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23"/>
  </p:notesMasterIdLst>
  <p:sldIdLst>
    <p:sldId id="256" r:id="rId2"/>
    <p:sldId id="257" r:id="rId3"/>
    <p:sldId id="259" r:id="rId4"/>
    <p:sldId id="260" r:id="rId5"/>
    <p:sldId id="258" r:id="rId6"/>
    <p:sldId id="265" r:id="rId7"/>
    <p:sldId id="280" r:id="rId8"/>
    <p:sldId id="268" r:id="rId9"/>
    <p:sldId id="269" r:id="rId10"/>
    <p:sldId id="271" r:id="rId11"/>
    <p:sldId id="281" r:id="rId12"/>
    <p:sldId id="282" r:id="rId13"/>
    <p:sldId id="283" r:id="rId14"/>
    <p:sldId id="284" r:id="rId15"/>
    <p:sldId id="286" r:id="rId16"/>
    <p:sldId id="287" r:id="rId17"/>
    <p:sldId id="288" r:id="rId18"/>
    <p:sldId id="274" r:id="rId19"/>
    <p:sldId id="289" r:id="rId20"/>
    <p:sldId id="290" r:id="rId21"/>
    <p:sldId id="275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B5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B0BAC5-A338-4FDB-9FB1-A62059D53221}" v="861" dt="2022-08-12T04:49:44.061"/>
    <p1510:client id="{F18C2023-C8BE-CD48-9974-1860285D61FA}" v="752" dt="2022-08-12T03:46:01.493"/>
  </p1510:revLst>
</p1510:revInfo>
</file>

<file path=ppt/tableStyles.xml><?xml version="1.0" encoding="utf-8"?>
<a:tblStyleLst xmlns:a="http://schemas.openxmlformats.org/drawingml/2006/main" def="{3CEA86CC-DB56-4130-8CFD-D7150ADFB11A}">
  <a:tblStyle styleId="{3CEA86CC-DB56-4130-8CFD-D7150ADFB1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2" name="Google Shape;19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3" name="Google Shape;19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1" name="Google Shape;3021;g1254b7c36b8_0_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2" name="Google Shape;3022;g1254b7c36b8_0_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1" name="Google Shape;3021;g1254b7c36b8_0_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2" name="Google Shape;3022;g1254b7c36b8_0_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75412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1" name="Google Shape;3021;g1254b7c36b8_0_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2" name="Google Shape;3022;g1254b7c36b8_0_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97149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1" name="Google Shape;3021;g1254b7c36b8_0_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2" name="Google Shape;3022;g1254b7c36b8_0_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53439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1" name="Google Shape;3021;g1254b7c36b8_0_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2" name="Google Shape;3022;g1254b7c36b8_0_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37013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1" name="Google Shape;3021;g1254b7c36b8_0_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2" name="Google Shape;3022;g1254b7c36b8_0_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3449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1" name="Google Shape;3021;g1254b7c36b8_0_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2" name="Google Shape;3022;g1254b7c36b8_0_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77971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1" name="Google Shape;3021;g1254b7c36b8_0_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2" name="Google Shape;3022;g1254b7c36b8_0_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19916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0" name="Google Shape;3160;g1254b7c36b8_0_8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1" name="Google Shape;3161;g1254b7c36b8_0_8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1" name="Google Shape;3171;g1254b7c36b8_0_1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2" name="Google Shape;3172;g1254b7c36b8_0_1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2" name="Google Shape;2132;g124c127f66d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3" name="Google Shape;2133;g124c127f66d_0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Google Shape;2158;g124c127f66d_1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9" name="Google Shape;2159;g124c127f66d_1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" name="Google Shape;2253;g124c127f66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4" name="Google Shape;2254;g124c127f66d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1" name="Google Shape;2141;g124cd9e9275_0_1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2" name="Google Shape;2142;g124cd9e9275_0_1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8" name="Google Shape;2558;g1253fd09055_0_6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9" name="Google Shape;2559;g1253fd09055_0_6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6" name="Google Shape;4376;g1254b7c36b8_0_26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7" name="Google Shape;4377;g1254b7c36b8_0_26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7" name="Google Shape;2827;g1253fd09055_0_1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8" name="Google Shape;2828;g1253fd09055_0_1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7" name="Google Shape;2847;g1254b7c36b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8" name="Google Shape;2848;g1254b7c36b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8124526" y="0"/>
            <a:ext cx="1019439" cy="473688"/>
          </a:xfrm>
          <a:custGeom>
            <a:avLst/>
            <a:gdLst/>
            <a:ahLst/>
            <a:cxnLst/>
            <a:rect l="l" t="t" r="r" b="b"/>
            <a:pathLst>
              <a:path w="13524" h="6284" extrusionOk="0">
                <a:moveTo>
                  <a:pt x="2050" y="0"/>
                </a:moveTo>
                <a:cubicBezTo>
                  <a:pt x="1504" y="281"/>
                  <a:pt x="1009" y="641"/>
                  <a:pt x="636" y="1036"/>
                </a:cubicBezTo>
                <a:cubicBezTo>
                  <a:pt x="216" y="1485"/>
                  <a:pt x="0" y="1938"/>
                  <a:pt x="17" y="2341"/>
                </a:cubicBezTo>
                <a:cubicBezTo>
                  <a:pt x="37" y="2744"/>
                  <a:pt x="296" y="3081"/>
                  <a:pt x="750" y="3287"/>
                </a:cubicBezTo>
                <a:cubicBezTo>
                  <a:pt x="1078" y="3441"/>
                  <a:pt x="1511" y="3524"/>
                  <a:pt x="1986" y="3524"/>
                </a:cubicBezTo>
                <a:cubicBezTo>
                  <a:pt x="2744" y="3524"/>
                  <a:pt x="3606" y="3311"/>
                  <a:pt x="4304" y="2829"/>
                </a:cubicBezTo>
                <a:lnTo>
                  <a:pt x="4304" y="2829"/>
                </a:lnTo>
                <a:cubicBezTo>
                  <a:pt x="4260" y="3358"/>
                  <a:pt x="4207" y="4816"/>
                  <a:pt x="4942" y="5665"/>
                </a:cubicBezTo>
                <a:cubicBezTo>
                  <a:pt x="5299" y="6077"/>
                  <a:pt x="5789" y="6284"/>
                  <a:pt x="6403" y="6284"/>
                </a:cubicBezTo>
                <a:cubicBezTo>
                  <a:pt x="7356" y="6284"/>
                  <a:pt x="8067" y="6056"/>
                  <a:pt x="8516" y="5604"/>
                </a:cubicBezTo>
                <a:cubicBezTo>
                  <a:pt x="8841" y="5279"/>
                  <a:pt x="8940" y="4925"/>
                  <a:pt x="8972" y="4731"/>
                </a:cubicBezTo>
                <a:cubicBezTo>
                  <a:pt x="9258" y="4901"/>
                  <a:pt x="10032" y="5323"/>
                  <a:pt x="10939" y="5556"/>
                </a:cubicBezTo>
                <a:cubicBezTo>
                  <a:pt x="11362" y="5665"/>
                  <a:pt x="11759" y="5719"/>
                  <a:pt x="12128" y="5719"/>
                </a:cubicBezTo>
                <a:cubicBezTo>
                  <a:pt x="12654" y="5719"/>
                  <a:pt x="13123" y="5609"/>
                  <a:pt x="13523" y="5391"/>
                </a:cubicBezTo>
                <a:cubicBezTo>
                  <a:pt x="13480" y="5352"/>
                  <a:pt x="13438" y="5313"/>
                  <a:pt x="13395" y="5277"/>
                </a:cubicBezTo>
                <a:cubicBezTo>
                  <a:pt x="13035" y="5463"/>
                  <a:pt x="12617" y="5556"/>
                  <a:pt x="12146" y="5556"/>
                </a:cubicBezTo>
                <a:cubicBezTo>
                  <a:pt x="11788" y="5556"/>
                  <a:pt x="11399" y="5502"/>
                  <a:pt x="10981" y="5396"/>
                </a:cubicBezTo>
                <a:cubicBezTo>
                  <a:pt x="9872" y="5107"/>
                  <a:pt x="8950" y="4525"/>
                  <a:pt x="8943" y="4522"/>
                </a:cubicBezTo>
                <a:cubicBezTo>
                  <a:pt x="8928" y="4513"/>
                  <a:pt x="8910" y="4507"/>
                  <a:pt x="8893" y="4507"/>
                </a:cubicBezTo>
                <a:cubicBezTo>
                  <a:pt x="8880" y="4507"/>
                  <a:pt x="8867" y="4510"/>
                  <a:pt x="8855" y="4517"/>
                </a:cubicBezTo>
                <a:cubicBezTo>
                  <a:pt x="8829" y="4534"/>
                  <a:pt x="8809" y="4564"/>
                  <a:pt x="8809" y="4595"/>
                </a:cubicBezTo>
                <a:cubicBezTo>
                  <a:pt x="8809" y="4597"/>
                  <a:pt x="8807" y="5071"/>
                  <a:pt x="8392" y="5485"/>
                </a:cubicBezTo>
                <a:cubicBezTo>
                  <a:pt x="7980" y="5905"/>
                  <a:pt x="7305" y="6114"/>
                  <a:pt x="6398" y="6114"/>
                </a:cubicBezTo>
                <a:cubicBezTo>
                  <a:pt x="5837" y="6114"/>
                  <a:pt x="5389" y="5925"/>
                  <a:pt x="5068" y="5556"/>
                </a:cubicBezTo>
                <a:cubicBezTo>
                  <a:pt x="4231" y="4585"/>
                  <a:pt x="4488" y="2678"/>
                  <a:pt x="4491" y="2659"/>
                </a:cubicBezTo>
                <a:cubicBezTo>
                  <a:pt x="4501" y="2625"/>
                  <a:pt x="4484" y="2594"/>
                  <a:pt x="4452" y="2574"/>
                </a:cubicBezTo>
                <a:cubicBezTo>
                  <a:pt x="4439" y="2564"/>
                  <a:pt x="4424" y="2560"/>
                  <a:pt x="4408" y="2560"/>
                </a:cubicBezTo>
                <a:cubicBezTo>
                  <a:pt x="4390" y="2560"/>
                  <a:pt x="4372" y="2566"/>
                  <a:pt x="4357" y="2577"/>
                </a:cubicBezTo>
                <a:cubicBezTo>
                  <a:pt x="3661" y="3117"/>
                  <a:pt x="2761" y="3356"/>
                  <a:pt x="1979" y="3356"/>
                </a:cubicBezTo>
                <a:cubicBezTo>
                  <a:pt x="1533" y="3356"/>
                  <a:pt x="1126" y="3278"/>
                  <a:pt x="818" y="3135"/>
                </a:cubicBezTo>
                <a:cubicBezTo>
                  <a:pt x="541" y="3008"/>
                  <a:pt x="209" y="2766"/>
                  <a:pt x="189" y="2334"/>
                </a:cubicBezTo>
                <a:cubicBezTo>
                  <a:pt x="170" y="1975"/>
                  <a:pt x="371" y="1567"/>
                  <a:pt x="757" y="1152"/>
                </a:cubicBezTo>
                <a:cubicBezTo>
                  <a:pt x="1177" y="708"/>
                  <a:pt x="1762" y="313"/>
                  <a:pt x="2404" y="17"/>
                </a:cubicBezTo>
                <a:cubicBezTo>
                  <a:pt x="2286" y="10"/>
                  <a:pt x="2172" y="2"/>
                  <a:pt x="205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33660" y="740686"/>
            <a:ext cx="626621" cy="1035537"/>
          </a:xfrm>
          <a:custGeom>
            <a:avLst/>
            <a:gdLst/>
            <a:ahLst/>
            <a:cxnLst/>
            <a:rect l="l" t="t" r="r" b="b"/>
            <a:pathLst>
              <a:path w="7947" h="13133" extrusionOk="0">
                <a:moveTo>
                  <a:pt x="3" y="0"/>
                </a:moveTo>
                <a:lnTo>
                  <a:pt x="3" y="114"/>
                </a:lnTo>
                <a:cubicBezTo>
                  <a:pt x="908" y="170"/>
                  <a:pt x="1910" y="745"/>
                  <a:pt x="1929" y="2989"/>
                </a:cubicBezTo>
                <a:cubicBezTo>
                  <a:pt x="1929" y="3014"/>
                  <a:pt x="1944" y="3033"/>
                  <a:pt x="1966" y="3040"/>
                </a:cubicBezTo>
                <a:cubicBezTo>
                  <a:pt x="1972" y="3043"/>
                  <a:pt x="1978" y="3044"/>
                  <a:pt x="1984" y="3044"/>
                </a:cubicBezTo>
                <a:cubicBezTo>
                  <a:pt x="2001" y="3044"/>
                  <a:pt x="2016" y="3036"/>
                  <a:pt x="2027" y="3026"/>
                </a:cubicBezTo>
                <a:cubicBezTo>
                  <a:pt x="2029" y="3026"/>
                  <a:pt x="2225" y="2798"/>
                  <a:pt x="2565" y="2798"/>
                </a:cubicBezTo>
                <a:cubicBezTo>
                  <a:pt x="2771" y="2798"/>
                  <a:pt x="2990" y="2880"/>
                  <a:pt x="3215" y="3038"/>
                </a:cubicBezTo>
                <a:cubicBezTo>
                  <a:pt x="3970" y="3572"/>
                  <a:pt x="3725" y="5260"/>
                  <a:pt x="3722" y="5277"/>
                </a:cubicBezTo>
                <a:cubicBezTo>
                  <a:pt x="3718" y="5297"/>
                  <a:pt x="3727" y="5318"/>
                  <a:pt x="3742" y="5331"/>
                </a:cubicBezTo>
                <a:cubicBezTo>
                  <a:pt x="3752" y="5338"/>
                  <a:pt x="3762" y="5341"/>
                  <a:pt x="3774" y="5341"/>
                </a:cubicBezTo>
                <a:cubicBezTo>
                  <a:pt x="3782" y="5341"/>
                  <a:pt x="3791" y="5339"/>
                  <a:pt x="3800" y="5335"/>
                </a:cubicBezTo>
                <a:cubicBezTo>
                  <a:pt x="3802" y="5335"/>
                  <a:pt x="4268" y="5129"/>
                  <a:pt x="4882" y="5129"/>
                </a:cubicBezTo>
                <a:cubicBezTo>
                  <a:pt x="5554" y="5129"/>
                  <a:pt x="6495" y="5374"/>
                  <a:pt x="7199" y="6548"/>
                </a:cubicBezTo>
                <a:cubicBezTo>
                  <a:pt x="7818" y="7580"/>
                  <a:pt x="7762" y="9275"/>
                  <a:pt x="7070" y="10493"/>
                </a:cubicBezTo>
                <a:cubicBezTo>
                  <a:pt x="6541" y="11425"/>
                  <a:pt x="5738" y="11937"/>
                  <a:pt x="4807" y="11937"/>
                </a:cubicBezTo>
                <a:cubicBezTo>
                  <a:pt x="4256" y="11937"/>
                  <a:pt x="3662" y="11762"/>
                  <a:pt x="3038" y="11410"/>
                </a:cubicBezTo>
                <a:cubicBezTo>
                  <a:pt x="3030" y="11406"/>
                  <a:pt x="3020" y="11404"/>
                  <a:pt x="3010" y="11404"/>
                </a:cubicBezTo>
                <a:cubicBezTo>
                  <a:pt x="2993" y="11404"/>
                  <a:pt x="2976" y="11411"/>
                  <a:pt x="2965" y="11425"/>
                </a:cubicBezTo>
                <a:cubicBezTo>
                  <a:pt x="2953" y="11439"/>
                  <a:pt x="1845" y="13016"/>
                  <a:pt x="428" y="13016"/>
                </a:cubicBezTo>
                <a:cubicBezTo>
                  <a:pt x="285" y="13016"/>
                  <a:pt x="144" y="13002"/>
                  <a:pt x="1" y="12968"/>
                </a:cubicBezTo>
                <a:lnTo>
                  <a:pt x="1" y="13087"/>
                </a:lnTo>
                <a:cubicBezTo>
                  <a:pt x="139" y="13118"/>
                  <a:pt x="282" y="13133"/>
                  <a:pt x="428" y="13133"/>
                </a:cubicBezTo>
                <a:cubicBezTo>
                  <a:pt x="1789" y="13133"/>
                  <a:pt x="2839" y="11796"/>
                  <a:pt x="3026" y="11534"/>
                </a:cubicBezTo>
                <a:cubicBezTo>
                  <a:pt x="3652" y="11876"/>
                  <a:pt x="4249" y="12051"/>
                  <a:pt x="4807" y="12051"/>
                </a:cubicBezTo>
                <a:cubicBezTo>
                  <a:pt x="5780" y="12051"/>
                  <a:pt x="6617" y="11517"/>
                  <a:pt x="7167" y="10549"/>
                </a:cubicBezTo>
                <a:cubicBezTo>
                  <a:pt x="7890" y="9278"/>
                  <a:pt x="7946" y="7570"/>
                  <a:pt x="7296" y="6495"/>
                </a:cubicBezTo>
                <a:cubicBezTo>
                  <a:pt x="6566" y="5275"/>
                  <a:pt x="5581" y="5018"/>
                  <a:pt x="4882" y="5018"/>
                </a:cubicBezTo>
                <a:cubicBezTo>
                  <a:pt x="4402" y="5018"/>
                  <a:pt x="4013" y="5136"/>
                  <a:pt x="3846" y="5200"/>
                </a:cubicBezTo>
                <a:cubicBezTo>
                  <a:pt x="3887" y="4821"/>
                  <a:pt x="3992" y="3448"/>
                  <a:pt x="3281" y="2946"/>
                </a:cubicBezTo>
                <a:cubicBezTo>
                  <a:pt x="3036" y="2773"/>
                  <a:pt x="2796" y="2686"/>
                  <a:pt x="2570" y="2686"/>
                </a:cubicBezTo>
                <a:cubicBezTo>
                  <a:pt x="2320" y="2686"/>
                  <a:pt x="2141" y="2786"/>
                  <a:pt x="2039" y="2863"/>
                </a:cubicBezTo>
                <a:cubicBezTo>
                  <a:pt x="1980" y="534"/>
                  <a:pt x="806" y="51"/>
                  <a:pt x="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627624" y="1"/>
            <a:ext cx="1749503" cy="393093"/>
          </a:xfrm>
          <a:custGeom>
            <a:avLst/>
            <a:gdLst/>
            <a:ahLst/>
            <a:cxnLst/>
            <a:rect l="l" t="t" r="r" b="b"/>
            <a:pathLst>
              <a:path w="15079" h="3388" extrusionOk="0">
                <a:moveTo>
                  <a:pt x="15078" y="0"/>
                </a:moveTo>
                <a:cubicBezTo>
                  <a:pt x="15077" y="2"/>
                  <a:pt x="15076" y="3"/>
                  <a:pt x="15075" y="5"/>
                </a:cubicBezTo>
                <a:lnTo>
                  <a:pt x="15078" y="5"/>
                </a:lnTo>
                <a:lnTo>
                  <a:pt x="15078" y="0"/>
                </a:lnTo>
                <a:close/>
                <a:moveTo>
                  <a:pt x="168" y="3"/>
                </a:moveTo>
                <a:cubicBezTo>
                  <a:pt x="92" y="304"/>
                  <a:pt x="0" y="874"/>
                  <a:pt x="243" y="1383"/>
                </a:cubicBezTo>
                <a:cubicBezTo>
                  <a:pt x="435" y="1783"/>
                  <a:pt x="789" y="2055"/>
                  <a:pt x="1306" y="2201"/>
                </a:cubicBezTo>
                <a:cubicBezTo>
                  <a:pt x="1652" y="2298"/>
                  <a:pt x="1990" y="2337"/>
                  <a:pt x="2310" y="2337"/>
                </a:cubicBezTo>
                <a:cubicBezTo>
                  <a:pt x="3425" y="2337"/>
                  <a:pt x="4317" y="1863"/>
                  <a:pt x="4540" y="1735"/>
                </a:cubicBezTo>
                <a:cubicBezTo>
                  <a:pt x="4607" y="1873"/>
                  <a:pt x="4804" y="2220"/>
                  <a:pt x="5238" y="2562"/>
                </a:cubicBezTo>
                <a:cubicBezTo>
                  <a:pt x="5723" y="2943"/>
                  <a:pt x="6599" y="3387"/>
                  <a:pt x="8065" y="3387"/>
                </a:cubicBezTo>
                <a:cubicBezTo>
                  <a:pt x="8123" y="3387"/>
                  <a:pt x="8181" y="3387"/>
                  <a:pt x="8237" y="3385"/>
                </a:cubicBezTo>
                <a:cubicBezTo>
                  <a:pt x="9460" y="3358"/>
                  <a:pt x="10294" y="3062"/>
                  <a:pt x="10716" y="2511"/>
                </a:cubicBezTo>
                <a:cubicBezTo>
                  <a:pt x="10986" y="2152"/>
                  <a:pt x="10998" y="1788"/>
                  <a:pt x="10988" y="1638"/>
                </a:cubicBezTo>
                <a:lnTo>
                  <a:pt x="10988" y="1638"/>
                </a:lnTo>
                <a:cubicBezTo>
                  <a:pt x="11057" y="1642"/>
                  <a:pt x="11176" y="1647"/>
                  <a:pt x="11330" y="1647"/>
                </a:cubicBezTo>
                <a:cubicBezTo>
                  <a:pt x="11644" y="1647"/>
                  <a:pt x="12107" y="1625"/>
                  <a:pt x="12609" y="1526"/>
                </a:cubicBezTo>
                <a:cubicBezTo>
                  <a:pt x="13737" y="1301"/>
                  <a:pt x="14585" y="779"/>
                  <a:pt x="15075" y="5"/>
                </a:cubicBezTo>
                <a:lnTo>
                  <a:pt x="14943" y="5"/>
                </a:lnTo>
                <a:cubicBezTo>
                  <a:pt x="14346" y="895"/>
                  <a:pt x="13346" y="1262"/>
                  <a:pt x="12589" y="1412"/>
                </a:cubicBezTo>
                <a:cubicBezTo>
                  <a:pt x="12103" y="1510"/>
                  <a:pt x="11657" y="1532"/>
                  <a:pt x="11350" y="1532"/>
                </a:cubicBezTo>
                <a:cubicBezTo>
                  <a:pt x="11092" y="1532"/>
                  <a:pt x="10932" y="1517"/>
                  <a:pt x="10927" y="1517"/>
                </a:cubicBezTo>
                <a:cubicBezTo>
                  <a:pt x="10924" y="1516"/>
                  <a:pt x="10921" y="1515"/>
                  <a:pt x="10917" y="1515"/>
                </a:cubicBezTo>
                <a:cubicBezTo>
                  <a:pt x="10903" y="1515"/>
                  <a:pt x="10891" y="1524"/>
                  <a:pt x="10881" y="1534"/>
                </a:cubicBezTo>
                <a:cubicBezTo>
                  <a:pt x="10869" y="1548"/>
                  <a:pt x="10867" y="1568"/>
                  <a:pt x="10869" y="1587"/>
                </a:cubicBezTo>
                <a:cubicBezTo>
                  <a:pt x="10869" y="1589"/>
                  <a:pt x="10944" y="2024"/>
                  <a:pt x="10624" y="2441"/>
                </a:cubicBezTo>
                <a:cubicBezTo>
                  <a:pt x="10229" y="2958"/>
                  <a:pt x="9401" y="3242"/>
                  <a:pt x="8232" y="3268"/>
                </a:cubicBezTo>
                <a:cubicBezTo>
                  <a:pt x="8174" y="3271"/>
                  <a:pt x="8118" y="3271"/>
                  <a:pt x="8062" y="3271"/>
                </a:cubicBezTo>
                <a:cubicBezTo>
                  <a:pt x="5277" y="3271"/>
                  <a:pt x="4622" y="1650"/>
                  <a:pt x="4617" y="1631"/>
                </a:cubicBezTo>
                <a:cubicBezTo>
                  <a:pt x="4610" y="1616"/>
                  <a:pt x="4598" y="1601"/>
                  <a:pt x="4583" y="1599"/>
                </a:cubicBezTo>
                <a:cubicBezTo>
                  <a:pt x="4574" y="1596"/>
                  <a:pt x="4566" y="1594"/>
                  <a:pt x="4559" y="1594"/>
                </a:cubicBezTo>
                <a:cubicBezTo>
                  <a:pt x="4550" y="1594"/>
                  <a:pt x="4542" y="1596"/>
                  <a:pt x="4535" y="1601"/>
                </a:cubicBezTo>
                <a:cubicBezTo>
                  <a:pt x="4525" y="1607"/>
                  <a:pt x="3561" y="2220"/>
                  <a:pt x="2310" y="2220"/>
                </a:cubicBezTo>
                <a:cubicBezTo>
                  <a:pt x="1998" y="2220"/>
                  <a:pt x="1669" y="2182"/>
                  <a:pt x="1332" y="2087"/>
                </a:cubicBezTo>
                <a:cubicBezTo>
                  <a:pt x="849" y="1953"/>
                  <a:pt x="519" y="1699"/>
                  <a:pt x="342" y="1330"/>
                </a:cubicBezTo>
                <a:cubicBezTo>
                  <a:pt x="112" y="842"/>
                  <a:pt x="214" y="274"/>
                  <a:pt x="287" y="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651899" y="-160250"/>
            <a:ext cx="1646437" cy="713597"/>
          </a:xfrm>
          <a:custGeom>
            <a:avLst/>
            <a:gdLst/>
            <a:ahLst/>
            <a:cxnLst/>
            <a:rect l="l" t="t" r="r" b="b"/>
            <a:pathLst>
              <a:path w="25255" h="10946" extrusionOk="0">
                <a:moveTo>
                  <a:pt x="7134" y="130"/>
                </a:moveTo>
                <a:cubicBezTo>
                  <a:pt x="9308" y="130"/>
                  <a:pt x="10351" y="3223"/>
                  <a:pt x="10576" y="3983"/>
                </a:cubicBezTo>
                <a:cubicBezTo>
                  <a:pt x="10664" y="4325"/>
                  <a:pt x="10773" y="4968"/>
                  <a:pt x="10506" y="5451"/>
                </a:cubicBezTo>
                <a:cubicBezTo>
                  <a:pt x="10491" y="5480"/>
                  <a:pt x="10501" y="5516"/>
                  <a:pt x="10530" y="5533"/>
                </a:cubicBezTo>
                <a:cubicBezTo>
                  <a:pt x="10540" y="5538"/>
                  <a:pt x="10550" y="5538"/>
                  <a:pt x="10562" y="5538"/>
                </a:cubicBezTo>
                <a:cubicBezTo>
                  <a:pt x="10581" y="5538"/>
                  <a:pt x="10603" y="5526"/>
                  <a:pt x="10615" y="5509"/>
                </a:cubicBezTo>
                <a:cubicBezTo>
                  <a:pt x="10858" y="5072"/>
                  <a:pt x="10819" y="4531"/>
                  <a:pt x="10744" y="4153"/>
                </a:cubicBezTo>
                <a:cubicBezTo>
                  <a:pt x="10831" y="4000"/>
                  <a:pt x="11971" y="2139"/>
                  <a:pt x="14579" y="2139"/>
                </a:cubicBezTo>
                <a:cubicBezTo>
                  <a:pt x="14747" y="2139"/>
                  <a:pt x="14916" y="2149"/>
                  <a:pt x="15089" y="2161"/>
                </a:cubicBezTo>
                <a:cubicBezTo>
                  <a:pt x="18148" y="2428"/>
                  <a:pt x="18425" y="4126"/>
                  <a:pt x="18427" y="4141"/>
                </a:cubicBezTo>
                <a:cubicBezTo>
                  <a:pt x="18429" y="4160"/>
                  <a:pt x="18442" y="4177"/>
                  <a:pt x="18459" y="4187"/>
                </a:cubicBezTo>
                <a:cubicBezTo>
                  <a:pt x="18466" y="4192"/>
                  <a:pt x="18476" y="4194"/>
                  <a:pt x="18486" y="4194"/>
                </a:cubicBezTo>
                <a:cubicBezTo>
                  <a:pt x="18495" y="4194"/>
                  <a:pt x="18504" y="4193"/>
                  <a:pt x="18512" y="4189"/>
                </a:cubicBezTo>
                <a:cubicBezTo>
                  <a:pt x="18514" y="4189"/>
                  <a:pt x="18740" y="4092"/>
                  <a:pt x="19051" y="4092"/>
                </a:cubicBezTo>
                <a:cubicBezTo>
                  <a:pt x="19509" y="4092"/>
                  <a:pt x="20150" y="4294"/>
                  <a:pt x="20632" y="5228"/>
                </a:cubicBezTo>
                <a:cubicBezTo>
                  <a:pt x="19929" y="5524"/>
                  <a:pt x="19735" y="5946"/>
                  <a:pt x="19725" y="5965"/>
                </a:cubicBezTo>
                <a:cubicBezTo>
                  <a:pt x="19713" y="5997"/>
                  <a:pt x="19725" y="6033"/>
                  <a:pt x="19754" y="6045"/>
                </a:cubicBezTo>
                <a:cubicBezTo>
                  <a:pt x="19764" y="6048"/>
                  <a:pt x="19771" y="6053"/>
                  <a:pt x="19778" y="6053"/>
                </a:cubicBezTo>
                <a:cubicBezTo>
                  <a:pt x="19803" y="6053"/>
                  <a:pt x="19824" y="6036"/>
                  <a:pt x="19834" y="6016"/>
                </a:cubicBezTo>
                <a:cubicBezTo>
                  <a:pt x="19837" y="6009"/>
                  <a:pt x="20019" y="5611"/>
                  <a:pt x="20693" y="5332"/>
                </a:cubicBezTo>
                <a:cubicBezTo>
                  <a:pt x="20698" y="5339"/>
                  <a:pt x="20708" y="5342"/>
                  <a:pt x="20717" y="5344"/>
                </a:cubicBezTo>
                <a:cubicBezTo>
                  <a:pt x="20721" y="5345"/>
                  <a:pt x="20725" y="5346"/>
                  <a:pt x="20729" y="5346"/>
                </a:cubicBezTo>
                <a:cubicBezTo>
                  <a:pt x="20743" y="5346"/>
                  <a:pt x="20759" y="5339"/>
                  <a:pt x="20768" y="5330"/>
                </a:cubicBezTo>
                <a:cubicBezTo>
                  <a:pt x="20768" y="5330"/>
                  <a:pt x="20790" y="5310"/>
                  <a:pt x="20819" y="5283"/>
                </a:cubicBezTo>
                <a:cubicBezTo>
                  <a:pt x="20906" y="5254"/>
                  <a:pt x="21001" y="5223"/>
                  <a:pt x="21108" y="5196"/>
                </a:cubicBezTo>
                <a:cubicBezTo>
                  <a:pt x="21142" y="5186"/>
                  <a:pt x="21159" y="5155"/>
                  <a:pt x="21149" y="5123"/>
                </a:cubicBezTo>
                <a:cubicBezTo>
                  <a:pt x="21147" y="5106"/>
                  <a:pt x="21135" y="5094"/>
                  <a:pt x="21120" y="5087"/>
                </a:cubicBezTo>
                <a:cubicBezTo>
                  <a:pt x="21401" y="4932"/>
                  <a:pt x="21845" y="4759"/>
                  <a:pt x="22428" y="4759"/>
                </a:cubicBezTo>
                <a:cubicBezTo>
                  <a:pt x="22809" y="4759"/>
                  <a:pt x="23209" y="4835"/>
                  <a:pt x="23612" y="4980"/>
                </a:cubicBezTo>
                <a:cubicBezTo>
                  <a:pt x="24335" y="5235"/>
                  <a:pt x="25130" y="6458"/>
                  <a:pt x="25072" y="7642"/>
                </a:cubicBezTo>
                <a:cubicBezTo>
                  <a:pt x="25011" y="8964"/>
                  <a:pt x="23956" y="9954"/>
                  <a:pt x="22103" y="10436"/>
                </a:cubicBezTo>
                <a:cubicBezTo>
                  <a:pt x="21110" y="10694"/>
                  <a:pt x="20176" y="10825"/>
                  <a:pt x="19327" y="10825"/>
                </a:cubicBezTo>
                <a:cubicBezTo>
                  <a:pt x="16816" y="10825"/>
                  <a:pt x="15809" y="9680"/>
                  <a:pt x="15802" y="9670"/>
                </a:cubicBezTo>
                <a:cubicBezTo>
                  <a:pt x="15790" y="9655"/>
                  <a:pt x="15770" y="9648"/>
                  <a:pt x="15756" y="9648"/>
                </a:cubicBezTo>
                <a:cubicBezTo>
                  <a:pt x="15746" y="9648"/>
                  <a:pt x="15736" y="9650"/>
                  <a:pt x="15729" y="9655"/>
                </a:cubicBezTo>
                <a:cubicBezTo>
                  <a:pt x="15707" y="9665"/>
                  <a:pt x="13546" y="10774"/>
                  <a:pt x="11078" y="10776"/>
                </a:cubicBezTo>
                <a:cubicBezTo>
                  <a:pt x="8720" y="10776"/>
                  <a:pt x="6881" y="9791"/>
                  <a:pt x="5625" y="7850"/>
                </a:cubicBezTo>
                <a:cubicBezTo>
                  <a:pt x="5612" y="7832"/>
                  <a:pt x="5593" y="7822"/>
                  <a:pt x="5574" y="7822"/>
                </a:cubicBezTo>
                <a:cubicBezTo>
                  <a:pt x="5567" y="7822"/>
                  <a:pt x="5560" y="7823"/>
                  <a:pt x="5554" y="7826"/>
                </a:cubicBezTo>
                <a:cubicBezTo>
                  <a:pt x="5544" y="7828"/>
                  <a:pt x="4754" y="8105"/>
                  <a:pt x="3781" y="8105"/>
                </a:cubicBezTo>
                <a:cubicBezTo>
                  <a:pt x="2500" y="8105"/>
                  <a:pt x="1520" y="7656"/>
                  <a:pt x="869" y="6771"/>
                </a:cubicBezTo>
                <a:cubicBezTo>
                  <a:pt x="197" y="5861"/>
                  <a:pt x="122" y="4672"/>
                  <a:pt x="668" y="3595"/>
                </a:cubicBezTo>
                <a:cubicBezTo>
                  <a:pt x="1187" y="2566"/>
                  <a:pt x="2143" y="1928"/>
                  <a:pt x="3155" y="1928"/>
                </a:cubicBezTo>
                <a:cubicBezTo>
                  <a:pt x="3371" y="1928"/>
                  <a:pt x="3587" y="1955"/>
                  <a:pt x="3800" y="2013"/>
                </a:cubicBezTo>
                <a:cubicBezTo>
                  <a:pt x="3805" y="2014"/>
                  <a:pt x="3810" y="2015"/>
                  <a:pt x="3815" y="2015"/>
                </a:cubicBezTo>
                <a:cubicBezTo>
                  <a:pt x="3841" y="2015"/>
                  <a:pt x="3867" y="1998"/>
                  <a:pt x="3873" y="1969"/>
                </a:cubicBezTo>
                <a:cubicBezTo>
                  <a:pt x="3880" y="1955"/>
                  <a:pt x="4382" y="310"/>
                  <a:pt x="6973" y="135"/>
                </a:cubicBezTo>
                <a:cubicBezTo>
                  <a:pt x="7028" y="132"/>
                  <a:pt x="7081" y="130"/>
                  <a:pt x="7134" y="130"/>
                </a:cubicBezTo>
                <a:close/>
                <a:moveTo>
                  <a:pt x="7129" y="1"/>
                </a:moveTo>
                <a:cubicBezTo>
                  <a:pt x="7074" y="1"/>
                  <a:pt x="7018" y="3"/>
                  <a:pt x="6961" y="7"/>
                </a:cubicBezTo>
                <a:cubicBezTo>
                  <a:pt x="4557" y="172"/>
                  <a:pt x="3890" y="1574"/>
                  <a:pt x="3773" y="1875"/>
                </a:cubicBezTo>
                <a:cubicBezTo>
                  <a:pt x="3567" y="1826"/>
                  <a:pt x="3359" y="1800"/>
                  <a:pt x="3152" y="1800"/>
                </a:cubicBezTo>
                <a:cubicBezTo>
                  <a:pt x="2095" y="1800"/>
                  <a:pt x="1100" y="2464"/>
                  <a:pt x="559" y="3534"/>
                </a:cubicBezTo>
                <a:cubicBezTo>
                  <a:pt x="1" y="4638"/>
                  <a:pt x="83" y="5902"/>
                  <a:pt x="768" y="6836"/>
                </a:cubicBezTo>
                <a:cubicBezTo>
                  <a:pt x="1435" y="7741"/>
                  <a:pt x="2475" y="8219"/>
                  <a:pt x="3776" y="8219"/>
                </a:cubicBezTo>
                <a:cubicBezTo>
                  <a:pt x="4637" y="8219"/>
                  <a:pt x="5363" y="8008"/>
                  <a:pt x="5544" y="7950"/>
                </a:cubicBezTo>
                <a:cubicBezTo>
                  <a:pt x="6828" y="9903"/>
                  <a:pt x="8689" y="10895"/>
                  <a:pt x="11076" y="10895"/>
                </a:cubicBezTo>
                <a:cubicBezTo>
                  <a:pt x="13381" y="10895"/>
                  <a:pt x="15426" y="9937"/>
                  <a:pt x="15736" y="9781"/>
                </a:cubicBezTo>
                <a:cubicBezTo>
                  <a:pt x="15931" y="9985"/>
                  <a:pt x="16971" y="10946"/>
                  <a:pt x="19325" y="10946"/>
                </a:cubicBezTo>
                <a:cubicBezTo>
                  <a:pt x="20186" y="10946"/>
                  <a:pt x="21130" y="10815"/>
                  <a:pt x="22129" y="10555"/>
                </a:cubicBezTo>
                <a:cubicBezTo>
                  <a:pt x="23233" y="10267"/>
                  <a:pt x="25101" y="9510"/>
                  <a:pt x="25191" y="7649"/>
                </a:cubicBezTo>
                <a:cubicBezTo>
                  <a:pt x="25254" y="6390"/>
                  <a:pt x="24429" y="5143"/>
                  <a:pt x="23655" y="4859"/>
                </a:cubicBezTo>
                <a:cubicBezTo>
                  <a:pt x="23238" y="4708"/>
                  <a:pt x="22826" y="4631"/>
                  <a:pt x="22428" y="4631"/>
                </a:cubicBezTo>
                <a:cubicBezTo>
                  <a:pt x="21530" y="4631"/>
                  <a:pt x="20953" y="5017"/>
                  <a:pt x="20759" y="5172"/>
                </a:cubicBezTo>
                <a:cubicBezTo>
                  <a:pt x="20754" y="5174"/>
                  <a:pt x="20746" y="5174"/>
                  <a:pt x="20742" y="5177"/>
                </a:cubicBezTo>
                <a:cubicBezTo>
                  <a:pt x="20232" y="4180"/>
                  <a:pt x="19541" y="3968"/>
                  <a:pt x="19046" y="3968"/>
                </a:cubicBezTo>
                <a:cubicBezTo>
                  <a:pt x="18810" y="3968"/>
                  <a:pt x="18621" y="4017"/>
                  <a:pt x="18526" y="4051"/>
                </a:cubicBezTo>
                <a:cubicBezTo>
                  <a:pt x="18442" y="3704"/>
                  <a:pt x="17930" y="2285"/>
                  <a:pt x="15091" y="2037"/>
                </a:cubicBezTo>
                <a:cubicBezTo>
                  <a:pt x="14916" y="2020"/>
                  <a:pt x="14742" y="2013"/>
                  <a:pt x="14572" y="2013"/>
                </a:cubicBezTo>
                <a:cubicBezTo>
                  <a:pt x="12187" y="2013"/>
                  <a:pt x="10993" y="3534"/>
                  <a:pt x="10700" y="3981"/>
                </a:cubicBezTo>
                <a:cubicBezTo>
                  <a:pt x="10659" y="3816"/>
                  <a:pt x="10617" y="3706"/>
                  <a:pt x="10613" y="3692"/>
                </a:cubicBezTo>
                <a:cubicBezTo>
                  <a:pt x="10613" y="3689"/>
                  <a:pt x="10610" y="3689"/>
                  <a:pt x="10610" y="3687"/>
                </a:cubicBezTo>
                <a:cubicBezTo>
                  <a:pt x="10263" y="2633"/>
                  <a:pt x="9191" y="1"/>
                  <a:pt x="712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53679" y="3747032"/>
            <a:ext cx="1914902" cy="1510361"/>
            <a:chOff x="-143501" y="3325175"/>
            <a:chExt cx="2393029" cy="1887479"/>
          </a:xfrm>
        </p:grpSpPr>
        <p:sp>
          <p:nvSpPr>
            <p:cNvPr id="14" name="Google Shape;14;p2"/>
            <p:cNvSpPr/>
            <p:nvPr/>
          </p:nvSpPr>
          <p:spPr>
            <a:xfrm>
              <a:off x="-143501" y="3325175"/>
              <a:ext cx="2393029" cy="1887479"/>
            </a:xfrm>
            <a:custGeom>
              <a:avLst/>
              <a:gdLst/>
              <a:ahLst/>
              <a:cxnLst/>
              <a:rect l="l" t="t" r="r" b="b"/>
              <a:pathLst>
                <a:path w="44301" h="34942" extrusionOk="0">
                  <a:moveTo>
                    <a:pt x="11796" y="7098"/>
                  </a:moveTo>
                  <a:cubicBezTo>
                    <a:pt x="11800" y="7098"/>
                    <a:pt x="11804" y="7099"/>
                    <a:pt x="11808" y="7100"/>
                  </a:cubicBezTo>
                  <a:lnTo>
                    <a:pt x="14254" y="7893"/>
                  </a:lnTo>
                  <a:cubicBezTo>
                    <a:pt x="14266" y="7895"/>
                    <a:pt x="14273" y="7905"/>
                    <a:pt x="14281" y="7917"/>
                  </a:cubicBezTo>
                  <a:cubicBezTo>
                    <a:pt x="14290" y="7929"/>
                    <a:pt x="14290" y="7941"/>
                    <a:pt x="14283" y="7954"/>
                  </a:cubicBezTo>
                  <a:cubicBezTo>
                    <a:pt x="14281" y="7956"/>
                    <a:pt x="14281" y="7958"/>
                    <a:pt x="14278" y="7961"/>
                  </a:cubicBezTo>
                  <a:lnTo>
                    <a:pt x="14074" y="10824"/>
                  </a:lnTo>
                  <a:cubicBezTo>
                    <a:pt x="14074" y="10836"/>
                    <a:pt x="14065" y="10848"/>
                    <a:pt x="14055" y="10858"/>
                  </a:cubicBezTo>
                  <a:cubicBezTo>
                    <a:pt x="14048" y="10865"/>
                    <a:pt x="14038" y="10867"/>
                    <a:pt x="14028" y="10867"/>
                  </a:cubicBezTo>
                  <a:lnTo>
                    <a:pt x="14019" y="10867"/>
                  </a:lnTo>
                  <a:lnTo>
                    <a:pt x="11653" y="10307"/>
                  </a:lnTo>
                  <a:cubicBezTo>
                    <a:pt x="11634" y="10300"/>
                    <a:pt x="11617" y="10283"/>
                    <a:pt x="11617" y="10261"/>
                  </a:cubicBezTo>
                  <a:lnTo>
                    <a:pt x="11750" y="7143"/>
                  </a:lnTo>
                  <a:cubicBezTo>
                    <a:pt x="11750" y="7129"/>
                    <a:pt x="11760" y="7117"/>
                    <a:pt x="11770" y="7107"/>
                  </a:cubicBezTo>
                  <a:cubicBezTo>
                    <a:pt x="11778" y="7100"/>
                    <a:pt x="11787" y="7098"/>
                    <a:pt x="11796" y="7098"/>
                  </a:cubicBezTo>
                  <a:close/>
                  <a:moveTo>
                    <a:pt x="14400" y="7938"/>
                  </a:moveTo>
                  <a:cubicBezTo>
                    <a:pt x="14406" y="7938"/>
                    <a:pt x="14411" y="7939"/>
                    <a:pt x="14416" y="7941"/>
                  </a:cubicBezTo>
                  <a:lnTo>
                    <a:pt x="16141" y="8495"/>
                  </a:lnTo>
                  <a:cubicBezTo>
                    <a:pt x="16161" y="8502"/>
                    <a:pt x="16175" y="8519"/>
                    <a:pt x="16173" y="8541"/>
                  </a:cubicBezTo>
                  <a:lnTo>
                    <a:pt x="16049" y="11297"/>
                  </a:lnTo>
                  <a:cubicBezTo>
                    <a:pt x="16044" y="11314"/>
                    <a:pt x="16039" y="11326"/>
                    <a:pt x="16027" y="11331"/>
                  </a:cubicBezTo>
                  <a:cubicBezTo>
                    <a:pt x="16018" y="11338"/>
                    <a:pt x="16008" y="11340"/>
                    <a:pt x="16001" y="11340"/>
                  </a:cubicBezTo>
                  <a:lnTo>
                    <a:pt x="15991" y="11340"/>
                  </a:lnTo>
                  <a:lnTo>
                    <a:pt x="14188" y="10909"/>
                  </a:lnTo>
                  <a:cubicBezTo>
                    <a:pt x="14169" y="10904"/>
                    <a:pt x="14152" y="10884"/>
                    <a:pt x="14157" y="10860"/>
                  </a:cubicBezTo>
                  <a:lnTo>
                    <a:pt x="14356" y="7980"/>
                  </a:lnTo>
                  <a:cubicBezTo>
                    <a:pt x="14356" y="7966"/>
                    <a:pt x="14365" y="7954"/>
                    <a:pt x="14378" y="7946"/>
                  </a:cubicBezTo>
                  <a:cubicBezTo>
                    <a:pt x="14385" y="7941"/>
                    <a:pt x="14393" y="7938"/>
                    <a:pt x="14400" y="7938"/>
                  </a:cubicBezTo>
                  <a:close/>
                  <a:moveTo>
                    <a:pt x="37695" y="14795"/>
                  </a:moveTo>
                  <a:lnTo>
                    <a:pt x="42763" y="14861"/>
                  </a:lnTo>
                  <a:cubicBezTo>
                    <a:pt x="42775" y="14861"/>
                    <a:pt x="42787" y="14868"/>
                    <a:pt x="42794" y="14878"/>
                  </a:cubicBezTo>
                  <a:cubicBezTo>
                    <a:pt x="42804" y="14885"/>
                    <a:pt x="42807" y="14897"/>
                    <a:pt x="42807" y="14909"/>
                  </a:cubicBezTo>
                  <a:lnTo>
                    <a:pt x="42741" y="16527"/>
                  </a:lnTo>
                  <a:cubicBezTo>
                    <a:pt x="42741" y="16552"/>
                    <a:pt x="42719" y="16569"/>
                    <a:pt x="42695" y="16569"/>
                  </a:cubicBezTo>
                  <a:lnTo>
                    <a:pt x="37554" y="16726"/>
                  </a:lnTo>
                  <a:cubicBezTo>
                    <a:pt x="37542" y="16726"/>
                    <a:pt x="37530" y="16721"/>
                    <a:pt x="37523" y="16712"/>
                  </a:cubicBezTo>
                  <a:cubicBezTo>
                    <a:pt x="37513" y="16704"/>
                    <a:pt x="37506" y="16692"/>
                    <a:pt x="37506" y="16678"/>
                  </a:cubicBezTo>
                  <a:cubicBezTo>
                    <a:pt x="37566" y="15853"/>
                    <a:pt x="37617" y="15246"/>
                    <a:pt x="37639" y="14955"/>
                  </a:cubicBezTo>
                  <a:lnTo>
                    <a:pt x="37649" y="14836"/>
                  </a:lnTo>
                  <a:cubicBezTo>
                    <a:pt x="37651" y="14812"/>
                    <a:pt x="37671" y="14795"/>
                    <a:pt x="37695" y="14795"/>
                  </a:cubicBezTo>
                  <a:close/>
                  <a:moveTo>
                    <a:pt x="11657" y="10387"/>
                  </a:moveTo>
                  <a:cubicBezTo>
                    <a:pt x="11661" y="10387"/>
                    <a:pt x="11665" y="10388"/>
                    <a:pt x="11670" y="10389"/>
                  </a:cubicBezTo>
                  <a:lnTo>
                    <a:pt x="14031" y="10952"/>
                  </a:lnTo>
                  <a:cubicBezTo>
                    <a:pt x="14052" y="10959"/>
                    <a:pt x="14067" y="10976"/>
                    <a:pt x="14065" y="11001"/>
                  </a:cubicBezTo>
                  <a:lnTo>
                    <a:pt x="13582" y="18361"/>
                  </a:lnTo>
                  <a:cubicBezTo>
                    <a:pt x="13582" y="18374"/>
                    <a:pt x="13575" y="18388"/>
                    <a:pt x="13565" y="18395"/>
                  </a:cubicBezTo>
                  <a:cubicBezTo>
                    <a:pt x="13555" y="18400"/>
                    <a:pt x="13545" y="18403"/>
                    <a:pt x="13538" y="18403"/>
                  </a:cubicBezTo>
                  <a:lnTo>
                    <a:pt x="13526" y="18403"/>
                  </a:lnTo>
                  <a:lnTo>
                    <a:pt x="12252" y="18075"/>
                  </a:lnTo>
                  <a:cubicBezTo>
                    <a:pt x="11842" y="17971"/>
                    <a:pt x="11505" y="17886"/>
                    <a:pt x="11330" y="17840"/>
                  </a:cubicBezTo>
                  <a:cubicBezTo>
                    <a:pt x="11309" y="17833"/>
                    <a:pt x="11294" y="17816"/>
                    <a:pt x="11296" y="17794"/>
                  </a:cubicBezTo>
                  <a:lnTo>
                    <a:pt x="11612" y="10433"/>
                  </a:lnTo>
                  <a:cubicBezTo>
                    <a:pt x="11612" y="10418"/>
                    <a:pt x="11622" y="10406"/>
                    <a:pt x="11629" y="10397"/>
                  </a:cubicBezTo>
                  <a:cubicBezTo>
                    <a:pt x="11638" y="10391"/>
                    <a:pt x="11646" y="10387"/>
                    <a:pt x="11657" y="10387"/>
                  </a:cubicBezTo>
                  <a:close/>
                  <a:moveTo>
                    <a:pt x="14181" y="10994"/>
                  </a:moveTo>
                  <a:cubicBezTo>
                    <a:pt x="14186" y="10994"/>
                    <a:pt x="14191" y="10995"/>
                    <a:pt x="14196" y="10998"/>
                  </a:cubicBezTo>
                  <a:lnTo>
                    <a:pt x="16001" y="11428"/>
                  </a:lnTo>
                  <a:cubicBezTo>
                    <a:pt x="16020" y="11435"/>
                    <a:pt x="16037" y="11452"/>
                    <a:pt x="16032" y="11474"/>
                  </a:cubicBezTo>
                  <a:lnTo>
                    <a:pt x="15693" y="18900"/>
                  </a:lnTo>
                  <a:cubicBezTo>
                    <a:pt x="15693" y="18912"/>
                    <a:pt x="15688" y="18924"/>
                    <a:pt x="15678" y="18934"/>
                  </a:cubicBezTo>
                  <a:cubicBezTo>
                    <a:pt x="15668" y="18941"/>
                    <a:pt x="15661" y="18944"/>
                    <a:pt x="15651" y="18944"/>
                  </a:cubicBezTo>
                  <a:lnTo>
                    <a:pt x="15639" y="18944"/>
                  </a:lnTo>
                  <a:cubicBezTo>
                    <a:pt x="15532" y="18919"/>
                    <a:pt x="14455" y="18643"/>
                    <a:pt x="13655" y="18437"/>
                  </a:cubicBezTo>
                  <a:cubicBezTo>
                    <a:pt x="13635" y="18429"/>
                    <a:pt x="13618" y="18412"/>
                    <a:pt x="13623" y="18388"/>
                  </a:cubicBezTo>
                  <a:lnTo>
                    <a:pt x="14140" y="11037"/>
                  </a:lnTo>
                  <a:cubicBezTo>
                    <a:pt x="14140" y="11025"/>
                    <a:pt x="14150" y="11013"/>
                    <a:pt x="14159" y="11003"/>
                  </a:cubicBezTo>
                  <a:cubicBezTo>
                    <a:pt x="14165" y="10997"/>
                    <a:pt x="14173" y="10994"/>
                    <a:pt x="14181" y="10994"/>
                  </a:cubicBezTo>
                  <a:close/>
                  <a:moveTo>
                    <a:pt x="42685" y="16654"/>
                  </a:moveTo>
                  <a:cubicBezTo>
                    <a:pt x="42697" y="16654"/>
                    <a:pt x="42710" y="16656"/>
                    <a:pt x="42719" y="16666"/>
                  </a:cubicBezTo>
                  <a:cubicBezTo>
                    <a:pt x="42729" y="16675"/>
                    <a:pt x="42731" y="16687"/>
                    <a:pt x="42731" y="16700"/>
                  </a:cubicBezTo>
                  <a:lnTo>
                    <a:pt x="42588" y="20120"/>
                  </a:lnTo>
                  <a:cubicBezTo>
                    <a:pt x="42588" y="20145"/>
                    <a:pt x="42569" y="20162"/>
                    <a:pt x="42545" y="20162"/>
                  </a:cubicBezTo>
                  <a:lnTo>
                    <a:pt x="37285" y="20220"/>
                  </a:lnTo>
                  <a:cubicBezTo>
                    <a:pt x="37273" y="20220"/>
                    <a:pt x="37260" y="20213"/>
                    <a:pt x="37251" y="20205"/>
                  </a:cubicBezTo>
                  <a:cubicBezTo>
                    <a:pt x="37244" y="20196"/>
                    <a:pt x="37239" y="20183"/>
                    <a:pt x="37239" y="20171"/>
                  </a:cubicBezTo>
                  <a:cubicBezTo>
                    <a:pt x="37343" y="18774"/>
                    <a:pt x="37438" y="17590"/>
                    <a:pt x="37493" y="16848"/>
                  </a:cubicBezTo>
                  <a:cubicBezTo>
                    <a:pt x="37496" y="16826"/>
                    <a:pt x="37515" y="16809"/>
                    <a:pt x="37537" y="16806"/>
                  </a:cubicBezTo>
                  <a:lnTo>
                    <a:pt x="42685" y="16654"/>
                  </a:lnTo>
                  <a:close/>
                  <a:moveTo>
                    <a:pt x="42537" y="20244"/>
                  </a:moveTo>
                  <a:cubicBezTo>
                    <a:pt x="42549" y="20244"/>
                    <a:pt x="42562" y="20251"/>
                    <a:pt x="42571" y="20259"/>
                  </a:cubicBezTo>
                  <a:cubicBezTo>
                    <a:pt x="42581" y="20268"/>
                    <a:pt x="42583" y="20281"/>
                    <a:pt x="42583" y="20293"/>
                  </a:cubicBezTo>
                  <a:lnTo>
                    <a:pt x="42464" y="23180"/>
                  </a:lnTo>
                  <a:cubicBezTo>
                    <a:pt x="42464" y="23204"/>
                    <a:pt x="42445" y="23223"/>
                    <a:pt x="42421" y="23223"/>
                  </a:cubicBezTo>
                  <a:lnTo>
                    <a:pt x="37054" y="23235"/>
                  </a:lnTo>
                  <a:cubicBezTo>
                    <a:pt x="37042" y="23235"/>
                    <a:pt x="37030" y="23228"/>
                    <a:pt x="37023" y="23218"/>
                  </a:cubicBezTo>
                  <a:cubicBezTo>
                    <a:pt x="37013" y="23211"/>
                    <a:pt x="37011" y="23199"/>
                    <a:pt x="37011" y="23187"/>
                  </a:cubicBezTo>
                  <a:lnTo>
                    <a:pt x="37079" y="22297"/>
                  </a:lnTo>
                  <a:cubicBezTo>
                    <a:pt x="37132" y="21627"/>
                    <a:pt x="37183" y="20972"/>
                    <a:pt x="37229" y="20344"/>
                  </a:cubicBezTo>
                  <a:cubicBezTo>
                    <a:pt x="37229" y="20319"/>
                    <a:pt x="37246" y="20302"/>
                    <a:pt x="37270" y="20302"/>
                  </a:cubicBezTo>
                  <a:lnTo>
                    <a:pt x="42537" y="20244"/>
                  </a:lnTo>
                  <a:close/>
                  <a:moveTo>
                    <a:pt x="11331" y="17906"/>
                  </a:moveTo>
                  <a:cubicBezTo>
                    <a:pt x="11336" y="17906"/>
                    <a:pt x="11342" y="17907"/>
                    <a:pt x="11347" y="17910"/>
                  </a:cubicBezTo>
                  <a:cubicBezTo>
                    <a:pt x="11646" y="17985"/>
                    <a:pt x="12345" y="18167"/>
                    <a:pt x="13097" y="18364"/>
                  </a:cubicBezTo>
                  <a:lnTo>
                    <a:pt x="13541" y="18478"/>
                  </a:lnTo>
                  <a:cubicBezTo>
                    <a:pt x="13562" y="18485"/>
                    <a:pt x="13577" y="18502"/>
                    <a:pt x="13575" y="18529"/>
                  </a:cubicBezTo>
                  <a:cubicBezTo>
                    <a:pt x="13575" y="18529"/>
                    <a:pt x="13092" y="25363"/>
                    <a:pt x="13082" y="25363"/>
                  </a:cubicBezTo>
                  <a:lnTo>
                    <a:pt x="13072" y="25363"/>
                  </a:lnTo>
                  <a:lnTo>
                    <a:pt x="11030" y="24936"/>
                  </a:lnTo>
                  <a:cubicBezTo>
                    <a:pt x="11008" y="24929"/>
                    <a:pt x="10993" y="24912"/>
                    <a:pt x="10993" y="24890"/>
                  </a:cubicBezTo>
                  <a:lnTo>
                    <a:pt x="11289" y="17959"/>
                  </a:lnTo>
                  <a:cubicBezTo>
                    <a:pt x="11289" y="17937"/>
                    <a:pt x="11296" y="17925"/>
                    <a:pt x="11309" y="17915"/>
                  </a:cubicBezTo>
                  <a:cubicBezTo>
                    <a:pt x="11316" y="17909"/>
                    <a:pt x="11323" y="17906"/>
                    <a:pt x="11331" y="17906"/>
                  </a:cubicBezTo>
                  <a:close/>
                  <a:moveTo>
                    <a:pt x="13650" y="18511"/>
                  </a:moveTo>
                  <a:cubicBezTo>
                    <a:pt x="13655" y="18511"/>
                    <a:pt x="13659" y="18511"/>
                    <a:pt x="13664" y="18512"/>
                  </a:cubicBezTo>
                  <a:cubicBezTo>
                    <a:pt x="14572" y="18750"/>
                    <a:pt x="15547" y="19000"/>
                    <a:pt x="15654" y="19029"/>
                  </a:cubicBezTo>
                  <a:cubicBezTo>
                    <a:pt x="15676" y="19031"/>
                    <a:pt x="15690" y="19050"/>
                    <a:pt x="15688" y="19070"/>
                  </a:cubicBezTo>
                  <a:lnTo>
                    <a:pt x="15375" y="25788"/>
                  </a:lnTo>
                  <a:cubicBezTo>
                    <a:pt x="15375" y="25800"/>
                    <a:pt x="15370" y="25812"/>
                    <a:pt x="15358" y="25822"/>
                  </a:cubicBezTo>
                  <a:cubicBezTo>
                    <a:pt x="15348" y="25827"/>
                    <a:pt x="15338" y="25829"/>
                    <a:pt x="15329" y="25829"/>
                  </a:cubicBezTo>
                  <a:lnTo>
                    <a:pt x="15321" y="25829"/>
                  </a:lnTo>
                  <a:lnTo>
                    <a:pt x="13165" y="25378"/>
                  </a:lnTo>
                  <a:cubicBezTo>
                    <a:pt x="13143" y="25373"/>
                    <a:pt x="13616" y="18524"/>
                    <a:pt x="13625" y="18519"/>
                  </a:cubicBezTo>
                  <a:cubicBezTo>
                    <a:pt x="13634" y="18513"/>
                    <a:pt x="13642" y="18511"/>
                    <a:pt x="13650" y="18511"/>
                  </a:cubicBezTo>
                  <a:close/>
                  <a:moveTo>
                    <a:pt x="42409" y="23301"/>
                  </a:moveTo>
                  <a:cubicBezTo>
                    <a:pt x="42418" y="23301"/>
                    <a:pt x="42431" y="23308"/>
                    <a:pt x="42440" y="23316"/>
                  </a:cubicBezTo>
                  <a:cubicBezTo>
                    <a:pt x="42450" y="23325"/>
                    <a:pt x="42452" y="23337"/>
                    <a:pt x="42452" y="23350"/>
                  </a:cubicBezTo>
                  <a:lnTo>
                    <a:pt x="42292" y="27205"/>
                  </a:lnTo>
                  <a:cubicBezTo>
                    <a:pt x="42292" y="27219"/>
                    <a:pt x="42283" y="27231"/>
                    <a:pt x="42275" y="27241"/>
                  </a:cubicBezTo>
                  <a:cubicBezTo>
                    <a:pt x="42266" y="27246"/>
                    <a:pt x="42256" y="27248"/>
                    <a:pt x="42246" y="27248"/>
                  </a:cubicBezTo>
                  <a:cubicBezTo>
                    <a:pt x="42241" y="27248"/>
                    <a:pt x="42239" y="27248"/>
                    <a:pt x="42232" y="27246"/>
                  </a:cubicBezTo>
                  <a:cubicBezTo>
                    <a:pt x="42222" y="27243"/>
                    <a:pt x="42217" y="27241"/>
                    <a:pt x="42210" y="27236"/>
                  </a:cubicBezTo>
                  <a:cubicBezTo>
                    <a:pt x="42210" y="27236"/>
                    <a:pt x="42207" y="27236"/>
                    <a:pt x="42207" y="27234"/>
                  </a:cubicBezTo>
                  <a:lnTo>
                    <a:pt x="36746" y="27234"/>
                  </a:lnTo>
                  <a:cubicBezTo>
                    <a:pt x="36734" y="27234"/>
                    <a:pt x="36722" y="27229"/>
                    <a:pt x="36712" y="27219"/>
                  </a:cubicBezTo>
                  <a:cubicBezTo>
                    <a:pt x="36702" y="27209"/>
                    <a:pt x="36700" y="27197"/>
                    <a:pt x="36700" y="27185"/>
                  </a:cubicBezTo>
                  <a:cubicBezTo>
                    <a:pt x="36749" y="26542"/>
                    <a:pt x="36797" y="25873"/>
                    <a:pt x="36848" y="25225"/>
                  </a:cubicBezTo>
                  <a:cubicBezTo>
                    <a:pt x="36897" y="24601"/>
                    <a:pt x="36943" y="23978"/>
                    <a:pt x="36989" y="23359"/>
                  </a:cubicBezTo>
                  <a:cubicBezTo>
                    <a:pt x="36998" y="23330"/>
                    <a:pt x="37015" y="23313"/>
                    <a:pt x="37040" y="23313"/>
                  </a:cubicBezTo>
                  <a:lnTo>
                    <a:pt x="42409" y="23301"/>
                  </a:lnTo>
                  <a:close/>
                  <a:moveTo>
                    <a:pt x="42243" y="27299"/>
                  </a:moveTo>
                  <a:cubicBezTo>
                    <a:pt x="42252" y="27299"/>
                    <a:pt x="42260" y="27301"/>
                    <a:pt x="42268" y="27306"/>
                  </a:cubicBezTo>
                  <a:cubicBezTo>
                    <a:pt x="42280" y="27316"/>
                    <a:pt x="42290" y="27331"/>
                    <a:pt x="42290" y="27345"/>
                  </a:cubicBezTo>
                  <a:lnTo>
                    <a:pt x="42149" y="30730"/>
                  </a:lnTo>
                  <a:cubicBezTo>
                    <a:pt x="42149" y="30749"/>
                    <a:pt x="42137" y="30764"/>
                    <a:pt x="42120" y="30771"/>
                  </a:cubicBezTo>
                  <a:cubicBezTo>
                    <a:pt x="42113" y="30773"/>
                    <a:pt x="42108" y="30773"/>
                    <a:pt x="42105" y="30773"/>
                  </a:cubicBezTo>
                  <a:cubicBezTo>
                    <a:pt x="42093" y="30773"/>
                    <a:pt x="42081" y="30766"/>
                    <a:pt x="42071" y="30761"/>
                  </a:cubicBezTo>
                  <a:cubicBezTo>
                    <a:pt x="42059" y="30749"/>
                    <a:pt x="42050" y="30742"/>
                    <a:pt x="42040" y="30742"/>
                  </a:cubicBezTo>
                  <a:lnTo>
                    <a:pt x="42037" y="30742"/>
                  </a:lnTo>
                  <a:lnTo>
                    <a:pt x="36499" y="30482"/>
                  </a:lnTo>
                  <a:cubicBezTo>
                    <a:pt x="36487" y="30482"/>
                    <a:pt x="36474" y="30475"/>
                    <a:pt x="36467" y="30468"/>
                  </a:cubicBezTo>
                  <a:cubicBezTo>
                    <a:pt x="36457" y="30458"/>
                    <a:pt x="36455" y="30446"/>
                    <a:pt x="36455" y="30434"/>
                  </a:cubicBezTo>
                  <a:cubicBezTo>
                    <a:pt x="36482" y="30062"/>
                    <a:pt x="36511" y="29672"/>
                    <a:pt x="36542" y="29269"/>
                  </a:cubicBezTo>
                  <a:cubicBezTo>
                    <a:pt x="36588" y="28655"/>
                    <a:pt x="36637" y="28012"/>
                    <a:pt x="36688" y="27350"/>
                  </a:cubicBezTo>
                  <a:cubicBezTo>
                    <a:pt x="36695" y="27328"/>
                    <a:pt x="36715" y="27311"/>
                    <a:pt x="36739" y="27311"/>
                  </a:cubicBezTo>
                  <a:lnTo>
                    <a:pt x="42215" y="27311"/>
                  </a:lnTo>
                  <a:cubicBezTo>
                    <a:pt x="42217" y="27306"/>
                    <a:pt x="42219" y="27306"/>
                    <a:pt x="42222" y="27304"/>
                  </a:cubicBezTo>
                  <a:cubicBezTo>
                    <a:pt x="42229" y="27301"/>
                    <a:pt x="42236" y="27299"/>
                    <a:pt x="42243" y="27299"/>
                  </a:cubicBezTo>
                  <a:close/>
                  <a:moveTo>
                    <a:pt x="11031" y="25001"/>
                  </a:moveTo>
                  <a:cubicBezTo>
                    <a:pt x="11034" y="25001"/>
                    <a:pt x="11036" y="25001"/>
                    <a:pt x="11039" y="25002"/>
                  </a:cubicBezTo>
                  <a:lnTo>
                    <a:pt x="13019" y="25450"/>
                  </a:lnTo>
                  <a:cubicBezTo>
                    <a:pt x="13041" y="25458"/>
                    <a:pt x="13055" y="25475"/>
                    <a:pt x="13055" y="25499"/>
                  </a:cubicBezTo>
                  <a:lnTo>
                    <a:pt x="12648" y="31077"/>
                  </a:lnTo>
                  <a:cubicBezTo>
                    <a:pt x="12645" y="31101"/>
                    <a:pt x="12628" y="31120"/>
                    <a:pt x="12604" y="31120"/>
                  </a:cubicBezTo>
                  <a:lnTo>
                    <a:pt x="12599" y="31120"/>
                  </a:lnTo>
                  <a:lnTo>
                    <a:pt x="10775" y="30994"/>
                  </a:lnTo>
                  <a:cubicBezTo>
                    <a:pt x="10751" y="30992"/>
                    <a:pt x="10731" y="30975"/>
                    <a:pt x="10731" y="30946"/>
                  </a:cubicBezTo>
                  <a:lnTo>
                    <a:pt x="10986" y="25045"/>
                  </a:lnTo>
                  <a:cubicBezTo>
                    <a:pt x="10986" y="25033"/>
                    <a:pt x="10993" y="25019"/>
                    <a:pt x="11003" y="25011"/>
                  </a:cubicBezTo>
                  <a:cubicBezTo>
                    <a:pt x="11012" y="25004"/>
                    <a:pt x="11021" y="25001"/>
                    <a:pt x="11031" y="25001"/>
                  </a:cubicBezTo>
                  <a:close/>
                  <a:moveTo>
                    <a:pt x="36494" y="30562"/>
                  </a:moveTo>
                  <a:lnTo>
                    <a:pt x="42040" y="30822"/>
                  </a:lnTo>
                  <a:cubicBezTo>
                    <a:pt x="42050" y="30822"/>
                    <a:pt x="42059" y="30819"/>
                    <a:pt x="42062" y="30812"/>
                  </a:cubicBezTo>
                  <a:cubicBezTo>
                    <a:pt x="42071" y="30801"/>
                    <a:pt x="42085" y="30796"/>
                    <a:pt x="42099" y="30796"/>
                  </a:cubicBezTo>
                  <a:cubicBezTo>
                    <a:pt x="42104" y="30796"/>
                    <a:pt x="42108" y="30796"/>
                    <a:pt x="42113" y="30798"/>
                  </a:cubicBezTo>
                  <a:cubicBezTo>
                    <a:pt x="42132" y="30805"/>
                    <a:pt x="42144" y="30822"/>
                    <a:pt x="42144" y="30844"/>
                  </a:cubicBezTo>
                  <a:lnTo>
                    <a:pt x="42004" y="34228"/>
                  </a:lnTo>
                  <a:cubicBezTo>
                    <a:pt x="42001" y="34255"/>
                    <a:pt x="41984" y="34274"/>
                    <a:pt x="41960" y="34274"/>
                  </a:cubicBezTo>
                  <a:lnTo>
                    <a:pt x="36217" y="34228"/>
                  </a:lnTo>
                  <a:cubicBezTo>
                    <a:pt x="36205" y="34228"/>
                    <a:pt x="36193" y="34221"/>
                    <a:pt x="36186" y="34214"/>
                  </a:cubicBezTo>
                  <a:cubicBezTo>
                    <a:pt x="36176" y="34204"/>
                    <a:pt x="36174" y="34192"/>
                    <a:pt x="36174" y="34180"/>
                  </a:cubicBezTo>
                  <a:lnTo>
                    <a:pt x="36193" y="33903"/>
                  </a:lnTo>
                  <a:cubicBezTo>
                    <a:pt x="36239" y="33330"/>
                    <a:pt x="36331" y="32134"/>
                    <a:pt x="36445" y="30604"/>
                  </a:cubicBezTo>
                  <a:cubicBezTo>
                    <a:pt x="36448" y="30579"/>
                    <a:pt x="36470" y="30562"/>
                    <a:pt x="36494" y="30562"/>
                  </a:cubicBezTo>
                  <a:close/>
                  <a:moveTo>
                    <a:pt x="36858" y="13131"/>
                  </a:moveTo>
                  <a:lnTo>
                    <a:pt x="44010" y="13206"/>
                  </a:lnTo>
                  <a:cubicBezTo>
                    <a:pt x="44022" y="13206"/>
                    <a:pt x="44034" y="13211"/>
                    <a:pt x="44041" y="13221"/>
                  </a:cubicBezTo>
                  <a:cubicBezTo>
                    <a:pt x="44051" y="13230"/>
                    <a:pt x="44054" y="13242"/>
                    <a:pt x="44054" y="13255"/>
                  </a:cubicBezTo>
                  <a:lnTo>
                    <a:pt x="43685" y="34214"/>
                  </a:lnTo>
                  <a:cubicBezTo>
                    <a:pt x="43685" y="34238"/>
                    <a:pt x="43665" y="34257"/>
                    <a:pt x="43641" y="34257"/>
                  </a:cubicBezTo>
                  <a:lnTo>
                    <a:pt x="42130" y="34281"/>
                  </a:lnTo>
                  <a:cubicBezTo>
                    <a:pt x="42118" y="34281"/>
                    <a:pt x="42105" y="34277"/>
                    <a:pt x="42096" y="34267"/>
                  </a:cubicBezTo>
                  <a:cubicBezTo>
                    <a:pt x="42086" y="34257"/>
                    <a:pt x="42084" y="34245"/>
                    <a:pt x="42084" y="34233"/>
                  </a:cubicBezTo>
                  <a:lnTo>
                    <a:pt x="42894" y="14824"/>
                  </a:lnTo>
                  <a:cubicBezTo>
                    <a:pt x="42894" y="14819"/>
                    <a:pt x="42889" y="14807"/>
                    <a:pt x="42884" y="14798"/>
                  </a:cubicBezTo>
                  <a:cubicBezTo>
                    <a:pt x="42872" y="14785"/>
                    <a:pt x="42862" y="14783"/>
                    <a:pt x="42853" y="14783"/>
                  </a:cubicBezTo>
                  <a:lnTo>
                    <a:pt x="37620" y="14715"/>
                  </a:lnTo>
                  <a:cubicBezTo>
                    <a:pt x="37600" y="14715"/>
                    <a:pt x="37583" y="14732"/>
                    <a:pt x="37581" y="14751"/>
                  </a:cubicBezTo>
                  <a:cubicBezTo>
                    <a:pt x="37561" y="14926"/>
                    <a:pt x="36829" y="24565"/>
                    <a:pt x="36387" y="30325"/>
                  </a:cubicBezTo>
                  <a:lnTo>
                    <a:pt x="36373" y="30516"/>
                  </a:lnTo>
                  <a:lnTo>
                    <a:pt x="36373" y="30519"/>
                  </a:lnTo>
                  <a:cubicBezTo>
                    <a:pt x="36225" y="32493"/>
                    <a:pt x="36106" y="34051"/>
                    <a:pt x="36091" y="34264"/>
                  </a:cubicBezTo>
                  <a:lnTo>
                    <a:pt x="36091" y="34267"/>
                  </a:lnTo>
                  <a:cubicBezTo>
                    <a:pt x="36091" y="34267"/>
                    <a:pt x="36091" y="34274"/>
                    <a:pt x="36101" y="34281"/>
                  </a:cubicBezTo>
                  <a:cubicBezTo>
                    <a:pt x="36108" y="34298"/>
                    <a:pt x="36113" y="34315"/>
                    <a:pt x="36103" y="34330"/>
                  </a:cubicBezTo>
                  <a:cubicBezTo>
                    <a:pt x="36094" y="34347"/>
                    <a:pt x="36079" y="34354"/>
                    <a:pt x="36064" y="34354"/>
                  </a:cubicBezTo>
                  <a:lnTo>
                    <a:pt x="34720" y="34376"/>
                  </a:lnTo>
                  <a:cubicBezTo>
                    <a:pt x="34708" y="34376"/>
                    <a:pt x="34696" y="34371"/>
                    <a:pt x="34686" y="34364"/>
                  </a:cubicBezTo>
                  <a:cubicBezTo>
                    <a:pt x="34677" y="34354"/>
                    <a:pt x="34674" y="34342"/>
                    <a:pt x="34674" y="34330"/>
                  </a:cubicBezTo>
                  <a:cubicBezTo>
                    <a:pt x="34674" y="34323"/>
                    <a:pt x="34677" y="34315"/>
                    <a:pt x="34677" y="34311"/>
                  </a:cubicBezTo>
                  <a:lnTo>
                    <a:pt x="36812" y="13170"/>
                  </a:lnTo>
                  <a:cubicBezTo>
                    <a:pt x="36817" y="13145"/>
                    <a:pt x="36834" y="13131"/>
                    <a:pt x="36858" y="13131"/>
                  </a:cubicBezTo>
                  <a:close/>
                  <a:moveTo>
                    <a:pt x="34529" y="14824"/>
                  </a:moveTo>
                  <a:cubicBezTo>
                    <a:pt x="34534" y="14824"/>
                    <a:pt x="34539" y="14825"/>
                    <a:pt x="34543" y="14827"/>
                  </a:cubicBezTo>
                  <a:cubicBezTo>
                    <a:pt x="34563" y="14834"/>
                    <a:pt x="34575" y="14851"/>
                    <a:pt x="34575" y="14873"/>
                  </a:cubicBezTo>
                  <a:lnTo>
                    <a:pt x="33270" y="34357"/>
                  </a:lnTo>
                  <a:cubicBezTo>
                    <a:pt x="33270" y="34383"/>
                    <a:pt x="33253" y="34400"/>
                    <a:pt x="33228" y="34400"/>
                  </a:cubicBezTo>
                  <a:lnTo>
                    <a:pt x="27423" y="34476"/>
                  </a:lnTo>
                  <a:cubicBezTo>
                    <a:pt x="27411" y="34476"/>
                    <a:pt x="27398" y="34471"/>
                    <a:pt x="27391" y="34463"/>
                  </a:cubicBezTo>
                  <a:cubicBezTo>
                    <a:pt x="27381" y="34456"/>
                    <a:pt x="27379" y="34442"/>
                    <a:pt x="27379" y="34432"/>
                  </a:cubicBezTo>
                  <a:lnTo>
                    <a:pt x="27610" y="20974"/>
                  </a:lnTo>
                  <a:cubicBezTo>
                    <a:pt x="27610" y="20950"/>
                    <a:pt x="27629" y="20928"/>
                    <a:pt x="27653" y="20928"/>
                  </a:cubicBezTo>
                  <a:lnTo>
                    <a:pt x="29987" y="20928"/>
                  </a:lnTo>
                  <a:cubicBezTo>
                    <a:pt x="29994" y="20928"/>
                    <a:pt x="30011" y="20926"/>
                    <a:pt x="30019" y="20914"/>
                  </a:cubicBezTo>
                  <a:lnTo>
                    <a:pt x="34492" y="14844"/>
                  </a:lnTo>
                  <a:cubicBezTo>
                    <a:pt x="34501" y="14831"/>
                    <a:pt x="34516" y="14824"/>
                    <a:pt x="34529" y="14824"/>
                  </a:cubicBezTo>
                  <a:close/>
                  <a:moveTo>
                    <a:pt x="24856" y="18820"/>
                  </a:moveTo>
                  <a:cubicBezTo>
                    <a:pt x="24880" y="18820"/>
                    <a:pt x="24900" y="18837"/>
                    <a:pt x="24904" y="18861"/>
                  </a:cubicBezTo>
                  <a:lnTo>
                    <a:pt x="26008" y="34446"/>
                  </a:lnTo>
                  <a:cubicBezTo>
                    <a:pt x="26008" y="34459"/>
                    <a:pt x="26001" y="34471"/>
                    <a:pt x="25991" y="34480"/>
                  </a:cubicBezTo>
                  <a:cubicBezTo>
                    <a:pt x="25984" y="34488"/>
                    <a:pt x="25972" y="34495"/>
                    <a:pt x="25960" y="34495"/>
                  </a:cubicBezTo>
                  <a:lnTo>
                    <a:pt x="19002" y="34590"/>
                  </a:lnTo>
                  <a:cubicBezTo>
                    <a:pt x="18990" y="34590"/>
                    <a:pt x="18977" y="34582"/>
                    <a:pt x="18968" y="34573"/>
                  </a:cubicBezTo>
                  <a:cubicBezTo>
                    <a:pt x="18960" y="34565"/>
                    <a:pt x="18956" y="34553"/>
                    <a:pt x="18956" y="34541"/>
                  </a:cubicBezTo>
                  <a:lnTo>
                    <a:pt x="19608" y="19070"/>
                  </a:lnTo>
                  <a:cubicBezTo>
                    <a:pt x="19608" y="19046"/>
                    <a:pt x="19630" y="19029"/>
                    <a:pt x="19652" y="19029"/>
                  </a:cubicBezTo>
                  <a:lnTo>
                    <a:pt x="24856" y="18820"/>
                  </a:lnTo>
                  <a:close/>
                  <a:moveTo>
                    <a:pt x="13160" y="25474"/>
                  </a:moveTo>
                  <a:cubicBezTo>
                    <a:pt x="13164" y="25474"/>
                    <a:pt x="13167" y="25474"/>
                    <a:pt x="13169" y="25475"/>
                  </a:cubicBezTo>
                  <a:lnTo>
                    <a:pt x="15329" y="25911"/>
                  </a:lnTo>
                  <a:cubicBezTo>
                    <a:pt x="15350" y="25916"/>
                    <a:pt x="15365" y="25936"/>
                    <a:pt x="15365" y="25958"/>
                  </a:cubicBezTo>
                  <a:lnTo>
                    <a:pt x="15120" y="31283"/>
                  </a:lnTo>
                  <a:cubicBezTo>
                    <a:pt x="15120" y="31302"/>
                    <a:pt x="15108" y="31319"/>
                    <a:pt x="15091" y="31326"/>
                  </a:cubicBezTo>
                  <a:cubicBezTo>
                    <a:pt x="15108" y="31331"/>
                    <a:pt x="15118" y="31351"/>
                    <a:pt x="15118" y="31368"/>
                  </a:cubicBezTo>
                  <a:lnTo>
                    <a:pt x="14970" y="34597"/>
                  </a:lnTo>
                  <a:cubicBezTo>
                    <a:pt x="14972" y="34626"/>
                    <a:pt x="14950" y="34643"/>
                    <a:pt x="14926" y="34643"/>
                  </a:cubicBezTo>
                  <a:lnTo>
                    <a:pt x="12522" y="34674"/>
                  </a:lnTo>
                  <a:cubicBezTo>
                    <a:pt x="12509" y="34674"/>
                    <a:pt x="12497" y="34667"/>
                    <a:pt x="12488" y="34657"/>
                  </a:cubicBezTo>
                  <a:cubicBezTo>
                    <a:pt x="12478" y="34650"/>
                    <a:pt x="12476" y="34638"/>
                    <a:pt x="12476" y="34626"/>
                  </a:cubicBezTo>
                  <a:lnTo>
                    <a:pt x="12713" y="31254"/>
                  </a:lnTo>
                  <a:cubicBezTo>
                    <a:pt x="12716" y="31229"/>
                    <a:pt x="12738" y="31210"/>
                    <a:pt x="12762" y="31210"/>
                  </a:cubicBezTo>
                  <a:lnTo>
                    <a:pt x="15006" y="31360"/>
                  </a:lnTo>
                  <a:cubicBezTo>
                    <a:pt x="15013" y="31360"/>
                    <a:pt x="15023" y="31358"/>
                    <a:pt x="15035" y="31341"/>
                  </a:cubicBezTo>
                  <a:cubicBezTo>
                    <a:pt x="15042" y="31331"/>
                    <a:pt x="15050" y="31324"/>
                    <a:pt x="15057" y="31322"/>
                  </a:cubicBezTo>
                  <a:cubicBezTo>
                    <a:pt x="15047" y="31319"/>
                    <a:pt x="15042" y="31314"/>
                    <a:pt x="15035" y="31305"/>
                  </a:cubicBezTo>
                  <a:cubicBezTo>
                    <a:pt x="15023" y="31283"/>
                    <a:pt x="15013" y="31283"/>
                    <a:pt x="15011" y="31283"/>
                  </a:cubicBezTo>
                  <a:lnTo>
                    <a:pt x="15008" y="31283"/>
                  </a:lnTo>
                  <a:lnTo>
                    <a:pt x="12767" y="31132"/>
                  </a:lnTo>
                  <a:cubicBezTo>
                    <a:pt x="12755" y="31132"/>
                    <a:pt x="12742" y="31125"/>
                    <a:pt x="12738" y="31115"/>
                  </a:cubicBezTo>
                  <a:cubicBezTo>
                    <a:pt x="12728" y="31108"/>
                    <a:pt x="12725" y="31094"/>
                    <a:pt x="12725" y="31084"/>
                  </a:cubicBezTo>
                  <a:lnTo>
                    <a:pt x="13116" y="25518"/>
                  </a:lnTo>
                  <a:cubicBezTo>
                    <a:pt x="13116" y="25506"/>
                    <a:pt x="13121" y="25494"/>
                    <a:pt x="13133" y="25484"/>
                  </a:cubicBezTo>
                  <a:cubicBezTo>
                    <a:pt x="13140" y="25477"/>
                    <a:pt x="13151" y="25474"/>
                    <a:pt x="13160" y="25474"/>
                  </a:cubicBezTo>
                  <a:close/>
                  <a:moveTo>
                    <a:pt x="10775" y="31072"/>
                  </a:moveTo>
                  <a:lnTo>
                    <a:pt x="12594" y="31195"/>
                  </a:lnTo>
                  <a:cubicBezTo>
                    <a:pt x="12607" y="31195"/>
                    <a:pt x="12619" y="31200"/>
                    <a:pt x="12624" y="31210"/>
                  </a:cubicBezTo>
                  <a:cubicBezTo>
                    <a:pt x="12633" y="31220"/>
                    <a:pt x="12636" y="31232"/>
                    <a:pt x="12636" y="31244"/>
                  </a:cubicBezTo>
                  <a:lnTo>
                    <a:pt x="12400" y="34633"/>
                  </a:lnTo>
                  <a:cubicBezTo>
                    <a:pt x="12398" y="34657"/>
                    <a:pt x="12376" y="34679"/>
                    <a:pt x="12354" y="34679"/>
                  </a:cubicBezTo>
                  <a:lnTo>
                    <a:pt x="10620" y="34706"/>
                  </a:lnTo>
                  <a:cubicBezTo>
                    <a:pt x="10607" y="34706"/>
                    <a:pt x="10595" y="34701"/>
                    <a:pt x="10586" y="34691"/>
                  </a:cubicBezTo>
                  <a:cubicBezTo>
                    <a:pt x="10576" y="34682"/>
                    <a:pt x="10573" y="34670"/>
                    <a:pt x="10573" y="34657"/>
                  </a:cubicBezTo>
                  <a:lnTo>
                    <a:pt x="10726" y="31115"/>
                  </a:lnTo>
                  <a:cubicBezTo>
                    <a:pt x="10726" y="31103"/>
                    <a:pt x="10731" y="31091"/>
                    <a:pt x="10741" y="31084"/>
                  </a:cubicBezTo>
                  <a:cubicBezTo>
                    <a:pt x="10751" y="31074"/>
                    <a:pt x="10763" y="31072"/>
                    <a:pt x="10775" y="31072"/>
                  </a:cubicBezTo>
                  <a:close/>
                  <a:moveTo>
                    <a:pt x="13621" y="171"/>
                  </a:moveTo>
                  <a:cubicBezTo>
                    <a:pt x="13630" y="171"/>
                    <a:pt x="13639" y="175"/>
                    <a:pt x="13645" y="180"/>
                  </a:cubicBezTo>
                  <a:cubicBezTo>
                    <a:pt x="13657" y="190"/>
                    <a:pt x="13664" y="205"/>
                    <a:pt x="13664" y="219"/>
                  </a:cubicBezTo>
                  <a:lnTo>
                    <a:pt x="13266" y="4559"/>
                  </a:lnTo>
                  <a:cubicBezTo>
                    <a:pt x="13266" y="4574"/>
                    <a:pt x="13274" y="4593"/>
                    <a:pt x="13293" y="4598"/>
                  </a:cubicBezTo>
                  <a:lnTo>
                    <a:pt x="17954" y="5967"/>
                  </a:lnTo>
                  <a:cubicBezTo>
                    <a:pt x="17971" y="5974"/>
                    <a:pt x="17985" y="5991"/>
                    <a:pt x="17985" y="6013"/>
                  </a:cubicBezTo>
                  <a:lnTo>
                    <a:pt x="17677" y="34565"/>
                  </a:lnTo>
                  <a:cubicBezTo>
                    <a:pt x="17675" y="34585"/>
                    <a:pt x="17655" y="34607"/>
                    <a:pt x="17631" y="34607"/>
                  </a:cubicBezTo>
                  <a:lnTo>
                    <a:pt x="15098" y="34641"/>
                  </a:lnTo>
                  <a:cubicBezTo>
                    <a:pt x="15086" y="34641"/>
                    <a:pt x="15074" y="34633"/>
                    <a:pt x="15064" y="34626"/>
                  </a:cubicBezTo>
                  <a:cubicBezTo>
                    <a:pt x="15057" y="34616"/>
                    <a:pt x="15054" y="34604"/>
                    <a:pt x="15054" y="34592"/>
                  </a:cubicBezTo>
                  <a:lnTo>
                    <a:pt x="16255" y="8480"/>
                  </a:lnTo>
                  <a:cubicBezTo>
                    <a:pt x="16255" y="8463"/>
                    <a:pt x="16246" y="8448"/>
                    <a:pt x="16231" y="8441"/>
                  </a:cubicBezTo>
                  <a:lnTo>
                    <a:pt x="11689" y="6908"/>
                  </a:lnTo>
                  <a:cubicBezTo>
                    <a:pt x="11687" y="6944"/>
                    <a:pt x="11685" y="7000"/>
                    <a:pt x="11682" y="7092"/>
                  </a:cubicBezTo>
                  <a:lnTo>
                    <a:pt x="10671" y="30958"/>
                  </a:lnTo>
                  <a:lnTo>
                    <a:pt x="10671" y="30963"/>
                  </a:lnTo>
                  <a:cubicBezTo>
                    <a:pt x="10666" y="31001"/>
                    <a:pt x="10663" y="31043"/>
                    <a:pt x="10663" y="31084"/>
                  </a:cubicBezTo>
                  <a:cubicBezTo>
                    <a:pt x="10666" y="31089"/>
                    <a:pt x="10668" y="31098"/>
                    <a:pt x="10666" y="31103"/>
                  </a:cubicBezTo>
                  <a:lnTo>
                    <a:pt x="10513" y="34662"/>
                  </a:lnTo>
                  <a:cubicBezTo>
                    <a:pt x="10513" y="34687"/>
                    <a:pt x="10493" y="34704"/>
                    <a:pt x="10469" y="34704"/>
                  </a:cubicBezTo>
                  <a:lnTo>
                    <a:pt x="7327" y="34755"/>
                  </a:lnTo>
                  <a:cubicBezTo>
                    <a:pt x="7315" y="34755"/>
                    <a:pt x="7301" y="34750"/>
                    <a:pt x="7293" y="34740"/>
                  </a:cubicBezTo>
                  <a:cubicBezTo>
                    <a:pt x="7284" y="34730"/>
                    <a:pt x="7281" y="34718"/>
                    <a:pt x="7281" y="34704"/>
                  </a:cubicBezTo>
                  <a:lnTo>
                    <a:pt x="10714" y="1328"/>
                  </a:lnTo>
                  <a:cubicBezTo>
                    <a:pt x="10717" y="1309"/>
                    <a:pt x="10726" y="1296"/>
                    <a:pt x="10741" y="1292"/>
                  </a:cubicBezTo>
                  <a:lnTo>
                    <a:pt x="13604" y="176"/>
                  </a:lnTo>
                  <a:cubicBezTo>
                    <a:pt x="13609" y="173"/>
                    <a:pt x="13616" y="171"/>
                    <a:pt x="13621" y="171"/>
                  </a:cubicBezTo>
                  <a:close/>
                  <a:moveTo>
                    <a:pt x="12607" y="368"/>
                  </a:moveTo>
                  <a:cubicBezTo>
                    <a:pt x="12625" y="368"/>
                    <a:pt x="12640" y="381"/>
                    <a:pt x="12648" y="399"/>
                  </a:cubicBezTo>
                  <a:cubicBezTo>
                    <a:pt x="12655" y="423"/>
                    <a:pt x="12643" y="447"/>
                    <a:pt x="12621" y="455"/>
                  </a:cubicBezTo>
                  <a:lnTo>
                    <a:pt x="10634" y="1233"/>
                  </a:lnTo>
                  <a:lnTo>
                    <a:pt x="7187" y="34723"/>
                  </a:lnTo>
                  <a:cubicBezTo>
                    <a:pt x="7182" y="34747"/>
                    <a:pt x="7162" y="34764"/>
                    <a:pt x="7138" y="34764"/>
                  </a:cubicBezTo>
                  <a:lnTo>
                    <a:pt x="886" y="34869"/>
                  </a:lnTo>
                  <a:cubicBezTo>
                    <a:pt x="874" y="34869"/>
                    <a:pt x="857" y="34861"/>
                    <a:pt x="852" y="34852"/>
                  </a:cubicBezTo>
                  <a:cubicBezTo>
                    <a:pt x="842" y="34844"/>
                    <a:pt x="840" y="34827"/>
                    <a:pt x="842" y="34815"/>
                  </a:cubicBezTo>
                  <a:lnTo>
                    <a:pt x="6922" y="1728"/>
                  </a:lnTo>
                  <a:cubicBezTo>
                    <a:pt x="6927" y="1709"/>
                    <a:pt x="6942" y="1694"/>
                    <a:pt x="6956" y="1692"/>
                  </a:cubicBezTo>
                  <a:lnTo>
                    <a:pt x="12594" y="370"/>
                  </a:lnTo>
                  <a:cubicBezTo>
                    <a:pt x="12599" y="368"/>
                    <a:pt x="12603" y="368"/>
                    <a:pt x="12607" y="368"/>
                  </a:cubicBezTo>
                  <a:close/>
                  <a:moveTo>
                    <a:pt x="13771" y="1"/>
                  </a:moveTo>
                  <a:lnTo>
                    <a:pt x="6842" y="1621"/>
                  </a:lnTo>
                  <a:lnTo>
                    <a:pt x="748" y="34786"/>
                  </a:lnTo>
                  <a:cubicBezTo>
                    <a:pt x="760" y="34796"/>
                    <a:pt x="770" y="34810"/>
                    <a:pt x="770" y="34827"/>
                  </a:cubicBezTo>
                  <a:cubicBezTo>
                    <a:pt x="767" y="34852"/>
                    <a:pt x="748" y="34871"/>
                    <a:pt x="724" y="34871"/>
                  </a:cubicBezTo>
                  <a:lnTo>
                    <a:pt x="64" y="34883"/>
                  </a:lnTo>
                  <a:cubicBezTo>
                    <a:pt x="52" y="34905"/>
                    <a:pt x="27" y="34922"/>
                    <a:pt x="1" y="34941"/>
                  </a:cubicBezTo>
                  <a:lnTo>
                    <a:pt x="44301" y="34337"/>
                  </a:lnTo>
                  <a:cubicBezTo>
                    <a:pt x="44299" y="34330"/>
                    <a:pt x="44282" y="34269"/>
                    <a:pt x="44279" y="34245"/>
                  </a:cubicBezTo>
                  <a:lnTo>
                    <a:pt x="43852" y="34252"/>
                  </a:lnTo>
                  <a:cubicBezTo>
                    <a:pt x="43840" y="34252"/>
                    <a:pt x="43828" y="34245"/>
                    <a:pt x="43818" y="34240"/>
                  </a:cubicBezTo>
                  <a:cubicBezTo>
                    <a:pt x="43809" y="34231"/>
                    <a:pt x="43806" y="34218"/>
                    <a:pt x="43806" y="34206"/>
                  </a:cubicBezTo>
                  <a:lnTo>
                    <a:pt x="44136" y="13170"/>
                  </a:lnTo>
                  <a:cubicBezTo>
                    <a:pt x="44136" y="13160"/>
                    <a:pt x="44134" y="13150"/>
                    <a:pt x="44124" y="13138"/>
                  </a:cubicBezTo>
                  <a:cubicBezTo>
                    <a:pt x="44112" y="13126"/>
                    <a:pt x="44102" y="13126"/>
                    <a:pt x="44097" y="13126"/>
                  </a:cubicBezTo>
                  <a:lnTo>
                    <a:pt x="43270" y="13121"/>
                  </a:lnTo>
                  <a:cubicBezTo>
                    <a:pt x="43253" y="13121"/>
                    <a:pt x="43238" y="13111"/>
                    <a:pt x="43229" y="13099"/>
                  </a:cubicBezTo>
                  <a:cubicBezTo>
                    <a:pt x="43221" y="13087"/>
                    <a:pt x="43221" y="13070"/>
                    <a:pt x="43226" y="13058"/>
                  </a:cubicBezTo>
                  <a:cubicBezTo>
                    <a:pt x="43226" y="13058"/>
                    <a:pt x="43226" y="13053"/>
                    <a:pt x="43229" y="13053"/>
                  </a:cubicBezTo>
                  <a:lnTo>
                    <a:pt x="43185" y="8677"/>
                  </a:lnTo>
                  <a:cubicBezTo>
                    <a:pt x="43185" y="8657"/>
                    <a:pt x="43173" y="8645"/>
                    <a:pt x="43153" y="8640"/>
                  </a:cubicBezTo>
                  <a:lnTo>
                    <a:pt x="43090" y="8626"/>
                  </a:lnTo>
                  <a:lnTo>
                    <a:pt x="41919" y="8359"/>
                  </a:lnTo>
                  <a:cubicBezTo>
                    <a:pt x="41899" y="8354"/>
                    <a:pt x="41887" y="8337"/>
                    <a:pt x="41882" y="8317"/>
                  </a:cubicBezTo>
                  <a:lnTo>
                    <a:pt x="41681" y="3667"/>
                  </a:lnTo>
                  <a:lnTo>
                    <a:pt x="39376" y="2936"/>
                  </a:lnTo>
                  <a:lnTo>
                    <a:pt x="39012" y="8584"/>
                  </a:lnTo>
                  <a:cubicBezTo>
                    <a:pt x="39012" y="8596"/>
                    <a:pt x="39005" y="8609"/>
                    <a:pt x="38995" y="8616"/>
                  </a:cubicBezTo>
                  <a:cubicBezTo>
                    <a:pt x="38990" y="8623"/>
                    <a:pt x="38980" y="8626"/>
                    <a:pt x="38970" y="8626"/>
                  </a:cubicBezTo>
                  <a:cubicBezTo>
                    <a:pt x="38967" y="8626"/>
                    <a:pt x="38964" y="8626"/>
                    <a:pt x="38961" y="8626"/>
                  </a:cubicBezTo>
                  <a:lnTo>
                    <a:pt x="37695" y="8480"/>
                  </a:lnTo>
                  <a:cubicBezTo>
                    <a:pt x="37685" y="8480"/>
                    <a:pt x="37673" y="8480"/>
                    <a:pt x="37668" y="8487"/>
                  </a:cubicBezTo>
                  <a:cubicBezTo>
                    <a:pt x="37656" y="8499"/>
                    <a:pt x="37654" y="8507"/>
                    <a:pt x="37654" y="8516"/>
                  </a:cubicBezTo>
                  <a:lnTo>
                    <a:pt x="37654" y="12949"/>
                  </a:lnTo>
                  <a:cubicBezTo>
                    <a:pt x="37654" y="12963"/>
                    <a:pt x="37668" y="12971"/>
                    <a:pt x="37673" y="12976"/>
                  </a:cubicBezTo>
                  <a:cubicBezTo>
                    <a:pt x="37680" y="12978"/>
                    <a:pt x="37685" y="12980"/>
                    <a:pt x="37690" y="12988"/>
                  </a:cubicBezTo>
                  <a:cubicBezTo>
                    <a:pt x="37692" y="12983"/>
                    <a:pt x="37697" y="12980"/>
                    <a:pt x="37704" y="12978"/>
                  </a:cubicBezTo>
                  <a:cubicBezTo>
                    <a:pt x="37717" y="12971"/>
                    <a:pt x="37731" y="12963"/>
                    <a:pt x="37731" y="12949"/>
                  </a:cubicBezTo>
                  <a:lnTo>
                    <a:pt x="37731" y="8613"/>
                  </a:lnTo>
                  <a:cubicBezTo>
                    <a:pt x="37731" y="8601"/>
                    <a:pt x="37738" y="8589"/>
                    <a:pt x="37746" y="8579"/>
                  </a:cubicBezTo>
                  <a:cubicBezTo>
                    <a:pt x="37755" y="8572"/>
                    <a:pt x="37770" y="8567"/>
                    <a:pt x="37782" y="8567"/>
                  </a:cubicBezTo>
                  <a:lnTo>
                    <a:pt x="39039" y="8713"/>
                  </a:lnTo>
                  <a:cubicBezTo>
                    <a:pt x="39042" y="8714"/>
                    <a:pt x="39046" y="8715"/>
                    <a:pt x="39049" y="8715"/>
                  </a:cubicBezTo>
                  <a:cubicBezTo>
                    <a:pt x="39056" y="8715"/>
                    <a:pt x="39062" y="8712"/>
                    <a:pt x="39066" y="8708"/>
                  </a:cubicBezTo>
                  <a:lnTo>
                    <a:pt x="39073" y="8701"/>
                  </a:lnTo>
                  <a:cubicBezTo>
                    <a:pt x="39078" y="8696"/>
                    <a:pt x="39080" y="8689"/>
                    <a:pt x="39080" y="8681"/>
                  </a:cubicBezTo>
                  <a:lnTo>
                    <a:pt x="39439" y="3167"/>
                  </a:lnTo>
                  <a:cubicBezTo>
                    <a:pt x="39439" y="3152"/>
                    <a:pt x="39446" y="3140"/>
                    <a:pt x="39461" y="3131"/>
                  </a:cubicBezTo>
                  <a:cubicBezTo>
                    <a:pt x="39468" y="3125"/>
                    <a:pt x="39476" y="3122"/>
                    <a:pt x="39484" y="3122"/>
                  </a:cubicBezTo>
                  <a:cubicBezTo>
                    <a:pt x="39489" y="3122"/>
                    <a:pt x="39495" y="3124"/>
                    <a:pt x="39500" y="3126"/>
                  </a:cubicBezTo>
                  <a:lnTo>
                    <a:pt x="41538" y="3822"/>
                  </a:lnTo>
                  <a:cubicBezTo>
                    <a:pt x="41555" y="3829"/>
                    <a:pt x="41567" y="3844"/>
                    <a:pt x="41567" y="3861"/>
                  </a:cubicBezTo>
                  <a:lnTo>
                    <a:pt x="41802" y="8381"/>
                  </a:lnTo>
                  <a:cubicBezTo>
                    <a:pt x="41802" y="8402"/>
                    <a:pt x="41817" y="8415"/>
                    <a:pt x="41831" y="8417"/>
                  </a:cubicBezTo>
                  <a:lnTo>
                    <a:pt x="43064" y="8696"/>
                  </a:lnTo>
                  <a:cubicBezTo>
                    <a:pt x="43083" y="8701"/>
                    <a:pt x="43100" y="8720"/>
                    <a:pt x="43100" y="8737"/>
                  </a:cubicBezTo>
                  <a:lnTo>
                    <a:pt x="43144" y="13051"/>
                  </a:lnTo>
                  <a:cubicBezTo>
                    <a:pt x="43149" y="13058"/>
                    <a:pt x="43149" y="13063"/>
                    <a:pt x="43149" y="13070"/>
                  </a:cubicBezTo>
                  <a:cubicBezTo>
                    <a:pt x="43149" y="13080"/>
                    <a:pt x="43141" y="13092"/>
                    <a:pt x="43136" y="13102"/>
                  </a:cubicBezTo>
                  <a:cubicBezTo>
                    <a:pt x="43127" y="13111"/>
                    <a:pt x="43115" y="13114"/>
                    <a:pt x="43103" y="13114"/>
                  </a:cubicBezTo>
                  <a:lnTo>
                    <a:pt x="37726" y="13063"/>
                  </a:lnTo>
                  <a:cubicBezTo>
                    <a:pt x="37709" y="13063"/>
                    <a:pt x="37697" y="13058"/>
                    <a:pt x="37687" y="13046"/>
                  </a:cubicBezTo>
                  <a:cubicBezTo>
                    <a:pt x="37681" y="13052"/>
                    <a:pt x="37673" y="13059"/>
                    <a:pt x="37662" y="13059"/>
                  </a:cubicBezTo>
                  <a:cubicBezTo>
                    <a:pt x="37660" y="13059"/>
                    <a:pt x="37658" y="13058"/>
                    <a:pt x="37656" y="13058"/>
                  </a:cubicBezTo>
                  <a:lnTo>
                    <a:pt x="36778" y="13051"/>
                  </a:lnTo>
                  <a:cubicBezTo>
                    <a:pt x="36756" y="13051"/>
                    <a:pt x="36741" y="13063"/>
                    <a:pt x="36739" y="13085"/>
                  </a:cubicBezTo>
                  <a:lnTo>
                    <a:pt x="34592" y="34303"/>
                  </a:lnTo>
                  <a:cubicBezTo>
                    <a:pt x="34592" y="34303"/>
                    <a:pt x="34592" y="34306"/>
                    <a:pt x="34597" y="34306"/>
                  </a:cubicBezTo>
                  <a:cubicBezTo>
                    <a:pt x="34597" y="34311"/>
                    <a:pt x="34599" y="34311"/>
                    <a:pt x="34599" y="34313"/>
                  </a:cubicBezTo>
                  <a:cubicBezTo>
                    <a:pt x="34604" y="34328"/>
                    <a:pt x="34604" y="34342"/>
                    <a:pt x="34597" y="34354"/>
                  </a:cubicBezTo>
                  <a:cubicBezTo>
                    <a:pt x="34587" y="34366"/>
                    <a:pt x="34575" y="34376"/>
                    <a:pt x="34555" y="34376"/>
                  </a:cubicBezTo>
                  <a:lnTo>
                    <a:pt x="33391" y="34395"/>
                  </a:lnTo>
                  <a:cubicBezTo>
                    <a:pt x="33379" y="34395"/>
                    <a:pt x="33367" y="34388"/>
                    <a:pt x="33359" y="34378"/>
                  </a:cubicBezTo>
                  <a:cubicBezTo>
                    <a:pt x="33350" y="34371"/>
                    <a:pt x="33347" y="34359"/>
                    <a:pt x="33347" y="34347"/>
                  </a:cubicBezTo>
                  <a:lnTo>
                    <a:pt x="34672" y="14586"/>
                  </a:lnTo>
                  <a:cubicBezTo>
                    <a:pt x="34674" y="14567"/>
                    <a:pt x="34660" y="14553"/>
                    <a:pt x="34648" y="14545"/>
                  </a:cubicBezTo>
                  <a:cubicBezTo>
                    <a:pt x="34643" y="14544"/>
                    <a:pt x="34638" y="14543"/>
                    <a:pt x="34633" y="14543"/>
                  </a:cubicBezTo>
                  <a:cubicBezTo>
                    <a:pt x="34620" y="14543"/>
                    <a:pt x="34609" y="14548"/>
                    <a:pt x="34602" y="14557"/>
                  </a:cubicBezTo>
                  <a:lnTo>
                    <a:pt x="29980" y="20829"/>
                  </a:lnTo>
                  <a:cubicBezTo>
                    <a:pt x="29970" y="20841"/>
                    <a:pt x="29958" y="20848"/>
                    <a:pt x="29943" y="20848"/>
                  </a:cubicBezTo>
                  <a:lnTo>
                    <a:pt x="27566" y="20848"/>
                  </a:lnTo>
                  <a:cubicBezTo>
                    <a:pt x="27544" y="20848"/>
                    <a:pt x="27527" y="20865"/>
                    <a:pt x="27527" y="20887"/>
                  </a:cubicBezTo>
                  <a:lnTo>
                    <a:pt x="27297" y="34432"/>
                  </a:lnTo>
                  <a:cubicBezTo>
                    <a:pt x="27297" y="34456"/>
                    <a:pt x="27275" y="34476"/>
                    <a:pt x="27250" y="34476"/>
                  </a:cubicBezTo>
                  <a:lnTo>
                    <a:pt x="26125" y="34495"/>
                  </a:lnTo>
                  <a:cubicBezTo>
                    <a:pt x="26100" y="34495"/>
                    <a:pt x="26083" y="34476"/>
                    <a:pt x="26081" y="34451"/>
                  </a:cubicBezTo>
                  <a:lnTo>
                    <a:pt x="24970" y="18774"/>
                  </a:lnTo>
                  <a:cubicBezTo>
                    <a:pt x="24970" y="18754"/>
                    <a:pt x="24948" y="18738"/>
                    <a:pt x="24929" y="18738"/>
                  </a:cubicBezTo>
                  <a:lnTo>
                    <a:pt x="19567" y="18956"/>
                  </a:lnTo>
                  <a:cubicBezTo>
                    <a:pt x="19545" y="18958"/>
                    <a:pt x="19531" y="18973"/>
                    <a:pt x="19531" y="18995"/>
                  </a:cubicBezTo>
                  <a:lnTo>
                    <a:pt x="18876" y="34546"/>
                  </a:lnTo>
                  <a:cubicBezTo>
                    <a:pt x="18876" y="34570"/>
                    <a:pt x="18854" y="34590"/>
                    <a:pt x="18829" y="34590"/>
                  </a:cubicBezTo>
                  <a:lnTo>
                    <a:pt x="17798" y="34602"/>
                  </a:lnTo>
                  <a:cubicBezTo>
                    <a:pt x="17786" y="34602"/>
                    <a:pt x="17774" y="34594"/>
                    <a:pt x="17764" y="34590"/>
                  </a:cubicBezTo>
                  <a:cubicBezTo>
                    <a:pt x="17755" y="34580"/>
                    <a:pt x="17752" y="34568"/>
                    <a:pt x="17752" y="34556"/>
                  </a:cubicBezTo>
                  <a:lnTo>
                    <a:pt x="18065" y="5942"/>
                  </a:lnTo>
                  <a:cubicBezTo>
                    <a:pt x="18065" y="5928"/>
                    <a:pt x="18053" y="5908"/>
                    <a:pt x="18039" y="5906"/>
                  </a:cubicBezTo>
                  <a:lnTo>
                    <a:pt x="13388" y="4542"/>
                  </a:lnTo>
                  <a:cubicBezTo>
                    <a:pt x="13368" y="4535"/>
                    <a:pt x="13356" y="4513"/>
                    <a:pt x="13356" y="4494"/>
                  </a:cubicBezTo>
                  <a:lnTo>
                    <a:pt x="13771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84922" y="4465955"/>
              <a:ext cx="239645" cy="6664"/>
            </a:xfrm>
            <a:custGeom>
              <a:avLst/>
              <a:gdLst/>
              <a:ahLst/>
              <a:cxnLst/>
              <a:rect l="l" t="t" r="r" b="b"/>
              <a:pathLst>
                <a:path w="3956" h="110" extrusionOk="0">
                  <a:moveTo>
                    <a:pt x="3916" y="1"/>
                  </a:moveTo>
                  <a:lnTo>
                    <a:pt x="42" y="30"/>
                  </a:lnTo>
                  <a:cubicBezTo>
                    <a:pt x="20" y="30"/>
                    <a:pt x="1" y="49"/>
                    <a:pt x="1" y="69"/>
                  </a:cubicBezTo>
                  <a:cubicBezTo>
                    <a:pt x="3" y="91"/>
                    <a:pt x="20" y="110"/>
                    <a:pt x="42" y="110"/>
                  </a:cubicBezTo>
                  <a:lnTo>
                    <a:pt x="3916" y="78"/>
                  </a:lnTo>
                  <a:cubicBezTo>
                    <a:pt x="3938" y="78"/>
                    <a:pt x="3955" y="61"/>
                    <a:pt x="3955" y="40"/>
                  </a:cubicBezTo>
                  <a:cubicBezTo>
                    <a:pt x="3955" y="18"/>
                    <a:pt x="3938" y="1"/>
                    <a:pt x="3916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72897" y="4603949"/>
              <a:ext cx="263694" cy="22717"/>
            </a:xfrm>
            <a:custGeom>
              <a:avLst/>
              <a:gdLst/>
              <a:ahLst/>
              <a:cxnLst/>
              <a:rect l="l" t="t" r="r" b="b"/>
              <a:pathLst>
                <a:path w="4353" h="375" extrusionOk="0">
                  <a:moveTo>
                    <a:pt x="4309" y="1"/>
                  </a:moveTo>
                  <a:lnTo>
                    <a:pt x="39" y="297"/>
                  </a:lnTo>
                  <a:cubicBezTo>
                    <a:pt x="20" y="299"/>
                    <a:pt x="0" y="316"/>
                    <a:pt x="3" y="338"/>
                  </a:cubicBezTo>
                  <a:cubicBezTo>
                    <a:pt x="0" y="358"/>
                    <a:pt x="20" y="375"/>
                    <a:pt x="39" y="375"/>
                  </a:cubicBezTo>
                  <a:lnTo>
                    <a:pt x="4314" y="81"/>
                  </a:lnTo>
                  <a:cubicBezTo>
                    <a:pt x="4333" y="79"/>
                    <a:pt x="4353" y="59"/>
                    <a:pt x="4350" y="37"/>
                  </a:cubicBezTo>
                  <a:cubicBezTo>
                    <a:pt x="4350" y="25"/>
                    <a:pt x="4343" y="18"/>
                    <a:pt x="4333" y="8"/>
                  </a:cubicBezTo>
                  <a:cubicBezTo>
                    <a:pt x="4331" y="6"/>
                    <a:pt x="4321" y="1"/>
                    <a:pt x="4316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69754" y="4768839"/>
              <a:ext cx="269994" cy="22111"/>
            </a:xfrm>
            <a:custGeom>
              <a:avLst/>
              <a:gdLst/>
              <a:ahLst/>
              <a:cxnLst/>
              <a:rect l="l" t="t" r="r" b="b"/>
              <a:pathLst>
                <a:path w="4457" h="365" extrusionOk="0">
                  <a:moveTo>
                    <a:pt x="4411" y="1"/>
                  </a:moveTo>
                  <a:lnTo>
                    <a:pt x="37" y="285"/>
                  </a:lnTo>
                  <a:cubicBezTo>
                    <a:pt x="27" y="285"/>
                    <a:pt x="15" y="292"/>
                    <a:pt x="7" y="297"/>
                  </a:cubicBezTo>
                  <a:cubicBezTo>
                    <a:pt x="3" y="307"/>
                    <a:pt x="0" y="316"/>
                    <a:pt x="0" y="326"/>
                  </a:cubicBezTo>
                  <a:cubicBezTo>
                    <a:pt x="3" y="350"/>
                    <a:pt x="17" y="365"/>
                    <a:pt x="39" y="365"/>
                  </a:cubicBezTo>
                  <a:lnTo>
                    <a:pt x="4418" y="79"/>
                  </a:lnTo>
                  <a:cubicBezTo>
                    <a:pt x="4440" y="79"/>
                    <a:pt x="4457" y="59"/>
                    <a:pt x="4454" y="37"/>
                  </a:cubicBezTo>
                  <a:cubicBezTo>
                    <a:pt x="4454" y="16"/>
                    <a:pt x="4430" y="1"/>
                    <a:pt x="4411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62761" y="4928035"/>
              <a:ext cx="283987" cy="19021"/>
            </a:xfrm>
            <a:custGeom>
              <a:avLst/>
              <a:gdLst/>
              <a:ahLst/>
              <a:cxnLst/>
              <a:rect l="l" t="t" r="r" b="b"/>
              <a:pathLst>
                <a:path w="4688" h="314" extrusionOk="0">
                  <a:moveTo>
                    <a:pt x="32" y="0"/>
                  </a:moveTo>
                  <a:cubicBezTo>
                    <a:pt x="27" y="0"/>
                    <a:pt x="20" y="5"/>
                    <a:pt x="15" y="8"/>
                  </a:cubicBezTo>
                  <a:cubicBezTo>
                    <a:pt x="6" y="15"/>
                    <a:pt x="3" y="25"/>
                    <a:pt x="1" y="39"/>
                  </a:cubicBezTo>
                  <a:cubicBezTo>
                    <a:pt x="1" y="47"/>
                    <a:pt x="3" y="59"/>
                    <a:pt x="8" y="66"/>
                  </a:cubicBezTo>
                  <a:cubicBezTo>
                    <a:pt x="15" y="76"/>
                    <a:pt x="25" y="78"/>
                    <a:pt x="35" y="78"/>
                  </a:cubicBezTo>
                  <a:lnTo>
                    <a:pt x="4644" y="313"/>
                  </a:lnTo>
                  <a:lnTo>
                    <a:pt x="4649" y="313"/>
                  </a:lnTo>
                  <a:cubicBezTo>
                    <a:pt x="4671" y="313"/>
                    <a:pt x="4685" y="299"/>
                    <a:pt x="4688" y="277"/>
                  </a:cubicBezTo>
                  <a:cubicBezTo>
                    <a:pt x="4688" y="270"/>
                    <a:pt x="4685" y="258"/>
                    <a:pt x="4678" y="250"/>
                  </a:cubicBezTo>
                  <a:cubicBezTo>
                    <a:pt x="4673" y="241"/>
                    <a:pt x="4664" y="238"/>
                    <a:pt x="4652" y="238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66354" y="5076024"/>
              <a:ext cx="276779" cy="4786"/>
            </a:xfrm>
            <a:custGeom>
              <a:avLst/>
              <a:gdLst/>
              <a:ahLst/>
              <a:cxnLst/>
              <a:rect l="l" t="t" r="r" b="b"/>
              <a:pathLst>
                <a:path w="4569" h="79" extrusionOk="0">
                  <a:moveTo>
                    <a:pt x="39" y="1"/>
                  </a:moveTo>
                  <a:cubicBezTo>
                    <a:pt x="17" y="1"/>
                    <a:pt x="0" y="17"/>
                    <a:pt x="0" y="39"/>
                  </a:cubicBezTo>
                  <a:cubicBezTo>
                    <a:pt x="0" y="61"/>
                    <a:pt x="17" y="78"/>
                    <a:pt x="39" y="78"/>
                  </a:cubicBezTo>
                  <a:lnTo>
                    <a:pt x="4530" y="78"/>
                  </a:lnTo>
                  <a:cubicBezTo>
                    <a:pt x="4552" y="78"/>
                    <a:pt x="4569" y="61"/>
                    <a:pt x="4569" y="39"/>
                  </a:cubicBezTo>
                  <a:cubicBezTo>
                    <a:pt x="4569" y="17"/>
                    <a:pt x="4552" y="1"/>
                    <a:pt x="4530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8293494" y="2560051"/>
            <a:ext cx="1334933" cy="2789025"/>
            <a:chOff x="9181869" y="2560051"/>
            <a:chExt cx="1334933" cy="2789025"/>
          </a:xfrm>
        </p:grpSpPr>
        <p:sp>
          <p:nvSpPr>
            <p:cNvPr id="21" name="Google Shape;21;p2"/>
            <p:cNvSpPr/>
            <p:nvPr/>
          </p:nvSpPr>
          <p:spPr>
            <a:xfrm rot="385884">
              <a:off x="9302414" y="3081356"/>
              <a:ext cx="1093841" cy="2213425"/>
            </a:xfrm>
            <a:custGeom>
              <a:avLst/>
              <a:gdLst/>
              <a:ahLst/>
              <a:cxnLst/>
              <a:rect l="l" t="t" r="r" b="b"/>
              <a:pathLst>
                <a:path w="22934" h="46415" extrusionOk="0">
                  <a:moveTo>
                    <a:pt x="6524" y="1"/>
                  </a:moveTo>
                  <a:lnTo>
                    <a:pt x="0" y="2599"/>
                  </a:lnTo>
                  <a:lnTo>
                    <a:pt x="5990" y="25599"/>
                  </a:lnTo>
                  <a:lnTo>
                    <a:pt x="7322" y="30718"/>
                  </a:lnTo>
                  <a:lnTo>
                    <a:pt x="11412" y="46405"/>
                  </a:lnTo>
                  <a:lnTo>
                    <a:pt x="22934" y="46414"/>
                  </a:lnTo>
                  <a:lnTo>
                    <a:pt x="10345" y="1932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385884">
              <a:off x="9523014" y="2832535"/>
              <a:ext cx="219112" cy="278496"/>
            </a:xfrm>
            <a:custGeom>
              <a:avLst/>
              <a:gdLst/>
              <a:ahLst/>
              <a:cxnLst/>
              <a:rect l="l" t="t" r="r" b="b"/>
              <a:pathLst>
                <a:path w="4594" h="5840" extrusionOk="0">
                  <a:moveTo>
                    <a:pt x="2063" y="0"/>
                  </a:moveTo>
                  <a:lnTo>
                    <a:pt x="1" y="667"/>
                  </a:lnTo>
                  <a:lnTo>
                    <a:pt x="1486" y="5840"/>
                  </a:lnTo>
                  <a:lnTo>
                    <a:pt x="4593" y="4600"/>
                  </a:lnTo>
                  <a:lnTo>
                    <a:pt x="3526" y="864"/>
                  </a:lnTo>
                  <a:lnTo>
                    <a:pt x="206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385884">
              <a:off x="9438887" y="2809055"/>
              <a:ext cx="310162" cy="238391"/>
            </a:xfrm>
            <a:custGeom>
              <a:avLst/>
              <a:gdLst/>
              <a:ahLst/>
              <a:cxnLst/>
              <a:rect l="l" t="t" r="r" b="b"/>
              <a:pathLst>
                <a:path w="6503" h="4999" extrusionOk="0">
                  <a:moveTo>
                    <a:pt x="66" y="1"/>
                  </a:moveTo>
                  <a:cubicBezTo>
                    <a:pt x="49" y="1"/>
                    <a:pt x="33" y="8"/>
                    <a:pt x="23" y="22"/>
                  </a:cubicBezTo>
                  <a:cubicBezTo>
                    <a:pt x="1" y="47"/>
                    <a:pt x="6" y="83"/>
                    <a:pt x="30" y="102"/>
                  </a:cubicBezTo>
                  <a:lnTo>
                    <a:pt x="6406" y="4986"/>
                  </a:lnTo>
                  <a:cubicBezTo>
                    <a:pt x="6416" y="4996"/>
                    <a:pt x="6428" y="4998"/>
                    <a:pt x="6440" y="4998"/>
                  </a:cubicBezTo>
                  <a:cubicBezTo>
                    <a:pt x="6452" y="4998"/>
                    <a:pt x="6459" y="4996"/>
                    <a:pt x="6476" y="4986"/>
                  </a:cubicBezTo>
                  <a:cubicBezTo>
                    <a:pt x="6493" y="4974"/>
                    <a:pt x="6503" y="4950"/>
                    <a:pt x="6496" y="4926"/>
                  </a:cubicBezTo>
                  <a:lnTo>
                    <a:pt x="5445" y="1243"/>
                  </a:lnTo>
                  <a:cubicBezTo>
                    <a:pt x="5437" y="1217"/>
                    <a:pt x="5414" y="1199"/>
                    <a:pt x="5390" y="1199"/>
                  </a:cubicBezTo>
                  <a:cubicBezTo>
                    <a:pt x="5385" y="1199"/>
                    <a:pt x="5380" y="1200"/>
                    <a:pt x="5375" y="1201"/>
                  </a:cubicBezTo>
                  <a:cubicBezTo>
                    <a:pt x="5343" y="1211"/>
                    <a:pt x="5326" y="1243"/>
                    <a:pt x="5336" y="1272"/>
                  </a:cubicBezTo>
                  <a:lnTo>
                    <a:pt x="6343" y="4792"/>
                  </a:lnTo>
                  <a:lnTo>
                    <a:pt x="100" y="13"/>
                  </a:lnTo>
                  <a:cubicBezTo>
                    <a:pt x="90" y="5"/>
                    <a:pt x="78" y="1"/>
                    <a:pt x="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385884">
              <a:off x="9438135" y="2732846"/>
              <a:ext cx="354137" cy="406585"/>
            </a:xfrm>
            <a:custGeom>
              <a:avLst/>
              <a:gdLst/>
              <a:ahLst/>
              <a:cxnLst/>
              <a:rect l="l" t="t" r="r" b="b"/>
              <a:pathLst>
                <a:path w="7425" h="8526" extrusionOk="0">
                  <a:moveTo>
                    <a:pt x="4795" y="150"/>
                  </a:moveTo>
                  <a:lnTo>
                    <a:pt x="1884" y="8280"/>
                  </a:lnTo>
                  <a:lnTo>
                    <a:pt x="132" y="1744"/>
                  </a:lnTo>
                  <a:lnTo>
                    <a:pt x="4795" y="150"/>
                  </a:lnTo>
                  <a:close/>
                  <a:moveTo>
                    <a:pt x="4886" y="0"/>
                  </a:moveTo>
                  <a:cubicBezTo>
                    <a:pt x="4880" y="0"/>
                    <a:pt x="4874" y="1"/>
                    <a:pt x="4868" y="2"/>
                  </a:cubicBezTo>
                  <a:lnTo>
                    <a:pt x="45" y="1654"/>
                  </a:lnTo>
                  <a:cubicBezTo>
                    <a:pt x="18" y="1662"/>
                    <a:pt x="1" y="1693"/>
                    <a:pt x="8" y="1720"/>
                  </a:cubicBezTo>
                  <a:lnTo>
                    <a:pt x="1823" y="8481"/>
                  </a:lnTo>
                  <a:cubicBezTo>
                    <a:pt x="1830" y="8508"/>
                    <a:pt x="1850" y="8525"/>
                    <a:pt x="1879" y="8525"/>
                  </a:cubicBezTo>
                  <a:cubicBezTo>
                    <a:pt x="1903" y="8525"/>
                    <a:pt x="1922" y="8511"/>
                    <a:pt x="1930" y="8486"/>
                  </a:cubicBezTo>
                  <a:lnTo>
                    <a:pt x="4877" y="247"/>
                  </a:lnTo>
                  <a:lnTo>
                    <a:pt x="6530" y="6604"/>
                  </a:lnTo>
                  <a:cubicBezTo>
                    <a:pt x="6539" y="6629"/>
                    <a:pt x="6563" y="6645"/>
                    <a:pt x="6584" y="6645"/>
                  </a:cubicBezTo>
                  <a:cubicBezTo>
                    <a:pt x="6585" y="6645"/>
                    <a:pt x="6586" y="6645"/>
                    <a:pt x="6588" y="6645"/>
                  </a:cubicBezTo>
                  <a:cubicBezTo>
                    <a:pt x="6614" y="6645"/>
                    <a:pt x="6636" y="6628"/>
                    <a:pt x="6641" y="6599"/>
                  </a:cubicBezTo>
                  <a:lnTo>
                    <a:pt x="7418" y="2314"/>
                  </a:lnTo>
                  <a:cubicBezTo>
                    <a:pt x="7425" y="2280"/>
                    <a:pt x="7403" y="2254"/>
                    <a:pt x="7371" y="2249"/>
                  </a:cubicBezTo>
                  <a:cubicBezTo>
                    <a:pt x="7367" y="2248"/>
                    <a:pt x="7363" y="2247"/>
                    <a:pt x="7359" y="2247"/>
                  </a:cubicBezTo>
                  <a:cubicBezTo>
                    <a:pt x="7333" y="2247"/>
                    <a:pt x="7310" y="2267"/>
                    <a:pt x="7306" y="2292"/>
                  </a:cubicBezTo>
                  <a:lnTo>
                    <a:pt x="6576" y="6327"/>
                  </a:lnTo>
                  <a:lnTo>
                    <a:pt x="4940" y="41"/>
                  </a:lnTo>
                  <a:cubicBezTo>
                    <a:pt x="4940" y="36"/>
                    <a:pt x="4938" y="34"/>
                    <a:pt x="4938" y="31"/>
                  </a:cubicBezTo>
                  <a:cubicBezTo>
                    <a:pt x="4931" y="19"/>
                    <a:pt x="4919" y="10"/>
                    <a:pt x="4907" y="2"/>
                  </a:cubicBezTo>
                  <a:lnTo>
                    <a:pt x="4904" y="2"/>
                  </a:lnTo>
                  <a:cubicBezTo>
                    <a:pt x="4898" y="1"/>
                    <a:pt x="4892" y="0"/>
                    <a:pt x="48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385884">
              <a:off x="9669446" y="2749745"/>
              <a:ext cx="190971" cy="369389"/>
            </a:xfrm>
            <a:custGeom>
              <a:avLst/>
              <a:gdLst/>
              <a:ahLst/>
              <a:cxnLst/>
              <a:rect l="l" t="t" r="r" b="b"/>
              <a:pathLst>
                <a:path w="4004" h="7746" extrusionOk="0">
                  <a:moveTo>
                    <a:pt x="478" y="514"/>
                  </a:moveTo>
                  <a:lnTo>
                    <a:pt x="2485" y="2336"/>
                  </a:lnTo>
                  <a:lnTo>
                    <a:pt x="3742" y="7166"/>
                  </a:lnTo>
                  <a:lnTo>
                    <a:pt x="478" y="514"/>
                  </a:lnTo>
                  <a:close/>
                  <a:moveTo>
                    <a:pt x="61" y="0"/>
                  </a:moveTo>
                  <a:cubicBezTo>
                    <a:pt x="46" y="0"/>
                    <a:pt x="31" y="6"/>
                    <a:pt x="20" y="19"/>
                  </a:cubicBezTo>
                  <a:cubicBezTo>
                    <a:pt x="0" y="40"/>
                    <a:pt x="0" y="77"/>
                    <a:pt x="25" y="96"/>
                  </a:cubicBezTo>
                  <a:lnTo>
                    <a:pt x="255" y="307"/>
                  </a:lnTo>
                  <a:lnTo>
                    <a:pt x="3887" y="7717"/>
                  </a:lnTo>
                  <a:cubicBezTo>
                    <a:pt x="3899" y="7734"/>
                    <a:pt x="3919" y="7746"/>
                    <a:pt x="3938" y="7746"/>
                  </a:cubicBezTo>
                  <a:lnTo>
                    <a:pt x="3962" y="7746"/>
                  </a:lnTo>
                  <a:cubicBezTo>
                    <a:pt x="3987" y="7736"/>
                    <a:pt x="4004" y="7707"/>
                    <a:pt x="3996" y="7678"/>
                  </a:cubicBezTo>
                  <a:lnTo>
                    <a:pt x="2596" y="2292"/>
                  </a:lnTo>
                  <a:cubicBezTo>
                    <a:pt x="2592" y="2285"/>
                    <a:pt x="2587" y="2272"/>
                    <a:pt x="2577" y="2265"/>
                  </a:cubicBezTo>
                  <a:lnTo>
                    <a:pt x="340" y="235"/>
                  </a:lnTo>
                  <a:lnTo>
                    <a:pt x="335" y="230"/>
                  </a:lnTo>
                  <a:lnTo>
                    <a:pt x="100" y="16"/>
                  </a:lnTo>
                  <a:cubicBezTo>
                    <a:pt x="89" y="6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385884">
              <a:off x="9455802" y="3220336"/>
              <a:ext cx="39873" cy="146354"/>
            </a:xfrm>
            <a:custGeom>
              <a:avLst/>
              <a:gdLst/>
              <a:ahLst/>
              <a:cxnLst/>
              <a:rect l="l" t="t" r="r" b="b"/>
              <a:pathLst>
                <a:path w="836" h="3069" extrusionOk="0">
                  <a:moveTo>
                    <a:pt x="60" y="1"/>
                  </a:moveTo>
                  <a:cubicBezTo>
                    <a:pt x="56" y="1"/>
                    <a:pt x="53" y="1"/>
                    <a:pt x="49" y="2"/>
                  </a:cubicBezTo>
                  <a:cubicBezTo>
                    <a:pt x="20" y="9"/>
                    <a:pt x="1" y="38"/>
                    <a:pt x="8" y="70"/>
                  </a:cubicBezTo>
                  <a:lnTo>
                    <a:pt x="719" y="3027"/>
                  </a:lnTo>
                  <a:cubicBezTo>
                    <a:pt x="726" y="3051"/>
                    <a:pt x="750" y="3068"/>
                    <a:pt x="774" y="3068"/>
                  </a:cubicBezTo>
                  <a:lnTo>
                    <a:pt x="787" y="3068"/>
                  </a:lnTo>
                  <a:cubicBezTo>
                    <a:pt x="816" y="3063"/>
                    <a:pt x="835" y="3032"/>
                    <a:pt x="828" y="3003"/>
                  </a:cubicBezTo>
                  <a:lnTo>
                    <a:pt x="117" y="45"/>
                  </a:lnTo>
                  <a:cubicBezTo>
                    <a:pt x="111" y="17"/>
                    <a:pt x="87" y="1"/>
                    <a:pt x="60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385884">
              <a:off x="9503061" y="3205168"/>
              <a:ext cx="39825" cy="146354"/>
            </a:xfrm>
            <a:custGeom>
              <a:avLst/>
              <a:gdLst/>
              <a:ahLst/>
              <a:cxnLst/>
              <a:rect l="l" t="t" r="r" b="b"/>
              <a:pathLst>
                <a:path w="835" h="3069" extrusionOk="0">
                  <a:moveTo>
                    <a:pt x="59" y="1"/>
                  </a:moveTo>
                  <a:cubicBezTo>
                    <a:pt x="56" y="1"/>
                    <a:pt x="52" y="1"/>
                    <a:pt x="49" y="2"/>
                  </a:cubicBezTo>
                  <a:cubicBezTo>
                    <a:pt x="20" y="9"/>
                    <a:pt x="0" y="38"/>
                    <a:pt x="7" y="70"/>
                  </a:cubicBezTo>
                  <a:lnTo>
                    <a:pt x="721" y="3025"/>
                  </a:lnTo>
                  <a:cubicBezTo>
                    <a:pt x="726" y="3049"/>
                    <a:pt x="750" y="3068"/>
                    <a:pt x="774" y="3068"/>
                  </a:cubicBezTo>
                  <a:lnTo>
                    <a:pt x="786" y="3068"/>
                  </a:lnTo>
                  <a:cubicBezTo>
                    <a:pt x="815" y="3061"/>
                    <a:pt x="835" y="3032"/>
                    <a:pt x="827" y="3000"/>
                  </a:cubicBezTo>
                  <a:lnTo>
                    <a:pt x="117" y="45"/>
                  </a:lnTo>
                  <a:cubicBezTo>
                    <a:pt x="110" y="17"/>
                    <a:pt x="87" y="1"/>
                    <a:pt x="59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385884">
              <a:off x="9550401" y="3191061"/>
              <a:ext cx="39730" cy="146211"/>
            </a:xfrm>
            <a:custGeom>
              <a:avLst/>
              <a:gdLst/>
              <a:ahLst/>
              <a:cxnLst/>
              <a:rect l="l" t="t" r="r" b="b"/>
              <a:pathLst>
                <a:path w="833" h="3066" extrusionOk="0">
                  <a:moveTo>
                    <a:pt x="62" y="0"/>
                  </a:moveTo>
                  <a:cubicBezTo>
                    <a:pt x="58" y="0"/>
                    <a:pt x="53" y="1"/>
                    <a:pt x="49" y="2"/>
                  </a:cubicBezTo>
                  <a:cubicBezTo>
                    <a:pt x="18" y="6"/>
                    <a:pt x="1" y="36"/>
                    <a:pt x="5" y="67"/>
                  </a:cubicBezTo>
                  <a:lnTo>
                    <a:pt x="719" y="3025"/>
                  </a:lnTo>
                  <a:cubicBezTo>
                    <a:pt x="726" y="3049"/>
                    <a:pt x="750" y="3066"/>
                    <a:pt x="775" y="3066"/>
                  </a:cubicBezTo>
                  <a:cubicBezTo>
                    <a:pt x="776" y="3066"/>
                    <a:pt x="779" y="3065"/>
                    <a:pt x="781" y="3065"/>
                  </a:cubicBezTo>
                  <a:cubicBezTo>
                    <a:pt x="782" y="3065"/>
                    <a:pt x="783" y="3065"/>
                    <a:pt x="784" y="3066"/>
                  </a:cubicBezTo>
                  <a:cubicBezTo>
                    <a:pt x="816" y="3061"/>
                    <a:pt x="833" y="3029"/>
                    <a:pt x="828" y="3000"/>
                  </a:cubicBezTo>
                  <a:lnTo>
                    <a:pt x="115" y="43"/>
                  </a:lnTo>
                  <a:cubicBezTo>
                    <a:pt x="110" y="18"/>
                    <a:pt x="87" y="0"/>
                    <a:pt x="62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 rot="385884">
              <a:off x="9597500" y="3178094"/>
              <a:ext cx="39873" cy="146354"/>
            </a:xfrm>
            <a:custGeom>
              <a:avLst/>
              <a:gdLst/>
              <a:ahLst/>
              <a:cxnLst/>
              <a:rect l="l" t="t" r="r" b="b"/>
              <a:pathLst>
                <a:path w="836" h="3069" extrusionOk="0">
                  <a:moveTo>
                    <a:pt x="60" y="1"/>
                  </a:moveTo>
                  <a:cubicBezTo>
                    <a:pt x="56" y="1"/>
                    <a:pt x="53" y="1"/>
                    <a:pt x="49" y="2"/>
                  </a:cubicBezTo>
                  <a:cubicBezTo>
                    <a:pt x="20" y="9"/>
                    <a:pt x="1" y="38"/>
                    <a:pt x="8" y="70"/>
                  </a:cubicBezTo>
                  <a:lnTo>
                    <a:pt x="721" y="3025"/>
                  </a:lnTo>
                  <a:cubicBezTo>
                    <a:pt x="726" y="3051"/>
                    <a:pt x="750" y="3068"/>
                    <a:pt x="775" y="3068"/>
                  </a:cubicBezTo>
                  <a:lnTo>
                    <a:pt x="787" y="3068"/>
                  </a:lnTo>
                  <a:cubicBezTo>
                    <a:pt x="818" y="3063"/>
                    <a:pt x="835" y="3032"/>
                    <a:pt x="830" y="3003"/>
                  </a:cubicBezTo>
                  <a:lnTo>
                    <a:pt x="117" y="45"/>
                  </a:lnTo>
                  <a:cubicBezTo>
                    <a:pt x="111" y="17"/>
                    <a:pt x="87" y="1"/>
                    <a:pt x="60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 rot="385884">
              <a:off x="9644499" y="3166154"/>
              <a:ext cx="39730" cy="146211"/>
            </a:xfrm>
            <a:custGeom>
              <a:avLst/>
              <a:gdLst/>
              <a:ahLst/>
              <a:cxnLst/>
              <a:rect l="l" t="t" r="r" b="b"/>
              <a:pathLst>
                <a:path w="833" h="3066" extrusionOk="0">
                  <a:moveTo>
                    <a:pt x="62" y="0"/>
                  </a:moveTo>
                  <a:cubicBezTo>
                    <a:pt x="58" y="0"/>
                    <a:pt x="53" y="1"/>
                    <a:pt x="49" y="2"/>
                  </a:cubicBezTo>
                  <a:cubicBezTo>
                    <a:pt x="18" y="7"/>
                    <a:pt x="1" y="36"/>
                    <a:pt x="6" y="67"/>
                  </a:cubicBezTo>
                  <a:lnTo>
                    <a:pt x="719" y="3025"/>
                  </a:lnTo>
                  <a:cubicBezTo>
                    <a:pt x="724" y="3049"/>
                    <a:pt x="748" y="3066"/>
                    <a:pt x="772" y="3066"/>
                  </a:cubicBezTo>
                  <a:cubicBezTo>
                    <a:pt x="777" y="3066"/>
                    <a:pt x="780" y="3065"/>
                    <a:pt x="782" y="3065"/>
                  </a:cubicBezTo>
                  <a:cubicBezTo>
                    <a:pt x="783" y="3065"/>
                    <a:pt x="784" y="3065"/>
                    <a:pt x="784" y="3066"/>
                  </a:cubicBezTo>
                  <a:cubicBezTo>
                    <a:pt x="816" y="3061"/>
                    <a:pt x="833" y="3029"/>
                    <a:pt x="828" y="3000"/>
                  </a:cubicBezTo>
                  <a:lnTo>
                    <a:pt x="115" y="43"/>
                  </a:lnTo>
                  <a:cubicBezTo>
                    <a:pt x="111" y="18"/>
                    <a:pt x="87" y="0"/>
                    <a:pt x="62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385884">
              <a:off x="9691821" y="3151196"/>
              <a:ext cx="39873" cy="146401"/>
            </a:xfrm>
            <a:custGeom>
              <a:avLst/>
              <a:gdLst/>
              <a:ahLst/>
              <a:cxnLst/>
              <a:rect l="l" t="t" r="r" b="b"/>
              <a:pathLst>
                <a:path w="836" h="3070" extrusionOk="0">
                  <a:moveTo>
                    <a:pt x="63" y="1"/>
                  </a:moveTo>
                  <a:cubicBezTo>
                    <a:pt x="58" y="1"/>
                    <a:pt x="54" y="1"/>
                    <a:pt x="49" y="3"/>
                  </a:cubicBezTo>
                  <a:cubicBezTo>
                    <a:pt x="20" y="7"/>
                    <a:pt x="1" y="39"/>
                    <a:pt x="8" y="68"/>
                  </a:cubicBezTo>
                  <a:lnTo>
                    <a:pt x="719" y="3025"/>
                  </a:lnTo>
                  <a:cubicBezTo>
                    <a:pt x="726" y="3050"/>
                    <a:pt x="750" y="3069"/>
                    <a:pt x="775" y="3069"/>
                  </a:cubicBezTo>
                  <a:lnTo>
                    <a:pt x="787" y="3069"/>
                  </a:lnTo>
                  <a:cubicBezTo>
                    <a:pt x="816" y="3062"/>
                    <a:pt x="835" y="3033"/>
                    <a:pt x="828" y="3001"/>
                  </a:cubicBezTo>
                  <a:lnTo>
                    <a:pt x="115" y="44"/>
                  </a:lnTo>
                  <a:cubicBezTo>
                    <a:pt x="111" y="19"/>
                    <a:pt x="89" y="1"/>
                    <a:pt x="6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 rot="385884">
              <a:off x="9482893" y="3435599"/>
              <a:ext cx="39873" cy="146401"/>
            </a:xfrm>
            <a:custGeom>
              <a:avLst/>
              <a:gdLst/>
              <a:ahLst/>
              <a:cxnLst/>
              <a:rect l="l" t="t" r="r" b="b"/>
              <a:pathLst>
                <a:path w="836" h="3070" extrusionOk="0">
                  <a:moveTo>
                    <a:pt x="62" y="1"/>
                  </a:moveTo>
                  <a:cubicBezTo>
                    <a:pt x="58" y="1"/>
                    <a:pt x="54" y="1"/>
                    <a:pt x="49" y="3"/>
                  </a:cubicBezTo>
                  <a:cubicBezTo>
                    <a:pt x="20" y="7"/>
                    <a:pt x="0" y="39"/>
                    <a:pt x="8" y="68"/>
                  </a:cubicBezTo>
                  <a:lnTo>
                    <a:pt x="721" y="3025"/>
                  </a:lnTo>
                  <a:cubicBezTo>
                    <a:pt x="726" y="3050"/>
                    <a:pt x="750" y="3069"/>
                    <a:pt x="774" y="3069"/>
                  </a:cubicBezTo>
                  <a:cubicBezTo>
                    <a:pt x="776" y="3069"/>
                    <a:pt x="780" y="3067"/>
                    <a:pt x="783" y="3067"/>
                  </a:cubicBezTo>
                  <a:cubicBezTo>
                    <a:pt x="784" y="3067"/>
                    <a:pt x="786" y="3067"/>
                    <a:pt x="787" y="3069"/>
                  </a:cubicBezTo>
                  <a:cubicBezTo>
                    <a:pt x="816" y="3062"/>
                    <a:pt x="835" y="3033"/>
                    <a:pt x="828" y="3001"/>
                  </a:cubicBezTo>
                  <a:lnTo>
                    <a:pt x="117" y="44"/>
                  </a:lnTo>
                  <a:cubicBezTo>
                    <a:pt x="111" y="19"/>
                    <a:pt x="88" y="1"/>
                    <a:pt x="62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385884">
              <a:off x="9530252" y="3420484"/>
              <a:ext cx="39730" cy="146211"/>
            </a:xfrm>
            <a:custGeom>
              <a:avLst/>
              <a:gdLst/>
              <a:ahLst/>
              <a:cxnLst/>
              <a:rect l="l" t="t" r="r" b="b"/>
              <a:pathLst>
                <a:path w="833" h="3066" extrusionOk="0">
                  <a:moveTo>
                    <a:pt x="62" y="0"/>
                  </a:moveTo>
                  <a:cubicBezTo>
                    <a:pt x="57" y="0"/>
                    <a:pt x="53" y="0"/>
                    <a:pt x="49" y="2"/>
                  </a:cubicBezTo>
                  <a:cubicBezTo>
                    <a:pt x="17" y="6"/>
                    <a:pt x="1" y="38"/>
                    <a:pt x="5" y="67"/>
                  </a:cubicBezTo>
                  <a:lnTo>
                    <a:pt x="719" y="3024"/>
                  </a:lnTo>
                  <a:cubicBezTo>
                    <a:pt x="723" y="3049"/>
                    <a:pt x="748" y="3066"/>
                    <a:pt x="772" y="3066"/>
                  </a:cubicBezTo>
                  <a:lnTo>
                    <a:pt x="784" y="3066"/>
                  </a:lnTo>
                  <a:cubicBezTo>
                    <a:pt x="816" y="3061"/>
                    <a:pt x="833" y="3029"/>
                    <a:pt x="828" y="3000"/>
                  </a:cubicBezTo>
                  <a:lnTo>
                    <a:pt x="115" y="43"/>
                  </a:lnTo>
                  <a:cubicBezTo>
                    <a:pt x="110" y="18"/>
                    <a:pt x="87" y="0"/>
                    <a:pt x="62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 rot="385884">
              <a:off x="9577510" y="3406095"/>
              <a:ext cx="39873" cy="146401"/>
            </a:xfrm>
            <a:custGeom>
              <a:avLst/>
              <a:gdLst/>
              <a:ahLst/>
              <a:cxnLst/>
              <a:rect l="l" t="t" r="r" b="b"/>
              <a:pathLst>
                <a:path w="836" h="3070" extrusionOk="0">
                  <a:moveTo>
                    <a:pt x="62" y="1"/>
                  </a:moveTo>
                  <a:cubicBezTo>
                    <a:pt x="58" y="1"/>
                    <a:pt x="54" y="1"/>
                    <a:pt x="49" y="3"/>
                  </a:cubicBezTo>
                  <a:cubicBezTo>
                    <a:pt x="20" y="7"/>
                    <a:pt x="1" y="39"/>
                    <a:pt x="8" y="68"/>
                  </a:cubicBezTo>
                  <a:lnTo>
                    <a:pt x="719" y="3025"/>
                  </a:lnTo>
                  <a:cubicBezTo>
                    <a:pt x="726" y="3050"/>
                    <a:pt x="750" y="3069"/>
                    <a:pt x="774" y="3069"/>
                  </a:cubicBezTo>
                  <a:lnTo>
                    <a:pt x="787" y="3069"/>
                  </a:lnTo>
                  <a:cubicBezTo>
                    <a:pt x="816" y="3062"/>
                    <a:pt x="835" y="3033"/>
                    <a:pt x="828" y="3001"/>
                  </a:cubicBezTo>
                  <a:lnTo>
                    <a:pt x="117" y="44"/>
                  </a:lnTo>
                  <a:cubicBezTo>
                    <a:pt x="111" y="19"/>
                    <a:pt x="88" y="1"/>
                    <a:pt x="62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rot="385884">
              <a:off x="9624686" y="3393362"/>
              <a:ext cx="39778" cy="146401"/>
            </a:xfrm>
            <a:custGeom>
              <a:avLst/>
              <a:gdLst/>
              <a:ahLst/>
              <a:cxnLst/>
              <a:rect l="l" t="t" r="r" b="b"/>
              <a:pathLst>
                <a:path w="834" h="3070" extrusionOk="0">
                  <a:moveTo>
                    <a:pt x="62" y="1"/>
                  </a:moveTo>
                  <a:cubicBezTo>
                    <a:pt x="58" y="1"/>
                    <a:pt x="54" y="1"/>
                    <a:pt x="50" y="2"/>
                  </a:cubicBezTo>
                  <a:cubicBezTo>
                    <a:pt x="18" y="7"/>
                    <a:pt x="1" y="39"/>
                    <a:pt x="6" y="68"/>
                  </a:cubicBezTo>
                  <a:lnTo>
                    <a:pt x="719" y="3025"/>
                  </a:lnTo>
                  <a:cubicBezTo>
                    <a:pt x="724" y="3050"/>
                    <a:pt x="748" y="3069"/>
                    <a:pt x="772" y="3069"/>
                  </a:cubicBezTo>
                  <a:cubicBezTo>
                    <a:pt x="776" y="3069"/>
                    <a:pt x="779" y="3067"/>
                    <a:pt x="781" y="3067"/>
                  </a:cubicBezTo>
                  <a:cubicBezTo>
                    <a:pt x="783" y="3067"/>
                    <a:pt x="784" y="3067"/>
                    <a:pt x="785" y="3069"/>
                  </a:cubicBezTo>
                  <a:cubicBezTo>
                    <a:pt x="816" y="3062"/>
                    <a:pt x="833" y="3033"/>
                    <a:pt x="828" y="3001"/>
                  </a:cubicBezTo>
                  <a:lnTo>
                    <a:pt x="115" y="44"/>
                  </a:lnTo>
                  <a:cubicBezTo>
                    <a:pt x="111" y="19"/>
                    <a:pt x="87" y="1"/>
                    <a:pt x="62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385884">
              <a:off x="9671606" y="3381227"/>
              <a:ext cx="39730" cy="146354"/>
            </a:xfrm>
            <a:custGeom>
              <a:avLst/>
              <a:gdLst/>
              <a:ahLst/>
              <a:cxnLst/>
              <a:rect l="l" t="t" r="r" b="b"/>
              <a:pathLst>
                <a:path w="833" h="3069" extrusionOk="0">
                  <a:moveTo>
                    <a:pt x="62" y="0"/>
                  </a:moveTo>
                  <a:cubicBezTo>
                    <a:pt x="57" y="0"/>
                    <a:pt x="53" y="1"/>
                    <a:pt x="49" y="2"/>
                  </a:cubicBezTo>
                  <a:cubicBezTo>
                    <a:pt x="18" y="6"/>
                    <a:pt x="1" y="38"/>
                    <a:pt x="5" y="67"/>
                  </a:cubicBezTo>
                  <a:lnTo>
                    <a:pt x="719" y="3024"/>
                  </a:lnTo>
                  <a:cubicBezTo>
                    <a:pt x="726" y="3049"/>
                    <a:pt x="750" y="3068"/>
                    <a:pt x="775" y="3068"/>
                  </a:cubicBezTo>
                  <a:lnTo>
                    <a:pt x="784" y="3068"/>
                  </a:lnTo>
                  <a:cubicBezTo>
                    <a:pt x="816" y="3061"/>
                    <a:pt x="833" y="3032"/>
                    <a:pt x="828" y="3000"/>
                  </a:cubicBezTo>
                  <a:lnTo>
                    <a:pt x="115" y="43"/>
                  </a:lnTo>
                  <a:cubicBezTo>
                    <a:pt x="110" y="18"/>
                    <a:pt x="87" y="0"/>
                    <a:pt x="62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rot="385884">
              <a:off x="9718920" y="3366459"/>
              <a:ext cx="39873" cy="146306"/>
            </a:xfrm>
            <a:custGeom>
              <a:avLst/>
              <a:gdLst/>
              <a:ahLst/>
              <a:cxnLst/>
              <a:rect l="l" t="t" r="r" b="b"/>
              <a:pathLst>
                <a:path w="836" h="3068" extrusionOk="0">
                  <a:moveTo>
                    <a:pt x="60" y="0"/>
                  </a:moveTo>
                  <a:cubicBezTo>
                    <a:pt x="56" y="0"/>
                    <a:pt x="53" y="0"/>
                    <a:pt x="49" y="1"/>
                  </a:cubicBezTo>
                  <a:cubicBezTo>
                    <a:pt x="20" y="8"/>
                    <a:pt x="1" y="37"/>
                    <a:pt x="8" y="69"/>
                  </a:cubicBezTo>
                  <a:lnTo>
                    <a:pt x="721" y="3026"/>
                  </a:lnTo>
                  <a:cubicBezTo>
                    <a:pt x="726" y="3050"/>
                    <a:pt x="750" y="3067"/>
                    <a:pt x="775" y="3067"/>
                  </a:cubicBezTo>
                  <a:lnTo>
                    <a:pt x="787" y="3067"/>
                  </a:lnTo>
                  <a:cubicBezTo>
                    <a:pt x="818" y="3063"/>
                    <a:pt x="835" y="3031"/>
                    <a:pt x="830" y="3002"/>
                  </a:cubicBezTo>
                  <a:lnTo>
                    <a:pt x="117" y="45"/>
                  </a:lnTo>
                  <a:cubicBezTo>
                    <a:pt x="111" y="17"/>
                    <a:pt x="87" y="0"/>
                    <a:pt x="60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rot="385884">
              <a:off x="9523510" y="3682900"/>
              <a:ext cx="39730" cy="146401"/>
            </a:xfrm>
            <a:custGeom>
              <a:avLst/>
              <a:gdLst/>
              <a:ahLst/>
              <a:cxnLst/>
              <a:rect l="l" t="t" r="r" b="b"/>
              <a:pathLst>
                <a:path w="833" h="3070" extrusionOk="0">
                  <a:moveTo>
                    <a:pt x="63" y="1"/>
                  </a:moveTo>
                  <a:cubicBezTo>
                    <a:pt x="58" y="1"/>
                    <a:pt x="53" y="1"/>
                    <a:pt x="49" y="3"/>
                  </a:cubicBezTo>
                  <a:cubicBezTo>
                    <a:pt x="17" y="8"/>
                    <a:pt x="0" y="39"/>
                    <a:pt x="5" y="68"/>
                  </a:cubicBezTo>
                  <a:lnTo>
                    <a:pt x="718" y="3026"/>
                  </a:lnTo>
                  <a:cubicBezTo>
                    <a:pt x="725" y="3050"/>
                    <a:pt x="750" y="3069"/>
                    <a:pt x="774" y="3069"/>
                  </a:cubicBezTo>
                  <a:lnTo>
                    <a:pt x="784" y="3069"/>
                  </a:lnTo>
                  <a:cubicBezTo>
                    <a:pt x="815" y="3062"/>
                    <a:pt x="832" y="3033"/>
                    <a:pt x="827" y="3002"/>
                  </a:cubicBezTo>
                  <a:lnTo>
                    <a:pt x="114" y="44"/>
                  </a:lnTo>
                  <a:cubicBezTo>
                    <a:pt x="110" y="20"/>
                    <a:pt x="87" y="1"/>
                    <a:pt x="6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rot="385884">
              <a:off x="9570850" y="3667893"/>
              <a:ext cx="39825" cy="146354"/>
            </a:xfrm>
            <a:custGeom>
              <a:avLst/>
              <a:gdLst/>
              <a:ahLst/>
              <a:cxnLst/>
              <a:rect l="l" t="t" r="r" b="b"/>
              <a:pathLst>
                <a:path w="835" h="3069" extrusionOk="0">
                  <a:moveTo>
                    <a:pt x="64" y="0"/>
                  </a:moveTo>
                  <a:cubicBezTo>
                    <a:pt x="59" y="0"/>
                    <a:pt x="54" y="1"/>
                    <a:pt x="49" y="2"/>
                  </a:cubicBezTo>
                  <a:cubicBezTo>
                    <a:pt x="19" y="7"/>
                    <a:pt x="0" y="39"/>
                    <a:pt x="7" y="68"/>
                  </a:cubicBezTo>
                  <a:lnTo>
                    <a:pt x="721" y="3025"/>
                  </a:lnTo>
                  <a:cubicBezTo>
                    <a:pt x="725" y="3050"/>
                    <a:pt x="750" y="3069"/>
                    <a:pt x="774" y="3069"/>
                  </a:cubicBezTo>
                  <a:lnTo>
                    <a:pt x="786" y="3069"/>
                  </a:lnTo>
                  <a:cubicBezTo>
                    <a:pt x="815" y="3062"/>
                    <a:pt x="835" y="3033"/>
                    <a:pt x="830" y="3001"/>
                  </a:cubicBezTo>
                  <a:lnTo>
                    <a:pt x="117" y="44"/>
                  </a:lnTo>
                  <a:cubicBezTo>
                    <a:pt x="110" y="19"/>
                    <a:pt x="89" y="0"/>
                    <a:pt x="64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rot="385884">
              <a:off x="9618208" y="3653549"/>
              <a:ext cx="39730" cy="146354"/>
            </a:xfrm>
            <a:custGeom>
              <a:avLst/>
              <a:gdLst/>
              <a:ahLst/>
              <a:cxnLst/>
              <a:rect l="l" t="t" r="r" b="b"/>
              <a:pathLst>
                <a:path w="833" h="3069" extrusionOk="0">
                  <a:moveTo>
                    <a:pt x="63" y="0"/>
                  </a:moveTo>
                  <a:cubicBezTo>
                    <a:pt x="59" y="0"/>
                    <a:pt x="54" y="1"/>
                    <a:pt x="49" y="2"/>
                  </a:cubicBezTo>
                  <a:cubicBezTo>
                    <a:pt x="17" y="10"/>
                    <a:pt x="1" y="39"/>
                    <a:pt x="5" y="70"/>
                  </a:cubicBezTo>
                  <a:lnTo>
                    <a:pt x="719" y="3025"/>
                  </a:lnTo>
                  <a:cubicBezTo>
                    <a:pt x="726" y="3050"/>
                    <a:pt x="750" y="3069"/>
                    <a:pt x="774" y="3069"/>
                  </a:cubicBezTo>
                  <a:lnTo>
                    <a:pt x="787" y="3069"/>
                  </a:lnTo>
                  <a:cubicBezTo>
                    <a:pt x="816" y="3062"/>
                    <a:pt x="833" y="3033"/>
                    <a:pt x="828" y="3001"/>
                  </a:cubicBezTo>
                  <a:lnTo>
                    <a:pt x="115" y="46"/>
                  </a:lnTo>
                  <a:cubicBezTo>
                    <a:pt x="110" y="20"/>
                    <a:pt x="88" y="0"/>
                    <a:pt x="6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385884">
              <a:off x="9665208" y="3640663"/>
              <a:ext cx="39825" cy="146401"/>
            </a:xfrm>
            <a:custGeom>
              <a:avLst/>
              <a:gdLst/>
              <a:ahLst/>
              <a:cxnLst/>
              <a:rect l="l" t="t" r="r" b="b"/>
              <a:pathLst>
                <a:path w="835" h="3070" extrusionOk="0">
                  <a:moveTo>
                    <a:pt x="64" y="1"/>
                  </a:moveTo>
                  <a:cubicBezTo>
                    <a:pt x="59" y="1"/>
                    <a:pt x="54" y="1"/>
                    <a:pt x="49" y="3"/>
                  </a:cubicBezTo>
                  <a:cubicBezTo>
                    <a:pt x="20" y="8"/>
                    <a:pt x="0" y="39"/>
                    <a:pt x="5" y="68"/>
                  </a:cubicBezTo>
                  <a:lnTo>
                    <a:pt x="718" y="3026"/>
                  </a:lnTo>
                  <a:cubicBezTo>
                    <a:pt x="726" y="3050"/>
                    <a:pt x="750" y="3069"/>
                    <a:pt x="774" y="3069"/>
                  </a:cubicBezTo>
                  <a:lnTo>
                    <a:pt x="786" y="3069"/>
                  </a:lnTo>
                  <a:cubicBezTo>
                    <a:pt x="815" y="3062"/>
                    <a:pt x="835" y="3033"/>
                    <a:pt x="827" y="3002"/>
                  </a:cubicBezTo>
                  <a:lnTo>
                    <a:pt x="114" y="44"/>
                  </a:lnTo>
                  <a:cubicBezTo>
                    <a:pt x="110" y="20"/>
                    <a:pt x="89" y="1"/>
                    <a:pt x="6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385884">
              <a:off x="9712307" y="3628641"/>
              <a:ext cx="39730" cy="146354"/>
            </a:xfrm>
            <a:custGeom>
              <a:avLst/>
              <a:gdLst/>
              <a:ahLst/>
              <a:cxnLst/>
              <a:rect l="l" t="t" r="r" b="b"/>
              <a:pathLst>
                <a:path w="833" h="3069" extrusionOk="0">
                  <a:moveTo>
                    <a:pt x="63" y="0"/>
                  </a:moveTo>
                  <a:cubicBezTo>
                    <a:pt x="59" y="0"/>
                    <a:pt x="54" y="1"/>
                    <a:pt x="49" y="2"/>
                  </a:cubicBezTo>
                  <a:cubicBezTo>
                    <a:pt x="18" y="10"/>
                    <a:pt x="1" y="39"/>
                    <a:pt x="5" y="70"/>
                  </a:cubicBezTo>
                  <a:lnTo>
                    <a:pt x="719" y="3025"/>
                  </a:lnTo>
                  <a:cubicBezTo>
                    <a:pt x="724" y="3050"/>
                    <a:pt x="748" y="3069"/>
                    <a:pt x="772" y="3069"/>
                  </a:cubicBezTo>
                  <a:lnTo>
                    <a:pt x="784" y="3069"/>
                  </a:lnTo>
                  <a:cubicBezTo>
                    <a:pt x="816" y="3062"/>
                    <a:pt x="833" y="3033"/>
                    <a:pt x="828" y="3001"/>
                  </a:cubicBezTo>
                  <a:lnTo>
                    <a:pt x="115" y="46"/>
                  </a:lnTo>
                  <a:cubicBezTo>
                    <a:pt x="111" y="20"/>
                    <a:pt x="88" y="0"/>
                    <a:pt x="6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385884">
              <a:off x="9759521" y="3613902"/>
              <a:ext cx="39730" cy="146306"/>
            </a:xfrm>
            <a:custGeom>
              <a:avLst/>
              <a:gdLst/>
              <a:ahLst/>
              <a:cxnLst/>
              <a:rect l="l" t="t" r="r" b="b"/>
              <a:pathLst>
                <a:path w="833" h="3068" extrusionOk="0">
                  <a:moveTo>
                    <a:pt x="63" y="1"/>
                  </a:moveTo>
                  <a:cubicBezTo>
                    <a:pt x="58" y="1"/>
                    <a:pt x="53" y="2"/>
                    <a:pt x="49" y="3"/>
                  </a:cubicBezTo>
                  <a:cubicBezTo>
                    <a:pt x="17" y="8"/>
                    <a:pt x="0" y="39"/>
                    <a:pt x="5" y="69"/>
                  </a:cubicBezTo>
                  <a:lnTo>
                    <a:pt x="718" y="3026"/>
                  </a:lnTo>
                  <a:cubicBezTo>
                    <a:pt x="726" y="3050"/>
                    <a:pt x="750" y="3067"/>
                    <a:pt x="774" y="3067"/>
                  </a:cubicBezTo>
                  <a:lnTo>
                    <a:pt x="786" y="3067"/>
                  </a:lnTo>
                  <a:cubicBezTo>
                    <a:pt x="815" y="3062"/>
                    <a:pt x="832" y="3031"/>
                    <a:pt x="827" y="3002"/>
                  </a:cubicBezTo>
                  <a:lnTo>
                    <a:pt x="114" y="44"/>
                  </a:lnTo>
                  <a:cubicBezTo>
                    <a:pt x="110" y="20"/>
                    <a:pt x="87" y="1"/>
                    <a:pt x="6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 rot="385884">
              <a:off x="9564158" y="3930359"/>
              <a:ext cx="39778" cy="146401"/>
            </a:xfrm>
            <a:custGeom>
              <a:avLst/>
              <a:gdLst/>
              <a:ahLst/>
              <a:cxnLst/>
              <a:rect l="l" t="t" r="r" b="b"/>
              <a:pathLst>
                <a:path w="834" h="3070" extrusionOk="0">
                  <a:moveTo>
                    <a:pt x="64" y="0"/>
                  </a:moveTo>
                  <a:cubicBezTo>
                    <a:pt x="59" y="0"/>
                    <a:pt x="54" y="1"/>
                    <a:pt x="50" y="3"/>
                  </a:cubicBezTo>
                  <a:cubicBezTo>
                    <a:pt x="18" y="10"/>
                    <a:pt x="1" y="39"/>
                    <a:pt x="6" y="71"/>
                  </a:cubicBezTo>
                  <a:lnTo>
                    <a:pt x="719" y="3026"/>
                  </a:lnTo>
                  <a:cubicBezTo>
                    <a:pt x="724" y="3050"/>
                    <a:pt x="748" y="3069"/>
                    <a:pt x="772" y="3069"/>
                  </a:cubicBezTo>
                  <a:lnTo>
                    <a:pt x="785" y="3069"/>
                  </a:lnTo>
                  <a:cubicBezTo>
                    <a:pt x="816" y="3062"/>
                    <a:pt x="833" y="3033"/>
                    <a:pt x="828" y="3001"/>
                  </a:cubicBezTo>
                  <a:lnTo>
                    <a:pt x="115" y="46"/>
                  </a:lnTo>
                  <a:cubicBezTo>
                    <a:pt x="111" y="20"/>
                    <a:pt x="88" y="0"/>
                    <a:pt x="64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385884">
              <a:off x="9611406" y="3915286"/>
              <a:ext cx="39730" cy="146401"/>
            </a:xfrm>
            <a:custGeom>
              <a:avLst/>
              <a:gdLst/>
              <a:ahLst/>
              <a:cxnLst/>
              <a:rect l="l" t="t" r="r" b="b"/>
              <a:pathLst>
                <a:path w="833" h="3070" extrusionOk="0">
                  <a:moveTo>
                    <a:pt x="63" y="1"/>
                  </a:moveTo>
                  <a:cubicBezTo>
                    <a:pt x="59" y="1"/>
                    <a:pt x="54" y="2"/>
                    <a:pt x="49" y="3"/>
                  </a:cubicBezTo>
                  <a:cubicBezTo>
                    <a:pt x="18" y="10"/>
                    <a:pt x="1" y="40"/>
                    <a:pt x="5" y="71"/>
                  </a:cubicBezTo>
                  <a:lnTo>
                    <a:pt x="719" y="3026"/>
                  </a:lnTo>
                  <a:cubicBezTo>
                    <a:pt x="726" y="3050"/>
                    <a:pt x="750" y="3070"/>
                    <a:pt x="775" y="3070"/>
                  </a:cubicBezTo>
                  <a:lnTo>
                    <a:pt x="784" y="3070"/>
                  </a:lnTo>
                  <a:cubicBezTo>
                    <a:pt x="816" y="3062"/>
                    <a:pt x="833" y="3033"/>
                    <a:pt x="828" y="3002"/>
                  </a:cubicBezTo>
                  <a:lnTo>
                    <a:pt x="115" y="47"/>
                  </a:lnTo>
                  <a:cubicBezTo>
                    <a:pt x="111" y="20"/>
                    <a:pt x="88" y="1"/>
                    <a:pt x="6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385884">
              <a:off x="9658666" y="3900992"/>
              <a:ext cx="39873" cy="146354"/>
            </a:xfrm>
            <a:custGeom>
              <a:avLst/>
              <a:gdLst/>
              <a:ahLst/>
              <a:cxnLst/>
              <a:rect l="l" t="t" r="r" b="b"/>
              <a:pathLst>
                <a:path w="836" h="3069" extrusionOk="0">
                  <a:moveTo>
                    <a:pt x="62" y="1"/>
                  </a:moveTo>
                  <a:cubicBezTo>
                    <a:pt x="58" y="1"/>
                    <a:pt x="54" y="1"/>
                    <a:pt x="49" y="2"/>
                  </a:cubicBezTo>
                  <a:cubicBezTo>
                    <a:pt x="20" y="9"/>
                    <a:pt x="1" y="39"/>
                    <a:pt x="8" y="70"/>
                  </a:cubicBezTo>
                  <a:lnTo>
                    <a:pt x="721" y="3027"/>
                  </a:lnTo>
                  <a:cubicBezTo>
                    <a:pt x="726" y="3052"/>
                    <a:pt x="750" y="3069"/>
                    <a:pt x="775" y="3069"/>
                  </a:cubicBezTo>
                  <a:lnTo>
                    <a:pt x="787" y="3069"/>
                  </a:lnTo>
                  <a:cubicBezTo>
                    <a:pt x="818" y="3064"/>
                    <a:pt x="835" y="3032"/>
                    <a:pt x="830" y="3003"/>
                  </a:cubicBezTo>
                  <a:lnTo>
                    <a:pt x="117" y="46"/>
                  </a:lnTo>
                  <a:cubicBezTo>
                    <a:pt x="111" y="19"/>
                    <a:pt x="88" y="1"/>
                    <a:pt x="62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rot="385884">
              <a:off x="9705904" y="3888125"/>
              <a:ext cx="39825" cy="146401"/>
            </a:xfrm>
            <a:custGeom>
              <a:avLst/>
              <a:gdLst/>
              <a:ahLst/>
              <a:cxnLst/>
              <a:rect l="l" t="t" r="r" b="b"/>
              <a:pathLst>
                <a:path w="835" h="3070" extrusionOk="0">
                  <a:moveTo>
                    <a:pt x="63" y="0"/>
                  </a:moveTo>
                  <a:cubicBezTo>
                    <a:pt x="58" y="0"/>
                    <a:pt x="53" y="1"/>
                    <a:pt x="49" y="3"/>
                  </a:cubicBezTo>
                  <a:cubicBezTo>
                    <a:pt x="17" y="10"/>
                    <a:pt x="0" y="39"/>
                    <a:pt x="5" y="71"/>
                  </a:cubicBezTo>
                  <a:lnTo>
                    <a:pt x="718" y="3026"/>
                  </a:lnTo>
                  <a:cubicBezTo>
                    <a:pt x="725" y="3050"/>
                    <a:pt x="750" y="3069"/>
                    <a:pt x="774" y="3069"/>
                  </a:cubicBezTo>
                  <a:lnTo>
                    <a:pt x="786" y="3069"/>
                  </a:lnTo>
                  <a:cubicBezTo>
                    <a:pt x="815" y="3062"/>
                    <a:pt x="835" y="3033"/>
                    <a:pt x="827" y="3001"/>
                  </a:cubicBezTo>
                  <a:lnTo>
                    <a:pt x="114" y="46"/>
                  </a:lnTo>
                  <a:cubicBezTo>
                    <a:pt x="110" y="20"/>
                    <a:pt x="87" y="0"/>
                    <a:pt x="6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rot="385884">
              <a:off x="9752765" y="3876084"/>
              <a:ext cx="39873" cy="146354"/>
            </a:xfrm>
            <a:custGeom>
              <a:avLst/>
              <a:gdLst/>
              <a:ahLst/>
              <a:cxnLst/>
              <a:rect l="l" t="t" r="r" b="b"/>
              <a:pathLst>
                <a:path w="836" h="3069" extrusionOk="0">
                  <a:moveTo>
                    <a:pt x="62" y="1"/>
                  </a:moveTo>
                  <a:cubicBezTo>
                    <a:pt x="58" y="1"/>
                    <a:pt x="54" y="1"/>
                    <a:pt x="49" y="2"/>
                  </a:cubicBezTo>
                  <a:cubicBezTo>
                    <a:pt x="20" y="9"/>
                    <a:pt x="1" y="39"/>
                    <a:pt x="8" y="70"/>
                  </a:cubicBezTo>
                  <a:lnTo>
                    <a:pt x="719" y="3028"/>
                  </a:lnTo>
                  <a:cubicBezTo>
                    <a:pt x="726" y="3052"/>
                    <a:pt x="750" y="3069"/>
                    <a:pt x="775" y="3069"/>
                  </a:cubicBezTo>
                  <a:lnTo>
                    <a:pt x="787" y="3069"/>
                  </a:lnTo>
                  <a:cubicBezTo>
                    <a:pt x="816" y="3064"/>
                    <a:pt x="835" y="3032"/>
                    <a:pt x="828" y="3003"/>
                  </a:cubicBezTo>
                  <a:lnTo>
                    <a:pt x="115" y="46"/>
                  </a:lnTo>
                  <a:cubicBezTo>
                    <a:pt x="111" y="19"/>
                    <a:pt x="89" y="1"/>
                    <a:pt x="62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385884">
              <a:off x="9800211" y="3861364"/>
              <a:ext cx="39730" cy="146401"/>
            </a:xfrm>
            <a:custGeom>
              <a:avLst/>
              <a:gdLst/>
              <a:ahLst/>
              <a:cxnLst/>
              <a:rect l="l" t="t" r="r" b="b"/>
              <a:pathLst>
                <a:path w="833" h="3070" extrusionOk="0">
                  <a:moveTo>
                    <a:pt x="63" y="1"/>
                  </a:moveTo>
                  <a:cubicBezTo>
                    <a:pt x="58" y="1"/>
                    <a:pt x="53" y="1"/>
                    <a:pt x="49" y="3"/>
                  </a:cubicBezTo>
                  <a:cubicBezTo>
                    <a:pt x="17" y="8"/>
                    <a:pt x="0" y="39"/>
                    <a:pt x="5" y="68"/>
                  </a:cubicBezTo>
                  <a:lnTo>
                    <a:pt x="718" y="3026"/>
                  </a:lnTo>
                  <a:cubicBezTo>
                    <a:pt x="723" y="3050"/>
                    <a:pt x="747" y="3069"/>
                    <a:pt x="772" y="3069"/>
                  </a:cubicBezTo>
                  <a:lnTo>
                    <a:pt x="784" y="3069"/>
                  </a:lnTo>
                  <a:cubicBezTo>
                    <a:pt x="815" y="3062"/>
                    <a:pt x="832" y="3033"/>
                    <a:pt x="827" y="3002"/>
                  </a:cubicBezTo>
                  <a:lnTo>
                    <a:pt x="114" y="44"/>
                  </a:lnTo>
                  <a:cubicBezTo>
                    <a:pt x="110" y="20"/>
                    <a:pt x="87" y="1"/>
                    <a:pt x="6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385884">
              <a:off x="9604661" y="4177850"/>
              <a:ext cx="39825" cy="146354"/>
            </a:xfrm>
            <a:custGeom>
              <a:avLst/>
              <a:gdLst/>
              <a:ahLst/>
              <a:cxnLst/>
              <a:rect l="l" t="t" r="r" b="b"/>
              <a:pathLst>
                <a:path w="835" h="3069" extrusionOk="0">
                  <a:moveTo>
                    <a:pt x="62" y="0"/>
                  </a:moveTo>
                  <a:cubicBezTo>
                    <a:pt x="58" y="0"/>
                    <a:pt x="53" y="1"/>
                    <a:pt x="49" y="2"/>
                  </a:cubicBezTo>
                  <a:cubicBezTo>
                    <a:pt x="20" y="9"/>
                    <a:pt x="0" y="38"/>
                    <a:pt x="5" y="69"/>
                  </a:cubicBezTo>
                  <a:lnTo>
                    <a:pt x="718" y="3027"/>
                  </a:lnTo>
                  <a:cubicBezTo>
                    <a:pt x="726" y="3051"/>
                    <a:pt x="750" y="3068"/>
                    <a:pt x="774" y="3068"/>
                  </a:cubicBezTo>
                  <a:lnTo>
                    <a:pt x="786" y="3068"/>
                  </a:lnTo>
                  <a:cubicBezTo>
                    <a:pt x="815" y="3063"/>
                    <a:pt x="835" y="3032"/>
                    <a:pt x="827" y="3003"/>
                  </a:cubicBezTo>
                  <a:lnTo>
                    <a:pt x="114" y="45"/>
                  </a:lnTo>
                  <a:cubicBezTo>
                    <a:pt x="110" y="18"/>
                    <a:pt x="88" y="0"/>
                    <a:pt x="62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385884">
              <a:off x="9652099" y="4162795"/>
              <a:ext cx="39730" cy="146354"/>
            </a:xfrm>
            <a:custGeom>
              <a:avLst/>
              <a:gdLst/>
              <a:ahLst/>
              <a:cxnLst/>
              <a:rect l="l" t="t" r="r" b="b"/>
              <a:pathLst>
                <a:path w="833" h="3069" extrusionOk="0">
                  <a:moveTo>
                    <a:pt x="62" y="0"/>
                  </a:moveTo>
                  <a:cubicBezTo>
                    <a:pt x="57" y="0"/>
                    <a:pt x="53" y="1"/>
                    <a:pt x="49" y="2"/>
                  </a:cubicBezTo>
                  <a:cubicBezTo>
                    <a:pt x="18" y="9"/>
                    <a:pt x="1" y="38"/>
                    <a:pt x="5" y="70"/>
                  </a:cubicBezTo>
                  <a:lnTo>
                    <a:pt x="719" y="3027"/>
                  </a:lnTo>
                  <a:cubicBezTo>
                    <a:pt x="724" y="3052"/>
                    <a:pt x="748" y="3069"/>
                    <a:pt x="772" y="3069"/>
                  </a:cubicBezTo>
                  <a:lnTo>
                    <a:pt x="784" y="3069"/>
                  </a:lnTo>
                  <a:cubicBezTo>
                    <a:pt x="816" y="3064"/>
                    <a:pt x="833" y="3032"/>
                    <a:pt x="828" y="3003"/>
                  </a:cubicBezTo>
                  <a:lnTo>
                    <a:pt x="115" y="46"/>
                  </a:lnTo>
                  <a:cubicBezTo>
                    <a:pt x="110" y="19"/>
                    <a:pt x="87" y="0"/>
                    <a:pt x="62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385884">
              <a:off x="9699357" y="4148549"/>
              <a:ext cx="39873" cy="146258"/>
            </a:xfrm>
            <a:custGeom>
              <a:avLst/>
              <a:gdLst/>
              <a:ahLst/>
              <a:cxnLst/>
              <a:rect l="l" t="t" r="r" b="b"/>
              <a:pathLst>
                <a:path w="836" h="3067" extrusionOk="0">
                  <a:moveTo>
                    <a:pt x="64" y="0"/>
                  </a:moveTo>
                  <a:cubicBezTo>
                    <a:pt x="59" y="0"/>
                    <a:pt x="54" y="1"/>
                    <a:pt x="49" y="2"/>
                  </a:cubicBezTo>
                  <a:cubicBezTo>
                    <a:pt x="20" y="7"/>
                    <a:pt x="1" y="39"/>
                    <a:pt x="8" y="68"/>
                  </a:cubicBezTo>
                  <a:lnTo>
                    <a:pt x="719" y="3025"/>
                  </a:lnTo>
                  <a:cubicBezTo>
                    <a:pt x="726" y="3050"/>
                    <a:pt x="750" y="3067"/>
                    <a:pt x="775" y="3067"/>
                  </a:cubicBezTo>
                  <a:lnTo>
                    <a:pt x="787" y="3067"/>
                  </a:lnTo>
                  <a:cubicBezTo>
                    <a:pt x="816" y="3062"/>
                    <a:pt x="835" y="3030"/>
                    <a:pt x="828" y="3001"/>
                  </a:cubicBezTo>
                  <a:lnTo>
                    <a:pt x="117" y="44"/>
                  </a:lnTo>
                  <a:cubicBezTo>
                    <a:pt x="111" y="19"/>
                    <a:pt x="90" y="0"/>
                    <a:pt x="64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385884">
              <a:off x="9746362" y="4135560"/>
              <a:ext cx="39825" cy="146401"/>
            </a:xfrm>
            <a:custGeom>
              <a:avLst/>
              <a:gdLst/>
              <a:ahLst/>
              <a:cxnLst/>
              <a:rect l="l" t="t" r="r" b="b"/>
              <a:pathLst>
                <a:path w="835" h="3070" extrusionOk="0">
                  <a:moveTo>
                    <a:pt x="62" y="1"/>
                  </a:moveTo>
                  <a:cubicBezTo>
                    <a:pt x="58" y="1"/>
                    <a:pt x="53" y="1"/>
                    <a:pt x="49" y="3"/>
                  </a:cubicBezTo>
                  <a:cubicBezTo>
                    <a:pt x="20" y="10"/>
                    <a:pt x="0" y="39"/>
                    <a:pt x="7" y="70"/>
                  </a:cubicBezTo>
                  <a:lnTo>
                    <a:pt x="721" y="3028"/>
                  </a:lnTo>
                  <a:cubicBezTo>
                    <a:pt x="726" y="3052"/>
                    <a:pt x="750" y="3069"/>
                    <a:pt x="774" y="3069"/>
                  </a:cubicBezTo>
                  <a:lnTo>
                    <a:pt x="786" y="3069"/>
                  </a:lnTo>
                  <a:cubicBezTo>
                    <a:pt x="818" y="3064"/>
                    <a:pt x="835" y="3033"/>
                    <a:pt x="830" y="3004"/>
                  </a:cubicBezTo>
                  <a:lnTo>
                    <a:pt x="117" y="46"/>
                  </a:lnTo>
                  <a:cubicBezTo>
                    <a:pt x="110" y="19"/>
                    <a:pt x="88" y="1"/>
                    <a:pt x="62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385884">
              <a:off x="9793456" y="4123633"/>
              <a:ext cx="39730" cy="146258"/>
            </a:xfrm>
            <a:custGeom>
              <a:avLst/>
              <a:gdLst/>
              <a:ahLst/>
              <a:cxnLst/>
              <a:rect l="l" t="t" r="r" b="b"/>
              <a:pathLst>
                <a:path w="833" h="3067" extrusionOk="0">
                  <a:moveTo>
                    <a:pt x="64" y="0"/>
                  </a:moveTo>
                  <a:cubicBezTo>
                    <a:pt x="59" y="0"/>
                    <a:pt x="54" y="1"/>
                    <a:pt x="49" y="2"/>
                  </a:cubicBezTo>
                  <a:cubicBezTo>
                    <a:pt x="18" y="7"/>
                    <a:pt x="1" y="39"/>
                    <a:pt x="5" y="68"/>
                  </a:cubicBezTo>
                  <a:lnTo>
                    <a:pt x="719" y="3025"/>
                  </a:lnTo>
                  <a:cubicBezTo>
                    <a:pt x="726" y="3050"/>
                    <a:pt x="748" y="3067"/>
                    <a:pt x="775" y="3067"/>
                  </a:cubicBezTo>
                  <a:lnTo>
                    <a:pt x="784" y="3067"/>
                  </a:lnTo>
                  <a:cubicBezTo>
                    <a:pt x="816" y="3062"/>
                    <a:pt x="833" y="3030"/>
                    <a:pt x="828" y="3001"/>
                  </a:cubicBezTo>
                  <a:lnTo>
                    <a:pt x="115" y="44"/>
                  </a:lnTo>
                  <a:cubicBezTo>
                    <a:pt x="111" y="19"/>
                    <a:pt x="88" y="0"/>
                    <a:pt x="64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rot="385884">
              <a:off x="9840669" y="4108804"/>
              <a:ext cx="39825" cy="146401"/>
            </a:xfrm>
            <a:custGeom>
              <a:avLst/>
              <a:gdLst/>
              <a:ahLst/>
              <a:cxnLst/>
              <a:rect l="l" t="t" r="r" b="b"/>
              <a:pathLst>
                <a:path w="835" h="3070" extrusionOk="0">
                  <a:moveTo>
                    <a:pt x="64" y="0"/>
                  </a:moveTo>
                  <a:cubicBezTo>
                    <a:pt x="59" y="0"/>
                    <a:pt x="54" y="1"/>
                    <a:pt x="49" y="3"/>
                  </a:cubicBezTo>
                  <a:cubicBezTo>
                    <a:pt x="20" y="10"/>
                    <a:pt x="0" y="39"/>
                    <a:pt x="8" y="71"/>
                  </a:cubicBezTo>
                  <a:lnTo>
                    <a:pt x="718" y="3026"/>
                  </a:lnTo>
                  <a:cubicBezTo>
                    <a:pt x="726" y="3050"/>
                    <a:pt x="750" y="3069"/>
                    <a:pt x="774" y="3069"/>
                  </a:cubicBezTo>
                  <a:cubicBezTo>
                    <a:pt x="777" y="3069"/>
                    <a:pt x="781" y="3068"/>
                    <a:pt x="783" y="3068"/>
                  </a:cubicBezTo>
                  <a:cubicBezTo>
                    <a:pt x="784" y="3068"/>
                    <a:pt x="785" y="3068"/>
                    <a:pt x="786" y="3069"/>
                  </a:cubicBezTo>
                  <a:cubicBezTo>
                    <a:pt x="815" y="3062"/>
                    <a:pt x="835" y="3033"/>
                    <a:pt x="828" y="3001"/>
                  </a:cubicBezTo>
                  <a:lnTo>
                    <a:pt x="117" y="46"/>
                  </a:lnTo>
                  <a:cubicBezTo>
                    <a:pt x="111" y="20"/>
                    <a:pt x="89" y="0"/>
                    <a:pt x="64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385884">
              <a:off x="9645356" y="4425359"/>
              <a:ext cx="39825" cy="146258"/>
            </a:xfrm>
            <a:custGeom>
              <a:avLst/>
              <a:gdLst/>
              <a:ahLst/>
              <a:cxnLst/>
              <a:rect l="l" t="t" r="r" b="b"/>
              <a:pathLst>
                <a:path w="835" h="3067" extrusionOk="0">
                  <a:moveTo>
                    <a:pt x="63" y="0"/>
                  </a:moveTo>
                  <a:cubicBezTo>
                    <a:pt x="58" y="0"/>
                    <a:pt x="53" y="1"/>
                    <a:pt x="49" y="3"/>
                  </a:cubicBezTo>
                  <a:cubicBezTo>
                    <a:pt x="17" y="8"/>
                    <a:pt x="0" y="39"/>
                    <a:pt x="5" y="68"/>
                  </a:cubicBezTo>
                  <a:lnTo>
                    <a:pt x="718" y="3026"/>
                  </a:lnTo>
                  <a:cubicBezTo>
                    <a:pt x="725" y="3050"/>
                    <a:pt x="750" y="3067"/>
                    <a:pt x="774" y="3067"/>
                  </a:cubicBezTo>
                  <a:lnTo>
                    <a:pt x="786" y="3067"/>
                  </a:lnTo>
                  <a:cubicBezTo>
                    <a:pt x="815" y="3062"/>
                    <a:pt x="835" y="3031"/>
                    <a:pt x="827" y="3001"/>
                  </a:cubicBezTo>
                  <a:lnTo>
                    <a:pt x="114" y="44"/>
                  </a:lnTo>
                  <a:cubicBezTo>
                    <a:pt x="110" y="20"/>
                    <a:pt x="87" y="0"/>
                    <a:pt x="6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385884">
              <a:off x="9692555" y="4410285"/>
              <a:ext cx="39873" cy="146306"/>
            </a:xfrm>
            <a:custGeom>
              <a:avLst/>
              <a:gdLst/>
              <a:ahLst/>
              <a:cxnLst/>
              <a:rect l="l" t="t" r="r" b="b"/>
              <a:pathLst>
                <a:path w="836" h="3068" extrusionOk="0">
                  <a:moveTo>
                    <a:pt x="64" y="1"/>
                  </a:moveTo>
                  <a:cubicBezTo>
                    <a:pt x="59" y="1"/>
                    <a:pt x="54" y="2"/>
                    <a:pt x="49" y="3"/>
                  </a:cubicBezTo>
                  <a:cubicBezTo>
                    <a:pt x="20" y="8"/>
                    <a:pt x="1" y="40"/>
                    <a:pt x="8" y="69"/>
                  </a:cubicBezTo>
                  <a:lnTo>
                    <a:pt x="719" y="3026"/>
                  </a:lnTo>
                  <a:cubicBezTo>
                    <a:pt x="726" y="3050"/>
                    <a:pt x="750" y="3067"/>
                    <a:pt x="775" y="3067"/>
                  </a:cubicBezTo>
                  <a:cubicBezTo>
                    <a:pt x="778" y="3067"/>
                    <a:pt x="781" y="3066"/>
                    <a:pt x="784" y="3066"/>
                  </a:cubicBezTo>
                  <a:cubicBezTo>
                    <a:pt x="785" y="3066"/>
                    <a:pt x="786" y="3067"/>
                    <a:pt x="787" y="3067"/>
                  </a:cubicBezTo>
                  <a:cubicBezTo>
                    <a:pt x="816" y="3063"/>
                    <a:pt x="835" y="3031"/>
                    <a:pt x="828" y="3002"/>
                  </a:cubicBezTo>
                  <a:lnTo>
                    <a:pt x="115" y="44"/>
                  </a:lnTo>
                  <a:cubicBezTo>
                    <a:pt x="111" y="20"/>
                    <a:pt x="90" y="1"/>
                    <a:pt x="6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385884">
              <a:off x="9739955" y="4395944"/>
              <a:ext cx="39730" cy="146401"/>
            </a:xfrm>
            <a:custGeom>
              <a:avLst/>
              <a:gdLst/>
              <a:ahLst/>
              <a:cxnLst/>
              <a:rect l="l" t="t" r="r" b="b"/>
              <a:pathLst>
                <a:path w="833" h="3070" extrusionOk="0">
                  <a:moveTo>
                    <a:pt x="63" y="1"/>
                  </a:moveTo>
                  <a:cubicBezTo>
                    <a:pt x="58" y="1"/>
                    <a:pt x="53" y="2"/>
                    <a:pt x="49" y="3"/>
                  </a:cubicBezTo>
                  <a:cubicBezTo>
                    <a:pt x="17" y="8"/>
                    <a:pt x="0" y="40"/>
                    <a:pt x="5" y="69"/>
                  </a:cubicBezTo>
                  <a:lnTo>
                    <a:pt x="718" y="3026"/>
                  </a:lnTo>
                  <a:cubicBezTo>
                    <a:pt x="723" y="3050"/>
                    <a:pt x="747" y="3070"/>
                    <a:pt x="772" y="3070"/>
                  </a:cubicBezTo>
                  <a:lnTo>
                    <a:pt x="784" y="3070"/>
                  </a:lnTo>
                  <a:cubicBezTo>
                    <a:pt x="815" y="3063"/>
                    <a:pt x="832" y="3033"/>
                    <a:pt x="827" y="3002"/>
                  </a:cubicBezTo>
                  <a:lnTo>
                    <a:pt x="114" y="44"/>
                  </a:lnTo>
                  <a:cubicBezTo>
                    <a:pt x="110" y="20"/>
                    <a:pt x="87" y="1"/>
                    <a:pt x="6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385884">
              <a:off x="9787055" y="4383117"/>
              <a:ext cx="39825" cy="146258"/>
            </a:xfrm>
            <a:custGeom>
              <a:avLst/>
              <a:gdLst/>
              <a:ahLst/>
              <a:cxnLst/>
              <a:rect l="l" t="t" r="r" b="b"/>
              <a:pathLst>
                <a:path w="835" h="3067" extrusionOk="0">
                  <a:moveTo>
                    <a:pt x="64" y="0"/>
                  </a:moveTo>
                  <a:cubicBezTo>
                    <a:pt x="59" y="0"/>
                    <a:pt x="54" y="1"/>
                    <a:pt x="49" y="3"/>
                  </a:cubicBezTo>
                  <a:cubicBezTo>
                    <a:pt x="20" y="8"/>
                    <a:pt x="0" y="39"/>
                    <a:pt x="7" y="68"/>
                  </a:cubicBezTo>
                  <a:lnTo>
                    <a:pt x="718" y="3026"/>
                  </a:lnTo>
                  <a:cubicBezTo>
                    <a:pt x="726" y="3050"/>
                    <a:pt x="750" y="3067"/>
                    <a:pt x="774" y="3067"/>
                  </a:cubicBezTo>
                  <a:lnTo>
                    <a:pt x="786" y="3067"/>
                  </a:lnTo>
                  <a:cubicBezTo>
                    <a:pt x="815" y="3062"/>
                    <a:pt x="835" y="3030"/>
                    <a:pt x="827" y="3001"/>
                  </a:cubicBezTo>
                  <a:lnTo>
                    <a:pt x="117" y="44"/>
                  </a:lnTo>
                  <a:cubicBezTo>
                    <a:pt x="111" y="20"/>
                    <a:pt x="89" y="0"/>
                    <a:pt x="64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385884">
              <a:off x="9833911" y="4371028"/>
              <a:ext cx="39873" cy="146401"/>
            </a:xfrm>
            <a:custGeom>
              <a:avLst/>
              <a:gdLst/>
              <a:ahLst/>
              <a:cxnLst/>
              <a:rect l="l" t="t" r="r" b="b"/>
              <a:pathLst>
                <a:path w="836" h="3070" extrusionOk="0">
                  <a:moveTo>
                    <a:pt x="65" y="1"/>
                  </a:moveTo>
                  <a:cubicBezTo>
                    <a:pt x="60" y="1"/>
                    <a:pt x="54" y="2"/>
                    <a:pt x="49" y="3"/>
                  </a:cubicBezTo>
                  <a:cubicBezTo>
                    <a:pt x="20" y="8"/>
                    <a:pt x="1" y="40"/>
                    <a:pt x="8" y="69"/>
                  </a:cubicBezTo>
                  <a:lnTo>
                    <a:pt x="719" y="3026"/>
                  </a:lnTo>
                  <a:cubicBezTo>
                    <a:pt x="726" y="3050"/>
                    <a:pt x="750" y="3070"/>
                    <a:pt x="775" y="3070"/>
                  </a:cubicBezTo>
                  <a:lnTo>
                    <a:pt x="787" y="3070"/>
                  </a:lnTo>
                  <a:cubicBezTo>
                    <a:pt x="816" y="3063"/>
                    <a:pt x="835" y="3033"/>
                    <a:pt x="828" y="3002"/>
                  </a:cubicBezTo>
                  <a:lnTo>
                    <a:pt x="117" y="45"/>
                  </a:lnTo>
                  <a:cubicBezTo>
                    <a:pt x="111" y="20"/>
                    <a:pt x="90" y="1"/>
                    <a:pt x="65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385884">
              <a:off x="9881363" y="4356308"/>
              <a:ext cx="39730" cy="146354"/>
            </a:xfrm>
            <a:custGeom>
              <a:avLst/>
              <a:gdLst/>
              <a:ahLst/>
              <a:cxnLst/>
              <a:rect l="l" t="t" r="r" b="b"/>
              <a:pathLst>
                <a:path w="833" h="3069" extrusionOk="0">
                  <a:moveTo>
                    <a:pt x="61" y="0"/>
                  </a:moveTo>
                  <a:cubicBezTo>
                    <a:pt x="57" y="0"/>
                    <a:pt x="53" y="1"/>
                    <a:pt x="49" y="2"/>
                  </a:cubicBezTo>
                  <a:cubicBezTo>
                    <a:pt x="17" y="9"/>
                    <a:pt x="0" y="38"/>
                    <a:pt x="5" y="69"/>
                  </a:cubicBezTo>
                  <a:lnTo>
                    <a:pt x="718" y="3027"/>
                  </a:lnTo>
                  <a:cubicBezTo>
                    <a:pt x="726" y="3051"/>
                    <a:pt x="750" y="3068"/>
                    <a:pt x="774" y="3068"/>
                  </a:cubicBezTo>
                  <a:cubicBezTo>
                    <a:pt x="776" y="3068"/>
                    <a:pt x="778" y="3067"/>
                    <a:pt x="781" y="3067"/>
                  </a:cubicBezTo>
                  <a:cubicBezTo>
                    <a:pt x="782" y="3067"/>
                    <a:pt x="783" y="3067"/>
                    <a:pt x="784" y="3068"/>
                  </a:cubicBezTo>
                  <a:cubicBezTo>
                    <a:pt x="815" y="3063"/>
                    <a:pt x="832" y="3032"/>
                    <a:pt x="828" y="3003"/>
                  </a:cubicBezTo>
                  <a:lnTo>
                    <a:pt x="114" y="45"/>
                  </a:lnTo>
                  <a:cubicBezTo>
                    <a:pt x="110" y="18"/>
                    <a:pt x="86" y="0"/>
                    <a:pt x="61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385884">
              <a:off x="9676824" y="4693326"/>
              <a:ext cx="39778" cy="146354"/>
            </a:xfrm>
            <a:custGeom>
              <a:avLst/>
              <a:gdLst/>
              <a:ahLst/>
              <a:cxnLst/>
              <a:rect l="l" t="t" r="r" b="b"/>
              <a:pathLst>
                <a:path w="834" h="3069" extrusionOk="0">
                  <a:moveTo>
                    <a:pt x="64" y="0"/>
                  </a:moveTo>
                  <a:cubicBezTo>
                    <a:pt x="59" y="0"/>
                    <a:pt x="54" y="1"/>
                    <a:pt x="49" y="2"/>
                  </a:cubicBezTo>
                  <a:cubicBezTo>
                    <a:pt x="18" y="7"/>
                    <a:pt x="1" y="39"/>
                    <a:pt x="6" y="68"/>
                  </a:cubicBezTo>
                  <a:lnTo>
                    <a:pt x="719" y="3025"/>
                  </a:lnTo>
                  <a:cubicBezTo>
                    <a:pt x="726" y="3050"/>
                    <a:pt x="748" y="3069"/>
                    <a:pt x="775" y="3069"/>
                  </a:cubicBezTo>
                  <a:cubicBezTo>
                    <a:pt x="778" y="3069"/>
                    <a:pt x="780" y="3067"/>
                    <a:pt x="782" y="3067"/>
                  </a:cubicBezTo>
                  <a:cubicBezTo>
                    <a:pt x="783" y="3067"/>
                    <a:pt x="784" y="3067"/>
                    <a:pt x="785" y="3069"/>
                  </a:cubicBezTo>
                  <a:cubicBezTo>
                    <a:pt x="816" y="3062"/>
                    <a:pt x="833" y="3033"/>
                    <a:pt x="828" y="3001"/>
                  </a:cubicBezTo>
                  <a:lnTo>
                    <a:pt x="115" y="44"/>
                  </a:lnTo>
                  <a:cubicBezTo>
                    <a:pt x="111" y="19"/>
                    <a:pt x="88" y="0"/>
                    <a:pt x="64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rot="385884">
              <a:off x="9724183" y="4678176"/>
              <a:ext cx="39873" cy="146258"/>
            </a:xfrm>
            <a:custGeom>
              <a:avLst/>
              <a:gdLst/>
              <a:ahLst/>
              <a:cxnLst/>
              <a:rect l="l" t="t" r="r" b="b"/>
              <a:pathLst>
                <a:path w="836" h="3067" extrusionOk="0">
                  <a:moveTo>
                    <a:pt x="65" y="0"/>
                  </a:moveTo>
                  <a:cubicBezTo>
                    <a:pt x="60" y="0"/>
                    <a:pt x="55" y="1"/>
                    <a:pt x="49" y="2"/>
                  </a:cubicBezTo>
                  <a:cubicBezTo>
                    <a:pt x="20" y="7"/>
                    <a:pt x="1" y="39"/>
                    <a:pt x="8" y="68"/>
                  </a:cubicBezTo>
                  <a:lnTo>
                    <a:pt x="721" y="3025"/>
                  </a:lnTo>
                  <a:cubicBezTo>
                    <a:pt x="726" y="3050"/>
                    <a:pt x="751" y="3067"/>
                    <a:pt x="775" y="3067"/>
                  </a:cubicBezTo>
                  <a:lnTo>
                    <a:pt x="787" y="3067"/>
                  </a:lnTo>
                  <a:cubicBezTo>
                    <a:pt x="816" y="3062"/>
                    <a:pt x="836" y="3030"/>
                    <a:pt x="828" y="3001"/>
                  </a:cubicBezTo>
                  <a:lnTo>
                    <a:pt x="117" y="44"/>
                  </a:lnTo>
                  <a:cubicBezTo>
                    <a:pt x="111" y="19"/>
                    <a:pt x="90" y="0"/>
                    <a:pt x="65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rot="385884">
              <a:off x="9771441" y="4663821"/>
              <a:ext cx="39778" cy="146354"/>
            </a:xfrm>
            <a:custGeom>
              <a:avLst/>
              <a:gdLst/>
              <a:ahLst/>
              <a:cxnLst/>
              <a:rect l="l" t="t" r="r" b="b"/>
              <a:pathLst>
                <a:path w="834" h="3069" extrusionOk="0">
                  <a:moveTo>
                    <a:pt x="64" y="0"/>
                  </a:moveTo>
                  <a:cubicBezTo>
                    <a:pt x="59" y="0"/>
                    <a:pt x="54" y="1"/>
                    <a:pt x="49" y="2"/>
                  </a:cubicBezTo>
                  <a:cubicBezTo>
                    <a:pt x="18" y="7"/>
                    <a:pt x="1" y="39"/>
                    <a:pt x="6" y="68"/>
                  </a:cubicBezTo>
                  <a:lnTo>
                    <a:pt x="719" y="3025"/>
                  </a:lnTo>
                  <a:cubicBezTo>
                    <a:pt x="724" y="3050"/>
                    <a:pt x="748" y="3069"/>
                    <a:pt x="772" y="3069"/>
                  </a:cubicBezTo>
                  <a:lnTo>
                    <a:pt x="785" y="3069"/>
                  </a:lnTo>
                  <a:cubicBezTo>
                    <a:pt x="816" y="3062"/>
                    <a:pt x="833" y="3033"/>
                    <a:pt x="828" y="3001"/>
                  </a:cubicBezTo>
                  <a:lnTo>
                    <a:pt x="115" y="44"/>
                  </a:lnTo>
                  <a:cubicBezTo>
                    <a:pt x="111" y="19"/>
                    <a:pt x="88" y="0"/>
                    <a:pt x="64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rot="385884">
              <a:off x="9818522" y="4651089"/>
              <a:ext cx="39873" cy="146354"/>
            </a:xfrm>
            <a:custGeom>
              <a:avLst/>
              <a:gdLst/>
              <a:ahLst/>
              <a:cxnLst/>
              <a:rect l="l" t="t" r="r" b="b"/>
              <a:pathLst>
                <a:path w="836" h="3069" extrusionOk="0">
                  <a:moveTo>
                    <a:pt x="65" y="0"/>
                  </a:moveTo>
                  <a:cubicBezTo>
                    <a:pt x="60" y="0"/>
                    <a:pt x="55" y="1"/>
                    <a:pt x="50" y="2"/>
                  </a:cubicBezTo>
                  <a:cubicBezTo>
                    <a:pt x="20" y="7"/>
                    <a:pt x="1" y="39"/>
                    <a:pt x="8" y="68"/>
                  </a:cubicBezTo>
                  <a:lnTo>
                    <a:pt x="719" y="3025"/>
                  </a:lnTo>
                  <a:cubicBezTo>
                    <a:pt x="726" y="3050"/>
                    <a:pt x="751" y="3069"/>
                    <a:pt x="775" y="3069"/>
                  </a:cubicBezTo>
                  <a:cubicBezTo>
                    <a:pt x="777" y="3069"/>
                    <a:pt x="780" y="3067"/>
                    <a:pt x="783" y="3067"/>
                  </a:cubicBezTo>
                  <a:cubicBezTo>
                    <a:pt x="785" y="3067"/>
                    <a:pt x="786" y="3067"/>
                    <a:pt x="787" y="3069"/>
                  </a:cubicBezTo>
                  <a:cubicBezTo>
                    <a:pt x="816" y="3062"/>
                    <a:pt x="836" y="3033"/>
                    <a:pt x="828" y="3001"/>
                  </a:cubicBezTo>
                  <a:lnTo>
                    <a:pt x="117" y="44"/>
                  </a:lnTo>
                  <a:cubicBezTo>
                    <a:pt x="111" y="19"/>
                    <a:pt x="90" y="0"/>
                    <a:pt x="65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rot="385884">
              <a:off x="9865679" y="4638927"/>
              <a:ext cx="39730" cy="146401"/>
            </a:xfrm>
            <a:custGeom>
              <a:avLst/>
              <a:gdLst/>
              <a:ahLst/>
              <a:cxnLst/>
              <a:rect l="l" t="t" r="r" b="b"/>
              <a:pathLst>
                <a:path w="833" h="3070" extrusionOk="0">
                  <a:moveTo>
                    <a:pt x="63" y="0"/>
                  </a:moveTo>
                  <a:cubicBezTo>
                    <a:pt x="59" y="0"/>
                    <a:pt x="54" y="1"/>
                    <a:pt x="49" y="2"/>
                  </a:cubicBezTo>
                  <a:cubicBezTo>
                    <a:pt x="17" y="7"/>
                    <a:pt x="0" y="39"/>
                    <a:pt x="5" y="68"/>
                  </a:cubicBezTo>
                  <a:lnTo>
                    <a:pt x="719" y="3025"/>
                  </a:lnTo>
                  <a:cubicBezTo>
                    <a:pt x="723" y="3050"/>
                    <a:pt x="748" y="3069"/>
                    <a:pt x="772" y="3069"/>
                  </a:cubicBezTo>
                  <a:lnTo>
                    <a:pt x="784" y="3069"/>
                  </a:lnTo>
                  <a:cubicBezTo>
                    <a:pt x="816" y="3062"/>
                    <a:pt x="833" y="3033"/>
                    <a:pt x="828" y="3001"/>
                  </a:cubicBezTo>
                  <a:lnTo>
                    <a:pt x="114" y="44"/>
                  </a:lnTo>
                  <a:cubicBezTo>
                    <a:pt x="110" y="19"/>
                    <a:pt x="88" y="0"/>
                    <a:pt x="6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rot="385884">
              <a:off x="9912898" y="4624141"/>
              <a:ext cx="39730" cy="146354"/>
            </a:xfrm>
            <a:custGeom>
              <a:avLst/>
              <a:gdLst/>
              <a:ahLst/>
              <a:cxnLst/>
              <a:rect l="l" t="t" r="r" b="b"/>
              <a:pathLst>
                <a:path w="833" h="3069" extrusionOk="0">
                  <a:moveTo>
                    <a:pt x="61" y="0"/>
                  </a:moveTo>
                  <a:cubicBezTo>
                    <a:pt x="57" y="0"/>
                    <a:pt x="53" y="1"/>
                    <a:pt x="49" y="2"/>
                  </a:cubicBezTo>
                  <a:cubicBezTo>
                    <a:pt x="17" y="9"/>
                    <a:pt x="0" y="38"/>
                    <a:pt x="5" y="70"/>
                  </a:cubicBezTo>
                  <a:lnTo>
                    <a:pt x="718" y="3027"/>
                  </a:lnTo>
                  <a:cubicBezTo>
                    <a:pt x="725" y="3051"/>
                    <a:pt x="750" y="3068"/>
                    <a:pt x="774" y="3068"/>
                  </a:cubicBezTo>
                  <a:lnTo>
                    <a:pt x="784" y="3068"/>
                  </a:lnTo>
                  <a:cubicBezTo>
                    <a:pt x="815" y="3063"/>
                    <a:pt x="832" y="3032"/>
                    <a:pt x="827" y="3003"/>
                  </a:cubicBezTo>
                  <a:lnTo>
                    <a:pt x="114" y="45"/>
                  </a:lnTo>
                  <a:cubicBezTo>
                    <a:pt x="110" y="18"/>
                    <a:pt x="86" y="0"/>
                    <a:pt x="61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 rot="385884">
              <a:off x="9715522" y="4954668"/>
              <a:ext cx="39730" cy="146354"/>
            </a:xfrm>
            <a:custGeom>
              <a:avLst/>
              <a:gdLst/>
              <a:ahLst/>
              <a:cxnLst/>
              <a:rect l="l" t="t" r="r" b="b"/>
              <a:pathLst>
                <a:path w="833" h="3069" extrusionOk="0">
                  <a:moveTo>
                    <a:pt x="61" y="0"/>
                  </a:moveTo>
                  <a:cubicBezTo>
                    <a:pt x="57" y="0"/>
                    <a:pt x="53" y="1"/>
                    <a:pt x="49" y="2"/>
                  </a:cubicBezTo>
                  <a:cubicBezTo>
                    <a:pt x="17" y="9"/>
                    <a:pt x="0" y="38"/>
                    <a:pt x="5" y="70"/>
                  </a:cubicBezTo>
                  <a:lnTo>
                    <a:pt x="718" y="3027"/>
                  </a:lnTo>
                  <a:cubicBezTo>
                    <a:pt x="726" y="3051"/>
                    <a:pt x="750" y="3068"/>
                    <a:pt x="774" y="3068"/>
                  </a:cubicBezTo>
                  <a:lnTo>
                    <a:pt x="784" y="3068"/>
                  </a:lnTo>
                  <a:cubicBezTo>
                    <a:pt x="815" y="3064"/>
                    <a:pt x="832" y="3032"/>
                    <a:pt x="827" y="3003"/>
                  </a:cubicBezTo>
                  <a:lnTo>
                    <a:pt x="114" y="45"/>
                  </a:lnTo>
                  <a:cubicBezTo>
                    <a:pt x="110" y="18"/>
                    <a:pt x="86" y="0"/>
                    <a:pt x="61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 rot="385884">
              <a:off x="9762879" y="4939471"/>
              <a:ext cx="39825" cy="146401"/>
            </a:xfrm>
            <a:custGeom>
              <a:avLst/>
              <a:gdLst/>
              <a:ahLst/>
              <a:cxnLst/>
              <a:rect l="l" t="t" r="r" b="b"/>
              <a:pathLst>
                <a:path w="835" h="3070" extrusionOk="0">
                  <a:moveTo>
                    <a:pt x="64" y="0"/>
                  </a:moveTo>
                  <a:cubicBezTo>
                    <a:pt x="59" y="0"/>
                    <a:pt x="54" y="1"/>
                    <a:pt x="49" y="3"/>
                  </a:cubicBezTo>
                  <a:cubicBezTo>
                    <a:pt x="20" y="10"/>
                    <a:pt x="0" y="39"/>
                    <a:pt x="7" y="71"/>
                  </a:cubicBezTo>
                  <a:lnTo>
                    <a:pt x="721" y="3026"/>
                  </a:lnTo>
                  <a:cubicBezTo>
                    <a:pt x="726" y="3050"/>
                    <a:pt x="750" y="3069"/>
                    <a:pt x="774" y="3069"/>
                  </a:cubicBezTo>
                  <a:lnTo>
                    <a:pt x="786" y="3069"/>
                  </a:lnTo>
                  <a:cubicBezTo>
                    <a:pt x="818" y="3062"/>
                    <a:pt x="835" y="3033"/>
                    <a:pt x="830" y="3001"/>
                  </a:cubicBezTo>
                  <a:lnTo>
                    <a:pt x="117" y="46"/>
                  </a:lnTo>
                  <a:cubicBezTo>
                    <a:pt x="111" y="20"/>
                    <a:pt x="89" y="0"/>
                    <a:pt x="64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 rot="385884">
              <a:off x="9810218" y="4925373"/>
              <a:ext cx="39873" cy="146258"/>
            </a:xfrm>
            <a:custGeom>
              <a:avLst/>
              <a:gdLst/>
              <a:ahLst/>
              <a:cxnLst/>
              <a:rect l="l" t="t" r="r" b="b"/>
              <a:pathLst>
                <a:path w="836" h="3067" extrusionOk="0">
                  <a:moveTo>
                    <a:pt x="64" y="0"/>
                  </a:moveTo>
                  <a:cubicBezTo>
                    <a:pt x="59" y="0"/>
                    <a:pt x="54" y="1"/>
                    <a:pt x="49" y="3"/>
                  </a:cubicBezTo>
                  <a:cubicBezTo>
                    <a:pt x="18" y="8"/>
                    <a:pt x="1" y="39"/>
                    <a:pt x="6" y="68"/>
                  </a:cubicBezTo>
                  <a:lnTo>
                    <a:pt x="719" y="3026"/>
                  </a:lnTo>
                  <a:cubicBezTo>
                    <a:pt x="726" y="3050"/>
                    <a:pt x="750" y="3067"/>
                    <a:pt x="775" y="3067"/>
                  </a:cubicBezTo>
                  <a:lnTo>
                    <a:pt x="787" y="3067"/>
                  </a:lnTo>
                  <a:cubicBezTo>
                    <a:pt x="816" y="3062"/>
                    <a:pt x="835" y="3030"/>
                    <a:pt x="828" y="3001"/>
                  </a:cubicBezTo>
                  <a:lnTo>
                    <a:pt x="115" y="44"/>
                  </a:lnTo>
                  <a:cubicBezTo>
                    <a:pt x="111" y="20"/>
                    <a:pt x="88" y="0"/>
                    <a:pt x="64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 rot="385884">
              <a:off x="9857221" y="4912432"/>
              <a:ext cx="39825" cy="146354"/>
            </a:xfrm>
            <a:custGeom>
              <a:avLst/>
              <a:gdLst/>
              <a:ahLst/>
              <a:cxnLst/>
              <a:rect l="l" t="t" r="r" b="b"/>
              <a:pathLst>
                <a:path w="835" h="3069" extrusionOk="0">
                  <a:moveTo>
                    <a:pt x="62" y="0"/>
                  </a:moveTo>
                  <a:cubicBezTo>
                    <a:pt x="58" y="0"/>
                    <a:pt x="53" y="1"/>
                    <a:pt x="49" y="2"/>
                  </a:cubicBezTo>
                  <a:cubicBezTo>
                    <a:pt x="20" y="9"/>
                    <a:pt x="0" y="38"/>
                    <a:pt x="8" y="70"/>
                  </a:cubicBezTo>
                  <a:lnTo>
                    <a:pt x="718" y="3027"/>
                  </a:lnTo>
                  <a:cubicBezTo>
                    <a:pt x="726" y="3051"/>
                    <a:pt x="750" y="3068"/>
                    <a:pt x="774" y="3068"/>
                  </a:cubicBezTo>
                  <a:lnTo>
                    <a:pt x="786" y="3068"/>
                  </a:lnTo>
                  <a:cubicBezTo>
                    <a:pt x="815" y="3063"/>
                    <a:pt x="835" y="3032"/>
                    <a:pt x="828" y="3003"/>
                  </a:cubicBezTo>
                  <a:lnTo>
                    <a:pt x="114" y="45"/>
                  </a:lnTo>
                  <a:cubicBezTo>
                    <a:pt x="110" y="18"/>
                    <a:pt x="88" y="0"/>
                    <a:pt x="62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rot="385884">
              <a:off x="9904317" y="4900457"/>
              <a:ext cx="39730" cy="146258"/>
            </a:xfrm>
            <a:custGeom>
              <a:avLst/>
              <a:gdLst/>
              <a:ahLst/>
              <a:cxnLst/>
              <a:rect l="l" t="t" r="r" b="b"/>
              <a:pathLst>
                <a:path w="833" h="3067" extrusionOk="0">
                  <a:moveTo>
                    <a:pt x="64" y="0"/>
                  </a:moveTo>
                  <a:cubicBezTo>
                    <a:pt x="59" y="0"/>
                    <a:pt x="54" y="1"/>
                    <a:pt x="49" y="3"/>
                  </a:cubicBezTo>
                  <a:cubicBezTo>
                    <a:pt x="18" y="8"/>
                    <a:pt x="1" y="39"/>
                    <a:pt x="6" y="68"/>
                  </a:cubicBezTo>
                  <a:lnTo>
                    <a:pt x="719" y="3026"/>
                  </a:lnTo>
                  <a:cubicBezTo>
                    <a:pt x="724" y="3050"/>
                    <a:pt x="748" y="3067"/>
                    <a:pt x="772" y="3067"/>
                  </a:cubicBezTo>
                  <a:lnTo>
                    <a:pt x="784" y="3067"/>
                  </a:lnTo>
                  <a:cubicBezTo>
                    <a:pt x="816" y="3062"/>
                    <a:pt x="833" y="3030"/>
                    <a:pt x="828" y="3001"/>
                  </a:cubicBezTo>
                  <a:lnTo>
                    <a:pt x="115" y="44"/>
                  </a:lnTo>
                  <a:cubicBezTo>
                    <a:pt x="111" y="20"/>
                    <a:pt x="88" y="0"/>
                    <a:pt x="64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 rot="385884">
              <a:off x="9951541" y="4885534"/>
              <a:ext cx="39825" cy="146401"/>
            </a:xfrm>
            <a:custGeom>
              <a:avLst/>
              <a:gdLst/>
              <a:ahLst/>
              <a:cxnLst/>
              <a:rect l="l" t="t" r="r" b="b"/>
              <a:pathLst>
                <a:path w="835" h="3070" extrusionOk="0">
                  <a:moveTo>
                    <a:pt x="63" y="0"/>
                  </a:moveTo>
                  <a:cubicBezTo>
                    <a:pt x="58" y="0"/>
                    <a:pt x="54" y="1"/>
                    <a:pt x="49" y="3"/>
                  </a:cubicBezTo>
                  <a:cubicBezTo>
                    <a:pt x="17" y="7"/>
                    <a:pt x="0" y="39"/>
                    <a:pt x="5" y="68"/>
                  </a:cubicBezTo>
                  <a:lnTo>
                    <a:pt x="718" y="3025"/>
                  </a:lnTo>
                  <a:cubicBezTo>
                    <a:pt x="726" y="3050"/>
                    <a:pt x="750" y="3069"/>
                    <a:pt x="774" y="3069"/>
                  </a:cubicBezTo>
                  <a:lnTo>
                    <a:pt x="786" y="3069"/>
                  </a:lnTo>
                  <a:cubicBezTo>
                    <a:pt x="815" y="3062"/>
                    <a:pt x="835" y="3033"/>
                    <a:pt x="828" y="3001"/>
                  </a:cubicBezTo>
                  <a:lnTo>
                    <a:pt x="114" y="44"/>
                  </a:lnTo>
                  <a:cubicBezTo>
                    <a:pt x="110" y="19"/>
                    <a:pt x="88" y="0"/>
                    <a:pt x="6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rot="385884">
              <a:off x="9612554" y="3098773"/>
              <a:ext cx="782725" cy="2213425"/>
            </a:xfrm>
            <a:custGeom>
              <a:avLst/>
              <a:gdLst/>
              <a:ahLst/>
              <a:cxnLst/>
              <a:rect l="l" t="t" r="r" b="b"/>
              <a:pathLst>
                <a:path w="16411" h="46415" extrusionOk="0">
                  <a:moveTo>
                    <a:pt x="16411" y="46414"/>
                  </a:moveTo>
                  <a:lnTo>
                    <a:pt x="12189" y="46414"/>
                  </a:lnTo>
                  <a:lnTo>
                    <a:pt x="1" y="1"/>
                  </a:lnTo>
                  <a:lnTo>
                    <a:pt x="3822" y="1932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 rot="385884">
              <a:off x="9523653" y="2563844"/>
              <a:ext cx="83371" cy="278258"/>
            </a:xfrm>
            <a:custGeom>
              <a:avLst/>
              <a:gdLst/>
              <a:ahLst/>
              <a:cxnLst/>
              <a:rect l="l" t="t" r="r" b="b"/>
              <a:pathLst>
                <a:path w="1748" h="5835" extrusionOk="0">
                  <a:moveTo>
                    <a:pt x="61" y="0"/>
                  </a:moveTo>
                  <a:cubicBezTo>
                    <a:pt x="56" y="0"/>
                    <a:pt x="51" y="1"/>
                    <a:pt x="47" y="2"/>
                  </a:cubicBezTo>
                  <a:cubicBezTo>
                    <a:pt x="15" y="11"/>
                    <a:pt x="1" y="43"/>
                    <a:pt x="8" y="72"/>
                  </a:cubicBezTo>
                  <a:lnTo>
                    <a:pt x="1612" y="5725"/>
                  </a:lnTo>
                  <a:lnTo>
                    <a:pt x="1641" y="5834"/>
                  </a:lnTo>
                  <a:lnTo>
                    <a:pt x="1748" y="5803"/>
                  </a:lnTo>
                  <a:lnTo>
                    <a:pt x="1721" y="5693"/>
                  </a:lnTo>
                  <a:lnTo>
                    <a:pt x="117" y="43"/>
                  </a:lnTo>
                  <a:cubicBezTo>
                    <a:pt x="109" y="16"/>
                    <a:pt x="85" y="0"/>
                    <a:pt x="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 rot="385884">
              <a:off x="9751934" y="5214716"/>
              <a:ext cx="23514" cy="76205"/>
            </a:xfrm>
            <a:custGeom>
              <a:avLst/>
              <a:gdLst/>
              <a:ahLst/>
              <a:cxnLst/>
              <a:rect l="l" t="t" r="r" b="b"/>
              <a:pathLst>
                <a:path w="493" h="1598" extrusionOk="0">
                  <a:moveTo>
                    <a:pt x="62" y="0"/>
                  </a:moveTo>
                  <a:cubicBezTo>
                    <a:pt x="58" y="0"/>
                    <a:pt x="53" y="1"/>
                    <a:pt x="49" y="2"/>
                  </a:cubicBezTo>
                  <a:cubicBezTo>
                    <a:pt x="20" y="6"/>
                    <a:pt x="0" y="38"/>
                    <a:pt x="8" y="67"/>
                  </a:cubicBezTo>
                  <a:lnTo>
                    <a:pt x="376" y="1598"/>
                  </a:lnTo>
                  <a:lnTo>
                    <a:pt x="493" y="1598"/>
                  </a:lnTo>
                  <a:lnTo>
                    <a:pt x="117" y="43"/>
                  </a:lnTo>
                  <a:cubicBezTo>
                    <a:pt x="111" y="18"/>
                    <a:pt x="88" y="0"/>
                    <a:pt x="62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 rot="385884">
              <a:off x="9798233" y="5199770"/>
              <a:ext cx="28188" cy="96472"/>
            </a:xfrm>
            <a:custGeom>
              <a:avLst/>
              <a:gdLst/>
              <a:ahLst/>
              <a:cxnLst/>
              <a:rect l="l" t="t" r="r" b="b"/>
              <a:pathLst>
                <a:path w="591" h="2023" extrusionOk="0">
                  <a:moveTo>
                    <a:pt x="62" y="0"/>
                  </a:moveTo>
                  <a:cubicBezTo>
                    <a:pt x="58" y="0"/>
                    <a:pt x="54" y="1"/>
                    <a:pt x="49" y="2"/>
                  </a:cubicBezTo>
                  <a:cubicBezTo>
                    <a:pt x="18" y="6"/>
                    <a:pt x="1" y="38"/>
                    <a:pt x="6" y="67"/>
                  </a:cubicBezTo>
                  <a:lnTo>
                    <a:pt x="476" y="2023"/>
                  </a:lnTo>
                  <a:lnTo>
                    <a:pt x="590" y="2023"/>
                  </a:lnTo>
                  <a:lnTo>
                    <a:pt x="115" y="43"/>
                  </a:lnTo>
                  <a:cubicBezTo>
                    <a:pt x="111" y="18"/>
                    <a:pt x="87" y="0"/>
                    <a:pt x="62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 rot="385884">
              <a:off x="9844291" y="5185618"/>
              <a:ext cx="33005" cy="116024"/>
            </a:xfrm>
            <a:custGeom>
              <a:avLst/>
              <a:gdLst/>
              <a:ahLst/>
              <a:cxnLst/>
              <a:rect l="l" t="t" r="r" b="b"/>
              <a:pathLst>
                <a:path w="692" h="2433" extrusionOk="0">
                  <a:moveTo>
                    <a:pt x="62" y="0"/>
                  </a:moveTo>
                  <a:cubicBezTo>
                    <a:pt x="57" y="0"/>
                    <a:pt x="53" y="1"/>
                    <a:pt x="49" y="2"/>
                  </a:cubicBezTo>
                  <a:cubicBezTo>
                    <a:pt x="17" y="6"/>
                    <a:pt x="0" y="38"/>
                    <a:pt x="5" y="67"/>
                  </a:cubicBezTo>
                  <a:lnTo>
                    <a:pt x="575" y="2433"/>
                  </a:lnTo>
                  <a:lnTo>
                    <a:pt x="692" y="2433"/>
                  </a:lnTo>
                  <a:lnTo>
                    <a:pt x="115" y="43"/>
                  </a:lnTo>
                  <a:cubicBezTo>
                    <a:pt x="110" y="18"/>
                    <a:pt x="87" y="0"/>
                    <a:pt x="62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 rot="385884">
              <a:off x="9890349" y="5173072"/>
              <a:ext cx="37441" cy="134050"/>
            </a:xfrm>
            <a:custGeom>
              <a:avLst/>
              <a:gdLst/>
              <a:ahLst/>
              <a:cxnLst/>
              <a:rect l="l" t="t" r="r" b="b"/>
              <a:pathLst>
                <a:path w="785" h="2811" extrusionOk="0">
                  <a:moveTo>
                    <a:pt x="62" y="0"/>
                  </a:moveTo>
                  <a:cubicBezTo>
                    <a:pt x="58" y="0"/>
                    <a:pt x="54" y="1"/>
                    <a:pt x="49" y="2"/>
                  </a:cubicBezTo>
                  <a:cubicBezTo>
                    <a:pt x="20" y="6"/>
                    <a:pt x="1" y="38"/>
                    <a:pt x="8" y="67"/>
                  </a:cubicBezTo>
                  <a:lnTo>
                    <a:pt x="668" y="2811"/>
                  </a:lnTo>
                  <a:lnTo>
                    <a:pt x="784" y="2811"/>
                  </a:lnTo>
                  <a:lnTo>
                    <a:pt x="117" y="43"/>
                  </a:lnTo>
                  <a:cubicBezTo>
                    <a:pt x="111" y="18"/>
                    <a:pt x="88" y="0"/>
                    <a:pt x="62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 rot="385884">
              <a:off x="9936665" y="5160992"/>
              <a:ext cx="39730" cy="146449"/>
            </a:xfrm>
            <a:custGeom>
              <a:avLst/>
              <a:gdLst/>
              <a:ahLst/>
              <a:cxnLst/>
              <a:rect l="l" t="t" r="r" b="b"/>
              <a:pathLst>
                <a:path w="833" h="3071" extrusionOk="0">
                  <a:moveTo>
                    <a:pt x="62" y="0"/>
                  </a:moveTo>
                  <a:cubicBezTo>
                    <a:pt x="57" y="0"/>
                    <a:pt x="53" y="1"/>
                    <a:pt x="49" y="2"/>
                  </a:cubicBezTo>
                  <a:cubicBezTo>
                    <a:pt x="18" y="6"/>
                    <a:pt x="1" y="38"/>
                    <a:pt x="5" y="67"/>
                  </a:cubicBezTo>
                  <a:lnTo>
                    <a:pt x="719" y="3027"/>
                  </a:lnTo>
                  <a:cubicBezTo>
                    <a:pt x="724" y="3051"/>
                    <a:pt x="748" y="3071"/>
                    <a:pt x="772" y="3071"/>
                  </a:cubicBezTo>
                  <a:cubicBezTo>
                    <a:pt x="777" y="3071"/>
                    <a:pt x="782" y="3071"/>
                    <a:pt x="784" y="3068"/>
                  </a:cubicBezTo>
                  <a:cubicBezTo>
                    <a:pt x="816" y="3061"/>
                    <a:pt x="833" y="3032"/>
                    <a:pt x="828" y="3000"/>
                  </a:cubicBezTo>
                  <a:lnTo>
                    <a:pt x="115" y="43"/>
                  </a:lnTo>
                  <a:cubicBezTo>
                    <a:pt x="110" y="18"/>
                    <a:pt x="87" y="0"/>
                    <a:pt x="62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 rot="385884">
              <a:off x="9983983" y="5146225"/>
              <a:ext cx="39873" cy="146306"/>
            </a:xfrm>
            <a:custGeom>
              <a:avLst/>
              <a:gdLst/>
              <a:ahLst/>
              <a:cxnLst/>
              <a:rect l="l" t="t" r="r" b="b"/>
              <a:pathLst>
                <a:path w="836" h="3068" extrusionOk="0">
                  <a:moveTo>
                    <a:pt x="60" y="0"/>
                  </a:moveTo>
                  <a:cubicBezTo>
                    <a:pt x="56" y="0"/>
                    <a:pt x="53" y="0"/>
                    <a:pt x="49" y="1"/>
                  </a:cubicBezTo>
                  <a:cubicBezTo>
                    <a:pt x="20" y="8"/>
                    <a:pt x="1" y="37"/>
                    <a:pt x="8" y="69"/>
                  </a:cubicBezTo>
                  <a:lnTo>
                    <a:pt x="719" y="3026"/>
                  </a:lnTo>
                  <a:cubicBezTo>
                    <a:pt x="726" y="3053"/>
                    <a:pt x="750" y="3068"/>
                    <a:pt x="774" y="3068"/>
                  </a:cubicBezTo>
                  <a:cubicBezTo>
                    <a:pt x="777" y="3068"/>
                    <a:pt x="784" y="3068"/>
                    <a:pt x="787" y="3065"/>
                  </a:cubicBezTo>
                  <a:cubicBezTo>
                    <a:pt x="816" y="3063"/>
                    <a:pt x="835" y="3031"/>
                    <a:pt x="828" y="3002"/>
                  </a:cubicBezTo>
                  <a:lnTo>
                    <a:pt x="117" y="45"/>
                  </a:lnTo>
                  <a:cubicBezTo>
                    <a:pt x="111" y="17"/>
                    <a:pt x="87" y="0"/>
                    <a:pt x="60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2"/>
          <p:cNvSpPr/>
          <p:nvPr/>
        </p:nvSpPr>
        <p:spPr>
          <a:xfrm flipH="1">
            <a:off x="6845494" y="3922925"/>
            <a:ext cx="1638029" cy="1291893"/>
          </a:xfrm>
          <a:custGeom>
            <a:avLst/>
            <a:gdLst/>
            <a:ahLst/>
            <a:cxnLst/>
            <a:rect l="l" t="t" r="r" b="b"/>
            <a:pathLst>
              <a:path w="44301" h="34942" extrusionOk="0">
                <a:moveTo>
                  <a:pt x="11796" y="7098"/>
                </a:moveTo>
                <a:cubicBezTo>
                  <a:pt x="11800" y="7098"/>
                  <a:pt x="11804" y="7099"/>
                  <a:pt x="11808" y="7100"/>
                </a:cubicBezTo>
                <a:lnTo>
                  <a:pt x="14254" y="7893"/>
                </a:lnTo>
                <a:cubicBezTo>
                  <a:pt x="14266" y="7895"/>
                  <a:pt x="14273" y="7905"/>
                  <a:pt x="14281" y="7917"/>
                </a:cubicBezTo>
                <a:cubicBezTo>
                  <a:pt x="14290" y="7929"/>
                  <a:pt x="14290" y="7941"/>
                  <a:pt x="14283" y="7954"/>
                </a:cubicBezTo>
                <a:cubicBezTo>
                  <a:pt x="14281" y="7956"/>
                  <a:pt x="14281" y="7958"/>
                  <a:pt x="14278" y="7961"/>
                </a:cubicBezTo>
                <a:lnTo>
                  <a:pt x="14074" y="10824"/>
                </a:lnTo>
                <a:cubicBezTo>
                  <a:pt x="14074" y="10836"/>
                  <a:pt x="14065" y="10848"/>
                  <a:pt x="14055" y="10858"/>
                </a:cubicBezTo>
                <a:cubicBezTo>
                  <a:pt x="14048" y="10865"/>
                  <a:pt x="14038" y="10867"/>
                  <a:pt x="14028" y="10867"/>
                </a:cubicBezTo>
                <a:lnTo>
                  <a:pt x="14019" y="10867"/>
                </a:lnTo>
                <a:lnTo>
                  <a:pt x="11653" y="10307"/>
                </a:lnTo>
                <a:cubicBezTo>
                  <a:pt x="11634" y="10300"/>
                  <a:pt x="11617" y="10283"/>
                  <a:pt x="11617" y="10261"/>
                </a:cubicBezTo>
                <a:lnTo>
                  <a:pt x="11750" y="7143"/>
                </a:lnTo>
                <a:cubicBezTo>
                  <a:pt x="11750" y="7129"/>
                  <a:pt x="11760" y="7117"/>
                  <a:pt x="11770" y="7107"/>
                </a:cubicBezTo>
                <a:cubicBezTo>
                  <a:pt x="11778" y="7100"/>
                  <a:pt x="11787" y="7098"/>
                  <a:pt x="11796" y="7098"/>
                </a:cubicBezTo>
                <a:close/>
                <a:moveTo>
                  <a:pt x="14400" y="7938"/>
                </a:moveTo>
                <a:cubicBezTo>
                  <a:pt x="14406" y="7938"/>
                  <a:pt x="14411" y="7939"/>
                  <a:pt x="14416" y="7941"/>
                </a:cubicBezTo>
                <a:lnTo>
                  <a:pt x="16141" y="8495"/>
                </a:lnTo>
                <a:cubicBezTo>
                  <a:pt x="16161" y="8502"/>
                  <a:pt x="16175" y="8519"/>
                  <a:pt x="16173" y="8541"/>
                </a:cubicBezTo>
                <a:lnTo>
                  <a:pt x="16049" y="11297"/>
                </a:lnTo>
                <a:cubicBezTo>
                  <a:pt x="16044" y="11314"/>
                  <a:pt x="16039" y="11326"/>
                  <a:pt x="16027" y="11331"/>
                </a:cubicBezTo>
                <a:cubicBezTo>
                  <a:pt x="16018" y="11338"/>
                  <a:pt x="16008" y="11340"/>
                  <a:pt x="16001" y="11340"/>
                </a:cubicBezTo>
                <a:lnTo>
                  <a:pt x="15991" y="11340"/>
                </a:lnTo>
                <a:lnTo>
                  <a:pt x="14188" y="10909"/>
                </a:lnTo>
                <a:cubicBezTo>
                  <a:pt x="14169" y="10904"/>
                  <a:pt x="14152" y="10884"/>
                  <a:pt x="14157" y="10860"/>
                </a:cubicBezTo>
                <a:lnTo>
                  <a:pt x="14356" y="7980"/>
                </a:lnTo>
                <a:cubicBezTo>
                  <a:pt x="14356" y="7966"/>
                  <a:pt x="14365" y="7954"/>
                  <a:pt x="14378" y="7946"/>
                </a:cubicBezTo>
                <a:cubicBezTo>
                  <a:pt x="14385" y="7941"/>
                  <a:pt x="14393" y="7938"/>
                  <a:pt x="14400" y="7938"/>
                </a:cubicBezTo>
                <a:close/>
                <a:moveTo>
                  <a:pt x="37695" y="14795"/>
                </a:moveTo>
                <a:lnTo>
                  <a:pt x="42763" y="14861"/>
                </a:lnTo>
                <a:cubicBezTo>
                  <a:pt x="42775" y="14861"/>
                  <a:pt x="42787" y="14868"/>
                  <a:pt x="42794" y="14878"/>
                </a:cubicBezTo>
                <a:cubicBezTo>
                  <a:pt x="42804" y="14885"/>
                  <a:pt x="42807" y="14897"/>
                  <a:pt x="42807" y="14909"/>
                </a:cubicBezTo>
                <a:lnTo>
                  <a:pt x="42741" y="16527"/>
                </a:lnTo>
                <a:cubicBezTo>
                  <a:pt x="42741" y="16552"/>
                  <a:pt x="42719" y="16569"/>
                  <a:pt x="42695" y="16569"/>
                </a:cubicBezTo>
                <a:lnTo>
                  <a:pt x="37554" y="16726"/>
                </a:lnTo>
                <a:cubicBezTo>
                  <a:pt x="37542" y="16726"/>
                  <a:pt x="37530" y="16721"/>
                  <a:pt x="37523" y="16712"/>
                </a:cubicBezTo>
                <a:cubicBezTo>
                  <a:pt x="37513" y="16704"/>
                  <a:pt x="37506" y="16692"/>
                  <a:pt x="37506" y="16678"/>
                </a:cubicBezTo>
                <a:cubicBezTo>
                  <a:pt x="37566" y="15853"/>
                  <a:pt x="37617" y="15246"/>
                  <a:pt x="37639" y="14955"/>
                </a:cubicBezTo>
                <a:lnTo>
                  <a:pt x="37649" y="14836"/>
                </a:lnTo>
                <a:cubicBezTo>
                  <a:pt x="37651" y="14812"/>
                  <a:pt x="37671" y="14795"/>
                  <a:pt x="37695" y="14795"/>
                </a:cubicBezTo>
                <a:close/>
                <a:moveTo>
                  <a:pt x="11657" y="10387"/>
                </a:moveTo>
                <a:cubicBezTo>
                  <a:pt x="11661" y="10387"/>
                  <a:pt x="11665" y="10388"/>
                  <a:pt x="11670" y="10389"/>
                </a:cubicBezTo>
                <a:lnTo>
                  <a:pt x="14031" y="10952"/>
                </a:lnTo>
                <a:cubicBezTo>
                  <a:pt x="14052" y="10959"/>
                  <a:pt x="14067" y="10976"/>
                  <a:pt x="14065" y="11001"/>
                </a:cubicBezTo>
                <a:lnTo>
                  <a:pt x="13582" y="18361"/>
                </a:lnTo>
                <a:cubicBezTo>
                  <a:pt x="13582" y="18374"/>
                  <a:pt x="13575" y="18388"/>
                  <a:pt x="13565" y="18395"/>
                </a:cubicBezTo>
                <a:cubicBezTo>
                  <a:pt x="13555" y="18400"/>
                  <a:pt x="13545" y="18403"/>
                  <a:pt x="13538" y="18403"/>
                </a:cubicBezTo>
                <a:lnTo>
                  <a:pt x="13526" y="18403"/>
                </a:lnTo>
                <a:lnTo>
                  <a:pt x="12252" y="18075"/>
                </a:lnTo>
                <a:cubicBezTo>
                  <a:pt x="11842" y="17971"/>
                  <a:pt x="11505" y="17886"/>
                  <a:pt x="11330" y="17840"/>
                </a:cubicBezTo>
                <a:cubicBezTo>
                  <a:pt x="11309" y="17833"/>
                  <a:pt x="11294" y="17816"/>
                  <a:pt x="11296" y="17794"/>
                </a:cubicBezTo>
                <a:lnTo>
                  <a:pt x="11612" y="10433"/>
                </a:lnTo>
                <a:cubicBezTo>
                  <a:pt x="11612" y="10418"/>
                  <a:pt x="11622" y="10406"/>
                  <a:pt x="11629" y="10397"/>
                </a:cubicBezTo>
                <a:cubicBezTo>
                  <a:pt x="11638" y="10391"/>
                  <a:pt x="11646" y="10387"/>
                  <a:pt x="11657" y="10387"/>
                </a:cubicBezTo>
                <a:close/>
                <a:moveTo>
                  <a:pt x="14181" y="10994"/>
                </a:moveTo>
                <a:cubicBezTo>
                  <a:pt x="14186" y="10994"/>
                  <a:pt x="14191" y="10995"/>
                  <a:pt x="14196" y="10998"/>
                </a:cubicBezTo>
                <a:lnTo>
                  <a:pt x="16001" y="11428"/>
                </a:lnTo>
                <a:cubicBezTo>
                  <a:pt x="16020" y="11435"/>
                  <a:pt x="16037" y="11452"/>
                  <a:pt x="16032" y="11474"/>
                </a:cubicBezTo>
                <a:lnTo>
                  <a:pt x="15693" y="18900"/>
                </a:lnTo>
                <a:cubicBezTo>
                  <a:pt x="15693" y="18912"/>
                  <a:pt x="15688" y="18924"/>
                  <a:pt x="15678" y="18934"/>
                </a:cubicBezTo>
                <a:cubicBezTo>
                  <a:pt x="15668" y="18941"/>
                  <a:pt x="15661" y="18944"/>
                  <a:pt x="15651" y="18944"/>
                </a:cubicBezTo>
                <a:lnTo>
                  <a:pt x="15639" y="18944"/>
                </a:lnTo>
                <a:cubicBezTo>
                  <a:pt x="15532" y="18919"/>
                  <a:pt x="14455" y="18643"/>
                  <a:pt x="13655" y="18437"/>
                </a:cubicBezTo>
                <a:cubicBezTo>
                  <a:pt x="13635" y="18429"/>
                  <a:pt x="13618" y="18412"/>
                  <a:pt x="13623" y="18388"/>
                </a:cubicBezTo>
                <a:lnTo>
                  <a:pt x="14140" y="11037"/>
                </a:lnTo>
                <a:cubicBezTo>
                  <a:pt x="14140" y="11025"/>
                  <a:pt x="14150" y="11013"/>
                  <a:pt x="14159" y="11003"/>
                </a:cubicBezTo>
                <a:cubicBezTo>
                  <a:pt x="14165" y="10997"/>
                  <a:pt x="14173" y="10994"/>
                  <a:pt x="14181" y="10994"/>
                </a:cubicBezTo>
                <a:close/>
                <a:moveTo>
                  <a:pt x="42685" y="16654"/>
                </a:moveTo>
                <a:cubicBezTo>
                  <a:pt x="42697" y="16654"/>
                  <a:pt x="42710" y="16656"/>
                  <a:pt x="42719" y="16666"/>
                </a:cubicBezTo>
                <a:cubicBezTo>
                  <a:pt x="42729" y="16675"/>
                  <a:pt x="42731" y="16687"/>
                  <a:pt x="42731" y="16700"/>
                </a:cubicBezTo>
                <a:lnTo>
                  <a:pt x="42588" y="20120"/>
                </a:lnTo>
                <a:cubicBezTo>
                  <a:pt x="42588" y="20145"/>
                  <a:pt x="42569" y="20162"/>
                  <a:pt x="42545" y="20162"/>
                </a:cubicBezTo>
                <a:lnTo>
                  <a:pt x="37285" y="20220"/>
                </a:lnTo>
                <a:cubicBezTo>
                  <a:pt x="37273" y="20220"/>
                  <a:pt x="37260" y="20213"/>
                  <a:pt x="37251" y="20205"/>
                </a:cubicBezTo>
                <a:cubicBezTo>
                  <a:pt x="37244" y="20196"/>
                  <a:pt x="37239" y="20183"/>
                  <a:pt x="37239" y="20171"/>
                </a:cubicBezTo>
                <a:cubicBezTo>
                  <a:pt x="37343" y="18774"/>
                  <a:pt x="37438" y="17590"/>
                  <a:pt x="37493" y="16848"/>
                </a:cubicBezTo>
                <a:cubicBezTo>
                  <a:pt x="37496" y="16826"/>
                  <a:pt x="37515" y="16809"/>
                  <a:pt x="37537" y="16806"/>
                </a:cubicBezTo>
                <a:lnTo>
                  <a:pt x="42685" y="16654"/>
                </a:lnTo>
                <a:close/>
                <a:moveTo>
                  <a:pt x="42537" y="20244"/>
                </a:moveTo>
                <a:cubicBezTo>
                  <a:pt x="42549" y="20244"/>
                  <a:pt x="42562" y="20251"/>
                  <a:pt x="42571" y="20259"/>
                </a:cubicBezTo>
                <a:cubicBezTo>
                  <a:pt x="42581" y="20268"/>
                  <a:pt x="42583" y="20281"/>
                  <a:pt x="42583" y="20293"/>
                </a:cubicBezTo>
                <a:lnTo>
                  <a:pt x="42464" y="23180"/>
                </a:lnTo>
                <a:cubicBezTo>
                  <a:pt x="42464" y="23204"/>
                  <a:pt x="42445" y="23223"/>
                  <a:pt x="42421" y="23223"/>
                </a:cubicBezTo>
                <a:lnTo>
                  <a:pt x="37054" y="23235"/>
                </a:lnTo>
                <a:cubicBezTo>
                  <a:pt x="37042" y="23235"/>
                  <a:pt x="37030" y="23228"/>
                  <a:pt x="37023" y="23218"/>
                </a:cubicBezTo>
                <a:cubicBezTo>
                  <a:pt x="37013" y="23211"/>
                  <a:pt x="37011" y="23199"/>
                  <a:pt x="37011" y="23187"/>
                </a:cubicBezTo>
                <a:lnTo>
                  <a:pt x="37079" y="22297"/>
                </a:lnTo>
                <a:cubicBezTo>
                  <a:pt x="37132" y="21627"/>
                  <a:pt x="37183" y="20972"/>
                  <a:pt x="37229" y="20344"/>
                </a:cubicBezTo>
                <a:cubicBezTo>
                  <a:pt x="37229" y="20319"/>
                  <a:pt x="37246" y="20302"/>
                  <a:pt x="37270" y="20302"/>
                </a:cubicBezTo>
                <a:lnTo>
                  <a:pt x="42537" y="20244"/>
                </a:lnTo>
                <a:close/>
                <a:moveTo>
                  <a:pt x="11331" y="17906"/>
                </a:moveTo>
                <a:cubicBezTo>
                  <a:pt x="11336" y="17906"/>
                  <a:pt x="11342" y="17907"/>
                  <a:pt x="11347" y="17910"/>
                </a:cubicBezTo>
                <a:cubicBezTo>
                  <a:pt x="11646" y="17985"/>
                  <a:pt x="12345" y="18167"/>
                  <a:pt x="13097" y="18364"/>
                </a:cubicBezTo>
                <a:lnTo>
                  <a:pt x="13541" y="18478"/>
                </a:lnTo>
                <a:cubicBezTo>
                  <a:pt x="13562" y="18485"/>
                  <a:pt x="13577" y="18502"/>
                  <a:pt x="13575" y="18529"/>
                </a:cubicBezTo>
                <a:cubicBezTo>
                  <a:pt x="13575" y="18529"/>
                  <a:pt x="13092" y="25363"/>
                  <a:pt x="13082" y="25363"/>
                </a:cubicBezTo>
                <a:lnTo>
                  <a:pt x="13072" y="25363"/>
                </a:lnTo>
                <a:lnTo>
                  <a:pt x="11030" y="24936"/>
                </a:lnTo>
                <a:cubicBezTo>
                  <a:pt x="11008" y="24929"/>
                  <a:pt x="10993" y="24912"/>
                  <a:pt x="10993" y="24890"/>
                </a:cubicBezTo>
                <a:lnTo>
                  <a:pt x="11289" y="17959"/>
                </a:lnTo>
                <a:cubicBezTo>
                  <a:pt x="11289" y="17937"/>
                  <a:pt x="11296" y="17925"/>
                  <a:pt x="11309" y="17915"/>
                </a:cubicBezTo>
                <a:cubicBezTo>
                  <a:pt x="11316" y="17909"/>
                  <a:pt x="11323" y="17906"/>
                  <a:pt x="11331" y="17906"/>
                </a:cubicBezTo>
                <a:close/>
                <a:moveTo>
                  <a:pt x="13650" y="18511"/>
                </a:moveTo>
                <a:cubicBezTo>
                  <a:pt x="13655" y="18511"/>
                  <a:pt x="13659" y="18511"/>
                  <a:pt x="13664" y="18512"/>
                </a:cubicBezTo>
                <a:cubicBezTo>
                  <a:pt x="14572" y="18750"/>
                  <a:pt x="15547" y="19000"/>
                  <a:pt x="15654" y="19029"/>
                </a:cubicBezTo>
                <a:cubicBezTo>
                  <a:pt x="15676" y="19031"/>
                  <a:pt x="15690" y="19050"/>
                  <a:pt x="15688" y="19070"/>
                </a:cubicBezTo>
                <a:lnTo>
                  <a:pt x="15375" y="25788"/>
                </a:lnTo>
                <a:cubicBezTo>
                  <a:pt x="15375" y="25800"/>
                  <a:pt x="15370" y="25812"/>
                  <a:pt x="15358" y="25822"/>
                </a:cubicBezTo>
                <a:cubicBezTo>
                  <a:pt x="15348" y="25827"/>
                  <a:pt x="15338" y="25829"/>
                  <a:pt x="15329" y="25829"/>
                </a:cubicBezTo>
                <a:lnTo>
                  <a:pt x="15321" y="25829"/>
                </a:lnTo>
                <a:lnTo>
                  <a:pt x="13165" y="25378"/>
                </a:lnTo>
                <a:cubicBezTo>
                  <a:pt x="13143" y="25373"/>
                  <a:pt x="13616" y="18524"/>
                  <a:pt x="13625" y="18519"/>
                </a:cubicBezTo>
                <a:cubicBezTo>
                  <a:pt x="13634" y="18513"/>
                  <a:pt x="13642" y="18511"/>
                  <a:pt x="13650" y="18511"/>
                </a:cubicBezTo>
                <a:close/>
                <a:moveTo>
                  <a:pt x="42409" y="23301"/>
                </a:moveTo>
                <a:cubicBezTo>
                  <a:pt x="42418" y="23301"/>
                  <a:pt x="42431" y="23308"/>
                  <a:pt x="42440" y="23316"/>
                </a:cubicBezTo>
                <a:cubicBezTo>
                  <a:pt x="42450" y="23325"/>
                  <a:pt x="42452" y="23337"/>
                  <a:pt x="42452" y="23350"/>
                </a:cubicBezTo>
                <a:lnTo>
                  <a:pt x="42292" y="27205"/>
                </a:lnTo>
                <a:cubicBezTo>
                  <a:pt x="42292" y="27219"/>
                  <a:pt x="42283" y="27231"/>
                  <a:pt x="42275" y="27241"/>
                </a:cubicBezTo>
                <a:cubicBezTo>
                  <a:pt x="42266" y="27246"/>
                  <a:pt x="42256" y="27248"/>
                  <a:pt x="42246" y="27248"/>
                </a:cubicBezTo>
                <a:cubicBezTo>
                  <a:pt x="42241" y="27248"/>
                  <a:pt x="42239" y="27248"/>
                  <a:pt x="42232" y="27246"/>
                </a:cubicBezTo>
                <a:cubicBezTo>
                  <a:pt x="42222" y="27243"/>
                  <a:pt x="42217" y="27241"/>
                  <a:pt x="42210" y="27236"/>
                </a:cubicBezTo>
                <a:cubicBezTo>
                  <a:pt x="42210" y="27236"/>
                  <a:pt x="42207" y="27236"/>
                  <a:pt x="42207" y="27234"/>
                </a:cubicBezTo>
                <a:lnTo>
                  <a:pt x="36746" y="27234"/>
                </a:lnTo>
                <a:cubicBezTo>
                  <a:pt x="36734" y="27234"/>
                  <a:pt x="36722" y="27229"/>
                  <a:pt x="36712" y="27219"/>
                </a:cubicBezTo>
                <a:cubicBezTo>
                  <a:pt x="36702" y="27209"/>
                  <a:pt x="36700" y="27197"/>
                  <a:pt x="36700" y="27185"/>
                </a:cubicBezTo>
                <a:cubicBezTo>
                  <a:pt x="36749" y="26542"/>
                  <a:pt x="36797" y="25873"/>
                  <a:pt x="36848" y="25225"/>
                </a:cubicBezTo>
                <a:cubicBezTo>
                  <a:pt x="36897" y="24601"/>
                  <a:pt x="36943" y="23978"/>
                  <a:pt x="36989" y="23359"/>
                </a:cubicBezTo>
                <a:cubicBezTo>
                  <a:pt x="36998" y="23330"/>
                  <a:pt x="37015" y="23313"/>
                  <a:pt x="37040" y="23313"/>
                </a:cubicBezTo>
                <a:lnTo>
                  <a:pt x="42409" y="23301"/>
                </a:lnTo>
                <a:close/>
                <a:moveTo>
                  <a:pt x="42243" y="27299"/>
                </a:moveTo>
                <a:cubicBezTo>
                  <a:pt x="42252" y="27299"/>
                  <a:pt x="42260" y="27301"/>
                  <a:pt x="42268" y="27306"/>
                </a:cubicBezTo>
                <a:cubicBezTo>
                  <a:pt x="42280" y="27316"/>
                  <a:pt x="42290" y="27331"/>
                  <a:pt x="42290" y="27345"/>
                </a:cubicBezTo>
                <a:lnTo>
                  <a:pt x="42149" y="30730"/>
                </a:lnTo>
                <a:cubicBezTo>
                  <a:pt x="42149" y="30749"/>
                  <a:pt x="42137" y="30764"/>
                  <a:pt x="42120" y="30771"/>
                </a:cubicBezTo>
                <a:cubicBezTo>
                  <a:pt x="42113" y="30773"/>
                  <a:pt x="42108" y="30773"/>
                  <a:pt x="42105" y="30773"/>
                </a:cubicBezTo>
                <a:cubicBezTo>
                  <a:pt x="42093" y="30773"/>
                  <a:pt x="42081" y="30766"/>
                  <a:pt x="42071" y="30761"/>
                </a:cubicBezTo>
                <a:cubicBezTo>
                  <a:pt x="42059" y="30749"/>
                  <a:pt x="42050" y="30742"/>
                  <a:pt x="42040" y="30742"/>
                </a:cubicBezTo>
                <a:lnTo>
                  <a:pt x="42037" y="30742"/>
                </a:lnTo>
                <a:lnTo>
                  <a:pt x="36499" y="30482"/>
                </a:lnTo>
                <a:cubicBezTo>
                  <a:pt x="36487" y="30482"/>
                  <a:pt x="36474" y="30475"/>
                  <a:pt x="36467" y="30468"/>
                </a:cubicBezTo>
                <a:cubicBezTo>
                  <a:pt x="36457" y="30458"/>
                  <a:pt x="36455" y="30446"/>
                  <a:pt x="36455" y="30434"/>
                </a:cubicBezTo>
                <a:cubicBezTo>
                  <a:pt x="36482" y="30062"/>
                  <a:pt x="36511" y="29672"/>
                  <a:pt x="36542" y="29269"/>
                </a:cubicBezTo>
                <a:cubicBezTo>
                  <a:pt x="36588" y="28655"/>
                  <a:pt x="36637" y="28012"/>
                  <a:pt x="36688" y="27350"/>
                </a:cubicBezTo>
                <a:cubicBezTo>
                  <a:pt x="36695" y="27328"/>
                  <a:pt x="36715" y="27311"/>
                  <a:pt x="36739" y="27311"/>
                </a:cubicBezTo>
                <a:lnTo>
                  <a:pt x="42215" y="27311"/>
                </a:lnTo>
                <a:cubicBezTo>
                  <a:pt x="42217" y="27306"/>
                  <a:pt x="42219" y="27306"/>
                  <a:pt x="42222" y="27304"/>
                </a:cubicBezTo>
                <a:cubicBezTo>
                  <a:pt x="42229" y="27301"/>
                  <a:pt x="42236" y="27299"/>
                  <a:pt x="42243" y="27299"/>
                </a:cubicBezTo>
                <a:close/>
                <a:moveTo>
                  <a:pt x="11031" y="25001"/>
                </a:moveTo>
                <a:cubicBezTo>
                  <a:pt x="11034" y="25001"/>
                  <a:pt x="11036" y="25001"/>
                  <a:pt x="11039" y="25002"/>
                </a:cubicBezTo>
                <a:lnTo>
                  <a:pt x="13019" y="25450"/>
                </a:lnTo>
                <a:cubicBezTo>
                  <a:pt x="13041" y="25458"/>
                  <a:pt x="13055" y="25475"/>
                  <a:pt x="13055" y="25499"/>
                </a:cubicBezTo>
                <a:lnTo>
                  <a:pt x="12648" y="31077"/>
                </a:lnTo>
                <a:cubicBezTo>
                  <a:pt x="12645" y="31101"/>
                  <a:pt x="12628" y="31120"/>
                  <a:pt x="12604" y="31120"/>
                </a:cubicBezTo>
                <a:lnTo>
                  <a:pt x="12599" y="31120"/>
                </a:lnTo>
                <a:lnTo>
                  <a:pt x="10775" y="30994"/>
                </a:lnTo>
                <a:cubicBezTo>
                  <a:pt x="10751" y="30992"/>
                  <a:pt x="10731" y="30975"/>
                  <a:pt x="10731" y="30946"/>
                </a:cubicBezTo>
                <a:lnTo>
                  <a:pt x="10986" y="25045"/>
                </a:lnTo>
                <a:cubicBezTo>
                  <a:pt x="10986" y="25033"/>
                  <a:pt x="10993" y="25019"/>
                  <a:pt x="11003" y="25011"/>
                </a:cubicBezTo>
                <a:cubicBezTo>
                  <a:pt x="11012" y="25004"/>
                  <a:pt x="11021" y="25001"/>
                  <a:pt x="11031" y="25001"/>
                </a:cubicBezTo>
                <a:close/>
                <a:moveTo>
                  <a:pt x="36494" y="30562"/>
                </a:moveTo>
                <a:lnTo>
                  <a:pt x="42040" y="30822"/>
                </a:lnTo>
                <a:cubicBezTo>
                  <a:pt x="42050" y="30822"/>
                  <a:pt x="42059" y="30819"/>
                  <a:pt x="42062" y="30812"/>
                </a:cubicBezTo>
                <a:cubicBezTo>
                  <a:pt x="42071" y="30801"/>
                  <a:pt x="42085" y="30796"/>
                  <a:pt x="42099" y="30796"/>
                </a:cubicBezTo>
                <a:cubicBezTo>
                  <a:pt x="42104" y="30796"/>
                  <a:pt x="42108" y="30796"/>
                  <a:pt x="42113" y="30798"/>
                </a:cubicBezTo>
                <a:cubicBezTo>
                  <a:pt x="42132" y="30805"/>
                  <a:pt x="42144" y="30822"/>
                  <a:pt x="42144" y="30844"/>
                </a:cubicBezTo>
                <a:lnTo>
                  <a:pt x="42004" y="34228"/>
                </a:lnTo>
                <a:cubicBezTo>
                  <a:pt x="42001" y="34255"/>
                  <a:pt x="41984" y="34274"/>
                  <a:pt x="41960" y="34274"/>
                </a:cubicBezTo>
                <a:lnTo>
                  <a:pt x="36217" y="34228"/>
                </a:lnTo>
                <a:cubicBezTo>
                  <a:pt x="36205" y="34228"/>
                  <a:pt x="36193" y="34221"/>
                  <a:pt x="36186" y="34214"/>
                </a:cubicBezTo>
                <a:cubicBezTo>
                  <a:pt x="36176" y="34204"/>
                  <a:pt x="36174" y="34192"/>
                  <a:pt x="36174" y="34180"/>
                </a:cubicBezTo>
                <a:lnTo>
                  <a:pt x="36193" y="33903"/>
                </a:lnTo>
                <a:cubicBezTo>
                  <a:pt x="36239" y="33330"/>
                  <a:pt x="36331" y="32134"/>
                  <a:pt x="36445" y="30604"/>
                </a:cubicBezTo>
                <a:cubicBezTo>
                  <a:pt x="36448" y="30579"/>
                  <a:pt x="36470" y="30562"/>
                  <a:pt x="36494" y="30562"/>
                </a:cubicBezTo>
                <a:close/>
                <a:moveTo>
                  <a:pt x="36858" y="13131"/>
                </a:moveTo>
                <a:lnTo>
                  <a:pt x="44010" y="13206"/>
                </a:lnTo>
                <a:cubicBezTo>
                  <a:pt x="44022" y="13206"/>
                  <a:pt x="44034" y="13211"/>
                  <a:pt x="44041" y="13221"/>
                </a:cubicBezTo>
                <a:cubicBezTo>
                  <a:pt x="44051" y="13230"/>
                  <a:pt x="44054" y="13242"/>
                  <a:pt x="44054" y="13255"/>
                </a:cubicBezTo>
                <a:lnTo>
                  <a:pt x="43685" y="34214"/>
                </a:lnTo>
                <a:cubicBezTo>
                  <a:pt x="43685" y="34238"/>
                  <a:pt x="43665" y="34257"/>
                  <a:pt x="43641" y="34257"/>
                </a:cubicBezTo>
                <a:lnTo>
                  <a:pt x="42130" y="34281"/>
                </a:lnTo>
                <a:cubicBezTo>
                  <a:pt x="42118" y="34281"/>
                  <a:pt x="42105" y="34277"/>
                  <a:pt x="42096" y="34267"/>
                </a:cubicBezTo>
                <a:cubicBezTo>
                  <a:pt x="42086" y="34257"/>
                  <a:pt x="42084" y="34245"/>
                  <a:pt x="42084" y="34233"/>
                </a:cubicBezTo>
                <a:lnTo>
                  <a:pt x="42894" y="14824"/>
                </a:lnTo>
                <a:cubicBezTo>
                  <a:pt x="42894" y="14819"/>
                  <a:pt x="42889" y="14807"/>
                  <a:pt x="42884" y="14798"/>
                </a:cubicBezTo>
                <a:cubicBezTo>
                  <a:pt x="42872" y="14785"/>
                  <a:pt x="42862" y="14783"/>
                  <a:pt x="42853" y="14783"/>
                </a:cubicBezTo>
                <a:lnTo>
                  <a:pt x="37620" y="14715"/>
                </a:lnTo>
                <a:cubicBezTo>
                  <a:pt x="37600" y="14715"/>
                  <a:pt x="37583" y="14732"/>
                  <a:pt x="37581" y="14751"/>
                </a:cubicBezTo>
                <a:cubicBezTo>
                  <a:pt x="37561" y="14926"/>
                  <a:pt x="36829" y="24565"/>
                  <a:pt x="36387" y="30325"/>
                </a:cubicBezTo>
                <a:lnTo>
                  <a:pt x="36373" y="30516"/>
                </a:lnTo>
                <a:lnTo>
                  <a:pt x="36373" y="30519"/>
                </a:lnTo>
                <a:cubicBezTo>
                  <a:pt x="36225" y="32493"/>
                  <a:pt x="36106" y="34051"/>
                  <a:pt x="36091" y="34264"/>
                </a:cubicBezTo>
                <a:lnTo>
                  <a:pt x="36091" y="34267"/>
                </a:lnTo>
                <a:cubicBezTo>
                  <a:pt x="36091" y="34267"/>
                  <a:pt x="36091" y="34274"/>
                  <a:pt x="36101" y="34281"/>
                </a:cubicBezTo>
                <a:cubicBezTo>
                  <a:pt x="36108" y="34298"/>
                  <a:pt x="36113" y="34315"/>
                  <a:pt x="36103" y="34330"/>
                </a:cubicBezTo>
                <a:cubicBezTo>
                  <a:pt x="36094" y="34347"/>
                  <a:pt x="36079" y="34354"/>
                  <a:pt x="36064" y="34354"/>
                </a:cubicBezTo>
                <a:lnTo>
                  <a:pt x="34720" y="34376"/>
                </a:lnTo>
                <a:cubicBezTo>
                  <a:pt x="34708" y="34376"/>
                  <a:pt x="34696" y="34371"/>
                  <a:pt x="34686" y="34364"/>
                </a:cubicBezTo>
                <a:cubicBezTo>
                  <a:pt x="34677" y="34354"/>
                  <a:pt x="34674" y="34342"/>
                  <a:pt x="34674" y="34330"/>
                </a:cubicBezTo>
                <a:cubicBezTo>
                  <a:pt x="34674" y="34323"/>
                  <a:pt x="34677" y="34315"/>
                  <a:pt x="34677" y="34311"/>
                </a:cubicBezTo>
                <a:lnTo>
                  <a:pt x="36812" y="13170"/>
                </a:lnTo>
                <a:cubicBezTo>
                  <a:pt x="36817" y="13145"/>
                  <a:pt x="36834" y="13131"/>
                  <a:pt x="36858" y="13131"/>
                </a:cubicBezTo>
                <a:close/>
                <a:moveTo>
                  <a:pt x="34529" y="14824"/>
                </a:moveTo>
                <a:cubicBezTo>
                  <a:pt x="34534" y="14824"/>
                  <a:pt x="34539" y="14825"/>
                  <a:pt x="34543" y="14827"/>
                </a:cubicBezTo>
                <a:cubicBezTo>
                  <a:pt x="34563" y="14834"/>
                  <a:pt x="34575" y="14851"/>
                  <a:pt x="34575" y="14873"/>
                </a:cubicBezTo>
                <a:lnTo>
                  <a:pt x="33270" y="34357"/>
                </a:lnTo>
                <a:cubicBezTo>
                  <a:pt x="33270" y="34383"/>
                  <a:pt x="33253" y="34400"/>
                  <a:pt x="33228" y="34400"/>
                </a:cubicBezTo>
                <a:lnTo>
                  <a:pt x="27423" y="34476"/>
                </a:lnTo>
                <a:cubicBezTo>
                  <a:pt x="27411" y="34476"/>
                  <a:pt x="27398" y="34471"/>
                  <a:pt x="27391" y="34463"/>
                </a:cubicBezTo>
                <a:cubicBezTo>
                  <a:pt x="27381" y="34456"/>
                  <a:pt x="27379" y="34442"/>
                  <a:pt x="27379" y="34432"/>
                </a:cubicBezTo>
                <a:lnTo>
                  <a:pt x="27610" y="20974"/>
                </a:lnTo>
                <a:cubicBezTo>
                  <a:pt x="27610" y="20950"/>
                  <a:pt x="27629" y="20928"/>
                  <a:pt x="27653" y="20928"/>
                </a:cubicBezTo>
                <a:lnTo>
                  <a:pt x="29987" y="20928"/>
                </a:lnTo>
                <a:cubicBezTo>
                  <a:pt x="29994" y="20928"/>
                  <a:pt x="30011" y="20926"/>
                  <a:pt x="30019" y="20914"/>
                </a:cubicBezTo>
                <a:lnTo>
                  <a:pt x="34492" y="14844"/>
                </a:lnTo>
                <a:cubicBezTo>
                  <a:pt x="34501" y="14831"/>
                  <a:pt x="34516" y="14824"/>
                  <a:pt x="34529" y="14824"/>
                </a:cubicBezTo>
                <a:close/>
                <a:moveTo>
                  <a:pt x="24856" y="18820"/>
                </a:moveTo>
                <a:cubicBezTo>
                  <a:pt x="24880" y="18820"/>
                  <a:pt x="24900" y="18837"/>
                  <a:pt x="24904" y="18861"/>
                </a:cubicBezTo>
                <a:lnTo>
                  <a:pt x="26008" y="34446"/>
                </a:lnTo>
                <a:cubicBezTo>
                  <a:pt x="26008" y="34459"/>
                  <a:pt x="26001" y="34471"/>
                  <a:pt x="25991" y="34480"/>
                </a:cubicBezTo>
                <a:cubicBezTo>
                  <a:pt x="25984" y="34488"/>
                  <a:pt x="25972" y="34495"/>
                  <a:pt x="25960" y="34495"/>
                </a:cubicBezTo>
                <a:lnTo>
                  <a:pt x="19002" y="34590"/>
                </a:lnTo>
                <a:cubicBezTo>
                  <a:pt x="18990" y="34590"/>
                  <a:pt x="18977" y="34582"/>
                  <a:pt x="18968" y="34573"/>
                </a:cubicBezTo>
                <a:cubicBezTo>
                  <a:pt x="18960" y="34565"/>
                  <a:pt x="18956" y="34553"/>
                  <a:pt x="18956" y="34541"/>
                </a:cubicBezTo>
                <a:lnTo>
                  <a:pt x="19608" y="19070"/>
                </a:lnTo>
                <a:cubicBezTo>
                  <a:pt x="19608" y="19046"/>
                  <a:pt x="19630" y="19029"/>
                  <a:pt x="19652" y="19029"/>
                </a:cubicBezTo>
                <a:lnTo>
                  <a:pt x="24856" y="18820"/>
                </a:lnTo>
                <a:close/>
                <a:moveTo>
                  <a:pt x="13160" y="25474"/>
                </a:moveTo>
                <a:cubicBezTo>
                  <a:pt x="13164" y="25474"/>
                  <a:pt x="13167" y="25474"/>
                  <a:pt x="13169" y="25475"/>
                </a:cubicBezTo>
                <a:lnTo>
                  <a:pt x="15329" y="25911"/>
                </a:lnTo>
                <a:cubicBezTo>
                  <a:pt x="15350" y="25916"/>
                  <a:pt x="15365" y="25936"/>
                  <a:pt x="15365" y="25958"/>
                </a:cubicBezTo>
                <a:lnTo>
                  <a:pt x="15120" y="31283"/>
                </a:lnTo>
                <a:cubicBezTo>
                  <a:pt x="15120" y="31302"/>
                  <a:pt x="15108" y="31319"/>
                  <a:pt x="15091" y="31326"/>
                </a:cubicBezTo>
                <a:cubicBezTo>
                  <a:pt x="15108" y="31331"/>
                  <a:pt x="15118" y="31351"/>
                  <a:pt x="15118" y="31368"/>
                </a:cubicBezTo>
                <a:lnTo>
                  <a:pt x="14970" y="34597"/>
                </a:lnTo>
                <a:cubicBezTo>
                  <a:pt x="14972" y="34626"/>
                  <a:pt x="14950" y="34643"/>
                  <a:pt x="14926" y="34643"/>
                </a:cubicBezTo>
                <a:lnTo>
                  <a:pt x="12522" y="34674"/>
                </a:lnTo>
                <a:cubicBezTo>
                  <a:pt x="12509" y="34674"/>
                  <a:pt x="12497" y="34667"/>
                  <a:pt x="12488" y="34657"/>
                </a:cubicBezTo>
                <a:cubicBezTo>
                  <a:pt x="12478" y="34650"/>
                  <a:pt x="12476" y="34638"/>
                  <a:pt x="12476" y="34626"/>
                </a:cubicBezTo>
                <a:lnTo>
                  <a:pt x="12713" y="31254"/>
                </a:lnTo>
                <a:cubicBezTo>
                  <a:pt x="12716" y="31229"/>
                  <a:pt x="12738" y="31210"/>
                  <a:pt x="12762" y="31210"/>
                </a:cubicBezTo>
                <a:lnTo>
                  <a:pt x="15006" y="31360"/>
                </a:lnTo>
                <a:cubicBezTo>
                  <a:pt x="15013" y="31360"/>
                  <a:pt x="15023" y="31358"/>
                  <a:pt x="15035" y="31341"/>
                </a:cubicBezTo>
                <a:cubicBezTo>
                  <a:pt x="15042" y="31331"/>
                  <a:pt x="15050" y="31324"/>
                  <a:pt x="15057" y="31322"/>
                </a:cubicBezTo>
                <a:cubicBezTo>
                  <a:pt x="15047" y="31319"/>
                  <a:pt x="15042" y="31314"/>
                  <a:pt x="15035" y="31305"/>
                </a:cubicBezTo>
                <a:cubicBezTo>
                  <a:pt x="15023" y="31283"/>
                  <a:pt x="15013" y="31283"/>
                  <a:pt x="15011" y="31283"/>
                </a:cubicBezTo>
                <a:lnTo>
                  <a:pt x="15008" y="31283"/>
                </a:lnTo>
                <a:lnTo>
                  <a:pt x="12767" y="31132"/>
                </a:lnTo>
                <a:cubicBezTo>
                  <a:pt x="12755" y="31132"/>
                  <a:pt x="12742" y="31125"/>
                  <a:pt x="12738" y="31115"/>
                </a:cubicBezTo>
                <a:cubicBezTo>
                  <a:pt x="12728" y="31108"/>
                  <a:pt x="12725" y="31094"/>
                  <a:pt x="12725" y="31084"/>
                </a:cubicBezTo>
                <a:lnTo>
                  <a:pt x="13116" y="25518"/>
                </a:lnTo>
                <a:cubicBezTo>
                  <a:pt x="13116" y="25506"/>
                  <a:pt x="13121" y="25494"/>
                  <a:pt x="13133" y="25484"/>
                </a:cubicBezTo>
                <a:cubicBezTo>
                  <a:pt x="13140" y="25477"/>
                  <a:pt x="13151" y="25474"/>
                  <a:pt x="13160" y="25474"/>
                </a:cubicBezTo>
                <a:close/>
                <a:moveTo>
                  <a:pt x="10775" y="31072"/>
                </a:moveTo>
                <a:lnTo>
                  <a:pt x="12594" y="31195"/>
                </a:lnTo>
                <a:cubicBezTo>
                  <a:pt x="12607" y="31195"/>
                  <a:pt x="12619" y="31200"/>
                  <a:pt x="12624" y="31210"/>
                </a:cubicBezTo>
                <a:cubicBezTo>
                  <a:pt x="12633" y="31220"/>
                  <a:pt x="12636" y="31232"/>
                  <a:pt x="12636" y="31244"/>
                </a:cubicBezTo>
                <a:lnTo>
                  <a:pt x="12400" y="34633"/>
                </a:lnTo>
                <a:cubicBezTo>
                  <a:pt x="12398" y="34657"/>
                  <a:pt x="12376" y="34679"/>
                  <a:pt x="12354" y="34679"/>
                </a:cubicBezTo>
                <a:lnTo>
                  <a:pt x="10620" y="34706"/>
                </a:lnTo>
                <a:cubicBezTo>
                  <a:pt x="10607" y="34706"/>
                  <a:pt x="10595" y="34701"/>
                  <a:pt x="10586" y="34691"/>
                </a:cubicBezTo>
                <a:cubicBezTo>
                  <a:pt x="10576" y="34682"/>
                  <a:pt x="10573" y="34670"/>
                  <a:pt x="10573" y="34657"/>
                </a:cubicBezTo>
                <a:lnTo>
                  <a:pt x="10726" y="31115"/>
                </a:lnTo>
                <a:cubicBezTo>
                  <a:pt x="10726" y="31103"/>
                  <a:pt x="10731" y="31091"/>
                  <a:pt x="10741" y="31084"/>
                </a:cubicBezTo>
                <a:cubicBezTo>
                  <a:pt x="10751" y="31074"/>
                  <a:pt x="10763" y="31072"/>
                  <a:pt x="10775" y="31072"/>
                </a:cubicBezTo>
                <a:close/>
                <a:moveTo>
                  <a:pt x="13621" y="171"/>
                </a:moveTo>
                <a:cubicBezTo>
                  <a:pt x="13630" y="171"/>
                  <a:pt x="13639" y="175"/>
                  <a:pt x="13645" y="180"/>
                </a:cubicBezTo>
                <a:cubicBezTo>
                  <a:pt x="13657" y="190"/>
                  <a:pt x="13664" y="205"/>
                  <a:pt x="13664" y="219"/>
                </a:cubicBezTo>
                <a:lnTo>
                  <a:pt x="13266" y="4559"/>
                </a:lnTo>
                <a:cubicBezTo>
                  <a:pt x="13266" y="4574"/>
                  <a:pt x="13274" y="4593"/>
                  <a:pt x="13293" y="4598"/>
                </a:cubicBezTo>
                <a:lnTo>
                  <a:pt x="17954" y="5967"/>
                </a:lnTo>
                <a:cubicBezTo>
                  <a:pt x="17971" y="5974"/>
                  <a:pt x="17985" y="5991"/>
                  <a:pt x="17985" y="6013"/>
                </a:cubicBezTo>
                <a:lnTo>
                  <a:pt x="17677" y="34565"/>
                </a:lnTo>
                <a:cubicBezTo>
                  <a:pt x="17675" y="34585"/>
                  <a:pt x="17655" y="34607"/>
                  <a:pt x="17631" y="34607"/>
                </a:cubicBezTo>
                <a:lnTo>
                  <a:pt x="15098" y="34641"/>
                </a:lnTo>
                <a:cubicBezTo>
                  <a:pt x="15086" y="34641"/>
                  <a:pt x="15074" y="34633"/>
                  <a:pt x="15064" y="34626"/>
                </a:cubicBezTo>
                <a:cubicBezTo>
                  <a:pt x="15057" y="34616"/>
                  <a:pt x="15054" y="34604"/>
                  <a:pt x="15054" y="34592"/>
                </a:cubicBezTo>
                <a:lnTo>
                  <a:pt x="16255" y="8480"/>
                </a:lnTo>
                <a:cubicBezTo>
                  <a:pt x="16255" y="8463"/>
                  <a:pt x="16246" y="8448"/>
                  <a:pt x="16231" y="8441"/>
                </a:cubicBezTo>
                <a:lnTo>
                  <a:pt x="11689" y="6908"/>
                </a:lnTo>
                <a:cubicBezTo>
                  <a:pt x="11687" y="6944"/>
                  <a:pt x="11685" y="7000"/>
                  <a:pt x="11682" y="7092"/>
                </a:cubicBezTo>
                <a:lnTo>
                  <a:pt x="10671" y="30958"/>
                </a:lnTo>
                <a:lnTo>
                  <a:pt x="10671" y="30963"/>
                </a:lnTo>
                <a:cubicBezTo>
                  <a:pt x="10666" y="31001"/>
                  <a:pt x="10663" y="31043"/>
                  <a:pt x="10663" y="31084"/>
                </a:cubicBezTo>
                <a:cubicBezTo>
                  <a:pt x="10666" y="31089"/>
                  <a:pt x="10668" y="31098"/>
                  <a:pt x="10666" y="31103"/>
                </a:cubicBezTo>
                <a:lnTo>
                  <a:pt x="10513" y="34662"/>
                </a:lnTo>
                <a:cubicBezTo>
                  <a:pt x="10513" y="34687"/>
                  <a:pt x="10493" y="34704"/>
                  <a:pt x="10469" y="34704"/>
                </a:cubicBezTo>
                <a:lnTo>
                  <a:pt x="7327" y="34755"/>
                </a:lnTo>
                <a:cubicBezTo>
                  <a:pt x="7315" y="34755"/>
                  <a:pt x="7301" y="34750"/>
                  <a:pt x="7293" y="34740"/>
                </a:cubicBezTo>
                <a:cubicBezTo>
                  <a:pt x="7284" y="34730"/>
                  <a:pt x="7281" y="34718"/>
                  <a:pt x="7281" y="34704"/>
                </a:cubicBezTo>
                <a:lnTo>
                  <a:pt x="10714" y="1328"/>
                </a:lnTo>
                <a:cubicBezTo>
                  <a:pt x="10717" y="1309"/>
                  <a:pt x="10726" y="1296"/>
                  <a:pt x="10741" y="1292"/>
                </a:cubicBezTo>
                <a:lnTo>
                  <a:pt x="13604" y="176"/>
                </a:lnTo>
                <a:cubicBezTo>
                  <a:pt x="13609" y="173"/>
                  <a:pt x="13616" y="171"/>
                  <a:pt x="13621" y="171"/>
                </a:cubicBezTo>
                <a:close/>
                <a:moveTo>
                  <a:pt x="12607" y="368"/>
                </a:moveTo>
                <a:cubicBezTo>
                  <a:pt x="12625" y="368"/>
                  <a:pt x="12640" y="381"/>
                  <a:pt x="12648" y="399"/>
                </a:cubicBezTo>
                <a:cubicBezTo>
                  <a:pt x="12655" y="423"/>
                  <a:pt x="12643" y="447"/>
                  <a:pt x="12621" y="455"/>
                </a:cubicBezTo>
                <a:lnTo>
                  <a:pt x="10634" y="1233"/>
                </a:lnTo>
                <a:lnTo>
                  <a:pt x="7187" y="34723"/>
                </a:lnTo>
                <a:cubicBezTo>
                  <a:pt x="7182" y="34747"/>
                  <a:pt x="7162" y="34764"/>
                  <a:pt x="7138" y="34764"/>
                </a:cubicBezTo>
                <a:lnTo>
                  <a:pt x="886" y="34869"/>
                </a:lnTo>
                <a:cubicBezTo>
                  <a:pt x="874" y="34869"/>
                  <a:pt x="857" y="34861"/>
                  <a:pt x="852" y="34852"/>
                </a:cubicBezTo>
                <a:cubicBezTo>
                  <a:pt x="842" y="34844"/>
                  <a:pt x="840" y="34827"/>
                  <a:pt x="842" y="34815"/>
                </a:cubicBezTo>
                <a:lnTo>
                  <a:pt x="6922" y="1728"/>
                </a:lnTo>
                <a:cubicBezTo>
                  <a:pt x="6927" y="1709"/>
                  <a:pt x="6942" y="1694"/>
                  <a:pt x="6956" y="1692"/>
                </a:cubicBezTo>
                <a:lnTo>
                  <a:pt x="12594" y="370"/>
                </a:lnTo>
                <a:cubicBezTo>
                  <a:pt x="12599" y="368"/>
                  <a:pt x="12603" y="368"/>
                  <a:pt x="12607" y="368"/>
                </a:cubicBezTo>
                <a:close/>
                <a:moveTo>
                  <a:pt x="13771" y="1"/>
                </a:moveTo>
                <a:lnTo>
                  <a:pt x="6842" y="1621"/>
                </a:lnTo>
                <a:lnTo>
                  <a:pt x="748" y="34786"/>
                </a:lnTo>
                <a:cubicBezTo>
                  <a:pt x="760" y="34796"/>
                  <a:pt x="770" y="34810"/>
                  <a:pt x="770" y="34827"/>
                </a:cubicBezTo>
                <a:cubicBezTo>
                  <a:pt x="767" y="34852"/>
                  <a:pt x="748" y="34871"/>
                  <a:pt x="724" y="34871"/>
                </a:cubicBezTo>
                <a:lnTo>
                  <a:pt x="64" y="34883"/>
                </a:lnTo>
                <a:cubicBezTo>
                  <a:pt x="52" y="34905"/>
                  <a:pt x="27" y="34922"/>
                  <a:pt x="1" y="34941"/>
                </a:cubicBezTo>
                <a:lnTo>
                  <a:pt x="44301" y="34337"/>
                </a:lnTo>
                <a:cubicBezTo>
                  <a:pt x="44299" y="34330"/>
                  <a:pt x="44282" y="34269"/>
                  <a:pt x="44279" y="34245"/>
                </a:cubicBezTo>
                <a:lnTo>
                  <a:pt x="43852" y="34252"/>
                </a:lnTo>
                <a:cubicBezTo>
                  <a:pt x="43840" y="34252"/>
                  <a:pt x="43828" y="34245"/>
                  <a:pt x="43818" y="34240"/>
                </a:cubicBezTo>
                <a:cubicBezTo>
                  <a:pt x="43809" y="34231"/>
                  <a:pt x="43806" y="34218"/>
                  <a:pt x="43806" y="34206"/>
                </a:cubicBezTo>
                <a:lnTo>
                  <a:pt x="44136" y="13170"/>
                </a:lnTo>
                <a:cubicBezTo>
                  <a:pt x="44136" y="13160"/>
                  <a:pt x="44134" y="13150"/>
                  <a:pt x="44124" y="13138"/>
                </a:cubicBezTo>
                <a:cubicBezTo>
                  <a:pt x="44112" y="13126"/>
                  <a:pt x="44102" y="13126"/>
                  <a:pt x="44097" y="13126"/>
                </a:cubicBezTo>
                <a:lnTo>
                  <a:pt x="43270" y="13121"/>
                </a:lnTo>
                <a:cubicBezTo>
                  <a:pt x="43253" y="13121"/>
                  <a:pt x="43238" y="13111"/>
                  <a:pt x="43229" y="13099"/>
                </a:cubicBezTo>
                <a:cubicBezTo>
                  <a:pt x="43221" y="13087"/>
                  <a:pt x="43221" y="13070"/>
                  <a:pt x="43226" y="13058"/>
                </a:cubicBezTo>
                <a:cubicBezTo>
                  <a:pt x="43226" y="13058"/>
                  <a:pt x="43226" y="13053"/>
                  <a:pt x="43229" y="13053"/>
                </a:cubicBezTo>
                <a:lnTo>
                  <a:pt x="43185" y="8677"/>
                </a:lnTo>
                <a:cubicBezTo>
                  <a:pt x="43185" y="8657"/>
                  <a:pt x="43173" y="8645"/>
                  <a:pt x="43153" y="8640"/>
                </a:cubicBezTo>
                <a:lnTo>
                  <a:pt x="43090" y="8626"/>
                </a:lnTo>
                <a:lnTo>
                  <a:pt x="41919" y="8359"/>
                </a:lnTo>
                <a:cubicBezTo>
                  <a:pt x="41899" y="8354"/>
                  <a:pt x="41887" y="8337"/>
                  <a:pt x="41882" y="8317"/>
                </a:cubicBezTo>
                <a:lnTo>
                  <a:pt x="41681" y="3667"/>
                </a:lnTo>
                <a:lnTo>
                  <a:pt x="39376" y="2936"/>
                </a:lnTo>
                <a:lnTo>
                  <a:pt x="39012" y="8584"/>
                </a:lnTo>
                <a:cubicBezTo>
                  <a:pt x="39012" y="8596"/>
                  <a:pt x="39005" y="8609"/>
                  <a:pt x="38995" y="8616"/>
                </a:cubicBezTo>
                <a:cubicBezTo>
                  <a:pt x="38990" y="8623"/>
                  <a:pt x="38980" y="8626"/>
                  <a:pt x="38970" y="8626"/>
                </a:cubicBezTo>
                <a:cubicBezTo>
                  <a:pt x="38967" y="8626"/>
                  <a:pt x="38964" y="8626"/>
                  <a:pt x="38961" y="8626"/>
                </a:cubicBezTo>
                <a:lnTo>
                  <a:pt x="37695" y="8480"/>
                </a:lnTo>
                <a:cubicBezTo>
                  <a:pt x="37685" y="8480"/>
                  <a:pt x="37673" y="8480"/>
                  <a:pt x="37668" y="8487"/>
                </a:cubicBezTo>
                <a:cubicBezTo>
                  <a:pt x="37656" y="8499"/>
                  <a:pt x="37654" y="8507"/>
                  <a:pt x="37654" y="8516"/>
                </a:cubicBezTo>
                <a:lnTo>
                  <a:pt x="37654" y="12949"/>
                </a:lnTo>
                <a:cubicBezTo>
                  <a:pt x="37654" y="12963"/>
                  <a:pt x="37668" y="12971"/>
                  <a:pt x="37673" y="12976"/>
                </a:cubicBezTo>
                <a:cubicBezTo>
                  <a:pt x="37680" y="12978"/>
                  <a:pt x="37685" y="12980"/>
                  <a:pt x="37690" y="12988"/>
                </a:cubicBezTo>
                <a:cubicBezTo>
                  <a:pt x="37692" y="12983"/>
                  <a:pt x="37697" y="12980"/>
                  <a:pt x="37704" y="12978"/>
                </a:cubicBezTo>
                <a:cubicBezTo>
                  <a:pt x="37717" y="12971"/>
                  <a:pt x="37731" y="12963"/>
                  <a:pt x="37731" y="12949"/>
                </a:cubicBezTo>
                <a:lnTo>
                  <a:pt x="37731" y="8613"/>
                </a:lnTo>
                <a:cubicBezTo>
                  <a:pt x="37731" y="8601"/>
                  <a:pt x="37738" y="8589"/>
                  <a:pt x="37746" y="8579"/>
                </a:cubicBezTo>
                <a:cubicBezTo>
                  <a:pt x="37755" y="8572"/>
                  <a:pt x="37770" y="8567"/>
                  <a:pt x="37782" y="8567"/>
                </a:cubicBezTo>
                <a:lnTo>
                  <a:pt x="39039" y="8713"/>
                </a:lnTo>
                <a:cubicBezTo>
                  <a:pt x="39042" y="8714"/>
                  <a:pt x="39046" y="8715"/>
                  <a:pt x="39049" y="8715"/>
                </a:cubicBezTo>
                <a:cubicBezTo>
                  <a:pt x="39056" y="8715"/>
                  <a:pt x="39062" y="8712"/>
                  <a:pt x="39066" y="8708"/>
                </a:cubicBezTo>
                <a:lnTo>
                  <a:pt x="39073" y="8701"/>
                </a:lnTo>
                <a:cubicBezTo>
                  <a:pt x="39078" y="8696"/>
                  <a:pt x="39080" y="8689"/>
                  <a:pt x="39080" y="8681"/>
                </a:cubicBezTo>
                <a:lnTo>
                  <a:pt x="39439" y="3167"/>
                </a:lnTo>
                <a:cubicBezTo>
                  <a:pt x="39439" y="3152"/>
                  <a:pt x="39446" y="3140"/>
                  <a:pt x="39461" y="3131"/>
                </a:cubicBezTo>
                <a:cubicBezTo>
                  <a:pt x="39468" y="3125"/>
                  <a:pt x="39476" y="3122"/>
                  <a:pt x="39484" y="3122"/>
                </a:cubicBezTo>
                <a:cubicBezTo>
                  <a:pt x="39489" y="3122"/>
                  <a:pt x="39495" y="3124"/>
                  <a:pt x="39500" y="3126"/>
                </a:cubicBezTo>
                <a:lnTo>
                  <a:pt x="41538" y="3822"/>
                </a:lnTo>
                <a:cubicBezTo>
                  <a:pt x="41555" y="3829"/>
                  <a:pt x="41567" y="3844"/>
                  <a:pt x="41567" y="3861"/>
                </a:cubicBezTo>
                <a:lnTo>
                  <a:pt x="41802" y="8381"/>
                </a:lnTo>
                <a:cubicBezTo>
                  <a:pt x="41802" y="8402"/>
                  <a:pt x="41817" y="8415"/>
                  <a:pt x="41831" y="8417"/>
                </a:cubicBezTo>
                <a:lnTo>
                  <a:pt x="43064" y="8696"/>
                </a:lnTo>
                <a:cubicBezTo>
                  <a:pt x="43083" y="8701"/>
                  <a:pt x="43100" y="8720"/>
                  <a:pt x="43100" y="8737"/>
                </a:cubicBezTo>
                <a:lnTo>
                  <a:pt x="43144" y="13051"/>
                </a:lnTo>
                <a:cubicBezTo>
                  <a:pt x="43149" y="13058"/>
                  <a:pt x="43149" y="13063"/>
                  <a:pt x="43149" y="13070"/>
                </a:cubicBezTo>
                <a:cubicBezTo>
                  <a:pt x="43149" y="13080"/>
                  <a:pt x="43141" y="13092"/>
                  <a:pt x="43136" y="13102"/>
                </a:cubicBezTo>
                <a:cubicBezTo>
                  <a:pt x="43127" y="13111"/>
                  <a:pt x="43115" y="13114"/>
                  <a:pt x="43103" y="13114"/>
                </a:cubicBezTo>
                <a:lnTo>
                  <a:pt x="37726" y="13063"/>
                </a:lnTo>
                <a:cubicBezTo>
                  <a:pt x="37709" y="13063"/>
                  <a:pt x="37697" y="13058"/>
                  <a:pt x="37687" y="13046"/>
                </a:cubicBezTo>
                <a:cubicBezTo>
                  <a:pt x="37681" y="13052"/>
                  <a:pt x="37673" y="13059"/>
                  <a:pt x="37662" y="13059"/>
                </a:cubicBezTo>
                <a:cubicBezTo>
                  <a:pt x="37660" y="13059"/>
                  <a:pt x="37658" y="13058"/>
                  <a:pt x="37656" y="13058"/>
                </a:cubicBezTo>
                <a:lnTo>
                  <a:pt x="36778" y="13051"/>
                </a:lnTo>
                <a:cubicBezTo>
                  <a:pt x="36756" y="13051"/>
                  <a:pt x="36741" y="13063"/>
                  <a:pt x="36739" y="13085"/>
                </a:cubicBezTo>
                <a:lnTo>
                  <a:pt x="34592" y="34303"/>
                </a:lnTo>
                <a:cubicBezTo>
                  <a:pt x="34592" y="34303"/>
                  <a:pt x="34592" y="34306"/>
                  <a:pt x="34597" y="34306"/>
                </a:cubicBezTo>
                <a:cubicBezTo>
                  <a:pt x="34597" y="34311"/>
                  <a:pt x="34599" y="34311"/>
                  <a:pt x="34599" y="34313"/>
                </a:cubicBezTo>
                <a:cubicBezTo>
                  <a:pt x="34604" y="34328"/>
                  <a:pt x="34604" y="34342"/>
                  <a:pt x="34597" y="34354"/>
                </a:cubicBezTo>
                <a:cubicBezTo>
                  <a:pt x="34587" y="34366"/>
                  <a:pt x="34575" y="34376"/>
                  <a:pt x="34555" y="34376"/>
                </a:cubicBezTo>
                <a:lnTo>
                  <a:pt x="33391" y="34395"/>
                </a:lnTo>
                <a:cubicBezTo>
                  <a:pt x="33379" y="34395"/>
                  <a:pt x="33367" y="34388"/>
                  <a:pt x="33359" y="34378"/>
                </a:cubicBezTo>
                <a:cubicBezTo>
                  <a:pt x="33350" y="34371"/>
                  <a:pt x="33347" y="34359"/>
                  <a:pt x="33347" y="34347"/>
                </a:cubicBezTo>
                <a:lnTo>
                  <a:pt x="34672" y="14586"/>
                </a:lnTo>
                <a:cubicBezTo>
                  <a:pt x="34674" y="14567"/>
                  <a:pt x="34660" y="14553"/>
                  <a:pt x="34648" y="14545"/>
                </a:cubicBezTo>
                <a:cubicBezTo>
                  <a:pt x="34643" y="14544"/>
                  <a:pt x="34638" y="14543"/>
                  <a:pt x="34633" y="14543"/>
                </a:cubicBezTo>
                <a:cubicBezTo>
                  <a:pt x="34620" y="14543"/>
                  <a:pt x="34609" y="14548"/>
                  <a:pt x="34602" y="14557"/>
                </a:cubicBezTo>
                <a:lnTo>
                  <a:pt x="29980" y="20829"/>
                </a:lnTo>
                <a:cubicBezTo>
                  <a:pt x="29970" y="20841"/>
                  <a:pt x="29958" y="20848"/>
                  <a:pt x="29943" y="20848"/>
                </a:cubicBezTo>
                <a:lnTo>
                  <a:pt x="27566" y="20848"/>
                </a:lnTo>
                <a:cubicBezTo>
                  <a:pt x="27544" y="20848"/>
                  <a:pt x="27527" y="20865"/>
                  <a:pt x="27527" y="20887"/>
                </a:cubicBezTo>
                <a:lnTo>
                  <a:pt x="27297" y="34432"/>
                </a:lnTo>
                <a:cubicBezTo>
                  <a:pt x="27297" y="34456"/>
                  <a:pt x="27275" y="34476"/>
                  <a:pt x="27250" y="34476"/>
                </a:cubicBezTo>
                <a:lnTo>
                  <a:pt x="26125" y="34495"/>
                </a:lnTo>
                <a:cubicBezTo>
                  <a:pt x="26100" y="34495"/>
                  <a:pt x="26083" y="34476"/>
                  <a:pt x="26081" y="34451"/>
                </a:cubicBezTo>
                <a:lnTo>
                  <a:pt x="24970" y="18774"/>
                </a:lnTo>
                <a:cubicBezTo>
                  <a:pt x="24970" y="18754"/>
                  <a:pt x="24948" y="18738"/>
                  <a:pt x="24929" y="18738"/>
                </a:cubicBezTo>
                <a:lnTo>
                  <a:pt x="19567" y="18956"/>
                </a:lnTo>
                <a:cubicBezTo>
                  <a:pt x="19545" y="18958"/>
                  <a:pt x="19531" y="18973"/>
                  <a:pt x="19531" y="18995"/>
                </a:cubicBezTo>
                <a:lnTo>
                  <a:pt x="18876" y="34546"/>
                </a:lnTo>
                <a:cubicBezTo>
                  <a:pt x="18876" y="34570"/>
                  <a:pt x="18854" y="34590"/>
                  <a:pt x="18829" y="34590"/>
                </a:cubicBezTo>
                <a:lnTo>
                  <a:pt x="17798" y="34602"/>
                </a:lnTo>
                <a:cubicBezTo>
                  <a:pt x="17786" y="34602"/>
                  <a:pt x="17774" y="34594"/>
                  <a:pt x="17764" y="34590"/>
                </a:cubicBezTo>
                <a:cubicBezTo>
                  <a:pt x="17755" y="34580"/>
                  <a:pt x="17752" y="34568"/>
                  <a:pt x="17752" y="34556"/>
                </a:cubicBezTo>
                <a:lnTo>
                  <a:pt x="18065" y="5942"/>
                </a:lnTo>
                <a:cubicBezTo>
                  <a:pt x="18065" y="5928"/>
                  <a:pt x="18053" y="5908"/>
                  <a:pt x="18039" y="5906"/>
                </a:cubicBezTo>
                <a:lnTo>
                  <a:pt x="13388" y="4542"/>
                </a:lnTo>
                <a:cubicBezTo>
                  <a:pt x="13368" y="4535"/>
                  <a:pt x="13356" y="4513"/>
                  <a:pt x="13356" y="4494"/>
                </a:cubicBezTo>
                <a:lnTo>
                  <a:pt x="13771" y="1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"/>
          <p:cNvSpPr/>
          <p:nvPr/>
        </p:nvSpPr>
        <p:spPr>
          <a:xfrm flipH="1">
            <a:off x="8015902" y="4465955"/>
            <a:ext cx="239645" cy="6664"/>
          </a:xfrm>
          <a:custGeom>
            <a:avLst/>
            <a:gdLst/>
            <a:ahLst/>
            <a:cxnLst/>
            <a:rect l="l" t="t" r="r" b="b"/>
            <a:pathLst>
              <a:path w="3956" h="110" extrusionOk="0">
                <a:moveTo>
                  <a:pt x="3916" y="1"/>
                </a:moveTo>
                <a:lnTo>
                  <a:pt x="42" y="30"/>
                </a:lnTo>
                <a:cubicBezTo>
                  <a:pt x="20" y="30"/>
                  <a:pt x="1" y="49"/>
                  <a:pt x="1" y="69"/>
                </a:cubicBezTo>
                <a:cubicBezTo>
                  <a:pt x="3" y="91"/>
                  <a:pt x="20" y="110"/>
                  <a:pt x="42" y="110"/>
                </a:cubicBezTo>
                <a:lnTo>
                  <a:pt x="3916" y="78"/>
                </a:lnTo>
                <a:cubicBezTo>
                  <a:pt x="3938" y="78"/>
                  <a:pt x="3955" y="61"/>
                  <a:pt x="3955" y="40"/>
                </a:cubicBezTo>
                <a:cubicBezTo>
                  <a:pt x="3955" y="18"/>
                  <a:pt x="3938" y="1"/>
                  <a:pt x="3916" y="1"/>
                </a:cubicBez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2"/>
          <p:cNvSpPr/>
          <p:nvPr/>
        </p:nvSpPr>
        <p:spPr>
          <a:xfrm flipH="1">
            <a:off x="7995790" y="4603949"/>
            <a:ext cx="263694" cy="22717"/>
          </a:xfrm>
          <a:custGeom>
            <a:avLst/>
            <a:gdLst/>
            <a:ahLst/>
            <a:cxnLst/>
            <a:rect l="l" t="t" r="r" b="b"/>
            <a:pathLst>
              <a:path w="4353" h="375" extrusionOk="0">
                <a:moveTo>
                  <a:pt x="4309" y="1"/>
                </a:moveTo>
                <a:lnTo>
                  <a:pt x="39" y="297"/>
                </a:lnTo>
                <a:cubicBezTo>
                  <a:pt x="20" y="299"/>
                  <a:pt x="0" y="316"/>
                  <a:pt x="3" y="338"/>
                </a:cubicBezTo>
                <a:cubicBezTo>
                  <a:pt x="0" y="358"/>
                  <a:pt x="20" y="375"/>
                  <a:pt x="39" y="375"/>
                </a:cubicBezTo>
                <a:lnTo>
                  <a:pt x="4314" y="81"/>
                </a:lnTo>
                <a:cubicBezTo>
                  <a:pt x="4333" y="79"/>
                  <a:pt x="4353" y="59"/>
                  <a:pt x="4350" y="37"/>
                </a:cubicBezTo>
                <a:cubicBezTo>
                  <a:pt x="4350" y="25"/>
                  <a:pt x="4343" y="18"/>
                  <a:pt x="4333" y="8"/>
                </a:cubicBezTo>
                <a:cubicBezTo>
                  <a:pt x="4331" y="6"/>
                  <a:pt x="4321" y="1"/>
                  <a:pt x="4316" y="1"/>
                </a:cubicBez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2"/>
          <p:cNvGrpSpPr/>
          <p:nvPr/>
        </p:nvGrpSpPr>
        <p:grpSpPr>
          <a:xfrm>
            <a:off x="7302576" y="4022377"/>
            <a:ext cx="1749490" cy="1174786"/>
            <a:chOff x="-875923" y="1159098"/>
            <a:chExt cx="1734917" cy="1165000"/>
          </a:xfrm>
        </p:grpSpPr>
        <p:sp>
          <p:nvSpPr>
            <p:cNvPr id="86" name="Google Shape;86;p2"/>
            <p:cNvSpPr/>
            <p:nvPr/>
          </p:nvSpPr>
          <p:spPr>
            <a:xfrm>
              <a:off x="-875923" y="1159098"/>
              <a:ext cx="1567706" cy="1164994"/>
            </a:xfrm>
            <a:custGeom>
              <a:avLst/>
              <a:gdLst/>
              <a:ahLst/>
              <a:cxnLst/>
              <a:rect l="l" t="t" r="r" b="b"/>
              <a:pathLst>
                <a:path w="22493" h="16715" extrusionOk="0">
                  <a:moveTo>
                    <a:pt x="4248" y="1"/>
                  </a:moveTo>
                  <a:lnTo>
                    <a:pt x="0" y="2752"/>
                  </a:lnTo>
                  <a:lnTo>
                    <a:pt x="3" y="2759"/>
                  </a:lnTo>
                  <a:lnTo>
                    <a:pt x="1174" y="11151"/>
                  </a:lnTo>
                  <a:lnTo>
                    <a:pt x="1951" y="16714"/>
                  </a:lnTo>
                  <a:lnTo>
                    <a:pt x="22493" y="16714"/>
                  </a:lnTo>
                  <a:lnTo>
                    <a:pt x="20006" y="835"/>
                  </a:lnTo>
                  <a:lnTo>
                    <a:pt x="424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-389986" y="1624475"/>
              <a:ext cx="1248979" cy="699624"/>
            </a:xfrm>
            <a:custGeom>
              <a:avLst/>
              <a:gdLst/>
              <a:ahLst/>
              <a:cxnLst/>
              <a:rect l="l" t="t" r="r" b="b"/>
              <a:pathLst>
                <a:path w="17920" h="10038" extrusionOk="0">
                  <a:moveTo>
                    <a:pt x="13034" y="0"/>
                  </a:moveTo>
                  <a:lnTo>
                    <a:pt x="1" y="71"/>
                  </a:lnTo>
                  <a:lnTo>
                    <a:pt x="1231" y="10037"/>
                  </a:lnTo>
                  <a:lnTo>
                    <a:pt x="17920" y="10037"/>
                  </a:lnTo>
                  <a:lnTo>
                    <a:pt x="16942" y="1941"/>
                  </a:lnTo>
                  <a:lnTo>
                    <a:pt x="13034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-833338" y="1361363"/>
              <a:ext cx="177101" cy="962732"/>
            </a:xfrm>
            <a:custGeom>
              <a:avLst/>
              <a:gdLst/>
              <a:ahLst/>
              <a:cxnLst/>
              <a:rect l="l" t="t" r="r" b="b"/>
              <a:pathLst>
                <a:path w="2541" h="13813" fill="none" extrusionOk="0">
                  <a:moveTo>
                    <a:pt x="1" y="437"/>
                  </a:moveTo>
                  <a:lnTo>
                    <a:pt x="1796" y="13812"/>
                  </a:lnTo>
                  <a:lnTo>
                    <a:pt x="2541" y="13812"/>
                  </a:lnTo>
                  <a:lnTo>
                    <a:pt x="721" y="1"/>
                  </a:lnTo>
                  <a:close/>
                </a:path>
              </a:pathLst>
            </a:custGeom>
            <a:solidFill>
              <a:schemeClr val="accent6"/>
            </a:solidFill>
            <a:ln w="9525" cap="rnd" cmpd="sng">
              <a:solidFill>
                <a:schemeClr val="accent5"/>
              </a:solidFill>
              <a:prstDash val="solid"/>
              <a:miter lim="242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-744890" y="1306092"/>
              <a:ext cx="197383" cy="1018002"/>
            </a:xfrm>
            <a:custGeom>
              <a:avLst/>
              <a:gdLst/>
              <a:ahLst/>
              <a:cxnLst/>
              <a:rect l="l" t="t" r="r" b="b"/>
              <a:pathLst>
                <a:path w="2832" h="14606" fill="none" extrusionOk="0">
                  <a:moveTo>
                    <a:pt x="0" y="473"/>
                  </a:moveTo>
                  <a:lnTo>
                    <a:pt x="1944" y="14605"/>
                  </a:lnTo>
                  <a:lnTo>
                    <a:pt x="2832" y="14605"/>
                  </a:lnTo>
                  <a:lnTo>
                    <a:pt x="835" y="0"/>
                  </a:lnTo>
                  <a:close/>
                </a:path>
              </a:pathLst>
            </a:custGeom>
            <a:solidFill>
              <a:schemeClr val="accent6"/>
            </a:solidFill>
            <a:ln w="9525" cap="rnd" cmpd="sng">
              <a:solidFill>
                <a:schemeClr val="accent5"/>
              </a:solidFill>
              <a:prstDash val="solid"/>
              <a:miter lim="242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-651215" y="1254654"/>
              <a:ext cx="198777" cy="1069438"/>
            </a:xfrm>
            <a:custGeom>
              <a:avLst/>
              <a:gdLst/>
              <a:ahLst/>
              <a:cxnLst/>
              <a:rect l="l" t="t" r="r" b="b"/>
              <a:pathLst>
                <a:path w="2852" h="15344" fill="none" extrusionOk="0">
                  <a:moveTo>
                    <a:pt x="1" y="454"/>
                  </a:moveTo>
                  <a:lnTo>
                    <a:pt x="2026" y="15343"/>
                  </a:lnTo>
                  <a:lnTo>
                    <a:pt x="2851" y="15343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chemeClr val="accent6"/>
            </a:solidFill>
            <a:ln w="9525" cap="rnd" cmpd="sng">
              <a:solidFill>
                <a:schemeClr val="accent5"/>
              </a:solidFill>
              <a:prstDash val="solid"/>
              <a:miter lim="242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2"/>
          <p:cNvSpPr txBox="1">
            <a:spLocks noGrp="1"/>
          </p:cNvSpPr>
          <p:nvPr>
            <p:ph type="ctrTitle"/>
          </p:nvPr>
        </p:nvSpPr>
        <p:spPr>
          <a:xfrm>
            <a:off x="1829400" y="1659275"/>
            <a:ext cx="5485200" cy="174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300" b="1">
                <a:latin typeface="Antonio"/>
                <a:ea typeface="Antonio"/>
                <a:cs typeface="Antonio"/>
                <a:sym typeface="Antoni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2" name="Google Shape;92;p2"/>
          <p:cNvSpPr txBox="1">
            <a:spLocks noGrp="1"/>
          </p:cNvSpPr>
          <p:nvPr>
            <p:ph type="subTitle" idx="1"/>
          </p:nvPr>
        </p:nvSpPr>
        <p:spPr>
          <a:xfrm>
            <a:off x="2515950" y="3449788"/>
            <a:ext cx="41121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93" name="Google Shape;93;p2"/>
          <p:cNvGrpSpPr/>
          <p:nvPr/>
        </p:nvGrpSpPr>
        <p:grpSpPr>
          <a:xfrm>
            <a:off x="-645432" y="3018547"/>
            <a:ext cx="2210671" cy="2524493"/>
            <a:chOff x="-2153244" y="3115097"/>
            <a:chExt cx="2210671" cy="2524493"/>
          </a:xfrm>
        </p:grpSpPr>
        <p:sp>
          <p:nvSpPr>
            <p:cNvPr id="94" name="Google Shape;94;p2"/>
            <p:cNvSpPr/>
            <p:nvPr/>
          </p:nvSpPr>
          <p:spPr>
            <a:xfrm>
              <a:off x="-1705875" y="3290050"/>
              <a:ext cx="1466125" cy="2307800"/>
            </a:xfrm>
            <a:custGeom>
              <a:avLst/>
              <a:gdLst/>
              <a:ahLst/>
              <a:cxnLst/>
              <a:rect l="l" t="t" r="r" b="b"/>
              <a:pathLst>
                <a:path w="58645" h="92312" extrusionOk="0">
                  <a:moveTo>
                    <a:pt x="5987" y="0"/>
                  </a:moveTo>
                  <a:lnTo>
                    <a:pt x="58645" y="4441"/>
                  </a:lnTo>
                  <a:lnTo>
                    <a:pt x="57679" y="7338"/>
                  </a:lnTo>
                  <a:lnTo>
                    <a:pt x="56585" y="82785"/>
                  </a:lnTo>
                  <a:lnTo>
                    <a:pt x="56585" y="92312"/>
                  </a:lnTo>
                  <a:lnTo>
                    <a:pt x="0" y="92312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5" name="Google Shape;95;p2"/>
            <p:cNvSpPr/>
            <p:nvPr/>
          </p:nvSpPr>
          <p:spPr>
            <a:xfrm rot="-678859" flipH="1">
              <a:off x="-1614127" y="4335795"/>
              <a:ext cx="303176" cy="115537"/>
            </a:xfrm>
            <a:custGeom>
              <a:avLst/>
              <a:gdLst/>
              <a:ahLst/>
              <a:cxnLst/>
              <a:rect l="l" t="t" r="r" b="b"/>
              <a:pathLst>
                <a:path w="5256" h="2003" extrusionOk="0">
                  <a:moveTo>
                    <a:pt x="5255" y="1"/>
                  </a:moveTo>
                  <a:lnTo>
                    <a:pt x="59" y="1922"/>
                  </a:lnTo>
                  <a:lnTo>
                    <a:pt x="1" y="1944"/>
                  </a:lnTo>
                  <a:lnTo>
                    <a:pt x="1" y="2002"/>
                  </a:lnTo>
                  <a:lnTo>
                    <a:pt x="59" y="1980"/>
                  </a:lnTo>
                  <a:lnTo>
                    <a:pt x="5255" y="59"/>
                  </a:lnTo>
                  <a:lnTo>
                    <a:pt x="5255" y="1"/>
                  </a:lnTo>
                  <a:close/>
                </a:path>
              </a:pathLst>
            </a:custGeom>
            <a:solidFill>
              <a:srgbClr val="5C65D0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 rot="-678859" flipH="1">
              <a:off x="-811600" y="3774364"/>
              <a:ext cx="456091" cy="725351"/>
            </a:xfrm>
            <a:custGeom>
              <a:avLst/>
              <a:gdLst/>
              <a:ahLst/>
              <a:cxnLst/>
              <a:rect l="l" t="t" r="r" b="b"/>
              <a:pathLst>
                <a:path w="7907" h="12575" extrusionOk="0">
                  <a:moveTo>
                    <a:pt x="7907" y="11318"/>
                  </a:moveTo>
                  <a:lnTo>
                    <a:pt x="4537" y="12575"/>
                  </a:lnTo>
                  <a:lnTo>
                    <a:pt x="0" y="1864"/>
                  </a:lnTo>
                  <a:lnTo>
                    <a:pt x="512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 rot="-678859" flipH="1">
              <a:off x="-1366011" y="3720114"/>
              <a:ext cx="448016" cy="739656"/>
            </a:xfrm>
            <a:custGeom>
              <a:avLst/>
              <a:gdLst/>
              <a:ahLst/>
              <a:cxnLst/>
              <a:rect l="l" t="t" r="r" b="b"/>
              <a:pathLst>
                <a:path w="7767" h="12823" extrusionOk="0">
                  <a:moveTo>
                    <a:pt x="3128" y="12822"/>
                  </a:moveTo>
                  <a:lnTo>
                    <a:pt x="7767" y="11318"/>
                  </a:lnTo>
                  <a:lnTo>
                    <a:pt x="5316" y="1"/>
                  </a:lnTo>
                  <a:lnTo>
                    <a:pt x="1" y="166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8" name="Google Shape;98;p2"/>
            <p:cNvGrpSpPr/>
            <p:nvPr/>
          </p:nvGrpSpPr>
          <p:grpSpPr>
            <a:xfrm>
              <a:off x="-907678" y="4691546"/>
              <a:ext cx="513927" cy="671267"/>
              <a:chOff x="-907678" y="4691546"/>
              <a:chExt cx="513927" cy="671267"/>
            </a:xfrm>
          </p:grpSpPr>
          <p:sp>
            <p:nvSpPr>
              <p:cNvPr id="99" name="Google Shape;99;p2"/>
              <p:cNvSpPr/>
              <p:nvPr/>
            </p:nvSpPr>
            <p:spPr>
              <a:xfrm rot="-678917" flipH="1">
                <a:off x="-764233" y="4755195"/>
                <a:ext cx="316439" cy="582234"/>
              </a:xfrm>
              <a:custGeom>
                <a:avLst/>
                <a:gdLst/>
                <a:ahLst/>
                <a:cxnLst/>
                <a:rect l="l" t="t" r="r" b="b"/>
                <a:pathLst>
                  <a:path w="5486" h="10094" extrusionOk="0">
                    <a:moveTo>
                      <a:pt x="1565" y="1"/>
                    </a:moveTo>
                    <a:lnTo>
                      <a:pt x="0" y="517"/>
                    </a:lnTo>
                    <a:lnTo>
                      <a:pt x="2581" y="10093"/>
                    </a:lnTo>
                    <a:lnTo>
                      <a:pt x="5485" y="9266"/>
                    </a:lnTo>
                    <a:lnTo>
                      <a:pt x="156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 rot="-678859" flipH="1">
                <a:off x="-852354" y="4715856"/>
                <a:ext cx="306695" cy="594355"/>
              </a:xfrm>
              <a:custGeom>
                <a:avLst/>
                <a:gdLst/>
                <a:ahLst/>
                <a:cxnLst/>
                <a:rect l="l" t="t" r="r" b="b"/>
                <a:pathLst>
                  <a:path w="5317" h="10304" extrusionOk="0">
                    <a:moveTo>
                      <a:pt x="3082" y="0"/>
                    </a:moveTo>
                    <a:lnTo>
                      <a:pt x="1" y="958"/>
                    </a:lnTo>
                    <a:lnTo>
                      <a:pt x="1733" y="5049"/>
                    </a:lnTo>
                    <a:lnTo>
                      <a:pt x="1796" y="5204"/>
                    </a:lnTo>
                    <a:lnTo>
                      <a:pt x="1820" y="5255"/>
                    </a:lnTo>
                    <a:lnTo>
                      <a:pt x="1893" y="5432"/>
                    </a:lnTo>
                    <a:lnTo>
                      <a:pt x="3955" y="10304"/>
                    </a:lnTo>
                    <a:lnTo>
                      <a:pt x="5316" y="9925"/>
                    </a:lnTo>
                    <a:lnTo>
                      <a:pt x="4132" y="4658"/>
                    </a:lnTo>
                    <a:lnTo>
                      <a:pt x="4120" y="4602"/>
                    </a:lnTo>
                    <a:lnTo>
                      <a:pt x="30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1" name="Google Shape;101;p2"/>
            <p:cNvSpPr/>
            <p:nvPr/>
          </p:nvSpPr>
          <p:spPr>
            <a:xfrm rot="-678859" flipH="1">
              <a:off x="-331981" y="3458241"/>
              <a:ext cx="66392" cy="23304"/>
            </a:xfrm>
            <a:custGeom>
              <a:avLst/>
              <a:gdLst/>
              <a:ahLst/>
              <a:cxnLst/>
              <a:rect l="l" t="t" r="r" b="b"/>
              <a:pathLst>
                <a:path w="1151" h="404" extrusionOk="0">
                  <a:moveTo>
                    <a:pt x="1151" y="54"/>
                  </a:moveTo>
                  <a:lnTo>
                    <a:pt x="25" y="403"/>
                  </a:lnTo>
                  <a:lnTo>
                    <a:pt x="23" y="403"/>
                  </a:lnTo>
                  <a:lnTo>
                    <a:pt x="18" y="377"/>
                  </a:lnTo>
                  <a:lnTo>
                    <a:pt x="1" y="352"/>
                  </a:lnTo>
                  <a:cubicBezTo>
                    <a:pt x="6" y="352"/>
                    <a:pt x="6" y="348"/>
                    <a:pt x="8" y="348"/>
                  </a:cubicBezTo>
                  <a:lnTo>
                    <a:pt x="1129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 rot="-678859" flipH="1">
              <a:off x="-339832" y="3496684"/>
              <a:ext cx="73083" cy="24284"/>
            </a:xfrm>
            <a:custGeom>
              <a:avLst/>
              <a:gdLst/>
              <a:ahLst/>
              <a:cxnLst/>
              <a:rect l="l" t="t" r="r" b="b"/>
              <a:pathLst>
                <a:path w="1267" h="421" extrusionOk="0">
                  <a:moveTo>
                    <a:pt x="1267" y="49"/>
                  </a:moveTo>
                  <a:cubicBezTo>
                    <a:pt x="1010" y="127"/>
                    <a:pt x="401" y="304"/>
                    <a:pt x="12" y="420"/>
                  </a:cubicBezTo>
                  <a:lnTo>
                    <a:pt x="0" y="365"/>
                  </a:lnTo>
                  <a:cubicBezTo>
                    <a:pt x="405" y="243"/>
                    <a:pt x="985" y="73"/>
                    <a:pt x="1245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 rot="-678859" flipH="1">
              <a:off x="-292666" y="3471815"/>
              <a:ext cx="20592" cy="38532"/>
            </a:xfrm>
            <a:custGeom>
              <a:avLst/>
              <a:gdLst/>
              <a:ahLst/>
              <a:cxnLst/>
              <a:rect l="l" t="t" r="r" b="b"/>
              <a:pathLst>
                <a:path w="357" h="668" extrusionOk="0">
                  <a:moveTo>
                    <a:pt x="328" y="668"/>
                  </a:moveTo>
                  <a:cubicBezTo>
                    <a:pt x="318" y="668"/>
                    <a:pt x="306" y="663"/>
                    <a:pt x="303" y="653"/>
                  </a:cubicBezTo>
                  <a:lnTo>
                    <a:pt x="5" y="44"/>
                  </a:lnTo>
                  <a:cubicBezTo>
                    <a:pt x="0" y="27"/>
                    <a:pt x="5" y="13"/>
                    <a:pt x="17" y="8"/>
                  </a:cubicBezTo>
                  <a:cubicBezTo>
                    <a:pt x="32" y="0"/>
                    <a:pt x="49" y="8"/>
                    <a:pt x="54" y="20"/>
                  </a:cubicBezTo>
                  <a:lnTo>
                    <a:pt x="352" y="629"/>
                  </a:lnTo>
                  <a:cubicBezTo>
                    <a:pt x="357" y="643"/>
                    <a:pt x="352" y="658"/>
                    <a:pt x="340" y="665"/>
                  </a:cubicBezTo>
                  <a:cubicBezTo>
                    <a:pt x="333" y="668"/>
                    <a:pt x="330" y="668"/>
                    <a:pt x="328" y="668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 rot="-678859" flipH="1">
              <a:off x="-1477390" y="4634022"/>
              <a:ext cx="441844" cy="712199"/>
            </a:xfrm>
            <a:custGeom>
              <a:avLst/>
              <a:gdLst/>
              <a:ahLst/>
              <a:cxnLst/>
              <a:rect l="l" t="t" r="r" b="b"/>
              <a:pathLst>
                <a:path w="7660" h="12347" extrusionOk="0">
                  <a:moveTo>
                    <a:pt x="5166" y="0"/>
                  </a:moveTo>
                  <a:lnTo>
                    <a:pt x="1730" y="1068"/>
                  </a:lnTo>
                  <a:lnTo>
                    <a:pt x="1745" y="1099"/>
                  </a:lnTo>
                  <a:lnTo>
                    <a:pt x="1" y="1674"/>
                  </a:lnTo>
                  <a:lnTo>
                    <a:pt x="2880" y="12347"/>
                  </a:lnTo>
                  <a:lnTo>
                    <a:pt x="6114" y="11425"/>
                  </a:lnTo>
                  <a:lnTo>
                    <a:pt x="6114" y="11425"/>
                  </a:lnTo>
                  <a:lnTo>
                    <a:pt x="6139" y="11483"/>
                  </a:lnTo>
                  <a:lnTo>
                    <a:pt x="7660" y="11061"/>
                  </a:lnTo>
                  <a:lnTo>
                    <a:pt x="6333" y="5190"/>
                  </a:lnTo>
                  <a:lnTo>
                    <a:pt x="6321" y="5129"/>
                  </a:lnTo>
                  <a:lnTo>
                    <a:pt x="51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 rot="-678859" flipH="1">
              <a:off x="-1935983" y="3325750"/>
              <a:ext cx="614544" cy="2275669"/>
            </a:xfrm>
            <a:custGeom>
              <a:avLst/>
              <a:gdLst/>
              <a:ahLst/>
              <a:cxnLst/>
              <a:rect l="l" t="t" r="r" b="b"/>
              <a:pathLst>
                <a:path w="10654" h="39452" extrusionOk="0">
                  <a:moveTo>
                    <a:pt x="65" y="1"/>
                  </a:moveTo>
                  <a:cubicBezTo>
                    <a:pt x="59" y="1"/>
                    <a:pt x="54" y="2"/>
                    <a:pt x="49" y="3"/>
                  </a:cubicBezTo>
                  <a:cubicBezTo>
                    <a:pt x="17" y="13"/>
                    <a:pt x="0" y="42"/>
                    <a:pt x="10" y="74"/>
                  </a:cubicBezTo>
                  <a:lnTo>
                    <a:pt x="10535" y="39410"/>
                  </a:lnTo>
                  <a:cubicBezTo>
                    <a:pt x="10542" y="39435"/>
                    <a:pt x="10566" y="39452"/>
                    <a:pt x="10590" y="39452"/>
                  </a:cubicBezTo>
                  <a:cubicBezTo>
                    <a:pt x="10593" y="39452"/>
                    <a:pt x="10600" y="39452"/>
                    <a:pt x="10605" y="39449"/>
                  </a:cubicBezTo>
                  <a:cubicBezTo>
                    <a:pt x="10636" y="39440"/>
                    <a:pt x="10653" y="39410"/>
                    <a:pt x="10644" y="39379"/>
                  </a:cubicBezTo>
                  <a:lnTo>
                    <a:pt x="119" y="42"/>
                  </a:lnTo>
                  <a:cubicBezTo>
                    <a:pt x="111" y="18"/>
                    <a:pt x="89" y="1"/>
                    <a:pt x="65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 rot="-678859" flipH="1">
              <a:off x="-852713" y="4732177"/>
              <a:ext cx="132611" cy="595393"/>
            </a:xfrm>
            <a:custGeom>
              <a:avLst/>
              <a:gdLst/>
              <a:ahLst/>
              <a:cxnLst/>
              <a:rect l="l" t="t" r="r" b="b"/>
              <a:pathLst>
                <a:path w="2299" h="10322" extrusionOk="0">
                  <a:moveTo>
                    <a:pt x="29" y="0"/>
                  </a:moveTo>
                  <a:cubicBezTo>
                    <a:pt x="28" y="0"/>
                    <a:pt x="26" y="1"/>
                    <a:pt x="25" y="1"/>
                  </a:cubicBezTo>
                  <a:cubicBezTo>
                    <a:pt x="8" y="6"/>
                    <a:pt x="1" y="20"/>
                    <a:pt x="3" y="35"/>
                  </a:cubicBezTo>
                  <a:lnTo>
                    <a:pt x="2235" y="9928"/>
                  </a:lnTo>
                  <a:lnTo>
                    <a:pt x="913" y="10268"/>
                  </a:lnTo>
                  <a:cubicBezTo>
                    <a:pt x="898" y="10270"/>
                    <a:pt x="889" y="10285"/>
                    <a:pt x="891" y="10299"/>
                  </a:cubicBezTo>
                  <a:cubicBezTo>
                    <a:pt x="894" y="10312"/>
                    <a:pt x="906" y="10321"/>
                    <a:pt x="918" y="10321"/>
                  </a:cubicBezTo>
                  <a:lnTo>
                    <a:pt x="925" y="10321"/>
                  </a:lnTo>
                  <a:lnTo>
                    <a:pt x="2274" y="9977"/>
                  </a:lnTo>
                  <a:cubicBezTo>
                    <a:pt x="2289" y="9972"/>
                    <a:pt x="2298" y="9957"/>
                    <a:pt x="2296" y="9943"/>
                  </a:cubicBezTo>
                  <a:lnTo>
                    <a:pt x="57" y="23"/>
                  </a:lnTo>
                  <a:cubicBezTo>
                    <a:pt x="54" y="10"/>
                    <a:pt x="42" y="0"/>
                    <a:pt x="29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 rot="-678859" flipH="1">
              <a:off x="-804158" y="5305564"/>
              <a:ext cx="81216" cy="54336"/>
            </a:xfrm>
            <a:custGeom>
              <a:avLst/>
              <a:gdLst/>
              <a:ahLst/>
              <a:cxnLst/>
              <a:rect l="l" t="t" r="r" b="b"/>
              <a:pathLst>
                <a:path w="1408" h="942" extrusionOk="0">
                  <a:moveTo>
                    <a:pt x="1183" y="0"/>
                  </a:moveTo>
                  <a:cubicBezTo>
                    <a:pt x="1179" y="0"/>
                    <a:pt x="1176" y="1"/>
                    <a:pt x="1172" y="3"/>
                  </a:cubicBezTo>
                  <a:cubicBezTo>
                    <a:pt x="1158" y="7"/>
                    <a:pt x="1148" y="24"/>
                    <a:pt x="1153" y="39"/>
                  </a:cubicBezTo>
                  <a:lnTo>
                    <a:pt x="1342" y="565"/>
                  </a:lnTo>
                  <a:lnTo>
                    <a:pt x="25" y="888"/>
                  </a:lnTo>
                  <a:cubicBezTo>
                    <a:pt x="10" y="891"/>
                    <a:pt x="1" y="905"/>
                    <a:pt x="5" y="922"/>
                  </a:cubicBezTo>
                  <a:cubicBezTo>
                    <a:pt x="8" y="934"/>
                    <a:pt x="20" y="941"/>
                    <a:pt x="32" y="941"/>
                  </a:cubicBezTo>
                  <a:lnTo>
                    <a:pt x="42" y="941"/>
                  </a:lnTo>
                  <a:lnTo>
                    <a:pt x="1383" y="614"/>
                  </a:lnTo>
                  <a:cubicBezTo>
                    <a:pt x="1393" y="612"/>
                    <a:pt x="1400" y="607"/>
                    <a:pt x="1403" y="599"/>
                  </a:cubicBezTo>
                  <a:cubicBezTo>
                    <a:pt x="1408" y="595"/>
                    <a:pt x="1408" y="585"/>
                    <a:pt x="1405" y="578"/>
                  </a:cubicBezTo>
                  <a:lnTo>
                    <a:pt x="1209" y="20"/>
                  </a:lnTo>
                  <a:cubicBezTo>
                    <a:pt x="1203" y="8"/>
                    <a:pt x="1193" y="0"/>
                    <a:pt x="118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 rot="-678859" flipH="1">
              <a:off x="-762651" y="4783367"/>
              <a:ext cx="321115" cy="554266"/>
            </a:xfrm>
            <a:custGeom>
              <a:avLst/>
              <a:gdLst/>
              <a:ahLst/>
              <a:cxnLst/>
              <a:rect l="l" t="t" r="r" b="b"/>
              <a:pathLst>
                <a:path w="5567" h="9609" extrusionOk="0">
                  <a:moveTo>
                    <a:pt x="30" y="1"/>
                  </a:moveTo>
                  <a:cubicBezTo>
                    <a:pt x="29" y="1"/>
                    <a:pt x="27" y="1"/>
                    <a:pt x="25" y="1"/>
                  </a:cubicBezTo>
                  <a:cubicBezTo>
                    <a:pt x="10" y="6"/>
                    <a:pt x="1" y="20"/>
                    <a:pt x="3" y="35"/>
                  </a:cubicBezTo>
                  <a:lnTo>
                    <a:pt x="2589" y="9572"/>
                  </a:lnTo>
                  <a:lnTo>
                    <a:pt x="2592" y="9589"/>
                  </a:lnTo>
                  <a:cubicBezTo>
                    <a:pt x="2594" y="9601"/>
                    <a:pt x="2606" y="9608"/>
                    <a:pt x="2619" y="9608"/>
                  </a:cubicBezTo>
                  <a:lnTo>
                    <a:pt x="2626" y="9608"/>
                  </a:lnTo>
                  <a:lnTo>
                    <a:pt x="2633" y="9606"/>
                  </a:lnTo>
                  <a:lnTo>
                    <a:pt x="5566" y="8820"/>
                  </a:lnTo>
                  <a:lnTo>
                    <a:pt x="5544" y="8771"/>
                  </a:lnTo>
                  <a:lnTo>
                    <a:pt x="2638" y="9548"/>
                  </a:lnTo>
                  <a:lnTo>
                    <a:pt x="59" y="23"/>
                  </a:lnTo>
                  <a:cubicBezTo>
                    <a:pt x="57" y="10"/>
                    <a:pt x="45" y="1"/>
                    <a:pt x="30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 rot="-678859" flipH="1">
              <a:off x="-718000" y="5327156"/>
              <a:ext cx="215558" cy="57567"/>
            </a:xfrm>
            <a:custGeom>
              <a:avLst/>
              <a:gdLst/>
              <a:ahLst/>
              <a:cxnLst/>
              <a:rect l="l" t="t" r="r" b="b"/>
              <a:pathLst>
                <a:path w="3737" h="998" extrusionOk="0">
                  <a:moveTo>
                    <a:pt x="3717" y="0"/>
                  </a:moveTo>
                  <a:lnTo>
                    <a:pt x="100" y="924"/>
                  </a:lnTo>
                  <a:lnTo>
                    <a:pt x="582" y="303"/>
                  </a:lnTo>
                  <a:lnTo>
                    <a:pt x="587" y="294"/>
                  </a:lnTo>
                  <a:cubicBezTo>
                    <a:pt x="597" y="282"/>
                    <a:pt x="594" y="265"/>
                    <a:pt x="582" y="255"/>
                  </a:cubicBezTo>
                  <a:cubicBezTo>
                    <a:pt x="577" y="251"/>
                    <a:pt x="571" y="249"/>
                    <a:pt x="565" y="249"/>
                  </a:cubicBezTo>
                  <a:cubicBezTo>
                    <a:pt x="556" y="249"/>
                    <a:pt x="547" y="253"/>
                    <a:pt x="541" y="260"/>
                  </a:cubicBezTo>
                  <a:lnTo>
                    <a:pt x="534" y="269"/>
                  </a:lnTo>
                  <a:lnTo>
                    <a:pt x="5" y="951"/>
                  </a:lnTo>
                  <a:cubicBezTo>
                    <a:pt x="0" y="961"/>
                    <a:pt x="0" y="975"/>
                    <a:pt x="5" y="985"/>
                  </a:cubicBezTo>
                  <a:cubicBezTo>
                    <a:pt x="7" y="995"/>
                    <a:pt x="17" y="997"/>
                    <a:pt x="27" y="997"/>
                  </a:cubicBezTo>
                  <a:lnTo>
                    <a:pt x="34" y="997"/>
                  </a:lnTo>
                  <a:lnTo>
                    <a:pt x="3736" y="51"/>
                  </a:lnTo>
                  <a:lnTo>
                    <a:pt x="3717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 rot="-678859" flipH="1">
              <a:off x="-578582" y="4769929"/>
              <a:ext cx="157933" cy="566783"/>
            </a:xfrm>
            <a:custGeom>
              <a:avLst/>
              <a:gdLst/>
              <a:ahLst/>
              <a:cxnLst/>
              <a:rect l="l" t="t" r="r" b="b"/>
              <a:pathLst>
                <a:path w="2738" h="9826" extrusionOk="0">
                  <a:moveTo>
                    <a:pt x="32" y="0"/>
                  </a:moveTo>
                  <a:cubicBezTo>
                    <a:pt x="29" y="0"/>
                    <a:pt x="26" y="1"/>
                    <a:pt x="23" y="2"/>
                  </a:cubicBezTo>
                  <a:cubicBezTo>
                    <a:pt x="11" y="4"/>
                    <a:pt x="1" y="21"/>
                    <a:pt x="6" y="36"/>
                  </a:cubicBezTo>
                  <a:lnTo>
                    <a:pt x="2682" y="9803"/>
                  </a:lnTo>
                  <a:cubicBezTo>
                    <a:pt x="2687" y="9815"/>
                    <a:pt x="2699" y="9825"/>
                    <a:pt x="2711" y="9825"/>
                  </a:cubicBezTo>
                  <a:cubicBezTo>
                    <a:pt x="2713" y="9825"/>
                    <a:pt x="2716" y="9825"/>
                    <a:pt x="2716" y="9818"/>
                  </a:cubicBezTo>
                  <a:cubicBezTo>
                    <a:pt x="2728" y="9815"/>
                    <a:pt x="2738" y="9801"/>
                    <a:pt x="2735" y="9786"/>
                  </a:cubicBezTo>
                  <a:lnTo>
                    <a:pt x="57" y="21"/>
                  </a:lnTo>
                  <a:cubicBezTo>
                    <a:pt x="55" y="8"/>
                    <a:pt x="44" y="0"/>
                    <a:pt x="32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 rot="-678859" flipH="1">
              <a:off x="-695630" y="5001585"/>
              <a:ext cx="79716" cy="316616"/>
            </a:xfrm>
            <a:custGeom>
              <a:avLst/>
              <a:gdLst/>
              <a:ahLst/>
              <a:cxnLst/>
              <a:rect l="l" t="t" r="r" b="b"/>
              <a:pathLst>
                <a:path w="1382" h="5489" extrusionOk="0">
                  <a:moveTo>
                    <a:pt x="1" y="0"/>
                  </a:moveTo>
                  <a:lnTo>
                    <a:pt x="1" y="0"/>
                  </a:lnTo>
                  <a:cubicBezTo>
                    <a:pt x="23" y="66"/>
                    <a:pt x="947" y="3819"/>
                    <a:pt x="1323" y="5466"/>
                  </a:cubicBezTo>
                  <a:cubicBezTo>
                    <a:pt x="1326" y="5478"/>
                    <a:pt x="1338" y="5488"/>
                    <a:pt x="1350" y="5488"/>
                  </a:cubicBezTo>
                  <a:lnTo>
                    <a:pt x="1357" y="5488"/>
                  </a:lnTo>
                  <a:cubicBezTo>
                    <a:pt x="1372" y="5483"/>
                    <a:pt x="1381" y="5469"/>
                    <a:pt x="1377" y="5454"/>
                  </a:cubicBezTo>
                  <a:cubicBezTo>
                    <a:pt x="1192" y="4651"/>
                    <a:pt x="151" y="359"/>
                    <a:pt x="151" y="35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 rot="-678859" flipH="1">
              <a:off x="-648564" y="4993419"/>
              <a:ext cx="130592" cy="36282"/>
            </a:xfrm>
            <a:custGeom>
              <a:avLst/>
              <a:gdLst/>
              <a:ahLst/>
              <a:cxnLst/>
              <a:rect l="l" t="t" r="r" b="b"/>
              <a:pathLst>
                <a:path w="2264" h="629" extrusionOk="0">
                  <a:moveTo>
                    <a:pt x="2232" y="0"/>
                  </a:moveTo>
                  <a:cubicBezTo>
                    <a:pt x="2230" y="0"/>
                    <a:pt x="2229" y="0"/>
                    <a:pt x="2227" y="1"/>
                  </a:cubicBezTo>
                  <a:lnTo>
                    <a:pt x="25" y="573"/>
                  </a:lnTo>
                  <a:cubicBezTo>
                    <a:pt x="10" y="578"/>
                    <a:pt x="0" y="593"/>
                    <a:pt x="5" y="607"/>
                  </a:cubicBezTo>
                  <a:cubicBezTo>
                    <a:pt x="8" y="619"/>
                    <a:pt x="20" y="629"/>
                    <a:pt x="32" y="629"/>
                  </a:cubicBezTo>
                  <a:lnTo>
                    <a:pt x="37" y="629"/>
                  </a:lnTo>
                  <a:lnTo>
                    <a:pt x="2240" y="56"/>
                  </a:lnTo>
                  <a:cubicBezTo>
                    <a:pt x="2254" y="51"/>
                    <a:pt x="2264" y="37"/>
                    <a:pt x="2261" y="22"/>
                  </a:cubicBezTo>
                  <a:cubicBezTo>
                    <a:pt x="2257" y="9"/>
                    <a:pt x="2245" y="0"/>
                    <a:pt x="2232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 rot="-678859" flipH="1">
              <a:off x="-787610" y="4985174"/>
              <a:ext cx="136072" cy="37724"/>
            </a:xfrm>
            <a:custGeom>
              <a:avLst/>
              <a:gdLst/>
              <a:ahLst/>
              <a:cxnLst/>
              <a:rect l="l" t="t" r="r" b="b"/>
              <a:pathLst>
                <a:path w="2359" h="654" extrusionOk="0">
                  <a:moveTo>
                    <a:pt x="2328" y="0"/>
                  </a:moveTo>
                  <a:cubicBezTo>
                    <a:pt x="2327" y="0"/>
                    <a:pt x="2326" y="0"/>
                    <a:pt x="2325" y="0"/>
                  </a:cubicBezTo>
                  <a:lnTo>
                    <a:pt x="2320" y="0"/>
                  </a:lnTo>
                  <a:lnTo>
                    <a:pt x="0" y="602"/>
                  </a:lnTo>
                  <a:lnTo>
                    <a:pt x="22" y="653"/>
                  </a:lnTo>
                  <a:lnTo>
                    <a:pt x="2334" y="56"/>
                  </a:lnTo>
                  <a:cubicBezTo>
                    <a:pt x="2349" y="54"/>
                    <a:pt x="2359" y="34"/>
                    <a:pt x="2354" y="22"/>
                  </a:cubicBezTo>
                  <a:cubicBezTo>
                    <a:pt x="2352" y="9"/>
                    <a:pt x="2340" y="0"/>
                    <a:pt x="2328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 rot="-678859" flipH="1">
              <a:off x="-679697" y="4746587"/>
              <a:ext cx="75909" cy="268856"/>
            </a:xfrm>
            <a:custGeom>
              <a:avLst/>
              <a:gdLst/>
              <a:ahLst/>
              <a:cxnLst/>
              <a:rect l="l" t="t" r="r" b="b"/>
              <a:pathLst>
                <a:path w="1316" h="4661" extrusionOk="0">
                  <a:moveTo>
                    <a:pt x="33" y="1"/>
                  </a:moveTo>
                  <a:cubicBezTo>
                    <a:pt x="30" y="1"/>
                    <a:pt x="27" y="1"/>
                    <a:pt x="24" y="2"/>
                  </a:cubicBezTo>
                  <a:cubicBezTo>
                    <a:pt x="7" y="5"/>
                    <a:pt x="0" y="19"/>
                    <a:pt x="3" y="34"/>
                  </a:cubicBezTo>
                  <a:lnTo>
                    <a:pt x="1155" y="4277"/>
                  </a:lnTo>
                  <a:lnTo>
                    <a:pt x="1315" y="4660"/>
                  </a:lnTo>
                  <a:lnTo>
                    <a:pt x="56" y="19"/>
                  </a:lnTo>
                  <a:cubicBezTo>
                    <a:pt x="54" y="8"/>
                    <a:pt x="44" y="1"/>
                    <a:pt x="33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5" name="Google Shape;115;p2"/>
            <p:cNvGrpSpPr/>
            <p:nvPr/>
          </p:nvGrpSpPr>
          <p:grpSpPr>
            <a:xfrm rot="-678859" flipH="1">
              <a:off x="-1650365" y="3241271"/>
              <a:ext cx="1505393" cy="2212400"/>
              <a:chOff x="-1140441" y="200517"/>
              <a:chExt cx="1470109" cy="2160545"/>
            </a:xfrm>
          </p:grpSpPr>
          <p:sp>
            <p:nvSpPr>
              <p:cNvPr id="116" name="Google Shape;116;p2"/>
              <p:cNvSpPr/>
              <p:nvPr/>
            </p:nvSpPr>
            <p:spPr>
              <a:xfrm>
                <a:off x="-926552" y="1635045"/>
                <a:ext cx="273933" cy="97789"/>
              </a:xfrm>
              <a:custGeom>
                <a:avLst/>
                <a:gdLst/>
                <a:ahLst/>
                <a:cxnLst/>
                <a:rect l="l" t="t" r="r" b="b"/>
                <a:pathLst>
                  <a:path w="4863" h="1736" extrusionOk="0">
                    <a:moveTo>
                      <a:pt x="4840" y="1"/>
                    </a:moveTo>
                    <a:lnTo>
                      <a:pt x="0" y="1680"/>
                    </a:lnTo>
                    <a:lnTo>
                      <a:pt x="12" y="1736"/>
                    </a:lnTo>
                    <a:lnTo>
                      <a:pt x="4862" y="52"/>
                    </a:lnTo>
                    <a:lnTo>
                      <a:pt x="4840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-653910" y="1293566"/>
                <a:ext cx="983578" cy="344402"/>
              </a:xfrm>
              <a:custGeom>
                <a:avLst/>
                <a:gdLst/>
                <a:ahLst/>
                <a:cxnLst/>
                <a:rect l="l" t="t" r="r" b="b"/>
                <a:pathLst>
                  <a:path w="17461" h="6114" extrusionOk="0">
                    <a:moveTo>
                      <a:pt x="17441" y="0"/>
                    </a:moveTo>
                    <a:lnTo>
                      <a:pt x="0" y="6063"/>
                    </a:lnTo>
                    <a:lnTo>
                      <a:pt x="22" y="6114"/>
                    </a:lnTo>
                    <a:lnTo>
                      <a:pt x="11859" y="2002"/>
                    </a:lnTo>
                    <a:lnTo>
                      <a:pt x="17461" y="97"/>
                    </a:lnTo>
                    <a:lnTo>
                      <a:pt x="174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-953197" y="1517651"/>
                <a:ext cx="250781" cy="91649"/>
              </a:xfrm>
              <a:custGeom>
                <a:avLst/>
                <a:gdLst/>
                <a:ahLst/>
                <a:cxnLst/>
                <a:rect l="l" t="t" r="r" b="b"/>
                <a:pathLst>
                  <a:path w="4452" h="1627" extrusionOk="0">
                    <a:moveTo>
                      <a:pt x="4433" y="1"/>
                    </a:moveTo>
                    <a:lnTo>
                      <a:pt x="0" y="1571"/>
                    </a:lnTo>
                    <a:lnTo>
                      <a:pt x="12" y="1626"/>
                    </a:lnTo>
                    <a:lnTo>
                      <a:pt x="4452" y="52"/>
                    </a:lnTo>
                    <a:lnTo>
                      <a:pt x="4433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-703537" y="1364600"/>
                <a:ext cx="432051" cy="155978"/>
              </a:xfrm>
              <a:custGeom>
                <a:avLst/>
                <a:gdLst/>
                <a:ahLst/>
                <a:cxnLst/>
                <a:rect l="l" t="t" r="r" b="b"/>
                <a:pathLst>
                  <a:path w="7670" h="2769" extrusionOk="0">
                    <a:moveTo>
                      <a:pt x="7669" y="1"/>
                    </a:moveTo>
                    <a:lnTo>
                      <a:pt x="7585" y="30"/>
                    </a:lnTo>
                    <a:lnTo>
                      <a:pt x="1" y="2718"/>
                    </a:lnTo>
                    <a:lnTo>
                      <a:pt x="20" y="2769"/>
                    </a:lnTo>
                    <a:lnTo>
                      <a:pt x="7536" y="107"/>
                    </a:lnTo>
                    <a:lnTo>
                      <a:pt x="7621" y="76"/>
                    </a:lnTo>
                    <a:lnTo>
                      <a:pt x="7669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>
                <a:off x="-655318" y="1571166"/>
                <a:ext cx="212589" cy="150457"/>
              </a:xfrm>
              <a:custGeom>
                <a:avLst/>
                <a:gdLst/>
                <a:ahLst/>
                <a:cxnLst/>
                <a:rect l="l" t="t" r="r" b="b"/>
                <a:pathLst>
                  <a:path w="3774" h="2671" extrusionOk="0">
                    <a:moveTo>
                      <a:pt x="3278" y="0"/>
                    </a:moveTo>
                    <a:cubicBezTo>
                      <a:pt x="3276" y="0"/>
                      <a:pt x="3273" y="1"/>
                      <a:pt x="3271" y="2"/>
                    </a:cubicBezTo>
                    <a:lnTo>
                      <a:pt x="25" y="1130"/>
                    </a:lnTo>
                    <a:cubicBezTo>
                      <a:pt x="11" y="1137"/>
                      <a:pt x="1" y="1152"/>
                      <a:pt x="8" y="1166"/>
                    </a:cubicBezTo>
                    <a:cubicBezTo>
                      <a:pt x="12" y="1180"/>
                      <a:pt x="24" y="1187"/>
                      <a:pt x="36" y="1187"/>
                    </a:cubicBezTo>
                    <a:cubicBezTo>
                      <a:pt x="39" y="1187"/>
                      <a:pt x="42" y="1187"/>
                      <a:pt x="45" y="1186"/>
                    </a:cubicBezTo>
                    <a:lnTo>
                      <a:pt x="3262" y="70"/>
                    </a:lnTo>
                    <a:lnTo>
                      <a:pt x="3710" y="1673"/>
                    </a:lnTo>
                    <a:lnTo>
                      <a:pt x="656" y="2617"/>
                    </a:lnTo>
                    <a:cubicBezTo>
                      <a:pt x="641" y="2620"/>
                      <a:pt x="632" y="2634"/>
                      <a:pt x="639" y="2651"/>
                    </a:cubicBezTo>
                    <a:cubicBezTo>
                      <a:pt x="641" y="2661"/>
                      <a:pt x="654" y="2671"/>
                      <a:pt x="666" y="2671"/>
                    </a:cubicBezTo>
                    <a:cubicBezTo>
                      <a:pt x="668" y="2671"/>
                      <a:pt x="673" y="2671"/>
                      <a:pt x="673" y="2668"/>
                    </a:cubicBezTo>
                    <a:lnTo>
                      <a:pt x="3754" y="1717"/>
                    </a:lnTo>
                    <a:cubicBezTo>
                      <a:pt x="3766" y="1712"/>
                      <a:pt x="3774" y="1698"/>
                      <a:pt x="3771" y="1683"/>
                    </a:cubicBezTo>
                    <a:lnTo>
                      <a:pt x="3308" y="24"/>
                    </a:lnTo>
                    <a:cubicBezTo>
                      <a:pt x="3305" y="14"/>
                      <a:pt x="3298" y="9"/>
                      <a:pt x="3293" y="7"/>
                    </a:cubicBezTo>
                    <a:cubicBezTo>
                      <a:pt x="3289" y="2"/>
                      <a:pt x="3283" y="0"/>
                      <a:pt x="32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>
                <a:off x="-525588" y="1655156"/>
                <a:ext cx="10139" cy="32840"/>
              </a:xfrm>
              <a:custGeom>
                <a:avLst/>
                <a:gdLst/>
                <a:ahLst/>
                <a:cxnLst/>
                <a:rect l="l" t="t" r="r" b="b"/>
                <a:pathLst>
                  <a:path w="180" h="583" extrusionOk="0">
                    <a:moveTo>
                      <a:pt x="29" y="0"/>
                    </a:moveTo>
                    <a:cubicBezTo>
                      <a:pt x="28" y="0"/>
                      <a:pt x="26" y="0"/>
                      <a:pt x="25" y="1"/>
                    </a:cubicBezTo>
                    <a:cubicBezTo>
                      <a:pt x="10" y="3"/>
                      <a:pt x="0" y="20"/>
                      <a:pt x="3" y="34"/>
                    </a:cubicBezTo>
                    <a:lnTo>
                      <a:pt x="122" y="561"/>
                    </a:lnTo>
                    <a:cubicBezTo>
                      <a:pt x="124" y="573"/>
                      <a:pt x="136" y="583"/>
                      <a:pt x="148" y="583"/>
                    </a:cubicBezTo>
                    <a:lnTo>
                      <a:pt x="156" y="583"/>
                    </a:lnTo>
                    <a:cubicBezTo>
                      <a:pt x="170" y="580"/>
                      <a:pt x="180" y="566"/>
                      <a:pt x="177" y="549"/>
                    </a:cubicBezTo>
                    <a:lnTo>
                      <a:pt x="59" y="22"/>
                    </a:lnTo>
                    <a:cubicBezTo>
                      <a:pt x="56" y="9"/>
                      <a:pt x="42" y="0"/>
                      <a:pt x="2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2"/>
              <p:cNvSpPr/>
              <p:nvPr/>
            </p:nvSpPr>
            <p:spPr>
              <a:xfrm>
                <a:off x="-692328" y="1707318"/>
                <a:ext cx="18251" cy="34530"/>
              </a:xfrm>
              <a:custGeom>
                <a:avLst/>
                <a:gdLst/>
                <a:ahLst/>
                <a:cxnLst/>
                <a:rect l="l" t="t" r="r" b="b"/>
                <a:pathLst>
                  <a:path w="324" h="613" extrusionOk="0">
                    <a:moveTo>
                      <a:pt x="31" y="1"/>
                    </a:moveTo>
                    <a:cubicBezTo>
                      <a:pt x="28" y="1"/>
                      <a:pt x="24" y="2"/>
                      <a:pt x="20" y="4"/>
                    </a:cubicBezTo>
                    <a:cubicBezTo>
                      <a:pt x="8" y="9"/>
                      <a:pt x="0" y="23"/>
                      <a:pt x="8" y="40"/>
                    </a:cubicBezTo>
                    <a:lnTo>
                      <a:pt x="267" y="598"/>
                    </a:lnTo>
                    <a:cubicBezTo>
                      <a:pt x="270" y="605"/>
                      <a:pt x="282" y="613"/>
                      <a:pt x="292" y="613"/>
                    </a:cubicBezTo>
                    <a:lnTo>
                      <a:pt x="304" y="613"/>
                    </a:lnTo>
                    <a:cubicBezTo>
                      <a:pt x="316" y="605"/>
                      <a:pt x="323" y="591"/>
                      <a:pt x="316" y="576"/>
                    </a:cubicBezTo>
                    <a:lnTo>
                      <a:pt x="56" y="18"/>
                    </a:lnTo>
                    <a:cubicBezTo>
                      <a:pt x="51" y="8"/>
                      <a:pt x="42" y="1"/>
                      <a:pt x="3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>
                <a:off x="-778007" y="1635214"/>
                <a:ext cx="160878" cy="130855"/>
              </a:xfrm>
              <a:custGeom>
                <a:avLst/>
                <a:gdLst/>
                <a:ahLst/>
                <a:cxnLst/>
                <a:rect l="l" t="t" r="r" b="b"/>
                <a:pathLst>
                  <a:path w="2856" h="2323" extrusionOk="0">
                    <a:moveTo>
                      <a:pt x="2203" y="0"/>
                    </a:moveTo>
                    <a:lnTo>
                      <a:pt x="17" y="757"/>
                    </a:lnTo>
                    <a:cubicBezTo>
                      <a:pt x="12" y="762"/>
                      <a:pt x="5" y="767"/>
                      <a:pt x="3" y="774"/>
                    </a:cubicBezTo>
                    <a:cubicBezTo>
                      <a:pt x="0" y="779"/>
                      <a:pt x="0" y="784"/>
                      <a:pt x="3" y="794"/>
                    </a:cubicBezTo>
                    <a:lnTo>
                      <a:pt x="561" y="2305"/>
                    </a:lnTo>
                    <a:cubicBezTo>
                      <a:pt x="566" y="2317"/>
                      <a:pt x="575" y="2322"/>
                      <a:pt x="587" y="2322"/>
                    </a:cubicBezTo>
                    <a:cubicBezTo>
                      <a:pt x="590" y="2322"/>
                      <a:pt x="595" y="2322"/>
                      <a:pt x="597" y="2320"/>
                    </a:cubicBezTo>
                    <a:cubicBezTo>
                      <a:pt x="619" y="2312"/>
                      <a:pt x="2456" y="1674"/>
                      <a:pt x="2856" y="1534"/>
                    </a:cubicBezTo>
                    <a:lnTo>
                      <a:pt x="2832" y="1483"/>
                    </a:lnTo>
                    <a:cubicBezTo>
                      <a:pt x="2451" y="1616"/>
                      <a:pt x="840" y="2177"/>
                      <a:pt x="602" y="2259"/>
                    </a:cubicBezTo>
                    <a:lnTo>
                      <a:pt x="63" y="801"/>
                    </a:lnTo>
                    <a:lnTo>
                      <a:pt x="2223" y="51"/>
                    </a:lnTo>
                    <a:lnTo>
                      <a:pt x="2225" y="51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>
                <a:off x="-233962" y="1373218"/>
                <a:ext cx="526348" cy="845006"/>
              </a:xfrm>
              <a:custGeom>
                <a:avLst/>
                <a:gdLst/>
                <a:ahLst/>
                <a:cxnLst/>
                <a:rect l="l" t="t" r="r" b="b"/>
                <a:pathLst>
                  <a:path w="9344" h="15001" extrusionOk="0">
                    <a:moveTo>
                      <a:pt x="6061" y="68"/>
                    </a:moveTo>
                    <a:lnTo>
                      <a:pt x="6563" y="1854"/>
                    </a:lnTo>
                    <a:lnTo>
                      <a:pt x="5188" y="2279"/>
                    </a:lnTo>
                    <a:lnTo>
                      <a:pt x="5188" y="2266"/>
                    </a:lnTo>
                    <a:lnTo>
                      <a:pt x="5054" y="1679"/>
                    </a:lnTo>
                    <a:cubicBezTo>
                      <a:pt x="5052" y="1662"/>
                      <a:pt x="5039" y="1655"/>
                      <a:pt x="5024" y="1655"/>
                    </a:cubicBezTo>
                    <a:cubicBezTo>
                      <a:pt x="5022" y="1655"/>
                      <a:pt x="5020" y="1655"/>
                      <a:pt x="5018" y="1655"/>
                    </a:cubicBezTo>
                    <a:cubicBezTo>
                      <a:pt x="5001" y="1658"/>
                      <a:pt x="4991" y="1674"/>
                      <a:pt x="4993" y="1691"/>
                    </a:cubicBezTo>
                    <a:lnTo>
                      <a:pt x="5127" y="2279"/>
                    </a:lnTo>
                    <a:cubicBezTo>
                      <a:pt x="5127" y="2286"/>
                      <a:pt x="5134" y="2291"/>
                      <a:pt x="5137" y="2293"/>
                    </a:cubicBezTo>
                    <a:lnTo>
                      <a:pt x="3157" y="2907"/>
                    </a:lnTo>
                    <a:cubicBezTo>
                      <a:pt x="3150" y="2907"/>
                      <a:pt x="3147" y="2909"/>
                      <a:pt x="3145" y="2917"/>
                    </a:cubicBezTo>
                    <a:cubicBezTo>
                      <a:pt x="2951" y="2982"/>
                      <a:pt x="2499" y="3140"/>
                      <a:pt x="2034" y="3300"/>
                    </a:cubicBezTo>
                    <a:lnTo>
                      <a:pt x="1755" y="2701"/>
                    </a:lnTo>
                    <a:cubicBezTo>
                      <a:pt x="1749" y="2690"/>
                      <a:pt x="1739" y="2683"/>
                      <a:pt x="1727" y="2683"/>
                    </a:cubicBezTo>
                    <a:cubicBezTo>
                      <a:pt x="1723" y="2683"/>
                      <a:pt x="1718" y="2684"/>
                      <a:pt x="1713" y="2686"/>
                    </a:cubicBezTo>
                    <a:cubicBezTo>
                      <a:pt x="1699" y="2693"/>
                      <a:pt x="1692" y="2713"/>
                      <a:pt x="1699" y="2727"/>
                    </a:cubicBezTo>
                    <a:lnTo>
                      <a:pt x="1973" y="3322"/>
                    </a:lnTo>
                    <a:cubicBezTo>
                      <a:pt x="1776" y="3392"/>
                      <a:pt x="1580" y="3458"/>
                      <a:pt x="1398" y="3523"/>
                    </a:cubicBezTo>
                    <a:cubicBezTo>
                      <a:pt x="1049" y="3644"/>
                      <a:pt x="765" y="3744"/>
                      <a:pt x="670" y="3778"/>
                    </a:cubicBezTo>
                    <a:lnTo>
                      <a:pt x="71" y="2150"/>
                    </a:lnTo>
                    <a:lnTo>
                      <a:pt x="2478" y="1313"/>
                    </a:lnTo>
                    <a:lnTo>
                      <a:pt x="2480" y="1313"/>
                    </a:lnTo>
                    <a:lnTo>
                      <a:pt x="6061" y="68"/>
                    </a:lnTo>
                    <a:close/>
                    <a:moveTo>
                      <a:pt x="6575" y="1915"/>
                    </a:moveTo>
                    <a:lnTo>
                      <a:pt x="7725" y="7005"/>
                    </a:lnTo>
                    <a:lnTo>
                      <a:pt x="5205" y="7657"/>
                    </a:lnTo>
                    <a:lnTo>
                      <a:pt x="3873" y="2749"/>
                    </a:lnTo>
                    <a:lnTo>
                      <a:pt x="6575" y="1915"/>
                    </a:lnTo>
                    <a:close/>
                    <a:moveTo>
                      <a:pt x="3812" y="2771"/>
                    </a:moveTo>
                    <a:lnTo>
                      <a:pt x="5095" y="7495"/>
                    </a:lnTo>
                    <a:lnTo>
                      <a:pt x="5095" y="7495"/>
                    </a:lnTo>
                    <a:lnTo>
                      <a:pt x="5095" y="7495"/>
                    </a:lnTo>
                    <a:cubicBezTo>
                      <a:pt x="5098" y="7504"/>
                      <a:pt x="5112" y="7565"/>
                      <a:pt x="5141" y="7674"/>
                    </a:cubicBezTo>
                    <a:lnTo>
                      <a:pt x="2723" y="8303"/>
                    </a:lnTo>
                    <a:lnTo>
                      <a:pt x="1444" y="3572"/>
                    </a:lnTo>
                    <a:cubicBezTo>
                      <a:pt x="2080" y="3351"/>
                      <a:pt x="2914" y="3062"/>
                      <a:pt x="3179" y="2968"/>
                    </a:cubicBezTo>
                    <a:lnTo>
                      <a:pt x="3812" y="2771"/>
                    </a:lnTo>
                    <a:close/>
                    <a:moveTo>
                      <a:pt x="7733" y="7068"/>
                    </a:moveTo>
                    <a:lnTo>
                      <a:pt x="9050" y="12910"/>
                    </a:lnTo>
                    <a:lnTo>
                      <a:pt x="7575" y="13288"/>
                    </a:lnTo>
                    <a:cubicBezTo>
                      <a:pt x="7568" y="13291"/>
                      <a:pt x="7560" y="13300"/>
                      <a:pt x="7558" y="13312"/>
                    </a:cubicBezTo>
                    <a:lnTo>
                      <a:pt x="7548" y="13293"/>
                    </a:lnTo>
                    <a:lnTo>
                      <a:pt x="6621" y="13543"/>
                    </a:lnTo>
                    <a:cubicBezTo>
                      <a:pt x="6406" y="12616"/>
                      <a:pt x="5363" y="8309"/>
                      <a:pt x="5270" y="7923"/>
                    </a:cubicBezTo>
                    <a:lnTo>
                      <a:pt x="5270" y="7923"/>
                    </a:lnTo>
                    <a:lnTo>
                      <a:pt x="5270" y="7924"/>
                    </a:lnTo>
                    <a:lnTo>
                      <a:pt x="5267" y="7913"/>
                    </a:lnTo>
                    <a:lnTo>
                      <a:pt x="5267" y="7913"/>
                    </a:lnTo>
                    <a:cubicBezTo>
                      <a:pt x="5264" y="7901"/>
                      <a:pt x="5263" y="7895"/>
                      <a:pt x="5263" y="7895"/>
                    </a:cubicBezTo>
                    <a:lnTo>
                      <a:pt x="5262" y="7893"/>
                    </a:lnTo>
                    <a:lnTo>
                      <a:pt x="5217" y="7720"/>
                    </a:lnTo>
                    <a:lnTo>
                      <a:pt x="7733" y="7068"/>
                    </a:lnTo>
                    <a:close/>
                    <a:moveTo>
                      <a:pt x="5154" y="7735"/>
                    </a:moveTo>
                    <a:cubicBezTo>
                      <a:pt x="5379" y="8652"/>
                      <a:pt x="6192" y="11959"/>
                      <a:pt x="6561" y="13560"/>
                    </a:cubicBezTo>
                    <a:lnTo>
                      <a:pt x="4309" y="14162"/>
                    </a:lnTo>
                    <a:lnTo>
                      <a:pt x="2740" y="8363"/>
                    </a:lnTo>
                    <a:lnTo>
                      <a:pt x="5154" y="7735"/>
                    </a:lnTo>
                    <a:close/>
                    <a:moveTo>
                      <a:pt x="1383" y="3594"/>
                    </a:moveTo>
                    <a:lnTo>
                      <a:pt x="4251" y="14191"/>
                    </a:lnTo>
                    <a:lnTo>
                      <a:pt x="4009" y="14504"/>
                    </a:lnTo>
                    <a:lnTo>
                      <a:pt x="1054" y="3708"/>
                    </a:lnTo>
                    <a:cubicBezTo>
                      <a:pt x="1151" y="3674"/>
                      <a:pt x="1262" y="3635"/>
                      <a:pt x="1383" y="3594"/>
                    </a:cubicBezTo>
                    <a:close/>
                    <a:moveTo>
                      <a:pt x="9074" y="12965"/>
                    </a:moveTo>
                    <a:lnTo>
                      <a:pt x="9273" y="13528"/>
                    </a:lnTo>
                    <a:lnTo>
                      <a:pt x="7805" y="13885"/>
                    </a:lnTo>
                    <a:lnTo>
                      <a:pt x="7803" y="13885"/>
                    </a:lnTo>
                    <a:lnTo>
                      <a:pt x="3773" y="14916"/>
                    </a:lnTo>
                    <a:lnTo>
                      <a:pt x="4025" y="14591"/>
                    </a:lnTo>
                    <a:lnTo>
                      <a:pt x="4309" y="14225"/>
                    </a:lnTo>
                    <a:lnTo>
                      <a:pt x="7575" y="13351"/>
                    </a:lnTo>
                    <a:lnTo>
                      <a:pt x="7570" y="13339"/>
                    </a:lnTo>
                    <a:lnTo>
                      <a:pt x="7570" y="13339"/>
                    </a:lnTo>
                    <a:cubicBezTo>
                      <a:pt x="7575" y="13342"/>
                      <a:pt x="7582" y="13346"/>
                      <a:pt x="7587" y="13346"/>
                    </a:cubicBezTo>
                    <a:lnTo>
                      <a:pt x="7597" y="13346"/>
                    </a:lnTo>
                    <a:lnTo>
                      <a:pt x="9074" y="12965"/>
                    </a:lnTo>
                    <a:close/>
                    <a:moveTo>
                      <a:pt x="6079" y="1"/>
                    </a:moveTo>
                    <a:cubicBezTo>
                      <a:pt x="6076" y="1"/>
                      <a:pt x="6074" y="1"/>
                      <a:pt x="6071" y="3"/>
                    </a:cubicBezTo>
                    <a:lnTo>
                      <a:pt x="2456" y="1257"/>
                    </a:lnTo>
                    <a:cubicBezTo>
                      <a:pt x="2456" y="1257"/>
                      <a:pt x="2453" y="1257"/>
                      <a:pt x="2453" y="1260"/>
                    </a:cubicBezTo>
                    <a:lnTo>
                      <a:pt x="22" y="2104"/>
                    </a:lnTo>
                    <a:cubicBezTo>
                      <a:pt x="13" y="2106"/>
                      <a:pt x="5" y="2114"/>
                      <a:pt x="3" y="2118"/>
                    </a:cubicBezTo>
                    <a:cubicBezTo>
                      <a:pt x="1" y="2126"/>
                      <a:pt x="1" y="2133"/>
                      <a:pt x="3" y="2143"/>
                    </a:cubicBezTo>
                    <a:lnTo>
                      <a:pt x="624" y="3826"/>
                    </a:lnTo>
                    <a:cubicBezTo>
                      <a:pt x="629" y="3839"/>
                      <a:pt x="644" y="3848"/>
                      <a:pt x="656" y="3848"/>
                    </a:cubicBezTo>
                    <a:cubicBezTo>
                      <a:pt x="658" y="3848"/>
                      <a:pt x="660" y="3848"/>
                      <a:pt x="665" y="3843"/>
                    </a:cubicBezTo>
                    <a:cubicBezTo>
                      <a:pt x="670" y="3841"/>
                      <a:pt x="796" y="3800"/>
                      <a:pt x="998" y="3729"/>
                    </a:cubicBezTo>
                    <a:lnTo>
                      <a:pt x="3965" y="14564"/>
                    </a:lnTo>
                    <a:lnTo>
                      <a:pt x="3664" y="14950"/>
                    </a:lnTo>
                    <a:cubicBezTo>
                      <a:pt x="3654" y="14960"/>
                      <a:pt x="3654" y="14974"/>
                      <a:pt x="3664" y="14986"/>
                    </a:cubicBezTo>
                    <a:cubicBezTo>
                      <a:pt x="3669" y="14996"/>
                      <a:pt x="3679" y="15001"/>
                      <a:pt x="3688" y="15001"/>
                    </a:cubicBezTo>
                    <a:lnTo>
                      <a:pt x="3696" y="15001"/>
                    </a:lnTo>
                    <a:lnTo>
                      <a:pt x="7815" y="13948"/>
                    </a:lnTo>
                    <a:lnTo>
                      <a:pt x="7817" y="13948"/>
                    </a:lnTo>
                    <a:lnTo>
                      <a:pt x="9317" y="13582"/>
                    </a:lnTo>
                    <a:cubicBezTo>
                      <a:pt x="9324" y="13579"/>
                      <a:pt x="9331" y="13577"/>
                      <a:pt x="9336" y="13567"/>
                    </a:cubicBezTo>
                    <a:cubicBezTo>
                      <a:pt x="9343" y="13557"/>
                      <a:pt x="9343" y="13548"/>
                      <a:pt x="9341" y="13540"/>
                    </a:cubicBezTo>
                    <a:lnTo>
                      <a:pt x="9123" y="12922"/>
                    </a:lnTo>
                    <a:lnTo>
                      <a:pt x="7791" y="7022"/>
                    </a:lnTo>
                    <a:lnTo>
                      <a:pt x="7791" y="7019"/>
                    </a:lnTo>
                    <a:lnTo>
                      <a:pt x="6629" y="1869"/>
                    </a:lnTo>
                    <a:lnTo>
                      <a:pt x="6112" y="22"/>
                    </a:lnTo>
                    <a:cubicBezTo>
                      <a:pt x="6107" y="13"/>
                      <a:pt x="6102" y="8"/>
                      <a:pt x="6095" y="5"/>
                    </a:cubicBezTo>
                    <a:cubicBezTo>
                      <a:pt x="6090" y="4"/>
                      <a:pt x="6085" y="1"/>
                      <a:pt x="607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5" name="Google Shape;125;p2"/>
              <p:cNvGrpSpPr/>
              <p:nvPr/>
            </p:nvGrpSpPr>
            <p:grpSpPr>
              <a:xfrm>
                <a:off x="-1140441" y="200517"/>
                <a:ext cx="1185466" cy="2160545"/>
                <a:chOff x="-1140441" y="200517"/>
                <a:chExt cx="1185466" cy="2160545"/>
              </a:xfrm>
            </p:grpSpPr>
            <p:sp>
              <p:nvSpPr>
                <p:cNvPr id="126" name="Google Shape;126;p2"/>
                <p:cNvSpPr/>
                <p:nvPr/>
              </p:nvSpPr>
              <p:spPr>
                <a:xfrm>
                  <a:off x="-703932" y="1421043"/>
                  <a:ext cx="191916" cy="1016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7" h="1804" extrusionOk="0">
                      <a:moveTo>
                        <a:pt x="3198" y="1"/>
                      </a:moveTo>
                      <a:cubicBezTo>
                        <a:pt x="3195" y="1"/>
                        <a:pt x="3192" y="1"/>
                        <a:pt x="3188" y="3"/>
                      </a:cubicBezTo>
                      <a:cubicBezTo>
                        <a:pt x="3174" y="8"/>
                        <a:pt x="3164" y="22"/>
                        <a:pt x="3169" y="39"/>
                      </a:cubicBezTo>
                      <a:lnTo>
                        <a:pt x="3336" y="537"/>
                      </a:lnTo>
                      <a:lnTo>
                        <a:pt x="22" y="1750"/>
                      </a:lnTo>
                      <a:cubicBezTo>
                        <a:pt x="10" y="1755"/>
                        <a:pt x="0" y="1769"/>
                        <a:pt x="8" y="1786"/>
                      </a:cubicBezTo>
                      <a:cubicBezTo>
                        <a:pt x="12" y="1798"/>
                        <a:pt x="22" y="1803"/>
                        <a:pt x="34" y="1803"/>
                      </a:cubicBezTo>
                      <a:cubicBezTo>
                        <a:pt x="37" y="1803"/>
                        <a:pt x="39" y="1803"/>
                        <a:pt x="42" y="1801"/>
                      </a:cubicBezTo>
                      <a:lnTo>
                        <a:pt x="3385" y="578"/>
                      </a:lnTo>
                      <a:cubicBezTo>
                        <a:pt x="3397" y="573"/>
                        <a:pt x="3407" y="556"/>
                        <a:pt x="3399" y="542"/>
                      </a:cubicBezTo>
                      <a:lnTo>
                        <a:pt x="3225" y="20"/>
                      </a:lnTo>
                      <a:cubicBezTo>
                        <a:pt x="3219" y="9"/>
                        <a:pt x="3209" y="1"/>
                        <a:pt x="319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" name="Google Shape;127;p2"/>
                <p:cNvSpPr/>
                <p:nvPr/>
              </p:nvSpPr>
              <p:spPr>
                <a:xfrm>
                  <a:off x="-850336" y="844833"/>
                  <a:ext cx="175975" cy="636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4" h="11295" extrusionOk="0">
                      <a:moveTo>
                        <a:pt x="27" y="1"/>
                      </a:moveTo>
                      <a:cubicBezTo>
                        <a:pt x="26" y="1"/>
                        <a:pt x="24" y="1"/>
                        <a:pt x="23" y="1"/>
                      </a:cubicBezTo>
                      <a:cubicBezTo>
                        <a:pt x="11" y="6"/>
                        <a:pt x="1" y="21"/>
                        <a:pt x="3" y="35"/>
                      </a:cubicBezTo>
                      <a:lnTo>
                        <a:pt x="3070" y="11275"/>
                      </a:lnTo>
                      <a:cubicBezTo>
                        <a:pt x="3072" y="11287"/>
                        <a:pt x="3084" y="11295"/>
                        <a:pt x="3097" y="11295"/>
                      </a:cubicBezTo>
                      <a:cubicBezTo>
                        <a:pt x="3097" y="11295"/>
                        <a:pt x="3099" y="11295"/>
                        <a:pt x="3104" y="11292"/>
                      </a:cubicBezTo>
                      <a:cubicBezTo>
                        <a:pt x="3116" y="11290"/>
                        <a:pt x="3123" y="11275"/>
                        <a:pt x="3121" y="11258"/>
                      </a:cubicBezTo>
                      <a:lnTo>
                        <a:pt x="54" y="21"/>
                      </a:lnTo>
                      <a:cubicBezTo>
                        <a:pt x="52" y="10"/>
                        <a:pt x="40" y="1"/>
                        <a:pt x="2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" name="Google Shape;128;p2"/>
                <p:cNvSpPr/>
                <p:nvPr/>
              </p:nvSpPr>
              <p:spPr>
                <a:xfrm>
                  <a:off x="-869151" y="1032359"/>
                  <a:ext cx="251344" cy="1025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2" h="1821" extrusionOk="0">
                      <a:moveTo>
                        <a:pt x="4432" y="0"/>
                      </a:moveTo>
                      <a:cubicBezTo>
                        <a:pt x="4428" y="0"/>
                        <a:pt x="4424" y="1"/>
                        <a:pt x="4420" y="3"/>
                      </a:cubicBezTo>
                      <a:lnTo>
                        <a:pt x="22" y="1765"/>
                      </a:lnTo>
                      <a:cubicBezTo>
                        <a:pt x="7" y="1772"/>
                        <a:pt x="0" y="1786"/>
                        <a:pt x="7" y="1801"/>
                      </a:cubicBezTo>
                      <a:cubicBezTo>
                        <a:pt x="12" y="1813"/>
                        <a:pt x="22" y="1820"/>
                        <a:pt x="34" y="1820"/>
                      </a:cubicBezTo>
                      <a:cubicBezTo>
                        <a:pt x="37" y="1820"/>
                        <a:pt x="44" y="1820"/>
                        <a:pt x="44" y="1816"/>
                      </a:cubicBezTo>
                      <a:lnTo>
                        <a:pt x="4440" y="54"/>
                      </a:lnTo>
                      <a:cubicBezTo>
                        <a:pt x="4457" y="49"/>
                        <a:pt x="4462" y="32"/>
                        <a:pt x="4457" y="18"/>
                      </a:cubicBezTo>
                      <a:cubicBezTo>
                        <a:pt x="4452" y="7"/>
                        <a:pt x="4442" y="0"/>
                        <a:pt x="443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" name="Google Shape;129;p2"/>
                <p:cNvSpPr/>
                <p:nvPr/>
              </p:nvSpPr>
              <p:spPr>
                <a:xfrm>
                  <a:off x="-974377" y="890911"/>
                  <a:ext cx="261484" cy="6318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42" h="11217" extrusionOk="0">
                      <a:moveTo>
                        <a:pt x="32" y="1"/>
                      </a:moveTo>
                      <a:cubicBezTo>
                        <a:pt x="29" y="1"/>
                        <a:pt x="25" y="2"/>
                        <a:pt x="22" y="3"/>
                      </a:cubicBezTo>
                      <a:cubicBezTo>
                        <a:pt x="7" y="6"/>
                        <a:pt x="0" y="20"/>
                        <a:pt x="5" y="37"/>
                      </a:cubicBezTo>
                      <a:lnTo>
                        <a:pt x="3394" y="11180"/>
                      </a:lnTo>
                      <a:lnTo>
                        <a:pt x="3401" y="11197"/>
                      </a:lnTo>
                      <a:cubicBezTo>
                        <a:pt x="3404" y="11204"/>
                        <a:pt x="3409" y="11212"/>
                        <a:pt x="3416" y="11214"/>
                      </a:cubicBezTo>
                      <a:cubicBezTo>
                        <a:pt x="3418" y="11214"/>
                        <a:pt x="3426" y="11217"/>
                        <a:pt x="3428" y="11217"/>
                      </a:cubicBezTo>
                      <a:cubicBezTo>
                        <a:pt x="3431" y="11217"/>
                        <a:pt x="3433" y="11217"/>
                        <a:pt x="3438" y="11214"/>
                      </a:cubicBezTo>
                      <a:lnTo>
                        <a:pt x="3445" y="11212"/>
                      </a:lnTo>
                      <a:lnTo>
                        <a:pt x="4641" y="10729"/>
                      </a:lnTo>
                      <a:lnTo>
                        <a:pt x="4619" y="10678"/>
                      </a:lnTo>
                      <a:lnTo>
                        <a:pt x="3445" y="11151"/>
                      </a:lnTo>
                      <a:lnTo>
                        <a:pt x="56" y="20"/>
                      </a:lnTo>
                      <a:cubicBezTo>
                        <a:pt x="54" y="9"/>
                        <a:pt x="44" y="1"/>
                        <a:pt x="32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" name="Google Shape;130;p2"/>
                <p:cNvSpPr/>
                <p:nvPr/>
              </p:nvSpPr>
              <p:spPr>
                <a:xfrm>
                  <a:off x="-897204" y="1131727"/>
                  <a:ext cx="31488" cy="15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" h="280" extrusionOk="0">
                      <a:moveTo>
                        <a:pt x="539" y="1"/>
                      </a:moveTo>
                      <a:lnTo>
                        <a:pt x="20" y="226"/>
                      </a:lnTo>
                      <a:cubicBezTo>
                        <a:pt x="10" y="229"/>
                        <a:pt x="8" y="234"/>
                        <a:pt x="6" y="241"/>
                      </a:cubicBezTo>
                      <a:cubicBezTo>
                        <a:pt x="1" y="246"/>
                        <a:pt x="1" y="255"/>
                        <a:pt x="6" y="263"/>
                      </a:cubicBezTo>
                      <a:cubicBezTo>
                        <a:pt x="8" y="267"/>
                        <a:pt x="8" y="270"/>
                        <a:pt x="13" y="275"/>
                      </a:cubicBezTo>
                      <a:cubicBezTo>
                        <a:pt x="18" y="277"/>
                        <a:pt x="23" y="280"/>
                        <a:pt x="30" y="280"/>
                      </a:cubicBezTo>
                      <a:cubicBezTo>
                        <a:pt x="32" y="280"/>
                        <a:pt x="37" y="280"/>
                        <a:pt x="42" y="277"/>
                      </a:cubicBezTo>
                      <a:lnTo>
                        <a:pt x="559" y="52"/>
                      </a:lnTo>
                      <a:lnTo>
                        <a:pt x="539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" name="Google Shape;131;p2"/>
                <p:cNvSpPr/>
                <p:nvPr/>
              </p:nvSpPr>
              <p:spPr>
                <a:xfrm>
                  <a:off x="-811073" y="1519285"/>
                  <a:ext cx="109393" cy="39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2" h="698" extrusionOk="0">
                      <a:moveTo>
                        <a:pt x="1917" y="1"/>
                      </a:moveTo>
                      <a:lnTo>
                        <a:pt x="109" y="615"/>
                      </a:lnTo>
                      <a:lnTo>
                        <a:pt x="544" y="57"/>
                      </a:lnTo>
                      <a:lnTo>
                        <a:pt x="546" y="49"/>
                      </a:lnTo>
                      <a:cubicBezTo>
                        <a:pt x="558" y="37"/>
                        <a:pt x="556" y="20"/>
                        <a:pt x="544" y="11"/>
                      </a:cubicBezTo>
                      <a:cubicBezTo>
                        <a:pt x="539" y="7"/>
                        <a:pt x="533" y="5"/>
                        <a:pt x="528" y="5"/>
                      </a:cubicBezTo>
                      <a:cubicBezTo>
                        <a:pt x="519" y="5"/>
                        <a:pt x="511" y="9"/>
                        <a:pt x="505" y="18"/>
                      </a:cubicBezTo>
                      <a:lnTo>
                        <a:pt x="495" y="25"/>
                      </a:lnTo>
                      <a:lnTo>
                        <a:pt x="7" y="651"/>
                      </a:lnTo>
                      <a:cubicBezTo>
                        <a:pt x="0" y="658"/>
                        <a:pt x="0" y="675"/>
                        <a:pt x="7" y="685"/>
                      </a:cubicBezTo>
                      <a:cubicBezTo>
                        <a:pt x="12" y="690"/>
                        <a:pt x="22" y="697"/>
                        <a:pt x="32" y="697"/>
                      </a:cubicBezTo>
                      <a:cubicBezTo>
                        <a:pt x="34" y="697"/>
                        <a:pt x="37" y="692"/>
                        <a:pt x="39" y="692"/>
                      </a:cubicBezTo>
                      <a:lnTo>
                        <a:pt x="1941" y="49"/>
                      </a:lnTo>
                      <a:lnTo>
                        <a:pt x="1917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32" name="Google Shape;132;p2"/>
                <p:cNvGrpSpPr/>
                <p:nvPr/>
              </p:nvGrpSpPr>
              <p:grpSpPr>
                <a:xfrm>
                  <a:off x="-1140441" y="200517"/>
                  <a:ext cx="1185466" cy="2160545"/>
                  <a:chOff x="-1140441" y="200517"/>
                  <a:chExt cx="1185466" cy="2160545"/>
                </a:xfrm>
              </p:grpSpPr>
              <p:sp>
                <p:nvSpPr>
                  <p:cNvPr id="133" name="Google Shape;133;p2"/>
                  <p:cNvSpPr/>
                  <p:nvPr/>
                </p:nvSpPr>
                <p:spPr>
                  <a:xfrm>
                    <a:off x="-287814" y="1262359"/>
                    <a:ext cx="287452" cy="1241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3" h="2204" extrusionOk="0">
                        <a:moveTo>
                          <a:pt x="2725" y="811"/>
                        </a:moveTo>
                        <a:lnTo>
                          <a:pt x="2725" y="811"/>
                        </a:lnTo>
                        <a:lnTo>
                          <a:pt x="2725" y="811"/>
                        </a:lnTo>
                        <a:cubicBezTo>
                          <a:pt x="2725" y="811"/>
                          <a:pt x="2725" y="811"/>
                          <a:pt x="2725" y="811"/>
                        </a:cubicBezTo>
                        <a:close/>
                        <a:moveTo>
                          <a:pt x="304" y="1792"/>
                        </a:moveTo>
                        <a:lnTo>
                          <a:pt x="297" y="1804"/>
                        </a:lnTo>
                        <a:cubicBezTo>
                          <a:pt x="301" y="1800"/>
                          <a:pt x="303" y="1796"/>
                          <a:pt x="304" y="1792"/>
                        </a:cubicBezTo>
                        <a:close/>
                        <a:moveTo>
                          <a:pt x="5042" y="62"/>
                        </a:moveTo>
                        <a:lnTo>
                          <a:pt x="5042" y="433"/>
                        </a:lnTo>
                        <a:lnTo>
                          <a:pt x="5045" y="433"/>
                        </a:lnTo>
                        <a:lnTo>
                          <a:pt x="95" y="2129"/>
                        </a:lnTo>
                        <a:lnTo>
                          <a:pt x="95" y="2129"/>
                        </a:lnTo>
                        <a:lnTo>
                          <a:pt x="241" y="1891"/>
                        </a:lnTo>
                        <a:lnTo>
                          <a:pt x="268" y="1845"/>
                        </a:lnTo>
                        <a:lnTo>
                          <a:pt x="275" y="1834"/>
                        </a:lnTo>
                        <a:lnTo>
                          <a:pt x="275" y="1834"/>
                        </a:lnTo>
                        <a:lnTo>
                          <a:pt x="268" y="1850"/>
                        </a:lnTo>
                        <a:lnTo>
                          <a:pt x="287" y="1818"/>
                        </a:lnTo>
                        <a:lnTo>
                          <a:pt x="285" y="1818"/>
                        </a:lnTo>
                        <a:lnTo>
                          <a:pt x="287" y="1816"/>
                        </a:lnTo>
                        <a:lnTo>
                          <a:pt x="289" y="1816"/>
                        </a:lnTo>
                        <a:lnTo>
                          <a:pt x="289" y="1813"/>
                        </a:lnTo>
                        <a:lnTo>
                          <a:pt x="294" y="1804"/>
                        </a:lnTo>
                        <a:lnTo>
                          <a:pt x="305" y="1787"/>
                        </a:lnTo>
                        <a:lnTo>
                          <a:pt x="305" y="1787"/>
                        </a:lnTo>
                        <a:cubicBezTo>
                          <a:pt x="305" y="1788"/>
                          <a:pt x="305" y="1790"/>
                          <a:pt x="304" y="1792"/>
                        </a:cubicBezTo>
                        <a:lnTo>
                          <a:pt x="304" y="1792"/>
                        </a:lnTo>
                        <a:lnTo>
                          <a:pt x="454" y="1551"/>
                        </a:lnTo>
                        <a:lnTo>
                          <a:pt x="2728" y="811"/>
                        </a:lnTo>
                        <a:lnTo>
                          <a:pt x="2728" y="811"/>
                        </a:lnTo>
                        <a:cubicBezTo>
                          <a:pt x="2726" y="812"/>
                          <a:pt x="2724" y="812"/>
                          <a:pt x="2722" y="812"/>
                        </a:cubicBezTo>
                        <a:lnTo>
                          <a:pt x="2722" y="812"/>
                        </a:lnTo>
                        <a:lnTo>
                          <a:pt x="2725" y="811"/>
                        </a:lnTo>
                        <a:lnTo>
                          <a:pt x="2725" y="811"/>
                        </a:lnTo>
                        <a:cubicBezTo>
                          <a:pt x="2723" y="812"/>
                          <a:pt x="2721" y="812"/>
                          <a:pt x="2720" y="812"/>
                        </a:cubicBezTo>
                        <a:lnTo>
                          <a:pt x="2720" y="812"/>
                        </a:lnTo>
                        <a:cubicBezTo>
                          <a:pt x="2719" y="812"/>
                          <a:pt x="2718" y="812"/>
                          <a:pt x="2718" y="812"/>
                        </a:cubicBezTo>
                        <a:lnTo>
                          <a:pt x="2718" y="812"/>
                        </a:lnTo>
                        <a:lnTo>
                          <a:pt x="2720" y="811"/>
                        </a:lnTo>
                        <a:lnTo>
                          <a:pt x="2728" y="811"/>
                        </a:lnTo>
                        <a:lnTo>
                          <a:pt x="5042" y="62"/>
                        </a:lnTo>
                        <a:close/>
                        <a:moveTo>
                          <a:pt x="5066" y="1"/>
                        </a:moveTo>
                        <a:lnTo>
                          <a:pt x="5042" y="11"/>
                        </a:lnTo>
                        <a:lnTo>
                          <a:pt x="2749" y="753"/>
                        </a:lnTo>
                        <a:lnTo>
                          <a:pt x="2745" y="753"/>
                        </a:lnTo>
                        <a:lnTo>
                          <a:pt x="2694" y="772"/>
                        </a:lnTo>
                        <a:lnTo>
                          <a:pt x="430" y="1503"/>
                        </a:lnTo>
                        <a:cubicBezTo>
                          <a:pt x="425" y="1505"/>
                          <a:pt x="418" y="1510"/>
                          <a:pt x="416" y="1515"/>
                        </a:cubicBezTo>
                        <a:lnTo>
                          <a:pt x="289" y="1716"/>
                        </a:lnTo>
                        <a:lnTo>
                          <a:pt x="289" y="1716"/>
                        </a:lnTo>
                        <a:lnTo>
                          <a:pt x="289" y="1716"/>
                        </a:lnTo>
                        <a:lnTo>
                          <a:pt x="285" y="1719"/>
                        </a:lnTo>
                        <a:lnTo>
                          <a:pt x="246" y="1782"/>
                        </a:lnTo>
                        <a:lnTo>
                          <a:pt x="205" y="1845"/>
                        </a:lnTo>
                        <a:lnTo>
                          <a:pt x="190" y="1874"/>
                        </a:lnTo>
                        <a:lnTo>
                          <a:pt x="185" y="1874"/>
                        </a:lnTo>
                        <a:lnTo>
                          <a:pt x="185" y="1876"/>
                        </a:lnTo>
                        <a:lnTo>
                          <a:pt x="166" y="1918"/>
                        </a:lnTo>
                        <a:lnTo>
                          <a:pt x="158" y="1918"/>
                        </a:lnTo>
                        <a:lnTo>
                          <a:pt x="158" y="1922"/>
                        </a:lnTo>
                        <a:lnTo>
                          <a:pt x="8" y="2165"/>
                        </a:lnTo>
                        <a:cubicBezTo>
                          <a:pt x="1" y="2172"/>
                          <a:pt x="1" y="2184"/>
                          <a:pt x="10" y="2194"/>
                        </a:cubicBezTo>
                        <a:cubicBezTo>
                          <a:pt x="13" y="2199"/>
                          <a:pt x="23" y="2204"/>
                          <a:pt x="32" y="2204"/>
                        </a:cubicBezTo>
                        <a:lnTo>
                          <a:pt x="37" y="2204"/>
                        </a:lnTo>
                        <a:lnTo>
                          <a:pt x="5083" y="479"/>
                        </a:lnTo>
                        <a:cubicBezTo>
                          <a:pt x="5093" y="474"/>
                          <a:pt x="5103" y="462"/>
                          <a:pt x="5103" y="455"/>
                        </a:cubicBezTo>
                        <a:lnTo>
                          <a:pt x="5103" y="25"/>
                        </a:lnTo>
                        <a:lnTo>
                          <a:pt x="5103" y="20"/>
                        </a:lnTo>
                        <a:lnTo>
                          <a:pt x="5098" y="20"/>
                        </a:lnTo>
                        <a:lnTo>
                          <a:pt x="5098" y="18"/>
                        </a:lnTo>
                        <a:cubicBezTo>
                          <a:pt x="5096" y="13"/>
                          <a:pt x="5093" y="8"/>
                          <a:pt x="5091" y="8"/>
                        </a:cubicBezTo>
                        <a:cubicBezTo>
                          <a:pt x="5083" y="1"/>
                          <a:pt x="5079" y="1"/>
                          <a:pt x="5069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" name="Google Shape;134;p2"/>
                  <p:cNvSpPr/>
                  <p:nvPr/>
                </p:nvSpPr>
                <p:spPr>
                  <a:xfrm>
                    <a:off x="-297898" y="673755"/>
                    <a:ext cx="165272" cy="6347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34" h="11268" extrusionOk="0">
                        <a:moveTo>
                          <a:pt x="31" y="0"/>
                        </a:moveTo>
                        <a:cubicBezTo>
                          <a:pt x="29" y="0"/>
                          <a:pt x="27" y="0"/>
                          <a:pt x="24" y="1"/>
                        </a:cubicBezTo>
                        <a:cubicBezTo>
                          <a:pt x="10" y="3"/>
                          <a:pt x="0" y="18"/>
                          <a:pt x="5" y="35"/>
                        </a:cubicBezTo>
                        <a:lnTo>
                          <a:pt x="2875" y="11243"/>
                        </a:lnTo>
                        <a:cubicBezTo>
                          <a:pt x="2880" y="11253"/>
                          <a:pt x="2890" y="11263"/>
                          <a:pt x="2902" y="11263"/>
                        </a:cubicBezTo>
                        <a:cubicBezTo>
                          <a:pt x="2907" y="11263"/>
                          <a:pt x="2907" y="11263"/>
                          <a:pt x="2909" y="11268"/>
                        </a:cubicBezTo>
                        <a:cubicBezTo>
                          <a:pt x="2924" y="11263"/>
                          <a:pt x="2933" y="11248"/>
                          <a:pt x="2931" y="11234"/>
                        </a:cubicBezTo>
                        <a:lnTo>
                          <a:pt x="58" y="23"/>
                        </a:lnTo>
                        <a:cubicBezTo>
                          <a:pt x="56" y="8"/>
                          <a:pt x="45" y="0"/>
                          <a:pt x="31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5" name="Google Shape;135;p2"/>
                  <p:cNvSpPr/>
                  <p:nvPr/>
                </p:nvSpPr>
                <p:spPr>
                  <a:xfrm>
                    <a:off x="-375803" y="861281"/>
                    <a:ext cx="288522" cy="943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22" h="1675" extrusionOk="0">
                        <a:moveTo>
                          <a:pt x="5092" y="0"/>
                        </a:moveTo>
                        <a:cubicBezTo>
                          <a:pt x="5091" y="0"/>
                          <a:pt x="5089" y="0"/>
                          <a:pt x="5088" y="0"/>
                        </a:cubicBezTo>
                        <a:cubicBezTo>
                          <a:pt x="3307" y="430"/>
                          <a:pt x="56" y="1609"/>
                          <a:pt x="22" y="1621"/>
                        </a:cubicBezTo>
                        <a:cubicBezTo>
                          <a:pt x="10" y="1626"/>
                          <a:pt x="0" y="1643"/>
                          <a:pt x="8" y="1657"/>
                        </a:cubicBezTo>
                        <a:cubicBezTo>
                          <a:pt x="12" y="1670"/>
                          <a:pt x="22" y="1674"/>
                          <a:pt x="34" y="1674"/>
                        </a:cubicBezTo>
                        <a:cubicBezTo>
                          <a:pt x="37" y="1674"/>
                          <a:pt x="42" y="1672"/>
                          <a:pt x="39" y="1672"/>
                        </a:cubicBezTo>
                        <a:cubicBezTo>
                          <a:pt x="73" y="1660"/>
                          <a:pt x="3322" y="481"/>
                          <a:pt x="5098" y="56"/>
                        </a:cubicBezTo>
                        <a:cubicBezTo>
                          <a:pt x="5115" y="54"/>
                          <a:pt x="5122" y="37"/>
                          <a:pt x="5119" y="22"/>
                        </a:cubicBezTo>
                        <a:cubicBezTo>
                          <a:pt x="5117" y="9"/>
                          <a:pt x="5105" y="0"/>
                          <a:pt x="5092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36" name="Google Shape;136;p2"/>
                  <p:cNvGrpSpPr/>
                  <p:nvPr/>
                </p:nvGrpSpPr>
                <p:grpSpPr>
                  <a:xfrm>
                    <a:off x="-1140441" y="200517"/>
                    <a:ext cx="1185466" cy="2160545"/>
                    <a:chOff x="-1140441" y="200517"/>
                    <a:chExt cx="1185466" cy="2160545"/>
                  </a:xfrm>
                </p:grpSpPr>
                <p:sp>
                  <p:nvSpPr>
                    <p:cNvPr id="137" name="Google Shape;137;p2"/>
                    <p:cNvSpPr/>
                    <p:nvPr/>
                  </p:nvSpPr>
                  <p:spPr>
                    <a:xfrm>
                      <a:off x="-970040" y="783826"/>
                      <a:ext cx="291451" cy="1078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174" h="1914" extrusionOk="0">
                          <a:moveTo>
                            <a:pt x="5140" y="1"/>
                          </a:moveTo>
                          <a:cubicBezTo>
                            <a:pt x="5136" y="1"/>
                            <a:pt x="5133" y="1"/>
                            <a:pt x="5129" y="2"/>
                          </a:cubicBezTo>
                          <a:lnTo>
                            <a:pt x="5108" y="12"/>
                          </a:lnTo>
                          <a:lnTo>
                            <a:pt x="3" y="1865"/>
                          </a:lnTo>
                          <a:lnTo>
                            <a:pt x="1" y="1865"/>
                          </a:lnTo>
                          <a:lnTo>
                            <a:pt x="10" y="1890"/>
                          </a:lnTo>
                          <a:lnTo>
                            <a:pt x="22" y="1914"/>
                          </a:lnTo>
                          <a:lnTo>
                            <a:pt x="5122" y="63"/>
                          </a:lnTo>
                          <a:lnTo>
                            <a:pt x="5151" y="53"/>
                          </a:lnTo>
                          <a:cubicBezTo>
                            <a:pt x="5163" y="51"/>
                            <a:pt x="5173" y="36"/>
                            <a:pt x="5171" y="24"/>
                          </a:cubicBezTo>
                          <a:cubicBezTo>
                            <a:pt x="5171" y="22"/>
                            <a:pt x="5171" y="22"/>
                            <a:pt x="5168" y="19"/>
                          </a:cubicBezTo>
                          <a:cubicBezTo>
                            <a:pt x="5162" y="8"/>
                            <a:pt x="5152" y="1"/>
                            <a:pt x="5140" y="1"/>
                          </a:cubicBez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8" name="Google Shape;138;p2"/>
                    <p:cNvSpPr/>
                    <p:nvPr/>
                  </p:nvSpPr>
                  <p:spPr>
                    <a:xfrm>
                      <a:off x="-1010373" y="835876"/>
                      <a:ext cx="42191" cy="6618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49" h="1175" extrusionOk="0">
                          <a:moveTo>
                            <a:pt x="321" y="0"/>
                          </a:moveTo>
                          <a:lnTo>
                            <a:pt x="18" y="119"/>
                          </a:lnTo>
                          <a:cubicBezTo>
                            <a:pt x="6" y="121"/>
                            <a:pt x="1" y="136"/>
                            <a:pt x="3" y="153"/>
                          </a:cubicBezTo>
                          <a:lnTo>
                            <a:pt x="299" y="1153"/>
                          </a:lnTo>
                          <a:cubicBezTo>
                            <a:pt x="304" y="1162"/>
                            <a:pt x="309" y="1167"/>
                            <a:pt x="316" y="1172"/>
                          </a:cubicBezTo>
                          <a:cubicBezTo>
                            <a:pt x="319" y="1172"/>
                            <a:pt x="324" y="1174"/>
                            <a:pt x="328" y="1174"/>
                          </a:cubicBezTo>
                          <a:cubicBezTo>
                            <a:pt x="331" y="1174"/>
                            <a:pt x="333" y="1174"/>
                            <a:pt x="336" y="1172"/>
                          </a:cubicBezTo>
                          <a:lnTo>
                            <a:pt x="748" y="1007"/>
                          </a:lnTo>
                          <a:lnTo>
                            <a:pt x="729" y="958"/>
                          </a:lnTo>
                          <a:lnTo>
                            <a:pt x="345" y="1111"/>
                          </a:lnTo>
                          <a:lnTo>
                            <a:pt x="64" y="160"/>
                          </a:lnTo>
                          <a:lnTo>
                            <a:pt x="343" y="51"/>
                          </a:lnTo>
                          <a:lnTo>
                            <a:pt x="321" y="0"/>
                          </a:ln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39" name="Google Shape;139;p2"/>
                    <p:cNvGrpSpPr/>
                    <p:nvPr/>
                  </p:nvGrpSpPr>
                  <p:grpSpPr>
                    <a:xfrm>
                      <a:off x="-1140441" y="200517"/>
                      <a:ext cx="1185466" cy="2160545"/>
                      <a:chOff x="-1140441" y="200517"/>
                      <a:chExt cx="1185466" cy="2160545"/>
                    </a:xfrm>
                  </p:grpSpPr>
                  <p:sp>
                    <p:nvSpPr>
                      <p:cNvPr id="140" name="Google Shape;140;p2"/>
                      <p:cNvSpPr/>
                      <p:nvPr/>
                    </p:nvSpPr>
                    <p:spPr>
                      <a:xfrm>
                        <a:off x="-1116106" y="200517"/>
                        <a:ext cx="1153582" cy="34564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0479" h="6136" extrusionOk="0">
                            <a:moveTo>
                              <a:pt x="20440" y="0"/>
                            </a:moveTo>
                            <a:lnTo>
                              <a:pt x="3" y="6082"/>
                            </a:lnTo>
                            <a:lnTo>
                              <a:pt x="0" y="6085"/>
                            </a:lnTo>
                            <a:lnTo>
                              <a:pt x="22" y="6136"/>
                            </a:lnTo>
                            <a:lnTo>
                              <a:pt x="16386" y="1259"/>
                            </a:lnTo>
                            <a:cubicBezTo>
                              <a:pt x="16388" y="1259"/>
                              <a:pt x="20479" y="97"/>
                              <a:pt x="20479" y="97"/>
                            </a:cubicBezTo>
                            <a:lnTo>
                              <a:pt x="2044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6"/>
                      </a:solidFill>
                      <a:ln w="9525" cap="flat" cmpd="sng">
                        <a:solidFill>
                          <a:schemeClr val="accent5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1" name="Google Shape;141;p2"/>
                      <p:cNvSpPr/>
                      <p:nvPr/>
                    </p:nvSpPr>
                    <p:spPr>
                      <a:xfrm>
                        <a:off x="-488578" y="548925"/>
                        <a:ext cx="350204" cy="17749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6217" h="3151" extrusionOk="0">
                            <a:moveTo>
                              <a:pt x="5705" y="62"/>
                            </a:moveTo>
                            <a:lnTo>
                              <a:pt x="6151" y="1356"/>
                            </a:lnTo>
                            <a:lnTo>
                              <a:pt x="5559" y="1540"/>
                            </a:lnTo>
                            <a:lnTo>
                              <a:pt x="5557" y="1540"/>
                            </a:lnTo>
                            <a:lnTo>
                              <a:pt x="5506" y="1559"/>
                            </a:lnTo>
                            <a:lnTo>
                              <a:pt x="5503" y="1559"/>
                            </a:lnTo>
                            <a:lnTo>
                              <a:pt x="3414" y="2214"/>
                            </a:lnTo>
                            <a:lnTo>
                              <a:pt x="3407" y="2214"/>
                            </a:lnTo>
                            <a:cubicBezTo>
                              <a:pt x="3405" y="2214"/>
                              <a:pt x="3400" y="2214"/>
                              <a:pt x="3400" y="2217"/>
                            </a:cubicBezTo>
                            <a:lnTo>
                              <a:pt x="872" y="3008"/>
                            </a:lnTo>
                            <a:cubicBezTo>
                              <a:pt x="869" y="3010"/>
                              <a:pt x="869" y="3010"/>
                              <a:pt x="867" y="3010"/>
                            </a:cubicBezTo>
                            <a:lnTo>
                              <a:pt x="857" y="3017"/>
                            </a:lnTo>
                            <a:cubicBezTo>
                              <a:pt x="855" y="3017"/>
                              <a:pt x="850" y="3020"/>
                              <a:pt x="850" y="3020"/>
                            </a:cubicBezTo>
                            <a:lnTo>
                              <a:pt x="619" y="3090"/>
                            </a:lnTo>
                            <a:lnTo>
                              <a:pt x="69" y="2008"/>
                            </a:lnTo>
                            <a:lnTo>
                              <a:pt x="5705" y="62"/>
                            </a:lnTo>
                            <a:close/>
                            <a:moveTo>
                              <a:pt x="5728" y="0"/>
                            </a:moveTo>
                            <a:cubicBezTo>
                              <a:pt x="5725" y="0"/>
                              <a:pt x="5723" y="1"/>
                              <a:pt x="5722" y="2"/>
                            </a:cubicBezTo>
                            <a:lnTo>
                              <a:pt x="20" y="1964"/>
                            </a:lnTo>
                            <a:cubicBezTo>
                              <a:pt x="13" y="1967"/>
                              <a:pt x="8" y="1974"/>
                              <a:pt x="6" y="1979"/>
                            </a:cubicBezTo>
                            <a:cubicBezTo>
                              <a:pt x="1" y="1989"/>
                              <a:pt x="1" y="1996"/>
                              <a:pt x="6" y="2003"/>
                            </a:cubicBezTo>
                            <a:lnTo>
                              <a:pt x="581" y="3136"/>
                            </a:lnTo>
                            <a:cubicBezTo>
                              <a:pt x="583" y="3144"/>
                              <a:pt x="593" y="3151"/>
                              <a:pt x="605" y="3151"/>
                            </a:cubicBezTo>
                            <a:lnTo>
                              <a:pt x="612" y="3151"/>
                            </a:lnTo>
                            <a:lnTo>
                              <a:pt x="675" y="3131"/>
                            </a:lnTo>
                            <a:lnTo>
                              <a:pt x="729" y="3117"/>
                            </a:lnTo>
                            <a:lnTo>
                              <a:pt x="850" y="3076"/>
                            </a:lnTo>
                            <a:lnTo>
                              <a:pt x="874" y="3068"/>
                            </a:lnTo>
                            <a:lnTo>
                              <a:pt x="898" y="3059"/>
                            </a:lnTo>
                            <a:lnTo>
                              <a:pt x="3392" y="2280"/>
                            </a:lnTo>
                            <a:lnTo>
                              <a:pt x="3446" y="2265"/>
                            </a:lnTo>
                            <a:lnTo>
                              <a:pt x="5542" y="1608"/>
                            </a:lnTo>
                            <a:cubicBezTo>
                              <a:pt x="5544" y="1608"/>
                              <a:pt x="5552" y="1603"/>
                              <a:pt x="5554" y="1603"/>
                            </a:cubicBezTo>
                            <a:lnTo>
                              <a:pt x="6163" y="1416"/>
                            </a:lnTo>
                            <a:lnTo>
                              <a:pt x="6190" y="1406"/>
                            </a:lnTo>
                            <a:cubicBezTo>
                              <a:pt x="6199" y="1404"/>
                              <a:pt x="6207" y="1397"/>
                              <a:pt x="6209" y="1392"/>
                            </a:cubicBezTo>
                            <a:cubicBezTo>
                              <a:pt x="6209" y="1389"/>
                              <a:pt x="6209" y="1389"/>
                              <a:pt x="6212" y="1385"/>
                            </a:cubicBezTo>
                            <a:lnTo>
                              <a:pt x="6216" y="1368"/>
                            </a:lnTo>
                            <a:lnTo>
                              <a:pt x="6216" y="1365"/>
                            </a:lnTo>
                            <a:lnTo>
                              <a:pt x="5755" y="21"/>
                            </a:lnTo>
                            <a:cubicBezTo>
                              <a:pt x="5751" y="11"/>
                              <a:pt x="5746" y="9"/>
                              <a:pt x="5738" y="7"/>
                            </a:cubicBezTo>
                            <a:cubicBezTo>
                              <a:pt x="5735" y="2"/>
                              <a:pt x="5731" y="0"/>
                              <a:pt x="5728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6"/>
                      </a:solidFill>
                      <a:ln w="9525" cap="flat" cmpd="sng">
                        <a:solidFill>
                          <a:schemeClr val="accent5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2" name="Google Shape;142;p2"/>
                      <p:cNvSpPr/>
                      <p:nvPr/>
                    </p:nvSpPr>
                    <p:spPr>
                      <a:xfrm>
                        <a:off x="-1140441" y="590948"/>
                        <a:ext cx="415377" cy="177011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7374" h="31424" extrusionOk="0">
                            <a:moveTo>
                              <a:pt x="34" y="1"/>
                            </a:moveTo>
                            <a:cubicBezTo>
                              <a:pt x="29" y="3"/>
                              <a:pt x="22" y="3"/>
                              <a:pt x="12" y="5"/>
                            </a:cubicBezTo>
                            <a:cubicBezTo>
                              <a:pt x="5" y="20"/>
                              <a:pt x="0" y="32"/>
                              <a:pt x="10" y="44"/>
                            </a:cubicBezTo>
                            <a:cubicBezTo>
                              <a:pt x="10" y="49"/>
                              <a:pt x="12" y="54"/>
                              <a:pt x="20" y="64"/>
                            </a:cubicBezTo>
                            <a:cubicBezTo>
                              <a:pt x="90" y="297"/>
                              <a:pt x="612" y="2480"/>
                              <a:pt x="1340" y="5598"/>
                            </a:cubicBezTo>
                            <a:cubicBezTo>
                              <a:pt x="2128" y="8977"/>
                              <a:pt x="3166" y="13456"/>
                              <a:pt x="4159" y="17730"/>
                            </a:cubicBezTo>
                            <a:cubicBezTo>
                              <a:pt x="4161" y="17747"/>
                              <a:pt x="4166" y="17764"/>
                              <a:pt x="4168" y="17779"/>
                            </a:cubicBezTo>
                            <a:cubicBezTo>
                              <a:pt x="4171" y="17784"/>
                              <a:pt x="4171" y="17784"/>
                              <a:pt x="4171" y="17786"/>
                            </a:cubicBezTo>
                            <a:cubicBezTo>
                              <a:pt x="4338" y="18504"/>
                              <a:pt x="4501" y="19218"/>
                              <a:pt x="4666" y="19919"/>
                            </a:cubicBezTo>
                            <a:cubicBezTo>
                              <a:pt x="4668" y="19933"/>
                              <a:pt x="4671" y="19950"/>
                              <a:pt x="4673" y="19967"/>
                            </a:cubicBezTo>
                            <a:cubicBezTo>
                              <a:pt x="4673" y="19970"/>
                              <a:pt x="4678" y="19972"/>
                              <a:pt x="4678" y="19975"/>
                            </a:cubicBezTo>
                            <a:cubicBezTo>
                              <a:pt x="5893" y="25237"/>
                              <a:pt x="6946" y="29812"/>
                              <a:pt x="7240" y="31084"/>
                            </a:cubicBezTo>
                            <a:cubicBezTo>
                              <a:pt x="7286" y="31278"/>
                              <a:pt x="7313" y="31397"/>
                              <a:pt x="7320" y="31423"/>
                            </a:cubicBezTo>
                            <a:lnTo>
                              <a:pt x="7373" y="31423"/>
                            </a:lnTo>
                            <a:lnTo>
                              <a:pt x="7373" y="31418"/>
                            </a:lnTo>
                            <a:cubicBezTo>
                              <a:pt x="7356" y="31326"/>
                              <a:pt x="7332" y="31219"/>
                              <a:pt x="7298" y="31103"/>
                            </a:cubicBezTo>
                            <a:cubicBezTo>
                              <a:pt x="7296" y="31086"/>
                              <a:pt x="7288" y="31067"/>
                              <a:pt x="7286" y="31047"/>
                            </a:cubicBezTo>
                            <a:lnTo>
                              <a:pt x="7286" y="31045"/>
                            </a:lnTo>
                            <a:cubicBezTo>
                              <a:pt x="6907" y="29407"/>
                              <a:pt x="5886" y="24980"/>
                              <a:pt x="4726" y="19958"/>
                            </a:cubicBezTo>
                            <a:cubicBezTo>
                              <a:pt x="4726" y="19955"/>
                              <a:pt x="4724" y="19950"/>
                              <a:pt x="4724" y="19948"/>
                            </a:cubicBezTo>
                            <a:cubicBezTo>
                              <a:pt x="4719" y="19931"/>
                              <a:pt x="4717" y="19914"/>
                              <a:pt x="4714" y="19899"/>
                            </a:cubicBezTo>
                            <a:cubicBezTo>
                              <a:pt x="4549" y="19198"/>
                              <a:pt x="4387" y="18487"/>
                              <a:pt x="4219" y="17772"/>
                            </a:cubicBezTo>
                            <a:cubicBezTo>
                              <a:pt x="4219" y="17767"/>
                              <a:pt x="4217" y="17764"/>
                              <a:pt x="4217" y="17762"/>
                            </a:cubicBezTo>
                            <a:cubicBezTo>
                              <a:pt x="4214" y="17743"/>
                              <a:pt x="4210" y="17730"/>
                              <a:pt x="4207" y="17716"/>
                            </a:cubicBezTo>
                            <a:cubicBezTo>
                              <a:pt x="3669" y="15377"/>
                              <a:pt x="3113" y="12983"/>
                              <a:pt x="2591" y="10741"/>
                            </a:cubicBezTo>
                            <a:cubicBezTo>
                              <a:pt x="2589" y="10724"/>
                              <a:pt x="2582" y="10704"/>
                              <a:pt x="2579" y="10687"/>
                            </a:cubicBezTo>
                            <a:cubicBezTo>
                              <a:pt x="2147" y="8839"/>
                              <a:pt x="1742" y="7099"/>
                              <a:pt x="1390" y="5576"/>
                            </a:cubicBezTo>
                            <a:cubicBezTo>
                              <a:pt x="675" y="2526"/>
                              <a:pt x="158" y="367"/>
                              <a:pt x="68" y="52"/>
                            </a:cubicBezTo>
                            <a:cubicBezTo>
                              <a:pt x="59" y="25"/>
                              <a:pt x="56" y="13"/>
                              <a:pt x="54" y="8"/>
                            </a:cubicBezTo>
                            <a:cubicBezTo>
                              <a:pt x="46" y="3"/>
                              <a:pt x="44" y="1"/>
                              <a:pt x="34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6"/>
                      </a:solidFill>
                      <a:ln w="9525" cap="flat" cmpd="sng">
                        <a:solidFill>
                          <a:schemeClr val="accent5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3" name="Google Shape;143;p2"/>
                      <p:cNvSpPr/>
                      <p:nvPr/>
                    </p:nvSpPr>
                    <p:spPr>
                      <a:xfrm>
                        <a:off x="-1101066" y="231499"/>
                        <a:ext cx="1146090" cy="35020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0346" h="6217" extrusionOk="0">
                            <a:moveTo>
                              <a:pt x="20323" y="1"/>
                            </a:moveTo>
                            <a:lnTo>
                              <a:pt x="0" y="6166"/>
                            </a:lnTo>
                            <a:lnTo>
                              <a:pt x="22" y="6217"/>
                            </a:lnTo>
                            <a:lnTo>
                              <a:pt x="20345" y="76"/>
                            </a:lnTo>
                            <a:lnTo>
                              <a:pt x="20323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6"/>
                      </a:solidFill>
                      <a:ln w="9525" cap="flat" cmpd="sng">
                        <a:solidFill>
                          <a:schemeClr val="accent5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4" name="Google Shape;144;p2"/>
                      <p:cNvSpPr/>
                      <p:nvPr/>
                    </p:nvSpPr>
                    <p:spPr>
                      <a:xfrm>
                        <a:off x="-878051" y="471583"/>
                        <a:ext cx="23152" cy="364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11" h="647" extrusionOk="0">
                            <a:moveTo>
                              <a:pt x="33" y="1"/>
                            </a:moveTo>
                            <a:cubicBezTo>
                              <a:pt x="28" y="1"/>
                              <a:pt x="24" y="2"/>
                              <a:pt x="20" y="4"/>
                            </a:cubicBezTo>
                            <a:cubicBezTo>
                              <a:pt x="8" y="14"/>
                              <a:pt x="0" y="33"/>
                              <a:pt x="10" y="45"/>
                            </a:cubicBezTo>
                            <a:lnTo>
                              <a:pt x="357" y="632"/>
                            </a:lnTo>
                            <a:cubicBezTo>
                              <a:pt x="362" y="642"/>
                              <a:pt x="372" y="647"/>
                              <a:pt x="379" y="647"/>
                            </a:cubicBezTo>
                            <a:cubicBezTo>
                              <a:pt x="386" y="647"/>
                              <a:pt x="389" y="645"/>
                              <a:pt x="396" y="642"/>
                            </a:cubicBezTo>
                            <a:cubicBezTo>
                              <a:pt x="408" y="632"/>
                              <a:pt x="410" y="615"/>
                              <a:pt x="403" y="603"/>
                            </a:cubicBezTo>
                            <a:lnTo>
                              <a:pt x="59" y="14"/>
                            </a:lnTo>
                            <a:cubicBezTo>
                              <a:pt x="52" y="5"/>
                              <a:pt x="42" y="1"/>
                              <a:pt x="33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6"/>
                      </a:solidFill>
                      <a:ln w="9525" cap="flat" cmpd="sng">
                        <a:solidFill>
                          <a:schemeClr val="accent5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5" name="Google Shape;145;p2"/>
                      <p:cNvSpPr/>
                      <p:nvPr/>
                    </p:nvSpPr>
                    <p:spPr>
                      <a:xfrm>
                        <a:off x="-617689" y="394127"/>
                        <a:ext cx="16279" cy="3723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89" h="661" extrusionOk="0">
                            <a:moveTo>
                              <a:pt x="33" y="1"/>
                            </a:moveTo>
                            <a:cubicBezTo>
                              <a:pt x="29" y="1"/>
                              <a:pt x="25" y="2"/>
                              <a:pt x="22" y="3"/>
                            </a:cubicBezTo>
                            <a:cubicBezTo>
                              <a:pt x="10" y="8"/>
                              <a:pt x="0" y="25"/>
                              <a:pt x="7" y="40"/>
                            </a:cubicBezTo>
                            <a:lnTo>
                              <a:pt x="235" y="644"/>
                            </a:lnTo>
                            <a:cubicBezTo>
                              <a:pt x="240" y="656"/>
                              <a:pt x="250" y="661"/>
                              <a:pt x="262" y="661"/>
                            </a:cubicBezTo>
                            <a:lnTo>
                              <a:pt x="267" y="661"/>
                            </a:lnTo>
                            <a:cubicBezTo>
                              <a:pt x="279" y="656"/>
                              <a:pt x="289" y="639"/>
                              <a:pt x="284" y="625"/>
                            </a:cubicBezTo>
                            <a:lnTo>
                              <a:pt x="58" y="18"/>
                            </a:lnTo>
                            <a:cubicBezTo>
                              <a:pt x="55" y="9"/>
                              <a:pt x="44" y="1"/>
                              <a:pt x="33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6"/>
                      </a:solidFill>
                      <a:ln w="9525" cap="flat" cmpd="sng">
                        <a:solidFill>
                          <a:schemeClr val="accent5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6" name="Google Shape;146;p2"/>
                      <p:cNvSpPr/>
                      <p:nvPr/>
                    </p:nvSpPr>
                    <p:spPr>
                      <a:xfrm>
                        <a:off x="-375803" y="323939"/>
                        <a:ext cx="15491" cy="3475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5" h="617" extrusionOk="0">
                            <a:moveTo>
                              <a:pt x="32" y="1"/>
                            </a:moveTo>
                            <a:cubicBezTo>
                              <a:pt x="28" y="1"/>
                              <a:pt x="25" y="1"/>
                              <a:pt x="22" y="2"/>
                            </a:cubicBezTo>
                            <a:cubicBezTo>
                              <a:pt x="10" y="10"/>
                              <a:pt x="0" y="24"/>
                              <a:pt x="8" y="39"/>
                            </a:cubicBezTo>
                            <a:lnTo>
                              <a:pt x="216" y="597"/>
                            </a:lnTo>
                            <a:cubicBezTo>
                              <a:pt x="221" y="609"/>
                              <a:pt x="231" y="616"/>
                              <a:pt x="243" y="616"/>
                            </a:cubicBezTo>
                            <a:cubicBezTo>
                              <a:pt x="248" y="616"/>
                              <a:pt x="250" y="611"/>
                              <a:pt x="253" y="611"/>
                            </a:cubicBezTo>
                            <a:cubicBezTo>
                              <a:pt x="265" y="607"/>
                              <a:pt x="274" y="592"/>
                              <a:pt x="267" y="575"/>
                            </a:cubicBezTo>
                            <a:lnTo>
                              <a:pt x="59" y="17"/>
                            </a:lnTo>
                            <a:cubicBezTo>
                              <a:pt x="55" y="7"/>
                              <a:pt x="43" y="1"/>
                              <a:pt x="32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6"/>
                      </a:solidFill>
                      <a:ln w="9525" cap="flat" cmpd="sng">
                        <a:solidFill>
                          <a:schemeClr val="accent5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7" name="Google Shape;147;p2"/>
                      <p:cNvSpPr/>
                      <p:nvPr/>
                    </p:nvSpPr>
                    <p:spPr>
                      <a:xfrm>
                        <a:off x="-223034" y="276564"/>
                        <a:ext cx="12505" cy="3661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2" h="650" extrusionOk="0">
                            <a:moveTo>
                              <a:pt x="32" y="0"/>
                            </a:moveTo>
                            <a:cubicBezTo>
                              <a:pt x="29" y="0"/>
                              <a:pt x="26" y="1"/>
                              <a:pt x="23" y="2"/>
                            </a:cubicBezTo>
                            <a:cubicBezTo>
                              <a:pt x="6" y="4"/>
                              <a:pt x="1" y="19"/>
                              <a:pt x="3" y="33"/>
                            </a:cubicBezTo>
                            <a:lnTo>
                              <a:pt x="168" y="628"/>
                            </a:lnTo>
                            <a:cubicBezTo>
                              <a:pt x="171" y="640"/>
                              <a:pt x="183" y="649"/>
                              <a:pt x="195" y="649"/>
                            </a:cubicBezTo>
                            <a:cubicBezTo>
                              <a:pt x="197" y="649"/>
                              <a:pt x="200" y="649"/>
                              <a:pt x="200" y="647"/>
                            </a:cubicBezTo>
                            <a:cubicBezTo>
                              <a:pt x="217" y="644"/>
                              <a:pt x="221" y="628"/>
                              <a:pt x="219" y="613"/>
                            </a:cubicBezTo>
                            <a:lnTo>
                              <a:pt x="54" y="19"/>
                            </a:lnTo>
                            <a:cubicBezTo>
                              <a:pt x="52" y="7"/>
                              <a:pt x="43" y="0"/>
                              <a:pt x="32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6"/>
                      </a:solidFill>
                      <a:ln w="9525" cap="flat" cmpd="sng">
                        <a:solidFill>
                          <a:schemeClr val="accent5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8" name="Google Shape;148;p2"/>
                      <p:cNvSpPr/>
                      <p:nvPr/>
                    </p:nvSpPr>
                    <p:spPr>
                      <a:xfrm>
                        <a:off x="-992178" y="723552"/>
                        <a:ext cx="470018" cy="77172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8344" h="13700" extrusionOk="0">
                            <a:moveTo>
                              <a:pt x="5276" y="0"/>
                            </a:moveTo>
                            <a:cubicBezTo>
                              <a:pt x="5273" y="0"/>
                              <a:pt x="5269" y="1"/>
                              <a:pt x="5265" y="2"/>
                            </a:cubicBezTo>
                            <a:lnTo>
                              <a:pt x="1" y="1997"/>
                            </a:lnTo>
                            <a:lnTo>
                              <a:pt x="22" y="2050"/>
                            </a:lnTo>
                            <a:lnTo>
                              <a:pt x="5256" y="65"/>
                            </a:lnTo>
                            <a:lnTo>
                              <a:pt x="5505" y="1084"/>
                            </a:lnTo>
                            <a:lnTo>
                              <a:pt x="5518" y="1140"/>
                            </a:lnTo>
                            <a:lnTo>
                              <a:pt x="8281" y="12400"/>
                            </a:lnTo>
                            <a:lnTo>
                              <a:pt x="4933" y="13649"/>
                            </a:lnTo>
                            <a:lnTo>
                              <a:pt x="4955" y="13700"/>
                            </a:lnTo>
                            <a:lnTo>
                              <a:pt x="8322" y="12441"/>
                            </a:lnTo>
                            <a:cubicBezTo>
                              <a:pt x="8339" y="12436"/>
                              <a:pt x="8344" y="12421"/>
                              <a:pt x="8342" y="12409"/>
                            </a:cubicBezTo>
                            <a:lnTo>
                              <a:pt x="5569" y="1094"/>
                            </a:lnTo>
                            <a:lnTo>
                              <a:pt x="5304" y="19"/>
                            </a:lnTo>
                            <a:cubicBezTo>
                              <a:pt x="5302" y="12"/>
                              <a:pt x="5297" y="5"/>
                              <a:pt x="5290" y="2"/>
                            </a:cubicBezTo>
                            <a:cubicBezTo>
                              <a:pt x="5285" y="1"/>
                              <a:pt x="5280" y="0"/>
                              <a:pt x="5276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6"/>
                      </a:solidFill>
                      <a:ln w="9525" cap="flat" cmpd="sng">
                        <a:solidFill>
                          <a:schemeClr val="accent5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</p:grpSp>
          </p:grp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2" name="Google Shape;682;p11"/>
          <p:cNvGrpSpPr/>
          <p:nvPr/>
        </p:nvGrpSpPr>
        <p:grpSpPr>
          <a:xfrm flipH="1">
            <a:off x="-387956" y="2532176"/>
            <a:ext cx="1334933" cy="2789025"/>
            <a:chOff x="9181869" y="2560051"/>
            <a:chExt cx="1334933" cy="2789025"/>
          </a:xfrm>
        </p:grpSpPr>
        <p:sp>
          <p:nvSpPr>
            <p:cNvPr id="683" name="Google Shape;683;p11"/>
            <p:cNvSpPr/>
            <p:nvPr/>
          </p:nvSpPr>
          <p:spPr>
            <a:xfrm rot="385884">
              <a:off x="9302414" y="3081356"/>
              <a:ext cx="1093841" cy="2213425"/>
            </a:xfrm>
            <a:custGeom>
              <a:avLst/>
              <a:gdLst/>
              <a:ahLst/>
              <a:cxnLst/>
              <a:rect l="l" t="t" r="r" b="b"/>
              <a:pathLst>
                <a:path w="22934" h="46415" extrusionOk="0">
                  <a:moveTo>
                    <a:pt x="6524" y="1"/>
                  </a:moveTo>
                  <a:lnTo>
                    <a:pt x="0" y="2599"/>
                  </a:lnTo>
                  <a:lnTo>
                    <a:pt x="5990" y="25599"/>
                  </a:lnTo>
                  <a:lnTo>
                    <a:pt x="7322" y="30718"/>
                  </a:lnTo>
                  <a:lnTo>
                    <a:pt x="11412" y="46405"/>
                  </a:lnTo>
                  <a:lnTo>
                    <a:pt x="22934" y="46414"/>
                  </a:lnTo>
                  <a:lnTo>
                    <a:pt x="10345" y="1932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1"/>
            <p:cNvSpPr/>
            <p:nvPr/>
          </p:nvSpPr>
          <p:spPr>
            <a:xfrm rot="385884">
              <a:off x="9523014" y="2832535"/>
              <a:ext cx="219112" cy="278496"/>
            </a:xfrm>
            <a:custGeom>
              <a:avLst/>
              <a:gdLst/>
              <a:ahLst/>
              <a:cxnLst/>
              <a:rect l="l" t="t" r="r" b="b"/>
              <a:pathLst>
                <a:path w="4594" h="5840" extrusionOk="0">
                  <a:moveTo>
                    <a:pt x="2063" y="0"/>
                  </a:moveTo>
                  <a:lnTo>
                    <a:pt x="1" y="667"/>
                  </a:lnTo>
                  <a:lnTo>
                    <a:pt x="1486" y="5840"/>
                  </a:lnTo>
                  <a:lnTo>
                    <a:pt x="4593" y="4600"/>
                  </a:lnTo>
                  <a:lnTo>
                    <a:pt x="3526" y="864"/>
                  </a:lnTo>
                  <a:lnTo>
                    <a:pt x="206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1"/>
            <p:cNvSpPr/>
            <p:nvPr/>
          </p:nvSpPr>
          <p:spPr>
            <a:xfrm rot="385884">
              <a:off x="9438887" y="2809055"/>
              <a:ext cx="310162" cy="238391"/>
            </a:xfrm>
            <a:custGeom>
              <a:avLst/>
              <a:gdLst/>
              <a:ahLst/>
              <a:cxnLst/>
              <a:rect l="l" t="t" r="r" b="b"/>
              <a:pathLst>
                <a:path w="6503" h="4999" extrusionOk="0">
                  <a:moveTo>
                    <a:pt x="66" y="1"/>
                  </a:moveTo>
                  <a:cubicBezTo>
                    <a:pt x="49" y="1"/>
                    <a:pt x="33" y="8"/>
                    <a:pt x="23" y="22"/>
                  </a:cubicBezTo>
                  <a:cubicBezTo>
                    <a:pt x="1" y="47"/>
                    <a:pt x="6" y="83"/>
                    <a:pt x="30" y="102"/>
                  </a:cubicBezTo>
                  <a:lnTo>
                    <a:pt x="6406" y="4986"/>
                  </a:lnTo>
                  <a:cubicBezTo>
                    <a:pt x="6416" y="4996"/>
                    <a:pt x="6428" y="4998"/>
                    <a:pt x="6440" y="4998"/>
                  </a:cubicBezTo>
                  <a:cubicBezTo>
                    <a:pt x="6452" y="4998"/>
                    <a:pt x="6459" y="4996"/>
                    <a:pt x="6476" y="4986"/>
                  </a:cubicBezTo>
                  <a:cubicBezTo>
                    <a:pt x="6493" y="4974"/>
                    <a:pt x="6503" y="4950"/>
                    <a:pt x="6496" y="4926"/>
                  </a:cubicBezTo>
                  <a:lnTo>
                    <a:pt x="5445" y="1243"/>
                  </a:lnTo>
                  <a:cubicBezTo>
                    <a:pt x="5437" y="1217"/>
                    <a:pt x="5414" y="1199"/>
                    <a:pt x="5390" y="1199"/>
                  </a:cubicBezTo>
                  <a:cubicBezTo>
                    <a:pt x="5385" y="1199"/>
                    <a:pt x="5380" y="1200"/>
                    <a:pt x="5375" y="1201"/>
                  </a:cubicBezTo>
                  <a:cubicBezTo>
                    <a:pt x="5343" y="1211"/>
                    <a:pt x="5326" y="1243"/>
                    <a:pt x="5336" y="1272"/>
                  </a:cubicBezTo>
                  <a:lnTo>
                    <a:pt x="6343" y="4792"/>
                  </a:lnTo>
                  <a:lnTo>
                    <a:pt x="100" y="13"/>
                  </a:lnTo>
                  <a:cubicBezTo>
                    <a:pt x="90" y="5"/>
                    <a:pt x="78" y="1"/>
                    <a:pt x="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1"/>
            <p:cNvSpPr/>
            <p:nvPr/>
          </p:nvSpPr>
          <p:spPr>
            <a:xfrm rot="385884">
              <a:off x="9438135" y="2732846"/>
              <a:ext cx="354137" cy="406585"/>
            </a:xfrm>
            <a:custGeom>
              <a:avLst/>
              <a:gdLst/>
              <a:ahLst/>
              <a:cxnLst/>
              <a:rect l="l" t="t" r="r" b="b"/>
              <a:pathLst>
                <a:path w="7425" h="8526" extrusionOk="0">
                  <a:moveTo>
                    <a:pt x="4795" y="150"/>
                  </a:moveTo>
                  <a:lnTo>
                    <a:pt x="1884" y="8280"/>
                  </a:lnTo>
                  <a:lnTo>
                    <a:pt x="132" y="1744"/>
                  </a:lnTo>
                  <a:lnTo>
                    <a:pt x="4795" y="150"/>
                  </a:lnTo>
                  <a:close/>
                  <a:moveTo>
                    <a:pt x="4886" y="0"/>
                  </a:moveTo>
                  <a:cubicBezTo>
                    <a:pt x="4880" y="0"/>
                    <a:pt x="4874" y="1"/>
                    <a:pt x="4868" y="2"/>
                  </a:cubicBezTo>
                  <a:lnTo>
                    <a:pt x="45" y="1654"/>
                  </a:lnTo>
                  <a:cubicBezTo>
                    <a:pt x="18" y="1662"/>
                    <a:pt x="1" y="1693"/>
                    <a:pt x="8" y="1720"/>
                  </a:cubicBezTo>
                  <a:lnTo>
                    <a:pt x="1823" y="8481"/>
                  </a:lnTo>
                  <a:cubicBezTo>
                    <a:pt x="1830" y="8508"/>
                    <a:pt x="1850" y="8525"/>
                    <a:pt x="1879" y="8525"/>
                  </a:cubicBezTo>
                  <a:cubicBezTo>
                    <a:pt x="1903" y="8525"/>
                    <a:pt x="1922" y="8511"/>
                    <a:pt x="1930" y="8486"/>
                  </a:cubicBezTo>
                  <a:lnTo>
                    <a:pt x="4877" y="247"/>
                  </a:lnTo>
                  <a:lnTo>
                    <a:pt x="6530" y="6604"/>
                  </a:lnTo>
                  <a:cubicBezTo>
                    <a:pt x="6539" y="6629"/>
                    <a:pt x="6563" y="6645"/>
                    <a:pt x="6584" y="6645"/>
                  </a:cubicBezTo>
                  <a:cubicBezTo>
                    <a:pt x="6585" y="6645"/>
                    <a:pt x="6586" y="6645"/>
                    <a:pt x="6588" y="6645"/>
                  </a:cubicBezTo>
                  <a:cubicBezTo>
                    <a:pt x="6614" y="6645"/>
                    <a:pt x="6636" y="6628"/>
                    <a:pt x="6641" y="6599"/>
                  </a:cubicBezTo>
                  <a:lnTo>
                    <a:pt x="7418" y="2314"/>
                  </a:lnTo>
                  <a:cubicBezTo>
                    <a:pt x="7425" y="2280"/>
                    <a:pt x="7403" y="2254"/>
                    <a:pt x="7371" y="2249"/>
                  </a:cubicBezTo>
                  <a:cubicBezTo>
                    <a:pt x="7367" y="2248"/>
                    <a:pt x="7363" y="2247"/>
                    <a:pt x="7359" y="2247"/>
                  </a:cubicBezTo>
                  <a:cubicBezTo>
                    <a:pt x="7333" y="2247"/>
                    <a:pt x="7310" y="2267"/>
                    <a:pt x="7306" y="2292"/>
                  </a:cubicBezTo>
                  <a:lnTo>
                    <a:pt x="6576" y="6327"/>
                  </a:lnTo>
                  <a:lnTo>
                    <a:pt x="4940" y="41"/>
                  </a:lnTo>
                  <a:cubicBezTo>
                    <a:pt x="4940" y="36"/>
                    <a:pt x="4938" y="34"/>
                    <a:pt x="4938" y="31"/>
                  </a:cubicBezTo>
                  <a:cubicBezTo>
                    <a:pt x="4931" y="19"/>
                    <a:pt x="4919" y="10"/>
                    <a:pt x="4907" y="2"/>
                  </a:cubicBezTo>
                  <a:lnTo>
                    <a:pt x="4904" y="2"/>
                  </a:lnTo>
                  <a:cubicBezTo>
                    <a:pt x="4898" y="1"/>
                    <a:pt x="4892" y="0"/>
                    <a:pt x="48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1"/>
            <p:cNvSpPr/>
            <p:nvPr/>
          </p:nvSpPr>
          <p:spPr>
            <a:xfrm rot="385884">
              <a:off x="9669446" y="2749745"/>
              <a:ext cx="190971" cy="369389"/>
            </a:xfrm>
            <a:custGeom>
              <a:avLst/>
              <a:gdLst/>
              <a:ahLst/>
              <a:cxnLst/>
              <a:rect l="l" t="t" r="r" b="b"/>
              <a:pathLst>
                <a:path w="4004" h="7746" extrusionOk="0">
                  <a:moveTo>
                    <a:pt x="478" y="514"/>
                  </a:moveTo>
                  <a:lnTo>
                    <a:pt x="2485" y="2336"/>
                  </a:lnTo>
                  <a:lnTo>
                    <a:pt x="3742" y="7166"/>
                  </a:lnTo>
                  <a:lnTo>
                    <a:pt x="478" y="514"/>
                  </a:lnTo>
                  <a:close/>
                  <a:moveTo>
                    <a:pt x="61" y="0"/>
                  </a:moveTo>
                  <a:cubicBezTo>
                    <a:pt x="46" y="0"/>
                    <a:pt x="31" y="6"/>
                    <a:pt x="20" y="19"/>
                  </a:cubicBezTo>
                  <a:cubicBezTo>
                    <a:pt x="0" y="40"/>
                    <a:pt x="0" y="77"/>
                    <a:pt x="25" y="96"/>
                  </a:cubicBezTo>
                  <a:lnTo>
                    <a:pt x="255" y="307"/>
                  </a:lnTo>
                  <a:lnTo>
                    <a:pt x="3887" y="7717"/>
                  </a:lnTo>
                  <a:cubicBezTo>
                    <a:pt x="3899" y="7734"/>
                    <a:pt x="3919" y="7746"/>
                    <a:pt x="3938" y="7746"/>
                  </a:cubicBezTo>
                  <a:lnTo>
                    <a:pt x="3962" y="7746"/>
                  </a:lnTo>
                  <a:cubicBezTo>
                    <a:pt x="3987" y="7736"/>
                    <a:pt x="4004" y="7707"/>
                    <a:pt x="3996" y="7678"/>
                  </a:cubicBezTo>
                  <a:lnTo>
                    <a:pt x="2596" y="2292"/>
                  </a:lnTo>
                  <a:cubicBezTo>
                    <a:pt x="2592" y="2285"/>
                    <a:pt x="2587" y="2272"/>
                    <a:pt x="2577" y="2265"/>
                  </a:cubicBezTo>
                  <a:lnTo>
                    <a:pt x="340" y="235"/>
                  </a:lnTo>
                  <a:lnTo>
                    <a:pt x="335" y="230"/>
                  </a:lnTo>
                  <a:lnTo>
                    <a:pt x="100" y="16"/>
                  </a:lnTo>
                  <a:cubicBezTo>
                    <a:pt x="89" y="6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1"/>
            <p:cNvSpPr/>
            <p:nvPr/>
          </p:nvSpPr>
          <p:spPr>
            <a:xfrm rot="385884">
              <a:off x="9455802" y="3220336"/>
              <a:ext cx="39873" cy="146354"/>
            </a:xfrm>
            <a:custGeom>
              <a:avLst/>
              <a:gdLst/>
              <a:ahLst/>
              <a:cxnLst/>
              <a:rect l="l" t="t" r="r" b="b"/>
              <a:pathLst>
                <a:path w="836" h="3069" extrusionOk="0">
                  <a:moveTo>
                    <a:pt x="60" y="1"/>
                  </a:moveTo>
                  <a:cubicBezTo>
                    <a:pt x="56" y="1"/>
                    <a:pt x="53" y="1"/>
                    <a:pt x="49" y="2"/>
                  </a:cubicBezTo>
                  <a:cubicBezTo>
                    <a:pt x="20" y="9"/>
                    <a:pt x="1" y="38"/>
                    <a:pt x="8" y="70"/>
                  </a:cubicBezTo>
                  <a:lnTo>
                    <a:pt x="719" y="3027"/>
                  </a:lnTo>
                  <a:cubicBezTo>
                    <a:pt x="726" y="3051"/>
                    <a:pt x="750" y="3068"/>
                    <a:pt x="774" y="3068"/>
                  </a:cubicBezTo>
                  <a:lnTo>
                    <a:pt x="787" y="3068"/>
                  </a:lnTo>
                  <a:cubicBezTo>
                    <a:pt x="816" y="3063"/>
                    <a:pt x="835" y="3032"/>
                    <a:pt x="828" y="3003"/>
                  </a:cubicBezTo>
                  <a:lnTo>
                    <a:pt x="117" y="45"/>
                  </a:lnTo>
                  <a:cubicBezTo>
                    <a:pt x="111" y="17"/>
                    <a:pt x="87" y="1"/>
                    <a:pt x="60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1"/>
            <p:cNvSpPr/>
            <p:nvPr/>
          </p:nvSpPr>
          <p:spPr>
            <a:xfrm rot="385884">
              <a:off x="9503061" y="3205168"/>
              <a:ext cx="39825" cy="146354"/>
            </a:xfrm>
            <a:custGeom>
              <a:avLst/>
              <a:gdLst/>
              <a:ahLst/>
              <a:cxnLst/>
              <a:rect l="l" t="t" r="r" b="b"/>
              <a:pathLst>
                <a:path w="835" h="3069" extrusionOk="0">
                  <a:moveTo>
                    <a:pt x="59" y="1"/>
                  </a:moveTo>
                  <a:cubicBezTo>
                    <a:pt x="56" y="1"/>
                    <a:pt x="52" y="1"/>
                    <a:pt x="49" y="2"/>
                  </a:cubicBezTo>
                  <a:cubicBezTo>
                    <a:pt x="20" y="9"/>
                    <a:pt x="0" y="38"/>
                    <a:pt x="7" y="70"/>
                  </a:cubicBezTo>
                  <a:lnTo>
                    <a:pt x="721" y="3025"/>
                  </a:lnTo>
                  <a:cubicBezTo>
                    <a:pt x="726" y="3049"/>
                    <a:pt x="750" y="3068"/>
                    <a:pt x="774" y="3068"/>
                  </a:cubicBezTo>
                  <a:lnTo>
                    <a:pt x="786" y="3068"/>
                  </a:lnTo>
                  <a:cubicBezTo>
                    <a:pt x="815" y="3061"/>
                    <a:pt x="835" y="3032"/>
                    <a:pt x="827" y="3000"/>
                  </a:cubicBezTo>
                  <a:lnTo>
                    <a:pt x="117" y="45"/>
                  </a:lnTo>
                  <a:cubicBezTo>
                    <a:pt x="110" y="17"/>
                    <a:pt x="87" y="1"/>
                    <a:pt x="59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1"/>
            <p:cNvSpPr/>
            <p:nvPr/>
          </p:nvSpPr>
          <p:spPr>
            <a:xfrm rot="385884">
              <a:off x="9550401" y="3191061"/>
              <a:ext cx="39730" cy="146211"/>
            </a:xfrm>
            <a:custGeom>
              <a:avLst/>
              <a:gdLst/>
              <a:ahLst/>
              <a:cxnLst/>
              <a:rect l="l" t="t" r="r" b="b"/>
              <a:pathLst>
                <a:path w="833" h="3066" extrusionOk="0">
                  <a:moveTo>
                    <a:pt x="62" y="0"/>
                  </a:moveTo>
                  <a:cubicBezTo>
                    <a:pt x="58" y="0"/>
                    <a:pt x="53" y="1"/>
                    <a:pt x="49" y="2"/>
                  </a:cubicBezTo>
                  <a:cubicBezTo>
                    <a:pt x="18" y="6"/>
                    <a:pt x="1" y="36"/>
                    <a:pt x="5" y="67"/>
                  </a:cubicBezTo>
                  <a:lnTo>
                    <a:pt x="719" y="3025"/>
                  </a:lnTo>
                  <a:cubicBezTo>
                    <a:pt x="726" y="3049"/>
                    <a:pt x="750" y="3066"/>
                    <a:pt x="775" y="3066"/>
                  </a:cubicBezTo>
                  <a:cubicBezTo>
                    <a:pt x="776" y="3066"/>
                    <a:pt x="779" y="3065"/>
                    <a:pt x="781" y="3065"/>
                  </a:cubicBezTo>
                  <a:cubicBezTo>
                    <a:pt x="782" y="3065"/>
                    <a:pt x="783" y="3065"/>
                    <a:pt x="784" y="3066"/>
                  </a:cubicBezTo>
                  <a:cubicBezTo>
                    <a:pt x="816" y="3061"/>
                    <a:pt x="833" y="3029"/>
                    <a:pt x="828" y="3000"/>
                  </a:cubicBezTo>
                  <a:lnTo>
                    <a:pt x="115" y="43"/>
                  </a:lnTo>
                  <a:cubicBezTo>
                    <a:pt x="110" y="18"/>
                    <a:pt x="87" y="0"/>
                    <a:pt x="62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1"/>
            <p:cNvSpPr/>
            <p:nvPr/>
          </p:nvSpPr>
          <p:spPr>
            <a:xfrm rot="385884">
              <a:off x="9597500" y="3178094"/>
              <a:ext cx="39873" cy="146354"/>
            </a:xfrm>
            <a:custGeom>
              <a:avLst/>
              <a:gdLst/>
              <a:ahLst/>
              <a:cxnLst/>
              <a:rect l="l" t="t" r="r" b="b"/>
              <a:pathLst>
                <a:path w="836" h="3069" extrusionOk="0">
                  <a:moveTo>
                    <a:pt x="60" y="1"/>
                  </a:moveTo>
                  <a:cubicBezTo>
                    <a:pt x="56" y="1"/>
                    <a:pt x="53" y="1"/>
                    <a:pt x="49" y="2"/>
                  </a:cubicBezTo>
                  <a:cubicBezTo>
                    <a:pt x="20" y="9"/>
                    <a:pt x="1" y="38"/>
                    <a:pt x="8" y="70"/>
                  </a:cubicBezTo>
                  <a:lnTo>
                    <a:pt x="721" y="3025"/>
                  </a:lnTo>
                  <a:cubicBezTo>
                    <a:pt x="726" y="3051"/>
                    <a:pt x="750" y="3068"/>
                    <a:pt x="775" y="3068"/>
                  </a:cubicBezTo>
                  <a:lnTo>
                    <a:pt x="787" y="3068"/>
                  </a:lnTo>
                  <a:cubicBezTo>
                    <a:pt x="818" y="3063"/>
                    <a:pt x="835" y="3032"/>
                    <a:pt x="830" y="3003"/>
                  </a:cubicBezTo>
                  <a:lnTo>
                    <a:pt x="117" y="45"/>
                  </a:lnTo>
                  <a:cubicBezTo>
                    <a:pt x="111" y="17"/>
                    <a:pt x="87" y="1"/>
                    <a:pt x="60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1"/>
            <p:cNvSpPr/>
            <p:nvPr/>
          </p:nvSpPr>
          <p:spPr>
            <a:xfrm rot="385884">
              <a:off x="9644499" y="3166154"/>
              <a:ext cx="39730" cy="146211"/>
            </a:xfrm>
            <a:custGeom>
              <a:avLst/>
              <a:gdLst/>
              <a:ahLst/>
              <a:cxnLst/>
              <a:rect l="l" t="t" r="r" b="b"/>
              <a:pathLst>
                <a:path w="833" h="3066" extrusionOk="0">
                  <a:moveTo>
                    <a:pt x="62" y="0"/>
                  </a:moveTo>
                  <a:cubicBezTo>
                    <a:pt x="58" y="0"/>
                    <a:pt x="53" y="1"/>
                    <a:pt x="49" y="2"/>
                  </a:cubicBezTo>
                  <a:cubicBezTo>
                    <a:pt x="18" y="7"/>
                    <a:pt x="1" y="36"/>
                    <a:pt x="6" y="67"/>
                  </a:cubicBezTo>
                  <a:lnTo>
                    <a:pt x="719" y="3025"/>
                  </a:lnTo>
                  <a:cubicBezTo>
                    <a:pt x="724" y="3049"/>
                    <a:pt x="748" y="3066"/>
                    <a:pt x="772" y="3066"/>
                  </a:cubicBezTo>
                  <a:cubicBezTo>
                    <a:pt x="777" y="3066"/>
                    <a:pt x="780" y="3065"/>
                    <a:pt x="782" y="3065"/>
                  </a:cubicBezTo>
                  <a:cubicBezTo>
                    <a:pt x="783" y="3065"/>
                    <a:pt x="784" y="3065"/>
                    <a:pt x="784" y="3066"/>
                  </a:cubicBezTo>
                  <a:cubicBezTo>
                    <a:pt x="816" y="3061"/>
                    <a:pt x="833" y="3029"/>
                    <a:pt x="828" y="3000"/>
                  </a:cubicBezTo>
                  <a:lnTo>
                    <a:pt x="115" y="43"/>
                  </a:lnTo>
                  <a:cubicBezTo>
                    <a:pt x="111" y="18"/>
                    <a:pt x="87" y="0"/>
                    <a:pt x="62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1"/>
            <p:cNvSpPr/>
            <p:nvPr/>
          </p:nvSpPr>
          <p:spPr>
            <a:xfrm rot="385884">
              <a:off x="9691821" y="3151196"/>
              <a:ext cx="39873" cy="146401"/>
            </a:xfrm>
            <a:custGeom>
              <a:avLst/>
              <a:gdLst/>
              <a:ahLst/>
              <a:cxnLst/>
              <a:rect l="l" t="t" r="r" b="b"/>
              <a:pathLst>
                <a:path w="836" h="3070" extrusionOk="0">
                  <a:moveTo>
                    <a:pt x="63" y="1"/>
                  </a:moveTo>
                  <a:cubicBezTo>
                    <a:pt x="58" y="1"/>
                    <a:pt x="54" y="1"/>
                    <a:pt x="49" y="3"/>
                  </a:cubicBezTo>
                  <a:cubicBezTo>
                    <a:pt x="20" y="7"/>
                    <a:pt x="1" y="39"/>
                    <a:pt x="8" y="68"/>
                  </a:cubicBezTo>
                  <a:lnTo>
                    <a:pt x="719" y="3025"/>
                  </a:lnTo>
                  <a:cubicBezTo>
                    <a:pt x="726" y="3050"/>
                    <a:pt x="750" y="3069"/>
                    <a:pt x="775" y="3069"/>
                  </a:cubicBezTo>
                  <a:lnTo>
                    <a:pt x="787" y="3069"/>
                  </a:lnTo>
                  <a:cubicBezTo>
                    <a:pt x="816" y="3062"/>
                    <a:pt x="835" y="3033"/>
                    <a:pt x="828" y="3001"/>
                  </a:cubicBezTo>
                  <a:lnTo>
                    <a:pt x="115" y="44"/>
                  </a:lnTo>
                  <a:cubicBezTo>
                    <a:pt x="111" y="19"/>
                    <a:pt x="89" y="1"/>
                    <a:pt x="6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1"/>
            <p:cNvSpPr/>
            <p:nvPr/>
          </p:nvSpPr>
          <p:spPr>
            <a:xfrm rot="385884">
              <a:off x="9482893" y="3435599"/>
              <a:ext cx="39873" cy="146401"/>
            </a:xfrm>
            <a:custGeom>
              <a:avLst/>
              <a:gdLst/>
              <a:ahLst/>
              <a:cxnLst/>
              <a:rect l="l" t="t" r="r" b="b"/>
              <a:pathLst>
                <a:path w="836" h="3070" extrusionOk="0">
                  <a:moveTo>
                    <a:pt x="62" y="1"/>
                  </a:moveTo>
                  <a:cubicBezTo>
                    <a:pt x="58" y="1"/>
                    <a:pt x="54" y="1"/>
                    <a:pt x="49" y="3"/>
                  </a:cubicBezTo>
                  <a:cubicBezTo>
                    <a:pt x="20" y="7"/>
                    <a:pt x="0" y="39"/>
                    <a:pt x="8" y="68"/>
                  </a:cubicBezTo>
                  <a:lnTo>
                    <a:pt x="721" y="3025"/>
                  </a:lnTo>
                  <a:cubicBezTo>
                    <a:pt x="726" y="3050"/>
                    <a:pt x="750" y="3069"/>
                    <a:pt x="774" y="3069"/>
                  </a:cubicBezTo>
                  <a:cubicBezTo>
                    <a:pt x="776" y="3069"/>
                    <a:pt x="780" y="3067"/>
                    <a:pt x="783" y="3067"/>
                  </a:cubicBezTo>
                  <a:cubicBezTo>
                    <a:pt x="784" y="3067"/>
                    <a:pt x="786" y="3067"/>
                    <a:pt x="787" y="3069"/>
                  </a:cubicBezTo>
                  <a:cubicBezTo>
                    <a:pt x="816" y="3062"/>
                    <a:pt x="835" y="3033"/>
                    <a:pt x="828" y="3001"/>
                  </a:cubicBezTo>
                  <a:lnTo>
                    <a:pt x="117" y="44"/>
                  </a:lnTo>
                  <a:cubicBezTo>
                    <a:pt x="111" y="19"/>
                    <a:pt x="88" y="1"/>
                    <a:pt x="62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1"/>
            <p:cNvSpPr/>
            <p:nvPr/>
          </p:nvSpPr>
          <p:spPr>
            <a:xfrm rot="385884">
              <a:off x="9530252" y="3420484"/>
              <a:ext cx="39730" cy="146211"/>
            </a:xfrm>
            <a:custGeom>
              <a:avLst/>
              <a:gdLst/>
              <a:ahLst/>
              <a:cxnLst/>
              <a:rect l="l" t="t" r="r" b="b"/>
              <a:pathLst>
                <a:path w="833" h="3066" extrusionOk="0">
                  <a:moveTo>
                    <a:pt x="62" y="0"/>
                  </a:moveTo>
                  <a:cubicBezTo>
                    <a:pt x="57" y="0"/>
                    <a:pt x="53" y="0"/>
                    <a:pt x="49" y="2"/>
                  </a:cubicBezTo>
                  <a:cubicBezTo>
                    <a:pt x="17" y="6"/>
                    <a:pt x="1" y="38"/>
                    <a:pt x="5" y="67"/>
                  </a:cubicBezTo>
                  <a:lnTo>
                    <a:pt x="719" y="3024"/>
                  </a:lnTo>
                  <a:cubicBezTo>
                    <a:pt x="723" y="3049"/>
                    <a:pt x="748" y="3066"/>
                    <a:pt x="772" y="3066"/>
                  </a:cubicBezTo>
                  <a:lnTo>
                    <a:pt x="784" y="3066"/>
                  </a:lnTo>
                  <a:cubicBezTo>
                    <a:pt x="816" y="3061"/>
                    <a:pt x="833" y="3029"/>
                    <a:pt x="828" y="3000"/>
                  </a:cubicBezTo>
                  <a:lnTo>
                    <a:pt x="115" y="43"/>
                  </a:lnTo>
                  <a:cubicBezTo>
                    <a:pt x="110" y="18"/>
                    <a:pt x="87" y="0"/>
                    <a:pt x="62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1"/>
            <p:cNvSpPr/>
            <p:nvPr/>
          </p:nvSpPr>
          <p:spPr>
            <a:xfrm rot="385884">
              <a:off x="9577510" y="3406095"/>
              <a:ext cx="39873" cy="146401"/>
            </a:xfrm>
            <a:custGeom>
              <a:avLst/>
              <a:gdLst/>
              <a:ahLst/>
              <a:cxnLst/>
              <a:rect l="l" t="t" r="r" b="b"/>
              <a:pathLst>
                <a:path w="836" h="3070" extrusionOk="0">
                  <a:moveTo>
                    <a:pt x="62" y="1"/>
                  </a:moveTo>
                  <a:cubicBezTo>
                    <a:pt x="58" y="1"/>
                    <a:pt x="54" y="1"/>
                    <a:pt x="49" y="3"/>
                  </a:cubicBezTo>
                  <a:cubicBezTo>
                    <a:pt x="20" y="7"/>
                    <a:pt x="1" y="39"/>
                    <a:pt x="8" y="68"/>
                  </a:cubicBezTo>
                  <a:lnTo>
                    <a:pt x="719" y="3025"/>
                  </a:lnTo>
                  <a:cubicBezTo>
                    <a:pt x="726" y="3050"/>
                    <a:pt x="750" y="3069"/>
                    <a:pt x="774" y="3069"/>
                  </a:cubicBezTo>
                  <a:lnTo>
                    <a:pt x="787" y="3069"/>
                  </a:lnTo>
                  <a:cubicBezTo>
                    <a:pt x="816" y="3062"/>
                    <a:pt x="835" y="3033"/>
                    <a:pt x="828" y="3001"/>
                  </a:cubicBezTo>
                  <a:lnTo>
                    <a:pt x="117" y="44"/>
                  </a:lnTo>
                  <a:cubicBezTo>
                    <a:pt x="111" y="19"/>
                    <a:pt x="88" y="1"/>
                    <a:pt x="62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1"/>
            <p:cNvSpPr/>
            <p:nvPr/>
          </p:nvSpPr>
          <p:spPr>
            <a:xfrm rot="385884">
              <a:off x="9624686" y="3393362"/>
              <a:ext cx="39778" cy="146401"/>
            </a:xfrm>
            <a:custGeom>
              <a:avLst/>
              <a:gdLst/>
              <a:ahLst/>
              <a:cxnLst/>
              <a:rect l="l" t="t" r="r" b="b"/>
              <a:pathLst>
                <a:path w="834" h="3070" extrusionOk="0">
                  <a:moveTo>
                    <a:pt x="62" y="1"/>
                  </a:moveTo>
                  <a:cubicBezTo>
                    <a:pt x="58" y="1"/>
                    <a:pt x="54" y="1"/>
                    <a:pt x="50" y="2"/>
                  </a:cubicBezTo>
                  <a:cubicBezTo>
                    <a:pt x="18" y="7"/>
                    <a:pt x="1" y="39"/>
                    <a:pt x="6" y="68"/>
                  </a:cubicBezTo>
                  <a:lnTo>
                    <a:pt x="719" y="3025"/>
                  </a:lnTo>
                  <a:cubicBezTo>
                    <a:pt x="724" y="3050"/>
                    <a:pt x="748" y="3069"/>
                    <a:pt x="772" y="3069"/>
                  </a:cubicBezTo>
                  <a:cubicBezTo>
                    <a:pt x="776" y="3069"/>
                    <a:pt x="779" y="3067"/>
                    <a:pt x="781" y="3067"/>
                  </a:cubicBezTo>
                  <a:cubicBezTo>
                    <a:pt x="783" y="3067"/>
                    <a:pt x="784" y="3067"/>
                    <a:pt x="785" y="3069"/>
                  </a:cubicBezTo>
                  <a:cubicBezTo>
                    <a:pt x="816" y="3062"/>
                    <a:pt x="833" y="3033"/>
                    <a:pt x="828" y="3001"/>
                  </a:cubicBezTo>
                  <a:lnTo>
                    <a:pt x="115" y="44"/>
                  </a:lnTo>
                  <a:cubicBezTo>
                    <a:pt x="111" y="19"/>
                    <a:pt x="87" y="1"/>
                    <a:pt x="62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1"/>
            <p:cNvSpPr/>
            <p:nvPr/>
          </p:nvSpPr>
          <p:spPr>
            <a:xfrm rot="385884">
              <a:off x="9671606" y="3381227"/>
              <a:ext cx="39730" cy="146354"/>
            </a:xfrm>
            <a:custGeom>
              <a:avLst/>
              <a:gdLst/>
              <a:ahLst/>
              <a:cxnLst/>
              <a:rect l="l" t="t" r="r" b="b"/>
              <a:pathLst>
                <a:path w="833" h="3069" extrusionOk="0">
                  <a:moveTo>
                    <a:pt x="62" y="0"/>
                  </a:moveTo>
                  <a:cubicBezTo>
                    <a:pt x="57" y="0"/>
                    <a:pt x="53" y="1"/>
                    <a:pt x="49" y="2"/>
                  </a:cubicBezTo>
                  <a:cubicBezTo>
                    <a:pt x="18" y="6"/>
                    <a:pt x="1" y="38"/>
                    <a:pt x="5" y="67"/>
                  </a:cubicBezTo>
                  <a:lnTo>
                    <a:pt x="719" y="3024"/>
                  </a:lnTo>
                  <a:cubicBezTo>
                    <a:pt x="726" y="3049"/>
                    <a:pt x="750" y="3068"/>
                    <a:pt x="775" y="3068"/>
                  </a:cubicBezTo>
                  <a:lnTo>
                    <a:pt x="784" y="3068"/>
                  </a:lnTo>
                  <a:cubicBezTo>
                    <a:pt x="816" y="3061"/>
                    <a:pt x="833" y="3032"/>
                    <a:pt x="828" y="3000"/>
                  </a:cubicBezTo>
                  <a:lnTo>
                    <a:pt x="115" y="43"/>
                  </a:lnTo>
                  <a:cubicBezTo>
                    <a:pt x="110" y="18"/>
                    <a:pt x="87" y="0"/>
                    <a:pt x="62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1"/>
            <p:cNvSpPr/>
            <p:nvPr/>
          </p:nvSpPr>
          <p:spPr>
            <a:xfrm rot="385884">
              <a:off x="9718920" y="3366459"/>
              <a:ext cx="39873" cy="146306"/>
            </a:xfrm>
            <a:custGeom>
              <a:avLst/>
              <a:gdLst/>
              <a:ahLst/>
              <a:cxnLst/>
              <a:rect l="l" t="t" r="r" b="b"/>
              <a:pathLst>
                <a:path w="836" h="3068" extrusionOk="0">
                  <a:moveTo>
                    <a:pt x="60" y="0"/>
                  </a:moveTo>
                  <a:cubicBezTo>
                    <a:pt x="56" y="0"/>
                    <a:pt x="53" y="0"/>
                    <a:pt x="49" y="1"/>
                  </a:cubicBezTo>
                  <a:cubicBezTo>
                    <a:pt x="20" y="8"/>
                    <a:pt x="1" y="37"/>
                    <a:pt x="8" y="69"/>
                  </a:cubicBezTo>
                  <a:lnTo>
                    <a:pt x="721" y="3026"/>
                  </a:lnTo>
                  <a:cubicBezTo>
                    <a:pt x="726" y="3050"/>
                    <a:pt x="750" y="3067"/>
                    <a:pt x="775" y="3067"/>
                  </a:cubicBezTo>
                  <a:lnTo>
                    <a:pt x="787" y="3067"/>
                  </a:lnTo>
                  <a:cubicBezTo>
                    <a:pt x="818" y="3063"/>
                    <a:pt x="835" y="3031"/>
                    <a:pt x="830" y="3002"/>
                  </a:cubicBezTo>
                  <a:lnTo>
                    <a:pt x="117" y="45"/>
                  </a:lnTo>
                  <a:cubicBezTo>
                    <a:pt x="111" y="17"/>
                    <a:pt x="87" y="0"/>
                    <a:pt x="60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1"/>
            <p:cNvSpPr/>
            <p:nvPr/>
          </p:nvSpPr>
          <p:spPr>
            <a:xfrm rot="385884">
              <a:off x="9523510" y="3682900"/>
              <a:ext cx="39730" cy="146401"/>
            </a:xfrm>
            <a:custGeom>
              <a:avLst/>
              <a:gdLst/>
              <a:ahLst/>
              <a:cxnLst/>
              <a:rect l="l" t="t" r="r" b="b"/>
              <a:pathLst>
                <a:path w="833" h="3070" extrusionOk="0">
                  <a:moveTo>
                    <a:pt x="63" y="1"/>
                  </a:moveTo>
                  <a:cubicBezTo>
                    <a:pt x="58" y="1"/>
                    <a:pt x="53" y="1"/>
                    <a:pt x="49" y="3"/>
                  </a:cubicBezTo>
                  <a:cubicBezTo>
                    <a:pt x="17" y="8"/>
                    <a:pt x="0" y="39"/>
                    <a:pt x="5" y="68"/>
                  </a:cubicBezTo>
                  <a:lnTo>
                    <a:pt x="718" y="3026"/>
                  </a:lnTo>
                  <a:cubicBezTo>
                    <a:pt x="725" y="3050"/>
                    <a:pt x="750" y="3069"/>
                    <a:pt x="774" y="3069"/>
                  </a:cubicBezTo>
                  <a:lnTo>
                    <a:pt x="784" y="3069"/>
                  </a:lnTo>
                  <a:cubicBezTo>
                    <a:pt x="815" y="3062"/>
                    <a:pt x="832" y="3033"/>
                    <a:pt x="827" y="3002"/>
                  </a:cubicBezTo>
                  <a:lnTo>
                    <a:pt x="114" y="44"/>
                  </a:lnTo>
                  <a:cubicBezTo>
                    <a:pt x="110" y="20"/>
                    <a:pt x="87" y="1"/>
                    <a:pt x="6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1"/>
            <p:cNvSpPr/>
            <p:nvPr/>
          </p:nvSpPr>
          <p:spPr>
            <a:xfrm rot="385884">
              <a:off x="9570850" y="3667893"/>
              <a:ext cx="39825" cy="146354"/>
            </a:xfrm>
            <a:custGeom>
              <a:avLst/>
              <a:gdLst/>
              <a:ahLst/>
              <a:cxnLst/>
              <a:rect l="l" t="t" r="r" b="b"/>
              <a:pathLst>
                <a:path w="835" h="3069" extrusionOk="0">
                  <a:moveTo>
                    <a:pt x="64" y="0"/>
                  </a:moveTo>
                  <a:cubicBezTo>
                    <a:pt x="59" y="0"/>
                    <a:pt x="54" y="1"/>
                    <a:pt x="49" y="2"/>
                  </a:cubicBezTo>
                  <a:cubicBezTo>
                    <a:pt x="19" y="7"/>
                    <a:pt x="0" y="39"/>
                    <a:pt x="7" y="68"/>
                  </a:cubicBezTo>
                  <a:lnTo>
                    <a:pt x="721" y="3025"/>
                  </a:lnTo>
                  <a:cubicBezTo>
                    <a:pt x="725" y="3050"/>
                    <a:pt x="750" y="3069"/>
                    <a:pt x="774" y="3069"/>
                  </a:cubicBezTo>
                  <a:lnTo>
                    <a:pt x="786" y="3069"/>
                  </a:lnTo>
                  <a:cubicBezTo>
                    <a:pt x="815" y="3062"/>
                    <a:pt x="835" y="3033"/>
                    <a:pt x="830" y="3001"/>
                  </a:cubicBezTo>
                  <a:lnTo>
                    <a:pt x="117" y="44"/>
                  </a:lnTo>
                  <a:cubicBezTo>
                    <a:pt x="110" y="19"/>
                    <a:pt x="89" y="0"/>
                    <a:pt x="64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1"/>
            <p:cNvSpPr/>
            <p:nvPr/>
          </p:nvSpPr>
          <p:spPr>
            <a:xfrm rot="385884">
              <a:off x="9618208" y="3653549"/>
              <a:ext cx="39730" cy="146354"/>
            </a:xfrm>
            <a:custGeom>
              <a:avLst/>
              <a:gdLst/>
              <a:ahLst/>
              <a:cxnLst/>
              <a:rect l="l" t="t" r="r" b="b"/>
              <a:pathLst>
                <a:path w="833" h="3069" extrusionOk="0">
                  <a:moveTo>
                    <a:pt x="63" y="0"/>
                  </a:moveTo>
                  <a:cubicBezTo>
                    <a:pt x="59" y="0"/>
                    <a:pt x="54" y="1"/>
                    <a:pt x="49" y="2"/>
                  </a:cubicBezTo>
                  <a:cubicBezTo>
                    <a:pt x="17" y="10"/>
                    <a:pt x="1" y="39"/>
                    <a:pt x="5" y="70"/>
                  </a:cubicBezTo>
                  <a:lnTo>
                    <a:pt x="719" y="3025"/>
                  </a:lnTo>
                  <a:cubicBezTo>
                    <a:pt x="726" y="3050"/>
                    <a:pt x="750" y="3069"/>
                    <a:pt x="774" y="3069"/>
                  </a:cubicBezTo>
                  <a:lnTo>
                    <a:pt x="787" y="3069"/>
                  </a:lnTo>
                  <a:cubicBezTo>
                    <a:pt x="816" y="3062"/>
                    <a:pt x="833" y="3033"/>
                    <a:pt x="828" y="3001"/>
                  </a:cubicBezTo>
                  <a:lnTo>
                    <a:pt x="115" y="46"/>
                  </a:lnTo>
                  <a:cubicBezTo>
                    <a:pt x="110" y="20"/>
                    <a:pt x="88" y="0"/>
                    <a:pt x="6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1"/>
            <p:cNvSpPr/>
            <p:nvPr/>
          </p:nvSpPr>
          <p:spPr>
            <a:xfrm rot="385884">
              <a:off x="9665208" y="3640663"/>
              <a:ext cx="39825" cy="146401"/>
            </a:xfrm>
            <a:custGeom>
              <a:avLst/>
              <a:gdLst/>
              <a:ahLst/>
              <a:cxnLst/>
              <a:rect l="l" t="t" r="r" b="b"/>
              <a:pathLst>
                <a:path w="835" h="3070" extrusionOk="0">
                  <a:moveTo>
                    <a:pt x="64" y="1"/>
                  </a:moveTo>
                  <a:cubicBezTo>
                    <a:pt x="59" y="1"/>
                    <a:pt x="54" y="1"/>
                    <a:pt x="49" y="3"/>
                  </a:cubicBezTo>
                  <a:cubicBezTo>
                    <a:pt x="20" y="8"/>
                    <a:pt x="0" y="39"/>
                    <a:pt x="5" y="68"/>
                  </a:cubicBezTo>
                  <a:lnTo>
                    <a:pt x="718" y="3026"/>
                  </a:lnTo>
                  <a:cubicBezTo>
                    <a:pt x="726" y="3050"/>
                    <a:pt x="750" y="3069"/>
                    <a:pt x="774" y="3069"/>
                  </a:cubicBezTo>
                  <a:lnTo>
                    <a:pt x="786" y="3069"/>
                  </a:lnTo>
                  <a:cubicBezTo>
                    <a:pt x="815" y="3062"/>
                    <a:pt x="835" y="3033"/>
                    <a:pt x="827" y="3002"/>
                  </a:cubicBezTo>
                  <a:lnTo>
                    <a:pt x="114" y="44"/>
                  </a:lnTo>
                  <a:cubicBezTo>
                    <a:pt x="110" y="20"/>
                    <a:pt x="89" y="1"/>
                    <a:pt x="6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1"/>
            <p:cNvSpPr/>
            <p:nvPr/>
          </p:nvSpPr>
          <p:spPr>
            <a:xfrm rot="385884">
              <a:off x="9712307" y="3628641"/>
              <a:ext cx="39730" cy="146354"/>
            </a:xfrm>
            <a:custGeom>
              <a:avLst/>
              <a:gdLst/>
              <a:ahLst/>
              <a:cxnLst/>
              <a:rect l="l" t="t" r="r" b="b"/>
              <a:pathLst>
                <a:path w="833" h="3069" extrusionOk="0">
                  <a:moveTo>
                    <a:pt x="63" y="0"/>
                  </a:moveTo>
                  <a:cubicBezTo>
                    <a:pt x="59" y="0"/>
                    <a:pt x="54" y="1"/>
                    <a:pt x="49" y="2"/>
                  </a:cubicBezTo>
                  <a:cubicBezTo>
                    <a:pt x="18" y="10"/>
                    <a:pt x="1" y="39"/>
                    <a:pt x="5" y="70"/>
                  </a:cubicBezTo>
                  <a:lnTo>
                    <a:pt x="719" y="3025"/>
                  </a:lnTo>
                  <a:cubicBezTo>
                    <a:pt x="724" y="3050"/>
                    <a:pt x="748" y="3069"/>
                    <a:pt x="772" y="3069"/>
                  </a:cubicBezTo>
                  <a:lnTo>
                    <a:pt x="784" y="3069"/>
                  </a:lnTo>
                  <a:cubicBezTo>
                    <a:pt x="816" y="3062"/>
                    <a:pt x="833" y="3033"/>
                    <a:pt x="828" y="3001"/>
                  </a:cubicBezTo>
                  <a:lnTo>
                    <a:pt x="115" y="46"/>
                  </a:lnTo>
                  <a:cubicBezTo>
                    <a:pt x="111" y="20"/>
                    <a:pt x="88" y="0"/>
                    <a:pt x="6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1"/>
            <p:cNvSpPr/>
            <p:nvPr/>
          </p:nvSpPr>
          <p:spPr>
            <a:xfrm rot="385884">
              <a:off x="9759521" y="3613902"/>
              <a:ext cx="39730" cy="146306"/>
            </a:xfrm>
            <a:custGeom>
              <a:avLst/>
              <a:gdLst/>
              <a:ahLst/>
              <a:cxnLst/>
              <a:rect l="l" t="t" r="r" b="b"/>
              <a:pathLst>
                <a:path w="833" h="3068" extrusionOk="0">
                  <a:moveTo>
                    <a:pt x="63" y="1"/>
                  </a:moveTo>
                  <a:cubicBezTo>
                    <a:pt x="58" y="1"/>
                    <a:pt x="53" y="2"/>
                    <a:pt x="49" y="3"/>
                  </a:cubicBezTo>
                  <a:cubicBezTo>
                    <a:pt x="17" y="8"/>
                    <a:pt x="0" y="39"/>
                    <a:pt x="5" y="69"/>
                  </a:cubicBezTo>
                  <a:lnTo>
                    <a:pt x="718" y="3026"/>
                  </a:lnTo>
                  <a:cubicBezTo>
                    <a:pt x="726" y="3050"/>
                    <a:pt x="750" y="3067"/>
                    <a:pt x="774" y="3067"/>
                  </a:cubicBezTo>
                  <a:lnTo>
                    <a:pt x="786" y="3067"/>
                  </a:lnTo>
                  <a:cubicBezTo>
                    <a:pt x="815" y="3062"/>
                    <a:pt x="832" y="3031"/>
                    <a:pt x="827" y="3002"/>
                  </a:cubicBezTo>
                  <a:lnTo>
                    <a:pt x="114" y="44"/>
                  </a:lnTo>
                  <a:cubicBezTo>
                    <a:pt x="110" y="20"/>
                    <a:pt x="87" y="1"/>
                    <a:pt x="6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1"/>
            <p:cNvSpPr/>
            <p:nvPr/>
          </p:nvSpPr>
          <p:spPr>
            <a:xfrm rot="385884">
              <a:off x="9564158" y="3930359"/>
              <a:ext cx="39778" cy="146401"/>
            </a:xfrm>
            <a:custGeom>
              <a:avLst/>
              <a:gdLst/>
              <a:ahLst/>
              <a:cxnLst/>
              <a:rect l="l" t="t" r="r" b="b"/>
              <a:pathLst>
                <a:path w="834" h="3070" extrusionOk="0">
                  <a:moveTo>
                    <a:pt x="64" y="0"/>
                  </a:moveTo>
                  <a:cubicBezTo>
                    <a:pt x="59" y="0"/>
                    <a:pt x="54" y="1"/>
                    <a:pt x="50" y="3"/>
                  </a:cubicBezTo>
                  <a:cubicBezTo>
                    <a:pt x="18" y="10"/>
                    <a:pt x="1" y="39"/>
                    <a:pt x="6" y="71"/>
                  </a:cubicBezTo>
                  <a:lnTo>
                    <a:pt x="719" y="3026"/>
                  </a:lnTo>
                  <a:cubicBezTo>
                    <a:pt x="724" y="3050"/>
                    <a:pt x="748" y="3069"/>
                    <a:pt x="772" y="3069"/>
                  </a:cubicBezTo>
                  <a:lnTo>
                    <a:pt x="785" y="3069"/>
                  </a:lnTo>
                  <a:cubicBezTo>
                    <a:pt x="816" y="3062"/>
                    <a:pt x="833" y="3033"/>
                    <a:pt x="828" y="3001"/>
                  </a:cubicBezTo>
                  <a:lnTo>
                    <a:pt x="115" y="46"/>
                  </a:lnTo>
                  <a:cubicBezTo>
                    <a:pt x="111" y="20"/>
                    <a:pt x="88" y="0"/>
                    <a:pt x="64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1"/>
            <p:cNvSpPr/>
            <p:nvPr/>
          </p:nvSpPr>
          <p:spPr>
            <a:xfrm rot="385884">
              <a:off x="9611406" y="3915286"/>
              <a:ext cx="39730" cy="146401"/>
            </a:xfrm>
            <a:custGeom>
              <a:avLst/>
              <a:gdLst/>
              <a:ahLst/>
              <a:cxnLst/>
              <a:rect l="l" t="t" r="r" b="b"/>
              <a:pathLst>
                <a:path w="833" h="3070" extrusionOk="0">
                  <a:moveTo>
                    <a:pt x="63" y="1"/>
                  </a:moveTo>
                  <a:cubicBezTo>
                    <a:pt x="59" y="1"/>
                    <a:pt x="54" y="2"/>
                    <a:pt x="49" y="3"/>
                  </a:cubicBezTo>
                  <a:cubicBezTo>
                    <a:pt x="18" y="10"/>
                    <a:pt x="1" y="40"/>
                    <a:pt x="5" y="71"/>
                  </a:cubicBezTo>
                  <a:lnTo>
                    <a:pt x="719" y="3026"/>
                  </a:lnTo>
                  <a:cubicBezTo>
                    <a:pt x="726" y="3050"/>
                    <a:pt x="750" y="3070"/>
                    <a:pt x="775" y="3070"/>
                  </a:cubicBezTo>
                  <a:lnTo>
                    <a:pt x="784" y="3070"/>
                  </a:lnTo>
                  <a:cubicBezTo>
                    <a:pt x="816" y="3062"/>
                    <a:pt x="833" y="3033"/>
                    <a:pt x="828" y="3002"/>
                  </a:cubicBezTo>
                  <a:lnTo>
                    <a:pt x="115" y="47"/>
                  </a:lnTo>
                  <a:cubicBezTo>
                    <a:pt x="111" y="20"/>
                    <a:pt x="88" y="1"/>
                    <a:pt x="6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1"/>
            <p:cNvSpPr/>
            <p:nvPr/>
          </p:nvSpPr>
          <p:spPr>
            <a:xfrm rot="385884">
              <a:off x="9658666" y="3900992"/>
              <a:ext cx="39873" cy="146354"/>
            </a:xfrm>
            <a:custGeom>
              <a:avLst/>
              <a:gdLst/>
              <a:ahLst/>
              <a:cxnLst/>
              <a:rect l="l" t="t" r="r" b="b"/>
              <a:pathLst>
                <a:path w="836" h="3069" extrusionOk="0">
                  <a:moveTo>
                    <a:pt x="62" y="1"/>
                  </a:moveTo>
                  <a:cubicBezTo>
                    <a:pt x="58" y="1"/>
                    <a:pt x="54" y="1"/>
                    <a:pt x="49" y="2"/>
                  </a:cubicBezTo>
                  <a:cubicBezTo>
                    <a:pt x="20" y="9"/>
                    <a:pt x="1" y="39"/>
                    <a:pt x="8" y="70"/>
                  </a:cubicBezTo>
                  <a:lnTo>
                    <a:pt x="721" y="3027"/>
                  </a:lnTo>
                  <a:cubicBezTo>
                    <a:pt x="726" y="3052"/>
                    <a:pt x="750" y="3069"/>
                    <a:pt x="775" y="3069"/>
                  </a:cubicBezTo>
                  <a:lnTo>
                    <a:pt x="787" y="3069"/>
                  </a:lnTo>
                  <a:cubicBezTo>
                    <a:pt x="818" y="3064"/>
                    <a:pt x="835" y="3032"/>
                    <a:pt x="830" y="3003"/>
                  </a:cubicBezTo>
                  <a:lnTo>
                    <a:pt x="117" y="46"/>
                  </a:lnTo>
                  <a:cubicBezTo>
                    <a:pt x="111" y="19"/>
                    <a:pt x="88" y="1"/>
                    <a:pt x="62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1"/>
            <p:cNvSpPr/>
            <p:nvPr/>
          </p:nvSpPr>
          <p:spPr>
            <a:xfrm rot="385884">
              <a:off x="9705904" y="3888125"/>
              <a:ext cx="39825" cy="146401"/>
            </a:xfrm>
            <a:custGeom>
              <a:avLst/>
              <a:gdLst/>
              <a:ahLst/>
              <a:cxnLst/>
              <a:rect l="l" t="t" r="r" b="b"/>
              <a:pathLst>
                <a:path w="835" h="3070" extrusionOk="0">
                  <a:moveTo>
                    <a:pt x="63" y="0"/>
                  </a:moveTo>
                  <a:cubicBezTo>
                    <a:pt x="58" y="0"/>
                    <a:pt x="53" y="1"/>
                    <a:pt x="49" y="3"/>
                  </a:cubicBezTo>
                  <a:cubicBezTo>
                    <a:pt x="17" y="10"/>
                    <a:pt x="0" y="39"/>
                    <a:pt x="5" y="71"/>
                  </a:cubicBezTo>
                  <a:lnTo>
                    <a:pt x="718" y="3026"/>
                  </a:lnTo>
                  <a:cubicBezTo>
                    <a:pt x="725" y="3050"/>
                    <a:pt x="750" y="3069"/>
                    <a:pt x="774" y="3069"/>
                  </a:cubicBezTo>
                  <a:lnTo>
                    <a:pt x="786" y="3069"/>
                  </a:lnTo>
                  <a:cubicBezTo>
                    <a:pt x="815" y="3062"/>
                    <a:pt x="835" y="3033"/>
                    <a:pt x="827" y="3001"/>
                  </a:cubicBezTo>
                  <a:lnTo>
                    <a:pt x="114" y="46"/>
                  </a:lnTo>
                  <a:cubicBezTo>
                    <a:pt x="110" y="20"/>
                    <a:pt x="87" y="0"/>
                    <a:pt x="6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1"/>
            <p:cNvSpPr/>
            <p:nvPr/>
          </p:nvSpPr>
          <p:spPr>
            <a:xfrm rot="385884">
              <a:off x="9752765" y="3876084"/>
              <a:ext cx="39873" cy="146354"/>
            </a:xfrm>
            <a:custGeom>
              <a:avLst/>
              <a:gdLst/>
              <a:ahLst/>
              <a:cxnLst/>
              <a:rect l="l" t="t" r="r" b="b"/>
              <a:pathLst>
                <a:path w="836" h="3069" extrusionOk="0">
                  <a:moveTo>
                    <a:pt x="62" y="1"/>
                  </a:moveTo>
                  <a:cubicBezTo>
                    <a:pt x="58" y="1"/>
                    <a:pt x="54" y="1"/>
                    <a:pt x="49" y="2"/>
                  </a:cubicBezTo>
                  <a:cubicBezTo>
                    <a:pt x="20" y="9"/>
                    <a:pt x="1" y="39"/>
                    <a:pt x="8" y="70"/>
                  </a:cubicBezTo>
                  <a:lnTo>
                    <a:pt x="719" y="3028"/>
                  </a:lnTo>
                  <a:cubicBezTo>
                    <a:pt x="726" y="3052"/>
                    <a:pt x="750" y="3069"/>
                    <a:pt x="775" y="3069"/>
                  </a:cubicBezTo>
                  <a:lnTo>
                    <a:pt x="787" y="3069"/>
                  </a:lnTo>
                  <a:cubicBezTo>
                    <a:pt x="816" y="3064"/>
                    <a:pt x="835" y="3032"/>
                    <a:pt x="828" y="3003"/>
                  </a:cubicBezTo>
                  <a:lnTo>
                    <a:pt x="115" y="46"/>
                  </a:lnTo>
                  <a:cubicBezTo>
                    <a:pt x="111" y="19"/>
                    <a:pt x="89" y="1"/>
                    <a:pt x="62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11"/>
            <p:cNvSpPr/>
            <p:nvPr/>
          </p:nvSpPr>
          <p:spPr>
            <a:xfrm rot="385884">
              <a:off x="9800211" y="3861364"/>
              <a:ext cx="39730" cy="146401"/>
            </a:xfrm>
            <a:custGeom>
              <a:avLst/>
              <a:gdLst/>
              <a:ahLst/>
              <a:cxnLst/>
              <a:rect l="l" t="t" r="r" b="b"/>
              <a:pathLst>
                <a:path w="833" h="3070" extrusionOk="0">
                  <a:moveTo>
                    <a:pt x="63" y="1"/>
                  </a:moveTo>
                  <a:cubicBezTo>
                    <a:pt x="58" y="1"/>
                    <a:pt x="53" y="1"/>
                    <a:pt x="49" y="3"/>
                  </a:cubicBezTo>
                  <a:cubicBezTo>
                    <a:pt x="17" y="8"/>
                    <a:pt x="0" y="39"/>
                    <a:pt x="5" y="68"/>
                  </a:cubicBezTo>
                  <a:lnTo>
                    <a:pt x="718" y="3026"/>
                  </a:lnTo>
                  <a:cubicBezTo>
                    <a:pt x="723" y="3050"/>
                    <a:pt x="747" y="3069"/>
                    <a:pt x="772" y="3069"/>
                  </a:cubicBezTo>
                  <a:lnTo>
                    <a:pt x="784" y="3069"/>
                  </a:lnTo>
                  <a:cubicBezTo>
                    <a:pt x="815" y="3062"/>
                    <a:pt x="832" y="3033"/>
                    <a:pt x="827" y="3002"/>
                  </a:cubicBezTo>
                  <a:lnTo>
                    <a:pt x="114" y="44"/>
                  </a:lnTo>
                  <a:cubicBezTo>
                    <a:pt x="110" y="20"/>
                    <a:pt x="87" y="1"/>
                    <a:pt x="6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11"/>
            <p:cNvSpPr/>
            <p:nvPr/>
          </p:nvSpPr>
          <p:spPr>
            <a:xfrm rot="385884">
              <a:off x="9604661" y="4177850"/>
              <a:ext cx="39825" cy="146354"/>
            </a:xfrm>
            <a:custGeom>
              <a:avLst/>
              <a:gdLst/>
              <a:ahLst/>
              <a:cxnLst/>
              <a:rect l="l" t="t" r="r" b="b"/>
              <a:pathLst>
                <a:path w="835" h="3069" extrusionOk="0">
                  <a:moveTo>
                    <a:pt x="62" y="0"/>
                  </a:moveTo>
                  <a:cubicBezTo>
                    <a:pt x="58" y="0"/>
                    <a:pt x="53" y="1"/>
                    <a:pt x="49" y="2"/>
                  </a:cubicBezTo>
                  <a:cubicBezTo>
                    <a:pt x="20" y="9"/>
                    <a:pt x="0" y="38"/>
                    <a:pt x="5" y="69"/>
                  </a:cubicBezTo>
                  <a:lnTo>
                    <a:pt x="718" y="3027"/>
                  </a:lnTo>
                  <a:cubicBezTo>
                    <a:pt x="726" y="3051"/>
                    <a:pt x="750" y="3068"/>
                    <a:pt x="774" y="3068"/>
                  </a:cubicBezTo>
                  <a:lnTo>
                    <a:pt x="786" y="3068"/>
                  </a:lnTo>
                  <a:cubicBezTo>
                    <a:pt x="815" y="3063"/>
                    <a:pt x="835" y="3032"/>
                    <a:pt x="827" y="3003"/>
                  </a:cubicBezTo>
                  <a:lnTo>
                    <a:pt x="114" y="45"/>
                  </a:lnTo>
                  <a:cubicBezTo>
                    <a:pt x="110" y="18"/>
                    <a:pt x="88" y="0"/>
                    <a:pt x="62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1"/>
            <p:cNvSpPr/>
            <p:nvPr/>
          </p:nvSpPr>
          <p:spPr>
            <a:xfrm rot="385884">
              <a:off x="9652099" y="4162795"/>
              <a:ext cx="39730" cy="146354"/>
            </a:xfrm>
            <a:custGeom>
              <a:avLst/>
              <a:gdLst/>
              <a:ahLst/>
              <a:cxnLst/>
              <a:rect l="l" t="t" r="r" b="b"/>
              <a:pathLst>
                <a:path w="833" h="3069" extrusionOk="0">
                  <a:moveTo>
                    <a:pt x="62" y="0"/>
                  </a:moveTo>
                  <a:cubicBezTo>
                    <a:pt x="57" y="0"/>
                    <a:pt x="53" y="1"/>
                    <a:pt x="49" y="2"/>
                  </a:cubicBezTo>
                  <a:cubicBezTo>
                    <a:pt x="18" y="9"/>
                    <a:pt x="1" y="38"/>
                    <a:pt x="5" y="70"/>
                  </a:cubicBezTo>
                  <a:lnTo>
                    <a:pt x="719" y="3027"/>
                  </a:lnTo>
                  <a:cubicBezTo>
                    <a:pt x="724" y="3052"/>
                    <a:pt x="748" y="3069"/>
                    <a:pt x="772" y="3069"/>
                  </a:cubicBezTo>
                  <a:lnTo>
                    <a:pt x="784" y="3069"/>
                  </a:lnTo>
                  <a:cubicBezTo>
                    <a:pt x="816" y="3064"/>
                    <a:pt x="833" y="3032"/>
                    <a:pt x="828" y="3003"/>
                  </a:cubicBezTo>
                  <a:lnTo>
                    <a:pt x="115" y="46"/>
                  </a:lnTo>
                  <a:cubicBezTo>
                    <a:pt x="110" y="19"/>
                    <a:pt x="87" y="0"/>
                    <a:pt x="62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1"/>
            <p:cNvSpPr/>
            <p:nvPr/>
          </p:nvSpPr>
          <p:spPr>
            <a:xfrm rot="385884">
              <a:off x="9699357" y="4148549"/>
              <a:ext cx="39873" cy="146258"/>
            </a:xfrm>
            <a:custGeom>
              <a:avLst/>
              <a:gdLst/>
              <a:ahLst/>
              <a:cxnLst/>
              <a:rect l="l" t="t" r="r" b="b"/>
              <a:pathLst>
                <a:path w="836" h="3067" extrusionOk="0">
                  <a:moveTo>
                    <a:pt x="64" y="0"/>
                  </a:moveTo>
                  <a:cubicBezTo>
                    <a:pt x="59" y="0"/>
                    <a:pt x="54" y="1"/>
                    <a:pt x="49" y="2"/>
                  </a:cubicBezTo>
                  <a:cubicBezTo>
                    <a:pt x="20" y="7"/>
                    <a:pt x="1" y="39"/>
                    <a:pt x="8" y="68"/>
                  </a:cubicBezTo>
                  <a:lnTo>
                    <a:pt x="719" y="3025"/>
                  </a:lnTo>
                  <a:cubicBezTo>
                    <a:pt x="726" y="3050"/>
                    <a:pt x="750" y="3067"/>
                    <a:pt x="775" y="3067"/>
                  </a:cubicBezTo>
                  <a:lnTo>
                    <a:pt x="787" y="3067"/>
                  </a:lnTo>
                  <a:cubicBezTo>
                    <a:pt x="816" y="3062"/>
                    <a:pt x="835" y="3030"/>
                    <a:pt x="828" y="3001"/>
                  </a:cubicBezTo>
                  <a:lnTo>
                    <a:pt x="117" y="44"/>
                  </a:lnTo>
                  <a:cubicBezTo>
                    <a:pt x="111" y="19"/>
                    <a:pt x="90" y="0"/>
                    <a:pt x="64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1"/>
            <p:cNvSpPr/>
            <p:nvPr/>
          </p:nvSpPr>
          <p:spPr>
            <a:xfrm rot="385884">
              <a:off x="9746362" y="4135560"/>
              <a:ext cx="39825" cy="146401"/>
            </a:xfrm>
            <a:custGeom>
              <a:avLst/>
              <a:gdLst/>
              <a:ahLst/>
              <a:cxnLst/>
              <a:rect l="l" t="t" r="r" b="b"/>
              <a:pathLst>
                <a:path w="835" h="3070" extrusionOk="0">
                  <a:moveTo>
                    <a:pt x="62" y="1"/>
                  </a:moveTo>
                  <a:cubicBezTo>
                    <a:pt x="58" y="1"/>
                    <a:pt x="53" y="1"/>
                    <a:pt x="49" y="3"/>
                  </a:cubicBezTo>
                  <a:cubicBezTo>
                    <a:pt x="20" y="10"/>
                    <a:pt x="0" y="39"/>
                    <a:pt x="7" y="70"/>
                  </a:cubicBezTo>
                  <a:lnTo>
                    <a:pt x="721" y="3028"/>
                  </a:lnTo>
                  <a:cubicBezTo>
                    <a:pt x="726" y="3052"/>
                    <a:pt x="750" y="3069"/>
                    <a:pt x="774" y="3069"/>
                  </a:cubicBezTo>
                  <a:lnTo>
                    <a:pt x="786" y="3069"/>
                  </a:lnTo>
                  <a:cubicBezTo>
                    <a:pt x="818" y="3064"/>
                    <a:pt x="835" y="3033"/>
                    <a:pt x="830" y="3004"/>
                  </a:cubicBezTo>
                  <a:lnTo>
                    <a:pt x="117" y="46"/>
                  </a:lnTo>
                  <a:cubicBezTo>
                    <a:pt x="110" y="19"/>
                    <a:pt x="88" y="1"/>
                    <a:pt x="62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1"/>
            <p:cNvSpPr/>
            <p:nvPr/>
          </p:nvSpPr>
          <p:spPr>
            <a:xfrm rot="385884">
              <a:off x="9793456" y="4123633"/>
              <a:ext cx="39730" cy="146258"/>
            </a:xfrm>
            <a:custGeom>
              <a:avLst/>
              <a:gdLst/>
              <a:ahLst/>
              <a:cxnLst/>
              <a:rect l="l" t="t" r="r" b="b"/>
              <a:pathLst>
                <a:path w="833" h="3067" extrusionOk="0">
                  <a:moveTo>
                    <a:pt x="64" y="0"/>
                  </a:moveTo>
                  <a:cubicBezTo>
                    <a:pt x="59" y="0"/>
                    <a:pt x="54" y="1"/>
                    <a:pt x="49" y="2"/>
                  </a:cubicBezTo>
                  <a:cubicBezTo>
                    <a:pt x="18" y="7"/>
                    <a:pt x="1" y="39"/>
                    <a:pt x="5" y="68"/>
                  </a:cubicBezTo>
                  <a:lnTo>
                    <a:pt x="719" y="3025"/>
                  </a:lnTo>
                  <a:cubicBezTo>
                    <a:pt x="726" y="3050"/>
                    <a:pt x="748" y="3067"/>
                    <a:pt x="775" y="3067"/>
                  </a:cubicBezTo>
                  <a:lnTo>
                    <a:pt x="784" y="3067"/>
                  </a:lnTo>
                  <a:cubicBezTo>
                    <a:pt x="816" y="3062"/>
                    <a:pt x="833" y="3030"/>
                    <a:pt x="828" y="3001"/>
                  </a:cubicBezTo>
                  <a:lnTo>
                    <a:pt x="115" y="44"/>
                  </a:lnTo>
                  <a:cubicBezTo>
                    <a:pt x="111" y="19"/>
                    <a:pt x="88" y="0"/>
                    <a:pt x="64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1"/>
            <p:cNvSpPr/>
            <p:nvPr/>
          </p:nvSpPr>
          <p:spPr>
            <a:xfrm rot="385884">
              <a:off x="9840669" y="4108804"/>
              <a:ext cx="39825" cy="146401"/>
            </a:xfrm>
            <a:custGeom>
              <a:avLst/>
              <a:gdLst/>
              <a:ahLst/>
              <a:cxnLst/>
              <a:rect l="l" t="t" r="r" b="b"/>
              <a:pathLst>
                <a:path w="835" h="3070" extrusionOk="0">
                  <a:moveTo>
                    <a:pt x="64" y="0"/>
                  </a:moveTo>
                  <a:cubicBezTo>
                    <a:pt x="59" y="0"/>
                    <a:pt x="54" y="1"/>
                    <a:pt x="49" y="3"/>
                  </a:cubicBezTo>
                  <a:cubicBezTo>
                    <a:pt x="20" y="10"/>
                    <a:pt x="0" y="39"/>
                    <a:pt x="8" y="71"/>
                  </a:cubicBezTo>
                  <a:lnTo>
                    <a:pt x="718" y="3026"/>
                  </a:lnTo>
                  <a:cubicBezTo>
                    <a:pt x="726" y="3050"/>
                    <a:pt x="750" y="3069"/>
                    <a:pt x="774" y="3069"/>
                  </a:cubicBezTo>
                  <a:cubicBezTo>
                    <a:pt x="777" y="3069"/>
                    <a:pt x="781" y="3068"/>
                    <a:pt x="783" y="3068"/>
                  </a:cubicBezTo>
                  <a:cubicBezTo>
                    <a:pt x="784" y="3068"/>
                    <a:pt x="785" y="3068"/>
                    <a:pt x="786" y="3069"/>
                  </a:cubicBezTo>
                  <a:cubicBezTo>
                    <a:pt x="815" y="3062"/>
                    <a:pt x="835" y="3033"/>
                    <a:pt x="828" y="3001"/>
                  </a:cubicBezTo>
                  <a:lnTo>
                    <a:pt x="117" y="46"/>
                  </a:lnTo>
                  <a:cubicBezTo>
                    <a:pt x="111" y="20"/>
                    <a:pt x="89" y="0"/>
                    <a:pt x="64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1"/>
            <p:cNvSpPr/>
            <p:nvPr/>
          </p:nvSpPr>
          <p:spPr>
            <a:xfrm rot="385884">
              <a:off x="9645356" y="4425359"/>
              <a:ext cx="39825" cy="146258"/>
            </a:xfrm>
            <a:custGeom>
              <a:avLst/>
              <a:gdLst/>
              <a:ahLst/>
              <a:cxnLst/>
              <a:rect l="l" t="t" r="r" b="b"/>
              <a:pathLst>
                <a:path w="835" h="3067" extrusionOk="0">
                  <a:moveTo>
                    <a:pt x="63" y="0"/>
                  </a:moveTo>
                  <a:cubicBezTo>
                    <a:pt x="58" y="0"/>
                    <a:pt x="53" y="1"/>
                    <a:pt x="49" y="3"/>
                  </a:cubicBezTo>
                  <a:cubicBezTo>
                    <a:pt x="17" y="8"/>
                    <a:pt x="0" y="39"/>
                    <a:pt x="5" y="68"/>
                  </a:cubicBezTo>
                  <a:lnTo>
                    <a:pt x="718" y="3026"/>
                  </a:lnTo>
                  <a:cubicBezTo>
                    <a:pt x="725" y="3050"/>
                    <a:pt x="750" y="3067"/>
                    <a:pt x="774" y="3067"/>
                  </a:cubicBezTo>
                  <a:lnTo>
                    <a:pt x="786" y="3067"/>
                  </a:lnTo>
                  <a:cubicBezTo>
                    <a:pt x="815" y="3062"/>
                    <a:pt x="835" y="3031"/>
                    <a:pt x="827" y="3001"/>
                  </a:cubicBezTo>
                  <a:lnTo>
                    <a:pt x="114" y="44"/>
                  </a:lnTo>
                  <a:cubicBezTo>
                    <a:pt x="110" y="20"/>
                    <a:pt x="87" y="0"/>
                    <a:pt x="6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1"/>
            <p:cNvSpPr/>
            <p:nvPr/>
          </p:nvSpPr>
          <p:spPr>
            <a:xfrm rot="385884">
              <a:off x="9692555" y="4410285"/>
              <a:ext cx="39873" cy="146306"/>
            </a:xfrm>
            <a:custGeom>
              <a:avLst/>
              <a:gdLst/>
              <a:ahLst/>
              <a:cxnLst/>
              <a:rect l="l" t="t" r="r" b="b"/>
              <a:pathLst>
                <a:path w="836" h="3068" extrusionOk="0">
                  <a:moveTo>
                    <a:pt x="64" y="1"/>
                  </a:moveTo>
                  <a:cubicBezTo>
                    <a:pt x="59" y="1"/>
                    <a:pt x="54" y="2"/>
                    <a:pt x="49" y="3"/>
                  </a:cubicBezTo>
                  <a:cubicBezTo>
                    <a:pt x="20" y="8"/>
                    <a:pt x="1" y="40"/>
                    <a:pt x="8" y="69"/>
                  </a:cubicBezTo>
                  <a:lnTo>
                    <a:pt x="719" y="3026"/>
                  </a:lnTo>
                  <a:cubicBezTo>
                    <a:pt x="726" y="3050"/>
                    <a:pt x="750" y="3067"/>
                    <a:pt x="775" y="3067"/>
                  </a:cubicBezTo>
                  <a:cubicBezTo>
                    <a:pt x="778" y="3067"/>
                    <a:pt x="781" y="3066"/>
                    <a:pt x="784" y="3066"/>
                  </a:cubicBezTo>
                  <a:cubicBezTo>
                    <a:pt x="785" y="3066"/>
                    <a:pt x="786" y="3067"/>
                    <a:pt x="787" y="3067"/>
                  </a:cubicBezTo>
                  <a:cubicBezTo>
                    <a:pt x="816" y="3063"/>
                    <a:pt x="835" y="3031"/>
                    <a:pt x="828" y="3002"/>
                  </a:cubicBezTo>
                  <a:lnTo>
                    <a:pt x="115" y="44"/>
                  </a:lnTo>
                  <a:cubicBezTo>
                    <a:pt x="111" y="20"/>
                    <a:pt x="90" y="1"/>
                    <a:pt x="6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1"/>
            <p:cNvSpPr/>
            <p:nvPr/>
          </p:nvSpPr>
          <p:spPr>
            <a:xfrm rot="385884">
              <a:off x="9739955" y="4395944"/>
              <a:ext cx="39730" cy="146401"/>
            </a:xfrm>
            <a:custGeom>
              <a:avLst/>
              <a:gdLst/>
              <a:ahLst/>
              <a:cxnLst/>
              <a:rect l="l" t="t" r="r" b="b"/>
              <a:pathLst>
                <a:path w="833" h="3070" extrusionOk="0">
                  <a:moveTo>
                    <a:pt x="63" y="1"/>
                  </a:moveTo>
                  <a:cubicBezTo>
                    <a:pt x="58" y="1"/>
                    <a:pt x="53" y="2"/>
                    <a:pt x="49" y="3"/>
                  </a:cubicBezTo>
                  <a:cubicBezTo>
                    <a:pt x="17" y="8"/>
                    <a:pt x="0" y="40"/>
                    <a:pt x="5" y="69"/>
                  </a:cubicBezTo>
                  <a:lnTo>
                    <a:pt x="718" y="3026"/>
                  </a:lnTo>
                  <a:cubicBezTo>
                    <a:pt x="723" y="3050"/>
                    <a:pt x="747" y="3070"/>
                    <a:pt x="772" y="3070"/>
                  </a:cubicBezTo>
                  <a:lnTo>
                    <a:pt x="784" y="3070"/>
                  </a:lnTo>
                  <a:cubicBezTo>
                    <a:pt x="815" y="3063"/>
                    <a:pt x="832" y="3033"/>
                    <a:pt x="827" y="3002"/>
                  </a:cubicBezTo>
                  <a:lnTo>
                    <a:pt x="114" y="44"/>
                  </a:lnTo>
                  <a:cubicBezTo>
                    <a:pt x="110" y="20"/>
                    <a:pt x="87" y="1"/>
                    <a:pt x="6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1"/>
            <p:cNvSpPr/>
            <p:nvPr/>
          </p:nvSpPr>
          <p:spPr>
            <a:xfrm rot="385884">
              <a:off x="9787055" y="4383117"/>
              <a:ext cx="39825" cy="146258"/>
            </a:xfrm>
            <a:custGeom>
              <a:avLst/>
              <a:gdLst/>
              <a:ahLst/>
              <a:cxnLst/>
              <a:rect l="l" t="t" r="r" b="b"/>
              <a:pathLst>
                <a:path w="835" h="3067" extrusionOk="0">
                  <a:moveTo>
                    <a:pt x="64" y="0"/>
                  </a:moveTo>
                  <a:cubicBezTo>
                    <a:pt x="59" y="0"/>
                    <a:pt x="54" y="1"/>
                    <a:pt x="49" y="3"/>
                  </a:cubicBezTo>
                  <a:cubicBezTo>
                    <a:pt x="20" y="8"/>
                    <a:pt x="0" y="39"/>
                    <a:pt x="7" y="68"/>
                  </a:cubicBezTo>
                  <a:lnTo>
                    <a:pt x="718" y="3026"/>
                  </a:lnTo>
                  <a:cubicBezTo>
                    <a:pt x="726" y="3050"/>
                    <a:pt x="750" y="3067"/>
                    <a:pt x="774" y="3067"/>
                  </a:cubicBezTo>
                  <a:lnTo>
                    <a:pt x="786" y="3067"/>
                  </a:lnTo>
                  <a:cubicBezTo>
                    <a:pt x="815" y="3062"/>
                    <a:pt x="835" y="3030"/>
                    <a:pt x="827" y="3001"/>
                  </a:cubicBezTo>
                  <a:lnTo>
                    <a:pt x="117" y="44"/>
                  </a:lnTo>
                  <a:cubicBezTo>
                    <a:pt x="111" y="20"/>
                    <a:pt x="89" y="0"/>
                    <a:pt x="64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1"/>
            <p:cNvSpPr/>
            <p:nvPr/>
          </p:nvSpPr>
          <p:spPr>
            <a:xfrm rot="385884">
              <a:off x="9833911" y="4371028"/>
              <a:ext cx="39873" cy="146401"/>
            </a:xfrm>
            <a:custGeom>
              <a:avLst/>
              <a:gdLst/>
              <a:ahLst/>
              <a:cxnLst/>
              <a:rect l="l" t="t" r="r" b="b"/>
              <a:pathLst>
                <a:path w="836" h="3070" extrusionOk="0">
                  <a:moveTo>
                    <a:pt x="65" y="1"/>
                  </a:moveTo>
                  <a:cubicBezTo>
                    <a:pt x="60" y="1"/>
                    <a:pt x="54" y="2"/>
                    <a:pt x="49" y="3"/>
                  </a:cubicBezTo>
                  <a:cubicBezTo>
                    <a:pt x="20" y="8"/>
                    <a:pt x="1" y="40"/>
                    <a:pt x="8" y="69"/>
                  </a:cubicBezTo>
                  <a:lnTo>
                    <a:pt x="719" y="3026"/>
                  </a:lnTo>
                  <a:cubicBezTo>
                    <a:pt x="726" y="3050"/>
                    <a:pt x="750" y="3070"/>
                    <a:pt x="775" y="3070"/>
                  </a:cubicBezTo>
                  <a:lnTo>
                    <a:pt x="787" y="3070"/>
                  </a:lnTo>
                  <a:cubicBezTo>
                    <a:pt x="816" y="3063"/>
                    <a:pt x="835" y="3033"/>
                    <a:pt x="828" y="3002"/>
                  </a:cubicBezTo>
                  <a:lnTo>
                    <a:pt x="117" y="45"/>
                  </a:lnTo>
                  <a:cubicBezTo>
                    <a:pt x="111" y="20"/>
                    <a:pt x="90" y="1"/>
                    <a:pt x="65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1"/>
            <p:cNvSpPr/>
            <p:nvPr/>
          </p:nvSpPr>
          <p:spPr>
            <a:xfrm rot="385884">
              <a:off x="9881363" y="4356308"/>
              <a:ext cx="39730" cy="146354"/>
            </a:xfrm>
            <a:custGeom>
              <a:avLst/>
              <a:gdLst/>
              <a:ahLst/>
              <a:cxnLst/>
              <a:rect l="l" t="t" r="r" b="b"/>
              <a:pathLst>
                <a:path w="833" h="3069" extrusionOk="0">
                  <a:moveTo>
                    <a:pt x="61" y="0"/>
                  </a:moveTo>
                  <a:cubicBezTo>
                    <a:pt x="57" y="0"/>
                    <a:pt x="53" y="1"/>
                    <a:pt x="49" y="2"/>
                  </a:cubicBezTo>
                  <a:cubicBezTo>
                    <a:pt x="17" y="9"/>
                    <a:pt x="0" y="38"/>
                    <a:pt x="5" y="69"/>
                  </a:cubicBezTo>
                  <a:lnTo>
                    <a:pt x="718" y="3027"/>
                  </a:lnTo>
                  <a:cubicBezTo>
                    <a:pt x="726" y="3051"/>
                    <a:pt x="750" y="3068"/>
                    <a:pt x="774" y="3068"/>
                  </a:cubicBezTo>
                  <a:cubicBezTo>
                    <a:pt x="776" y="3068"/>
                    <a:pt x="778" y="3067"/>
                    <a:pt x="781" y="3067"/>
                  </a:cubicBezTo>
                  <a:cubicBezTo>
                    <a:pt x="782" y="3067"/>
                    <a:pt x="783" y="3067"/>
                    <a:pt x="784" y="3068"/>
                  </a:cubicBezTo>
                  <a:cubicBezTo>
                    <a:pt x="815" y="3063"/>
                    <a:pt x="832" y="3032"/>
                    <a:pt x="828" y="3003"/>
                  </a:cubicBezTo>
                  <a:lnTo>
                    <a:pt x="114" y="45"/>
                  </a:lnTo>
                  <a:cubicBezTo>
                    <a:pt x="110" y="18"/>
                    <a:pt x="86" y="0"/>
                    <a:pt x="61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1"/>
            <p:cNvSpPr/>
            <p:nvPr/>
          </p:nvSpPr>
          <p:spPr>
            <a:xfrm rot="385884">
              <a:off x="9676824" y="4693326"/>
              <a:ext cx="39778" cy="146354"/>
            </a:xfrm>
            <a:custGeom>
              <a:avLst/>
              <a:gdLst/>
              <a:ahLst/>
              <a:cxnLst/>
              <a:rect l="l" t="t" r="r" b="b"/>
              <a:pathLst>
                <a:path w="834" h="3069" extrusionOk="0">
                  <a:moveTo>
                    <a:pt x="64" y="0"/>
                  </a:moveTo>
                  <a:cubicBezTo>
                    <a:pt x="59" y="0"/>
                    <a:pt x="54" y="1"/>
                    <a:pt x="49" y="2"/>
                  </a:cubicBezTo>
                  <a:cubicBezTo>
                    <a:pt x="18" y="7"/>
                    <a:pt x="1" y="39"/>
                    <a:pt x="6" y="68"/>
                  </a:cubicBezTo>
                  <a:lnTo>
                    <a:pt x="719" y="3025"/>
                  </a:lnTo>
                  <a:cubicBezTo>
                    <a:pt x="726" y="3050"/>
                    <a:pt x="748" y="3069"/>
                    <a:pt x="775" y="3069"/>
                  </a:cubicBezTo>
                  <a:cubicBezTo>
                    <a:pt x="778" y="3069"/>
                    <a:pt x="780" y="3067"/>
                    <a:pt x="782" y="3067"/>
                  </a:cubicBezTo>
                  <a:cubicBezTo>
                    <a:pt x="783" y="3067"/>
                    <a:pt x="784" y="3067"/>
                    <a:pt x="785" y="3069"/>
                  </a:cubicBezTo>
                  <a:cubicBezTo>
                    <a:pt x="816" y="3062"/>
                    <a:pt x="833" y="3033"/>
                    <a:pt x="828" y="3001"/>
                  </a:cubicBezTo>
                  <a:lnTo>
                    <a:pt x="115" y="44"/>
                  </a:lnTo>
                  <a:cubicBezTo>
                    <a:pt x="111" y="19"/>
                    <a:pt x="88" y="0"/>
                    <a:pt x="64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1"/>
            <p:cNvSpPr/>
            <p:nvPr/>
          </p:nvSpPr>
          <p:spPr>
            <a:xfrm rot="385884">
              <a:off x="9724183" y="4678176"/>
              <a:ext cx="39873" cy="146258"/>
            </a:xfrm>
            <a:custGeom>
              <a:avLst/>
              <a:gdLst/>
              <a:ahLst/>
              <a:cxnLst/>
              <a:rect l="l" t="t" r="r" b="b"/>
              <a:pathLst>
                <a:path w="836" h="3067" extrusionOk="0">
                  <a:moveTo>
                    <a:pt x="65" y="0"/>
                  </a:moveTo>
                  <a:cubicBezTo>
                    <a:pt x="60" y="0"/>
                    <a:pt x="55" y="1"/>
                    <a:pt x="49" y="2"/>
                  </a:cubicBezTo>
                  <a:cubicBezTo>
                    <a:pt x="20" y="7"/>
                    <a:pt x="1" y="39"/>
                    <a:pt x="8" y="68"/>
                  </a:cubicBezTo>
                  <a:lnTo>
                    <a:pt x="721" y="3025"/>
                  </a:lnTo>
                  <a:cubicBezTo>
                    <a:pt x="726" y="3050"/>
                    <a:pt x="751" y="3067"/>
                    <a:pt x="775" y="3067"/>
                  </a:cubicBezTo>
                  <a:lnTo>
                    <a:pt x="787" y="3067"/>
                  </a:lnTo>
                  <a:cubicBezTo>
                    <a:pt x="816" y="3062"/>
                    <a:pt x="836" y="3030"/>
                    <a:pt x="828" y="3001"/>
                  </a:cubicBezTo>
                  <a:lnTo>
                    <a:pt x="117" y="44"/>
                  </a:lnTo>
                  <a:cubicBezTo>
                    <a:pt x="111" y="19"/>
                    <a:pt x="90" y="0"/>
                    <a:pt x="65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1"/>
            <p:cNvSpPr/>
            <p:nvPr/>
          </p:nvSpPr>
          <p:spPr>
            <a:xfrm rot="385884">
              <a:off x="9771441" y="4663821"/>
              <a:ext cx="39778" cy="146354"/>
            </a:xfrm>
            <a:custGeom>
              <a:avLst/>
              <a:gdLst/>
              <a:ahLst/>
              <a:cxnLst/>
              <a:rect l="l" t="t" r="r" b="b"/>
              <a:pathLst>
                <a:path w="834" h="3069" extrusionOk="0">
                  <a:moveTo>
                    <a:pt x="64" y="0"/>
                  </a:moveTo>
                  <a:cubicBezTo>
                    <a:pt x="59" y="0"/>
                    <a:pt x="54" y="1"/>
                    <a:pt x="49" y="2"/>
                  </a:cubicBezTo>
                  <a:cubicBezTo>
                    <a:pt x="18" y="7"/>
                    <a:pt x="1" y="39"/>
                    <a:pt x="6" y="68"/>
                  </a:cubicBezTo>
                  <a:lnTo>
                    <a:pt x="719" y="3025"/>
                  </a:lnTo>
                  <a:cubicBezTo>
                    <a:pt x="724" y="3050"/>
                    <a:pt x="748" y="3069"/>
                    <a:pt x="772" y="3069"/>
                  </a:cubicBezTo>
                  <a:lnTo>
                    <a:pt x="785" y="3069"/>
                  </a:lnTo>
                  <a:cubicBezTo>
                    <a:pt x="816" y="3062"/>
                    <a:pt x="833" y="3033"/>
                    <a:pt x="828" y="3001"/>
                  </a:cubicBezTo>
                  <a:lnTo>
                    <a:pt x="115" y="44"/>
                  </a:lnTo>
                  <a:cubicBezTo>
                    <a:pt x="111" y="19"/>
                    <a:pt x="88" y="0"/>
                    <a:pt x="64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1"/>
            <p:cNvSpPr/>
            <p:nvPr/>
          </p:nvSpPr>
          <p:spPr>
            <a:xfrm rot="385884">
              <a:off x="9818522" y="4651089"/>
              <a:ext cx="39873" cy="146354"/>
            </a:xfrm>
            <a:custGeom>
              <a:avLst/>
              <a:gdLst/>
              <a:ahLst/>
              <a:cxnLst/>
              <a:rect l="l" t="t" r="r" b="b"/>
              <a:pathLst>
                <a:path w="836" h="3069" extrusionOk="0">
                  <a:moveTo>
                    <a:pt x="65" y="0"/>
                  </a:moveTo>
                  <a:cubicBezTo>
                    <a:pt x="60" y="0"/>
                    <a:pt x="55" y="1"/>
                    <a:pt x="50" y="2"/>
                  </a:cubicBezTo>
                  <a:cubicBezTo>
                    <a:pt x="20" y="7"/>
                    <a:pt x="1" y="39"/>
                    <a:pt x="8" y="68"/>
                  </a:cubicBezTo>
                  <a:lnTo>
                    <a:pt x="719" y="3025"/>
                  </a:lnTo>
                  <a:cubicBezTo>
                    <a:pt x="726" y="3050"/>
                    <a:pt x="751" y="3069"/>
                    <a:pt x="775" y="3069"/>
                  </a:cubicBezTo>
                  <a:cubicBezTo>
                    <a:pt x="777" y="3069"/>
                    <a:pt x="780" y="3067"/>
                    <a:pt x="783" y="3067"/>
                  </a:cubicBezTo>
                  <a:cubicBezTo>
                    <a:pt x="785" y="3067"/>
                    <a:pt x="786" y="3067"/>
                    <a:pt x="787" y="3069"/>
                  </a:cubicBezTo>
                  <a:cubicBezTo>
                    <a:pt x="816" y="3062"/>
                    <a:pt x="836" y="3033"/>
                    <a:pt x="828" y="3001"/>
                  </a:cubicBezTo>
                  <a:lnTo>
                    <a:pt x="117" y="44"/>
                  </a:lnTo>
                  <a:cubicBezTo>
                    <a:pt x="111" y="19"/>
                    <a:pt x="90" y="0"/>
                    <a:pt x="65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1"/>
            <p:cNvSpPr/>
            <p:nvPr/>
          </p:nvSpPr>
          <p:spPr>
            <a:xfrm rot="385884">
              <a:off x="9865679" y="4638927"/>
              <a:ext cx="39730" cy="146401"/>
            </a:xfrm>
            <a:custGeom>
              <a:avLst/>
              <a:gdLst/>
              <a:ahLst/>
              <a:cxnLst/>
              <a:rect l="l" t="t" r="r" b="b"/>
              <a:pathLst>
                <a:path w="833" h="3070" extrusionOk="0">
                  <a:moveTo>
                    <a:pt x="63" y="0"/>
                  </a:moveTo>
                  <a:cubicBezTo>
                    <a:pt x="59" y="0"/>
                    <a:pt x="54" y="1"/>
                    <a:pt x="49" y="2"/>
                  </a:cubicBezTo>
                  <a:cubicBezTo>
                    <a:pt x="17" y="7"/>
                    <a:pt x="0" y="39"/>
                    <a:pt x="5" y="68"/>
                  </a:cubicBezTo>
                  <a:lnTo>
                    <a:pt x="719" y="3025"/>
                  </a:lnTo>
                  <a:cubicBezTo>
                    <a:pt x="723" y="3050"/>
                    <a:pt x="748" y="3069"/>
                    <a:pt x="772" y="3069"/>
                  </a:cubicBezTo>
                  <a:lnTo>
                    <a:pt x="784" y="3069"/>
                  </a:lnTo>
                  <a:cubicBezTo>
                    <a:pt x="816" y="3062"/>
                    <a:pt x="833" y="3033"/>
                    <a:pt x="828" y="3001"/>
                  </a:cubicBezTo>
                  <a:lnTo>
                    <a:pt x="114" y="44"/>
                  </a:lnTo>
                  <a:cubicBezTo>
                    <a:pt x="110" y="19"/>
                    <a:pt x="88" y="0"/>
                    <a:pt x="6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1"/>
            <p:cNvSpPr/>
            <p:nvPr/>
          </p:nvSpPr>
          <p:spPr>
            <a:xfrm rot="385884">
              <a:off x="9912898" y="4624141"/>
              <a:ext cx="39730" cy="146354"/>
            </a:xfrm>
            <a:custGeom>
              <a:avLst/>
              <a:gdLst/>
              <a:ahLst/>
              <a:cxnLst/>
              <a:rect l="l" t="t" r="r" b="b"/>
              <a:pathLst>
                <a:path w="833" h="3069" extrusionOk="0">
                  <a:moveTo>
                    <a:pt x="61" y="0"/>
                  </a:moveTo>
                  <a:cubicBezTo>
                    <a:pt x="57" y="0"/>
                    <a:pt x="53" y="1"/>
                    <a:pt x="49" y="2"/>
                  </a:cubicBezTo>
                  <a:cubicBezTo>
                    <a:pt x="17" y="9"/>
                    <a:pt x="0" y="38"/>
                    <a:pt x="5" y="70"/>
                  </a:cubicBezTo>
                  <a:lnTo>
                    <a:pt x="718" y="3027"/>
                  </a:lnTo>
                  <a:cubicBezTo>
                    <a:pt x="725" y="3051"/>
                    <a:pt x="750" y="3068"/>
                    <a:pt x="774" y="3068"/>
                  </a:cubicBezTo>
                  <a:lnTo>
                    <a:pt x="784" y="3068"/>
                  </a:lnTo>
                  <a:cubicBezTo>
                    <a:pt x="815" y="3063"/>
                    <a:pt x="832" y="3032"/>
                    <a:pt x="827" y="3003"/>
                  </a:cubicBezTo>
                  <a:lnTo>
                    <a:pt x="114" y="45"/>
                  </a:lnTo>
                  <a:cubicBezTo>
                    <a:pt x="110" y="18"/>
                    <a:pt x="86" y="0"/>
                    <a:pt x="61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1"/>
            <p:cNvSpPr/>
            <p:nvPr/>
          </p:nvSpPr>
          <p:spPr>
            <a:xfrm rot="385884">
              <a:off x="9715522" y="4954668"/>
              <a:ext cx="39730" cy="146354"/>
            </a:xfrm>
            <a:custGeom>
              <a:avLst/>
              <a:gdLst/>
              <a:ahLst/>
              <a:cxnLst/>
              <a:rect l="l" t="t" r="r" b="b"/>
              <a:pathLst>
                <a:path w="833" h="3069" extrusionOk="0">
                  <a:moveTo>
                    <a:pt x="61" y="0"/>
                  </a:moveTo>
                  <a:cubicBezTo>
                    <a:pt x="57" y="0"/>
                    <a:pt x="53" y="1"/>
                    <a:pt x="49" y="2"/>
                  </a:cubicBezTo>
                  <a:cubicBezTo>
                    <a:pt x="17" y="9"/>
                    <a:pt x="0" y="38"/>
                    <a:pt x="5" y="70"/>
                  </a:cubicBezTo>
                  <a:lnTo>
                    <a:pt x="718" y="3027"/>
                  </a:lnTo>
                  <a:cubicBezTo>
                    <a:pt x="726" y="3051"/>
                    <a:pt x="750" y="3068"/>
                    <a:pt x="774" y="3068"/>
                  </a:cubicBezTo>
                  <a:lnTo>
                    <a:pt x="784" y="3068"/>
                  </a:lnTo>
                  <a:cubicBezTo>
                    <a:pt x="815" y="3064"/>
                    <a:pt x="832" y="3032"/>
                    <a:pt x="827" y="3003"/>
                  </a:cubicBezTo>
                  <a:lnTo>
                    <a:pt x="114" y="45"/>
                  </a:lnTo>
                  <a:cubicBezTo>
                    <a:pt x="110" y="18"/>
                    <a:pt x="86" y="0"/>
                    <a:pt x="61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1"/>
            <p:cNvSpPr/>
            <p:nvPr/>
          </p:nvSpPr>
          <p:spPr>
            <a:xfrm rot="385884">
              <a:off x="9762879" y="4939471"/>
              <a:ext cx="39825" cy="146401"/>
            </a:xfrm>
            <a:custGeom>
              <a:avLst/>
              <a:gdLst/>
              <a:ahLst/>
              <a:cxnLst/>
              <a:rect l="l" t="t" r="r" b="b"/>
              <a:pathLst>
                <a:path w="835" h="3070" extrusionOk="0">
                  <a:moveTo>
                    <a:pt x="64" y="0"/>
                  </a:moveTo>
                  <a:cubicBezTo>
                    <a:pt x="59" y="0"/>
                    <a:pt x="54" y="1"/>
                    <a:pt x="49" y="3"/>
                  </a:cubicBezTo>
                  <a:cubicBezTo>
                    <a:pt x="20" y="10"/>
                    <a:pt x="0" y="39"/>
                    <a:pt x="7" y="71"/>
                  </a:cubicBezTo>
                  <a:lnTo>
                    <a:pt x="721" y="3026"/>
                  </a:lnTo>
                  <a:cubicBezTo>
                    <a:pt x="726" y="3050"/>
                    <a:pt x="750" y="3069"/>
                    <a:pt x="774" y="3069"/>
                  </a:cubicBezTo>
                  <a:lnTo>
                    <a:pt x="786" y="3069"/>
                  </a:lnTo>
                  <a:cubicBezTo>
                    <a:pt x="818" y="3062"/>
                    <a:pt x="835" y="3033"/>
                    <a:pt x="830" y="3001"/>
                  </a:cubicBezTo>
                  <a:lnTo>
                    <a:pt x="117" y="46"/>
                  </a:lnTo>
                  <a:cubicBezTo>
                    <a:pt x="111" y="20"/>
                    <a:pt x="89" y="0"/>
                    <a:pt x="64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1"/>
            <p:cNvSpPr/>
            <p:nvPr/>
          </p:nvSpPr>
          <p:spPr>
            <a:xfrm rot="385884">
              <a:off x="9810218" y="4925373"/>
              <a:ext cx="39873" cy="146258"/>
            </a:xfrm>
            <a:custGeom>
              <a:avLst/>
              <a:gdLst/>
              <a:ahLst/>
              <a:cxnLst/>
              <a:rect l="l" t="t" r="r" b="b"/>
              <a:pathLst>
                <a:path w="836" h="3067" extrusionOk="0">
                  <a:moveTo>
                    <a:pt x="64" y="0"/>
                  </a:moveTo>
                  <a:cubicBezTo>
                    <a:pt x="59" y="0"/>
                    <a:pt x="54" y="1"/>
                    <a:pt x="49" y="3"/>
                  </a:cubicBezTo>
                  <a:cubicBezTo>
                    <a:pt x="18" y="8"/>
                    <a:pt x="1" y="39"/>
                    <a:pt x="6" y="68"/>
                  </a:cubicBezTo>
                  <a:lnTo>
                    <a:pt x="719" y="3026"/>
                  </a:lnTo>
                  <a:cubicBezTo>
                    <a:pt x="726" y="3050"/>
                    <a:pt x="750" y="3067"/>
                    <a:pt x="775" y="3067"/>
                  </a:cubicBezTo>
                  <a:lnTo>
                    <a:pt x="787" y="3067"/>
                  </a:lnTo>
                  <a:cubicBezTo>
                    <a:pt x="816" y="3062"/>
                    <a:pt x="835" y="3030"/>
                    <a:pt x="828" y="3001"/>
                  </a:cubicBezTo>
                  <a:lnTo>
                    <a:pt x="115" y="44"/>
                  </a:lnTo>
                  <a:cubicBezTo>
                    <a:pt x="111" y="20"/>
                    <a:pt x="88" y="0"/>
                    <a:pt x="64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1"/>
            <p:cNvSpPr/>
            <p:nvPr/>
          </p:nvSpPr>
          <p:spPr>
            <a:xfrm rot="385884">
              <a:off x="9857221" y="4912432"/>
              <a:ext cx="39825" cy="146354"/>
            </a:xfrm>
            <a:custGeom>
              <a:avLst/>
              <a:gdLst/>
              <a:ahLst/>
              <a:cxnLst/>
              <a:rect l="l" t="t" r="r" b="b"/>
              <a:pathLst>
                <a:path w="835" h="3069" extrusionOk="0">
                  <a:moveTo>
                    <a:pt x="62" y="0"/>
                  </a:moveTo>
                  <a:cubicBezTo>
                    <a:pt x="58" y="0"/>
                    <a:pt x="53" y="1"/>
                    <a:pt x="49" y="2"/>
                  </a:cubicBezTo>
                  <a:cubicBezTo>
                    <a:pt x="20" y="9"/>
                    <a:pt x="0" y="38"/>
                    <a:pt x="8" y="70"/>
                  </a:cubicBezTo>
                  <a:lnTo>
                    <a:pt x="718" y="3027"/>
                  </a:lnTo>
                  <a:cubicBezTo>
                    <a:pt x="726" y="3051"/>
                    <a:pt x="750" y="3068"/>
                    <a:pt x="774" y="3068"/>
                  </a:cubicBezTo>
                  <a:lnTo>
                    <a:pt x="786" y="3068"/>
                  </a:lnTo>
                  <a:cubicBezTo>
                    <a:pt x="815" y="3063"/>
                    <a:pt x="835" y="3032"/>
                    <a:pt x="828" y="3003"/>
                  </a:cubicBezTo>
                  <a:lnTo>
                    <a:pt x="114" y="45"/>
                  </a:lnTo>
                  <a:cubicBezTo>
                    <a:pt x="110" y="18"/>
                    <a:pt x="88" y="0"/>
                    <a:pt x="62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1"/>
            <p:cNvSpPr/>
            <p:nvPr/>
          </p:nvSpPr>
          <p:spPr>
            <a:xfrm rot="385884">
              <a:off x="9904317" y="4900457"/>
              <a:ext cx="39730" cy="146258"/>
            </a:xfrm>
            <a:custGeom>
              <a:avLst/>
              <a:gdLst/>
              <a:ahLst/>
              <a:cxnLst/>
              <a:rect l="l" t="t" r="r" b="b"/>
              <a:pathLst>
                <a:path w="833" h="3067" extrusionOk="0">
                  <a:moveTo>
                    <a:pt x="64" y="0"/>
                  </a:moveTo>
                  <a:cubicBezTo>
                    <a:pt x="59" y="0"/>
                    <a:pt x="54" y="1"/>
                    <a:pt x="49" y="3"/>
                  </a:cubicBezTo>
                  <a:cubicBezTo>
                    <a:pt x="18" y="8"/>
                    <a:pt x="1" y="39"/>
                    <a:pt x="6" y="68"/>
                  </a:cubicBezTo>
                  <a:lnTo>
                    <a:pt x="719" y="3026"/>
                  </a:lnTo>
                  <a:cubicBezTo>
                    <a:pt x="724" y="3050"/>
                    <a:pt x="748" y="3067"/>
                    <a:pt x="772" y="3067"/>
                  </a:cubicBezTo>
                  <a:lnTo>
                    <a:pt x="784" y="3067"/>
                  </a:lnTo>
                  <a:cubicBezTo>
                    <a:pt x="816" y="3062"/>
                    <a:pt x="833" y="3030"/>
                    <a:pt x="828" y="3001"/>
                  </a:cubicBezTo>
                  <a:lnTo>
                    <a:pt x="115" y="44"/>
                  </a:lnTo>
                  <a:cubicBezTo>
                    <a:pt x="111" y="20"/>
                    <a:pt x="88" y="0"/>
                    <a:pt x="64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1"/>
            <p:cNvSpPr/>
            <p:nvPr/>
          </p:nvSpPr>
          <p:spPr>
            <a:xfrm rot="385884">
              <a:off x="9951541" y="4885534"/>
              <a:ext cx="39825" cy="146401"/>
            </a:xfrm>
            <a:custGeom>
              <a:avLst/>
              <a:gdLst/>
              <a:ahLst/>
              <a:cxnLst/>
              <a:rect l="l" t="t" r="r" b="b"/>
              <a:pathLst>
                <a:path w="835" h="3070" extrusionOk="0">
                  <a:moveTo>
                    <a:pt x="63" y="0"/>
                  </a:moveTo>
                  <a:cubicBezTo>
                    <a:pt x="58" y="0"/>
                    <a:pt x="54" y="1"/>
                    <a:pt x="49" y="3"/>
                  </a:cubicBezTo>
                  <a:cubicBezTo>
                    <a:pt x="17" y="7"/>
                    <a:pt x="0" y="39"/>
                    <a:pt x="5" y="68"/>
                  </a:cubicBezTo>
                  <a:lnTo>
                    <a:pt x="718" y="3025"/>
                  </a:lnTo>
                  <a:cubicBezTo>
                    <a:pt x="726" y="3050"/>
                    <a:pt x="750" y="3069"/>
                    <a:pt x="774" y="3069"/>
                  </a:cubicBezTo>
                  <a:lnTo>
                    <a:pt x="786" y="3069"/>
                  </a:lnTo>
                  <a:cubicBezTo>
                    <a:pt x="815" y="3062"/>
                    <a:pt x="835" y="3033"/>
                    <a:pt x="828" y="3001"/>
                  </a:cubicBezTo>
                  <a:lnTo>
                    <a:pt x="114" y="44"/>
                  </a:lnTo>
                  <a:cubicBezTo>
                    <a:pt x="110" y="19"/>
                    <a:pt x="88" y="0"/>
                    <a:pt x="6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1"/>
            <p:cNvSpPr/>
            <p:nvPr/>
          </p:nvSpPr>
          <p:spPr>
            <a:xfrm rot="385884">
              <a:off x="9612554" y="3098773"/>
              <a:ext cx="782725" cy="2213425"/>
            </a:xfrm>
            <a:custGeom>
              <a:avLst/>
              <a:gdLst/>
              <a:ahLst/>
              <a:cxnLst/>
              <a:rect l="l" t="t" r="r" b="b"/>
              <a:pathLst>
                <a:path w="16411" h="46415" extrusionOk="0">
                  <a:moveTo>
                    <a:pt x="16411" y="46414"/>
                  </a:moveTo>
                  <a:lnTo>
                    <a:pt x="12189" y="46414"/>
                  </a:lnTo>
                  <a:lnTo>
                    <a:pt x="1" y="1"/>
                  </a:lnTo>
                  <a:lnTo>
                    <a:pt x="3822" y="1932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1"/>
            <p:cNvSpPr/>
            <p:nvPr/>
          </p:nvSpPr>
          <p:spPr>
            <a:xfrm rot="385884">
              <a:off x="9523653" y="2563844"/>
              <a:ext cx="83371" cy="278258"/>
            </a:xfrm>
            <a:custGeom>
              <a:avLst/>
              <a:gdLst/>
              <a:ahLst/>
              <a:cxnLst/>
              <a:rect l="l" t="t" r="r" b="b"/>
              <a:pathLst>
                <a:path w="1748" h="5835" extrusionOk="0">
                  <a:moveTo>
                    <a:pt x="61" y="0"/>
                  </a:moveTo>
                  <a:cubicBezTo>
                    <a:pt x="56" y="0"/>
                    <a:pt x="51" y="1"/>
                    <a:pt x="47" y="2"/>
                  </a:cubicBezTo>
                  <a:cubicBezTo>
                    <a:pt x="15" y="11"/>
                    <a:pt x="1" y="43"/>
                    <a:pt x="8" y="72"/>
                  </a:cubicBezTo>
                  <a:lnTo>
                    <a:pt x="1612" y="5725"/>
                  </a:lnTo>
                  <a:lnTo>
                    <a:pt x="1641" y="5834"/>
                  </a:lnTo>
                  <a:lnTo>
                    <a:pt x="1748" y="5803"/>
                  </a:lnTo>
                  <a:lnTo>
                    <a:pt x="1721" y="5693"/>
                  </a:lnTo>
                  <a:lnTo>
                    <a:pt x="117" y="43"/>
                  </a:lnTo>
                  <a:cubicBezTo>
                    <a:pt x="109" y="16"/>
                    <a:pt x="85" y="0"/>
                    <a:pt x="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1"/>
            <p:cNvSpPr/>
            <p:nvPr/>
          </p:nvSpPr>
          <p:spPr>
            <a:xfrm rot="385884">
              <a:off x="9751934" y="5214716"/>
              <a:ext cx="23514" cy="76205"/>
            </a:xfrm>
            <a:custGeom>
              <a:avLst/>
              <a:gdLst/>
              <a:ahLst/>
              <a:cxnLst/>
              <a:rect l="l" t="t" r="r" b="b"/>
              <a:pathLst>
                <a:path w="493" h="1598" extrusionOk="0">
                  <a:moveTo>
                    <a:pt x="62" y="0"/>
                  </a:moveTo>
                  <a:cubicBezTo>
                    <a:pt x="58" y="0"/>
                    <a:pt x="53" y="1"/>
                    <a:pt x="49" y="2"/>
                  </a:cubicBezTo>
                  <a:cubicBezTo>
                    <a:pt x="20" y="6"/>
                    <a:pt x="0" y="38"/>
                    <a:pt x="8" y="67"/>
                  </a:cubicBezTo>
                  <a:lnTo>
                    <a:pt x="376" y="1598"/>
                  </a:lnTo>
                  <a:lnTo>
                    <a:pt x="493" y="1598"/>
                  </a:lnTo>
                  <a:lnTo>
                    <a:pt x="117" y="43"/>
                  </a:lnTo>
                  <a:cubicBezTo>
                    <a:pt x="111" y="18"/>
                    <a:pt x="88" y="0"/>
                    <a:pt x="62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1"/>
            <p:cNvSpPr/>
            <p:nvPr/>
          </p:nvSpPr>
          <p:spPr>
            <a:xfrm rot="385884">
              <a:off x="9798233" y="5199770"/>
              <a:ext cx="28188" cy="96472"/>
            </a:xfrm>
            <a:custGeom>
              <a:avLst/>
              <a:gdLst/>
              <a:ahLst/>
              <a:cxnLst/>
              <a:rect l="l" t="t" r="r" b="b"/>
              <a:pathLst>
                <a:path w="591" h="2023" extrusionOk="0">
                  <a:moveTo>
                    <a:pt x="62" y="0"/>
                  </a:moveTo>
                  <a:cubicBezTo>
                    <a:pt x="58" y="0"/>
                    <a:pt x="54" y="1"/>
                    <a:pt x="49" y="2"/>
                  </a:cubicBezTo>
                  <a:cubicBezTo>
                    <a:pt x="18" y="6"/>
                    <a:pt x="1" y="38"/>
                    <a:pt x="6" y="67"/>
                  </a:cubicBezTo>
                  <a:lnTo>
                    <a:pt x="476" y="2023"/>
                  </a:lnTo>
                  <a:lnTo>
                    <a:pt x="590" y="2023"/>
                  </a:lnTo>
                  <a:lnTo>
                    <a:pt x="115" y="43"/>
                  </a:lnTo>
                  <a:cubicBezTo>
                    <a:pt x="111" y="18"/>
                    <a:pt x="87" y="0"/>
                    <a:pt x="62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1"/>
            <p:cNvSpPr/>
            <p:nvPr/>
          </p:nvSpPr>
          <p:spPr>
            <a:xfrm rot="385884">
              <a:off x="9844291" y="5185618"/>
              <a:ext cx="33005" cy="116024"/>
            </a:xfrm>
            <a:custGeom>
              <a:avLst/>
              <a:gdLst/>
              <a:ahLst/>
              <a:cxnLst/>
              <a:rect l="l" t="t" r="r" b="b"/>
              <a:pathLst>
                <a:path w="692" h="2433" extrusionOk="0">
                  <a:moveTo>
                    <a:pt x="62" y="0"/>
                  </a:moveTo>
                  <a:cubicBezTo>
                    <a:pt x="57" y="0"/>
                    <a:pt x="53" y="1"/>
                    <a:pt x="49" y="2"/>
                  </a:cubicBezTo>
                  <a:cubicBezTo>
                    <a:pt x="17" y="6"/>
                    <a:pt x="0" y="38"/>
                    <a:pt x="5" y="67"/>
                  </a:cubicBezTo>
                  <a:lnTo>
                    <a:pt x="575" y="2433"/>
                  </a:lnTo>
                  <a:lnTo>
                    <a:pt x="692" y="2433"/>
                  </a:lnTo>
                  <a:lnTo>
                    <a:pt x="115" y="43"/>
                  </a:lnTo>
                  <a:cubicBezTo>
                    <a:pt x="110" y="18"/>
                    <a:pt x="87" y="0"/>
                    <a:pt x="62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1"/>
            <p:cNvSpPr/>
            <p:nvPr/>
          </p:nvSpPr>
          <p:spPr>
            <a:xfrm rot="385884">
              <a:off x="9890349" y="5173072"/>
              <a:ext cx="37441" cy="134050"/>
            </a:xfrm>
            <a:custGeom>
              <a:avLst/>
              <a:gdLst/>
              <a:ahLst/>
              <a:cxnLst/>
              <a:rect l="l" t="t" r="r" b="b"/>
              <a:pathLst>
                <a:path w="785" h="2811" extrusionOk="0">
                  <a:moveTo>
                    <a:pt x="62" y="0"/>
                  </a:moveTo>
                  <a:cubicBezTo>
                    <a:pt x="58" y="0"/>
                    <a:pt x="54" y="1"/>
                    <a:pt x="49" y="2"/>
                  </a:cubicBezTo>
                  <a:cubicBezTo>
                    <a:pt x="20" y="6"/>
                    <a:pt x="1" y="38"/>
                    <a:pt x="8" y="67"/>
                  </a:cubicBezTo>
                  <a:lnTo>
                    <a:pt x="668" y="2811"/>
                  </a:lnTo>
                  <a:lnTo>
                    <a:pt x="784" y="2811"/>
                  </a:lnTo>
                  <a:lnTo>
                    <a:pt x="117" y="43"/>
                  </a:lnTo>
                  <a:cubicBezTo>
                    <a:pt x="111" y="18"/>
                    <a:pt x="88" y="0"/>
                    <a:pt x="62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1"/>
            <p:cNvSpPr/>
            <p:nvPr/>
          </p:nvSpPr>
          <p:spPr>
            <a:xfrm rot="385884">
              <a:off x="9936665" y="5160992"/>
              <a:ext cx="39730" cy="146449"/>
            </a:xfrm>
            <a:custGeom>
              <a:avLst/>
              <a:gdLst/>
              <a:ahLst/>
              <a:cxnLst/>
              <a:rect l="l" t="t" r="r" b="b"/>
              <a:pathLst>
                <a:path w="833" h="3071" extrusionOk="0">
                  <a:moveTo>
                    <a:pt x="62" y="0"/>
                  </a:moveTo>
                  <a:cubicBezTo>
                    <a:pt x="57" y="0"/>
                    <a:pt x="53" y="1"/>
                    <a:pt x="49" y="2"/>
                  </a:cubicBezTo>
                  <a:cubicBezTo>
                    <a:pt x="18" y="6"/>
                    <a:pt x="1" y="38"/>
                    <a:pt x="5" y="67"/>
                  </a:cubicBezTo>
                  <a:lnTo>
                    <a:pt x="719" y="3027"/>
                  </a:lnTo>
                  <a:cubicBezTo>
                    <a:pt x="724" y="3051"/>
                    <a:pt x="748" y="3071"/>
                    <a:pt x="772" y="3071"/>
                  </a:cubicBezTo>
                  <a:cubicBezTo>
                    <a:pt x="777" y="3071"/>
                    <a:pt x="782" y="3071"/>
                    <a:pt x="784" y="3068"/>
                  </a:cubicBezTo>
                  <a:cubicBezTo>
                    <a:pt x="816" y="3061"/>
                    <a:pt x="833" y="3032"/>
                    <a:pt x="828" y="3000"/>
                  </a:cubicBezTo>
                  <a:lnTo>
                    <a:pt x="115" y="43"/>
                  </a:lnTo>
                  <a:cubicBezTo>
                    <a:pt x="110" y="18"/>
                    <a:pt x="87" y="0"/>
                    <a:pt x="62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1"/>
            <p:cNvSpPr/>
            <p:nvPr/>
          </p:nvSpPr>
          <p:spPr>
            <a:xfrm rot="385884">
              <a:off x="9983983" y="5146225"/>
              <a:ext cx="39873" cy="146306"/>
            </a:xfrm>
            <a:custGeom>
              <a:avLst/>
              <a:gdLst/>
              <a:ahLst/>
              <a:cxnLst/>
              <a:rect l="l" t="t" r="r" b="b"/>
              <a:pathLst>
                <a:path w="836" h="3068" extrusionOk="0">
                  <a:moveTo>
                    <a:pt x="60" y="0"/>
                  </a:moveTo>
                  <a:cubicBezTo>
                    <a:pt x="56" y="0"/>
                    <a:pt x="53" y="0"/>
                    <a:pt x="49" y="1"/>
                  </a:cubicBezTo>
                  <a:cubicBezTo>
                    <a:pt x="20" y="8"/>
                    <a:pt x="1" y="37"/>
                    <a:pt x="8" y="69"/>
                  </a:cubicBezTo>
                  <a:lnTo>
                    <a:pt x="719" y="3026"/>
                  </a:lnTo>
                  <a:cubicBezTo>
                    <a:pt x="726" y="3053"/>
                    <a:pt x="750" y="3068"/>
                    <a:pt x="774" y="3068"/>
                  </a:cubicBezTo>
                  <a:cubicBezTo>
                    <a:pt x="777" y="3068"/>
                    <a:pt x="784" y="3068"/>
                    <a:pt x="787" y="3065"/>
                  </a:cubicBezTo>
                  <a:cubicBezTo>
                    <a:pt x="816" y="3063"/>
                    <a:pt x="835" y="3031"/>
                    <a:pt x="828" y="3002"/>
                  </a:cubicBezTo>
                  <a:lnTo>
                    <a:pt x="117" y="45"/>
                  </a:lnTo>
                  <a:cubicBezTo>
                    <a:pt x="111" y="17"/>
                    <a:pt x="87" y="0"/>
                    <a:pt x="60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4" name="Google Shape;744;p11"/>
          <p:cNvGrpSpPr/>
          <p:nvPr/>
        </p:nvGrpSpPr>
        <p:grpSpPr>
          <a:xfrm>
            <a:off x="8293494" y="2560051"/>
            <a:ext cx="1334933" cy="2789025"/>
            <a:chOff x="9181869" y="2560051"/>
            <a:chExt cx="1334933" cy="2789025"/>
          </a:xfrm>
        </p:grpSpPr>
        <p:sp>
          <p:nvSpPr>
            <p:cNvPr id="745" name="Google Shape;745;p11"/>
            <p:cNvSpPr/>
            <p:nvPr/>
          </p:nvSpPr>
          <p:spPr>
            <a:xfrm rot="385884">
              <a:off x="9302414" y="3081356"/>
              <a:ext cx="1093841" cy="2213425"/>
            </a:xfrm>
            <a:custGeom>
              <a:avLst/>
              <a:gdLst/>
              <a:ahLst/>
              <a:cxnLst/>
              <a:rect l="l" t="t" r="r" b="b"/>
              <a:pathLst>
                <a:path w="22934" h="46415" extrusionOk="0">
                  <a:moveTo>
                    <a:pt x="6524" y="1"/>
                  </a:moveTo>
                  <a:lnTo>
                    <a:pt x="0" y="2599"/>
                  </a:lnTo>
                  <a:lnTo>
                    <a:pt x="5990" y="25599"/>
                  </a:lnTo>
                  <a:lnTo>
                    <a:pt x="7322" y="30718"/>
                  </a:lnTo>
                  <a:lnTo>
                    <a:pt x="11412" y="46405"/>
                  </a:lnTo>
                  <a:lnTo>
                    <a:pt x="22934" y="46414"/>
                  </a:lnTo>
                  <a:lnTo>
                    <a:pt x="10345" y="1932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1"/>
            <p:cNvSpPr/>
            <p:nvPr/>
          </p:nvSpPr>
          <p:spPr>
            <a:xfrm rot="385884">
              <a:off x="9523014" y="2832535"/>
              <a:ext cx="219112" cy="278496"/>
            </a:xfrm>
            <a:custGeom>
              <a:avLst/>
              <a:gdLst/>
              <a:ahLst/>
              <a:cxnLst/>
              <a:rect l="l" t="t" r="r" b="b"/>
              <a:pathLst>
                <a:path w="4594" h="5840" extrusionOk="0">
                  <a:moveTo>
                    <a:pt x="2063" y="0"/>
                  </a:moveTo>
                  <a:lnTo>
                    <a:pt x="1" y="667"/>
                  </a:lnTo>
                  <a:lnTo>
                    <a:pt x="1486" y="5840"/>
                  </a:lnTo>
                  <a:lnTo>
                    <a:pt x="4593" y="4600"/>
                  </a:lnTo>
                  <a:lnTo>
                    <a:pt x="3526" y="864"/>
                  </a:lnTo>
                  <a:lnTo>
                    <a:pt x="206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1"/>
            <p:cNvSpPr/>
            <p:nvPr/>
          </p:nvSpPr>
          <p:spPr>
            <a:xfrm rot="385884">
              <a:off x="9438887" y="2809055"/>
              <a:ext cx="310162" cy="238391"/>
            </a:xfrm>
            <a:custGeom>
              <a:avLst/>
              <a:gdLst/>
              <a:ahLst/>
              <a:cxnLst/>
              <a:rect l="l" t="t" r="r" b="b"/>
              <a:pathLst>
                <a:path w="6503" h="4999" extrusionOk="0">
                  <a:moveTo>
                    <a:pt x="66" y="1"/>
                  </a:moveTo>
                  <a:cubicBezTo>
                    <a:pt x="49" y="1"/>
                    <a:pt x="33" y="8"/>
                    <a:pt x="23" y="22"/>
                  </a:cubicBezTo>
                  <a:cubicBezTo>
                    <a:pt x="1" y="47"/>
                    <a:pt x="6" y="83"/>
                    <a:pt x="30" y="102"/>
                  </a:cubicBezTo>
                  <a:lnTo>
                    <a:pt x="6406" y="4986"/>
                  </a:lnTo>
                  <a:cubicBezTo>
                    <a:pt x="6416" y="4996"/>
                    <a:pt x="6428" y="4998"/>
                    <a:pt x="6440" y="4998"/>
                  </a:cubicBezTo>
                  <a:cubicBezTo>
                    <a:pt x="6452" y="4998"/>
                    <a:pt x="6459" y="4996"/>
                    <a:pt x="6476" y="4986"/>
                  </a:cubicBezTo>
                  <a:cubicBezTo>
                    <a:pt x="6493" y="4974"/>
                    <a:pt x="6503" y="4950"/>
                    <a:pt x="6496" y="4926"/>
                  </a:cubicBezTo>
                  <a:lnTo>
                    <a:pt x="5445" y="1243"/>
                  </a:lnTo>
                  <a:cubicBezTo>
                    <a:pt x="5437" y="1217"/>
                    <a:pt x="5414" y="1199"/>
                    <a:pt x="5390" y="1199"/>
                  </a:cubicBezTo>
                  <a:cubicBezTo>
                    <a:pt x="5385" y="1199"/>
                    <a:pt x="5380" y="1200"/>
                    <a:pt x="5375" y="1201"/>
                  </a:cubicBezTo>
                  <a:cubicBezTo>
                    <a:pt x="5343" y="1211"/>
                    <a:pt x="5326" y="1243"/>
                    <a:pt x="5336" y="1272"/>
                  </a:cubicBezTo>
                  <a:lnTo>
                    <a:pt x="6343" y="4792"/>
                  </a:lnTo>
                  <a:lnTo>
                    <a:pt x="100" y="13"/>
                  </a:lnTo>
                  <a:cubicBezTo>
                    <a:pt x="90" y="5"/>
                    <a:pt x="78" y="1"/>
                    <a:pt x="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1"/>
            <p:cNvSpPr/>
            <p:nvPr/>
          </p:nvSpPr>
          <p:spPr>
            <a:xfrm rot="385884">
              <a:off x="9438135" y="2732846"/>
              <a:ext cx="354137" cy="406585"/>
            </a:xfrm>
            <a:custGeom>
              <a:avLst/>
              <a:gdLst/>
              <a:ahLst/>
              <a:cxnLst/>
              <a:rect l="l" t="t" r="r" b="b"/>
              <a:pathLst>
                <a:path w="7425" h="8526" extrusionOk="0">
                  <a:moveTo>
                    <a:pt x="4795" y="150"/>
                  </a:moveTo>
                  <a:lnTo>
                    <a:pt x="1884" y="8280"/>
                  </a:lnTo>
                  <a:lnTo>
                    <a:pt x="132" y="1744"/>
                  </a:lnTo>
                  <a:lnTo>
                    <a:pt x="4795" y="150"/>
                  </a:lnTo>
                  <a:close/>
                  <a:moveTo>
                    <a:pt x="4886" y="0"/>
                  </a:moveTo>
                  <a:cubicBezTo>
                    <a:pt x="4880" y="0"/>
                    <a:pt x="4874" y="1"/>
                    <a:pt x="4868" y="2"/>
                  </a:cubicBezTo>
                  <a:lnTo>
                    <a:pt x="45" y="1654"/>
                  </a:lnTo>
                  <a:cubicBezTo>
                    <a:pt x="18" y="1662"/>
                    <a:pt x="1" y="1693"/>
                    <a:pt x="8" y="1720"/>
                  </a:cubicBezTo>
                  <a:lnTo>
                    <a:pt x="1823" y="8481"/>
                  </a:lnTo>
                  <a:cubicBezTo>
                    <a:pt x="1830" y="8508"/>
                    <a:pt x="1850" y="8525"/>
                    <a:pt x="1879" y="8525"/>
                  </a:cubicBezTo>
                  <a:cubicBezTo>
                    <a:pt x="1903" y="8525"/>
                    <a:pt x="1922" y="8511"/>
                    <a:pt x="1930" y="8486"/>
                  </a:cubicBezTo>
                  <a:lnTo>
                    <a:pt x="4877" y="247"/>
                  </a:lnTo>
                  <a:lnTo>
                    <a:pt x="6530" y="6604"/>
                  </a:lnTo>
                  <a:cubicBezTo>
                    <a:pt x="6539" y="6629"/>
                    <a:pt x="6563" y="6645"/>
                    <a:pt x="6584" y="6645"/>
                  </a:cubicBezTo>
                  <a:cubicBezTo>
                    <a:pt x="6585" y="6645"/>
                    <a:pt x="6586" y="6645"/>
                    <a:pt x="6588" y="6645"/>
                  </a:cubicBezTo>
                  <a:cubicBezTo>
                    <a:pt x="6614" y="6645"/>
                    <a:pt x="6636" y="6628"/>
                    <a:pt x="6641" y="6599"/>
                  </a:cubicBezTo>
                  <a:lnTo>
                    <a:pt x="7418" y="2314"/>
                  </a:lnTo>
                  <a:cubicBezTo>
                    <a:pt x="7425" y="2280"/>
                    <a:pt x="7403" y="2254"/>
                    <a:pt x="7371" y="2249"/>
                  </a:cubicBezTo>
                  <a:cubicBezTo>
                    <a:pt x="7367" y="2248"/>
                    <a:pt x="7363" y="2247"/>
                    <a:pt x="7359" y="2247"/>
                  </a:cubicBezTo>
                  <a:cubicBezTo>
                    <a:pt x="7333" y="2247"/>
                    <a:pt x="7310" y="2267"/>
                    <a:pt x="7306" y="2292"/>
                  </a:cubicBezTo>
                  <a:lnTo>
                    <a:pt x="6576" y="6327"/>
                  </a:lnTo>
                  <a:lnTo>
                    <a:pt x="4940" y="41"/>
                  </a:lnTo>
                  <a:cubicBezTo>
                    <a:pt x="4940" y="36"/>
                    <a:pt x="4938" y="34"/>
                    <a:pt x="4938" y="31"/>
                  </a:cubicBezTo>
                  <a:cubicBezTo>
                    <a:pt x="4931" y="19"/>
                    <a:pt x="4919" y="10"/>
                    <a:pt x="4907" y="2"/>
                  </a:cubicBezTo>
                  <a:lnTo>
                    <a:pt x="4904" y="2"/>
                  </a:lnTo>
                  <a:cubicBezTo>
                    <a:pt x="4898" y="1"/>
                    <a:pt x="4892" y="0"/>
                    <a:pt x="48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1"/>
            <p:cNvSpPr/>
            <p:nvPr/>
          </p:nvSpPr>
          <p:spPr>
            <a:xfrm rot="385884">
              <a:off x="9669446" y="2749745"/>
              <a:ext cx="190971" cy="369389"/>
            </a:xfrm>
            <a:custGeom>
              <a:avLst/>
              <a:gdLst/>
              <a:ahLst/>
              <a:cxnLst/>
              <a:rect l="l" t="t" r="r" b="b"/>
              <a:pathLst>
                <a:path w="4004" h="7746" extrusionOk="0">
                  <a:moveTo>
                    <a:pt x="478" y="514"/>
                  </a:moveTo>
                  <a:lnTo>
                    <a:pt x="2485" y="2336"/>
                  </a:lnTo>
                  <a:lnTo>
                    <a:pt x="3742" y="7166"/>
                  </a:lnTo>
                  <a:lnTo>
                    <a:pt x="478" y="514"/>
                  </a:lnTo>
                  <a:close/>
                  <a:moveTo>
                    <a:pt x="61" y="0"/>
                  </a:moveTo>
                  <a:cubicBezTo>
                    <a:pt x="46" y="0"/>
                    <a:pt x="31" y="6"/>
                    <a:pt x="20" y="19"/>
                  </a:cubicBezTo>
                  <a:cubicBezTo>
                    <a:pt x="0" y="40"/>
                    <a:pt x="0" y="77"/>
                    <a:pt x="25" y="96"/>
                  </a:cubicBezTo>
                  <a:lnTo>
                    <a:pt x="255" y="307"/>
                  </a:lnTo>
                  <a:lnTo>
                    <a:pt x="3887" y="7717"/>
                  </a:lnTo>
                  <a:cubicBezTo>
                    <a:pt x="3899" y="7734"/>
                    <a:pt x="3919" y="7746"/>
                    <a:pt x="3938" y="7746"/>
                  </a:cubicBezTo>
                  <a:lnTo>
                    <a:pt x="3962" y="7746"/>
                  </a:lnTo>
                  <a:cubicBezTo>
                    <a:pt x="3987" y="7736"/>
                    <a:pt x="4004" y="7707"/>
                    <a:pt x="3996" y="7678"/>
                  </a:cubicBezTo>
                  <a:lnTo>
                    <a:pt x="2596" y="2292"/>
                  </a:lnTo>
                  <a:cubicBezTo>
                    <a:pt x="2592" y="2285"/>
                    <a:pt x="2587" y="2272"/>
                    <a:pt x="2577" y="2265"/>
                  </a:cubicBezTo>
                  <a:lnTo>
                    <a:pt x="340" y="235"/>
                  </a:lnTo>
                  <a:lnTo>
                    <a:pt x="335" y="230"/>
                  </a:lnTo>
                  <a:lnTo>
                    <a:pt x="100" y="16"/>
                  </a:lnTo>
                  <a:cubicBezTo>
                    <a:pt x="89" y="6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1"/>
            <p:cNvSpPr/>
            <p:nvPr/>
          </p:nvSpPr>
          <p:spPr>
            <a:xfrm rot="385884">
              <a:off x="9455802" y="3220336"/>
              <a:ext cx="39873" cy="146354"/>
            </a:xfrm>
            <a:custGeom>
              <a:avLst/>
              <a:gdLst/>
              <a:ahLst/>
              <a:cxnLst/>
              <a:rect l="l" t="t" r="r" b="b"/>
              <a:pathLst>
                <a:path w="836" h="3069" extrusionOk="0">
                  <a:moveTo>
                    <a:pt x="60" y="1"/>
                  </a:moveTo>
                  <a:cubicBezTo>
                    <a:pt x="56" y="1"/>
                    <a:pt x="53" y="1"/>
                    <a:pt x="49" y="2"/>
                  </a:cubicBezTo>
                  <a:cubicBezTo>
                    <a:pt x="20" y="9"/>
                    <a:pt x="1" y="38"/>
                    <a:pt x="8" y="70"/>
                  </a:cubicBezTo>
                  <a:lnTo>
                    <a:pt x="719" y="3027"/>
                  </a:lnTo>
                  <a:cubicBezTo>
                    <a:pt x="726" y="3051"/>
                    <a:pt x="750" y="3068"/>
                    <a:pt x="774" y="3068"/>
                  </a:cubicBezTo>
                  <a:lnTo>
                    <a:pt x="787" y="3068"/>
                  </a:lnTo>
                  <a:cubicBezTo>
                    <a:pt x="816" y="3063"/>
                    <a:pt x="835" y="3032"/>
                    <a:pt x="828" y="3003"/>
                  </a:cubicBezTo>
                  <a:lnTo>
                    <a:pt x="117" y="45"/>
                  </a:lnTo>
                  <a:cubicBezTo>
                    <a:pt x="111" y="17"/>
                    <a:pt x="87" y="1"/>
                    <a:pt x="60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1"/>
            <p:cNvSpPr/>
            <p:nvPr/>
          </p:nvSpPr>
          <p:spPr>
            <a:xfrm rot="385884">
              <a:off x="9503061" y="3205168"/>
              <a:ext cx="39825" cy="146354"/>
            </a:xfrm>
            <a:custGeom>
              <a:avLst/>
              <a:gdLst/>
              <a:ahLst/>
              <a:cxnLst/>
              <a:rect l="l" t="t" r="r" b="b"/>
              <a:pathLst>
                <a:path w="835" h="3069" extrusionOk="0">
                  <a:moveTo>
                    <a:pt x="59" y="1"/>
                  </a:moveTo>
                  <a:cubicBezTo>
                    <a:pt x="56" y="1"/>
                    <a:pt x="52" y="1"/>
                    <a:pt x="49" y="2"/>
                  </a:cubicBezTo>
                  <a:cubicBezTo>
                    <a:pt x="20" y="9"/>
                    <a:pt x="0" y="38"/>
                    <a:pt x="7" y="70"/>
                  </a:cubicBezTo>
                  <a:lnTo>
                    <a:pt x="721" y="3025"/>
                  </a:lnTo>
                  <a:cubicBezTo>
                    <a:pt x="726" y="3049"/>
                    <a:pt x="750" y="3068"/>
                    <a:pt x="774" y="3068"/>
                  </a:cubicBezTo>
                  <a:lnTo>
                    <a:pt x="786" y="3068"/>
                  </a:lnTo>
                  <a:cubicBezTo>
                    <a:pt x="815" y="3061"/>
                    <a:pt x="835" y="3032"/>
                    <a:pt x="827" y="3000"/>
                  </a:cubicBezTo>
                  <a:lnTo>
                    <a:pt x="117" y="45"/>
                  </a:lnTo>
                  <a:cubicBezTo>
                    <a:pt x="110" y="17"/>
                    <a:pt x="87" y="1"/>
                    <a:pt x="59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1"/>
            <p:cNvSpPr/>
            <p:nvPr/>
          </p:nvSpPr>
          <p:spPr>
            <a:xfrm rot="385884">
              <a:off x="9550401" y="3191061"/>
              <a:ext cx="39730" cy="146211"/>
            </a:xfrm>
            <a:custGeom>
              <a:avLst/>
              <a:gdLst/>
              <a:ahLst/>
              <a:cxnLst/>
              <a:rect l="l" t="t" r="r" b="b"/>
              <a:pathLst>
                <a:path w="833" h="3066" extrusionOk="0">
                  <a:moveTo>
                    <a:pt x="62" y="0"/>
                  </a:moveTo>
                  <a:cubicBezTo>
                    <a:pt x="58" y="0"/>
                    <a:pt x="53" y="1"/>
                    <a:pt x="49" y="2"/>
                  </a:cubicBezTo>
                  <a:cubicBezTo>
                    <a:pt x="18" y="6"/>
                    <a:pt x="1" y="36"/>
                    <a:pt x="5" y="67"/>
                  </a:cubicBezTo>
                  <a:lnTo>
                    <a:pt x="719" y="3025"/>
                  </a:lnTo>
                  <a:cubicBezTo>
                    <a:pt x="726" y="3049"/>
                    <a:pt x="750" y="3066"/>
                    <a:pt x="775" y="3066"/>
                  </a:cubicBezTo>
                  <a:cubicBezTo>
                    <a:pt x="776" y="3066"/>
                    <a:pt x="779" y="3065"/>
                    <a:pt x="781" y="3065"/>
                  </a:cubicBezTo>
                  <a:cubicBezTo>
                    <a:pt x="782" y="3065"/>
                    <a:pt x="783" y="3065"/>
                    <a:pt x="784" y="3066"/>
                  </a:cubicBezTo>
                  <a:cubicBezTo>
                    <a:pt x="816" y="3061"/>
                    <a:pt x="833" y="3029"/>
                    <a:pt x="828" y="3000"/>
                  </a:cubicBezTo>
                  <a:lnTo>
                    <a:pt x="115" y="43"/>
                  </a:lnTo>
                  <a:cubicBezTo>
                    <a:pt x="110" y="18"/>
                    <a:pt x="87" y="0"/>
                    <a:pt x="62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1"/>
            <p:cNvSpPr/>
            <p:nvPr/>
          </p:nvSpPr>
          <p:spPr>
            <a:xfrm rot="385884">
              <a:off x="9597500" y="3178094"/>
              <a:ext cx="39873" cy="146354"/>
            </a:xfrm>
            <a:custGeom>
              <a:avLst/>
              <a:gdLst/>
              <a:ahLst/>
              <a:cxnLst/>
              <a:rect l="l" t="t" r="r" b="b"/>
              <a:pathLst>
                <a:path w="836" h="3069" extrusionOk="0">
                  <a:moveTo>
                    <a:pt x="60" y="1"/>
                  </a:moveTo>
                  <a:cubicBezTo>
                    <a:pt x="56" y="1"/>
                    <a:pt x="53" y="1"/>
                    <a:pt x="49" y="2"/>
                  </a:cubicBezTo>
                  <a:cubicBezTo>
                    <a:pt x="20" y="9"/>
                    <a:pt x="1" y="38"/>
                    <a:pt x="8" y="70"/>
                  </a:cubicBezTo>
                  <a:lnTo>
                    <a:pt x="721" y="3025"/>
                  </a:lnTo>
                  <a:cubicBezTo>
                    <a:pt x="726" y="3051"/>
                    <a:pt x="750" y="3068"/>
                    <a:pt x="775" y="3068"/>
                  </a:cubicBezTo>
                  <a:lnTo>
                    <a:pt x="787" y="3068"/>
                  </a:lnTo>
                  <a:cubicBezTo>
                    <a:pt x="818" y="3063"/>
                    <a:pt x="835" y="3032"/>
                    <a:pt x="830" y="3003"/>
                  </a:cubicBezTo>
                  <a:lnTo>
                    <a:pt x="117" y="45"/>
                  </a:lnTo>
                  <a:cubicBezTo>
                    <a:pt x="111" y="17"/>
                    <a:pt x="87" y="1"/>
                    <a:pt x="60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1"/>
            <p:cNvSpPr/>
            <p:nvPr/>
          </p:nvSpPr>
          <p:spPr>
            <a:xfrm rot="385884">
              <a:off x="9644499" y="3166154"/>
              <a:ext cx="39730" cy="146211"/>
            </a:xfrm>
            <a:custGeom>
              <a:avLst/>
              <a:gdLst/>
              <a:ahLst/>
              <a:cxnLst/>
              <a:rect l="l" t="t" r="r" b="b"/>
              <a:pathLst>
                <a:path w="833" h="3066" extrusionOk="0">
                  <a:moveTo>
                    <a:pt x="62" y="0"/>
                  </a:moveTo>
                  <a:cubicBezTo>
                    <a:pt x="58" y="0"/>
                    <a:pt x="53" y="1"/>
                    <a:pt x="49" y="2"/>
                  </a:cubicBezTo>
                  <a:cubicBezTo>
                    <a:pt x="18" y="7"/>
                    <a:pt x="1" y="36"/>
                    <a:pt x="6" y="67"/>
                  </a:cubicBezTo>
                  <a:lnTo>
                    <a:pt x="719" y="3025"/>
                  </a:lnTo>
                  <a:cubicBezTo>
                    <a:pt x="724" y="3049"/>
                    <a:pt x="748" y="3066"/>
                    <a:pt x="772" y="3066"/>
                  </a:cubicBezTo>
                  <a:cubicBezTo>
                    <a:pt x="777" y="3066"/>
                    <a:pt x="780" y="3065"/>
                    <a:pt x="782" y="3065"/>
                  </a:cubicBezTo>
                  <a:cubicBezTo>
                    <a:pt x="783" y="3065"/>
                    <a:pt x="784" y="3065"/>
                    <a:pt x="784" y="3066"/>
                  </a:cubicBezTo>
                  <a:cubicBezTo>
                    <a:pt x="816" y="3061"/>
                    <a:pt x="833" y="3029"/>
                    <a:pt x="828" y="3000"/>
                  </a:cubicBezTo>
                  <a:lnTo>
                    <a:pt x="115" y="43"/>
                  </a:lnTo>
                  <a:cubicBezTo>
                    <a:pt x="111" y="18"/>
                    <a:pt x="87" y="0"/>
                    <a:pt x="62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1"/>
            <p:cNvSpPr/>
            <p:nvPr/>
          </p:nvSpPr>
          <p:spPr>
            <a:xfrm rot="385884">
              <a:off x="9691821" y="3151196"/>
              <a:ext cx="39873" cy="146401"/>
            </a:xfrm>
            <a:custGeom>
              <a:avLst/>
              <a:gdLst/>
              <a:ahLst/>
              <a:cxnLst/>
              <a:rect l="l" t="t" r="r" b="b"/>
              <a:pathLst>
                <a:path w="836" h="3070" extrusionOk="0">
                  <a:moveTo>
                    <a:pt x="63" y="1"/>
                  </a:moveTo>
                  <a:cubicBezTo>
                    <a:pt x="58" y="1"/>
                    <a:pt x="54" y="1"/>
                    <a:pt x="49" y="3"/>
                  </a:cubicBezTo>
                  <a:cubicBezTo>
                    <a:pt x="20" y="7"/>
                    <a:pt x="1" y="39"/>
                    <a:pt x="8" y="68"/>
                  </a:cubicBezTo>
                  <a:lnTo>
                    <a:pt x="719" y="3025"/>
                  </a:lnTo>
                  <a:cubicBezTo>
                    <a:pt x="726" y="3050"/>
                    <a:pt x="750" y="3069"/>
                    <a:pt x="775" y="3069"/>
                  </a:cubicBezTo>
                  <a:lnTo>
                    <a:pt x="787" y="3069"/>
                  </a:lnTo>
                  <a:cubicBezTo>
                    <a:pt x="816" y="3062"/>
                    <a:pt x="835" y="3033"/>
                    <a:pt x="828" y="3001"/>
                  </a:cubicBezTo>
                  <a:lnTo>
                    <a:pt x="115" y="44"/>
                  </a:lnTo>
                  <a:cubicBezTo>
                    <a:pt x="111" y="19"/>
                    <a:pt x="89" y="1"/>
                    <a:pt x="6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1"/>
            <p:cNvSpPr/>
            <p:nvPr/>
          </p:nvSpPr>
          <p:spPr>
            <a:xfrm rot="385884">
              <a:off x="9482893" y="3435599"/>
              <a:ext cx="39873" cy="146401"/>
            </a:xfrm>
            <a:custGeom>
              <a:avLst/>
              <a:gdLst/>
              <a:ahLst/>
              <a:cxnLst/>
              <a:rect l="l" t="t" r="r" b="b"/>
              <a:pathLst>
                <a:path w="836" h="3070" extrusionOk="0">
                  <a:moveTo>
                    <a:pt x="62" y="1"/>
                  </a:moveTo>
                  <a:cubicBezTo>
                    <a:pt x="58" y="1"/>
                    <a:pt x="54" y="1"/>
                    <a:pt x="49" y="3"/>
                  </a:cubicBezTo>
                  <a:cubicBezTo>
                    <a:pt x="20" y="7"/>
                    <a:pt x="0" y="39"/>
                    <a:pt x="8" y="68"/>
                  </a:cubicBezTo>
                  <a:lnTo>
                    <a:pt x="721" y="3025"/>
                  </a:lnTo>
                  <a:cubicBezTo>
                    <a:pt x="726" y="3050"/>
                    <a:pt x="750" y="3069"/>
                    <a:pt x="774" y="3069"/>
                  </a:cubicBezTo>
                  <a:cubicBezTo>
                    <a:pt x="776" y="3069"/>
                    <a:pt x="780" y="3067"/>
                    <a:pt x="783" y="3067"/>
                  </a:cubicBezTo>
                  <a:cubicBezTo>
                    <a:pt x="784" y="3067"/>
                    <a:pt x="786" y="3067"/>
                    <a:pt x="787" y="3069"/>
                  </a:cubicBezTo>
                  <a:cubicBezTo>
                    <a:pt x="816" y="3062"/>
                    <a:pt x="835" y="3033"/>
                    <a:pt x="828" y="3001"/>
                  </a:cubicBezTo>
                  <a:lnTo>
                    <a:pt x="117" y="44"/>
                  </a:lnTo>
                  <a:cubicBezTo>
                    <a:pt x="111" y="19"/>
                    <a:pt x="88" y="1"/>
                    <a:pt x="62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1"/>
            <p:cNvSpPr/>
            <p:nvPr/>
          </p:nvSpPr>
          <p:spPr>
            <a:xfrm rot="385884">
              <a:off x="9530252" y="3420484"/>
              <a:ext cx="39730" cy="146211"/>
            </a:xfrm>
            <a:custGeom>
              <a:avLst/>
              <a:gdLst/>
              <a:ahLst/>
              <a:cxnLst/>
              <a:rect l="l" t="t" r="r" b="b"/>
              <a:pathLst>
                <a:path w="833" h="3066" extrusionOk="0">
                  <a:moveTo>
                    <a:pt x="62" y="0"/>
                  </a:moveTo>
                  <a:cubicBezTo>
                    <a:pt x="57" y="0"/>
                    <a:pt x="53" y="0"/>
                    <a:pt x="49" y="2"/>
                  </a:cubicBezTo>
                  <a:cubicBezTo>
                    <a:pt x="17" y="6"/>
                    <a:pt x="1" y="38"/>
                    <a:pt x="5" y="67"/>
                  </a:cubicBezTo>
                  <a:lnTo>
                    <a:pt x="719" y="3024"/>
                  </a:lnTo>
                  <a:cubicBezTo>
                    <a:pt x="723" y="3049"/>
                    <a:pt x="748" y="3066"/>
                    <a:pt x="772" y="3066"/>
                  </a:cubicBezTo>
                  <a:lnTo>
                    <a:pt x="784" y="3066"/>
                  </a:lnTo>
                  <a:cubicBezTo>
                    <a:pt x="816" y="3061"/>
                    <a:pt x="833" y="3029"/>
                    <a:pt x="828" y="3000"/>
                  </a:cubicBezTo>
                  <a:lnTo>
                    <a:pt x="115" y="43"/>
                  </a:lnTo>
                  <a:cubicBezTo>
                    <a:pt x="110" y="18"/>
                    <a:pt x="87" y="0"/>
                    <a:pt x="62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1"/>
            <p:cNvSpPr/>
            <p:nvPr/>
          </p:nvSpPr>
          <p:spPr>
            <a:xfrm rot="385884">
              <a:off x="9577510" y="3406095"/>
              <a:ext cx="39873" cy="146401"/>
            </a:xfrm>
            <a:custGeom>
              <a:avLst/>
              <a:gdLst/>
              <a:ahLst/>
              <a:cxnLst/>
              <a:rect l="l" t="t" r="r" b="b"/>
              <a:pathLst>
                <a:path w="836" h="3070" extrusionOk="0">
                  <a:moveTo>
                    <a:pt x="62" y="1"/>
                  </a:moveTo>
                  <a:cubicBezTo>
                    <a:pt x="58" y="1"/>
                    <a:pt x="54" y="1"/>
                    <a:pt x="49" y="3"/>
                  </a:cubicBezTo>
                  <a:cubicBezTo>
                    <a:pt x="20" y="7"/>
                    <a:pt x="1" y="39"/>
                    <a:pt x="8" y="68"/>
                  </a:cubicBezTo>
                  <a:lnTo>
                    <a:pt x="719" y="3025"/>
                  </a:lnTo>
                  <a:cubicBezTo>
                    <a:pt x="726" y="3050"/>
                    <a:pt x="750" y="3069"/>
                    <a:pt x="774" y="3069"/>
                  </a:cubicBezTo>
                  <a:lnTo>
                    <a:pt x="787" y="3069"/>
                  </a:lnTo>
                  <a:cubicBezTo>
                    <a:pt x="816" y="3062"/>
                    <a:pt x="835" y="3033"/>
                    <a:pt x="828" y="3001"/>
                  </a:cubicBezTo>
                  <a:lnTo>
                    <a:pt x="117" y="44"/>
                  </a:lnTo>
                  <a:cubicBezTo>
                    <a:pt x="111" y="19"/>
                    <a:pt x="88" y="1"/>
                    <a:pt x="62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1"/>
            <p:cNvSpPr/>
            <p:nvPr/>
          </p:nvSpPr>
          <p:spPr>
            <a:xfrm rot="385884">
              <a:off x="9624686" y="3393362"/>
              <a:ext cx="39778" cy="146401"/>
            </a:xfrm>
            <a:custGeom>
              <a:avLst/>
              <a:gdLst/>
              <a:ahLst/>
              <a:cxnLst/>
              <a:rect l="l" t="t" r="r" b="b"/>
              <a:pathLst>
                <a:path w="834" h="3070" extrusionOk="0">
                  <a:moveTo>
                    <a:pt x="62" y="1"/>
                  </a:moveTo>
                  <a:cubicBezTo>
                    <a:pt x="58" y="1"/>
                    <a:pt x="54" y="1"/>
                    <a:pt x="50" y="2"/>
                  </a:cubicBezTo>
                  <a:cubicBezTo>
                    <a:pt x="18" y="7"/>
                    <a:pt x="1" y="39"/>
                    <a:pt x="6" y="68"/>
                  </a:cubicBezTo>
                  <a:lnTo>
                    <a:pt x="719" y="3025"/>
                  </a:lnTo>
                  <a:cubicBezTo>
                    <a:pt x="724" y="3050"/>
                    <a:pt x="748" y="3069"/>
                    <a:pt x="772" y="3069"/>
                  </a:cubicBezTo>
                  <a:cubicBezTo>
                    <a:pt x="776" y="3069"/>
                    <a:pt x="779" y="3067"/>
                    <a:pt x="781" y="3067"/>
                  </a:cubicBezTo>
                  <a:cubicBezTo>
                    <a:pt x="783" y="3067"/>
                    <a:pt x="784" y="3067"/>
                    <a:pt x="785" y="3069"/>
                  </a:cubicBezTo>
                  <a:cubicBezTo>
                    <a:pt x="816" y="3062"/>
                    <a:pt x="833" y="3033"/>
                    <a:pt x="828" y="3001"/>
                  </a:cubicBezTo>
                  <a:lnTo>
                    <a:pt x="115" y="44"/>
                  </a:lnTo>
                  <a:cubicBezTo>
                    <a:pt x="111" y="19"/>
                    <a:pt x="87" y="1"/>
                    <a:pt x="62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1"/>
            <p:cNvSpPr/>
            <p:nvPr/>
          </p:nvSpPr>
          <p:spPr>
            <a:xfrm rot="385884">
              <a:off x="9671606" y="3381227"/>
              <a:ext cx="39730" cy="146354"/>
            </a:xfrm>
            <a:custGeom>
              <a:avLst/>
              <a:gdLst/>
              <a:ahLst/>
              <a:cxnLst/>
              <a:rect l="l" t="t" r="r" b="b"/>
              <a:pathLst>
                <a:path w="833" h="3069" extrusionOk="0">
                  <a:moveTo>
                    <a:pt x="62" y="0"/>
                  </a:moveTo>
                  <a:cubicBezTo>
                    <a:pt x="57" y="0"/>
                    <a:pt x="53" y="1"/>
                    <a:pt x="49" y="2"/>
                  </a:cubicBezTo>
                  <a:cubicBezTo>
                    <a:pt x="18" y="6"/>
                    <a:pt x="1" y="38"/>
                    <a:pt x="5" y="67"/>
                  </a:cubicBezTo>
                  <a:lnTo>
                    <a:pt x="719" y="3024"/>
                  </a:lnTo>
                  <a:cubicBezTo>
                    <a:pt x="726" y="3049"/>
                    <a:pt x="750" y="3068"/>
                    <a:pt x="775" y="3068"/>
                  </a:cubicBezTo>
                  <a:lnTo>
                    <a:pt x="784" y="3068"/>
                  </a:lnTo>
                  <a:cubicBezTo>
                    <a:pt x="816" y="3061"/>
                    <a:pt x="833" y="3032"/>
                    <a:pt x="828" y="3000"/>
                  </a:cubicBezTo>
                  <a:lnTo>
                    <a:pt x="115" y="43"/>
                  </a:lnTo>
                  <a:cubicBezTo>
                    <a:pt x="110" y="18"/>
                    <a:pt x="87" y="0"/>
                    <a:pt x="62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1"/>
            <p:cNvSpPr/>
            <p:nvPr/>
          </p:nvSpPr>
          <p:spPr>
            <a:xfrm rot="385884">
              <a:off x="9718920" y="3366459"/>
              <a:ext cx="39873" cy="146306"/>
            </a:xfrm>
            <a:custGeom>
              <a:avLst/>
              <a:gdLst/>
              <a:ahLst/>
              <a:cxnLst/>
              <a:rect l="l" t="t" r="r" b="b"/>
              <a:pathLst>
                <a:path w="836" h="3068" extrusionOk="0">
                  <a:moveTo>
                    <a:pt x="60" y="0"/>
                  </a:moveTo>
                  <a:cubicBezTo>
                    <a:pt x="56" y="0"/>
                    <a:pt x="53" y="0"/>
                    <a:pt x="49" y="1"/>
                  </a:cubicBezTo>
                  <a:cubicBezTo>
                    <a:pt x="20" y="8"/>
                    <a:pt x="1" y="37"/>
                    <a:pt x="8" y="69"/>
                  </a:cubicBezTo>
                  <a:lnTo>
                    <a:pt x="721" y="3026"/>
                  </a:lnTo>
                  <a:cubicBezTo>
                    <a:pt x="726" y="3050"/>
                    <a:pt x="750" y="3067"/>
                    <a:pt x="775" y="3067"/>
                  </a:cubicBezTo>
                  <a:lnTo>
                    <a:pt x="787" y="3067"/>
                  </a:lnTo>
                  <a:cubicBezTo>
                    <a:pt x="818" y="3063"/>
                    <a:pt x="835" y="3031"/>
                    <a:pt x="830" y="3002"/>
                  </a:cubicBezTo>
                  <a:lnTo>
                    <a:pt x="117" y="45"/>
                  </a:lnTo>
                  <a:cubicBezTo>
                    <a:pt x="111" y="17"/>
                    <a:pt x="87" y="0"/>
                    <a:pt x="60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1"/>
            <p:cNvSpPr/>
            <p:nvPr/>
          </p:nvSpPr>
          <p:spPr>
            <a:xfrm rot="385884">
              <a:off x="9523510" y="3682900"/>
              <a:ext cx="39730" cy="146401"/>
            </a:xfrm>
            <a:custGeom>
              <a:avLst/>
              <a:gdLst/>
              <a:ahLst/>
              <a:cxnLst/>
              <a:rect l="l" t="t" r="r" b="b"/>
              <a:pathLst>
                <a:path w="833" h="3070" extrusionOk="0">
                  <a:moveTo>
                    <a:pt x="63" y="1"/>
                  </a:moveTo>
                  <a:cubicBezTo>
                    <a:pt x="58" y="1"/>
                    <a:pt x="53" y="1"/>
                    <a:pt x="49" y="3"/>
                  </a:cubicBezTo>
                  <a:cubicBezTo>
                    <a:pt x="17" y="8"/>
                    <a:pt x="0" y="39"/>
                    <a:pt x="5" y="68"/>
                  </a:cubicBezTo>
                  <a:lnTo>
                    <a:pt x="718" y="3026"/>
                  </a:lnTo>
                  <a:cubicBezTo>
                    <a:pt x="725" y="3050"/>
                    <a:pt x="750" y="3069"/>
                    <a:pt x="774" y="3069"/>
                  </a:cubicBezTo>
                  <a:lnTo>
                    <a:pt x="784" y="3069"/>
                  </a:lnTo>
                  <a:cubicBezTo>
                    <a:pt x="815" y="3062"/>
                    <a:pt x="832" y="3033"/>
                    <a:pt x="827" y="3002"/>
                  </a:cubicBezTo>
                  <a:lnTo>
                    <a:pt x="114" y="44"/>
                  </a:lnTo>
                  <a:cubicBezTo>
                    <a:pt x="110" y="20"/>
                    <a:pt x="87" y="1"/>
                    <a:pt x="6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1"/>
            <p:cNvSpPr/>
            <p:nvPr/>
          </p:nvSpPr>
          <p:spPr>
            <a:xfrm rot="385884">
              <a:off x="9570850" y="3667893"/>
              <a:ext cx="39825" cy="146354"/>
            </a:xfrm>
            <a:custGeom>
              <a:avLst/>
              <a:gdLst/>
              <a:ahLst/>
              <a:cxnLst/>
              <a:rect l="l" t="t" r="r" b="b"/>
              <a:pathLst>
                <a:path w="835" h="3069" extrusionOk="0">
                  <a:moveTo>
                    <a:pt x="64" y="0"/>
                  </a:moveTo>
                  <a:cubicBezTo>
                    <a:pt x="59" y="0"/>
                    <a:pt x="54" y="1"/>
                    <a:pt x="49" y="2"/>
                  </a:cubicBezTo>
                  <a:cubicBezTo>
                    <a:pt x="19" y="7"/>
                    <a:pt x="0" y="39"/>
                    <a:pt x="7" y="68"/>
                  </a:cubicBezTo>
                  <a:lnTo>
                    <a:pt x="721" y="3025"/>
                  </a:lnTo>
                  <a:cubicBezTo>
                    <a:pt x="725" y="3050"/>
                    <a:pt x="750" y="3069"/>
                    <a:pt x="774" y="3069"/>
                  </a:cubicBezTo>
                  <a:lnTo>
                    <a:pt x="786" y="3069"/>
                  </a:lnTo>
                  <a:cubicBezTo>
                    <a:pt x="815" y="3062"/>
                    <a:pt x="835" y="3033"/>
                    <a:pt x="830" y="3001"/>
                  </a:cubicBezTo>
                  <a:lnTo>
                    <a:pt x="117" y="44"/>
                  </a:lnTo>
                  <a:cubicBezTo>
                    <a:pt x="110" y="19"/>
                    <a:pt x="89" y="0"/>
                    <a:pt x="64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1"/>
            <p:cNvSpPr/>
            <p:nvPr/>
          </p:nvSpPr>
          <p:spPr>
            <a:xfrm rot="385884">
              <a:off x="9618208" y="3653549"/>
              <a:ext cx="39730" cy="146354"/>
            </a:xfrm>
            <a:custGeom>
              <a:avLst/>
              <a:gdLst/>
              <a:ahLst/>
              <a:cxnLst/>
              <a:rect l="l" t="t" r="r" b="b"/>
              <a:pathLst>
                <a:path w="833" h="3069" extrusionOk="0">
                  <a:moveTo>
                    <a:pt x="63" y="0"/>
                  </a:moveTo>
                  <a:cubicBezTo>
                    <a:pt x="59" y="0"/>
                    <a:pt x="54" y="1"/>
                    <a:pt x="49" y="2"/>
                  </a:cubicBezTo>
                  <a:cubicBezTo>
                    <a:pt x="17" y="10"/>
                    <a:pt x="1" y="39"/>
                    <a:pt x="5" y="70"/>
                  </a:cubicBezTo>
                  <a:lnTo>
                    <a:pt x="719" y="3025"/>
                  </a:lnTo>
                  <a:cubicBezTo>
                    <a:pt x="726" y="3050"/>
                    <a:pt x="750" y="3069"/>
                    <a:pt x="774" y="3069"/>
                  </a:cubicBezTo>
                  <a:lnTo>
                    <a:pt x="787" y="3069"/>
                  </a:lnTo>
                  <a:cubicBezTo>
                    <a:pt x="816" y="3062"/>
                    <a:pt x="833" y="3033"/>
                    <a:pt x="828" y="3001"/>
                  </a:cubicBezTo>
                  <a:lnTo>
                    <a:pt x="115" y="46"/>
                  </a:lnTo>
                  <a:cubicBezTo>
                    <a:pt x="110" y="20"/>
                    <a:pt x="88" y="0"/>
                    <a:pt x="6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1"/>
            <p:cNvSpPr/>
            <p:nvPr/>
          </p:nvSpPr>
          <p:spPr>
            <a:xfrm rot="385884">
              <a:off x="9665208" y="3640663"/>
              <a:ext cx="39825" cy="146401"/>
            </a:xfrm>
            <a:custGeom>
              <a:avLst/>
              <a:gdLst/>
              <a:ahLst/>
              <a:cxnLst/>
              <a:rect l="l" t="t" r="r" b="b"/>
              <a:pathLst>
                <a:path w="835" h="3070" extrusionOk="0">
                  <a:moveTo>
                    <a:pt x="64" y="1"/>
                  </a:moveTo>
                  <a:cubicBezTo>
                    <a:pt x="59" y="1"/>
                    <a:pt x="54" y="1"/>
                    <a:pt x="49" y="3"/>
                  </a:cubicBezTo>
                  <a:cubicBezTo>
                    <a:pt x="20" y="8"/>
                    <a:pt x="0" y="39"/>
                    <a:pt x="5" y="68"/>
                  </a:cubicBezTo>
                  <a:lnTo>
                    <a:pt x="718" y="3026"/>
                  </a:lnTo>
                  <a:cubicBezTo>
                    <a:pt x="726" y="3050"/>
                    <a:pt x="750" y="3069"/>
                    <a:pt x="774" y="3069"/>
                  </a:cubicBezTo>
                  <a:lnTo>
                    <a:pt x="786" y="3069"/>
                  </a:lnTo>
                  <a:cubicBezTo>
                    <a:pt x="815" y="3062"/>
                    <a:pt x="835" y="3033"/>
                    <a:pt x="827" y="3002"/>
                  </a:cubicBezTo>
                  <a:lnTo>
                    <a:pt x="114" y="44"/>
                  </a:lnTo>
                  <a:cubicBezTo>
                    <a:pt x="110" y="20"/>
                    <a:pt x="89" y="1"/>
                    <a:pt x="6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1"/>
            <p:cNvSpPr/>
            <p:nvPr/>
          </p:nvSpPr>
          <p:spPr>
            <a:xfrm rot="385884">
              <a:off x="9712307" y="3628641"/>
              <a:ext cx="39730" cy="146354"/>
            </a:xfrm>
            <a:custGeom>
              <a:avLst/>
              <a:gdLst/>
              <a:ahLst/>
              <a:cxnLst/>
              <a:rect l="l" t="t" r="r" b="b"/>
              <a:pathLst>
                <a:path w="833" h="3069" extrusionOk="0">
                  <a:moveTo>
                    <a:pt x="63" y="0"/>
                  </a:moveTo>
                  <a:cubicBezTo>
                    <a:pt x="59" y="0"/>
                    <a:pt x="54" y="1"/>
                    <a:pt x="49" y="2"/>
                  </a:cubicBezTo>
                  <a:cubicBezTo>
                    <a:pt x="18" y="10"/>
                    <a:pt x="1" y="39"/>
                    <a:pt x="5" y="70"/>
                  </a:cubicBezTo>
                  <a:lnTo>
                    <a:pt x="719" y="3025"/>
                  </a:lnTo>
                  <a:cubicBezTo>
                    <a:pt x="724" y="3050"/>
                    <a:pt x="748" y="3069"/>
                    <a:pt x="772" y="3069"/>
                  </a:cubicBezTo>
                  <a:lnTo>
                    <a:pt x="784" y="3069"/>
                  </a:lnTo>
                  <a:cubicBezTo>
                    <a:pt x="816" y="3062"/>
                    <a:pt x="833" y="3033"/>
                    <a:pt x="828" y="3001"/>
                  </a:cubicBezTo>
                  <a:lnTo>
                    <a:pt x="115" y="46"/>
                  </a:lnTo>
                  <a:cubicBezTo>
                    <a:pt x="111" y="20"/>
                    <a:pt x="88" y="0"/>
                    <a:pt x="6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1"/>
            <p:cNvSpPr/>
            <p:nvPr/>
          </p:nvSpPr>
          <p:spPr>
            <a:xfrm rot="385884">
              <a:off x="9759521" y="3613902"/>
              <a:ext cx="39730" cy="146306"/>
            </a:xfrm>
            <a:custGeom>
              <a:avLst/>
              <a:gdLst/>
              <a:ahLst/>
              <a:cxnLst/>
              <a:rect l="l" t="t" r="r" b="b"/>
              <a:pathLst>
                <a:path w="833" h="3068" extrusionOk="0">
                  <a:moveTo>
                    <a:pt x="63" y="1"/>
                  </a:moveTo>
                  <a:cubicBezTo>
                    <a:pt x="58" y="1"/>
                    <a:pt x="53" y="2"/>
                    <a:pt x="49" y="3"/>
                  </a:cubicBezTo>
                  <a:cubicBezTo>
                    <a:pt x="17" y="8"/>
                    <a:pt x="0" y="39"/>
                    <a:pt x="5" y="69"/>
                  </a:cubicBezTo>
                  <a:lnTo>
                    <a:pt x="718" y="3026"/>
                  </a:lnTo>
                  <a:cubicBezTo>
                    <a:pt x="726" y="3050"/>
                    <a:pt x="750" y="3067"/>
                    <a:pt x="774" y="3067"/>
                  </a:cubicBezTo>
                  <a:lnTo>
                    <a:pt x="786" y="3067"/>
                  </a:lnTo>
                  <a:cubicBezTo>
                    <a:pt x="815" y="3062"/>
                    <a:pt x="832" y="3031"/>
                    <a:pt x="827" y="3002"/>
                  </a:cubicBezTo>
                  <a:lnTo>
                    <a:pt x="114" y="44"/>
                  </a:lnTo>
                  <a:cubicBezTo>
                    <a:pt x="110" y="20"/>
                    <a:pt x="87" y="1"/>
                    <a:pt x="6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1"/>
            <p:cNvSpPr/>
            <p:nvPr/>
          </p:nvSpPr>
          <p:spPr>
            <a:xfrm rot="385884">
              <a:off x="9564158" y="3930359"/>
              <a:ext cx="39778" cy="146401"/>
            </a:xfrm>
            <a:custGeom>
              <a:avLst/>
              <a:gdLst/>
              <a:ahLst/>
              <a:cxnLst/>
              <a:rect l="l" t="t" r="r" b="b"/>
              <a:pathLst>
                <a:path w="834" h="3070" extrusionOk="0">
                  <a:moveTo>
                    <a:pt x="64" y="0"/>
                  </a:moveTo>
                  <a:cubicBezTo>
                    <a:pt x="59" y="0"/>
                    <a:pt x="54" y="1"/>
                    <a:pt x="50" y="3"/>
                  </a:cubicBezTo>
                  <a:cubicBezTo>
                    <a:pt x="18" y="10"/>
                    <a:pt x="1" y="39"/>
                    <a:pt x="6" y="71"/>
                  </a:cubicBezTo>
                  <a:lnTo>
                    <a:pt x="719" y="3026"/>
                  </a:lnTo>
                  <a:cubicBezTo>
                    <a:pt x="724" y="3050"/>
                    <a:pt x="748" y="3069"/>
                    <a:pt x="772" y="3069"/>
                  </a:cubicBezTo>
                  <a:lnTo>
                    <a:pt x="785" y="3069"/>
                  </a:lnTo>
                  <a:cubicBezTo>
                    <a:pt x="816" y="3062"/>
                    <a:pt x="833" y="3033"/>
                    <a:pt x="828" y="3001"/>
                  </a:cubicBezTo>
                  <a:lnTo>
                    <a:pt x="115" y="46"/>
                  </a:lnTo>
                  <a:cubicBezTo>
                    <a:pt x="111" y="20"/>
                    <a:pt x="88" y="0"/>
                    <a:pt x="64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1"/>
            <p:cNvSpPr/>
            <p:nvPr/>
          </p:nvSpPr>
          <p:spPr>
            <a:xfrm rot="385884">
              <a:off x="9611406" y="3915286"/>
              <a:ext cx="39730" cy="146401"/>
            </a:xfrm>
            <a:custGeom>
              <a:avLst/>
              <a:gdLst/>
              <a:ahLst/>
              <a:cxnLst/>
              <a:rect l="l" t="t" r="r" b="b"/>
              <a:pathLst>
                <a:path w="833" h="3070" extrusionOk="0">
                  <a:moveTo>
                    <a:pt x="63" y="1"/>
                  </a:moveTo>
                  <a:cubicBezTo>
                    <a:pt x="59" y="1"/>
                    <a:pt x="54" y="2"/>
                    <a:pt x="49" y="3"/>
                  </a:cubicBezTo>
                  <a:cubicBezTo>
                    <a:pt x="18" y="10"/>
                    <a:pt x="1" y="40"/>
                    <a:pt x="5" y="71"/>
                  </a:cubicBezTo>
                  <a:lnTo>
                    <a:pt x="719" y="3026"/>
                  </a:lnTo>
                  <a:cubicBezTo>
                    <a:pt x="726" y="3050"/>
                    <a:pt x="750" y="3070"/>
                    <a:pt x="775" y="3070"/>
                  </a:cubicBezTo>
                  <a:lnTo>
                    <a:pt x="784" y="3070"/>
                  </a:lnTo>
                  <a:cubicBezTo>
                    <a:pt x="816" y="3062"/>
                    <a:pt x="833" y="3033"/>
                    <a:pt x="828" y="3002"/>
                  </a:cubicBezTo>
                  <a:lnTo>
                    <a:pt x="115" y="47"/>
                  </a:lnTo>
                  <a:cubicBezTo>
                    <a:pt x="111" y="20"/>
                    <a:pt x="88" y="1"/>
                    <a:pt x="6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1"/>
            <p:cNvSpPr/>
            <p:nvPr/>
          </p:nvSpPr>
          <p:spPr>
            <a:xfrm rot="385884">
              <a:off x="9658666" y="3900992"/>
              <a:ext cx="39873" cy="146354"/>
            </a:xfrm>
            <a:custGeom>
              <a:avLst/>
              <a:gdLst/>
              <a:ahLst/>
              <a:cxnLst/>
              <a:rect l="l" t="t" r="r" b="b"/>
              <a:pathLst>
                <a:path w="836" h="3069" extrusionOk="0">
                  <a:moveTo>
                    <a:pt x="62" y="1"/>
                  </a:moveTo>
                  <a:cubicBezTo>
                    <a:pt x="58" y="1"/>
                    <a:pt x="54" y="1"/>
                    <a:pt x="49" y="2"/>
                  </a:cubicBezTo>
                  <a:cubicBezTo>
                    <a:pt x="20" y="9"/>
                    <a:pt x="1" y="39"/>
                    <a:pt x="8" y="70"/>
                  </a:cubicBezTo>
                  <a:lnTo>
                    <a:pt x="721" y="3027"/>
                  </a:lnTo>
                  <a:cubicBezTo>
                    <a:pt x="726" y="3052"/>
                    <a:pt x="750" y="3069"/>
                    <a:pt x="775" y="3069"/>
                  </a:cubicBezTo>
                  <a:lnTo>
                    <a:pt x="787" y="3069"/>
                  </a:lnTo>
                  <a:cubicBezTo>
                    <a:pt x="818" y="3064"/>
                    <a:pt x="835" y="3032"/>
                    <a:pt x="830" y="3003"/>
                  </a:cubicBezTo>
                  <a:lnTo>
                    <a:pt x="117" y="46"/>
                  </a:lnTo>
                  <a:cubicBezTo>
                    <a:pt x="111" y="19"/>
                    <a:pt x="88" y="1"/>
                    <a:pt x="62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1"/>
            <p:cNvSpPr/>
            <p:nvPr/>
          </p:nvSpPr>
          <p:spPr>
            <a:xfrm rot="385884">
              <a:off x="9705904" y="3888125"/>
              <a:ext cx="39825" cy="146401"/>
            </a:xfrm>
            <a:custGeom>
              <a:avLst/>
              <a:gdLst/>
              <a:ahLst/>
              <a:cxnLst/>
              <a:rect l="l" t="t" r="r" b="b"/>
              <a:pathLst>
                <a:path w="835" h="3070" extrusionOk="0">
                  <a:moveTo>
                    <a:pt x="63" y="0"/>
                  </a:moveTo>
                  <a:cubicBezTo>
                    <a:pt x="58" y="0"/>
                    <a:pt x="53" y="1"/>
                    <a:pt x="49" y="3"/>
                  </a:cubicBezTo>
                  <a:cubicBezTo>
                    <a:pt x="17" y="10"/>
                    <a:pt x="0" y="39"/>
                    <a:pt x="5" y="71"/>
                  </a:cubicBezTo>
                  <a:lnTo>
                    <a:pt x="718" y="3026"/>
                  </a:lnTo>
                  <a:cubicBezTo>
                    <a:pt x="725" y="3050"/>
                    <a:pt x="750" y="3069"/>
                    <a:pt x="774" y="3069"/>
                  </a:cubicBezTo>
                  <a:lnTo>
                    <a:pt x="786" y="3069"/>
                  </a:lnTo>
                  <a:cubicBezTo>
                    <a:pt x="815" y="3062"/>
                    <a:pt x="835" y="3033"/>
                    <a:pt x="827" y="3001"/>
                  </a:cubicBezTo>
                  <a:lnTo>
                    <a:pt x="114" y="46"/>
                  </a:lnTo>
                  <a:cubicBezTo>
                    <a:pt x="110" y="20"/>
                    <a:pt x="87" y="0"/>
                    <a:pt x="6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1"/>
            <p:cNvSpPr/>
            <p:nvPr/>
          </p:nvSpPr>
          <p:spPr>
            <a:xfrm rot="385884">
              <a:off x="9752765" y="3876084"/>
              <a:ext cx="39873" cy="146354"/>
            </a:xfrm>
            <a:custGeom>
              <a:avLst/>
              <a:gdLst/>
              <a:ahLst/>
              <a:cxnLst/>
              <a:rect l="l" t="t" r="r" b="b"/>
              <a:pathLst>
                <a:path w="836" h="3069" extrusionOk="0">
                  <a:moveTo>
                    <a:pt x="62" y="1"/>
                  </a:moveTo>
                  <a:cubicBezTo>
                    <a:pt x="58" y="1"/>
                    <a:pt x="54" y="1"/>
                    <a:pt x="49" y="2"/>
                  </a:cubicBezTo>
                  <a:cubicBezTo>
                    <a:pt x="20" y="9"/>
                    <a:pt x="1" y="39"/>
                    <a:pt x="8" y="70"/>
                  </a:cubicBezTo>
                  <a:lnTo>
                    <a:pt x="719" y="3028"/>
                  </a:lnTo>
                  <a:cubicBezTo>
                    <a:pt x="726" y="3052"/>
                    <a:pt x="750" y="3069"/>
                    <a:pt x="775" y="3069"/>
                  </a:cubicBezTo>
                  <a:lnTo>
                    <a:pt x="787" y="3069"/>
                  </a:lnTo>
                  <a:cubicBezTo>
                    <a:pt x="816" y="3064"/>
                    <a:pt x="835" y="3032"/>
                    <a:pt x="828" y="3003"/>
                  </a:cubicBezTo>
                  <a:lnTo>
                    <a:pt x="115" y="46"/>
                  </a:lnTo>
                  <a:cubicBezTo>
                    <a:pt x="111" y="19"/>
                    <a:pt x="89" y="1"/>
                    <a:pt x="62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1"/>
            <p:cNvSpPr/>
            <p:nvPr/>
          </p:nvSpPr>
          <p:spPr>
            <a:xfrm rot="385884">
              <a:off x="9800211" y="3861364"/>
              <a:ext cx="39730" cy="146401"/>
            </a:xfrm>
            <a:custGeom>
              <a:avLst/>
              <a:gdLst/>
              <a:ahLst/>
              <a:cxnLst/>
              <a:rect l="l" t="t" r="r" b="b"/>
              <a:pathLst>
                <a:path w="833" h="3070" extrusionOk="0">
                  <a:moveTo>
                    <a:pt x="63" y="1"/>
                  </a:moveTo>
                  <a:cubicBezTo>
                    <a:pt x="58" y="1"/>
                    <a:pt x="53" y="1"/>
                    <a:pt x="49" y="3"/>
                  </a:cubicBezTo>
                  <a:cubicBezTo>
                    <a:pt x="17" y="8"/>
                    <a:pt x="0" y="39"/>
                    <a:pt x="5" y="68"/>
                  </a:cubicBezTo>
                  <a:lnTo>
                    <a:pt x="718" y="3026"/>
                  </a:lnTo>
                  <a:cubicBezTo>
                    <a:pt x="723" y="3050"/>
                    <a:pt x="747" y="3069"/>
                    <a:pt x="772" y="3069"/>
                  </a:cubicBezTo>
                  <a:lnTo>
                    <a:pt x="784" y="3069"/>
                  </a:lnTo>
                  <a:cubicBezTo>
                    <a:pt x="815" y="3062"/>
                    <a:pt x="832" y="3033"/>
                    <a:pt x="827" y="3002"/>
                  </a:cubicBezTo>
                  <a:lnTo>
                    <a:pt x="114" y="44"/>
                  </a:lnTo>
                  <a:cubicBezTo>
                    <a:pt x="110" y="20"/>
                    <a:pt x="87" y="1"/>
                    <a:pt x="6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1"/>
            <p:cNvSpPr/>
            <p:nvPr/>
          </p:nvSpPr>
          <p:spPr>
            <a:xfrm rot="385884">
              <a:off x="9604661" y="4177850"/>
              <a:ext cx="39825" cy="146354"/>
            </a:xfrm>
            <a:custGeom>
              <a:avLst/>
              <a:gdLst/>
              <a:ahLst/>
              <a:cxnLst/>
              <a:rect l="l" t="t" r="r" b="b"/>
              <a:pathLst>
                <a:path w="835" h="3069" extrusionOk="0">
                  <a:moveTo>
                    <a:pt x="62" y="0"/>
                  </a:moveTo>
                  <a:cubicBezTo>
                    <a:pt x="58" y="0"/>
                    <a:pt x="53" y="1"/>
                    <a:pt x="49" y="2"/>
                  </a:cubicBezTo>
                  <a:cubicBezTo>
                    <a:pt x="20" y="9"/>
                    <a:pt x="0" y="38"/>
                    <a:pt x="5" y="69"/>
                  </a:cubicBezTo>
                  <a:lnTo>
                    <a:pt x="718" y="3027"/>
                  </a:lnTo>
                  <a:cubicBezTo>
                    <a:pt x="726" y="3051"/>
                    <a:pt x="750" y="3068"/>
                    <a:pt x="774" y="3068"/>
                  </a:cubicBezTo>
                  <a:lnTo>
                    <a:pt x="786" y="3068"/>
                  </a:lnTo>
                  <a:cubicBezTo>
                    <a:pt x="815" y="3063"/>
                    <a:pt x="835" y="3032"/>
                    <a:pt x="827" y="3003"/>
                  </a:cubicBezTo>
                  <a:lnTo>
                    <a:pt x="114" y="45"/>
                  </a:lnTo>
                  <a:cubicBezTo>
                    <a:pt x="110" y="18"/>
                    <a:pt x="88" y="0"/>
                    <a:pt x="62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1"/>
            <p:cNvSpPr/>
            <p:nvPr/>
          </p:nvSpPr>
          <p:spPr>
            <a:xfrm rot="385884">
              <a:off x="9652099" y="4162795"/>
              <a:ext cx="39730" cy="146354"/>
            </a:xfrm>
            <a:custGeom>
              <a:avLst/>
              <a:gdLst/>
              <a:ahLst/>
              <a:cxnLst/>
              <a:rect l="l" t="t" r="r" b="b"/>
              <a:pathLst>
                <a:path w="833" h="3069" extrusionOk="0">
                  <a:moveTo>
                    <a:pt x="62" y="0"/>
                  </a:moveTo>
                  <a:cubicBezTo>
                    <a:pt x="57" y="0"/>
                    <a:pt x="53" y="1"/>
                    <a:pt x="49" y="2"/>
                  </a:cubicBezTo>
                  <a:cubicBezTo>
                    <a:pt x="18" y="9"/>
                    <a:pt x="1" y="38"/>
                    <a:pt x="5" y="70"/>
                  </a:cubicBezTo>
                  <a:lnTo>
                    <a:pt x="719" y="3027"/>
                  </a:lnTo>
                  <a:cubicBezTo>
                    <a:pt x="724" y="3052"/>
                    <a:pt x="748" y="3069"/>
                    <a:pt x="772" y="3069"/>
                  </a:cubicBezTo>
                  <a:lnTo>
                    <a:pt x="784" y="3069"/>
                  </a:lnTo>
                  <a:cubicBezTo>
                    <a:pt x="816" y="3064"/>
                    <a:pt x="833" y="3032"/>
                    <a:pt x="828" y="3003"/>
                  </a:cubicBezTo>
                  <a:lnTo>
                    <a:pt x="115" y="46"/>
                  </a:lnTo>
                  <a:cubicBezTo>
                    <a:pt x="110" y="19"/>
                    <a:pt x="87" y="0"/>
                    <a:pt x="62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1"/>
            <p:cNvSpPr/>
            <p:nvPr/>
          </p:nvSpPr>
          <p:spPr>
            <a:xfrm rot="385884">
              <a:off x="9699357" y="4148549"/>
              <a:ext cx="39873" cy="146258"/>
            </a:xfrm>
            <a:custGeom>
              <a:avLst/>
              <a:gdLst/>
              <a:ahLst/>
              <a:cxnLst/>
              <a:rect l="l" t="t" r="r" b="b"/>
              <a:pathLst>
                <a:path w="836" h="3067" extrusionOk="0">
                  <a:moveTo>
                    <a:pt x="64" y="0"/>
                  </a:moveTo>
                  <a:cubicBezTo>
                    <a:pt x="59" y="0"/>
                    <a:pt x="54" y="1"/>
                    <a:pt x="49" y="2"/>
                  </a:cubicBezTo>
                  <a:cubicBezTo>
                    <a:pt x="20" y="7"/>
                    <a:pt x="1" y="39"/>
                    <a:pt x="8" y="68"/>
                  </a:cubicBezTo>
                  <a:lnTo>
                    <a:pt x="719" y="3025"/>
                  </a:lnTo>
                  <a:cubicBezTo>
                    <a:pt x="726" y="3050"/>
                    <a:pt x="750" y="3067"/>
                    <a:pt x="775" y="3067"/>
                  </a:cubicBezTo>
                  <a:lnTo>
                    <a:pt x="787" y="3067"/>
                  </a:lnTo>
                  <a:cubicBezTo>
                    <a:pt x="816" y="3062"/>
                    <a:pt x="835" y="3030"/>
                    <a:pt x="828" y="3001"/>
                  </a:cubicBezTo>
                  <a:lnTo>
                    <a:pt x="117" y="44"/>
                  </a:lnTo>
                  <a:cubicBezTo>
                    <a:pt x="111" y="19"/>
                    <a:pt x="90" y="0"/>
                    <a:pt x="64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1"/>
            <p:cNvSpPr/>
            <p:nvPr/>
          </p:nvSpPr>
          <p:spPr>
            <a:xfrm rot="385884">
              <a:off x="9746362" y="4135560"/>
              <a:ext cx="39825" cy="146401"/>
            </a:xfrm>
            <a:custGeom>
              <a:avLst/>
              <a:gdLst/>
              <a:ahLst/>
              <a:cxnLst/>
              <a:rect l="l" t="t" r="r" b="b"/>
              <a:pathLst>
                <a:path w="835" h="3070" extrusionOk="0">
                  <a:moveTo>
                    <a:pt x="62" y="1"/>
                  </a:moveTo>
                  <a:cubicBezTo>
                    <a:pt x="58" y="1"/>
                    <a:pt x="53" y="1"/>
                    <a:pt x="49" y="3"/>
                  </a:cubicBezTo>
                  <a:cubicBezTo>
                    <a:pt x="20" y="10"/>
                    <a:pt x="0" y="39"/>
                    <a:pt x="7" y="70"/>
                  </a:cubicBezTo>
                  <a:lnTo>
                    <a:pt x="721" y="3028"/>
                  </a:lnTo>
                  <a:cubicBezTo>
                    <a:pt x="726" y="3052"/>
                    <a:pt x="750" y="3069"/>
                    <a:pt x="774" y="3069"/>
                  </a:cubicBezTo>
                  <a:lnTo>
                    <a:pt x="786" y="3069"/>
                  </a:lnTo>
                  <a:cubicBezTo>
                    <a:pt x="818" y="3064"/>
                    <a:pt x="835" y="3033"/>
                    <a:pt x="830" y="3004"/>
                  </a:cubicBezTo>
                  <a:lnTo>
                    <a:pt x="117" y="46"/>
                  </a:lnTo>
                  <a:cubicBezTo>
                    <a:pt x="110" y="19"/>
                    <a:pt x="88" y="1"/>
                    <a:pt x="62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1"/>
            <p:cNvSpPr/>
            <p:nvPr/>
          </p:nvSpPr>
          <p:spPr>
            <a:xfrm rot="385884">
              <a:off x="9793456" y="4123633"/>
              <a:ext cx="39730" cy="146258"/>
            </a:xfrm>
            <a:custGeom>
              <a:avLst/>
              <a:gdLst/>
              <a:ahLst/>
              <a:cxnLst/>
              <a:rect l="l" t="t" r="r" b="b"/>
              <a:pathLst>
                <a:path w="833" h="3067" extrusionOk="0">
                  <a:moveTo>
                    <a:pt x="64" y="0"/>
                  </a:moveTo>
                  <a:cubicBezTo>
                    <a:pt x="59" y="0"/>
                    <a:pt x="54" y="1"/>
                    <a:pt x="49" y="2"/>
                  </a:cubicBezTo>
                  <a:cubicBezTo>
                    <a:pt x="18" y="7"/>
                    <a:pt x="1" y="39"/>
                    <a:pt x="5" y="68"/>
                  </a:cubicBezTo>
                  <a:lnTo>
                    <a:pt x="719" y="3025"/>
                  </a:lnTo>
                  <a:cubicBezTo>
                    <a:pt x="726" y="3050"/>
                    <a:pt x="748" y="3067"/>
                    <a:pt x="775" y="3067"/>
                  </a:cubicBezTo>
                  <a:lnTo>
                    <a:pt x="784" y="3067"/>
                  </a:lnTo>
                  <a:cubicBezTo>
                    <a:pt x="816" y="3062"/>
                    <a:pt x="833" y="3030"/>
                    <a:pt x="828" y="3001"/>
                  </a:cubicBezTo>
                  <a:lnTo>
                    <a:pt x="115" y="44"/>
                  </a:lnTo>
                  <a:cubicBezTo>
                    <a:pt x="111" y="19"/>
                    <a:pt x="88" y="0"/>
                    <a:pt x="64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1"/>
            <p:cNvSpPr/>
            <p:nvPr/>
          </p:nvSpPr>
          <p:spPr>
            <a:xfrm rot="385884">
              <a:off x="9840669" y="4108804"/>
              <a:ext cx="39825" cy="146401"/>
            </a:xfrm>
            <a:custGeom>
              <a:avLst/>
              <a:gdLst/>
              <a:ahLst/>
              <a:cxnLst/>
              <a:rect l="l" t="t" r="r" b="b"/>
              <a:pathLst>
                <a:path w="835" h="3070" extrusionOk="0">
                  <a:moveTo>
                    <a:pt x="64" y="0"/>
                  </a:moveTo>
                  <a:cubicBezTo>
                    <a:pt x="59" y="0"/>
                    <a:pt x="54" y="1"/>
                    <a:pt x="49" y="3"/>
                  </a:cubicBezTo>
                  <a:cubicBezTo>
                    <a:pt x="20" y="10"/>
                    <a:pt x="0" y="39"/>
                    <a:pt x="8" y="71"/>
                  </a:cubicBezTo>
                  <a:lnTo>
                    <a:pt x="718" y="3026"/>
                  </a:lnTo>
                  <a:cubicBezTo>
                    <a:pt x="726" y="3050"/>
                    <a:pt x="750" y="3069"/>
                    <a:pt x="774" y="3069"/>
                  </a:cubicBezTo>
                  <a:cubicBezTo>
                    <a:pt x="777" y="3069"/>
                    <a:pt x="781" y="3068"/>
                    <a:pt x="783" y="3068"/>
                  </a:cubicBezTo>
                  <a:cubicBezTo>
                    <a:pt x="784" y="3068"/>
                    <a:pt x="785" y="3068"/>
                    <a:pt x="786" y="3069"/>
                  </a:cubicBezTo>
                  <a:cubicBezTo>
                    <a:pt x="815" y="3062"/>
                    <a:pt x="835" y="3033"/>
                    <a:pt x="828" y="3001"/>
                  </a:cubicBezTo>
                  <a:lnTo>
                    <a:pt x="117" y="46"/>
                  </a:lnTo>
                  <a:cubicBezTo>
                    <a:pt x="111" y="20"/>
                    <a:pt x="89" y="0"/>
                    <a:pt x="64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1"/>
            <p:cNvSpPr/>
            <p:nvPr/>
          </p:nvSpPr>
          <p:spPr>
            <a:xfrm rot="385884">
              <a:off x="9645356" y="4425359"/>
              <a:ext cx="39825" cy="146258"/>
            </a:xfrm>
            <a:custGeom>
              <a:avLst/>
              <a:gdLst/>
              <a:ahLst/>
              <a:cxnLst/>
              <a:rect l="l" t="t" r="r" b="b"/>
              <a:pathLst>
                <a:path w="835" h="3067" extrusionOk="0">
                  <a:moveTo>
                    <a:pt x="63" y="0"/>
                  </a:moveTo>
                  <a:cubicBezTo>
                    <a:pt x="58" y="0"/>
                    <a:pt x="53" y="1"/>
                    <a:pt x="49" y="3"/>
                  </a:cubicBezTo>
                  <a:cubicBezTo>
                    <a:pt x="17" y="8"/>
                    <a:pt x="0" y="39"/>
                    <a:pt x="5" y="68"/>
                  </a:cubicBezTo>
                  <a:lnTo>
                    <a:pt x="718" y="3026"/>
                  </a:lnTo>
                  <a:cubicBezTo>
                    <a:pt x="725" y="3050"/>
                    <a:pt x="750" y="3067"/>
                    <a:pt x="774" y="3067"/>
                  </a:cubicBezTo>
                  <a:lnTo>
                    <a:pt x="786" y="3067"/>
                  </a:lnTo>
                  <a:cubicBezTo>
                    <a:pt x="815" y="3062"/>
                    <a:pt x="835" y="3031"/>
                    <a:pt x="827" y="3001"/>
                  </a:cubicBezTo>
                  <a:lnTo>
                    <a:pt x="114" y="44"/>
                  </a:lnTo>
                  <a:cubicBezTo>
                    <a:pt x="110" y="20"/>
                    <a:pt x="87" y="0"/>
                    <a:pt x="6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1"/>
            <p:cNvSpPr/>
            <p:nvPr/>
          </p:nvSpPr>
          <p:spPr>
            <a:xfrm rot="385884">
              <a:off x="9692555" y="4410285"/>
              <a:ext cx="39873" cy="146306"/>
            </a:xfrm>
            <a:custGeom>
              <a:avLst/>
              <a:gdLst/>
              <a:ahLst/>
              <a:cxnLst/>
              <a:rect l="l" t="t" r="r" b="b"/>
              <a:pathLst>
                <a:path w="836" h="3068" extrusionOk="0">
                  <a:moveTo>
                    <a:pt x="64" y="1"/>
                  </a:moveTo>
                  <a:cubicBezTo>
                    <a:pt x="59" y="1"/>
                    <a:pt x="54" y="2"/>
                    <a:pt x="49" y="3"/>
                  </a:cubicBezTo>
                  <a:cubicBezTo>
                    <a:pt x="20" y="8"/>
                    <a:pt x="1" y="40"/>
                    <a:pt x="8" y="69"/>
                  </a:cubicBezTo>
                  <a:lnTo>
                    <a:pt x="719" y="3026"/>
                  </a:lnTo>
                  <a:cubicBezTo>
                    <a:pt x="726" y="3050"/>
                    <a:pt x="750" y="3067"/>
                    <a:pt x="775" y="3067"/>
                  </a:cubicBezTo>
                  <a:cubicBezTo>
                    <a:pt x="778" y="3067"/>
                    <a:pt x="781" y="3066"/>
                    <a:pt x="784" y="3066"/>
                  </a:cubicBezTo>
                  <a:cubicBezTo>
                    <a:pt x="785" y="3066"/>
                    <a:pt x="786" y="3067"/>
                    <a:pt x="787" y="3067"/>
                  </a:cubicBezTo>
                  <a:cubicBezTo>
                    <a:pt x="816" y="3063"/>
                    <a:pt x="835" y="3031"/>
                    <a:pt x="828" y="3002"/>
                  </a:cubicBezTo>
                  <a:lnTo>
                    <a:pt x="115" y="44"/>
                  </a:lnTo>
                  <a:cubicBezTo>
                    <a:pt x="111" y="20"/>
                    <a:pt x="90" y="1"/>
                    <a:pt x="6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1"/>
            <p:cNvSpPr/>
            <p:nvPr/>
          </p:nvSpPr>
          <p:spPr>
            <a:xfrm rot="385884">
              <a:off x="9739955" y="4395944"/>
              <a:ext cx="39730" cy="146401"/>
            </a:xfrm>
            <a:custGeom>
              <a:avLst/>
              <a:gdLst/>
              <a:ahLst/>
              <a:cxnLst/>
              <a:rect l="l" t="t" r="r" b="b"/>
              <a:pathLst>
                <a:path w="833" h="3070" extrusionOk="0">
                  <a:moveTo>
                    <a:pt x="63" y="1"/>
                  </a:moveTo>
                  <a:cubicBezTo>
                    <a:pt x="58" y="1"/>
                    <a:pt x="53" y="2"/>
                    <a:pt x="49" y="3"/>
                  </a:cubicBezTo>
                  <a:cubicBezTo>
                    <a:pt x="17" y="8"/>
                    <a:pt x="0" y="40"/>
                    <a:pt x="5" y="69"/>
                  </a:cubicBezTo>
                  <a:lnTo>
                    <a:pt x="718" y="3026"/>
                  </a:lnTo>
                  <a:cubicBezTo>
                    <a:pt x="723" y="3050"/>
                    <a:pt x="747" y="3070"/>
                    <a:pt x="772" y="3070"/>
                  </a:cubicBezTo>
                  <a:lnTo>
                    <a:pt x="784" y="3070"/>
                  </a:lnTo>
                  <a:cubicBezTo>
                    <a:pt x="815" y="3063"/>
                    <a:pt x="832" y="3033"/>
                    <a:pt x="827" y="3002"/>
                  </a:cubicBezTo>
                  <a:lnTo>
                    <a:pt x="114" y="44"/>
                  </a:lnTo>
                  <a:cubicBezTo>
                    <a:pt x="110" y="20"/>
                    <a:pt x="87" y="1"/>
                    <a:pt x="6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1"/>
            <p:cNvSpPr/>
            <p:nvPr/>
          </p:nvSpPr>
          <p:spPr>
            <a:xfrm rot="385884">
              <a:off x="9787055" y="4383117"/>
              <a:ext cx="39825" cy="146258"/>
            </a:xfrm>
            <a:custGeom>
              <a:avLst/>
              <a:gdLst/>
              <a:ahLst/>
              <a:cxnLst/>
              <a:rect l="l" t="t" r="r" b="b"/>
              <a:pathLst>
                <a:path w="835" h="3067" extrusionOk="0">
                  <a:moveTo>
                    <a:pt x="64" y="0"/>
                  </a:moveTo>
                  <a:cubicBezTo>
                    <a:pt x="59" y="0"/>
                    <a:pt x="54" y="1"/>
                    <a:pt x="49" y="3"/>
                  </a:cubicBezTo>
                  <a:cubicBezTo>
                    <a:pt x="20" y="8"/>
                    <a:pt x="0" y="39"/>
                    <a:pt x="7" y="68"/>
                  </a:cubicBezTo>
                  <a:lnTo>
                    <a:pt x="718" y="3026"/>
                  </a:lnTo>
                  <a:cubicBezTo>
                    <a:pt x="726" y="3050"/>
                    <a:pt x="750" y="3067"/>
                    <a:pt x="774" y="3067"/>
                  </a:cubicBezTo>
                  <a:lnTo>
                    <a:pt x="786" y="3067"/>
                  </a:lnTo>
                  <a:cubicBezTo>
                    <a:pt x="815" y="3062"/>
                    <a:pt x="835" y="3030"/>
                    <a:pt x="827" y="3001"/>
                  </a:cubicBezTo>
                  <a:lnTo>
                    <a:pt x="117" y="44"/>
                  </a:lnTo>
                  <a:cubicBezTo>
                    <a:pt x="111" y="20"/>
                    <a:pt x="89" y="0"/>
                    <a:pt x="64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1"/>
            <p:cNvSpPr/>
            <p:nvPr/>
          </p:nvSpPr>
          <p:spPr>
            <a:xfrm rot="385884">
              <a:off x="9833911" y="4371028"/>
              <a:ext cx="39873" cy="146401"/>
            </a:xfrm>
            <a:custGeom>
              <a:avLst/>
              <a:gdLst/>
              <a:ahLst/>
              <a:cxnLst/>
              <a:rect l="l" t="t" r="r" b="b"/>
              <a:pathLst>
                <a:path w="836" h="3070" extrusionOk="0">
                  <a:moveTo>
                    <a:pt x="65" y="1"/>
                  </a:moveTo>
                  <a:cubicBezTo>
                    <a:pt x="60" y="1"/>
                    <a:pt x="54" y="2"/>
                    <a:pt x="49" y="3"/>
                  </a:cubicBezTo>
                  <a:cubicBezTo>
                    <a:pt x="20" y="8"/>
                    <a:pt x="1" y="40"/>
                    <a:pt x="8" y="69"/>
                  </a:cubicBezTo>
                  <a:lnTo>
                    <a:pt x="719" y="3026"/>
                  </a:lnTo>
                  <a:cubicBezTo>
                    <a:pt x="726" y="3050"/>
                    <a:pt x="750" y="3070"/>
                    <a:pt x="775" y="3070"/>
                  </a:cubicBezTo>
                  <a:lnTo>
                    <a:pt x="787" y="3070"/>
                  </a:lnTo>
                  <a:cubicBezTo>
                    <a:pt x="816" y="3063"/>
                    <a:pt x="835" y="3033"/>
                    <a:pt x="828" y="3002"/>
                  </a:cubicBezTo>
                  <a:lnTo>
                    <a:pt x="117" y="45"/>
                  </a:lnTo>
                  <a:cubicBezTo>
                    <a:pt x="111" y="20"/>
                    <a:pt x="90" y="1"/>
                    <a:pt x="65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1"/>
            <p:cNvSpPr/>
            <p:nvPr/>
          </p:nvSpPr>
          <p:spPr>
            <a:xfrm rot="385884">
              <a:off x="9881363" y="4356308"/>
              <a:ext cx="39730" cy="146354"/>
            </a:xfrm>
            <a:custGeom>
              <a:avLst/>
              <a:gdLst/>
              <a:ahLst/>
              <a:cxnLst/>
              <a:rect l="l" t="t" r="r" b="b"/>
              <a:pathLst>
                <a:path w="833" h="3069" extrusionOk="0">
                  <a:moveTo>
                    <a:pt x="61" y="0"/>
                  </a:moveTo>
                  <a:cubicBezTo>
                    <a:pt x="57" y="0"/>
                    <a:pt x="53" y="1"/>
                    <a:pt x="49" y="2"/>
                  </a:cubicBezTo>
                  <a:cubicBezTo>
                    <a:pt x="17" y="9"/>
                    <a:pt x="0" y="38"/>
                    <a:pt x="5" y="69"/>
                  </a:cubicBezTo>
                  <a:lnTo>
                    <a:pt x="718" y="3027"/>
                  </a:lnTo>
                  <a:cubicBezTo>
                    <a:pt x="726" y="3051"/>
                    <a:pt x="750" y="3068"/>
                    <a:pt x="774" y="3068"/>
                  </a:cubicBezTo>
                  <a:cubicBezTo>
                    <a:pt x="776" y="3068"/>
                    <a:pt x="778" y="3067"/>
                    <a:pt x="781" y="3067"/>
                  </a:cubicBezTo>
                  <a:cubicBezTo>
                    <a:pt x="782" y="3067"/>
                    <a:pt x="783" y="3067"/>
                    <a:pt x="784" y="3068"/>
                  </a:cubicBezTo>
                  <a:cubicBezTo>
                    <a:pt x="815" y="3063"/>
                    <a:pt x="832" y="3032"/>
                    <a:pt x="828" y="3003"/>
                  </a:cubicBezTo>
                  <a:lnTo>
                    <a:pt x="114" y="45"/>
                  </a:lnTo>
                  <a:cubicBezTo>
                    <a:pt x="110" y="18"/>
                    <a:pt x="86" y="0"/>
                    <a:pt x="61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1"/>
            <p:cNvSpPr/>
            <p:nvPr/>
          </p:nvSpPr>
          <p:spPr>
            <a:xfrm rot="385884">
              <a:off x="9676824" y="4693326"/>
              <a:ext cx="39778" cy="146354"/>
            </a:xfrm>
            <a:custGeom>
              <a:avLst/>
              <a:gdLst/>
              <a:ahLst/>
              <a:cxnLst/>
              <a:rect l="l" t="t" r="r" b="b"/>
              <a:pathLst>
                <a:path w="834" h="3069" extrusionOk="0">
                  <a:moveTo>
                    <a:pt x="64" y="0"/>
                  </a:moveTo>
                  <a:cubicBezTo>
                    <a:pt x="59" y="0"/>
                    <a:pt x="54" y="1"/>
                    <a:pt x="49" y="2"/>
                  </a:cubicBezTo>
                  <a:cubicBezTo>
                    <a:pt x="18" y="7"/>
                    <a:pt x="1" y="39"/>
                    <a:pt x="6" y="68"/>
                  </a:cubicBezTo>
                  <a:lnTo>
                    <a:pt x="719" y="3025"/>
                  </a:lnTo>
                  <a:cubicBezTo>
                    <a:pt x="726" y="3050"/>
                    <a:pt x="748" y="3069"/>
                    <a:pt x="775" y="3069"/>
                  </a:cubicBezTo>
                  <a:cubicBezTo>
                    <a:pt x="778" y="3069"/>
                    <a:pt x="780" y="3067"/>
                    <a:pt x="782" y="3067"/>
                  </a:cubicBezTo>
                  <a:cubicBezTo>
                    <a:pt x="783" y="3067"/>
                    <a:pt x="784" y="3067"/>
                    <a:pt x="785" y="3069"/>
                  </a:cubicBezTo>
                  <a:cubicBezTo>
                    <a:pt x="816" y="3062"/>
                    <a:pt x="833" y="3033"/>
                    <a:pt x="828" y="3001"/>
                  </a:cubicBezTo>
                  <a:lnTo>
                    <a:pt x="115" y="44"/>
                  </a:lnTo>
                  <a:cubicBezTo>
                    <a:pt x="111" y="19"/>
                    <a:pt x="88" y="0"/>
                    <a:pt x="64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1"/>
            <p:cNvSpPr/>
            <p:nvPr/>
          </p:nvSpPr>
          <p:spPr>
            <a:xfrm rot="385884">
              <a:off x="9724183" y="4678176"/>
              <a:ext cx="39873" cy="146258"/>
            </a:xfrm>
            <a:custGeom>
              <a:avLst/>
              <a:gdLst/>
              <a:ahLst/>
              <a:cxnLst/>
              <a:rect l="l" t="t" r="r" b="b"/>
              <a:pathLst>
                <a:path w="836" h="3067" extrusionOk="0">
                  <a:moveTo>
                    <a:pt x="65" y="0"/>
                  </a:moveTo>
                  <a:cubicBezTo>
                    <a:pt x="60" y="0"/>
                    <a:pt x="55" y="1"/>
                    <a:pt x="49" y="2"/>
                  </a:cubicBezTo>
                  <a:cubicBezTo>
                    <a:pt x="20" y="7"/>
                    <a:pt x="1" y="39"/>
                    <a:pt x="8" y="68"/>
                  </a:cubicBezTo>
                  <a:lnTo>
                    <a:pt x="721" y="3025"/>
                  </a:lnTo>
                  <a:cubicBezTo>
                    <a:pt x="726" y="3050"/>
                    <a:pt x="751" y="3067"/>
                    <a:pt x="775" y="3067"/>
                  </a:cubicBezTo>
                  <a:lnTo>
                    <a:pt x="787" y="3067"/>
                  </a:lnTo>
                  <a:cubicBezTo>
                    <a:pt x="816" y="3062"/>
                    <a:pt x="836" y="3030"/>
                    <a:pt x="828" y="3001"/>
                  </a:cubicBezTo>
                  <a:lnTo>
                    <a:pt x="117" y="44"/>
                  </a:lnTo>
                  <a:cubicBezTo>
                    <a:pt x="111" y="19"/>
                    <a:pt x="90" y="0"/>
                    <a:pt x="65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1"/>
            <p:cNvSpPr/>
            <p:nvPr/>
          </p:nvSpPr>
          <p:spPr>
            <a:xfrm rot="385884">
              <a:off x="9771441" y="4663821"/>
              <a:ext cx="39778" cy="146354"/>
            </a:xfrm>
            <a:custGeom>
              <a:avLst/>
              <a:gdLst/>
              <a:ahLst/>
              <a:cxnLst/>
              <a:rect l="l" t="t" r="r" b="b"/>
              <a:pathLst>
                <a:path w="834" h="3069" extrusionOk="0">
                  <a:moveTo>
                    <a:pt x="64" y="0"/>
                  </a:moveTo>
                  <a:cubicBezTo>
                    <a:pt x="59" y="0"/>
                    <a:pt x="54" y="1"/>
                    <a:pt x="49" y="2"/>
                  </a:cubicBezTo>
                  <a:cubicBezTo>
                    <a:pt x="18" y="7"/>
                    <a:pt x="1" y="39"/>
                    <a:pt x="6" y="68"/>
                  </a:cubicBezTo>
                  <a:lnTo>
                    <a:pt x="719" y="3025"/>
                  </a:lnTo>
                  <a:cubicBezTo>
                    <a:pt x="724" y="3050"/>
                    <a:pt x="748" y="3069"/>
                    <a:pt x="772" y="3069"/>
                  </a:cubicBezTo>
                  <a:lnTo>
                    <a:pt x="785" y="3069"/>
                  </a:lnTo>
                  <a:cubicBezTo>
                    <a:pt x="816" y="3062"/>
                    <a:pt x="833" y="3033"/>
                    <a:pt x="828" y="3001"/>
                  </a:cubicBezTo>
                  <a:lnTo>
                    <a:pt x="115" y="44"/>
                  </a:lnTo>
                  <a:cubicBezTo>
                    <a:pt x="111" y="19"/>
                    <a:pt x="88" y="0"/>
                    <a:pt x="64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1"/>
            <p:cNvSpPr/>
            <p:nvPr/>
          </p:nvSpPr>
          <p:spPr>
            <a:xfrm rot="385884">
              <a:off x="9818522" y="4651089"/>
              <a:ext cx="39873" cy="146354"/>
            </a:xfrm>
            <a:custGeom>
              <a:avLst/>
              <a:gdLst/>
              <a:ahLst/>
              <a:cxnLst/>
              <a:rect l="l" t="t" r="r" b="b"/>
              <a:pathLst>
                <a:path w="836" h="3069" extrusionOk="0">
                  <a:moveTo>
                    <a:pt x="65" y="0"/>
                  </a:moveTo>
                  <a:cubicBezTo>
                    <a:pt x="60" y="0"/>
                    <a:pt x="55" y="1"/>
                    <a:pt x="50" y="2"/>
                  </a:cubicBezTo>
                  <a:cubicBezTo>
                    <a:pt x="20" y="7"/>
                    <a:pt x="1" y="39"/>
                    <a:pt x="8" y="68"/>
                  </a:cubicBezTo>
                  <a:lnTo>
                    <a:pt x="719" y="3025"/>
                  </a:lnTo>
                  <a:cubicBezTo>
                    <a:pt x="726" y="3050"/>
                    <a:pt x="751" y="3069"/>
                    <a:pt x="775" y="3069"/>
                  </a:cubicBezTo>
                  <a:cubicBezTo>
                    <a:pt x="777" y="3069"/>
                    <a:pt x="780" y="3067"/>
                    <a:pt x="783" y="3067"/>
                  </a:cubicBezTo>
                  <a:cubicBezTo>
                    <a:pt x="785" y="3067"/>
                    <a:pt x="786" y="3067"/>
                    <a:pt x="787" y="3069"/>
                  </a:cubicBezTo>
                  <a:cubicBezTo>
                    <a:pt x="816" y="3062"/>
                    <a:pt x="836" y="3033"/>
                    <a:pt x="828" y="3001"/>
                  </a:cubicBezTo>
                  <a:lnTo>
                    <a:pt x="117" y="44"/>
                  </a:lnTo>
                  <a:cubicBezTo>
                    <a:pt x="111" y="19"/>
                    <a:pt x="90" y="0"/>
                    <a:pt x="65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1"/>
            <p:cNvSpPr/>
            <p:nvPr/>
          </p:nvSpPr>
          <p:spPr>
            <a:xfrm rot="385884">
              <a:off x="9865679" y="4638927"/>
              <a:ext cx="39730" cy="146401"/>
            </a:xfrm>
            <a:custGeom>
              <a:avLst/>
              <a:gdLst/>
              <a:ahLst/>
              <a:cxnLst/>
              <a:rect l="l" t="t" r="r" b="b"/>
              <a:pathLst>
                <a:path w="833" h="3070" extrusionOk="0">
                  <a:moveTo>
                    <a:pt x="63" y="0"/>
                  </a:moveTo>
                  <a:cubicBezTo>
                    <a:pt x="59" y="0"/>
                    <a:pt x="54" y="1"/>
                    <a:pt x="49" y="2"/>
                  </a:cubicBezTo>
                  <a:cubicBezTo>
                    <a:pt x="17" y="7"/>
                    <a:pt x="0" y="39"/>
                    <a:pt x="5" y="68"/>
                  </a:cubicBezTo>
                  <a:lnTo>
                    <a:pt x="719" y="3025"/>
                  </a:lnTo>
                  <a:cubicBezTo>
                    <a:pt x="723" y="3050"/>
                    <a:pt x="748" y="3069"/>
                    <a:pt x="772" y="3069"/>
                  </a:cubicBezTo>
                  <a:lnTo>
                    <a:pt x="784" y="3069"/>
                  </a:lnTo>
                  <a:cubicBezTo>
                    <a:pt x="816" y="3062"/>
                    <a:pt x="833" y="3033"/>
                    <a:pt x="828" y="3001"/>
                  </a:cubicBezTo>
                  <a:lnTo>
                    <a:pt x="114" y="44"/>
                  </a:lnTo>
                  <a:cubicBezTo>
                    <a:pt x="110" y="19"/>
                    <a:pt x="88" y="0"/>
                    <a:pt x="6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1"/>
            <p:cNvSpPr/>
            <p:nvPr/>
          </p:nvSpPr>
          <p:spPr>
            <a:xfrm rot="385884">
              <a:off x="9912898" y="4624141"/>
              <a:ext cx="39730" cy="146354"/>
            </a:xfrm>
            <a:custGeom>
              <a:avLst/>
              <a:gdLst/>
              <a:ahLst/>
              <a:cxnLst/>
              <a:rect l="l" t="t" r="r" b="b"/>
              <a:pathLst>
                <a:path w="833" h="3069" extrusionOk="0">
                  <a:moveTo>
                    <a:pt x="61" y="0"/>
                  </a:moveTo>
                  <a:cubicBezTo>
                    <a:pt x="57" y="0"/>
                    <a:pt x="53" y="1"/>
                    <a:pt x="49" y="2"/>
                  </a:cubicBezTo>
                  <a:cubicBezTo>
                    <a:pt x="17" y="9"/>
                    <a:pt x="0" y="38"/>
                    <a:pt x="5" y="70"/>
                  </a:cubicBezTo>
                  <a:lnTo>
                    <a:pt x="718" y="3027"/>
                  </a:lnTo>
                  <a:cubicBezTo>
                    <a:pt x="725" y="3051"/>
                    <a:pt x="750" y="3068"/>
                    <a:pt x="774" y="3068"/>
                  </a:cubicBezTo>
                  <a:lnTo>
                    <a:pt x="784" y="3068"/>
                  </a:lnTo>
                  <a:cubicBezTo>
                    <a:pt x="815" y="3063"/>
                    <a:pt x="832" y="3032"/>
                    <a:pt x="827" y="3003"/>
                  </a:cubicBezTo>
                  <a:lnTo>
                    <a:pt x="114" y="45"/>
                  </a:lnTo>
                  <a:cubicBezTo>
                    <a:pt x="110" y="18"/>
                    <a:pt x="86" y="0"/>
                    <a:pt x="61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1"/>
            <p:cNvSpPr/>
            <p:nvPr/>
          </p:nvSpPr>
          <p:spPr>
            <a:xfrm rot="385884">
              <a:off x="9715522" y="4954668"/>
              <a:ext cx="39730" cy="146354"/>
            </a:xfrm>
            <a:custGeom>
              <a:avLst/>
              <a:gdLst/>
              <a:ahLst/>
              <a:cxnLst/>
              <a:rect l="l" t="t" r="r" b="b"/>
              <a:pathLst>
                <a:path w="833" h="3069" extrusionOk="0">
                  <a:moveTo>
                    <a:pt x="61" y="0"/>
                  </a:moveTo>
                  <a:cubicBezTo>
                    <a:pt x="57" y="0"/>
                    <a:pt x="53" y="1"/>
                    <a:pt x="49" y="2"/>
                  </a:cubicBezTo>
                  <a:cubicBezTo>
                    <a:pt x="17" y="9"/>
                    <a:pt x="0" y="38"/>
                    <a:pt x="5" y="70"/>
                  </a:cubicBezTo>
                  <a:lnTo>
                    <a:pt x="718" y="3027"/>
                  </a:lnTo>
                  <a:cubicBezTo>
                    <a:pt x="726" y="3051"/>
                    <a:pt x="750" y="3068"/>
                    <a:pt x="774" y="3068"/>
                  </a:cubicBezTo>
                  <a:lnTo>
                    <a:pt x="784" y="3068"/>
                  </a:lnTo>
                  <a:cubicBezTo>
                    <a:pt x="815" y="3064"/>
                    <a:pt x="832" y="3032"/>
                    <a:pt x="827" y="3003"/>
                  </a:cubicBezTo>
                  <a:lnTo>
                    <a:pt x="114" y="45"/>
                  </a:lnTo>
                  <a:cubicBezTo>
                    <a:pt x="110" y="18"/>
                    <a:pt x="86" y="0"/>
                    <a:pt x="61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1"/>
            <p:cNvSpPr/>
            <p:nvPr/>
          </p:nvSpPr>
          <p:spPr>
            <a:xfrm rot="385884">
              <a:off x="9762879" y="4939471"/>
              <a:ext cx="39825" cy="146401"/>
            </a:xfrm>
            <a:custGeom>
              <a:avLst/>
              <a:gdLst/>
              <a:ahLst/>
              <a:cxnLst/>
              <a:rect l="l" t="t" r="r" b="b"/>
              <a:pathLst>
                <a:path w="835" h="3070" extrusionOk="0">
                  <a:moveTo>
                    <a:pt x="64" y="0"/>
                  </a:moveTo>
                  <a:cubicBezTo>
                    <a:pt x="59" y="0"/>
                    <a:pt x="54" y="1"/>
                    <a:pt x="49" y="3"/>
                  </a:cubicBezTo>
                  <a:cubicBezTo>
                    <a:pt x="20" y="10"/>
                    <a:pt x="0" y="39"/>
                    <a:pt x="7" y="71"/>
                  </a:cubicBezTo>
                  <a:lnTo>
                    <a:pt x="721" y="3026"/>
                  </a:lnTo>
                  <a:cubicBezTo>
                    <a:pt x="726" y="3050"/>
                    <a:pt x="750" y="3069"/>
                    <a:pt x="774" y="3069"/>
                  </a:cubicBezTo>
                  <a:lnTo>
                    <a:pt x="786" y="3069"/>
                  </a:lnTo>
                  <a:cubicBezTo>
                    <a:pt x="818" y="3062"/>
                    <a:pt x="835" y="3033"/>
                    <a:pt x="830" y="3001"/>
                  </a:cubicBezTo>
                  <a:lnTo>
                    <a:pt x="117" y="46"/>
                  </a:lnTo>
                  <a:cubicBezTo>
                    <a:pt x="111" y="20"/>
                    <a:pt x="89" y="0"/>
                    <a:pt x="64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1"/>
            <p:cNvSpPr/>
            <p:nvPr/>
          </p:nvSpPr>
          <p:spPr>
            <a:xfrm rot="385884">
              <a:off x="9810218" y="4925373"/>
              <a:ext cx="39873" cy="146258"/>
            </a:xfrm>
            <a:custGeom>
              <a:avLst/>
              <a:gdLst/>
              <a:ahLst/>
              <a:cxnLst/>
              <a:rect l="l" t="t" r="r" b="b"/>
              <a:pathLst>
                <a:path w="836" h="3067" extrusionOk="0">
                  <a:moveTo>
                    <a:pt x="64" y="0"/>
                  </a:moveTo>
                  <a:cubicBezTo>
                    <a:pt x="59" y="0"/>
                    <a:pt x="54" y="1"/>
                    <a:pt x="49" y="3"/>
                  </a:cubicBezTo>
                  <a:cubicBezTo>
                    <a:pt x="18" y="8"/>
                    <a:pt x="1" y="39"/>
                    <a:pt x="6" y="68"/>
                  </a:cubicBezTo>
                  <a:lnTo>
                    <a:pt x="719" y="3026"/>
                  </a:lnTo>
                  <a:cubicBezTo>
                    <a:pt x="726" y="3050"/>
                    <a:pt x="750" y="3067"/>
                    <a:pt x="775" y="3067"/>
                  </a:cubicBezTo>
                  <a:lnTo>
                    <a:pt x="787" y="3067"/>
                  </a:lnTo>
                  <a:cubicBezTo>
                    <a:pt x="816" y="3062"/>
                    <a:pt x="835" y="3030"/>
                    <a:pt x="828" y="3001"/>
                  </a:cubicBezTo>
                  <a:lnTo>
                    <a:pt x="115" y="44"/>
                  </a:lnTo>
                  <a:cubicBezTo>
                    <a:pt x="111" y="20"/>
                    <a:pt x="88" y="0"/>
                    <a:pt x="64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11"/>
            <p:cNvSpPr/>
            <p:nvPr/>
          </p:nvSpPr>
          <p:spPr>
            <a:xfrm rot="385884">
              <a:off x="9857221" y="4912432"/>
              <a:ext cx="39825" cy="146354"/>
            </a:xfrm>
            <a:custGeom>
              <a:avLst/>
              <a:gdLst/>
              <a:ahLst/>
              <a:cxnLst/>
              <a:rect l="l" t="t" r="r" b="b"/>
              <a:pathLst>
                <a:path w="835" h="3069" extrusionOk="0">
                  <a:moveTo>
                    <a:pt x="62" y="0"/>
                  </a:moveTo>
                  <a:cubicBezTo>
                    <a:pt x="58" y="0"/>
                    <a:pt x="53" y="1"/>
                    <a:pt x="49" y="2"/>
                  </a:cubicBezTo>
                  <a:cubicBezTo>
                    <a:pt x="20" y="9"/>
                    <a:pt x="0" y="38"/>
                    <a:pt x="8" y="70"/>
                  </a:cubicBezTo>
                  <a:lnTo>
                    <a:pt x="718" y="3027"/>
                  </a:lnTo>
                  <a:cubicBezTo>
                    <a:pt x="726" y="3051"/>
                    <a:pt x="750" y="3068"/>
                    <a:pt x="774" y="3068"/>
                  </a:cubicBezTo>
                  <a:lnTo>
                    <a:pt x="786" y="3068"/>
                  </a:lnTo>
                  <a:cubicBezTo>
                    <a:pt x="815" y="3063"/>
                    <a:pt x="835" y="3032"/>
                    <a:pt x="828" y="3003"/>
                  </a:cubicBezTo>
                  <a:lnTo>
                    <a:pt x="114" y="45"/>
                  </a:lnTo>
                  <a:cubicBezTo>
                    <a:pt x="110" y="18"/>
                    <a:pt x="88" y="0"/>
                    <a:pt x="62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1"/>
            <p:cNvSpPr/>
            <p:nvPr/>
          </p:nvSpPr>
          <p:spPr>
            <a:xfrm rot="385884">
              <a:off x="9904317" y="4900457"/>
              <a:ext cx="39730" cy="146258"/>
            </a:xfrm>
            <a:custGeom>
              <a:avLst/>
              <a:gdLst/>
              <a:ahLst/>
              <a:cxnLst/>
              <a:rect l="l" t="t" r="r" b="b"/>
              <a:pathLst>
                <a:path w="833" h="3067" extrusionOk="0">
                  <a:moveTo>
                    <a:pt x="64" y="0"/>
                  </a:moveTo>
                  <a:cubicBezTo>
                    <a:pt x="59" y="0"/>
                    <a:pt x="54" y="1"/>
                    <a:pt x="49" y="3"/>
                  </a:cubicBezTo>
                  <a:cubicBezTo>
                    <a:pt x="18" y="8"/>
                    <a:pt x="1" y="39"/>
                    <a:pt x="6" y="68"/>
                  </a:cubicBezTo>
                  <a:lnTo>
                    <a:pt x="719" y="3026"/>
                  </a:lnTo>
                  <a:cubicBezTo>
                    <a:pt x="724" y="3050"/>
                    <a:pt x="748" y="3067"/>
                    <a:pt x="772" y="3067"/>
                  </a:cubicBezTo>
                  <a:lnTo>
                    <a:pt x="784" y="3067"/>
                  </a:lnTo>
                  <a:cubicBezTo>
                    <a:pt x="816" y="3062"/>
                    <a:pt x="833" y="3030"/>
                    <a:pt x="828" y="3001"/>
                  </a:cubicBezTo>
                  <a:lnTo>
                    <a:pt x="115" y="44"/>
                  </a:lnTo>
                  <a:cubicBezTo>
                    <a:pt x="111" y="20"/>
                    <a:pt x="88" y="0"/>
                    <a:pt x="64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1"/>
            <p:cNvSpPr/>
            <p:nvPr/>
          </p:nvSpPr>
          <p:spPr>
            <a:xfrm rot="385884">
              <a:off x="9951541" y="4885534"/>
              <a:ext cx="39825" cy="146401"/>
            </a:xfrm>
            <a:custGeom>
              <a:avLst/>
              <a:gdLst/>
              <a:ahLst/>
              <a:cxnLst/>
              <a:rect l="l" t="t" r="r" b="b"/>
              <a:pathLst>
                <a:path w="835" h="3070" extrusionOk="0">
                  <a:moveTo>
                    <a:pt x="63" y="0"/>
                  </a:moveTo>
                  <a:cubicBezTo>
                    <a:pt x="58" y="0"/>
                    <a:pt x="54" y="1"/>
                    <a:pt x="49" y="3"/>
                  </a:cubicBezTo>
                  <a:cubicBezTo>
                    <a:pt x="17" y="7"/>
                    <a:pt x="0" y="39"/>
                    <a:pt x="5" y="68"/>
                  </a:cubicBezTo>
                  <a:lnTo>
                    <a:pt x="718" y="3025"/>
                  </a:lnTo>
                  <a:cubicBezTo>
                    <a:pt x="726" y="3050"/>
                    <a:pt x="750" y="3069"/>
                    <a:pt x="774" y="3069"/>
                  </a:cubicBezTo>
                  <a:lnTo>
                    <a:pt x="786" y="3069"/>
                  </a:lnTo>
                  <a:cubicBezTo>
                    <a:pt x="815" y="3062"/>
                    <a:pt x="835" y="3033"/>
                    <a:pt x="828" y="3001"/>
                  </a:cubicBezTo>
                  <a:lnTo>
                    <a:pt x="114" y="44"/>
                  </a:lnTo>
                  <a:cubicBezTo>
                    <a:pt x="110" y="19"/>
                    <a:pt x="88" y="0"/>
                    <a:pt x="6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1"/>
            <p:cNvSpPr/>
            <p:nvPr/>
          </p:nvSpPr>
          <p:spPr>
            <a:xfrm rot="385884">
              <a:off x="9612554" y="3098773"/>
              <a:ext cx="782725" cy="2213425"/>
            </a:xfrm>
            <a:custGeom>
              <a:avLst/>
              <a:gdLst/>
              <a:ahLst/>
              <a:cxnLst/>
              <a:rect l="l" t="t" r="r" b="b"/>
              <a:pathLst>
                <a:path w="16411" h="46415" extrusionOk="0">
                  <a:moveTo>
                    <a:pt x="16411" y="46414"/>
                  </a:moveTo>
                  <a:lnTo>
                    <a:pt x="12189" y="46414"/>
                  </a:lnTo>
                  <a:lnTo>
                    <a:pt x="1" y="1"/>
                  </a:lnTo>
                  <a:lnTo>
                    <a:pt x="3822" y="1932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1"/>
            <p:cNvSpPr/>
            <p:nvPr/>
          </p:nvSpPr>
          <p:spPr>
            <a:xfrm rot="385884">
              <a:off x="9523653" y="2563844"/>
              <a:ext cx="83371" cy="278258"/>
            </a:xfrm>
            <a:custGeom>
              <a:avLst/>
              <a:gdLst/>
              <a:ahLst/>
              <a:cxnLst/>
              <a:rect l="l" t="t" r="r" b="b"/>
              <a:pathLst>
                <a:path w="1748" h="5835" extrusionOk="0">
                  <a:moveTo>
                    <a:pt x="61" y="0"/>
                  </a:moveTo>
                  <a:cubicBezTo>
                    <a:pt x="56" y="0"/>
                    <a:pt x="51" y="1"/>
                    <a:pt x="47" y="2"/>
                  </a:cubicBezTo>
                  <a:cubicBezTo>
                    <a:pt x="15" y="11"/>
                    <a:pt x="1" y="43"/>
                    <a:pt x="8" y="72"/>
                  </a:cubicBezTo>
                  <a:lnTo>
                    <a:pt x="1612" y="5725"/>
                  </a:lnTo>
                  <a:lnTo>
                    <a:pt x="1641" y="5834"/>
                  </a:lnTo>
                  <a:lnTo>
                    <a:pt x="1748" y="5803"/>
                  </a:lnTo>
                  <a:lnTo>
                    <a:pt x="1721" y="5693"/>
                  </a:lnTo>
                  <a:lnTo>
                    <a:pt x="117" y="43"/>
                  </a:lnTo>
                  <a:cubicBezTo>
                    <a:pt x="109" y="16"/>
                    <a:pt x="85" y="0"/>
                    <a:pt x="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1"/>
            <p:cNvSpPr/>
            <p:nvPr/>
          </p:nvSpPr>
          <p:spPr>
            <a:xfrm rot="385884">
              <a:off x="9751934" y="5214716"/>
              <a:ext cx="23514" cy="76205"/>
            </a:xfrm>
            <a:custGeom>
              <a:avLst/>
              <a:gdLst/>
              <a:ahLst/>
              <a:cxnLst/>
              <a:rect l="l" t="t" r="r" b="b"/>
              <a:pathLst>
                <a:path w="493" h="1598" extrusionOk="0">
                  <a:moveTo>
                    <a:pt x="62" y="0"/>
                  </a:moveTo>
                  <a:cubicBezTo>
                    <a:pt x="58" y="0"/>
                    <a:pt x="53" y="1"/>
                    <a:pt x="49" y="2"/>
                  </a:cubicBezTo>
                  <a:cubicBezTo>
                    <a:pt x="20" y="6"/>
                    <a:pt x="0" y="38"/>
                    <a:pt x="8" y="67"/>
                  </a:cubicBezTo>
                  <a:lnTo>
                    <a:pt x="376" y="1598"/>
                  </a:lnTo>
                  <a:lnTo>
                    <a:pt x="493" y="1598"/>
                  </a:lnTo>
                  <a:lnTo>
                    <a:pt x="117" y="43"/>
                  </a:lnTo>
                  <a:cubicBezTo>
                    <a:pt x="111" y="18"/>
                    <a:pt x="88" y="0"/>
                    <a:pt x="62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1"/>
            <p:cNvSpPr/>
            <p:nvPr/>
          </p:nvSpPr>
          <p:spPr>
            <a:xfrm rot="385884">
              <a:off x="9798233" y="5199770"/>
              <a:ext cx="28188" cy="96472"/>
            </a:xfrm>
            <a:custGeom>
              <a:avLst/>
              <a:gdLst/>
              <a:ahLst/>
              <a:cxnLst/>
              <a:rect l="l" t="t" r="r" b="b"/>
              <a:pathLst>
                <a:path w="591" h="2023" extrusionOk="0">
                  <a:moveTo>
                    <a:pt x="62" y="0"/>
                  </a:moveTo>
                  <a:cubicBezTo>
                    <a:pt x="58" y="0"/>
                    <a:pt x="54" y="1"/>
                    <a:pt x="49" y="2"/>
                  </a:cubicBezTo>
                  <a:cubicBezTo>
                    <a:pt x="18" y="6"/>
                    <a:pt x="1" y="38"/>
                    <a:pt x="6" y="67"/>
                  </a:cubicBezTo>
                  <a:lnTo>
                    <a:pt x="476" y="2023"/>
                  </a:lnTo>
                  <a:lnTo>
                    <a:pt x="590" y="2023"/>
                  </a:lnTo>
                  <a:lnTo>
                    <a:pt x="115" y="43"/>
                  </a:lnTo>
                  <a:cubicBezTo>
                    <a:pt x="111" y="18"/>
                    <a:pt x="87" y="0"/>
                    <a:pt x="62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1"/>
            <p:cNvSpPr/>
            <p:nvPr/>
          </p:nvSpPr>
          <p:spPr>
            <a:xfrm rot="385884">
              <a:off x="9844291" y="5185618"/>
              <a:ext cx="33005" cy="116024"/>
            </a:xfrm>
            <a:custGeom>
              <a:avLst/>
              <a:gdLst/>
              <a:ahLst/>
              <a:cxnLst/>
              <a:rect l="l" t="t" r="r" b="b"/>
              <a:pathLst>
                <a:path w="692" h="2433" extrusionOk="0">
                  <a:moveTo>
                    <a:pt x="62" y="0"/>
                  </a:moveTo>
                  <a:cubicBezTo>
                    <a:pt x="57" y="0"/>
                    <a:pt x="53" y="1"/>
                    <a:pt x="49" y="2"/>
                  </a:cubicBezTo>
                  <a:cubicBezTo>
                    <a:pt x="17" y="6"/>
                    <a:pt x="0" y="38"/>
                    <a:pt x="5" y="67"/>
                  </a:cubicBezTo>
                  <a:lnTo>
                    <a:pt x="575" y="2433"/>
                  </a:lnTo>
                  <a:lnTo>
                    <a:pt x="692" y="2433"/>
                  </a:lnTo>
                  <a:lnTo>
                    <a:pt x="115" y="43"/>
                  </a:lnTo>
                  <a:cubicBezTo>
                    <a:pt x="110" y="18"/>
                    <a:pt x="87" y="0"/>
                    <a:pt x="62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1"/>
            <p:cNvSpPr/>
            <p:nvPr/>
          </p:nvSpPr>
          <p:spPr>
            <a:xfrm rot="385884">
              <a:off x="9890349" y="5173072"/>
              <a:ext cx="37441" cy="134050"/>
            </a:xfrm>
            <a:custGeom>
              <a:avLst/>
              <a:gdLst/>
              <a:ahLst/>
              <a:cxnLst/>
              <a:rect l="l" t="t" r="r" b="b"/>
              <a:pathLst>
                <a:path w="785" h="2811" extrusionOk="0">
                  <a:moveTo>
                    <a:pt x="62" y="0"/>
                  </a:moveTo>
                  <a:cubicBezTo>
                    <a:pt x="58" y="0"/>
                    <a:pt x="54" y="1"/>
                    <a:pt x="49" y="2"/>
                  </a:cubicBezTo>
                  <a:cubicBezTo>
                    <a:pt x="20" y="6"/>
                    <a:pt x="1" y="38"/>
                    <a:pt x="8" y="67"/>
                  </a:cubicBezTo>
                  <a:lnTo>
                    <a:pt x="668" y="2811"/>
                  </a:lnTo>
                  <a:lnTo>
                    <a:pt x="784" y="2811"/>
                  </a:lnTo>
                  <a:lnTo>
                    <a:pt x="117" y="43"/>
                  </a:lnTo>
                  <a:cubicBezTo>
                    <a:pt x="111" y="18"/>
                    <a:pt x="88" y="0"/>
                    <a:pt x="62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1"/>
            <p:cNvSpPr/>
            <p:nvPr/>
          </p:nvSpPr>
          <p:spPr>
            <a:xfrm rot="385884">
              <a:off x="9936665" y="5160992"/>
              <a:ext cx="39730" cy="146449"/>
            </a:xfrm>
            <a:custGeom>
              <a:avLst/>
              <a:gdLst/>
              <a:ahLst/>
              <a:cxnLst/>
              <a:rect l="l" t="t" r="r" b="b"/>
              <a:pathLst>
                <a:path w="833" h="3071" extrusionOk="0">
                  <a:moveTo>
                    <a:pt x="62" y="0"/>
                  </a:moveTo>
                  <a:cubicBezTo>
                    <a:pt x="57" y="0"/>
                    <a:pt x="53" y="1"/>
                    <a:pt x="49" y="2"/>
                  </a:cubicBezTo>
                  <a:cubicBezTo>
                    <a:pt x="18" y="6"/>
                    <a:pt x="1" y="38"/>
                    <a:pt x="5" y="67"/>
                  </a:cubicBezTo>
                  <a:lnTo>
                    <a:pt x="719" y="3027"/>
                  </a:lnTo>
                  <a:cubicBezTo>
                    <a:pt x="724" y="3051"/>
                    <a:pt x="748" y="3071"/>
                    <a:pt x="772" y="3071"/>
                  </a:cubicBezTo>
                  <a:cubicBezTo>
                    <a:pt x="777" y="3071"/>
                    <a:pt x="782" y="3071"/>
                    <a:pt x="784" y="3068"/>
                  </a:cubicBezTo>
                  <a:cubicBezTo>
                    <a:pt x="816" y="3061"/>
                    <a:pt x="833" y="3032"/>
                    <a:pt x="828" y="3000"/>
                  </a:cubicBezTo>
                  <a:lnTo>
                    <a:pt x="115" y="43"/>
                  </a:lnTo>
                  <a:cubicBezTo>
                    <a:pt x="110" y="18"/>
                    <a:pt x="87" y="0"/>
                    <a:pt x="62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1"/>
            <p:cNvSpPr/>
            <p:nvPr/>
          </p:nvSpPr>
          <p:spPr>
            <a:xfrm rot="385884">
              <a:off x="9983983" y="5146225"/>
              <a:ext cx="39873" cy="146306"/>
            </a:xfrm>
            <a:custGeom>
              <a:avLst/>
              <a:gdLst/>
              <a:ahLst/>
              <a:cxnLst/>
              <a:rect l="l" t="t" r="r" b="b"/>
              <a:pathLst>
                <a:path w="836" h="3068" extrusionOk="0">
                  <a:moveTo>
                    <a:pt x="60" y="0"/>
                  </a:moveTo>
                  <a:cubicBezTo>
                    <a:pt x="56" y="0"/>
                    <a:pt x="53" y="0"/>
                    <a:pt x="49" y="1"/>
                  </a:cubicBezTo>
                  <a:cubicBezTo>
                    <a:pt x="20" y="8"/>
                    <a:pt x="1" y="37"/>
                    <a:pt x="8" y="69"/>
                  </a:cubicBezTo>
                  <a:lnTo>
                    <a:pt x="719" y="3026"/>
                  </a:lnTo>
                  <a:cubicBezTo>
                    <a:pt x="726" y="3053"/>
                    <a:pt x="750" y="3068"/>
                    <a:pt x="774" y="3068"/>
                  </a:cubicBezTo>
                  <a:cubicBezTo>
                    <a:pt x="777" y="3068"/>
                    <a:pt x="784" y="3068"/>
                    <a:pt x="787" y="3065"/>
                  </a:cubicBezTo>
                  <a:cubicBezTo>
                    <a:pt x="816" y="3063"/>
                    <a:pt x="835" y="3031"/>
                    <a:pt x="828" y="3002"/>
                  </a:cubicBezTo>
                  <a:lnTo>
                    <a:pt x="117" y="45"/>
                  </a:lnTo>
                  <a:cubicBezTo>
                    <a:pt x="111" y="17"/>
                    <a:pt x="87" y="0"/>
                    <a:pt x="60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6" name="Google Shape;806;p11"/>
          <p:cNvSpPr/>
          <p:nvPr/>
        </p:nvSpPr>
        <p:spPr>
          <a:xfrm flipH="1">
            <a:off x="6108600" y="4081373"/>
            <a:ext cx="1437124" cy="1133431"/>
          </a:xfrm>
          <a:custGeom>
            <a:avLst/>
            <a:gdLst/>
            <a:ahLst/>
            <a:cxnLst/>
            <a:rect l="l" t="t" r="r" b="b"/>
            <a:pathLst>
              <a:path w="44301" h="34942" extrusionOk="0">
                <a:moveTo>
                  <a:pt x="11796" y="7098"/>
                </a:moveTo>
                <a:cubicBezTo>
                  <a:pt x="11800" y="7098"/>
                  <a:pt x="11804" y="7099"/>
                  <a:pt x="11808" y="7100"/>
                </a:cubicBezTo>
                <a:lnTo>
                  <a:pt x="14254" y="7893"/>
                </a:lnTo>
                <a:cubicBezTo>
                  <a:pt x="14266" y="7895"/>
                  <a:pt x="14273" y="7905"/>
                  <a:pt x="14281" y="7917"/>
                </a:cubicBezTo>
                <a:cubicBezTo>
                  <a:pt x="14290" y="7929"/>
                  <a:pt x="14290" y="7941"/>
                  <a:pt x="14283" y="7954"/>
                </a:cubicBezTo>
                <a:cubicBezTo>
                  <a:pt x="14281" y="7956"/>
                  <a:pt x="14281" y="7958"/>
                  <a:pt x="14278" y="7961"/>
                </a:cubicBezTo>
                <a:lnTo>
                  <a:pt x="14074" y="10824"/>
                </a:lnTo>
                <a:cubicBezTo>
                  <a:pt x="14074" y="10836"/>
                  <a:pt x="14065" y="10848"/>
                  <a:pt x="14055" y="10858"/>
                </a:cubicBezTo>
                <a:cubicBezTo>
                  <a:pt x="14048" y="10865"/>
                  <a:pt x="14038" y="10867"/>
                  <a:pt x="14028" y="10867"/>
                </a:cubicBezTo>
                <a:lnTo>
                  <a:pt x="14019" y="10867"/>
                </a:lnTo>
                <a:lnTo>
                  <a:pt x="11653" y="10307"/>
                </a:lnTo>
                <a:cubicBezTo>
                  <a:pt x="11634" y="10300"/>
                  <a:pt x="11617" y="10283"/>
                  <a:pt x="11617" y="10261"/>
                </a:cubicBezTo>
                <a:lnTo>
                  <a:pt x="11750" y="7143"/>
                </a:lnTo>
                <a:cubicBezTo>
                  <a:pt x="11750" y="7129"/>
                  <a:pt x="11760" y="7117"/>
                  <a:pt x="11770" y="7107"/>
                </a:cubicBezTo>
                <a:cubicBezTo>
                  <a:pt x="11778" y="7100"/>
                  <a:pt x="11787" y="7098"/>
                  <a:pt x="11796" y="7098"/>
                </a:cubicBezTo>
                <a:close/>
                <a:moveTo>
                  <a:pt x="14400" y="7938"/>
                </a:moveTo>
                <a:cubicBezTo>
                  <a:pt x="14406" y="7938"/>
                  <a:pt x="14411" y="7939"/>
                  <a:pt x="14416" y="7941"/>
                </a:cubicBezTo>
                <a:lnTo>
                  <a:pt x="16141" y="8495"/>
                </a:lnTo>
                <a:cubicBezTo>
                  <a:pt x="16161" y="8502"/>
                  <a:pt x="16175" y="8519"/>
                  <a:pt x="16173" y="8541"/>
                </a:cubicBezTo>
                <a:lnTo>
                  <a:pt x="16049" y="11297"/>
                </a:lnTo>
                <a:cubicBezTo>
                  <a:pt x="16044" y="11314"/>
                  <a:pt x="16039" y="11326"/>
                  <a:pt x="16027" y="11331"/>
                </a:cubicBezTo>
                <a:cubicBezTo>
                  <a:pt x="16018" y="11338"/>
                  <a:pt x="16008" y="11340"/>
                  <a:pt x="16001" y="11340"/>
                </a:cubicBezTo>
                <a:lnTo>
                  <a:pt x="15991" y="11340"/>
                </a:lnTo>
                <a:lnTo>
                  <a:pt x="14188" y="10909"/>
                </a:lnTo>
                <a:cubicBezTo>
                  <a:pt x="14169" y="10904"/>
                  <a:pt x="14152" y="10884"/>
                  <a:pt x="14157" y="10860"/>
                </a:cubicBezTo>
                <a:lnTo>
                  <a:pt x="14356" y="7980"/>
                </a:lnTo>
                <a:cubicBezTo>
                  <a:pt x="14356" y="7966"/>
                  <a:pt x="14365" y="7954"/>
                  <a:pt x="14378" y="7946"/>
                </a:cubicBezTo>
                <a:cubicBezTo>
                  <a:pt x="14385" y="7941"/>
                  <a:pt x="14393" y="7938"/>
                  <a:pt x="14400" y="7938"/>
                </a:cubicBezTo>
                <a:close/>
                <a:moveTo>
                  <a:pt x="37695" y="14795"/>
                </a:moveTo>
                <a:lnTo>
                  <a:pt x="42763" y="14861"/>
                </a:lnTo>
                <a:cubicBezTo>
                  <a:pt x="42775" y="14861"/>
                  <a:pt x="42787" y="14868"/>
                  <a:pt x="42794" y="14878"/>
                </a:cubicBezTo>
                <a:cubicBezTo>
                  <a:pt x="42804" y="14885"/>
                  <a:pt x="42807" y="14897"/>
                  <a:pt x="42807" y="14909"/>
                </a:cubicBezTo>
                <a:lnTo>
                  <a:pt x="42741" y="16527"/>
                </a:lnTo>
                <a:cubicBezTo>
                  <a:pt x="42741" y="16552"/>
                  <a:pt x="42719" y="16569"/>
                  <a:pt x="42695" y="16569"/>
                </a:cubicBezTo>
                <a:lnTo>
                  <a:pt x="37554" y="16726"/>
                </a:lnTo>
                <a:cubicBezTo>
                  <a:pt x="37542" y="16726"/>
                  <a:pt x="37530" y="16721"/>
                  <a:pt x="37523" y="16712"/>
                </a:cubicBezTo>
                <a:cubicBezTo>
                  <a:pt x="37513" y="16704"/>
                  <a:pt x="37506" y="16692"/>
                  <a:pt x="37506" y="16678"/>
                </a:cubicBezTo>
                <a:cubicBezTo>
                  <a:pt x="37566" y="15853"/>
                  <a:pt x="37617" y="15246"/>
                  <a:pt x="37639" y="14955"/>
                </a:cubicBezTo>
                <a:lnTo>
                  <a:pt x="37649" y="14836"/>
                </a:lnTo>
                <a:cubicBezTo>
                  <a:pt x="37651" y="14812"/>
                  <a:pt x="37671" y="14795"/>
                  <a:pt x="37695" y="14795"/>
                </a:cubicBezTo>
                <a:close/>
                <a:moveTo>
                  <a:pt x="11657" y="10387"/>
                </a:moveTo>
                <a:cubicBezTo>
                  <a:pt x="11661" y="10387"/>
                  <a:pt x="11665" y="10388"/>
                  <a:pt x="11670" y="10389"/>
                </a:cubicBezTo>
                <a:lnTo>
                  <a:pt x="14031" y="10952"/>
                </a:lnTo>
                <a:cubicBezTo>
                  <a:pt x="14052" y="10959"/>
                  <a:pt x="14067" y="10976"/>
                  <a:pt x="14065" y="11001"/>
                </a:cubicBezTo>
                <a:lnTo>
                  <a:pt x="13582" y="18361"/>
                </a:lnTo>
                <a:cubicBezTo>
                  <a:pt x="13582" y="18374"/>
                  <a:pt x="13575" y="18388"/>
                  <a:pt x="13565" y="18395"/>
                </a:cubicBezTo>
                <a:cubicBezTo>
                  <a:pt x="13555" y="18400"/>
                  <a:pt x="13545" y="18403"/>
                  <a:pt x="13538" y="18403"/>
                </a:cubicBezTo>
                <a:lnTo>
                  <a:pt x="13526" y="18403"/>
                </a:lnTo>
                <a:lnTo>
                  <a:pt x="12252" y="18075"/>
                </a:lnTo>
                <a:cubicBezTo>
                  <a:pt x="11842" y="17971"/>
                  <a:pt x="11505" y="17886"/>
                  <a:pt x="11330" y="17840"/>
                </a:cubicBezTo>
                <a:cubicBezTo>
                  <a:pt x="11309" y="17833"/>
                  <a:pt x="11294" y="17816"/>
                  <a:pt x="11296" y="17794"/>
                </a:cubicBezTo>
                <a:lnTo>
                  <a:pt x="11612" y="10433"/>
                </a:lnTo>
                <a:cubicBezTo>
                  <a:pt x="11612" y="10418"/>
                  <a:pt x="11622" y="10406"/>
                  <a:pt x="11629" y="10397"/>
                </a:cubicBezTo>
                <a:cubicBezTo>
                  <a:pt x="11638" y="10391"/>
                  <a:pt x="11646" y="10387"/>
                  <a:pt x="11657" y="10387"/>
                </a:cubicBezTo>
                <a:close/>
                <a:moveTo>
                  <a:pt x="14181" y="10994"/>
                </a:moveTo>
                <a:cubicBezTo>
                  <a:pt x="14186" y="10994"/>
                  <a:pt x="14191" y="10995"/>
                  <a:pt x="14196" y="10998"/>
                </a:cubicBezTo>
                <a:lnTo>
                  <a:pt x="16001" y="11428"/>
                </a:lnTo>
                <a:cubicBezTo>
                  <a:pt x="16020" y="11435"/>
                  <a:pt x="16037" y="11452"/>
                  <a:pt x="16032" y="11474"/>
                </a:cubicBezTo>
                <a:lnTo>
                  <a:pt x="15693" y="18900"/>
                </a:lnTo>
                <a:cubicBezTo>
                  <a:pt x="15693" y="18912"/>
                  <a:pt x="15688" y="18924"/>
                  <a:pt x="15678" y="18934"/>
                </a:cubicBezTo>
                <a:cubicBezTo>
                  <a:pt x="15668" y="18941"/>
                  <a:pt x="15661" y="18944"/>
                  <a:pt x="15651" y="18944"/>
                </a:cubicBezTo>
                <a:lnTo>
                  <a:pt x="15639" y="18944"/>
                </a:lnTo>
                <a:cubicBezTo>
                  <a:pt x="15532" y="18919"/>
                  <a:pt x="14455" y="18643"/>
                  <a:pt x="13655" y="18437"/>
                </a:cubicBezTo>
                <a:cubicBezTo>
                  <a:pt x="13635" y="18429"/>
                  <a:pt x="13618" y="18412"/>
                  <a:pt x="13623" y="18388"/>
                </a:cubicBezTo>
                <a:lnTo>
                  <a:pt x="14140" y="11037"/>
                </a:lnTo>
                <a:cubicBezTo>
                  <a:pt x="14140" y="11025"/>
                  <a:pt x="14150" y="11013"/>
                  <a:pt x="14159" y="11003"/>
                </a:cubicBezTo>
                <a:cubicBezTo>
                  <a:pt x="14165" y="10997"/>
                  <a:pt x="14173" y="10994"/>
                  <a:pt x="14181" y="10994"/>
                </a:cubicBezTo>
                <a:close/>
                <a:moveTo>
                  <a:pt x="42685" y="16654"/>
                </a:moveTo>
                <a:cubicBezTo>
                  <a:pt x="42697" y="16654"/>
                  <a:pt x="42710" y="16656"/>
                  <a:pt x="42719" y="16666"/>
                </a:cubicBezTo>
                <a:cubicBezTo>
                  <a:pt x="42729" y="16675"/>
                  <a:pt x="42731" y="16687"/>
                  <a:pt x="42731" y="16700"/>
                </a:cubicBezTo>
                <a:lnTo>
                  <a:pt x="42588" y="20120"/>
                </a:lnTo>
                <a:cubicBezTo>
                  <a:pt x="42588" y="20145"/>
                  <a:pt x="42569" y="20162"/>
                  <a:pt x="42545" y="20162"/>
                </a:cubicBezTo>
                <a:lnTo>
                  <a:pt x="37285" y="20220"/>
                </a:lnTo>
                <a:cubicBezTo>
                  <a:pt x="37273" y="20220"/>
                  <a:pt x="37260" y="20213"/>
                  <a:pt x="37251" y="20205"/>
                </a:cubicBezTo>
                <a:cubicBezTo>
                  <a:pt x="37244" y="20196"/>
                  <a:pt x="37239" y="20183"/>
                  <a:pt x="37239" y="20171"/>
                </a:cubicBezTo>
                <a:cubicBezTo>
                  <a:pt x="37343" y="18774"/>
                  <a:pt x="37438" y="17590"/>
                  <a:pt x="37493" y="16848"/>
                </a:cubicBezTo>
                <a:cubicBezTo>
                  <a:pt x="37496" y="16826"/>
                  <a:pt x="37515" y="16809"/>
                  <a:pt x="37537" y="16806"/>
                </a:cubicBezTo>
                <a:lnTo>
                  <a:pt x="42685" y="16654"/>
                </a:lnTo>
                <a:close/>
                <a:moveTo>
                  <a:pt x="42537" y="20244"/>
                </a:moveTo>
                <a:cubicBezTo>
                  <a:pt x="42549" y="20244"/>
                  <a:pt x="42562" y="20251"/>
                  <a:pt x="42571" y="20259"/>
                </a:cubicBezTo>
                <a:cubicBezTo>
                  <a:pt x="42581" y="20268"/>
                  <a:pt x="42583" y="20281"/>
                  <a:pt x="42583" y="20293"/>
                </a:cubicBezTo>
                <a:lnTo>
                  <a:pt x="42464" y="23180"/>
                </a:lnTo>
                <a:cubicBezTo>
                  <a:pt x="42464" y="23204"/>
                  <a:pt x="42445" y="23223"/>
                  <a:pt x="42421" y="23223"/>
                </a:cubicBezTo>
                <a:lnTo>
                  <a:pt x="37054" y="23235"/>
                </a:lnTo>
                <a:cubicBezTo>
                  <a:pt x="37042" y="23235"/>
                  <a:pt x="37030" y="23228"/>
                  <a:pt x="37023" y="23218"/>
                </a:cubicBezTo>
                <a:cubicBezTo>
                  <a:pt x="37013" y="23211"/>
                  <a:pt x="37011" y="23199"/>
                  <a:pt x="37011" y="23187"/>
                </a:cubicBezTo>
                <a:lnTo>
                  <a:pt x="37079" y="22297"/>
                </a:lnTo>
                <a:cubicBezTo>
                  <a:pt x="37132" y="21627"/>
                  <a:pt x="37183" y="20972"/>
                  <a:pt x="37229" y="20344"/>
                </a:cubicBezTo>
                <a:cubicBezTo>
                  <a:pt x="37229" y="20319"/>
                  <a:pt x="37246" y="20302"/>
                  <a:pt x="37270" y="20302"/>
                </a:cubicBezTo>
                <a:lnTo>
                  <a:pt x="42537" y="20244"/>
                </a:lnTo>
                <a:close/>
                <a:moveTo>
                  <a:pt x="11331" y="17906"/>
                </a:moveTo>
                <a:cubicBezTo>
                  <a:pt x="11336" y="17906"/>
                  <a:pt x="11342" y="17907"/>
                  <a:pt x="11347" y="17910"/>
                </a:cubicBezTo>
                <a:cubicBezTo>
                  <a:pt x="11646" y="17985"/>
                  <a:pt x="12345" y="18167"/>
                  <a:pt x="13097" y="18364"/>
                </a:cubicBezTo>
                <a:lnTo>
                  <a:pt x="13541" y="18478"/>
                </a:lnTo>
                <a:cubicBezTo>
                  <a:pt x="13562" y="18485"/>
                  <a:pt x="13577" y="18502"/>
                  <a:pt x="13575" y="18529"/>
                </a:cubicBezTo>
                <a:cubicBezTo>
                  <a:pt x="13575" y="18529"/>
                  <a:pt x="13092" y="25363"/>
                  <a:pt x="13082" y="25363"/>
                </a:cubicBezTo>
                <a:lnTo>
                  <a:pt x="13072" y="25363"/>
                </a:lnTo>
                <a:lnTo>
                  <a:pt x="11030" y="24936"/>
                </a:lnTo>
                <a:cubicBezTo>
                  <a:pt x="11008" y="24929"/>
                  <a:pt x="10993" y="24912"/>
                  <a:pt x="10993" y="24890"/>
                </a:cubicBezTo>
                <a:lnTo>
                  <a:pt x="11289" y="17959"/>
                </a:lnTo>
                <a:cubicBezTo>
                  <a:pt x="11289" y="17937"/>
                  <a:pt x="11296" y="17925"/>
                  <a:pt x="11309" y="17915"/>
                </a:cubicBezTo>
                <a:cubicBezTo>
                  <a:pt x="11316" y="17909"/>
                  <a:pt x="11323" y="17906"/>
                  <a:pt x="11331" y="17906"/>
                </a:cubicBezTo>
                <a:close/>
                <a:moveTo>
                  <a:pt x="13650" y="18511"/>
                </a:moveTo>
                <a:cubicBezTo>
                  <a:pt x="13655" y="18511"/>
                  <a:pt x="13659" y="18511"/>
                  <a:pt x="13664" y="18512"/>
                </a:cubicBezTo>
                <a:cubicBezTo>
                  <a:pt x="14572" y="18750"/>
                  <a:pt x="15547" y="19000"/>
                  <a:pt x="15654" y="19029"/>
                </a:cubicBezTo>
                <a:cubicBezTo>
                  <a:pt x="15676" y="19031"/>
                  <a:pt x="15690" y="19050"/>
                  <a:pt x="15688" y="19070"/>
                </a:cubicBezTo>
                <a:lnTo>
                  <a:pt x="15375" y="25788"/>
                </a:lnTo>
                <a:cubicBezTo>
                  <a:pt x="15375" y="25800"/>
                  <a:pt x="15370" y="25812"/>
                  <a:pt x="15358" y="25822"/>
                </a:cubicBezTo>
                <a:cubicBezTo>
                  <a:pt x="15348" y="25827"/>
                  <a:pt x="15338" y="25829"/>
                  <a:pt x="15329" y="25829"/>
                </a:cubicBezTo>
                <a:lnTo>
                  <a:pt x="15321" y="25829"/>
                </a:lnTo>
                <a:lnTo>
                  <a:pt x="13165" y="25378"/>
                </a:lnTo>
                <a:cubicBezTo>
                  <a:pt x="13143" y="25373"/>
                  <a:pt x="13616" y="18524"/>
                  <a:pt x="13625" y="18519"/>
                </a:cubicBezTo>
                <a:cubicBezTo>
                  <a:pt x="13634" y="18513"/>
                  <a:pt x="13642" y="18511"/>
                  <a:pt x="13650" y="18511"/>
                </a:cubicBezTo>
                <a:close/>
                <a:moveTo>
                  <a:pt x="42409" y="23301"/>
                </a:moveTo>
                <a:cubicBezTo>
                  <a:pt x="42418" y="23301"/>
                  <a:pt x="42431" y="23308"/>
                  <a:pt x="42440" y="23316"/>
                </a:cubicBezTo>
                <a:cubicBezTo>
                  <a:pt x="42450" y="23325"/>
                  <a:pt x="42452" y="23337"/>
                  <a:pt x="42452" y="23350"/>
                </a:cubicBezTo>
                <a:lnTo>
                  <a:pt x="42292" y="27205"/>
                </a:lnTo>
                <a:cubicBezTo>
                  <a:pt x="42292" y="27219"/>
                  <a:pt x="42283" y="27231"/>
                  <a:pt x="42275" y="27241"/>
                </a:cubicBezTo>
                <a:cubicBezTo>
                  <a:pt x="42266" y="27246"/>
                  <a:pt x="42256" y="27248"/>
                  <a:pt x="42246" y="27248"/>
                </a:cubicBezTo>
                <a:cubicBezTo>
                  <a:pt x="42241" y="27248"/>
                  <a:pt x="42239" y="27248"/>
                  <a:pt x="42232" y="27246"/>
                </a:cubicBezTo>
                <a:cubicBezTo>
                  <a:pt x="42222" y="27243"/>
                  <a:pt x="42217" y="27241"/>
                  <a:pt x="42210" y="27236"/>
                </a:cubicBezTo>
                <a:cubicBezTo>
                  <a:pt x="42210" y="27236"/>
                  <a:pt x="42207" y="27236"/>
                  <a:pt x="42207" y="27234"/>
                </a:cubicBezTo>
                <a:lnTo>
                  <a:pt x="36746" y="27234"/>
                </a:lnTo>
                <a:cubicBezTo>
                  <a:pt x="36734" y="27234"/>
                  <a:pt x="36722" y="27229"/>
                  <a:pt x="36712" y="27219"/>
                </a:cubicBezTo>
                <a:cubicBezTo>
                  <a:pt x="36702" y="27209"/>
                  <a:pt x="36700" y="27197"/>
                  <a:pt x="36700" y="27185"/>
                </a:cubicBezTo>
                <a:cubicBezTo>
                  <a:pt x="36749" y="26542"/>
                  <a:pt x="36797" y="25873"/>
                  <a:pt x="36848" y="25225"/>
                </a:cubicBezTo>
                <a:cubicBezTo>
                  <a:pt x="36897" y="24601"/>
                  <a:pt x="36943" y="23978"/>
                  <a:pt x="36989" y="23359"/>
                </a:cubicBezTo>
                <a:cubicBezTo>
                  <a:pt x="36998" y="23330"/>
                  <a:pt x="37015" y="23313"/>
                  <a:pt x="37040" y="23313"/>
                </a:cubicBezTo>
                <a:lnTo>
                  <a:pt x="42409" y="23301"/>
                </a:lnTo>
                <a:close/>
                <a:moveTo>
                  <a:pt x="42243" y="27299"/>
                </a:moveTo>
                <a:cubicBezTo>
                  <a:pt x="42252" y="27299"/>
                  <a:pt x="42260" y="27301"/>
                  <a:pt x="42268" y="27306"/>
                </a:cubicBezTo>
                <a:cubicBezTo>
                  <a:pt x="42280" y="27316"/>
                  <a:pt x="42290" y="27331"/>
                  <a:pt x="42290" y="27345"/>
                </a:cubicBezTo>
                <a:lnTo>
                  <a:pt x="42149" y="30730"/>
                </a:lnTo>
                <a:cubicBezTo>
                  <a:pt x="42149" y="30749"/>
                  <a:pt x="42137" y="30764"/>
                  <a:pt x="42120" y="30771"/>
                </a:cubicBezTo>
                <a:cubicBezTo>
                  <a:pt x="42113" y="30773"/>
                  <a:pt x="42108" y="30773"/>
                  <a:pt x="42105" y="30773"/>
                </a:cubicBezTo>
                <a:cubicBezTo>
                  <a:pt x="42093" y="30773"/>
                  <a:pt x="42081" y="30766"/>
                  <a:pt x="42071" y="30761"/>
                </a:cubicBezTo>
                <a:cubicBezTo>
                  <a:pt x="42059" y="30749"/>
                  <a:pt x="42050" y="30742"/>
                  <a:pt x="42040" y="30742"/>
                </a:cubicBezTo>
                <a:lnTo>
                  <a:pt x="42037" y="30742"/>
                </a:lnTo>
                <a:lnTo>
                  <a:pt x="36499" y="30482"/>
                </a:lnTo>
                <a:cubicBezTo>
                  <a:pt x="36487" y="30482"/>
                  <a:pt x="36474" y="30475"/>
                  <a:pt x="36467" y="30468"/>
                </a:cubicBezTo>
                <a:cubicBezTo>
                  <a:pt x="36457" y="30458"/>
                  <a:pt x="36455" y="30446"/>
                  <a:pt x="36455" y="30434"/>
                </a:cubicBezTo>
                <a:cubicBezTo>
                  <a:pt x="36482" y="30062"/>
                  <a:pt x="36511" y="29672"/>
                  <a:pt x="36542" y="29269"/>
                </a:cubicBezTo>
                <a:cubicBezTo>
                  <a:pt x="36588" y="28655"/>
                  <a:pt x="36637" y="28012"/>
                  <a:pt x="36688" y="27350"/>
                </a:cubicBezTo>
                <a:cubicBezTo>
                  <a:pt x="36695" y="27328"/>
                  <a:pt x="36715" y="27311"/>
                  <a:pt x="36739" y="27311"/>
                </a:cubicBezTo>
                <a:lnTo>
                  <a:pt x="42215" y="27311"/>
                </a:lnTo>
                <a:cubicBezTo>
                  <a:pt x="42217" y="27306"/>
                  <a:pt x="42219" y="27306"/>
                  <a:pt x="42222" y="27304"/>
                </a:cubicBezTo>
                <a:cubicBezTo>
                  <a:pt x="42229" y="27301"/>
                  <a:pt x="42236" y="27299"/>
                  <a:pt x="42243" y="27299"/>
                </a:cubicBezTo>
                <a:close/>
                <a:moveTo>
                  <a:pt x="11031" y="25001"/>
                </a:moveTo>
                <a:cubicBezTo>
                  <a:pt x="11034" y="25001"/>
                  <a:pt x="11036" y="25001"/>
                  <a:pt x="11039" y="25002"/>
                </a:cubicBezTo>
                <a:lnTo>
                  <a:pt x="13019" y="25450"/>
                </a:lnTo>
                <a:cubicBezTo>
                  <a:pt x="13041" y="25458"/>
                  <a:pt x="13055" y="25475"/>
                  <a:pt x="13055" y="25499"/>
                </a:cubicBezTo>
                <a:lnTo>
                  <a:pt x="12648" y="31077"/>
                </a:lnTo>
                <a:cubicBezTo>
                  <a:pt x="12645" y="31101"/>
                  <a:pt x="12628" y="31120"/>
                  <a:pt x="12604" y="31120"/>
                </a:cubicBezTo>
                <a:lnTo>
                  <a:pt x="12599" y="31120"/>
                </a:lnTo>
                <a:lnTo>
                  <a:pt x="10775" y="30994"/>
                </a:lnTo>
                <a:cubicBezTo>
                  <a:pt x="10751" y="30992"/>
                  <a:pt x="10731" y="30975"/>
                  <a:pt x="10731" y="30946"/>
                </a:cubicBezTo>
                <a:lnTo>
                  <a:pt x="10986" y="25045"/>
                </a:lnTo>
                <a:cubicBezTo>
                  <a:pt x="10986" y="25033"/>
                  <a:pt x="10993" y="25019"/>
                  <a:pt x="11003" y="25011"/>
                </a:cubicBezTo>
                <a:cubicBezTo>
                  <a:pt x="11012" y="25004"/>
                  <a:pt x="11021" y="25001"/>
                  <a:pt x="11031" y="25001"/>
                </a:cubicBezTo>
                <a:close/>
                <a:moveTo>
                  <a:pt x="36494" y="30562"/>
                </a:moveTo>
                <a:lnTo>
                  <a:pt x="42040" y="30822"/>
                </a:lnTo>
                <a:cubicBezTo>
                  <a:pt x="42050" y="30822"/>
                  <a:pt x="42059" y="30819"/>
                  <a:pt x="42062" y="30812"/>
                </a:cubicBezTo>
                <a:cubicBezTo>
                  <a:pt x="42071" y="30801"/>
                  <a:pt x="42085" y="30796"/>
                  <a:pt x="42099" y="30796"/>
                </a:cubicBezTo>
                <a:cubicBezTo>
                  <a:pt x="42104" y="30796"/>
                  <a:pt x="42108" y="30796"/>
                  <a:pt x="42113" y="30798"/>
                </a:cubicBezTo>
                <a:cubicBezTo>
                  <a:pt x="42132" y="30805"/>
                  <a:pt x="42144" y="30822"/>
                  <a:pt x="42144" y="30844"/>
                </a:cubicBezTo>
                <a:lnTo>
                  <a:pt x="42004" y="34228"/>
                </a:lnTo>
                <a:cubicBezTo>
                  <a:pt x="42001" y="34255"/>
                  <a:pt x="41984" y="34274"/>
                  <a:pt x="41960" y="34274"/>
                </a:cubicBezTo>
                <a:lnTo>
                  <a:pt x="36217" y="34228"/>
                </a:lnTo>
                <a:cubicBezTo>
                  <a:pt x="36205" y="34228"/>
                  <a:pt x="36193" y="34221"/>
                  <a:pt x="36186" y="34214"/>
                </a:cubicBezTo>
                <a:cubicBezTo>
                  <a:pt x="36176" y="34204"/>
                  <a:pt x="36174" y="34192"/>
                  <a:pt x="36174" y="34180"/>
                </a:cubicBezTo>
                <a:lnTo>
                  <a:pt x="36193" y="33903"/>
                </a:lnTo>
                <a:cubicBezTo>
                  <a:pt x="36239" y="33330"/>
                  <a:pt x="36331" y="32134"/>
                  <a:pt x="36445" y="30604"/>
                </a:cubicBezTo>
                <a:cubicBezTo>
                  <a:pt x="36448" y="30579"/>
                  <a:pt x="36470" y="30562"/>
                  <a:pt x="36494" y="30562"/>
                </a:cubicBezTo>
                <a:close/>
                <a:moveTo>
                  <a:pt x="36858" y="13131"/>
                </a:moveTo>
                <a:lnTo>
                  <a:pt x="44010" y="13206"/>
                </a:lnTo>
                <a:cubicBezTo>
                  <a:pt x="44022" y="13206"/>
                  <a:pt x="44034" y="13211"/>
                  <a:pt x="44041" y="13221"/>
                </a:cubicBezTo>
                <a:cubicBezTo>
                  <a:pt x="44051" y="13230"/>
                  <a:pt x="44054" y="13242"/>
                  <a:pt x="44054" y="13255"/>
                </a:cubicBezTo>
                <a:lnTo>
                  <a:pt x="43685" y="34214"/>
                </a:lnTo>
                <a:cubicBezTo>
                  <a:pt x="43685" y="34238"/>
                  <a:pt x="43665" y="34257"/>
                  <a:pt x="43641" y="34257"/>
                </a:cubicBezTo>
                <a:lnTo>
                  <a:pt x="42130" y="34281"/>
                </a:lnTo>
                <a:cubicBezTo>
                  <a:pt x="42118" y="34281"/>
                  <a:pt x="42105" y="34277"/>
                  <a:pt x="42096" y="34267"/>
                </a:cubicBezTo>
                <a:cubicBezTo>
                  <a:pt x="42086" y="34257"/>
                  <a:pt x="42084" y="34245"/>
                  <a:pt x="42084" y="34233"/>
                </a:cubicBezTo>
                <a:lnTo>
                  <a:pt x="42894" y="14824"/>
                </a:lnTo>
                <a:cubicBezTo>
                  <a:pt x="42894" y="14819"/>
                  <a:pt x="42889" y="14807"/>
                  <a:pt x="42884" y="14798"/>
                </a:cubicBezTo>
                <a:cubicBezTo>
                  <a:pt x="42872" y="14785"/>
                  <a:pt x="42862" y="14783"/>
                  <a:pt x="42853" y="14783"/>
                </a:cubicBezTo>
                <a:lnTo>
                  <a:pt x="37620" y="14715"/>
                </a:lnTo>
                <a:cubicBezTo>
                  <a:pt x="37600" y="14715"/>
                  <a:pt x="37583" y="14732"/>
                  <a:pt x="37581" y="14751"/>
                </a:cubicBezTo>
                <a:cubicBezTo>
                  <a:pt x="37561" y="14926"/>
                  <a:pt x="36829" y="24565"/>
                  <a:pt x="36387" y="30325"/>
                </a:cubicBezTo>
                <a:lnTo>
                  <a:pt x="36373" y="30516"/>
                </a:lnTo>
                <a:lnTo>
                  <a:pt x="36373" y="30519"/>
                </a:lnTo>
                <a:cubicBezTo>
                  <a:pt x="36225" y="32493"/>
                  <a:pt x="36106" y="34051"/>
                  <a:pt x="36091" y="34264"/>
                </a:cubicBezTo>
                <a:lnTo>
                  <a:pt x="36091" y="34267"/>
                </a:lnTo>
                <a:cubicBezTo>
                  <a:pt x="36091" y="34267"/>
                  <a:pt x="36091" y="34274"/>
                  <a:pt x="36101" y="34281"/>
                </a:cubicBezTo>
                <a:cubicBezTo>
                  <a:pt x="36108" y="34298"/>
                  <a:pt x="36113" y="34315"/>
                  <a:pt x="36103" y="34330"/>
                </a:cubicBezTo>
                <a:cubicBezTo>
                  <a:pt x="36094" y="34347"/>
                  <a:pt x="36079" y="34354"/>
                  <a:pt x="36064" y="34354"/>
                </a:cubicBezTo>
                <a:lnTo>
                  <a:pt x="34720" y="34376"/>
                </a:lnTo>
                <a:cubicBezTo>
                  <a:pt x="34708" y="34376"/>
                  <a:pt x="34696" y="34371"/>
                  <a:pt x="34686" y="34364"/>
                </a:cubicBezTo>
                <a:cubicBezTo>
                  <a:pt x="34677" y="34354"/>
                  <a:pt x="34674" y="34342"/>
                  <a:pt x="34674" y="34330"/>
                </a:cubicBezTo>
                <a:cubicBezTo>
                  <a:pt x="34674" y="34323"/>
                  <a:pt x="34677" y="34315"/>
                  <a:pt x="34677" y="34311"/>
                </a:cubicBezTo>
                <a:lnTo>
                  <a:pt x="36812" y="13170"/>
                </a:lnTo>
                <a:cubicBezTo>
                  <a:pt x="36817" y="13145"/>
                  <a:pt x="36834" y="13131"/>
                  <a:pt x="36858" y="13131"/>
                </a:cubicBezTo>
                <a:close/>
                <a:moveTo>
                  <a:pt x="34529" y="14824"/>
                </a:moveTo>
                <a:cubicBezTo>
                  <a:pt x="34534" y="14824"/>
                  <a:pt x="34539" y="14825"/>
                  <a:pt x="34543" y="14827"/>
                </a:cubicBezTo>
                <a:cubicBezTo>
                  <a:pt x="34563" y="14834"/>
                  <a:pt x="34575" y="14851"/>
                  <a:pt x="34575" y="14873"/>
                </a:cubicBezTo>
                <a:lnTo>
                  <a:pt x="33270" y="34357"/>
                </a:lnTo>
                <a:cubicBezTo>
                  <a:pt x="33270" y="34383"/>
                  <a:pt x="33253" y="34400"/>
                  <a:pt x="33228" y="34400"/>
                </a:cubicBezTo>
                <a:lnTo>
                  <a:pt x="27423" y="34476"/>
                </a:lnTo>
                <a:cubicBezTo>
                  <a:pt x="27411" y="34476"/>
                  <a:pt x="27398" y="34471"/>
                  <a:pt x="27391" y="34463"/>
                </a:cubicBezTo>
                <a:cubicBezTo>
                  <a:pt x="27381" y="34456"/>
                  <a:pt x="27379" y="34442"/>
                  <a:pt x="27379" y="34432"/>
                </a:cubicBezTo>
                <a:lnTo>
                  <a:pt x="27610" y="20974"/>
                </a:lnTo>
                <a:cubicBezTo>
                  <a:pt x="27610" y="20950"/>
                  <a:pt x="27629" y="20928"/>
                  <a:pt x="27653" y="20928"/>
                </a:cubicBezTo>
                <a:lnTo>
                  <a:pt x="29987" y="20928"/>
                </a:lnTo>
                <a:cubicBezTo>
                  <a:pt x="29994" y="20928"/>
                  <a:pt x="30011" y="20926"/>
                  <a:pt x="30019" y="20914"/>
                </a:cubicBezTo>
                <a:lnTo>
                  <a:pt x="34492" y="14844"/>
                </a:lnTo>
                <a:cubicBezTo>
                  <a:pt x="34501" y="14831"/>
                  <a:pt x="34516" y="14824"/>
                  <a:pt x="34529" y="14824"/>
                </a:cubicBezTo>
                <a:close/>
                <a:moveTo>
                  <a:pt x="24856" y="18820"/>
                </a:moveTo>
                <a:cubicBezTo>
                  <a:pt x="24880" y="18820"/>
                  <a:pt x="24900" y="18837"/>
                  <a:pt x="24904" y="18861"/>
                </a:cubicBezTo>
                <a:lnTo>
                  <a:pt x="26008" y="34446"/>
                </a:lnTo>
                <a:cubicBezTo>
                  <a:pt x="26008" y="34459"/>
                  <a:pt x="26001" y="34471"/>
                  <a:pt x="25991" y="34480"/>
                </a:cubicBezTo>
                <a:cubicBezTo>
                  <a:pt x="25984" y="34488"/>
                  <a:pt x="25972" y="34495"/>
                  <a:pt x="25960" y="34495"/>
                </a:cubicBezTo>
                <a:lnTo>
                  <a:pt x="19002" y="34590"/>
                </a:lnTo>
                <a:cubicBezTo>
                  <a:pt x="18990" y="34590"/>
                  <a:pt x="18977" y="34582"/>
                  <a:pt x="18968" y="34573"/>
                </a:cubicBezTo>
                <a:cubicBezTo>
                  <a:pt x="18960" y="34565"/>
                  <a:pt x="18956" y="34553"/>
                  <a:pt x="18956" y="34541"/>
                </a:cubicBezTo>
                <a:lnTo>
                  <a:pt x="19608" y="19070"/>
                </a:lnTo>
                <a:cubicBezTo>
                  <a:pt x="19608" y="19046"/>
                  <a:pt x="19630" y="19029"/>
                  <a:pt x="19652" y="19029"/>
                </a:cubicBezTo>
                <a:lnTo>
                  <a:pt x="24856" y="18820"/>
                </a:lnTo>
                <a:close/>
                <a:moveTo>
                  <a:pt x="13160" y="25474"/>
                </a:moveTo>
                <a:cubicBezTo>
                  <a:pt x="13164" y="25474"/>
                  <a:pt x="13167" y="25474"/>
                  <a:pt x="13169" y="25475"/>
                </a:cubicBezTo>
                <a:lnTo>
                  <a:pt x="15329" y="25911"/>
                </a:lnTo>
                <a:cubicBezTo>
                  <a:pt x="15350" y="25916"/>
                  <a:pt x="15365" y="25936"/>
                  <a:pt x="15365" y="25958"/>
                </a:cubicBezTo>
                <a:lnTo>
                  <a:pt x="15120" y="31283"/>
                </a:lnTo>
                <a:cubicBezTo>
                  <a:pt x="15120" y="31302"/>
                  <a:pt x="15108" y="31319"/>
                  <a:pt x="15091" y="31326"/>
                </a:cubicBezTo>
                <a:cubicBezTo>
                  <a:pt x="15108" y="31331"/>
                  <a:pt x="15118" y="31351"/>
                  <a:pt x="15118" y="31368"/>
                </a:cubicBezTo>
                <a:lnTo>
                  <a:pt x="14970" y="34597"/>
                </a:lnTo>
                <a:cubicBezTo>
                  <a:pt x="14972" y="34626"/>
                  <a:pt x="14950" y="34643"/>
                  <a:pt x="14926" y="34643"/>
                </a:cubicBezTo>
                <a:lnTo>
                  <a:pt x="12522" y="34674"/>
                </a:lnTo>
                <a:cubicBezTo>
                  <a:pt x="12509" y="34674"/>
                  <a:pt x="12497" y="34667"/>
                  <a:pt x="12488" y="34657"/>
                </a:cubicBezTo>
                <a:cubicBezTo>
                  <a:pt x="12478" y="34650"/>
                  <a:pt x="12476" y="34638"/>
                  <a:pt x="12476" y="34626"/>
                </a:cubicBezTo>
                <a:lnTo>
                  <a:pt x="12713" y="31254"/>
                </a:lnTo>
                <a:cubicBezTo>
                  <a:pt x="12716" y="31229"/>
                  <a:pt x="12738" y="31210"/>
                  <a:pt x="12762" y="31210"/>
                </a:cubicBezTo>
                <a:lnTo>
                  <a:pt x="15006" y="31360"/>
                </a:lnTo>
                <a:cubicBezTo>
                  <a:pt x="15013" y="31360"/>
                  <a:pt x="15023" y="31358"/>
                  <a:pt x="15035" y="31341"/>
                </a:cubicBezTo>
                <a:cubicBezTo>
                  <a:pt x="15042" y="31331"/>
                  <a:pt x="15050" y="31324"/>
                  <a:pt x="15057" y="31322"/>
                </a:cubicBezTo>
                <a:cubicBezTo>
                  <a:pt x="15047" y="31319"/>
                  <a:pt x="15042" y="31314"/>
                  <a:pt x="15035" y="31305"/>
                </a:cubicBezTo>
                <a:cubicBezTo>
                  <a:pt x="15023" y="31283"/>
                  <a:pt x="15013" y="31283"/>
                  <a:pt x="15011" y="31283"/>
                </a:cubicBezTo>
                <a:lnTo>
                  <a:pt x="15008" y="31283"/>
                </a:lnTo>
                <a:lnTo>
                  <a:pt x="12767" y="31132"/>
                </a:lnTo>
                <a:cubicBezTo>
                  <a:pt x="12755" y="31132"/>
                  <a:pt x="12742" y="31125"/>
                  <a:pt x="12738" y="31115"/>
                </a:cubicBezTo>
                <a:cubicBezTo>
                  <a:pt x="12728" y="31108"/>
                  <a:pt x="12725" y="31094"/>
                  <a:pt x="12725" y="31084"/>
                </a:cubicBezTo>
                <a:lnTo>
                  <a:pt x="13116" y="25518"/>
                </a:lnTo>
                <a:cubicBezTo>
                  <a:pt x="13116" y="25506"/>
                  <a:pt x="13121" y="25494"/>
                  <a:pt x="13133" y="25484"/>
                </a:cubicBezTo>
                <a:cubicBezTo>
                  <a:pt x="13140" y="25477"/>
                  <a:pt x="13151" y="25474"/>
                  <a:pt x="13160" y="25474"/>
                </a:cubicBezTo>
                <a:close/>
                <a:moveTo>
                  <a:pt x="10775" y="31072"/>
                </a:moveTo>
                <a:lnTo>
                  <a:pt x="12594" y="31195"/>
                </a:lnTo>
                <a:cubicBezTo>
                  <a:pt x="12607" y="31195"/>
                  <a:pt x="12619" y="31200"/>
                  <a:pt x="12624" y="31210"/>
                </a:cubicBezTo>
                <a:cubicBezTo>
                  <a:pt x="12633" y="31220"/>
                  <a:pt x="12636" y="31232"/>
                  <a:pt x="12636" y="31244"/>
                </a:cubicBezTo>
                <a:lnTo>
                  <a:pt x="12400" y="34633"/>
                </a:lnTo>
                <a:cubicBezTo>
                  <a:pt x="12398" y="34657"/>
                  <a:pt x="12376" y="34679"/>
                  <a:pt x="12354" y="34679"/>
                </a:cubicBezTo>
                <a:lnTo>
                  <a:pt x="10620" y="34706"/>
                </a:lnTo>
                <a:cubicBezTo>
                  <a:pt x="10607" y="34706"/>
                  <a:pt x="10595" y="34701"/>
                  <a:pt x="10586" y="34691"/>
                </a:cubicBezTo>
                <a:cubicBezTo>
                  <a:pt x="10576" y="34682"/>
                  <a:pt x="10573" y="34670"/>
                  <a:pt x="10573" y="34657"/>
                </a:cubicBezTo>
                <a:lnTo>
                  <a:pt x="10726" y="31115"/>
                </a:lnTo>
                <a:cubicBezTo>
                  <a:pt x="10726" y="31103"/>
                  <a:pt x="10731" y="31091"/>
                  <a:pt x="10741" y="31084"/>
                </a:cubicBezTo>
                <a:cubicBezTo>
                  <a:pt x="10751" y="31074"/>
                  <a:pt x="10763" y="31072"/>
                  <a:pt x="10775" y="31072"/>
                </a:cubicBezTo>
                <a:close/>
                <a:moveTo>
                  <a:pt x="13621" y="171"/>
                </a:moveTo>
                <a:cubicBezTo>
                  <a:pt x="13630" y="171"/>
                  <a:pt x="13639" y="175"/>
                  <a:pt x="13645" y="180"/>
                </a:cubicBezTo>
                <a:cubicBezTo>
                  <a:pt x="13657" y="190"/>
                  <a:pt x="13664" y="205"/>
                  <a:pt x="13664" y="219"/>
                </a:cubicBezTo>
                <a:lnTo>
                  <a:pt x="13266" y="4559"/>
                </a:lnTo>
                <a:cubicBezTo>
                  <a:pt x="13266" y="4574"/>
                  <a:pt x="13274" y="4593"/>
                  <a:pt x="13293" y="4598"/>
                </a:cubicBezTo>
                <a:lnTo>
                  <a:pt x="17954" y="5967"/>
                </a:lnTo>
                <a:cubicBezTo>
                  <a:pt x="17971" y="5974"/>
                  <a:pt x="17985" y="5991"/>
                  <a:pt x="17985" y="6013"/>
                </a:cubicBezTo>
                <a:lnTo>
                  <a:pt x="17677" y="34565"/>
                </a:lnTo>
                <a:cubicBezTo>
                  <a:pt x="17675" y="34585"/>
                  <a:pt x="17655" y="34607"/>
                  <a:pt x="17631" y="34607"/>
                </a:cubicBezTo>
                <a:lnTo>
                  <a:pt x="15098" y="34641"/>
                </a:lnTo>
                <a:cubicBezTo>
                  <a:pt x="15086" y="34641"/>
                  <a:pt x="15074" y="34633"/>
                  <a:pt x="15064" y="34626"/>
                </a:cubicBezTo>
                <a:cubicBezTo>
                  <a:pt x="15057" y="34616"/>
                  <a:pt x="15054" y="34604"/>
                  <a:pt x="15054" y="34592"/>
                </a:cubicBezTo>
                <a:lnTo>
                  <a:pt x="16255" y="8480"/>
                </a:lnTo>
                <a:cubicBezTo>
                  <a:pt x="16255" y="8463"/>
                  <a:pt x="16246" y="8448"/>
                  <a:pt x="16231" y="8441"/>
                </a:cubicBezTo>
                <a:lnTo>
                  <a:pt x="11689" y="6908"/>
                </a:lnTo>
                <a:cubicBezTo>
                  <a:pt x="11687" y="6944"/>
                  <a:pt x="11685" y="7000"/>
                  <a:pt x="11682" y="7092"/>
                </a:cubicBezTo>
                <a:lnTo>
                  <a:pt x="10671" y="30958"/>
                </a:lnTo>
                <a:lnTo>
                  <a:pt x="10671" y="30963"/>
                </a:lnTo>
                <a:cubicBezTo>
                  <a:pt x="10666" y="31001"/>
                  <a:pt x="10663" y="31043"/>
                  <a:pt x="10663" y="31084"/>
                </a:cubicBezTo>
                <a:cubicBezTo>
                  <a:pt x="10666" y="31089"/>
                  <a:pt x="10668" y="31098"/>
                  <a:pt x="10666" y="31103"/>
                </a:cubicBezTo>
                <a:lnTo>
                  <a:pt x="10513" y="34662"/>
                </a:lnTo>
                <a:cubicBezTo>
                  <a:pt x="10513" y="34687"/>
                  <a:pt x="10493" y="34704"/>
                  <a:pt x="10469" y="34704"/>
                </a:cubicBezTo>
                <a:lnTo>
                  <a:pt x="7327" y="34755"/>
                </a:lnTo>
                <a:cubicBezTo>
                  <a:pt x="7315" y="34755"/>
                  <a:pt x="7301" y="34750"/>
                  <a:pt x="7293" y="34740"/>
                </a:cubicBezTo>
                <a:cubicBezTo>
                  <a:pt x="7284" y="34730"/>
                  <a:pt x="7281" y="34718"/>
                  <a:pt x="7281" y="34704"/>
                </a:cubicBezTo>
                <a:lnTo>
                  <a:pt x="10714" y="1328"/>
                </a:lnTo>
                <a:cubicBezTo>
                  <a:pt x="10717" y="1309"/>
                  <a:pt x="10726" y="1296"/>
                  <a:pt x="10741" y="1292"/>
                </a:cubicBezTo>
                <a:lnTo>
                  <a:pt x="13604" y="176"/>
                </a:lnTo>
                <a:cubicBezTo>
                  <a:pt x="13609" y="173"/>
                  <a:pt x="13616" y="171"/>
                  <a:pt x="13621" y="171"/>
                </a:cubicBezTo>
                <a:close/>
                <a:moveTo>
                  <a:pt x="12607" y="368"/>
                </a:moveTo>
                <a:cubicBezTo>
                  <a:pt x="12625" y="368"/>
                  <a:pt x="12640" y="381"/>
                  <a:pt x="12648" y="399"/>
                </a:cubicBezTo>
                <a:cubicBezTo>
                  <a:pt x="12655" y="423"/>
                  <a:pt x="12643" y="447"/>
                  <a:pt x="12621" y="455"/>
                </a:cubicBezTo>
                <a:lnTo>
                  <a:pt x="10634" y="1233"/>
                </a:lnTo>
                <a:lnTo>
                  <a:pt x="7187" y="34723"/>
                </a:lnTo>
                <a:cubicBezTo>
                  <a:pt x="7182" y="34747"/>
                  <a:pt x="7162" y="34764"/>
                  <a:pt x="7138" y="34764"/>
                </a:cubicBezTo>
                <a:lnTo>
                  <a:pt x="886" y="34869"/>
                </a:lnTo>
                <a:cubicBezTo>
                  <a:pt x="874" y="34869"/>
                  <a:pt x="857" y="34861"/>
                  <a:pt x="852" y="34852"/>
                </a:cubicBezTo>
                <a:cubicBezTo>
                  <a:pt x="842" y="34844"/>
                  <a:pt x="840" y="34827"/>
                  <a:pt x="842" y="34815"/>
                </a:cubicBezTo>
                <a:lnTo>
                  <a:pt x="6922" y="1728"/>
                </a:lnTo>
                <a:cubicBezTo>
                  <a:pt x="6927" y="1709"/>
                  <a:pt x="6942" y="1694"/>
                  <a:pt x="6956" y="1692"/>
                </a:cubicBezTo>
                <a:lnTo>
                  <a:pt x="12594" y="370"/>
                </a:lnTo>
                <a:cubicBezTo>
                  <a:pt x="12599" y="368"/>
                  <a:pt x="12603" y="368"/>
                  <a:pt x="12607" y="368"/>
                </a:cubicBezTo>
                <a:close/>
                <a:moveTo>
                  <a:pt x="13771" y="1"/>
                </a:moveTo>
                <a:lnTo>
                  <a:pt x="6842" y="1621"/>
                </a:lnTo>
                <a:lnTo>
                  <a:pt x="748" y="34786"/>
                </a:lnTo>
                <a:cubicBezTo>
                  <a:pt x="760" y="34796"/>
                  <a:pt x="770" y="34810"/>
                  <a:pt x="770" y="34827"/>
                </a:cubicBezTo>
                <a:cubicBezTo>
                  <a:pt x="767" y="34852"/>
                  <a:pt x="748" y="34871"/>
                  <a:pt x="724" y="34871"/>
                </a:cubicBezTo>
                <a:lnTo>
                  <a:pt x="64" y="34883"/>
                </a:lnTo>
                <a:cubicBezTo>
                  <a:pt x="52" y="34905"/>
                  <a:pt x="27" y="34922"/>
                  <a:pt x="1" y="34941"/>
                </a:cubicBezTo>
                <a:lnTo>
                  <a:pt x="44301" y="34337"/>
                </a:lnTo>
                <a:cubicBezTo>
                  <a:pt x="44299" y="34330"/>
                  <a:pt x="44282" y="34269"/>
                  <a:pt x="44279" y="34245"/>
                </a:cubicBezTo>
                <a:lnTo>
                  <a:pt x="43852" y="34252"/>
                </a:lnTo>
                <a:cubicBezTo>
                  <a:pt x="43840" y="34252"/>
                  <a:pt x="43828" y="34245"/>
                  <a:pt x="43818" y="34240"/>
                </a:cubicBezTo>
                <a:cubicBezTo>
                  <a:pt x="43809" y="34231"/>
                  <a:pt x="43806" y="34218"/>
                  <a:pt x="43806" y="34206"/>
                </a:cubicBezTo>
                <a:lnTo>
                  <a:pt x="44136" y="13170"/>
                </a:lnTo>
                <a:cubicBezTo>
                  <a:pt x="44136" y="13160"/>
                  <a:pt x="44134" y="13150"/>
                  <a:pt x="44124" y="13138"/>
                </a:cubicBezTo>
                <a:cubicBezTo>
                  <a:pt x="44112" y="13126"/>
                  <a:pt x="44102" y="13126"/>
                  <a:pt x="44097" y="13126"/>
                </a:cubicBezTo>
                <a:lnTo>
                  <a:pt x="43270" y="13121"/>
                </a:lnTo>
                <a:cubicBezTo>
                  <a:pt x="43253" y="13121"/>
                  <a:pt x="43238" y="13111"/>
                  <a:pt x="43229" y="13099"/>
                </a:cubicBezTo>
                <a:cubicBezTo>
                  <a:pt x="43221" y="13087"/>
                  <a:pt x="43221" y="13070"/>
                  <a:pt x="43226" y="13058"/>
                </a:cubicBezTo>
                <a:cubicBezTo>
                  <a:pt x="43226" y="13058"/>
                  <a:pt x="43226" y="13053"/>
                  <a:pt x="43229" y="13053"/>
                </a:cubicBezTo>
                <a:lnTo>
                  <a:pt x="43185" y="8677"/>
                </a:lnTo>
                <a:cubicBezTo>
                  <a:pt x="43185" y="8657"/>
                  <a:pt x="43173" y="8645"/>
                  <a:pt x="43153" y="8640"/>
                </a:cubicBezTo>
                <a:lnTo>
                  <a:pt x="43090" y="8626"/>
                </a:lnTo>
                <a:lnTo>
                  <a:pt x="41919" y="8359"/>
                </a:lnTo>
                <a:cubicBezTo>
                  <a:pt x="41899" y="8354"/>
                  <a:pt x="41887" y="8337"/>
                  <a:pt x="41882" y="8317"/>
                </a:cubicBezTo>
                <a:lnTo>
                  <a:pt x="41681" y="3667"/>
                </a:lnTo>
                <a:lnTo>
                  <a:pt x="39376" y="2936"/>
                </a:lnTo>
                <a:lnTo>
                  <a:pt x="39012" y="8584"/>
                </a:lnTo>
                <a:cubicBezTo>
                  <a:pt x="39012" y="8596"/>
                  <a:pt x="39005" y="8609"/>
                  <a:pt x="38995" y="8616"/>
                </a:cubicBezTo>
                <a:cubicBezTo>
                  <a:pt x="38990" y="8623"/>
                  <a:pt x="38980" y="8626"/>
                  <a:pt x="38970" y="8626"/>
                </a:cubicBezTo>
                <a:cubicBezTo>
                  <a:pt x="38967" y="8626"/>
                  <a:pt x="38964" y="8626"/>
                  <a:pt x="38961" y="8626"/>
                </a:cubicBezTo>
                <a:lnTo>
                  <a:pt x="37695" y="8480"/>
                </a:lnTo>
                <a:cubicBezTo>
                  <a:pt x="37685" y="8480"/>
                  <a:pt x="37673" y="8480"/>
                  <a:pt x="37668" y="8487"/>
                </a:cubicBezTo>
                <a:cubicBezTo>
                  <a:pt x="37656" y="8499"/>
                  <a:pt x="37654" y="8507"/>
                  <a:pt x="37654" y="8516"/>
                </a:cubicBezTo>
                <a:lnTo>
                  <a:pt x="37654" y="12949"/>
                </a:lnTo>
                <a:cubicBezTo>
                  <a:pt x="37654" y="12963"/>
                  <a:pt x="37668" y="12971"/>
                  <a:pt x="37673" y="12976"/>
                </a:cubicBezTo>
                <a:cubicBezTo>
                  <a:pt x="37680" y="12978"/>
                  <a:pt x="37685" y="12980"/>
                  <a:pt x="37690" y="12988"/>
                </a:cubicBezTo>
                <a:cubicBezTo>
                  <a:pt x="37692" y="12983"/>
                  <a:pt x="37697" y="12980"/>
                  <a:pt x="37704" y="12978"/>
                </a:cubicBezTo>
                <a:cubicBezTo>
                  <a:pt x="37717" y="12971"/>
                  <a:pt x="37731" y="12963"/>
                  <a:pt x="37731" y="12949"/>
                </a:cubicBezTo>
                <a:lnTo>
                  <a:pt x="37731" y="8613"/>
                </a:lnTo>
                <a:cubicBezTo>
                  <a:pt x="37731" y="8601"/>
                  <a:pt x="37738" y="8589"/>
                  <a:pt x="37746" y="8579"/>
                </a:cubicBezTo>
                <a:cubicBezTo>
                  <a:pt x="37755" y="8572"/>
                  <a:pt x="37770" y="8567"/>
                  <a:pt x="37782" y="8567"/>
                </a:cubicBezTo>
                <a:lnTo>
                  <a:pt x="39039" y="8713"/>
                </a:lnTo>
                <a:cubicBezTo>
                  <a:pt x="39042" y="8714"/>
                  <a:pt x="39046" y="8715"/>
                  <a:pt x="39049" y="8715"/>
                </a:cubicBezTo>
                <a:cubicBezTo>
                  <a:pt x="39056" y="8715"/>
                  <a:pt x="39062" y="8712"/>
                  <a:pt x="39066" y="8708"/>
                </a:cubicBezTo>
                <a:lnTo>
                  <a:pt x="39073" y="8701"/>
                </a:lnTo>
                <a:cubicBezTo>
                  <a:pt x="39078" y="8696"/>
                  <a:pt x="39080" y="8689"/>
                  <a:pt x="39080" y="8681"/>
                </a:cubicBezTo>
                <a:lnTo>
                  <a:pt x="39439" y="3167"/>
                </a:lnTo>
                <a:cubicBezTo>
                  <a:pt x="39439" y="3152"/>
                  <a:pt x="39446" y="3140"/>
                  <a:pt x="39461" y="3131"/>
                </a:cubicBezTo>
                <a:cubicBezTo>
                  <a:pt x="39468" y="3125"/>
                  <a:pt x="39476" y="3122"/>
                  <a:pt x="39484" y="3122"/>
                </a:cubicBezTo>
                <a:cubicBezTo>
                  <a:pt x="39489" y="3122"/>
                  <a:pt x="39495" y="3124"/>
                  <a:pt x="39500" y="3126"/>
                </a:cubicBezTo>
                <a:lnTo>
                  <a:pt x="41538" y="3822"/>
                </a:lnTo>
                <a:cubicBezTo>
                  <a:pt x="41555" y="3829"/>
                  <a:pt x="41567" y="3844"/>
                  <a:pt x="41567" y="3861"/>
                </a:cubicBezTo>
                <a:lnTo>
                  <a:pt x="41802" y="8381"/>
                </a:lnTo>
                <a:cubicBezTo>
                  <a:pt x="41802" y="8402"/>
                  <a:pt x="41817" y="8415"/>
                  <a:pt x="41831" y="8417"/>
                </a:cubicBezTo>
                <a:lnTo>
                  <a:pt x="43064" y="8696"/>
                </a:lnTo>
                <a:cubicBezTo>
                  <a:pt x="43083" y="8701"/>
                  <a:pt x="43100" y="8720"/>
                  <a:pt x="43100" y="8737"/>
                </a:cubicBezTo>
                <a:lnTo>
                  <a:pt x="43144" y="13051"/>
                </a:lnTo>
                <a:cubicBezTo>
                  <a:pt x="43149" y="13058"/>
                  <a:pt x="43149" y="13063"/>
                  <a:pt x="43149" y="13070"/>
                </a:cubicBezTo>
                <a:cubicBezTo>
                  <a:pt x="43149" y="13080"/>
                  <a:pt x="43141" y="13092"/>
                  <a:pt x="43136" y="13102"/>
                </a:cubicBezTo>
                <a:cubicBezTo>
                  <a:pt x="43127" y="13111"/>
                  <a:pt x="43115" y="13114"/>
                  <a:pt x="43103" y="13114"/>
                </a:cubicBezTo>
                <a:lnTo>
                  <a:pt x="37726" y="13063"/>
                </a:lnTo>
                <a:cubicBezTo>
                  <a:pt x="37709" y="13063"/>
                  <a:pt x="37697" y="13058"/>
                  <a:pt x="37687" y="13046"/>
                </a:cubicBezTo>
                <a:cubicBezTo>
                  <a:pt x="37681" y="13052"/>
                  <a:pt x="37673" y="13059"/>
                  <a:pt x="37662" y="13059"/>
                </a:cubicBezTo>
                <a:cubicBezTo>
                  <a:pt x="37660" y="13059"/>
                  <a:pt x="37658" y="13058"/>
                  <a:pt x="37656" y="13058"/>
                </a:cubicBezTo>
                <a:lnTo>
                  <a:pt x="36778" y="13051"/>
                </a:lnTo>
                <a:cubicBezTo>
                  <a:pt x="36756" y="13051"/>
                  <a:pt x="36741" y="13063"/>
                  <a:pt x="36739" y="13085"/>
                </a:cubicBezTo>
                <a:lnTo>
                  <a:pt x="34592" y="34303"/>
                </a:lnTo>
                <a:cubicBezTo>
                  <a:pt x="34592" y="34303"/>
                  <a:pt x="34592" y="34306"/>
                  <a:pt x="34597" y="34306"/>
                </a:cubicBezTo>
                <a:cubicBezTo>
                  <a:pt x="34597" y="34311"/>
                  <a:pt x="34599" y="34311"/>
                  <a:pt x="34599" y="34313"/>
                </a:cubicBezTo>
                <a:cubicBezTo>
                  <a:pt x="34604" y="34328"/>
                  <a:pt x="34604" y="34342"/>
                  <a:pt x="34597" y="34354"/>
                </a:cubicBezTo>
                <a:cubicBezTo>
                  <a:pt x="34587" y="34366"/>
                  <a:pt x="34575" y="34376"/>
                  <a:pt x="34555" y="34376"/>
                </a:cubicBezTo>
                <a:lnTo>
                  <a:pt x="33391" y="34395"/>
                </a:lnTo>
                <a:cubicBezTo>
                  <a:pt x="33379" y="34395"/>
                  <a:pt x="33367" y="34388"/>
                  <a:pt x="33359" y="34378"/>
                </a:cubicBezTo>
                <a:cubicBezTo>
                  <a:pt x="33350" y="34371"/>
                  <a:pt x="33347" y="34359"/>
                  <a:pt x="33347" y="34347"/>
                </a:cubicBezTo>
                <a:lnTo>
                  <a:pt x="34672" y="14586"/>
                </a:lnTo>
                <a:cubicBezTo>
                  <a:pt x="34674" y="14567"/>
                  <a:pt x="34660" y="14553"/>
                  <a:pt x="34648" y="14545"/>
                </a:cubicBezTo>
                <a:cubicBezTo>
                  <a:pt x="34643" y="14544"/>
                  <a:pt x="34638" y="14543"/>
                  <a:pt x="34633" y="14543"/>
                </a:cubicBezTo>
                <a:cubicBezTo>
                  <a:pt x="34620" y="14543"/>
                  <a:pt x="34609" y="14548"/>
                  <a:pt x="34602" y="14557"/>
                </a:cubicBezTo>
                <a:lnTo>
                  <a:pt x="29980" y="20829"/>
                </a:lnTo>
                <a:cubicBezTo>
                  <a:pt x="29970" y="20841"/>
                  <a:pt x="29958" y="20848"/>
                  <a:pt x="29943" y="20848"/>
                </a:cubicBezTo>
                <a:lnTo>
                  <a:pt x="27566" y="20848"/>
                </a:lnTo>
                <a:cubicBezTo>
                  <a:pt x="27544" y="20848"/>
                  <a:pt x="27527" y="20865"/>
                  <a:pt x="27527" y="20887"/>
                </a:cubicBezTo>
                <a:lnTo>
                  <a:pt x="27297" y="34432"/>
                </a:lnTo>
                <a:cubicBezTo>
                  <a:pt x="27297" y="34456"/>
                  <a:pt x="27275" y="34476"/>
                  <a:pt x="27250" y="34476"/>
                </a:cubicBezTo>
                <a:lnTo>
                  <a:pt x="26125" y="34495"/>
                </a:lnTo>
                <a:cubicBezTo>
                  <a:pt x="26100" y="34495"/>
                  <a:pt x="26083" y="34476"/>
                  <a:pt x="26081" y="34451"/>
                </a:cubicBezTo>
                <a:lnTo>
                  <a:pt x="24970" y="18774"/>
                </a:lnTo>
                <a:cubicBezTo>
                  <a:pt x="24970" y="18754"/>
                  <a:pt x="24948" y="18738"/>
                  <a:pt x="24929" y="18738"/>
                </a:cubicBezTo>
                <a:lnTo>
                  <a:pt x="19567" y="18956"/>
                </a:lnTo>
                <a:cubicBezTo>
                  <a:pt x="19545" y="18958"/>
                  <a:pt x="19531" y="18973"/>
                  <a:pt x="19531" y="18995"/>
                </a:cubicBezTo>
                <a:lnTo>
                  <a:pt x="18876" y="34546"/>
                </a:lnTo>
                <a:cubicBezTo>
                  <a:pt x="18876" y="34570"/>
                  <a:pt x="18854" y="34590"/>
                  <a:pt x="18829" y="34590"/>
                </a:cubicBezTo>
                <a:lnTo>
                  <a:pt x="17798" y="34602"/>
                </a:lnTo>
                <a:cubicBezTo>
                  <a:pt x="17786" y="34602"/>
                  <a:pt x="17774" y="34594"/>
                  <a:pt x="17764" y="34590"/>
                </a:cubicBezTo>
                <a:cubicBezTo>
                  <a:pt x="17755" y="34580"/>
                  <a:pt x="17752" y="34568"/>
                  <a:pt x="17752" y="34556"/>
                </a:cubicBezTo>
                <a:lnTo>
                  <a:pt x="18065" y="5942"/>
                </a:lnTo>
                <a:cubicBezTo>
                  <a:pt x="18065" y="5928"/>
                  <a:pt x="18053" y="5908"/>
                  <a:pt x="18039" y="5906"/>
                </a:cubicBezTo>
                <a:lnTo>
                  <a:pt x="13388" y="4542"/>
                </a:lnTo>
                <a:cubicBezTo>
                  <a:pt x="13368" y="4535"/>
                  <a:pt x="13356" y="4513"/>
                  <a:pt x="13356" y="4494"/>
                </a:cubicBezTo>
                <a:lnTo>
                  <a:pt x="13771" y="1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11"/>
          <p:cNvSpPr/>
          <p:nvPr/>
        </p:nvSpPr>
        <p:spPr>
          <a:xfrm>
            <a:off x="1658900" y="4081375"/>
            <a:ext cx="1437124" cy="1133518"/>
          </a:xfrm>
          <a:custGeom>
            <a:avLst/>
            <a:gdLst/>
            <a:ahLst/>
            <a:cxnLst/>
            <a:rect l="l" t="t" r="r" b="b"/>
            <a:pathLst>
              <a:path w="44301" h="34942" extrusionOk="0">
                <a:moveTo>
                  <a:pt x="11796" y="7098"/>
                </a:moveTo>
                <a:cubicBezTo>
                  <a:pt x="11800" y="7098"/>
                  <a:pt x="11804" y="7099"/>
                  <a:pt x="11808" y="7100"/>
                </a:cubicBezTo>
                <a:lnTo>
                  <a:pt x="14254" y="7893"/>
                </a:lnTo>
                <a:cubicBezTo>
                  <a:pt x="14266" y="7895"/>
                  <a:pt x="14273" y="7905"/>
                  <a:pt x="14281" y="7917"/>
                </a:cubicBezTo>
                <a:cubicBezTo>
                  <a:pt x="14290" y="7929"/>
                  <a:pt x="14290" y="7941"/>
                  <a:pt x="14283" y="7954"/>
                </a:cubicBezTo>
                <a:cubicBezTo>
                  <a:pt x="14281" y="7956"/>
                  <a:pt x="14281" y="7958"/>
                  <a:pt x="14278" y="7961"/>
                </a:cubicBezTo>
                <a:lnTo>
                  <a:pt x="14074" y="10824"/>
                </a:lnTo>
                <a:cubicBezTo>
                  <a:pt x="14074" y="10836"/>
                  <a:pt x="14065" y="10848"/>
                  <a:pt x="14055" y="10858"/>
                </a:cubicBezTo>
                <a:cubicBezTo>
                  <a:pt x="14048" y="10865"/>
                  <a:pt x="14038" y="10867"/>
                  <a:pt x="14028" y="10867"/>
                </a:cubicBezTo>
                <a:lnTo>
                  <a:pt x="14019" y="10867"/>
                </a:lnTo>
                <a:lnTo>
                  <a:pt x="11653" y="10307"/>
                </a:lnTo>
                <a:cubicBezTo>
                  <a:pt x="11634" y="10300"/>
                  <a:pt x="11617" y="10283"/>
                  <a:pt x="11617" y="10261"/>
                </a:cubicBezTo>
                <a:lnTo>
                  <a:pt x="11750" y="7143"/>
                </a:lnTo>
                <a:cubicBezTo>
                  <a:pt x="11750" y="7129"/>
                  <a:pt x="11760" y="7117"/>
                  <a:pt x="11770" y="7107"/>
                </a:cubicBezTo>
                <a:cubicBezTo>
                  <a:pt x="11778" y="7100"/>
                  <a:pt x="11787" y="7098"/>
                  <a:pt x="11796" y="7098"/>
                </a:cubicBezTo>
                <a:close/>
                <a:moveTo>
                  <a:pt x="14400" y="7938"/>
                </a:moveTo>
                <a:cubicBezTo>
                  <a:pt x="14406" y="7938"/>
                  <a:pt x="14411" y="7939"/>
                  <a:pt x="14416" y="7941"/>
                </a:cubicBezTo>
                <a:lnTo>
                  <a:pt x="16141" y="8495"/>
                </a:lnTo>
                <a:cubicBezTo>
                  <a:pt x="16161" y="8502"/>
                  <a:pt x="16175" y="8519"/>
                  <a:pt x="16173" y="8541"/>
                </a:cubicBezTo>
                <a:lnTo>
                  <a:pt x="16049" y="11297"/>
                </a:lnTo>
                <a:cubicBezTo>
                  <a:pt x="16044" y="11314"/>
                  <a:pt x="16039" y="11326"/>
                  <a:pt x="16027" y="11331"/>
                </a:cubicBezTo>
                <a:cubicBezTo>
                  <a:pt x="16018" y="11338"/>
                  <a:pt x="16008" y="11340"/>
                  <a:pt x="16001" y="11340"/>
                </a:cubicBezTo>
                <a:lnTo>
                  <a:pt x="15991" y="11340"/>
                </a:lnTo>
                <a:lnTo>
                  <a:pt x="14188" y="10909"/>
                </a:lnTo>
                <a:cubicBezTo>
                  <a:pt x="14169" y="10904"/>
                  <a:pt x="14152" y="10884"/>
                  <a:pt x="14157" y="10860"/>
                </a:cubicBezTo>
                <a:lnTo>
                  <a:pt x="14356" y="7980"/>
                </a:lnTo>
                <a:cubicBezTo>
                  <a:pt x="14356" y="7966"/>
                  <a:pt x="14365" y="7954"/>
                  <a:pt x="14378" y="7946"/>
                </a:cubicBezTo>
                <a:cubicBezTo>
                  <a:pt x="14385" y="7941"/>
                  <a:pt x="14393" y="7938"/>
                  <a:pt x="14400" y="7938"/>
                </a:cubicBezTo>
                <a:close/>
                <a:moveTo>
                  <a:pt x="37695" y="14795"/>
                </a:moveTo>
                <a:lnTo>
                  <a:pt x="42763" y="14861"/>
                </a:lnTo>
                <a:cubicBezTo>
                  <a:pt x="42775" y="14861"/>
                  <a:pt x="42787" y="14868"/>
                  <a:pt x="42794" y="14878"/>
                </a:cubicBezTo>
                <a:cubicBezTo>
                  <a:pt x="42804" y="14885"/>
                  <a:pt x="42807" y="14897"/>
                  <a:pt x="42807" y="14909"/>
                </a:cubicBezTo>
                <a:lnTo>
                  <a:pt x="42741" y="16527"/>
                </a:lnTo>
                <a:cubicBezTo>
                  <a:pt x="42741" y="16552"/>
                  <a:pt x="42719" y="16569"/>
                  <a:pt x="42695" y="16569"/>
                </a:cubicBezTo>
                <a:lnTo>
                  <a:pt x="37554" y="16726"/>
                </a:lnTo>
                <a:cubicBezTo>
                  <a:pt x="37542" y="16726"/>
                  <a:pt x="37530" y="16721"/>
                  <a:pt x="37523" y="16712"/>
                </a:cubicBezTo>
                <a:cubicBezTo>
                  <a:pt x="37513" y="16704"/>
                  <a:pt x="37506" y="16692"/>
                  <a:pt x="37506" y="16678"/>
                </a:cubicBezTo>
                <a:cubicBezTo>
                  <a:pt x="37566" y="15853"/>
                  <a:pt x="37617" y="15246"/>
                  <a:pt x="37639" y="14955"/>
                </a:cubicBezTo>
                <a:lnTo>
                  <a:pt x="37649" y="14836"/>
                </a:lnTo>
                <a:cubicBezTo>
                  <a:pt x="37651" y="14812"/>
                  <a:pt x="37671" y="14795"/>
                  <a:pt x="37695" y="14795"/>
                </a:cubicBezTo>
                <a:close/>
                <a:moveTo>
                  <a:pt x="11657" y="10387"/>
                </a:moveTo>
                <a:cubicBezTo>
                  <a:pt x="11661" y="10387"/>
                  <a:pt x="11665" y="10388"/>
                  <a:pt x="11670" y="10389"/>
                </a:cubicBezTo>
                <a:lnTo>
                  <a:pt x="14031" y="10952"/>
                </a:lnTo>
                <a:cubicBezTo>
                  <a:pt x="14052" y="10959"/>
                  <a:pt x="14067" y="10976"/>
                  <a:pt x="14065" y="11001"/>
                </a:cubicBezTo>
                <a:lnTo>
                  <a:pt x="13582" y="18361"/>
                </a:lnTo>
                <a:cubicBezTo>
                  <a:pt x="13582" y="18374"/>
                  <a:pt x="13575" y="18388"/>
                  <a:pt x="13565" y="18395"/>
                </a:cubicBezTo>
                <a:cubicBezTo>
                  <a:pt x="13555" y="18400"/>
                  <a:pt x="13545" y="18403"/>
                  <a:pt x="13538" y="18403"/>
                </a:cubicBezTo>
                <a:lnTo>
                  <a:pt x="13526" y="18403"/>
                </a:lnTo>
                <a:lnTo>
                  <a:pt x="12252" y="18075"/>
                </a:lnTo>
                <a:cubicBezTo>
                  <a:pt x="11842" y="17971"/>
                  <a:pt x="11505" y="17886"/>
                  <a:pt x="11330" y="17840"/>
                </a:cubicBezTo>
                <a:cubicBezTo>
                  <a:pt x="11309" y="17833"/>
                  <a:pt x="11294" y="17816"/>
                  <a:pt x="11296" y="17794"/>
                </a:cubicBezTo>
                <a:lnTo>
                  <a:pt x="11612" y="10433"/>
                </a:lnTo>
                <a:cubicBezTo>
                  <a:pt x="11612" y="10418"/>
                  <a:pt x="11622" y="10406"/>
                  <a:pt x="11629" y="10397"/>
                </a:cubicBezTo>
                <a:cubicBezTo>
                  <a:pt x="11638" y="10391"/>
                  <a:pt x="11646" y="10387"/>
                  <a:pt x="11657" y="10387"/>
                </a:cubicBezTo>
                <a:close/>
                <a:moveTo>
                  <a:pt x="14181" y="10994"/>
                </a:moveTo>
                <a:cubicBezTo>
                  <a:pt x="14186" y="10994"/>
                  <a:pt x="14191" y="10995"/>
                  <a:pt x="14196" y="10998"/>
                </a:cubicBezTo>
                <a:lnTo>
                  <a:pt x="16001" y="11428"/>
                </a:lnTo>
                <a:cubicBezTo>
                  <a:pt x="16020" y="11435"/>
                  <a:pt x="16037" y="11452"/>
                  <a:pt x="16032" y="11474"/>
                </a:cubicBezTo>
                <a:lnTo>
                  <a:pt x="15693" y="18900"/>
                </a:lnTo>
                <a:cubicBezTo>
                  <a:pt x="15693" y="18912"/>
                  <a:pt x="15688" y="18924"/>
                  <a:pt x="15678" y="18934"/>
                </a:cubicBezTo>
                <a:cubicBezTo>
                  <a:pt x="15668" y="18941"/>
                  <a:pt x="15661" y="18944"/>
                  <a:pt x="15651" y="18944"/>
                </a:cubicBezTo>
                <a:lnTo>
                  <a:pt x="15639" y="18944"/>
                </a:lnTo>
                <a:cubicBezTo>
                  <a:pt x="15532" y="18919"/>
                  <a:pt x="14455" y="18643"/>
                  <a:pt x="13655" y="18437"/>
                </a:cubicBezTo>
                <a:cubicBezTo>
                  <a:pt x="13635" y="18429"/>
                  <a:pt x="13618" y="18412"/>
                  <a:pt x="13623" y="18388"/>
                </a:cubicBezTo>
                <a:lnTo>
                  <a:pt x="14140" y="11037"/>
                </a:lnTo>
                <a:cubicBezTo>
                  <a:pt x="14140" y="11025"/>
                  <a:pt x="14150" y="11013"/>
                  <a:pt x="14159" y="11003"/>
                </a:cubicBezTo>
                <a:cubicBezTo>
                  <a:pt x="14165" y="10997"/>
                  <a:pt x="14173" y="10994"/>
                  <a:pt x="14181" y="10994"/>
                </a:cubicBezTo>
                <a:close/>
                <a:moveTo>
                  <a:pt x="42685" y="16654"/>
                </a:moveTo>
                <a:cubicBezTo>
                  <a:pt x="42697" y="16654"/>
                  <a:pt x="42710" y="16656"/>
                  <a:pt x="42719" y="16666"/>
                </a:cubicBezTo>
                <a:cubicBezTo>
                  <a:pt x="42729" y="16675"/>
                  <a:pt x="42731" y="16687"/>
                  <a:pt x="42731" y="16700"/>
                </a:cubicBezTo>
                <a:lnTo>
                  <a:pt x="42588" y="20120"/>
                </a:lnTo>
                <a:cubicBezTo>
                  <a:pt x="42588" y="20145"/>
                  <a:pt x="42569" y="20162"/>
                  <a:pt x="42545" y="20162"/>
                </a:cubicBezTo>
                <a:lnTo>
                  <a:pt x="37285" y="20220"/>
                </a:lnTo>
                <a:cubicBezTo>
                  <a:pt x="37273" y="20220"/>
                  <a:pt x="37260" y="20213"/>
                  <a:pt x="37251" y="20205"/>
                </a:cubicBezTo>
                <a:cubicBezTo>
                  <a:pt x="37244" y="20196"/>
                  <a:pt x="37239" y="20183"/>
                  <a:pt x="37239" y="20171"/>
                </a:cubicBezTo>
                <a:cubicBezTo>
                  <a:pt x="37343" y="18774"/>
                  <a:pt x="37438" y="17590"/>
                  <a:pt x="37493" y="16848"/>
                </a:cubicBezTo>
                <a:cubicBezTo>
                  <a:pt x="37496" y="16826"/>
                  <a:pt x="37515" y="16809"/>
                  <a:pt x="37537" y="16806"/>
                </a:cubicBezTo>
                <a:lnTo>
                  <a:pt x="42685" y="16654"/>
                </a:lnTo>
                <a:close/>
                <a:moveTo>
                  <a:pt x="42537" y="20244"/>
                </a:moveTo>
                <a:cubicBezTo>
                  <a:pt x="42549" y="20244"/>
                  <a:pt x="42562" y="20251"/>
                  <a:pt x="42571" y="20259"/>
                </a:cubicBezTo>
                <a:cubicBezTo>
                  <a:pt x="42581" y="20268"/>
                  <a:pt x="42583" y="20281"/>
                  <a:pt x="42583" y="20293"/>
                </a:cubicBezTo>
                <a:lnTo>
                  <a:pt x="42464" y="23180"/>
                </a:lnTo>
                <a:cubicBezTo>
                  <a:pt x="42464" y="23204"/>
                  <a:pt x="42445" y="23223"/>
                  <a:pt x="42421" y="23223"/>
                </a:cubicBezTo>
                <a:lnTo>
                  <a:pt x="37054" y="23235"/>
                </a:lnTo>
                <a:cubicBezTo>
                  <a:pt x="37042" y="23235"/>
                  <a:pt x="37030" y="23228"/>
                  <a:pt x="37023" y="23218"/>
                </a:cubicBezTo>
                <a:cubicBezTo>
                  <a:pt x="37013" y="23211"/>
                  <a:pt x="37011" y="23199"/>
                  <a:pt x="37011" y="23187"/>
                </a:cubicBezTo>
                <a:lnTo>
                  <a:pt x="37079" y="22297"/>
                </a:lnTo>
                <a:cubicBezTo>
                  <a:pt x="37132" y="21627"/>
                  <a:pt x="37183" y="20972"/>
                  <a:pt x="37229" y="20344"/>
                </a:cubicBezTo>
                <a:cubicBezTo>
                  <a:pt x="37229" y="20319"/>
                  <a:pt x="37246" y="20302"/>
                  <a:pt x="37270" y="20302"/>
                </a:cubicBezTo>
                <a:lnTo>
                  <a:pt x="42537" y="20244"/>
                </a:lnTo>
                <a:close/>
                <a:moveTo>
                  <a:pt x="11331" y="17906"/>
                </a:moveTo>
                <a:cubicBezTo>
                  <a:pt x="11336" y="17906"/>
                  <a:pt x="11342" y="17907"/>
                  <a:pt x="11347" y="17910"/>
                </a:cubicBezTo>
                <a:cubicBezTo>
                  <a:pt x="11646" y="17985"/>
                  <a:pt x="12345" y="18167"/>
                  <a:pt x="13097" y="18364"/>
                </a:cubicBezTo>
                <a:lnTo>
                  <a:pt x="13541" y="18478"/>
                </a:lnTo>
                <a:cubicBezTo>
                  <a:pt x="13562" y="18485"/>
                  <a:pt x="13577" y="18502"/>
                  <a:pt x="13575" y="18529"/>
                </a:cubicBezTo>
                <a:cubicBezTo>
                  <a:pt x="13575" y="18529"/>
                  <a:pt x="13092" y="25363"/>
                  <a:pt x="13082" y="25363"/>
                </a:cubicBezTo>
                <a:lnTo>
                  <a:pt x="13072" y="25363"/>
                </a:lnTo>
                <a:lnTo>
                  <a:pt x="11030" y="24936"/>
                </a:lnTo>
                <a:cubicBezTo>
                  <a:pt x="11008" y="24929"/>
                  <a:pt x="10993" y="24912"/>
                  <a:pt x="10993" y="24890"/>
                </a:cubicBezTo>
                <a:lnTo>
                  <a:pt x="11289" y="17959"/>
                </a:lnTo>
                <a:cubicBezTo>
                  <a:pt x="11289" y="17937"/>
                  <a:pt x="11296" y="17925"/>
                  <a:pt x="11309" y="17915"/>
                </a:cubicBezTo>
                <a:cubicBezTo>
                  <a:pt x="11316" y="17909"/>
                  <a:pt x="11323" y="17906"/>
                  <a:pt x="11331" y="17906"/>
                </a:cubicBezTo>
                <a:close/>
                <a:moveTo>
                  <a:pt x="13650" y="18511"/>
                </a:moveTo>
                <a:cubicBezTo>
                  <a:pt x="13655" y="18511"/>
                  <a:pt x="13659" y="18511"/>
                  <a:pt x="13664" y="18512"/>
                </a:cubicBezTo>
                <a:cubicBezTo>
                  <a:pt x="14572" y="18750"/>
                  <a:pt x="15547" y="19000"/>
                  <a:pt x="15654" y="19029"/>
                </a:cubicBezTo>
                <a:cubicBezTo>
                  <a:pt x="15676" y="19031"/>
                  <a:pt x="15690" y="19050"/>
                  <a:pt x="15688" y="19070"/>
                </a:cubicBezTo>
                <a:lnTo>
                  <a:pt x="15375" y="25788"/>
                </a:lnTo>
                <a:cubicBezTo>
                  <a:pt x="15375" y="25800"/>
                  <a:pt x="15370" y="25812"/>
                  <a:pt x="15358" y="25822"/>
                </a:cubicBezTo>
                <a:cubicBezTo>
                  <a:pt x="15348" y="25827"/>
                  <a:pt x="15338" y="25829"/>
                  <a:pt x="15329" y="25829"/>
                </a:cubicBezTo>
                <a:lnTo>
                  <a:pt x="15321" y="25829"/>
                </a:lnTo>
                <a:lnTo>
                  <a:pt x="13165" y="25378"/>
                </a:lnTo>
                <a:cubicBezTo>
                  <a:pt x="13143" y="25373"/>
                  <a:pt x="13616" y="18524"/>
                  <a:pt x="13625" y="18519"/>
                </a:cubicBezTo>
                <a:cubicBezTo>
                  <a:pt x="13634" y="18513"/>
                  <a:pt x="13642" y="18511"/>
                  <a:pt x="13650" y="18511"/>
                </a:cubicBezTo>
                <a:close/>
                <a:moveTo>
                  <a:pt x="42409" y="23301"/>
                </a:moveTo>
                <a:cubicBezTo>
                  <a:pt x="42418" y="23301"/>
                  <a:pt x="42431" y="23308"/>
                  <a:pt x="42440" y="23316"/>
                </a:cubicBezTo>
                <a:cubicBezTo>
                  <a:pt x="42450" y="23325"/>
                  <a:pt x="42452" y="23337"/>
                  <a:pt x="42452" y="23350"/>
                </a:cubicBezTo>
                <a:lnTo>
                  <a:pt x="42292" y="27205"/>
                </a:lnTo>
                <a:cubicBezTo>
                  <a:pt x="42292" y="27219"/>
                  <a:pt x="42283" y="27231"/>
                  <a:pt x="42275" y="27241"/>
                </a:cubicBezTo>
                <a:cubicBezTo>
                  <a:pt x="42266" y="27246"/>
                  <a:pt x="42256" y="27248"/>
                  <a:pt x="42246" y="27248"/>
                </a:cubicBezTo>
                <a:cubicBezTo>
                  <a:pt x="42241" y="27248"/>
                  <a:pt x="42239" y="27248"/>
                  <a:pt x="42232" y="27246"/>
                </a:cubicBezTo>
                <a:cubicBezTo>
                  <a:pt x="42222" y="27243"/>
                  <a:pt x="42217" y="27241"/>
                  <a:pt x="42210" y="27236"/>
                </a:cubicBezTo>
                <a:cubicBezTo>
                  <a:pt x="42210" y="27236"/>
                  <a:pt x="42207" y="27236"/>
                  <a:pt x="42207" y="27234"/>
                </a:cubicBezTo>
                <a:lnTo>
                  <a:pt x="36746" y="27234"/>
                </a:lnTo>
                <a:cubicBezTo>
                  <a:pt x="36734" y="27234"/>
                  <a:pt x="36722" y="27229"/>
                  <a:pt x="36712" y="27219"/>
                </a:cubicBezTo>
                <a:cubicBezTo>
                  <a:pt x="36702" y="27209"/>
                  <a:pt x="36700" y="27197"/>
                  <a:pt x="36700" y="27185"/>
                </a:cubicBezTo>
                <a:cubicBezTo>
                  <a:pt x="36749" y="26542"/>
                  <a:pt x="36797" y="25873"/>
                  <a:pt x="36848" y="25225"/>
                </a:cubicBezTo>
                <a:cubicBezTo>
                  <a:pt x="36897" y="24601"/>
                  <a:pt x="36943" y="23978"/>
                  <a:pt x="36989" y="23359"/>
                </a:cubicBezTo>
                <a:cubicBezTo>
                  <a:pt x="36998" y="23330"/>
                  <a:pt x="37015" y="23313"/>
                  <a:pt x="37040" y="23313"/>
                </a:cubicBezTo>
                <a:lnTo>
                  <a:pt x="42409" y="23301"/>
                </a:lnTo>
                <a:close/>
                <a:moveTo>
                  <a:pt x="42243" y="27299"/>
                </a:moveTo>
                <a:cubicBezTo>
                  <a:pt x="42252" y="27299"/>
                  <a:pt x="42260" y="27301"/>
                  <a:pt x="42268" y="27306"/>
                </a:cubicBezTo>
                <a:cubicBezTo>
                  <a:pt x="42280" y="27316"/>
                  <a:pt x="42290" y="27331"/>
                  <a:pt x="42290" y="27345"/>
                </a:cubicBezTo>
                <a:lnTo>
                  <a:pt x="42149" y="30730"/>
                </a:lnTo>
                <a:cubicBezTo>
                  <a:pt x="42149" y="30749"/>
                  <a:pt x="42137" y="30764"/>
                  <a:pt x="42120" y="30771"/>
                </a:cubicBezTo>
                <a:cubicBezTo>
                  <a:pt x="42113" y="30773"/>
                  <a:pt x="42108" y="30773"/>
                  <a:pt x="42105" y="30773"/>
                </a:cubicBezTo>
                <a:cubicBezTo>
                  <a:pt x="42093" y="30773"/>
                  <a:pt x="42081" y="30766"/>
                  <a:pt x="42071" y="30761"/>
                </a:cubicBezTo>
                <a:cubicBezTo>
                  <a:pt x="42059" y="30749"/>
                  <a:pt x="42050" y="30742"/>
                  <a:pt x="42040" y="30742"/>
                </a:cubicBezTo>
                <a:lnTo>
                  <a:pt x="42037" y="30742"/>
                </a:lnTo>
                <a:lnTo>
                  <a:pt x="36499" y="30482"/>
                </a:lnTo>
                <a:cubicBezTo>
                  <a:pt x="36487" y="30482"/>
                  <a:pt x="36474" y="30475"/>
                  <a:pt x="36467" y="30468"/>
                </a:cubicBezTo>
                <a:cubicBezTo>
                  <a:pt x="36457" y="30458"/>
                  <a:pt x="36455" y="30446"/>
                  <a:pt x="36455" y="30434"/>
                </a:cubicBezTo>
                <a:cubicBezTo>
                  <a:pt x="36482" y="30062"/>
                  <a:pt x="36511" y="29672"/>
                  <a:pt x="36542" y="29269"/>
                </a:cubicBezTo>
                <a:cubicBezTo>
                  <a:pt x="36588" y="28655"/>
                  <a:pt x="36637" y="28012"/>
                  <a:pt x="36688" y="27350"/>
                </a:cubicBezTo>
                <a:cubicBezTo>
                  <a:pt x="36695" y="27328"/>
                  <a:pt x="36715" y="27311"/>
                  <a:pt x="36739" y="27311"/>
                </a:cubicBezTo>
                <a:lnTo>
                  <a:pt x="42215" y="27311"/>
                </a:lnTo>
                <a:cubicBezTo>
                  <a:pt x="42217" y="27306"/>
                  <a:pt x="42219" y="27306"/>
                  <a:pt x="42222" y="27304"/>
                </a:cubicBezTo>
                <a:cubicBezTo>
                  <a:pt x="42229" y="27301"/>
                  <a:pt x="42236" y="27299"/>
                  <a:pt x="42243" y="27299"/>
                </a:cubicBezTo>
                <a:close/>
                <a:moveTo>
                  <a:pt x="11031" y="25001"/>
                </a:moveTo>
                <a:cubicBezTo>
                  <a:pt x="11034" y="25001"/>
                  <a:pt x="11036" y="25001"/>
                  <a:pt x="11039" y="25002"/>
                </a:cubicBezTo>
                <a:lnTo>
                  <a:pt x="13019" y="25450"/>
                </a:lnTo>
                <a:cubicBezTo>
                  <a:pt x="13041" y="25458"/>
                  <a:pt x="13055" y="25475"/>
                  <a:pt x="13055" y="25499"/>
                </a:cubicBezTo>
                <a:lnTo>
                  <a:pt x="12648" y="31077"/>
                </a:lnTo>
                <a:cubicBezTo>
                  <a:pt x="12645" y="31101"/>
                  <a:pt x="12628" y="31120"/>
                  <a:pt x="12604" y="31120"/>
                </a:cubicBezTo>
                <a:lnTo>
                  <a:pt x="12599" y="31120"/>
                </a:lnTo>
                <a:lnTo>
                  <a:pt x="10775" y="30994"/>
                </a:lnTo>
                <a:cubicBezTo>
                  <a:pt x="10751" y="30992"/>
                  <a:pt x="10731" y="30975"/>
                  <a:pt x="10731" y="30946"/>
                </a:cubicBezTo>
                <a:lnTo>
                  <a:pt x="10986" y="25045"/>
                </a:lnTo>
                <a:cubicBezTo>
                  <a:pt x="10986" y="25033"/>
                  <a:pt x="10993" y="25019"/>
                  <a:pt x="11003" y="25011"/>
                </a:cubicBezTo>
                <a:cubicBezTo>
                  <a:pt x="11012" y="25004"/>
                  <a:pt x="11021" y="25001"/>
                  <a:pt x="11031" y="25001"/>
                </a:cubicBezTo>
                <a:close/>
                <a:moveTo>
                  <a:pt x="36494" y="30562"/>
                </a:moveTo>
                <a:lnTo>
                  <a:pt x="42040" y="30822"/>
                </a:lnTo>
                <a:cubicBezTo>
                  <a:pt x="42050" y="30822"/>
                  <a:pt x="42059" y="30819"/>
                  <a:pt x="42062" y="30812"/>
                </a:cubicBezTo>
                <a:cubicBezTo>
                  <a:pt x="42071" y="30801"/>
                  <a:pt x="42085" y="30796"/>
                  <a:pt x="42099" y="30796"/>
                </a:cubicBezTo>
                <a:cubicBezTo>
                  <a:pt x="42104" y="30796"/>
                  <a:pt x="42108" y="30796"/>
                  <a:pt x="42113" y="30798"/>
                </a:cubicBezTo>
                <a:cubicBezTo>
                  <a:pt x="42132" y="30805"/>
                  <a:pt x="42144" y="30822"/>
                  <a:pt x="42144" y="30844"/>
                </a:cubicBezTo>
                <a:lnTo>
                  <a:pt x="42004" y="34228"/>
                </a:lnTo>
                <a:cubicBezTo>
                  <a:pt x="42001" y="34255"/>
                  <a:pt x="41984" y="34274"/>
                  <a:pt x="41960" y="34274"/>
                </a:cubicBezTo>
                <a:lnTo>
                  <a:pt x="36217" y="34228"/>
                </a:lnTo>
                <a:cubicBezTo>
                  <a:pt x="36205" y="34228"/>
                  <a:pt x="36193" y="34221"/>
                  <a:pt x="36186" y="34214"/>
                </a:cubicBezTo>
                <a:cubicBezTo>
                  <a:pt x="36176" y="34204"/>
                  <a:pt x="36174" y="34192"/>
                  <a:pt x="36174" y="34180"/>
                </a:cubicBezTo>
                <a:lnTo>
                  <a:pt x="36193" y="33903"/>
                </a:lnTo>
                <a:cubicBezTo>
                  <a:pt x="36239" y="33330"/>
                  <a:pt x="36331" y="32134"/>
                  <a:pt x="36445" y="30604"/>
                </a:cubicBezTo>
                <a:cubicBezTo>
                  <a:pt x="36448" y="30579"/>
                  <a:pt x="36470" y="30562"/>
                  <a:pt x="36494" y="30562"/>
                </a:cubicBezTo>
                <a:close/>
                <a:moveTo>
                  <a:pt x="36858" y="13131"/>
                </a:moveTo>
                <a:lnTo>
                  <a:pt x="44010" y="13206"/>
                </a:lnTo>
                <a:cubicBezTo>
                  <a:pt x="44022" y="13206"/>
                  <a:pt x="44034" y="13211"/>
                  <a:pt x="44041" y="13221"/>
                </a:cubicBezTo>
                <a:cubicBezTo>
                  <a:pt x="44051" y="13230"/>
                  <a:pt x="44054" y="13242"/>
                  <a:pt x="44054" y="13255"/>
                </a:cubicBezTo>
                <a:lnTo>
                  <a:pt x="43685" y="34214"/>
                </a:lnTo>
                <a:cubicBezTo>
                  <a:pt x="43685" y="34238"/>
                  <a:pt x="43665" y="34257"/>
                  <a:pt x="43641" y="34257"/>
                </a:cubicBezTo>
                <a:lnTo>
                  <a:pt x="42130" y="34281"/>
                </a:lnTo>
                <a:cubicBezTo>
                  <a:pt x="42118" y="34281"/>
                  <a:pt x="42105" y="34277"/>
                  <a:pt x="42096" y="34267"/>
                </a:cubicBezTo>
                <a:cubicBezTo>
                  <a:pt x="42086" y="34257"/>
                  <a:pt x="42084" y="34245"/>
                  <a:pt x="42084" y="34233"/>
                </a:cubicBezTo>
                <a:lnTo>
                  <a:pt x="42894" y="14824"/>
                </a:lnTo>
                <a:cubicBezTo>
                  <a:pt x="42894" y="14819"/>
                  <a:pt x="42889" y="14807"/>
                  <a:pt x="42884" y="14798"/>
                </a:cubicBezTo>
                <a:cubicBezTo>
                  <a:pt x="42872" y="14785"/>
                  <a:pt x="42862" y="14783"/>
                  <a:pt x="42853" y="14783"/>
                </a:cubicBezTo>
                <a:lnTo>
                  <a:pt x="37620" y="14715"/>
                </a:lnTo>
                <a:cubicBezTo>
                  <a:pt x="37600" y="14715"/>
                  <a:pt x="37583" y="14732"/>
                  <a:pt x="37581" y="14751"/>
                </a:cubicBezTo>
                <a:cubicBezTo>
                  <a:pt x="37561" y="14926"/>
                  <a:pt x="36829" y="24565"/>
                  <a:pt x="36387" y="30325"/>
                </a:cubicBezTo>
                <a:lnTo>
                  <a:pt x="36373" y="30516"/>
                </a:lnTo>
                <a:lnTo>
                  <a:pt x="36373" y="30519"/>
                </a:lnTo>
                <a:cubicBezTo>
                  <a:pt x="36225" y="32493"/>
                  <a:pt x="36106" y="34051"/>
                  <a:pt x="36091" y="34264"/>
                </a:cubicBezTo>
                <a:lnTo>
                  <a:pt x="36091" y="34267"/>
                </a:lnTo>
                <a:cubicBezTo>
                  <a:pt x="36091" y="34267"/>
                  <a:pt x="36091" y="34274"/>
                  <a:pt x="36101" y="34281"/>
                </a:cubicBezTo>
                <a:cubicBezTo>
                  <a:pt x="36108" y="34298"/>
                  <a:pt x="36113" y="34315"/>
                  <a:pt x="36103" y="34330"/>
                </a:cubicBezTo>
                <a:cubicBezTo>
                  <a:pt x="36094" y="34347"/>
                  <a:pt x="36079" y="34354"/>
                  <a:pt x="36064" y="34354"/>
                </a:cubicBezTo>
                <a:lnTo>
                  <a:pt x="34720" y="34376"/>
                </a:lnTo>
                <a:cubicBezTo>
                  <a:pt x="34708" y="34376"/>
                  <a:pt x="34696" y="34371"/>
                  <a:pt x="34686" y="34364"/>
                </a:cubicBezTo>
                <a:cubicBezTo>
                  <a:pt x="34677" y="34354"/>
                  <a:pt x="34674" y="34342"/>
                  <a:pt x="34674" y="34330"/>
                </a:cubicBezTo>
                <a:cubicBezTo>
                  <a:pt x="34674" y="34323"/>
                  <a:pt x="34677" y="34315"/>
                  <a:pt x="34677" y="34311"/>
                </a:cubicBezTo>
                <a:lnTo>
                  <a:pt x="36812" y="13170"/>
                </a:lnTo>
                <a:cubicBezTo>
                  <a:pt x="36817" y="13145"/>
                  <a:pt x="36834" y="13131"/>
                  <a:pt x="36858" y="13131"/>
                </a:cubicBezTo>
                <a:close/>
                <a:moveTo>
                  <a:pt x="34529" y="14824"/>
                </a:moveTo>
                <a:cubicBezTo>
                  <a:pt x="34534" y="14824"/>
                  <a:pt x="34539" y="14825"/>
                  <a:pt x="34543" y="14827"/>
                </a:cubicBezTo>
                <a:cubicBezTo>
                  <a:pt x="34563" y="14834"/>
                  <a:pt x="34575" y="14851"/>
                  <a:pt x="34575" y="14873"/>
                </a:cubicBezTo>
                <a:lnTo>
                  <a:pt x="33270" y="34357"/>
                </a:lnTo>
                <a:cubicBezTo>
                  <a:pt x="33270" y="34383"/>
                  <a:pt x="33253" y="34400"/>
                  <a:pt x="33228" y="34400"/>
                </a:cubicBezTo>
                <a:lnTo>
                  <a:pt x="27423" y="34476"/>
                </a:lnTo>
                <a:cubicBezTo>
                  <a:pt x="27411" y="34476"/>
                  <a:pt x="27398" y="34471"/>
                  <a:pt x="27391" y="34463"/>
                </a:cubicBezTo>
                <a:cubicBezTo>
                  <a:pt x="27381" y="34456"/>
                  <a:pt x="27379" y="34442"/>
                  <a:pt x="27379" y="34432"/>
                </a:cubicBezTo>
                <a:lnTo>
                  <a:pt x="27610" y="20974"/>
                </a:lnTo>
                <a:cubicBezTo>
                  <a:pt x="27610" y="20950"/>
                  <a:pt x="27629" y="20928"/>
                  <a:pt x="27653" y="20928"/>
                </a:cubicBezTo>
                <a:lnTo>
                  <a:pt x="29987" y="20928"/>
                </a:lnTo>
                <a:cubicBezTo>
                  <a:pt x="29994" y="20928"/>
                  <a:pt x="30011" y="20926"/>
                  <a:pt x="30019" y="20914"/>
                </a:cubicBezTo>
                <a:lnTo>
                  <a:pt x="34492" y="14844"/>
                </a:lnTo>
                <a:cubicBezTo>
                  <a:pt x="34501" y="14831"/>
                  <a:pt x="34516" y="14824"/>
                  <a:pt x="34529" y="14824"/>
                </a:cubicBezTo>
                <a:close/>
                <a:moveTo>
                  <a:pt x="24856" y="18820"/>
                </a:moveTo>
                <a:cubicBezTo>
                  <a:pt x="24880" y="18820"/>
                  <a:pt x="24900" y="18837"/>
                  <a:pt x="24904" y="18861"/>
                </a:cubicBezTo>
                <a:lnTo>
                  <a:pt x="26008" y="34446"/>
                </a:lnTo>
                <a:cubicBezTo>
                  <a:pt x="26008" y="34459"/>
                  <a:pt x="26001" y="34471"/>
                  <a:pt x="25991" y="34480"/>
                </a:cubicBezTo>
                <a:cubicBezTo>
                  <a:pt x="25984" y="34488"/>
                  <a:pt x="25972" y="34495"/>
                  <a:pt x="25960" y="34495"/>
                </a:cubicBezTo>
                <a:lnTo>
                  <a:pt x="19002" y="34590"/>
                </a:lnTo>
                <a:cubicBezTo>
                  <a:pt x="18990" y="34590"/>
                  <a:pt x="18977" y="34582"/>
                  <a:pt x="18968" y="34573"/>
                </a:cubicBezTo>
                <a:cubicBezTo>
                  <a:pt x="18960" y="34565"/>
                  <a:pt x="18956" y="34553"/>
                  <a:pt x="18956" y="34541"/>
                </a:cubicBezTo>
                <a:lnTo>
                  <a:pt x="19608" y="19070"/>
                </a:lnTo>
                <a:cubicBezTo>
                  <a:pt x="19608" y="19046"/>
                  <a:pt x="19630" y="19029"/>
                  <a:pt x="19652" y="19029"/>
                </a:cubicBezTo>
                <a:lnTo>
                  <a:pt x="24856" y="18820"/>
                </a:lnTo>
                <a:close/>
                <a:moveTo>
                  <a:pt x="13160" y="25474"/>
                </a:moveTo>
                <a:cubicBezTo>
                  <a:pt x="13164" y="25474"/>
                  <a:pt x="13167" y="25474"/>
                  <a:pt x="13169" y="25475"/>
                </a:cubicBezTo>
                <a:lnTo>
                  <a:pt x="15329" y="25911"/>
                </a:lnTo>
                <a:cubicBezTo>
                  <a:pt x="15350" y="25916"/>
                  <a:pt x="15365" y="25936"/>
                  <a:pt x="15365" y="25958"/>
                </a:cubicBezTo>
                <a:lnTo>
                  <a:pt x="15120" y="31283"/>
                </a:lnTo>
                <a:cubicBezTo>
                  <a:pt x="15120" y="31302"/>
                  <a:pt x="15108" y="31319"/>
                  <a:pt x="15091" y="31326"/>
                </a:cubicBezTo>
                <a:cubicBezTo>
                  <a:pt x="15108" y="31331"/>
                  <a:pt x="15118" y="31351"/>
                  <a:pt x="15118" y="31368"/>
                </a:cubicBezTo>
                <a:lnTo>
                  <a:pt x="14970" y="34597"/>
                </a:lnTo>
                <a:cubicBezTo>
                  <a:pt x="14972" y="34626"/>
                  <a:pt x="14950" y="34643"/>
                  <a:pt x="14926" y="34643"/>
                </a:cubicBezTo>
                <a:lnTo>
                  <a:pt x="12522" y="34674"/>
                </a:lnTo>
                <a:cubicBezTo>
                  <a:pt x="12509" y="34674"/>
                  <a:pt x="12497" y="34667"/>
                  <a:pt x="12488" y="34657"/>
                </a:cubicBezTo>
                <a:cubicBezTo>
                  <a:pt x="12478" y="34650"/>
                  <a:pt x="12476" y="34638"/>
                  <a:pt x="12476" y="34626"/>
                </a:cubicBezTo>
                <a:lnTo>
                  <a:pt x="12713" y="31254"/>
                </a:lnTo>
                <a:cubicBezTo>
                  <a:pt x="12716" y="31229"/>
                  <a:pt x="12738" y="31210"/>
                  <a:pt x="12762" y="31210"/>
                </a:cubicBezTo>
                <a:lnTo>
                  <a:pt x="15006" y="31360"/>
                </a:lnTo>
                <a:cubicBezTo>
                  <a:pt x="15013" y="31360"/>
                  <a:pt x="15023" y="31358"/>
                  <a:pt x="15035" y="31341"/>
                </a:cubicBezTo>
                <a:cubicBezTo>
                  <a:pt x="15042" y="31331"/>
                  <a:pt x="15050" y="31324"/>
                  <a:pt x="15057" y="31322"/>
                </a:cubicBezTo>
                <a:cubicBezTo>
                  <a:pt x="15047" y="31319"/>
                  <a:pt x="15042" y="31314"/>
                  <a:pt x="15035" y="31305"/>
                </a:cubicBezTo>
                <a:cubicBezTo>
                  <a:pt x="15023" y="31283"/>
                  <a:pt x="15013" y="31283"/>
                  <a:pt x="15011" y="31283"/>
                </a:cubicBezTo>
                <a:lnTo>
                  <a:pt x="15008" y="31283"/>
                </a:lnTo>
                <a:lnTo>
                  <a:pt x="12767" y="31132"/>
                </a:lnTo>
                <a:cubicBezTo>
                  <a:pt x="12755" y="31132"/>
                  <a:pt x="12742" y="31125"/>
                  <a:pt x="12738" y="31115"/>
                </a:cubicBezTo>
                <a:cubicBezTo>
                  <a:pt x="12728" y="31108"/>
                  <a:pt x="12725" y="31094"/>
                  <a:pt x="12725" y="31084"/>
                </a:cubicBezTo>
                <a:lnTo>
                  <a:pt x="13116" y="25518"/>
                </a:lnTo>
                <a:cubicBezTo>
                  <a:pt x="13116" y="25506"/>
                  <a:pt x="13121" y="25494"/>
                  <a:pt x="13133" y="25484"/>
                </a:cubicBezTo>
                <a:cubicBezTo>
                  <a:pt x="13140" y="25477"/>
                  <a:pt x="13151" y="25474"/>
                  <a:pt x="13160" y="25474"/>
                </a:cubicBezTo>
                <a:close/>
                <a:moveTo>
                  <a:pt x="10775" y="31072"/>
                </a:moveTo>
                <a:lnTo>
                  <a:pt x="12594" y="31195"/>
                </a:lnTo>
                <a:cubicBezTo>
                  <a:pt x="12607" y="31195"/>
                  <a:pt x="12619" y="31200"/>
                  <a:pt x="12624" y="31210"/>
                </a:cubicBezTo>
                <a:cubicBezTo>
                  <a:pt x="12633" y="31220"/>
                  <a:pt x="12636" y="31232"/>
                  <a:pt x="12636" y="31244"/>
                </a:cubicBezTo>
                <a:lnTo>
                  <a:pt x="12400" y="34633"/>
                </a:lnTo>
                <a:cubicBezTo>
                  <a:pt x="12398" y="34657"/>
                  <a:pt x="12376" y="34679"/>
                  <a:pt x="12354" y="34679"/>
                </a:cubicBezTo>
                <a:lnTo>
                  <a:pt x="10620" y="34706"/>
                </a:lnTo>
                <a:cubicBezTo>
                  <a:pt x="10607" y="34706"/>
                  <a:pt x="10595" y="34701"/>
                  <a:pt x="10586" y="34691"/>
                </a:cubicBezTo>
                <a:cubicBezTo>
                  <a:pt x="10576" y="34682"/>
                  <a:pt x="10573" y="34670"/>
                  <a:pt x="10573" y="34657"/>
                </a:cubicBezTo>
                <a:lnTo>
                  <a:pt x="10726" y="31115"/>
                </a:lnTo>
                <a:cubicBezTo>
                  <a:pt x="10726" y="31103"/>
                  <a:pt x="10731" y="31091"/>
                  <a:pt x="10741" y="31084"/>
                </a:cubicBezTo>
                <a:cubicBezTo>
                  <a:pt x="10751" y="31074"/>
                  <a:pt x="10763" y="31072"/>
                  <a:pt x="10775" y="31072"/>
                </a:cubicBezTo>
                <a:close/>
                <a:moveTo>
                  <a:pt x="13621" y="171"/>
                </a:moveTo>
                <a:cubicBezTo>
                  <a:pt x="13630" y="171"/>
                  <a:pt x="13639" y="175"/>
                  <a:pt x="13645" y="180"/>
                </a:cubicBezTo>
                <a:cubicBezTo>
                  <a:pt x="13657" y="190"/>
                  <a:pt x="13664" y="205"/>
                  <a:pt x="13664" y="219"/>
                </a:cubicBezTo>
                <a:lnTo>
                  <a:pt x="13266" y="4559"/>
                </a:lnTo>
                <a:cubicBezTo>
                  <a:pt x="13266" y="4574"/>
                  <a:pt x="13274" y="4593"/>
                  <a:pt x="13293" y="4598"/>
                </a:cubicBezTo>
                <a:lnTo>
                  <a:pt x="17954" y="5967"/>
                </a:lnTo>
                <a:cubicBezTo>
                  <a:pt x="17971" y="5974"/>
                  <a:pt x="17985" y="5991"/>
                  <a:pt x="17985" y="6013"/>
                </a:cubicBezTo>
                <a:lnTo>
                  <a:pt x="17677" y="34565"/>
                </a:lnTo>
                <a:cubicBezTo>
                  <a:pt x="17675" y="34585"/>
                  <a:pt x="17655" y="34607"/>
                  <a:pt x="17631" y="34607"/>
                </a:cubicBezTo>
                <a:lnTo>
                  <a:pt x="15098" y="34641"/>
                </a:lnTo>
                <a:cubicBezTo>
                  <a:pt x="15086" y="34641"/>
                  <a:pt x="15074" y="34633"/>
                  <a:pt x="15064" y="34626"/>
                </a:cubicBezTo>
                <a:cubicBezTo>
                  <a:pt x="15057" y="34616"/>
                  <a:pt x="15054" y="34604"/>
                  <a:pt x="15054" y="34592"/>
                </a:cubicBezTo>
                <a:lnTo>
                  <a:pt x="16255" y="8480"/>
                </a:lnTo>
                <a:cubicBezTo>
                  <a:pt x="16255" y="8463"/>
                  <a:pt x="16246" y="8448"/>
                  <a:pt x="16231" y="8441"/>
                </a:cubicBezTo>
                <a:lnTo>
                  <a:pt x="11689" y="6908"/>
                </a:lnTo>
                <a:cubicBezTo>
                  <a:pt x="11687" y="6944"/>
                  <a:pt x="11685" y="7000"/>
                  <a:pt x="11682" y="7092"/>
                </a:cubicBezTo>
                <a:lnTo>
                  <a:pt x="10671" y="30958"/>
                </a:lnTo>
                <a:lnTo>
                  <a:pt x="10671" y="30963"/>
                </a:lnTo>
                <a:cubicBezTo>
                  <a:pt x="10666" y="31001"/>
                  <a:pt x="10663" y="31043"/>
                  <a:pt x="10663" y="31084"/>
                </a:cubicBezTo>
                <a:cubicBezTo>
                  <a:pt x="10666" y="31089"/>
                  <a:pt x="10668" y="31098"/>
                  <a:pt x="10666" y="31103"/>
                </a:cubicBezTo>
                <a:lnTo>
                  <a:pt x="10513" y="34662"/>
                </a:lnTo>
                <a:cubicBezTo>
                  <a:pt x="10513" y="34687"/>
                  <a:pt x="10493" y="34704"/>
                  <a:pt x="10469" y="34704"/>
                </a:cubicBezTo>
                <a:lnTo>
                  <a:pt x="7327" y="34755"/>
                </a:lnTo>
                <a:cubicBezTo>
                  <a:pt x="7315" y="34755"/>
                  <a:pt x="7301" y="34750"/>
                  <a:pt x="7293" y="34740"/>
                </a:cubicBezTo>
                <a:cubicBezTo>
                  <a:pt x="7284" y="34730"/>
                  <a:pt x="7281" y="34718"/>
                  <a:pt x="7281" y="34704"/>
                </a:cubicBezTo>
                <a:lnTo>
                  <a:pt x="10714" y="1328"/>
                </a:lnTo>
                <a:cubicBezTo>
                  <a:pt x="10717" y="1309"/>
                  <a:pt x="10726" y="1296"/>
                  <a:pt x="10741" y="1292"/>
                </a:cubicBezTo>
                <a:lnTo>
                  <a:pt x="13604" y="176"/>
                </a:lnTo>
                <a:cubicBezTo>
                  <a:pt x="13609" y="173"/>
                  <a:pt x="13616" y="171"/>
                  <a:pt x="13621" y="171"/>
                </a:cubicBezTo>
                <a:close/>
                <a:moveTo>
                  <a:pt x="12607" y="368"/>
                </a:moveTo>
                <a:cubicBezTo>
                  <a:pt x="12625" y="368"/>
                  <a:pt x="12640" y="381"/>
                  <a:pt x="12648" y="399"/>
                </a:cubicBezTo>
                <a:cubicBezTo>
                  <a:pt x="12655" y="423"/>
                  <a:pt x="12643" y="447"/>
                  <a:pt x="12621" y="455"/>
                </a:cubicBezTo>
                <a:lnTo>
                  <a:pt x="10634" y="1233"/>
                </a:lnTo>
                <a:lnTo>
                  <a:pt x="7187" y="34723"/>
                </a:lnTo>
                <a:cubicBezTo>
                  <a:pt x="7182" y="34747"/>
                  <a:pt x="7162" y="34764"/>
                  <a:pt x="7138" y="34764"/>
                </a:cubicBezTo>
                <a:lnTo>
                  <a:pt x="886" y="34869"/>
                </a:lnTo>
                <a:cubicBezTo>
                  <a:pt x="874" y="34869"/>
                  <a:pt x="857" y="34861"/>
                  <a:pt x="852" y="34852"/>
                </a:cubicBezTo>
                <a:cubicBezTo>
                  <a:pt x="842" y="34844"/>
                  <a:pt x="840" y="34827"/>
                  <a:pt x="842" y="34815"/>
                </a:cubicBezTo>
                <a:lnTo>
                  <a:pt x="6922" y="1728"/>
                </a:lnTo>
                <a:cubicBezTo>
                  <a:pt x="6927" y="1709"/>
                  <a:pt x="6942" y="1694"/>
                  <a:pt x="6956" y="1692"/>
                </a:cubicBezTo>
                <a:lnTo>
                  <a:pt x="12594" y="370"/>
                </a:lnTo>
                <a:cubicBezTo>
                  <a:pt x="12599" y="368"/>
                  <a:pt x="12603" y="368"/>
                  <a:pt x="12607" y="368"/>
                </a:cubicBezTo>
                <a:close/>
                <a:moveTo>
                  <a:pt x="13771" y="1"/>
                </a:moveTo>
                <a:lnTo>
                  <a:pt x="6842" y="1621"/>
                </a:lnTo>
                <a:lnTo>
                  <a:pt x="748" y="34786"/>
                </a:lnTo>
                <a:cubicBezTo>
                  <a:pt x="760" y="34796"/>
                  <a:pt x="770" y="34810"/>
                  <a:pt x="770" y="34827"/>
                </a:cubicBezTo>
                <a:cubicBezTo>
                  <a:pt x="767" y="34852"/>
                  <a:pt x="748" y="34871"/>
                  <a:pt x="724" y="34871"/>
                </a:cubicBezTo>
                <a:lnTo>
                  <a:pt x="64" y="34883"/>
                </a:lnTo>
                <a:cubicBezTo>
                  <a:pt x="52" y="34905"/>
                  <a:pt x="27" y="34922"/>
                  <a:pt x="1" y="34941"/>
                </a:cubicBezTo>
                <a:lnTo>
                  <a:pt x="44301" y="34337"/>
                </a:lnTo>
                <a:cubicBezTo>
                  <a:pt x="44299" y="34330"/>
                  <a:pt x="44282" y="34269"/>
                  <a:pt x="44279" y="34245"/>
                </a:cubicBezTo>
                <a:lnTo>
                  <a:pt x="43852" y="34252"/>
                </a:lnTo>
                <a:cubicBezTo>
                  <a:pt x="43840" y="34252"/>
                  <a:pt x="43828" y="34245"/>
                  <a:pt x="43818" y="34240"/>
                </a:cubicBezTo>
                <a:cubicBezTo>
                  <a:pt x="43809" y="34231"/>
                  <a:pt x="43806" y="34218"/>
                  <a:pt x="43806" y="34206"/>
                </a:cubicBezTo>
                <a:lnTo>
                  <a:pt x="44136" y="13170"/>
                </a:lnTo>
                <a:cubicBezTo>
                  <a:pt x="44136" y="13160"/>
                  <a:pt x="44134" y="13150"/>
                  <a:pt x="44124" y="13138"/>
                </a:cubicBezTo>
                <a:cubicBezTo>
                  <a:pt x="44112" y="13126"/>
                  <a:pt x="44102" y="13126"/>
                  <a:pt x="44097" y="13126"/>
                </a:cubicBezTo>
                <a:lnTo>
                  <a:pt x="43270" y="13121"/>
                </a:lnTo>
                <a:cubicBezTo>
                  <a:pt x="43253" y="13121"/>
                  <a:pt x="43238" y="13111"/>
                  <a:pt x="43229" y="13099"/>
                </a:cubicBezTo>
                <a:cubicBezTo>
                  <a:pt x="43221" y="13087"/>
                  <a:pt x="43221" y="13070"/>
                  <a:pt x="43226" y="13058"/>
                </a:cubicBezTo>
                <a:cubicBezTo>
                  <a:pt x="43226" y="13058"/>
                  <a:pt x="43226" y="13053"/>
                  <a:pt x="43229" y="13053"/>
                </a:cubicBezTo>
                <a:lnTo>
                  <a:pt x="43185" y="8677"/>
                </a:lnTo>
                <a:cubicBezTo>
                  <a:pt x="43185" y="8657"/>
                  <a:pt x="43173" y="8645"/>
                  <a:pt x="43153" y="8640"/>
                </a:cubicBezTo>
                <a:lnTo>
                  <a:pt x="43090" y="8626"/>
                </a:lnTo>
                <a:lnTo>
                  <a:pt x="41919" y="8359"/>
                </a:lnTo>
                <a:cubicBezTo>
                  <a:pt x="41899" y="8354"/>
                  <a:pt x="41887" y="8337"/>
                  <a:pt x="41882" y="8317"/>
                </a:cubicBezTo>
                <a:lnTo>
                  <a:pt x="41681" y="3667"/>
                </a:lnTo>
                <a:lnTo>
                  <a:pt x="39376" y="2936"/>
                </a:lnTo>
                <a:lnTo>
                  <a:pt x="39012" y="8584"/>
                </a:lnTo>
                <a:cubicBezTo>
                  <a:pt x="39012" y="8596"/>
                  <a:pt x="39005" y="8609"/>
                  <a:pt x="38995" y="8616"/>
                </a:cubicBezTo>
                <a:cubicBezTo>
                  <a:pt x="38990" y="8623"/>
                  <a:pt x="38980" y="8626"/>
                  <a:pt x="38970" y="8626"/>
                </a:cubicBezTo>
                <a:cubicBezTo>
                  <a:pt x="38967" y="8626"/>
                  <a:pt x="38964" y="8626"/>
                  <a:pt x="38961" y="8626"/>
                </a:cubicBezTo>
                <a:lnTo>
                  <a:pt x="37695" y="8480"/>
                </a:lnTo>
                <a:cubicBezTo>
                  <a:pt x="37685" y="8480"/>
                  <a:pt x="37673" y="8480"/>
                  <a:pt x="37668" y="8487"/>
                </a:cubicBezTo>
                <a:cubicBezTo>
                  <a:pt x="37656" y="8499"/>
                  <a:pt x="37654" y="8507"/>
                  <a:pt x="37654" y="8516"/>
                </a:cubicBezTo>
                <a:lnTo>
                  <a:pt x="37654" y="12949"/>
                </a:lnTo>
                <a:cubicBezTo>
                  <a:pt x="37654" y="12963"/>
                  <a:pt x="37668" y="12971"/>
                  <a:pt x="37673" y="12976"/>
                </a:cubicBezTo>
                <a:cubicBezTo>
                  <a:pt x="37680" y="12978"/>
                  <a:pt x="37685" y="12980"/>
                  <a:pt x="37690" y="12988"/>
                </a:cubicBezTo>
                <a:cubicBezTo>
                  <a:pt x="37692" y="12983"/>
                  <a:pt x="37697" y="12980"/>
                  <a:pt x="37704" y="12978"/>
                </a:cubicBezTo>
                <a:cubicBezTo>
                  <a:pt x="37717" y="12971"/>
                  <a:pt x="37731" y="12963"/>
                  <a:pt x="37731" y="12949"/>
                </a:cubicBezTo>
                <a:lnTo>
                  <a:pt x="37731" y="8613"/>
                </a:lnTo>
                <a:cubicBezTo>
                  <a:pt x="37731" y="8601"/>
                  <a:pt x="37738" y="8589"/>
                  <a:pt x="37746" y="8579"/>
                </a:cubicBezTo>
                <a:cubicBezTo>
                  <a:pt x="37755" y="8572"/>
                  <a:pt x="37770" y="8567"/>
                  <a:pt x="37782" y="8567"/>
                </a:cubicBezTo>
                <a:lnTo>
                  <a:pt x="39039" y="8713"/>
                </a:lnTo>
                <a:cubicBezTo>
                  <a:pt x="39042" y="8714"/>
                  <a:pt x="39046" y="8715"/>
                  <a:pt x="39049" y="8715"/>
                </a:cubicBezTo>
                <a:cubicBezTo>
                  <a:pt x="39056" y="8715"/>
                  <a:pt x="39062" y="8712"/>
                  <a:pt x="39066" y="8708"/>
                </a:cubicBezTo>
                <a:lnTo>
                  <a:pt x="39073" y="8701"/>
                </a:lnTo>
                <a:cubicBezTo>
                  <a:pt x="39078" y="8696"/>
                  <a:pt x="39080" y="8689"/>
                  <a:pt x="39080" y="8681"/>
                </a:cubicBezTo>
                <a:lnTo>
                  <a:pt x="39439" y="3167"/>
                </a:lnTo>
                <a:cubicBezTo>
                  <a:pt x="39439" y="3152"/>
                  <a:pt x="39446" y="3140"/>
                  <a:pt x="39461" y="3131"/>
                </a:cubicBezTo>
                <a:cubicBezTo>
                  <a:pt x="39468" y="3125"/>
                  <a:pt x="39476" y="3122"/>
                  <a:pt x="39484" y="3122"/>
                </a:cubicBezTo>
                <a:cubicBezTo>
                  <a:pt x="39489" y="3122"/>
                  <a:pt x="39495" y="3124"/>
                  <a:pt x="39500" y="3126"/>
                </a:cubicBezTo>
                <a:lnTo>
                  <a:pt x="41538" y="3822"/>
                </a:lnTo>
                <a:cubicBezTo>
                  <a:pt x="41555" y="3829"/>
                  <a:pt x="41567" y="3844"/>
                  <a:pt x="41567" y="3861"/>
                </a:cubicBezTo>
                <a:lnTo>
                  <a:pt x="41802" y="8381"/>
                </a:lnTo>
                <a:cubicBezTo>
                  <a:pt x="41802" y="8402"/>
                  <a:pt x="41817" y="8415"/>
                  <a:pt x="41831" y="8417"/>
                </a:cubicBezTo>
                <a:lnTo>
                  <a:pt x="43064" y="8696"/>
                </a:lnTo>
                <a:cubicBezTo>
                  <a:pt x="43083" y="8701"/>
                  <a:pt x="43100" y="8720"/>
                  <a:pt x="43100" y="8737"/>
                </a:cubicBezTo>
                <a:lnTo>
                  <a:pt x="43144" y="13051"/>
                </a:lnTo>
                <a:cubicBezTo>
                  <a:pt x="43149" y="13058"/>
                  <a:pt x="43149" y="13063"/>
                  <a:pt x="43149" y="13070"/>
                </a:cubicBezTo>
                <a:cubicBezTo>
                  <a:pt x="43149" y="13080"/>
                  <a:pt x="43141" y="13092"/>
                  <a:pt x="43136" y="13102"/>
                </a:cubicBezTo>
                <a:cubicBezTo>
                  <a:pt x="43127" y="13111"/>
                  <a:pt x="43115" y="13114"/>
                  <a:pt x="43103" y="13114"/>
                </a:cubicBezTo>
                <a:lnTo>
                  <a:pt x="37726" y="13063"/>
                </a:lnTo>
                <a:cubicBezTo>
                  <a:pt x="37709" y="13063"/>
                  <a:pt x="37697" y="13058"/>
                  <a:pt x="37687" y="13046"/>
                </a:cubicBezTo>
                <a:cubicBezTo>
                  <a:pt x="37681" y="13052"/>
                  <a:pt x="37673" y="13059"/>
                  <a:pt x="37662" y="13059"/>
                </a:cubicBezTo>
                <a:cubicBezTo>
                  <a:pt x="37660" y="13059"/>
                  <a:pt x="37658" y="13058"/>
                  <a:pt x="37656" y="13058"/>
                </a:cubicBezTo>
                <a:lnTo>
                  <a:pt x="36778" y="13051"/>
                </a:lnTo>
                <a:cubicBezTo>
                  <a:pt x="36756" y="13051"/>
                  <a:pt x="36741" y="13063"/>
                  <a:pt x="36739" y="13085"/>
                </a:cubicBezTo>
                <a:lnTo>
                  <a:pt x="34592" y="34303"/>
                </a:lnTo>
                <a:cubicBezTo>
                  <a:pt x="34592" y="34303"/>
                  <a:pt x="34592" y="34306"/>
                  <a:pt x="34597" y="34306"/>
                </a:cubicBezTo>
                <a:cubicBezTo>
                  <a:pt x="34597" y="34311"/>
                  <a:pt x="34599" y="34311"/>
                  <a:pt x="34599" y="34313"/>
                </a:cubicBezTo>
                <a:cubicBezTo>
                  <a:pt x="34604" y="34328"/>
                  <a:pt x="34604" y="34342"/>
                  <a:pt x="34597" y="34354"/>
                </a:cubicBezTo>
                <a:cubicBezTo>
                  <a:pt x="34587" y="34366"/>
                  <a:pt x="34575" y="34376"/>
                  <a:pt x="34555" y="34376"/>
                </a:cubicBezTo>
                <a:lnTo>
                  <a:pt x="33391" y="34395"/>
                </a:lnTo>
                <a:cubicBezTo>
                  <a:pt x="33379" y="34395"/>
                  <a:pt x="33367" y="34388"/>
                  <a:pt x="33359" y="34378"/>
                </a:cubicBezTo>
                <a:cubicBezTo>
                  <a:pt x="33350" y="34371"/>
                  <a:pt x="33347" y="34359"/>
                  <a:pt x="33347" y="34347"/>
                </a:cubicBezTo>
                <a:lnTo>
                  <a:pt x="34672" y="14586"/>
                </a:lnTo>
                <a:cubicBezTo>
                  <a:pt x="34674" y="14567"/>
                  <a:pt x="34660" y="14553"/>
                  <a:pt x="34648" y="14545"/>
                </a:cubicBezTo>
                <a:cubicBezTo>
                  <a:pt x="34643" y="14544"/>
                  <a:pt x="34638" y="14543"/>
                  <a:pt x="34633" y="14543"/>
                </a:cubicBezTo>
                <a:cubicBezTo>
                  <a:pt x="34620" y="14543"/>
                  <a:pt x="34609" y="14548"/>
                  <a:pt x="34602" y="14557"/>
                </a:cubicBezTo>
                <a:lnTo>
                  <a:pt x="29980" y="20829"/>
                </a:lnTo>
                <a:cubicBezTo>
                  <a:pt x="29970" y="20841"/>
                  <a:pt x="29958" y="20848"/>
                  <a:pt x="29943" y="20848"/>
                </a:cubicBezTo>
                <a:lnTo>
                  <a:pt x="27566" y="20848"/>
                </a:lnTo>
                <a:cubicBezTo>
                  <a:pt x="27544" y="20848"/>
                  <a:pt x="27527" y="20865"/>
                  <a:pt x="27527" y="20887"/>
                </a:cubicBezTo>
                <a:lnTo>
                  <a:pt x="27297" y="34432"/>
                </a:lnTo>
                <a:cubicBezTo>
                  <a:pt x="27297" y="34456"/>
                  <a:pt x="27275" y="34476"/>
                  <a:pt x="27250" y="34476"/>
                </a:cubicBezTo>
                <a:lnTo>
                  <a:pt x="26125" y="34495"/>
                </a:lnTo>
                <a:cubicBezTo>
                  <a:pt x="26100" y="34495"/>
                  <a:pt x="26083" y="34476"/>
                  <a:pt x="26081" y="34451"/>
                </a:cubicBezTo>
                <a:lnTo>
                  <a:pt x="24970" y="18774"/>
                </a:lnTo>
                <a:cubicBezTo>
                  <a:pt x="24970" y="18754"/>
                  <a:pt x="24948" y="18738"/>
                  <a:pt x="24929" y="18738"/>
                </a:cubicBezTo>
                <a:lnTo>
                  <a:pt x="19567" y="18956"/>
                </a:lnTo>
                <a:cubicBezTo>
                  <a:pt x="19545" y="18958"/>
                  <a:pt x="19531" y="18973"/>
                  <a:pt x="19531" y="18995"/>
                </a:cubicBezTo>
                <a:lnTo>
                  <a:pt x="18876" y="34546"/>
                </a:lnTo>
                <a:cubicBezTo>
                  <a:pt x="18876" y="34570"/>
                  <a:pt x="18854" y="34590"/>
                  <a:pt x="18829" y="34590"/>
                </a:cubicBezTo>
                <a:lnTo>
                  <a:pt x="17798" y="34602"/>
                </a:lnTo>
                <a:cubicBezTo>
                  <a:pt x="17786" y="34602"/>
                  <a:pt x="17774" y="34594"/>
                  <a:pt x="17764" y="34590"/>
                </a:cubicBezTo>
                <a:cubicBezTo>
                  <a:pt x="17755" y="34580"/>
                  <a:pt x="17752" y="34568"/>
                  <a:pt x="17752" y="34556"/>
                </a:cubicBezTo>
                <a:lnTo>
                  <a:pt x="18065" y="5942"/>
                </a:lnTo>
                <a:cubicBezTo>
                  <a:pt x="18065" y="5928"/>
                  <a:pt x="18053" y="5908"/>
                  <a:pt x="18039" y="5906"/>
                </a:cubicBezTo>
                <a:lnTo>
                  <a:pt x="13388" y="4542"/>
                </a:lnTo>
                <a:cubicBezTo>
                  <a:pt x="13368" y="4535"/>
                  <a:pt x="13356" y="4513"/>
                  <a:pt x="13356" y="4494"/>
                </a:cubicBezTo>
                <a:lnTo>
                  <a:pt x="13771" y="1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8" name="Google Shape;808;p11"/>
          <p:cNvGrpSpPr/>
          <p:nvPr/>
        </p:nvGrpSpPr>
        <p:grpSpPr>
          <a:xfrm>
            <a:off x="7545729" y="68814"/>
            <a:ext cx="1324689" cy="1396749"/>
            <a:chOff x="6682229" y="140814"/>
            <a:chExt cx="1324689" cy="1396749"/>
          </a:xfrm>
        </p:grpSpPr>
        <p:sp>
          <p:nvSpPr>
            <p:cNvPr id="809" name="Google Shape;809;p11"/>
            <p:cNvSpPr/>
            <p:nvPr/>
          </p:nvSpPr>
          <p:spPr>
            <a:xfrm rot="-4882955">
              <a:off x="6725500" y="263105"/>
              <a:ext cx="1238149" cy="1152169"/>
            </a:xfrm>
            <a:custGeom>
              <a:avLst/>
              <a:gdLst/>
              <a:ahLst/>
              <a:cxnLst/>
              <a:rect l="l" t="t" r="r" b="b"/>
              <a:pathLst>
                <a:path w="29995" h="27914" extrusionOk="0">
                  <a:moveTo>
                    <a:pt x="14987" y="136"/>
                  </a:moveTo>
                  <a:cubicBezTo>
                    <a:pt x="15293" y="136"/>
                    <a:pt x="15599" y="147"/>
                    <a:pt x="15904" y="168"/>
                  </a:cubicBezTo>
                  <a:cubicBezTo>
                    <a:pt x="19363" y="391"/>
                    <a:pt x="22597" y="1905"/>
                    <a:pt x="25004" y="4433"/>
                  </a:cubicBezTo>
                  <a:cubicBezTo>
                    <a:pt x="26212" y="5702"/>
                    <a:pt x="27153" y="7162"/>
                    <a:pt x="27809" y="8785"/>
                  </a:cubicBezTo>
                  <a:cubicBezTo>
                    <a:pt x="28143" y="9612"/>
                    <a:pt x="28398" y="10486"/>
                    <a:pt x="28568" y="11376"/>
                  </a:cubicBezTo>
                  <a:cubicBezTo>
                    <a:pt x="29994" y="18858"/>
                    <a:pt x="25062" y="26105"/>
                    <a:pt x="17578" y="27527"/>
                  </a:cubicBezTo>
                  <a:cubicBezTo>
                    <a:pt x="16702" y="27693"/>
                    <a:pt x="15824" y="27776"/>
                    <a:pt x="14954" y="27776"/>
                  </a:cubicBezTo>
                  <a:cubicBezTo>
                    <a:pt x="12116" y="27776"/>
                    <a:pt x="9357" y="26899"/>
                    <a:pt x="6988" y="25215"/>
                  </a:cubicBezTo>
                  <a:cubicBezTo>
                    <a:pt x="6117" y="24596"/>
                    <a:pt x="5314" y="23873"/>
                    <a:pt x="4608" y="23063"/>
                  </a:cubicBezTo>
                  <a:cubicBezTo>
                    <a:pt x="3569" y="21884"/>
                    <a:pt x="2749" y="20547"/>
                    <a:pt x="2167" y="19084"/>
                  </a:cubicBezTo>
                  <a:cubicBezTo>
                    <a:pt x="1840" y="18269"/>
                    <a:pt x="1590" y="17415"/>
                    <a:pt x="1422" y="16537"/>
                  </a:cubicBezTo>
                  <a:cubicBezTo>
                    <a:pt x="1" y="9052"/>
                    <a:pt x="4928" y="1805"/>
                    <a:pt x="12413" y="381"/>
                  </a:cubicBezTo>
                  <a:cubicBezTo>
                    <a:pt x="13264" y="219"/>
                    <a:pt x="14128" y="136"/>
                    <a:pt x="14987" y="136"/>
                  </a:cubicBezTo>
                  <a:close/>
                  <a:moveTo>
                    <a:pt x="14997" y="1"/>
                  </a:moveTo>
                  <a:cubicBezTo>
                    <a:pt x="14125" y="1"/>
                    <a:pt x="13250" y="85"/>
                    <a:pt x="12386" y="250"/>
                  </a:cubicBezTo>
                  <a:cubicBezTo>
                    <a:pt x="10537" y="602"/>
                    <a:pt x="8810" y="1306"/>
                    <a:pt x="7257" y="2342"/>
                  </a:cubicBezTo>
                  <a:cubicBezTo>
                    <a:pt x="5758" y="3343"/>
                    <a:pt x="4479" y="4610"/>
                    <a:pt x="3460" y="6109"/>
                  </a:cubicBezTo>
                  <a:cubicBezTo>
                    <a:pt x="2441" y="7606"/>
                    <a:pt x="1733" y="9258"/>
                    <a:pt x="1354" y="11024"/>
                  </a:cubicBezTo>
                  <a:cubicBezTo>
                    <a:pt x="959" y="12849"/>
                    <a:pt x="937" y="14712"/>
                    <a:pt x="1294" y="16566"/>
                  </a:cubicBezTo>
                  <a:cubicBezTo>
                    <a:pt x="1464" y="17451"/>
                    <a:pt x="1713" y="18315"/>
                    <a:pt x="2041" y="19140"/>
                  </a:cubicBezTo>
                  <a:cubicBezTo>
                    <a:pt x="2631" y="20617"/>
                    <a:pt x="3458" y="21966"/>
                    <a:pt x="4508" y="23157"/>
                  </a:cubicBezTo>
                  <a:cubicBezTo>
                    <a:pt x="5224" y="23972"/>
                    <a:pt x="6032" y="24700"/>
                    <a:pt x="6913" y="25326"/>
                  </a:cubicBezTo>
                  <a:cubicBezTo>
                    <a:pt x="8429" y="26406"/>
                    <a:pt x="10113" y="27160"/>
                    <a:pt x="11920" y="27570"/>
                  </a:cubicBezTo>
                  <a:cubicBezTo>
                    <a:pt x="12929" y="27799"/>
                    <a:pt x="13950" y="27913"/>
                    <a:pt x="14974" y="27913"/>
                  </a:cubicBezTo>
                  <a:cubicBezTo>
                    <a:pt x="15849" y="27913"/>
                    <a:pt x="16726" y="27830"/>
                    <a:pt x="17602" y="27665"/>
                  </a:cubicBezTo>
                  <a:cubicBezTo>
                    <a:pt x="19453" y="27313"/>
                    <a:pt x="21178" y="26610"/>
                    <a:pt x="22731" y="25571"/>
                  </a:cubicBezTo>
                  <a:cubicBezTo>
                    <a:pt x="24232" y="24572"/>
                    <a:pt x="25509" y="23303"/>
                    <a:pt x="26528" y="21806"/>
                  </a:cubicBezTo>
                  <a:cubicBezTo>
                    <a:pt x="27546" y="20307"/>
                    <a:pt x="28255" y="18655"/>
                    <a:pt x="28636" y="16888"/>
                  </a:cubicBezTo>
                  <a:cubicBezTo>
                    <a:pt x="29029" y="15064"/>
                    <a:pt x="29051" y="13198"/>
                    <a:pt x="28696" y="11350"/>
                  </a:cubicBezTo>
                  <a:cubicBezTo>
                    <a:pt x="28529" y="10447"/>
                    <a:pt x="28272" y="9569"/>
                    <a:pt x="27932" y="8732"/>
                  </a:cubicBezTo>
                  <a:cubicBezTo>
                    <a:pt x="27272" y="7094"/>
                    <a:pt x="26319" y="5617"/>
                    <a:pt x="25099" y="4338"/>
                  </a:cubicBezTo>
                  <a:cubicBezTo>
                    <a:pt x="23905" y="3084"/>
                    <a:pt x="22503" y="2072"/>
                    <a:pt x="20938" y="1332"/>
                  </a:cubicBezTo>
                  <a:cubicBezTo>
                    <a:pt x="19349" y="580"/>
                    <a:pt x="17658" y="143"/>
                    <a:pt x="15911" y="32"/>
                  </a:cubicBezTo>
                  <a:cubicBezTo>
                    <a:pt x="15607" y="11"/>
                    <a:pt x="15302" y="1"/>
                    <a:pt x="14997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1"/>
            <p:cNvSpPr/>
            <p:nvPr/>
          </p:nvSpPr>
          <p:spPr>
            <a:xfrm rot="-4882955">
              <a:off x="7013227" y="1149504"/>
              <a:ext cx="90194" cy="91921"/>
            </a:xfrm>
            <a:custGeom>
              <a:avLst/>
              <a:gdLst/>
              <a:ahLst/>
              <a:cxnLst/>
              <a:rect l="l" t="t" r="r" b="b"/>
              <a:pathLst>
                <a:path w="2185" h="2227" extrusionOk="0">
                  <a:moveTo>
                    <a:pt x="1367" y="152"/>
                  </a:moveTo>
                  <a:cubicBezTo>
                    <a:pt x="1503" y="152"/>
                    <a:pt x="1628" y="190"/>
                    <a:pt x="1735" y="263"/>
                  </a:cubicBezTo>
                  <a:cubicBezTo>
                    <a:pt x="1905" y="382"/>
                    <a:pt x="2007" y="578"/>
                    <a:pt x="2019" y="821"/>
                  </a:cubicBezTo>
                  <a:cubicBezTo>
                    <a:pt x="2031" y="1069"/>
                    <a:pt x="1949" y="1333"/>
                    <a:pt x="1789" y="1563"/>
                  </a:cubicBezTo>
                  <a:cubicBezTo>
                    <a:pt x="1607" y="1828"/>
                    <a:pt x="1342" y="2010"/>
                    <a:pt x="1068" y="2061"/>
                  </a:cubicBezTo>
                  <a:cubicBezTo>
                    <a:pt x="1017" y="2070"/>
                    <a:pt x="967" y="2075"/>
                    <a:pt x="918" y="2075"/>
                  </a:cubicBezTo>
                  <a:cubicBezTo>
                    <a:pt x="781" y="2075"/>
                    <a:pt x="655" y="2037"/>
                    <a:pt x="551" y="1964"/>
                  </a:cubicBezTo>
                  <a:cubicBezTo>
                    <a:pt x="195" y="1716"/>
                    <a:pt x="170" y="1134"/>
                    <a:pt x="498" y="663"/>
                  </a:cubicBezTo>
                  <a:cubicBezTo>
                    <a:pt x="680" y="399"/>
                    <a:pt x="944" y="217"/>
                    <a:pt x="1219" y="166"/>
                  </a:cubicBezTo>
                  <a:cubicBezTo>
                    <a:pt x="1269" y="156"/>
                    <a:pt x="1319" y="152"/>
                    <a:pt x="1367" y="152"/>
                  </a:cubicBezTo>
                  <a:close/>
                  <a:moveTo>
                    <a:pt x="1369" y="0"/>
                  </a:moveTo>
                  <a:cubicBezTo>
                    <a:pt x="1312" y="0"/>
                    <a:pt x="1253" y="6"/>
                    <a:pt x="1194" y="18"/>
                  </a:cubicBezTo>
                  <a:cubicBezTo>
                    <a:pt x="881" y="79"/>
                    <a:pt x="583" y="280"/>
                    <a:pt x="377" y="578"/>
                  </a:cubicBezTo>
                  <a:cubicBezTo>
                    <a:pt x="1" y="1117"/>
                    <a:pt x="42" y="1794"/>
                    <a:pt x="466" y="2087"/>
                  </a:cubicBezTo>
                  <a:cubicBezTo>
                    <a:pt x="596" y="2178"/>
                    <a:pt x="752" y="2226"/>
                    <a:pt x="920" y="2226"/>
                  </a:cubicBezTo>
                  <a:cubicBezTo>
                    <a:pt x="978" y="2226"/>
                    <a:pt x="1037" y="2221"/>
                    <a:pt x="1097" y="2209"/>
                  </a:cubicBezTo>
                  <a:cubicBezTo>
                    <a:pt x="1405" y="2148"/>
                    <a:pt x="1704" y="1947"/>
                    <a:pt x="1915" y="1648"/>
                  </a:cubicBezTo>
                  <a:cubicBezTo>
                    <a:pt x="2094" y="1391"/>
                    <a:pt x="2184" y="1093"/>
                    <a:pt x="2170" y="811"/>
                  </a:cubicBezTo>
                  <a:cubicBezTo>
                    <a:pt x="2155" y="523"/>
                    <a:pt x="2034" y="285"/>
                    <a:pt x="1825" y="139"/>
                  </a:cubicBezTo>
                  <a:cubicBezTo>
                    <a:pt x="1693" y="49"/>
                    <a:pt x="1536" y="0"/>
                    <a:pt x="1369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1"/>
            <p:cNvSpPr/>
            <p:nvPr/>
          </p:nvSpPr>
          <p:spPr>
            <a:xfrm rot="-4882955">
              <a:off x="6834126" y="888115"/>
              <a:ext cx="60845" cy="55970"/>
            </a:xfrm>
            <a:custGeom>
              <a:avLst/>
              <a:gdLst/>
              <a:ahLst/>
              <a:cxnLst/>
              <a:rect l="l" t="t" r="r" b="b"/>
              <a:pathLst>
                <a:path w="1474" h="1356" extrusionOk="0">
                  <a:moveTo>
                    <a:pt x="738" y="148"/>
                  </a:moveTo>
                  <a:cubicBezTo>
                    <a:pt x="985" y="148"/>
                    <a:pt x="1208" y="327"/>
                    <a:pt x="1258" y="577"/>
                  </a:cubicBezTo>
                  <a:cubicBezTo>
                    <a:pt x="1309" y="866"/>
                    <a:pt x="1122" y="1143"/>
                    <a:pt x="835" y="1196"/>
                  </a:cubicBezTo>
                  <a:cubicBezTo>
                    <a:pt x="803" y="1202"/>
                    <a:pt x="770" y="1205"/>
                    <a:pt x="738" y="1205"/>
                  </a:cubicBezTo>
                  <a:cubicBezTo>
                    <a:pt x="487" y="1205"/>
                    <a:pt x="266" y="1028"/>
                    <a:pt x="217" y="776"/>
                  </a:cubicBezTo>
                  <a:cubicBezTo>
                    <a:pt x="166" y="488"/>
                    <a:pt x="353" y="211"/>
                    <a:pt x="639" y="158"/>
                  </a:cubicBezTo>
                  <a:cubicBezTo>
                    <a:pt x="672" y="151"/>
                    <a:pt x="705" y="148"/>
                    <a:pt x="738" y="148"/>
                  </a:cubicBezTo>
                  <a:close/>
                  <a:moveTo>
                    <a:pt x="739" y="0"/>
                  </a:moveTo>
                  <a:cubicBezTo>
                    <a:pt x="697" y="0"/>
                    <a:pt x="655" y="4"/>
                    <a:pt x="612" y="12"/>
                  </a:cubicBezTo>
                  <a:cubicBezTo>
                    <a:pt x="243" y="83"/>
                    <a:pt x="1" y="437"/>
                    <a:pt x="71" y="803"/>
                  </a:cubicBezTo>
                  <a:cubicBezTo>
                    <a:pt x="134" y="1128"/>
                    <a:pt x="419" y="1356"/>
                    <a:pt x="739" y="1356"/>
                  </a:cubicBezTo>
                  <a:cubicBezTo>
                    <a:pt x="779" y="1356"/>
                    <a:pt x="821" y="1352"/>
                    <a:pt x="862" y="1344"/>
                  </a:cubicBezTo>
                  <a:cubicBezTo>
                    <a:pt x="1233" y="1274"/>
                    <a:pt x="1474" y="920"/>
                    <a:pt x="1403" y="551"/>
                  </a:cubicBezTo>
                  <a:cubicBezTo>
                    <a:pt x="1341" y="227"/>
                    <a:pt x="1057" y="0"/>
                    <a:pt x="739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1"/>
            <p:cNvSpPr/>
            <p:nvPr/>
          </p:nvSpPr>
          <p:spPr>
            <a:xfrm rot="-4882955">
              <a:off x="7007909" y="795038"/>
              <a:ext cx="60721" cy="56011"/>
            </a:xfrm>
            <a:custGeom>
              <a:avLst/>
              <a:gdLst/>
              <a:ahLst/>
              <a:cxnLst/>
              <a:rect l="l" t="t" r="r" b="b"/>
              <a:pathLst>
                <a:path w="1471" h="1357" extrusionOk="0">
                  <a:moveTo>
                    <a:pt x="736" y="149"/>
                  </a:moveTo>
                  <a:cubicBezTo>
                    <a:pt x="983" y="149"/>
                    <a:pt x="1205" y="325"/>
                    <a:pt x="1257" y="580"/>
                  </a:cubicBezTo>
                  <a:cubicBezTo>
                    <a:pt x="1308" y="869"/>
                    <a:pt x="1119" y="1143"/>
                    <a:pt x="835" y="1199"/>
                  </a:cubicBezTo>
                  <a:cubicBezTo>
                    <a:pt x="803" y="1205"/>
                    <a:pt x="771" y="1207"/>
                    <a:pt x="740" y="1207"/>
                  </a:cubicBezTo>
                  <a:cubicBezTo>
                    <a:pt x="488" y="1207"/>
                    <a:pt x="264" y="1032"/>
                    <a:pt x="216" y="777"/>
                  </a:cubicBezTo>
                  <a:cubicBezTo>
                    <a:pt x="165" y="488"/>
                    <a:pt x="352" y="214"/>
                    <a:pt x="638" y="158"/>
                  </a:cubicBezTo>
                  <a:cubicBezTo>
                    <a:pt x="671" y="152"/>
                    <a:pt x="703" y="149"/>
                    <a:pt x="736" y="149"/>
                  </a:cubicBezTo>
                  <a:close/>
                  <a:moveTo>
                    <a:pt x="737" y="1"/>
                  </a:moveTo>
                  <a:cubicBezTo>
                    <a:pt x="695" y="1"/>
                    <a:pt x="652" y="5"/>
                    <a:pt x="609" y="13"/>
                  </a:cubicBezTo>
                  <a:cubicBezTo>
                    <a:pt x="243" y="83"/>
                    <a:pt x="0" y="437"/>
                    <a:pt x="71" y="804"/>
                  </a:cubicBezTo>
                  <a:cubicBezTo>
                    <a:pt x="131" y="1129"/>
                    <a:pt x="416" y="1357"/>
                    <a:pt x="734" y="1357"/>
                  </a:cubicBezTo>
                  <a:cubicBezTo>
                    <a:pt x="776" y="1357"/>
                    <a:pt x="819" y="1353"/>
                    <a:pt x="861" y="1345"/>
                  </a:cubicBezTo>
                  <a:cubicBezTo>
                    <a:pt x="1228" y="1274"/>
                    <a:pt x="1470" y="920"/>
                    <a:pt x="1403" y="554"/>
                  </a:cubicBezTo>
                  <a:cubicBezTo>
                    <a:pt x="1340" y="228"/>
                    <a:pt x="1057" y="1"/>
                    <a:pt x="737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1"/>
            <p:cNvSpPr/>
            <p:nvPr/>
          </p:nvSpPr>
          <p:spPr>
            <a:xfrm rot="-4882955">
              <a:off x="7289487" y="875739"/>
              <a:ext cx="117602" cy="103189"/>
            </a:xfrm>
            <a:custGeom>
              <a:avLst/>
              <a:gdLst/>
              <a:ahLst/>
              <a:cxnLst/>
              <a:rect l="l" t="t" r="r" b="b"/>
              <a:pathLst>
                <a:path w="2849" h="2500" extrusionOk="0">
                  <a:moveTo>
                    <a:pt x="1185" y="147"/>
                  </a:moveTo>
                  <a:cubicBezTo>
                    <a:pt x="1439" y="147"/>
                    <a:pt x="1705" y="219"/>
                    <a:pt x="1941" y="356"/>
                  </a:cubicBezTo>
                  <a:cubicBezTo>
                    <a:pt x="2242" y="529"/>
                    <a:pt x="2470" y="786"/>
                    <a:pt x="2581" y="1079"/>
                  </a:cubicBezTo>
                  <a:cubicBezTo>
                    <a:pt x="2691" y="1368"/>
                    <a:pt x="2676" y="1657"/>
                    <a:pt x="2538" y="1892"/>
                  </a:cubicBezTo>
                  <a:cubicBezTo>
                    <a:pt x="2407" y="2118"/>
                    <a:pt x="2179" y="2273"/>
                    <a:pt x="1892" y="2326"/>
                  </a:cubicBezTo>
                  <a:cubicBezTo>
                    <a:pt x="1818" y="2341"/>
                    <a:pt x="1741" y="2348"/>
                    <a:pt x="1662" y="2348"/>
                  </a:cubicBezTo>
                  <a:cubicBezTo>
                    <a:pt x="1409" y="2348"/>
                    <a:pt x="1143" y="2275"/>
                    <a:pt x="907" y="2140"/>
                  </a:cubicBezTo>
                  <a:cubicBezTo>
                    <a:pt x="607" y="1965"/>
                    <a:pt x="379" y="1708"/>
                    <a:pt x="267" y="1414"/>
                  </a:cubicBezTo>
                  <a:cubicBezTo>
                    <a:pt x="158" y="1125"/>
                    <a:pt x="172" y="837"/>
                    <a:pt x="311" y="601"/>
                  </a:cubicBezTo>
                  <a:cubicBezTo>
                    <a:pt x="439" y="376"/>
                    <a:pt x="670" y="223"/>
                    <a:pt x="956" y="167"/>
                  </a:cubicBezTo>
                  <a:cubicBezTo>
                    <a:pt x="1030" y="154"/>
                    <a:pt x="1107" y="147"/>
                    <a:pt x="1185" y="147"/>
                  </a:cubicBezTo>
                  <a:close/>
                  <a:moveTo>
                    <a:pt x="1188" y="1"/>
                  </a:moveTo>
                  <a:cubicBezTo>
                    <a:pt x="1100" y="1"/>
                    <a:pt x="1013" y="8"/>
                    <a:pt x="927" y="24"/>
                  </a:cubicBezTo>
                  <a:cubicBezTo>
                    <a:pt x="597" y="85"/>
                    <a:pt x="330" y="264"/>
                    <a:pt x="180" y="529"/>
                  </a:cubicBezTo>
                  <a:cubicBezTo>
                    <a:pt x="19" y="805"/>
                    <a:pt x="0" y="1138"/>
                    <a:pt x="129" y="1468"/>
                  </a:cubicBezTo>
                  <a:cubicBezTo>
                    <a:pt x="252" y="1793"/>
                    <a:pt x="500" y="2079"/>
                    <a:pt x="830" y="2268"/>
                  </a:cubicBezTo>
                  <a:cubicBezTo>
                    <a:pt x="1092" y="2420"/>
                    <a:pt x="1377" y="2499"/>
                    <a:pt x="1654" y="2499"/>
                  </a:cubicBezTo>
                  <a:cubicBezTo>
                    <a:pt x="1743" y="2499"/>
                    <a:pt x="1832" y="2491"/>
                    <a:pt x="1919" y="2474"/>
                  </a:cubicBezTo>
                  <a:cubicBezTo>
                    <a:pt x="2251" y="2411"/>
                    <a:pt x="2518" y="2232"/>
                    <a:pt x="2669" y="1972"/>
                  </a:cubicBezTo>
                  <a:cubicBezTo>
                    <a:pt x="2829" y="1696"/>
                    <a:pt x="2848" y="1361"/>
                    <a:pt x="2720" y="1031"/>
                  </a:cubicBezTo>
                  <a:cubicBezTo>
                    <a:pt x="2596" y="706"/>
                    <a:pt x="2346" y="422"/>
                    <a:pt x="2016" y="230"/>
                  </a:cubicBezTo>
                  <a:cubicBezTo>
                    <a:pt x="1754" y="79"/>
                    <a:pt x="1468" y="1"/>
                    <a:pt x="1188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1"/>
            <p:cNvSpPr/>
            <p:nvPr/>
          </p:nvSpPr>
          <p:spPr>
            <a:xfrm rot="-4882955">
              <a:off x="6912486" y="459358"/>
              <a:ext cx="268517" cy="236386"/>
            </a:xfrm>
            <a:custGeom>
              <a:avLst/>
              <a:gdLst/>
              <a:ahLst/>
              <a:cxnLst/>
              <a:rect l="l" t="t" r="r" b="b"/>
              <a:pathLst>
                <a:path w="6505" h="5727" extrusionOk="0">
                  <a:moveTo>
                    <a:pt x="2671" y="167"/>
                  </a:moveTo>
                  <a:cubicBezTo>
                    <a:pt x="3291" y="167"/>
                    <a:pt x="3940" y="345"/>
                    <a:pt x="4518" y="680"/>
                  </a:cubicBezTo>
                  <a:cubicBezTo>
                    <a:pt x="5253" y="1105"/>
                    <a:pt x="5811" y="1741"/>
                    <a:pt x="6083" y="2459"/>
                  </a:cubicBezTo>
                  <a:cubicBezTo>
                    <a:pt x="6349" y="3165"/>
                    <a:pt x="6313" y="3871"/>
                    <a:pt x="5981" y="4448"/>
                  </a:cubicBezTo>
                  <a:cubicBezTo>
                    <a:pt x="5660" y="4996"/>
                    <a:pt x="5100" y="5372"/>
                    <a:pt x="4396" y="5506"/>
                  </a:cubicBezTo>
                  <a:cubicBezTo>
                    <a:pt x="4212" y="5541"/>
                    <a:pt x="4023" y="5558"/>
                    <a:pt x="3830" y="5558"/>
                  </a:cubicBezTo>
                  <a:cubicBezTo>
                    <a:pt x="3210" y="5558"/>
                    <a:pt x="2562" y="5380"/>
                    <a:pt x="1982" y="5045"/>
                  </a:cubicBezTo>
                  <a:cubicBezTo>
                    <a:pt x="1250" y="4620"/>
                    <a:pt x="692" y="3987"/>
                    <a:pt x="418" y="3269"/>
                  </a:cubicBezTo>
                  <a:cubicBezTo>
                    <a:pt x="151" y="2561"/>
                    <a:pt x="187" y="1855"/>
                    <a:pt x="522" y="1280"/>
                  </a:cubicBezTo>
                  <a:cubicBezTo>
                    <a:pt x="840" y="729"/>
                    <a:pt x="1405" y="353"/>
                    <a:pt x="2104" y="219"/>
                  </a:cubicBezTo>
                  <a:cubicBezTo>
                    <a:pt x="2288" y="184"/>
                    <a:pt x="2478" y="167"/>
                    <a:pt x="2671" y="167"/>
                  </a:cubicBezTo>
                  <a:close/>
                  <a:moveTo>
                    <a:pt x="2723" y="0"/>
                  </a:moveTo>
                  <a:cubicBezTo>
                    <a:pt x="2518" y="0"/>
                    <a:pt x="2315" y="19"/>
                    <a:pt x="2116" y="57"/>
                  </a:cubicBezTo>
                  <a:cubicBezTo>
                    <a:pt x="1361" y="202"/>
                    <a:pt x="755" y="612"/>
                    <a:pt x="405" y="1212"/>
                  </a:cubicBezTo>
                  <a:cubicBezTo>
                    <a:pt x="42" y="1843"/>
                    <a:pt x="0" y="2607"/>
                    <a:pt x="289" y="3366"/>
                  </a:cubicBezTo>
                  <a:cubicBezTo>
                    <a:pt x="570" y="4111"/>
                    <a:pt x="1143" y="4764"/>
                    <a:pt x="1898" y="5200"/>
                  </a:cubicBezTo>
                  <a:cubicBezTo>
                    <a:pt x="2495" y="5547"/>
                    <a:pt x="3147" y="5726"/>
                    <a:pt x="3784" y="5726"/>
                  </a:cubicBezTo>
                  <a:cubicBezTo>
                    <a:pt x="3988" y="5726"/>
                    <a:pt x="4191" y="5708"/>
                    <a:pt x="4389" y="5671"/>
                  </a:cubicBezTo>
                  <a:cubicBezTo>
                    <a:pt x="5144" y="5528"/>
                    <a:pt x="5750" y="5115"/>
                    <a:pt x="6100" y="4514"/>
                  </a:cubicBezTo>
                  <a:cubicBezTo>
                    <a:pt x="6463" y="3883"/>
                    <a:pt x="6505" y="3119"/>
                    <a:pt x="6216" y="2362"/>
                  </a:cubicBezTo>
                  <a:cubicBezTo>
                    <a:pt x="5935" y="1614"/>
                    <a:pt x="5362" y="964"/>
                    <a:pt x="4607" y="528"/>
                  </a:cubicBezTo>
                  <a:cubicBezTo>
                    <a:pt x="4011" y="181"/>
                    <a:pt x="3359" y="0"/>
                    <a:pt x="272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5" name="Google Shape;815;p11"/>
          <p:cNvSpPr/>
          <p:nvPr/>
        </p:nvSpPr>
        <p:spPr>
          <a:xfrm flipH="1">
            <a:off x="8584736" y="1083761"/>
            <a:ext cx="626621" cy="1035537"/>
          </a:xfrm>
          <a:custGeom>
            <a:avLst/>
            <a:gdLst/>
            <a:ahLst/>
            <a:cxnLst/>
            <a:rect l="l" t="t" r="r" b="b"/>
            <a:pathLst>
              <a:path w="7947" h="13133" extrusionOk="0">
                <a:moveTo>
                  <a:pt x="3" y="0"/>
                </a:moveTo>
                <a:lnTo>
                  <a:pt x="3" y="114"/>
                </a:lnTo>
                <a:cubicBezTo>
                  <a:pt x="908" y="170"/>
                  <a:pt x="1910" y="745"/>
                  <a:pt x="1929" y="2989"/>
                </a:cubicBezTo>
                <a:cubicBezTo>
                  <a:pt x="1929" y="3014"/>
                  <a:pt x="1944" y="3033"/>
                  <a:pt x="1966" y="3040"/>
                </a:cubicBezTo>
                <a:cubicBezTo>
                  <a:pt x="1972" y="3043"/>
                  <a:pt x="1978" y="3044"/>
                  <a:pt x="1984" y="3044"/>
                </a:cubicBezTo>
                <a:cubicBezTo>
                  <a:pt x="2001" y="3044"/>
                  <a:pt x="2016" y="3036"/>
                  <a:pt x="2027" y="3026"/>
                </a:cubicBezTo>
                <a:cubicBezTo>
                  <a:pt x="2029" y="3026"/>
                  <a:pt x="2225" y="2798"/>
                  <a:pt x="2565" y="2798"/>
                </a:cubicBezTo>
                <a:cubicBezTo>
                  <a:pt x="2771" y="2798"/>
                  <a:pt x="2990" y="2880"/>
                  <a:pt x="3215" y="3038"/>
                </a:cubicBezTo>
                <a:cubicBezTo>
                  <a:pt x="3970" y="3572"/>
                  <a:pt x="3725" y="5260"/>
                  <a:pt x="3722" y="5277"/>
                </a:cubicBezTo>
                <a:cubicBezTo>
                  <a:pt x="3718" y="5297"/>
                  <a:pt x="3727" y="5318"/>
                  <a:pt x="3742" y="5331"/>
                </a:cubicBezTo>
                <a:cubicBezTo>
                  <a:pt x="3752" y="5338"/>
                  <a:pt x="3762" y="5341"/>
                  <a:pt x="3774" y="5341"/>
                </a:cubicBezTo>
                <a:cubicBezTo>
                  <a:pt x="3782" y="5341"/>
                  <a:pt x="3791" y="5339"/>
                  <a:pt x="3800" y="5335"/>
                </a:cubicBezTo>
                <a:cubicBezTo>
                  <a:pt x="3802" y="5335"/>
                  <a:pt x="4268" y="5129"/>
                  <a:pt x="4882" y="5129"/>
                </a:cubicBezTo>
                <a:cubicBezTo>
                  <a:pt x="5554" y="5129"/>
                  <a:pt x="6495" y="5374"/>
                  <a:pt x="7199" y="6548"/>
                </a:cubicBezTo>
                <a:cubicBezTo>
                  <a:pt x="7818" y="7580"/>
                  <a:pt x="7762" y="9275"/>
                  <a:pt x="7070" y="10493"/>
                </a:cubicBezTo>
                <a:cubicBezTo>
                  <a:pt x="6541" y="11425"/>
                  <a:pt x="5738" y="11937"/>
                  <a:pt x="4807" y="11937"/>
                </a:cubicBezTo>
                <a:cubicBezTo>
                  <a:pt x="4256" y="11937"/>
                  <a:pt x="3662" y="11762"/>
                  <a:pt x="3038" y="11410"/>
                </a:cubicBezTo>
                <a:cubicBezTo>
                  <a:pt x="3030" y="11406"/>
                  <a:pt x="3020" y="11404"/>
                  <a:pt x="3010" y="11404"/>
                </a:cubicBezTo>
                <a:cubicBezTo>
                  <a:pt x="2993" y="11404"/>
                  <a:pt x="2976" y="11411"/>
                  <a:pt x="2965" y="11425"/>
                </a:cubicBezTo>
                <a:cubicBezTo>
                  <a:pt x="2953" y="11439"/>
                  <a:pt x="1845" y="13016"/>
                  <a:pt x="428" y="13016"/>
                </a:cubicBezTo>
                <a:cubicBezTo>
                  <a:pt x="285" y="13016"/>
                  <a:pt x="144" y="13002"/>
                  <a:pt x="1" y="12968"/>
                </a:cubicBezTo>
                <a:lnTo>
                  <a:pt x="1" y="13087"/>
                </a:lnTo>
                <a:cubicBezTo>
                  <a:pt x="139" y="13118"/>
                  <a:pt x="282" y="13133"/>
                  <a:pt x="428" y="13133"/>
                </a:cubicBezTo>
                <a:cubicBezTo>
                  <a:pt x="1789" y="13133"/>
                  <a:pt x="2839" y="11796"/>
                  <a:pt x="3026" y="11534"/>
                </a:cubicBezTo>
                <a:cubicBezTo>
                  <a:pt x="3652" y="11876"/>
                  <a:pt x="4249" y="12051"/>
                  <a:pt x="4807" y="12051"/>
                </a:cubicBezTo>
                <a:cubicBezTo>
                  <a:pt x="5780" y="12051"/>
                  <a:pt x="6617" y="11517"/>
                  <a:pt x="7167" y="10549"/>
                </a:cubicBezTo>
                <a:cubicBezTo>
                  <a:pt x="7890" y="9278"/>
                  <a:pt x="7946" y="7570"/>
                  <a:pt x="7296" y="6495"/>
                </a:cubicBezTo>
                <a:cubicBezTo>
                  <a:pt x="6566" y="5275"/>
                  <a:pt x="5581" y="5018"/>
                  <a:pt x="4882" y="5018"/>
                </a:cubicBezTo>
                <a:cubicBezTo>
                  <a:pt x="4402" y="5018"/>
                  <a:pt x="4013" y="5136"/>
                  <a:pt x="3846" y="5200"/>
                </a:cubicBezTo>
                <a:cubicBezTo>
                  <a:pt x="3887" y="4821"/>
                  <a:pt x="3992" y="3448"/>
                  <a:pt x="3281" y="2946"/>
                </a:cubicBezTo>
                <a:cubicBezTo>
                  <a:pt x="3036" y="2773"/>
                  <a:pt x="2796" y="2686"/>
                  <a:pt x="2570" y="2686"/>
                </a:cubicBezTo>
                <a:cubicBezTo>
                  <a:pt x="2320" y="2686"/>
                  <a:pt x="2141" y="2786"/>
                  <a:pt x="2039" y="2863"/>
                </a:cubicBezTo>
                <a:cubicBezTo>
                  <a:pt x="1980" y="534"/>
                  <a:pt x="806" y="51"/>
                  <a:pt x="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11"/>
          <p:cNvSpPr/>
          <p:nvPr/>
        </p:nvSpPr>
        <p:spPr>
          <a:xfrm flipH="1">
            <a:off x="699742" y="-7"/>
            <a:ext cx="1519775" cy="341485"/>
          </a:xfrm>
          <a:custGeom>
            <a:avLst/>
            <a:gdLst/>
            <a:ahLst/>
            <a:cxnLst/>
            <a:rect l="l" t="t" r="r" b="b"/>
            <a:pathLst>
              <a:path w="15079" h="3388" extrusionOk="0">
                <a:moveTo>
                  <a:pt x="15078" y="0"/>
                </a:moveTo>
                <a:cubicBezTo>
                  <a:pt x="15077" y="2"/>
                  <a:pt x="15076" y="3"/>
                  <a:pt x="15075" y="5"/>
                </a:cubicBezTo>
                <a:lnTo>
                  <a:pt x="15078" y="5"/>
                </a:lnTo>
                <a:lnTo>
                  <a:pt x="15078" y="0"/>
                </a:lnTo>
                <a:close/>
                <a:moveTo>
                  <a:pt x="168" y="3"/>
                </a:moveTo>
                <a:cubicBezTo>
                  <a:pt x="92" y="304"/>
                  <a:pt x="0" y="874"/>
                  <a:pt x="243" y="1383"/>
                </a:cubicBezTo>
                <a:cubicBezTo>
                  <a:pt x="435" y="1783"/>
                  <a:pt x="789" y="2055"/>
                  <a:pt x="1306" y="2201"/>
                </a:cubicBezTo>
                <a:cubicBezTo>
                  <a:pt x="1652" y="2298"/>
                  <a:pt x="1990" y="2337"/>
                  <a:pt x="2310" y="2337"/>
                </a:cubicBezTo>
                <a:cubicBezTo>
                  <a:pt x="3425" y="2337"/>
                  <a:pt x="4317" y="1863"/>
                  <a:pt x="4540" y="1735"/>
                </a:cubicBezTo>
                <a:cubicBezTo>
                  <a:pt x="4607" y="1873"/>
                  <a:pt x="4804" y="2220"/>
                  <a:pt x="5238" y="2562"/>
                </a:cubicBezTo>
                <a:cubicBezTo>
                  <a:pt x="5723" y="2943"/>
                  <a:pt x="6599" y="3387"/>
                  <a:pt x="8065" y="3387"/>
                </a:cubicBezTo>
                <a:cubicBezTo>
                  <a:pt x="8123" y="3387"/>
                  <a:pt x="8181" y="3387"/>
                  <a:pt x="8237" y="3385"/>
                </a:cubicBezTo>
                <a:cubicBezTo>
                  <a:pt x="9460" y="3358"/>
                  <a:pt x="10294" y="3062"/>
                  <a:pt x="10716" y="2511"/>
                </a:cubicBezTo>
                <a:cubicBezTo>
                  <a:pt x="10986" y="2152"/>
                  <a:pt x="10998" y="1788"/>
                  <a:pt x="10988" y="1638"/>
                </a:cubicBezTo>
                <a:lnTo>
                  <a:pt x="10988" y="1638"/>
                </a:lnTo>
                <a:cubicBezTo>
                  <a:pt x="11057" y="1642"/>
                  <a:pt x="11176" y="1647"/>
                  <a:pt x="11330" y="1647"/>
                </a:cubicBezTo>
                <a:cubicBezTo>
                  <a:pt x="11644" y="1647"/>
                  <a:pt x="12107" y="1625"/>
                  <a:pt x="12609" y="1526"/>
                </a:cubicBezTo>
                <a:cubicBezTo>
                  <a:pt x="13737" y="1301"/>
                  <a:pt x="14585" y="779"/>
                  <a:pt x="15075" y="5"/>
                </a:cubicBezTo>
                <a:lnTo>
                  <a:pt x="14943" y="5"/>
                </a:lnTo>
                <a:cubicBezTo>
                  <a:pt x="14346" y="895"/>
                  <a:pt x="13346" y="1262"/>
                  <a:pt x="12589" y="1412"/>
                </a:cubicBezTo>
                <a:cubicBezTo>
                  <a:pt x="12103" y="1510"/>
                  <a:pt x="11657" y="1532"/>
                  <a:pt x="11350" y="1532"/>
                </a:cubicBezTo>
                <a:cubicBezTo>
                  <a:pt x="11092" y="1532"/>
                  <a:pt x="10932" y="1517"/>
                  <a:pt x="10927" y="1517"/>
                </a:cubicBezTo>
                <a:cubicBezTo>
                  <a:pt x="10924" y="1516"/>
                  <a:pt x="10921" y="1515"/>
                  <a:pt x="10917" y="1515"/>
                </a:cubicBezTo>
                <a:cubicBezTo>
                  <a:pt x="10903" y="1515"/>
                  <a:pt x="10891" y="1524"/>
                  <a:pt x="10881" y="1534"/>
                </a:cubicBezTo>
                <a:cubicBezTo>
                  <a:pt x="10869" y="1548"/>
                  <a:pt x="10867" y="1568"/>
                  <a:pt x="10869" y="1587"/>
                </a:cubicBezTo>
                <a:cubicBezTo>
                  <a:pt x="10869" y="1589"/>
                  <a:pt x="10944" y="2024"/>
                  <a:pt x="10624" y="2441"/>
                </a:cubicBezTo>
                <a:cubicBezTo>
                  <a:pt x="10229" y="2958"/>
                  <a:pt x="9401" y="3242"/>
                  <a:pt x="8232" y="3268"/>
                </a:cubicBezTo>
                <a:cubicBezTo>
                  <a:pt x="8174" y="3271"/>
                  <a:pt x="8118" y="3271"/>
                  <a:pt x="8062" y="3271"/>
                </a:cubicBezTo>
                <a:cubicBezTo>
                  <a:pt x="5277" y="3271"/>
                  <a:pt x="4622" y="1650"/>
                  <a:pt x="4617" y="1631"/>
                </a:cubicBezTo>
                <a:cubicBezTo>
                  <a:pt x="4610" y="1616"/>
                  <a:pt x="4598" y="1601"/>
                  <a:pt x="4583" y="1599"/>
                </a:cubicBezTo>
                <a:cubicBezTo>
                  <a:pt x="4574" y="1596"/>
                  <a:pt x="4566" y="1594"/>
                  <a:pt x="4559" y="1594"/>
                </a:cubicBezTo>
                <a:cubicBezTo>
                  <a:pt x="4550" y="1594"/>
                  <a:pt x="4542" y="1596"/>
                  <a:pt x="4535" y="1601"/>
                </a:cubicBezTo>
                <a:cubicBezTo>
                  <a:pt x="4525" y="1607"/>
                  <a:pt x="3561" y="2220"/>
                  <a:pt x="2310" y="2220"/>
                </a:cubicBezTo>
                <a:cubicBezTo>
                  <a:pt x="1998" y="2220"/>
                  <a:pt x="1669" y="2182"/>
                  <a:pt x="1332" y="2087"/>
                </a:cubicBezTo>
                <a:cubicBezTo>
                  <a:pt x="849" y="1953"/>
                  <a:pt x="519" y="1699"/>
                  <a:pt x="342" y="1330"/>
                </a:cubicBezTo>
                <a:cubicBezTo>
                  <a:pt x="112" y="842"/>
                  <a:pt x="214" y="274"/>
                  <a:pt x="287" y="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11"/>
          <p:cNvSpPr/>
          <p:nvPr/>
        </p:nvSpPr>
        <p:spPr>
          <a:xfrm rot="6299988" flipH="1">
            <a:off x="-695844" y="857667"/>
            <a:ext cx="1519794" cy="658708"/>
          </a:xfrm>
          <a:custGeom>
            <a:avLst/>
            <a:gdLst/>
            <a:ahLst/>
            <a:cxnLst/>
            <a:rect l="l" t="t" r="r" b="b"/>
            <a:pathLst>
              <a:path w="25255" h="10946" extrusionOk="0">
                <a:moveTo>
                  <a:pt x="7134" y="130"/>
                </a:moveTo>
                <a:cubicBezTo>
                  <a:pt x="9308" y="130"/>
                  <a:pt x="10351" y="3223"/>
                  <a:pt x="10576" y="3983"/>
                </a:cubicBezTo>
                <a:cubicBezTo>
                  <a:pt x="10664" y="4325"/>
                  <a:pt x="10773" y="4968"/>
                  <a:pt x="10506" y="5451"/>
                </a:cubicBezTo>
                <a:cubicBezTo>
                  <a:pt x="10491" y="5480"/>
                  <a:pt x="10501" y="5516"/>
                  <a:pt x="10530" y="5533"/>
                </a:cubicBezTo>
                <a:cubicBezTo>
                  <a:pt x="10540" y="5538"/>
                  <a:pt x="10550" y="5538"/>
                  <a:pt x="10562" y="5538"/>
                </a:cubicBezTo>
                <a:cubicBezTo>
                  <a:pt x="10581" y="5538"/>
                  <a:pt x="10603" y="5526"/>
                  <a:pt x="10615" y="5509"/>
                </a:cubicBezTo>
                <a:cubicBezTo>
                  <a:pt x="10858" y="5072"/>
                  <a:pt x="10819" y="4531"/>
                  <a:pt x="10744" y="4153"/>
                </a:cubicBezTo>
                <a:cubicBezTo>
                  <a:pt x="10831" y="4000"/>
                  <a:pt x="11971" y="2139"/>
                  <a:pt x="14579" y="2139"/>
                </a:cubicBezTo>
                <a:cubicBezTo>
                  <a:pt x="14747" y="2139"/>
                  <a:pt x="14916" y="2149"/>
                  <a:pt x="15089" y="2161"/>
                </a:cubicBezTo>
                <a:cubicBezTo>
                  <a:pt x="18148" y="2428"/>
                  <a:pt x="18425" y="4126"/>
                  <a:pt x="18427" y="4141"/>
                </a:cubicBezTo>
                <a:cubicBezTo>
                  <a:pt x="18429" y="4160"/>
                  <a:pt x="18442" y="4177"/>
                  <a:pt x="18459" y="4187"/>
                </a:cubicBezTo>
                <a:cubicBezTo>
                  <a:pt x="18466" y="4192"/>
                  <a:pt x="18476" y="4194"/>
                  <a:pt x="18486" y="4194"/>
                </a:cubicBezTo>
                <a:cubicBezTo>
                  <a:pt x="18495" y="4194"/>
                  <a:pt x="18504" y="4193"/>
                  <a:pt x="18512" y="4189"/>
                </a:cubicBezTo>
                <a:cubicBezTo>
                  <a:pt x="18514" y="4189"/>
                  <a:pt x="18740" y="4092"/>
                  <a:pt x="19051" y="4092"/>
                </a:cubicBezTo>
                <a:cubicBezTo>
                  <a:pt x="19509" y="4092"/>
                  <a:pt x="20150" y="4294"/>
                  <a:pt x="20632" y="5228"/>
                </a:cubicBezTo>
                <a:cubicBezTo>
                  <a:pt x="19929" y="5524"/>
                  <a:pt x="19735" y="5946"/>
                  <a:pt x="19725" y="5965"/>
                </a:cubicBezTo>
                <a:cubicBezTo>
                  <a:pt x="19713" y="5997"/>
                  <a:pt x="19725" y="6033"/>
                  <a:pt x="19754" y="6045"/>
                </a:cubicBezTo>
                <a:cubicBezTo>
                  <a:pt x="19764" y="6048"/>
                  <a:pt x="19771" y="6053"/>
                  <a:pt x="19778" y="6053"/>
                </a:cubicBezTo>
                <a:cubicBezTo>
                  <a:pt x="19803" y="6053"/>
                  <a:pt x="19824" y="6036"/>
                  <a:pt x="19834" y="6016"/>
                </a:cubicBezTo>
                <a:cubicBezTo>
                  <a:pt x="19837" y="6009"/>
                  <a:pt x="20019" y="5611"/>
                  <a:pt x="20693" y="5332"/>
                </a:cubicBezTo>
                <a:cubicBezTo>
                  <a:pt x="20698" y="5339"/>
                  <a:pt x="20708" y="5342"/>
                  <a:pt x="20717" y="5344"/>
                </a:cubicBezTo>
                <a:cubicBezTo>
                  <a:pt x="20721" y="5345"/>
                  <a:pt x="20725" y="5346"/>
                  <a:pt x="20729" y="5346"/>
                </a:cubicBezTo>
                <a:cubicBezTo>
                  <a:pt x="20743" y="5346"/>
                  <a:pt x="20759" y="5339"/>
                  <a:pt x="20768" y="5330"/>
                </a:cubicBezTo>
                <a:cubicBezTo>
                  <a:pt x="20768" y="5330"/>
                  <a:pt x="20790" y="5310"/>
                  <a:pt x="20819" y="5283"/>
                </a:cubicBezTo>
                <a:cubicBezTo>
                  <a:pt x="20906" y="5254"/>
                  <a:pt x="21001" y="5223"/>
                  <a:pt x="21108" y="5196"/>
                </a:cubicBezTo>
                <a:cubicBezTo>
                  <a:pt x="21142" y="5186"/>
                  <a:pt x="21159" y="5155"/>
                  <a:pt x="21149" y="5123"/>
                </a:cubicBezTo>
                <a:cubicBezTo>
                  <a:pt x="21147" y="5106"/>
                  <a:pt x="21135" y="5094"/>
                  <a:pt x="21120" y="5087"/>
                </a:cubicBezTo>
                <a:cubicBezTo>
                  <a:pt x="21401" y="4932"/>
                  <a:pt x="21845" y="4759"/>
                  <a:pt x="22428" y="4759"/>
                </a:cubicBezTo>
                <a:cubicBezTo>
                  <a:pt x="22809" y="4759"/>
                  <a:pt x="23209" y="4835"/>
                  <a:pt x="23612" y="4980"/>
                </a:cubicBezTo>
                <a:cubicBezTo>
                  <a:pt x="24335" y="5235"/>
                  <a:pt x="25130" y="6458"/>
                  <a:pt x="25072" y="7642"/>
                </a:cubicBezTo>
                <a:cubicBezTo>
                  <a:pt x="25011" y="8964"/>
                  <a:pt x="23956" y="9954"/>
                  <a:pt x="22103" y="10436"/>
                </a:cubicBezTo>
                <a:cubicBezTo>
                  <a:pt x="21110" y="10694"/>
                  <a:pt x="20176" y="10825"/>
                  <a:pt x="19327" y="10825"/>
                </a:cubicBezTo>
                <a:cubicBezTo>
                  <a:pt x="16816" y="10825"/>
                  <a:pt x="15809" y="9680"/>
                  <a:pt x="15802" y="9670"/>
                </a:cubicBezTo>
                <a:cubicBezTo>
                  <a:pt x="15790" y="9655"/>
                  <a:pt x="15770" y="9648"/>
                  <a:pt x="15756" y="9648"/>
                </a:cubicBezTo>
                <a:cubicBezTo>
                  <a:pt x="15746" y="9648"/>
                  <a:pt x="15736" y="9650"/>
                  <a:pt x="15729" y="9655"/>
                </a:cubicBezTo>
                <a:cubicBezTo>
                  <a:pt x="15707" y="9665"/>
                  <a:pt x="13546" y="10774"/>
                  <a:pt x="11078" y="10776"/>
                </a:cubicBezTo>
                <a:cubicBezTo>
                  <a:pt x="8720" y="10776"/>
                  <a:pt x="6881" y="9791"/>
                  <a:pt x="5625" y="7850"/>
                </a:cubicBezTo>
                <a:cubicBezTo>
                  <a:pt x="5612" y="7832"/>
                  <a:pt x="5593" y="7822"/>
                  <a:pt x="5574" y="7822"/>
                </a:cubicBezTo>
                <a:cubicBezTo>
                  <a:pt x="5567" y="7822"/>
                  <a:pt x="5560" y="7823"/>
                  <a:pt x="5554" y="7826"/>
                </a:cubicBezTo>
                <a:cubicBezTo>
                  <a:pt x="5544" y="7828"/>
                  <a:pt x="4754" y="8105"/>
                  <a:pt x="3781" y="8105"/>
                </a:cubicBezTo>
                <a:cubicBezTo>
                  <a:pt x="2500" y="8105"/>
                  <a:pt x="1520" y="7656"/>
                  <a:pt x="869" y="6771"/>
                </a:cubicBezTo>
                <a:cubicBezTo>
                  <a:pt x="197" y="5861"/>
                  <a:pt x="122" y="4672"/>
                  <a:pt x="668" y="3595"/>
                </a:cubicBezTo>
                <a:cubicBezTo>
                  <a:pt x="1187" y="2566"/>
                  <a:pt x="2143" y="1928"/>
                  <a:pt x="3155" y="1928"/>
                </a:cubicBezTo>
                <a:cubicBezTo>
                  <a:pt x="3371" y="1928"/>
                  <a:pt x="3587" y="1955"/>
                  <a:pt x="3800" y="2013"/>
                </a:cubicBezTo>
                <a:cubicBezTo>
                  <a:pt x="3805" y="2014"/>
                  <a:pt x="3810" y="2015"/>
                  <a:pt x="3815" y="2015"/>
                </a:cubicBezTo>
                <a:cubicBezTo>
                  <a:pt x="3841" y="2015"/>
                  <a:pt x="3867" y="1998"/>
                  <a:pt x="3873" y="1969"/>
                </a:cubicBezTo>
                <a:cubicBezTo>
                  <a:pt x="3880" y="1955"/>
                  <a:pt x="4382" y="310"/>
                  <a:pt x="6973" y="135"/>
                </a:cubicBezTo>
                <a:cubicBezTo>
                  <a:pt x="7028" y="132"/>
                  <a:pt x="7081" y="130"/>
                  <a:pt x="7134" y="130"/>
                </a:cubicBezTo>
                <a:close/>
                <a:moveTo>
                  <a:pt x="7129" y="1"/>
                </a:moveTo>
                <a:cubicBezTo>
                  <a:pt x="7074" y="1"/>
                  <a:pt x="7018" y="3"/>
                  <a:pt x="6961" y="7"/>
                </a:cubicBezTo>
                <a:cubicBezTo>
                  <a:pt x="4557" y="172"/>
                  <a:pt x="3890" y="1574"/>
                  <a:pt x="3773" y="1875"/>
                </a:cubicBezTo>
                <a:cubicBezTo>
                  <a:pt x="3567" y="1826"/>
                  <a:pt x="3359" y="1800"/>
                  <a:pt x="3152" y="1800"/>
                </a:cubicBezTo>
                <a:cubicBezTo>
                  <a:pt x="2095" y="1800"/>
                  <a:pt x="1100" y="2464"/>
                  <a:pt x="559" y="3534"/>
                </a:cubicBezTo>
                <a:cubicBezTo>
                  <a:pt x="1" y="4638"/>
                  <a:pt x="83" y="5902"/>
                  <a:pt x="768" y="6836"/>
                </a:cubicBezTo>
                <a:cubicBezTo>
                  <a:pt x="1435" y="7741"/>
                  <a:pt x="2475" y="8219"/>
                  <a:pt x="3776" y="8219"/>
                </a:cubicBezTo>
                <a:cubicBezTo>
                  <a:pt x="4637" y="8219"/>
                  <a:pt x="5363" y="8008"/>
                  <a:pt x="5544" y="7950"/>
                </a:cubicBezTo>
                <a:cubicBezTo>
                  <a:pt x="6828" y="9903"/>
                  <a:pt x="8689" y="10895"/>
                  <a:pt x="11076" y="10895"/>
                </a:cubicBezTo>
                <a:cubicBezTo>
                  <a:pt x="13381" y="10895"/>
                  <a:pt x="15426" y="9937"/>
                  <a:pt x="15736" y="9781"/>
                </a:cubicBezTo>
                <a:cubicBezTo>
                  <a:pt x="15931" y="9985"/>
                  <a:pt x="16971" y="10946"/>
                  <a:pt x="19325" y="10946"/>
                </a:cubicBezTo>
                <a:cubicBezTo>
                  <a:pt x="20186" y="10946"/>
                  <a:pt x="21130" y="10815"/>
                  <a:pt x="22129" y="10555"/>
                </a:cubicBezTo>
                <a:cubicBezTo>
                  <a:pt x="23233" y="10267"/>
                  <a:pt x="25101" y="9510"/>
                  <a:pt x="25191" y="7649"/>
                </a:cubicBezTo>
                <a:cubicBezTo>
                  <a:pt x="25254" y="6390"/>
                  <a:pt x="24429" y="5143"/>
                  <a:pt x="23655" y="4859"/>
                </a:cubicBezTo>
                <a:cubicBezTo>
                  <a:pt x="23238" y="4708"/>
                  <a:pt x="22826" y="4631"/>
                  <a:pt x="22428" y="4631"/>
                </a:cubicBezTo>
                <a:cubicBezTo>
                  <a:pt x="21530" y="4631"/>
                  <a:pt x="20953" y="5017"/>
                  <a:pt x="20759" y="5172"/>
                </a:cubicBezTo>
                <a:cubicBezTo>
                  <a:pt x="20754" y="5174"/>
                  <a:pt x="20746" y="5174"/>
                  <a:pt x="20742" y="5177"/>
                </a:cubicBezTo>
                <a:cubicBezTo>
                  <a:pt x="20232" y="4180"/>
                  <a:pt x="19541" y="3968"/>
                  <a:pt x="19046" y="3968"/>
                </a:cubicBezTo>
                <a:cubicBezTo>
                  <a:pt x="18810" y="3968"/>
                  <a:pt x="18621" y="4017"/>
                  <a:pt x="18526" y="4051"/>
                </a:cubicBezTo>
                <a:cubicBezTo>
                  <a:pt x="18442" y="3704"/>
                  <a:pt x="17930" y="2285"/>
                  <a:pt x="15091" y="2037"/>
                </a:cubicBezTo>
                <a:cubicBezTo>
                  <a:pt x="14916" y="2020"/>
                  <a:pt x="14742" y="2013"/>
                  <a:pt x="14572" y="2013"/>
                </a:cubicBezTo>
                <a:cubicBezTo>
                  <a:pt x="12187" y="2013"/>
                  <a:pt x="10993" y="3534"/>
                  <a:pt x="10700" y="3981"/>
                </a:cubicBezTo>
                <a:cubicBezTo>
                  <a:pt x="10659" y="3816"/>
                  <a:pt x="10617" y="3706"/>
                  <a:pt x="10613" y="3692"/>
                </a:cubicBezTo>
                <a:cubicBezTo>
                  <a:pt x="10613" y="3689"/>
                  <a:pt x="10610" y="3689"/>
                  <a:pt x="10610" y="3687"/>
                </a:cubicBezTo>
                <a:cubicBezTo>
                  <a:pt x="10263" y="2633"/>
                  <a:pt x="9191" y="1"/>
                  <a:pt x="712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11"/>
          <p:cNvSpPr/>
          <p:nvPr/>
        </p:nvSpPr>
        <p:spPr>
          <a:xfrm rot="-5400000" flipH="1">
            <a:off x="6050536" y="-259589"/>
            <a:ext cx="626621" cy="1035537"/>
          </a:xfrm>
          <a:custGeom>
            <a:avLst/>
            <a:gdLst/>
            <a:ahLst/>
            <a:cxnLst/>
            <a:rect l="l" t="t" r="r" b="b"/>
            <a:pathLst>
              <a:path w="7947" h="13133" extrusionOk="0">
                <a:moveTo>
                  <a:pt x="3" y="0"/>
                </a:moveTo>
                <a:lnTo>
                  <a:pt x="3" y="114"/>
                </a:lnTo>
                <a:cubicBezTo>
                  <a:pt x="908" y="170"/>
                  <a:pt x="1910" y="745"/>
                  <a:pt x="1929" y="2989"/>
                </a:cubicBezTo>
                <a:cubicBezTo>
                  <a:pt x="1929" y="3014"/>
                  <a:pt x="1944" y="3033"/>
                  <a:pt x="1966" y="3040"/>
                </a:cubicBezTo>
                <a:cubicBezTo>
                  <a:pt x="1972" y="3043"/>
                  <a:pt x="1978" y="3044"/>
                  <a:pt x="1984" y="3044"/>
                </a:cubicBezTo>
                <a:cubicBezTo>
                  <a:pt x="2001" y="3044"/>
                  <a:pt x="2016" y="3036"/>
                  <a:pt x="2027" y="3026"/>
                </a:cubicBezTo>
                <a:cubicBezTo>
                  <a:pt x="2029" y="3026"/>
                  <a:pt x="2225" y="2798"/>
                  <a:pt x="2565" y="2798"/>
                </a:cubicBezTo>
                <a:cubicBezTo>
                  <a:pt x="2771" y="2798"/>
                  <a:pt x="2990" y="2880"/>
                  <a:pt x="3215" y="3038"/>
                </a:cubicBezTo>
                <a:cubicBezTo>
                  <a:pt x="3970" y="3572"/>
                  <a:pt x="3725" y="5260"/>
                  <a:pt x="3722" y="5277"/>
                </a:cubicBezTo>
                <a:cubicBezTo>
                  <a:pt x="3718" y="5297"/>
                  <a:pt x="3727" y="5318"/>
                  <a:pt x="3742" y="5331"/>
                </a:cubicBezTo>
                <a:cubicBezTo>
                  <a:pt x="3752" y="5338"/>
                  <a:pt x="3762" y="5341"/>
                  <a:pt x="3774" y="5341"/>
                </a:cubicBezTo>
                <a:cubicBezTo>
                  <a:pt x="3782" y="5341"/>
                  <a:pt x="3791" y="5339"/>
                  <a:pt x="3800" y="5335"/>
                </a:cubicBezTo>
                <a:cubicBezTo>
                  <a:pt x="3802" y="5335"/>
                  <a:pt x="4268" y="5129"/>
                  <a:pt x="4882" y="5129"/>
                </a:cubicBezTo>
                <a:cubicBezTo>
                  <a:pt x="5554" y="5129"/>
                  <a:pt x="6495" y="5374"/>
                  <a:pt x="7199" y="6548"/>
                </a:cubicBezTo>
                <a:cubicBezTo>
                  <a:pt x="7818" y="7580"/>
                  <a:pt x="7762" y="9275"/>
                  <a:pt x="7070" y="10493"/>
                </a:cubicBezTo>
                <a:cubicBezTo>
                  <a:pt x="6541" y="11425"/>
                  <a:pt x="5738" y="11937"/>
                  <a:pt x="4807" y="11937"/>
                </a:cubicBezTo>
                <a:cubicBezTo>
                  <a:pt x="4256" y="11937"/>
                  <a:pt x="3662" y="11762"/>
                  <a:pt x="3038" y="11410"/>
                </a:cubicBezTo>
                <a:cubicBezTo>
                  <a:pt x="3030" y="11406"/>
                  <a:pt x="3020" y="11404"/>
                  <a:pt x="3010" y="11404"/>
                </a:cubicBezTo>
                <a:cubicBezTo>
                  <a:pt x="2993" y="11404"/>
                  <a:pt x="2976" y="11411"/>
                  <a:pt x="2965" y="11425"/>
                </a:cubicBezTo>
                <a:cubicBezTo>
                  <a:pt x="2953" y="11439"/>
                  <a:pt x="1845" y="13016"/>
                  <a:pt x="428" y="13016"/>
                </a:cubicBezTo>
                <a:cubicBezTo>
                  <a:pt x="285" y="13016"/>
                  <a:pt x="144" y="13002"/>
                  <a:pt x="1" y="12968"/>
                </a:cubicBezTo>
                <a:lnTo>
                  <a:pt x="1" y="13087"/>
                </a:lnTo>
                <a:cubicBezTo>
                  <a:pt x="139" y="13118"/>
                  <a:pt x="282" y="13133"/>
                  <a:pt x="428" y="13133"/>
                </a:cubicBezTo>
                <a:cubicBezTo>
                  <a:pt x="1789" y="13133"/>
                  <a:pt x="2839" y="11796"/>
                  <a:pt x="3026" y="11534"/>
                </a:cubicBezTo>
                <a:cubicBezTo>
                  <a:pt x="3652" y="11876"/>
                  <a:pt x="4249" y="12051"/>
                  <a:pt x="4807" y="12051"/>
                </a:cubicBezTo>
                <a:cubicBezTo>
                  <a:pt x="5780" y="12051"/>
                  <a:pt x="6617" y="11517"/>
                  <a:pt x="7167" y="10549"/>
                </a:cubicBezTo>
                <a:cubicBezTo>
                  <a:pt x="7890" y="9278"/>
                  <a:pt x="7946" y="7570"/>
                  <a:pt x="7296" y="6495"/>
                </a:cubicBezTo>
                <a:cubicBezTo>
                  <a:pt x="6566" y="5275"/>
                  <a:pt x="5581" y="5018"/>
                  <a:pt x="4882" y="5018"/>
                </a:cubicBezTo>
                <a:cubicBezTo>
                  <a:pt x="4402" y="5018"/>
                  <a:pt x="4013" y="5136"/>
                  <a:pt x="3846" y="5200"/>
                </a:cubicBezTo>
                <a:cubicBezTo>
                  <a:pt x="3887" y="4821"/>
                  <a:pt x="3992" y="3448"/>
                  <a:pt x="3281" y="2946"/>
                </a:cubicBezTo>
                <a:cubicBezTo>
                  <a:pt x="3036" y="2773"/>
                  <a:pt x="2796" y="2686"/>
                  <a:pt x="2570" y="2686"/>
                </a:cubicBezTo>
                <a:cubicBezTo>
                  <a:pt x="2320" y="2686"/>
                  <a:pt x="2141" y="2786"/>
                  <a:pt x="2039" y="2863"/>
                </a:cubicBezTo>
                <a:cubicBezTo>
                  <a:pt x="1980" y="534"/>
                  <a:pt x="806" y="51"/>
                  <a:pt x="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11"/>
          <p:cNvSpPr txBox="1">
            <a:spLocks noGrp="1"/>
          </p:cNvSpPr>
          <p:nvPr>
            <p:ph type="title" hasCustomPrompt="1"/>
          </p:nvPr>
        </p:nvSpPr>
        <p:spPr>
          <a:xfrm>
            <a:off x="1053150" y="1366925"/>
            <a:ext cx="7037700" cy="17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20" name="Google Shape;820;p11"/>
          <p:cNvSpPr txBox="1">
            <a:spLocks noGrp="1"/>
          </p:cNvSpPr>
          <p:nvPr>
            <p:ph type="body" idx="1"/>
          </p:nvPr>
        </p:nvSpPr>
        <p:spPr>
          <a:xfrm>
            <a:off x="1053150" y="3119225"/>
            <a:ext cx="7037700" cy="3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821" name="Google Shape;821;p11"/>
          <p:cNvGrpSpPr/>
          <p:nvPr/>
        </p:nvGrpSpPr>
        <p:grpSpPr>
          <a:xfrm>
            <a:off x="7262551" y="4022377"/>
            <a:ext cx="1749490" cy="1174786"/>
            <a:chOff x="-875923" y="1159098"/>
            <a:chExt cx="1734917" cy="1165000"/>
          </a:xfrm>
        </p:grpSpPr>
        <p:sp>
          <p:nvSpPr>
            <p:cNvPr id="822" name="Google Shape;822;p11"/>
            <p:cNvSpPr/>
            <p:nvPr/>
          </p:nvSpPr>
          <p:spPr>
            <a:xfrm>
              <a:off x="-875923" y="1159098"/>
              <a:ext cx="1567706" cy="1164994"/>
            </a:xfrm>
            <a:custGeom>
              <a:avLst/>
              <a:gdLst/>
              <a:ahLst/>
              <a:cxnLst/>
              <a:rect l="l" t="t" r="r" b="b"/>
              <a:pathLst>
                <a:path w="22493" h="16715" extrusionOk="0">
                  <a:moveTo>
                    <a:pt x="4248" y="1"/>
                  </a:moveTo>
                  <a:lnTo>
                    <a:pt x="0" y="2752"/>
                  </a:lnTo>
                  <a:lnTo>
                    <a:pt x="3" y="2759"/>
                  </a:lnTo>
                  <a:lnTo>
                    <a:pt x="1174" y="11151"/>
                  </a:lnTo>
                  <a:lnTo>
                    <a:pt x="1951" y="16714"/>
                  </a:lnTo>
                  <a:lnTo>
                    <a:pt x="22493" y="16714"/>
                  </a:lnTo>
                  <a:lnTo>
                    <a:pt x="20006" y="835"/>
                  </a:lnTo>
                  <a:lnTo>
                    <a:pt x="424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1"/>
            <p:cNvSpPr/>
            <p:nvPr/>
          </p:nvSpPr>
          <p:spPr>
            <a:xfrm>
              <a:off x="-389986" y="1624475"/>
              <a:ext cx="1248979" cy="699624"/>
            </a:xfrm>
            <a:custGeom>
              <a:avLst/>
              <a:gdLst/>
              <a:ahLst/>
              <a:cxnLst/>
              <a:rect l="l" t="t" r="r" b="b"/>
              <a:pathLst>
                <a:path w="17920" h="10038" extrusionOk="0">
                  <a:moveTo>
                    <a:pt x="13034" y="0"/>
                  </a:moveTo>
                  <a:lnTo>
                    <a:pt x="1" y="71"/>
                  </a:lnTo>
                  <a:lnTo>
                    <a:pt x="1231" y="10037"/>
                  </a:lnTo>
                  <a:lnTo>
                    <a:pt x="17920" y="10037"/>
                  </a:lnTo>
                  <a:lnTo>
                    <a:pt x="16942" y="1941"/>
                  </a:lnTo>
                  <a:lnTo>
                    <a:pt x="13034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1"/>
            <p:cNvSpPr/>
            <p:nvPr/>
          </p:nvSpPr>
          <p:spPr>
            <a:xfrm>
              <a:off x="-833338" y="1361363"/>
              <a:ext cx="177101" cy="962732"/>
            </a:xfrm>
            <a:custGeom>
              <a:avLst/>
              <a:gdLst/>
              <a:ahLst/>
              <a:cxnLst/>
              <a:rect l="l" t="t" r="r" b="b"/>
              <a:pathLst>
                <a:path w="2541" h="13813" fill="none" extrusionOk="0">
                  <a:moveTo>
                    <a:pt x="1" y="437"/>
                  </a:moveTo>
                  <a:lnTo>
                    <a:pt x="1796" y="13812"/>
                  </a:lnTo>
                  <a:lnTo>
                    <a:pt x="2541" y="13812"/>
                  </a:lnTo>
                  <a:lnTo>
                    <a:pt x="721" y="1"/>
                  </a:lnTo>
                  <a:close/>
                </a:path>
              </a:pathLst>
            </a:custGeom>
            <a:solidFill>
              <a:schemeClr val="accent6"/>
            </a:solidFill>
            <a:ln w="9525" cap="rnd" cmpd="sng">
              <a:solidFill>
                <a:schemeClr val="accent5"/>
              </a:solidFill>
              <a:prstDash val="solid"/>
              <a:miter lim="242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1"/>
            <p:cNvSpPr/>
            <p:nvPr/>
          </p:nvSpPr>
          <p:spPr>
            <a:xfrm>
              <a:off x="-744890" y="1306092"/>
              <a:ext cx="197383" cy="1018002"/>
            </a:xfrm>
            <a:custGeom>
              <a:avLst/>
              <a:gdLst/>
              <a:ahLst/>
              <a:cxnLst/>
              <a:rect l="l" t="t" r="r" b="b"/>
              <a:pathLst>
                <a:path w="2832" h="14606" fill="none" extrusionOk="0">
                  <a:moveTo>
                    <a:pt x="0" y="473"/>
                  </a:moveTo>
                  <a:lnTo>
                    <a:pt x="1944" y="14605"/>
                  </a:lnTo>
                  <a:lnTo>
                    <a:pt x="2832" y="14605"/>
                  </a:lnTo>
                  <a:lnTo>
                    <a:pt x="835" y="0"/>
                  </a:lnTo>
                  <a:close/>
                </a:path>
              </a:pathLst>
            </a:custGeom>
            <a:solidFill>
              <a:schemeClr val="accent6"/>
            </a:solidFill>
            <a:ln w="9525" cap="rnd" cmpd="sng">
              <a:solidFill>
                <a:schemeClr val="accent5"/>
              </a:solidFill>
              <a:prstDash val="solid"/>
              <a:miter lim="242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1"/>
            <p:cNvSpPr/>
            <p:nvPr/>
          </p:nvSpPr>
          <p:spPr>
            <a:xfrm>
              <a:off x="-651215" y="1254654"/>
              <a:ext cx="198777" cy="1069438"/>
            </a:xfrm>
            <a:custGeom>
              <a:avLst/>
              <a:gdLst/>
              <a:ahLst/>
              <a:cxnLst/>
              <a:rect l="l" t="t" r="r" b="b"/>
              <a:pathLst>
                <a:path w="2852" h="15344" fill="none" extrusionOk="0">
                  <a:moveTo>
                    <a:pt x="1" y="454"/>
                  </a:moveTo>
                  <a:lnTo>
                    <a:pt x="2026" y="15343"/>
                  </a:lnTo>
                  <a:lnTo>
                    <a:pt x="2851" y="15343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chemeClr val="accent6"/>
            </a:solidFill>
            <a:ln w="9525" cap="rnd" cmpd="sng">
              <a:solidFill>
                <a:schemeClr val="accent5"/>
              </a:solidFill>
              <a:prstDash val="solid"/>
              <a:miter lim="242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7" name="Google Shape;827;p11"/>
          <p:cNvGrpSpPr/>
          <p:nvPr/>
        </p:nvGrpSpPr>
        <p:grpSpPr>
          <a:xfrm flipH="1">
            <a:off x="231226" y="4022377"/>
            <a:ext cx="1749490" cy="1174786"/>
            <a:chOff x="-875923" y="1159098"/>
            <a:chExt cx="1734917" cy="1165000"/>
          </a:xfrm>
        </p:grpSpPr>
        <p:sp>
          <p:nvSpPr>
            <p:cNvPr id="828" name="Google Shape;828;p11"/>
            <p:cNvSpPr/>
            <p:nvPr/>
          </p:nvSpPr>
          <p:spPr>
            <a:xfrm>
              <a:off x="-875923" y="1159098"/>
              <a:ext cx="1567706" cy="1164994"/>
            </a:xfrm>
            <a:custGeom>
              <a:avLst/>
              <a:gdLst/>
              <a:ahLst/>
              <a:cxnLst/>
              <a:rect l="l" t="t" r="r" b="b"/>
              <a:pathLst>
                <a:path w="22493" h="16715" extrusionOk="0">
                  <a:moveTo>
                    <a:pt x="4248" y="1"/>
                  </a:moveTo>
                  <a:lnTo>
                    <a:pt x="0" y="2752"/>
                  </a:lnTo>
                  <a:lnTo>
                    <a:pt x="3" y="2759"/>
                  </a:lnTo>
                  <a:lnTo>
                    <a:pt x="1174" y="11151"/>
                  </a:lnTo>
                  <a:lnTo>
                    <a:pt x="1951" y="16714"/>
                  </a:lnTo>
                  <a:lnTo>
                    <a:pt x="22493" y="16714"/>
                  </a:lnTo>
                  <a:lnTo>
                    <a:pt x="20006" y="835"/>
                  </a:lnTo>
                  <a:lnTo>
                    <a:pt x="424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1"/>
            <p:cNvSpPr/>
            <p:nvPr/>
          </p:nvSpPr>
          <p:spPr>
            <a:xfrm>
              <a:off x="-389986" y="1624475"/>
              <a:ext cx="1248979" cy="699624"/>
            </a:xfrm>
            <a:custGeom>
              <a:avLst/>
              <a:gdLst/>
              <a:ahLst/>
              <a:cxnLst/>
              <a:rect l="l" t="t" r="r" b="b"/>
              <a:pathLst>
                <a:path w="17920" h="10038" extrusionOk="0">
                  <a:moveTo>
                    <a:pt x="13034" y="0"/>
                  </a:moveTo>
                  <a:lnTo>
                    <a:pt x="1" y="71"/>
                  </a:lnTo>
                  <a:lnTo>
                    <a:pt x="1231" y="10037"/>
                  </a:lnTo>
                  <a:lnTo>
                    <a:pt x="17920" y="10037"/>
                  </a:lnTo>
                  <a:lnTo>
                    <a:pt x="16942" y="1941"/>
                  </a:lnTo>
                  <a:lnTo>
                    <a:pt x="13034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1"/>
            <p:cNvSpPr/>
            <p:nvPr/>
          </p:nvSpPr>
          <p:spPr>
            <a:xfrm>
              <a:off x="-833338" y="1361363"/>
              <a:ext cx="177101" cy="962732"/>
            </a:xfrm>
            <a:custGeom>
              <a:avLst/>
              <a:gdLst/>
              <a:ahLst/>
              <a:cxnLst/>
              <a:rect l="l" t="t" r="r" b="b"/>
              <a:pathLst>
                <a:path w="2541" h="13813" fill="none" extrusionOk="0">
                  <a:moveTo>
                    <a:pt x="1" y="437"/>
                  </a:moveTo>
                  <a:lnTo>
                    <a:pt x="1796" y="13812"/>
                  </a:lnTo>
                  <a:lnTo>
                    <a:pt x="2541" y="13812"/>
                  </a:lnTo>
                  <a:lnTo>
                    <a:pt x="721" y="1"/>
                  </a:lnTo>
                  <a:close/>
                </a:path>
              </a:pathLst>
            </a:custGeom>
            <a:solidFill>
              <a:schemeClr val="accent6"/>
            </a:solidFill>
            <a:ln w="9525" cap="rnd" cmpd="sng">
              <a:solidFill>
                <a:schemeClr val="accent5"/>
              </a:solidFill>
              <a:prstDash val="solid"/>
              <a:miter lim="242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1"/>
            <p:cNvSpPr/>
            <p:nvPr/>
          </p:nvSpPr>
          <p:spPr>
            <a:xfrm>
              <a:off x="-744890" y="1306092"/>
              <a:ext cx="197383" cy="1018002"/>
            </a:xfrm>
            <a:custGeom>
              <a:avLst/>
              <a:gdLst/>
              <a:ahLst/>
              <a:cxnLst/>
              <a:rect l="l" t="t" r="r" b="b"/>
              <a:pathLst>
                <a:path w="2832" h="14606" fill="none" extrusionOk="0">
                  <a:moveTo>
                    <a:pt x="0" y="473"/>
                  </a:moveTo>
                  <a:lnTo>
                    <a:pt x="1944" y="14605"/>
                  </a:lnTo>
                  <a:lnTo>
                    <a:pt x="2832" y="14605"/>
                  </a:lnTo>
                  <a:lnTo>
                    <a:pt x="835" y="0"/>
                  </a:lnTo>
                  <a:close/>
                </a:path>
              </a:pathLst>
            </a:custGeom>
            <a:solidFill>
              <a:schemeClr val="accent6"/>
            </a:solidFill>
            <a:ln w="9525" cap="rnd" cmpd="sng">
              <a:solidFill>
                <a:schemeClr val="accent5"/>
              </a:solidFill>
              <a:prstDash val="solid"/>
              <a:miter lim="242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1"/>
            <p:cNvSpPr/>
            <p:nvPr/>
          </p:nvSpPr>
          <p:spPr>
            <a:xfrm>
              <a:off x="-651215" y="1254654"/>
              <a:ext cx="198777" cy="1069438"/>
            </a:xfrm>
            <a:custGeom>
              <a:avLst/>
              <a:gdLst/>
              <a:ahLst/>
              <a:cxnLst/>
              <a:rect l="l" t="t" r="r" b="b"/>
              <a:pathLst>
                <a:path w="2852" h="15344" fill="none" extrusionOk="0">
                  <a:moveTo>
                    <a:pt x="1" y="454"/>
                  </a:moveTo>
                  <a:lnTo>
                    <a:pt x="2026" y="15343"/>
                  </a:lnTo>
                  <a:lnTo>
                    <a:pt x="2851" y="15343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chemeClr val="accent6"/>
            </a:solidFill>
            <a:ln w="9525" cap="rnd" cmpd="sng">
              <a:solidFill>
                <a:schemeClr val="accent5"/>
              </a:solidFill>
              <a:prstDash val="solid"/>
              <a:miter lim="242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5" name="Google Shape;835;p13"/>
          <p:cNvGrpSpPr/>
          <p:nvPr/>
        </p:nvGrpSpPr>
        <p:grpSpPr>
          <a:xfrm>
            <a:off x="6682229" y="140814"/>
            <a:ext cx="1324689" cy="1396749"/>
            <a:chOff x="6682229" y="140814"/>
            <a:chExt cx="1324689" cy="1396749"/>
          </a:xfrm>
        </p:grpSpPr>
        <p:sp>
          <p:nvSpPr>
            <p:cNvPr id="836" name="Google Shape;836;p13"/>
            <p:cNvSpPr/>
            <p:nvPr/>
          </p:nvSpPr>
          <p:spPr>
            <a:xfrm rot="-4882955">
              <a:off x="6725500" y="263105"/>
              <a:ext cx="1238149" cy="1152169"/>
            </a:xfrm>
            <a:custGeom>
              <a:avLst/>
              <a:gdLst/>
              <a:ahLst/>
              <a:cxnLst/>
              <a:rect l="l" t="t" r="r" b="b"/>
              <a:pathLst>
                <a:path w="29995" h="27914" extrusionOk="0">
                  <a:moveTo>
                    <a:pt x="14987" y="136"/>
                  </a:moveTo>
                  <a:cubicBezTo>
                    <a:pt x="15293" y="136"/>
                    <a:pt x="15599" y="147"/>
                    <a:pt x="15904" y="168"/>
                  </a:cubicBezTo>
                  <a:cubicBezTo>
                    <a:pt x="19363" y="391"/>
                    <a:pt x="22597" y="1905"/>
                    <a:pt x="25004" y="4433"/>
                  </a:cubicBezTo>
                  <a:cubicBezTo>
                    <a:pt x="26212" y="5702"/>
                    <a:pt x="27153" y="7162"/>
                    <a:pt x="27809" y="8785"/>
                  </a:cubicBezTo>
                  <a:cubicBezTo>
                    <a:pt x="28143" y="9612"/>
                    <a:pt x="28398" y="10486"/>
                    <a:pt x="28568" y="11376"/>
                  </a:cubicBezTo>
                  <a:cubicBezTo>
                    <a:pt x="29994" y="18858"/>
                    <a:pt x="25062" y="26105"/>
                    <a:pt x="17578" y="27527"/>
                  </a:cubicBezTo>
                  <a:cubicBezTo>
                    <a:pt x="16702" y="27693"/>
                    <a:pt x="15824" y="27776"/>
                    <a:pt x="14954" y="27776"/>
                  </a:cubicBezTo>
                  <a:cubicBezTo>
                    <a:pt x="12116" y="27776"/>
                    <a:pt x="9357" y="26899"/>
                    <a:pt x="6988" y="25215"/>
                  </a:cubicBezTo>
                  <a:cubicBezTo>
                    <a:pt x="6117" y="24596"/>
                    <a:pt x="5314" y="23873"/>
                    <a:pt x="4608" y="23063"/>
                  </a:cubicBezTo>
                  <a:cubicBezTo>
                    <a:pt x="3569" y="21884"/>
                    <a:pt x="2749" y="20547"/>
                    <a:pt x="2167" y="19084"/>
                  </a:cubicBezTo>
                  <a:cubicBezTo>
                    <a:pt x="1840" y="18269"/>
                    <a:pt x="1590" y="17415"/>
                    <a:pt x="1422" y="16537"/>
                  </a:cubicBezTo>
                  <a:cubicBezTo>
                    <a:pt x="1" y="9052"/>
                    <a:pt x="4928" y="1805"/>
                    <a:pt x="12413" y="381"/>
                  </a:cubicBezTo>
                  <a:cubicBezTo>
                    <a:pt x="13264" y="219"/>
                    <a:pt x="14128" y="136"/>
                    <a:pt x="14987" y="136"/>
                  </a:cubicBezTo>
                  <a:close/>
                  <a:moveTo>
                    <a:pt x="14997" y="1"/>
                  </a:moveTo>
                  <a:cubicBezTo>
                    <a:pt x="14125" y="1"/>
                    <a:pt x="13250" y="85"/>
                    <a:pt x="12386" y="250"/>
                  </a:cubicBezTo>
                  <a:cubicBezTo>
                    <a:pt x="10537" y="602"/>
                    <a:pt x="8810" y="1306"/>
                    <a:pt x="7257" y="2342"/>
                  </a:cubicBezTo>
                  <a:cubicBezTo>
                    <a:pt x="5758" y="3343"/>
                    <a:pt x="4479" y="4610"/>
                    <a:pt x="3460" y="6109"/>
                  </a:cubicBezTo>
                  <a:cubicBezTo>
                    <a:pt x="2441" y="7606"/>
                    <a:pt x="1733" y="9258"/>
                    <a:pt x="1354" y="11024"/>
                  </a:cubicBezTo>
                  <a:cubicBezTo>
                    <a:pt x="959" y="12849"/>
                    <a:pt x="937" y="14712"/>
                    <a:pt x="1294" y="16566"/>
                  </a:cubicBezTo>
                  <a:cubicBezTo>
                    <a:pt x="1464" y="17451"/>
                    <a:pt x="1713" y="18315"/>
                    <a:pt x="2041" y="19140"/>
                  </a:cubicBezTo>
                  <a:cubicBezTo>
                    <a:pt x="2631" y="20617"/>
                    <a:pt x="3458" y="21966"/>
                    <a:pt x="4508" y="23157"/>
                  </a:cubicBezTo>
                  <a:cubicBezTo>
                    <a:pt x="5224" y="23972"/>
                    <a:pt x="6032" y="24700"/>
                    <a:pt x="6913" y="25326"/>
                  </a:cubicBezTo>
                  <a:cubicBezTo>
                    <a:pt x="8429" y="26406"/>
                    <a:pt x="10113" y="27160"/>
                    <a:pt x="11920" y="27570"/>
                  </a:cubicBezTo>
                  <a:cubicBezTo>
                    <a:pt x="12929" y="27799"/>
                    <a:pt x="13950" y="27913"/>
                    <a:pt x="14974" y="27913"/>
                  </a:cubicBezTo>
                  <a:cubicBezTo>
                    <a:pt x="15849" y="27913"/>
                    <a:pt x="16726" y="27830"/>
                    <a:pt x="17602" y="27665"/>
                  </a:cubicBezTo>
                  <a:cubicBezTo>
                    <a:pt x="19453" y="27313"/>
                    <a:pt x="21178" y="26610"/>
                    <a:pt x="22731" y="25571"/>
                  </a:cubicBezTo>
                  <a:cubicBezTo>
                    <a:pt x="24232" y="24572"/>
                    <a:pt x="25509" y="23303"/>
                    <a:pt x="26528" y="21806"/>
                  </a:cubicBezTo>
                  <a:cubicBezTo>
                    <a:pt x="27546" y="20307"/>
                    <a:pt x="28255" y="18655"/>
                    <a:pt x="28636" y="16888"/>
                  </a:cubicBezTo>
                  <a:cubicBezTo>
                    <a:pt x="29029" y="15064"/>
                    <a:pt x="29051" y="13198"/>
                    <a:pt x="28696" y="11350"/>
                  </a:cubicBezTo>
                  <a:cubicBezTo>
                    <a:pt x="28529" y="10447"/>
                    <a:pt x="28272" y="9569"/>
                    <a:pt x="27932" y="8732"/>
                  </a:cubicBezTo>
                  <a:cubicBezTo>
                    <a:pt x="27272" y="7094"/>
                    <a:pt x="26319" y="5617"/>
                    <a:pt x="25099" y="4338"/>
                  </a:cubicBezTo>
                  <a:cubicBezTo>
                    <a:pt x="23905" y="3084"/>
                    <a:pt x="22503" y="2072"/>
                    <a:pt x="20938" y="1332"/>
                  </a:cubicBezTo>
                  <a:cubicBezTo>
                    <a:pt x="19349" y="580"/>
                    <a:pt x="17658" y="143"/>
                    <a:pt x="15911" y="32"/>
                  </a:cubicBezTo>
                  <a:cubicBezTo>
                    <a:pt x="15607" y="11"/>
                    <a:pt x="15302" y="1"/>
                    <a:pt x="14997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3"/>
            <p:cNvSpPr/>
            <p:nvPr/>
          </p:nvSpPr>
          <p:spPr>
            <a:xfrm rot="-4882955">
              <a:off x="7013227" y="1149504"/>
              <a:ext cx="90194" cy="91921"/>
            </a:xfrm>
            <a:custGeom>
              <a:avLst/>
              <a:gdLst/>
              <a:ahLst/>
              <a:cxnLst/>
              <a:rect l="l" t="t" r="r" b="b"/>
              <a:pathLst>
                <a:path w="2185" h="2227" extrusionOk="0">
                  <a:moveTo>
                    <a:pt x="1367" y="152"/>
                  </a:moveTo>
                  <a:cubicBezTo>
                    <a:pt x="1503" y="152"/>
                    <a:pt x="1628" y="190"/>
                    <a:pt x="1735" y="263"/>
                  </a:cubicBezTo>
                  <a:cubicBezTo>
                    <a:pt x="1905" y="382"/>
                    <a:pt x="2007" y="578"/>
                    <a:pt x="2019" y="821"/>
                  </a:cubicBezTo>
                  <a:cubicBezTo>
                    <a:pt x="2031" y="1069"/>
                    <a:pt x="1949" y="1333"/>
                    <a:pt x="1789" y="1563"/>
                  </a:cubicBezTo>
                  <a:cubicBezTo>
                    <a:pt x="1607" y="1828"/>
                    <a:pt x="1342" y="2010"/>
                    <a:pt x="1068" y="2061"/>
                  </a:cubicBezTo>
                  <a:cubicBezTo>
                    <a:pt x="1017" y="2070"/>
                    <a:pt x="967" y="2075"/>
                    <a:pt x="918" y="2075"/>
                  </a:cubicBezTo>
                  <a:cubicBezTo>
                    <a:pt x="781" y="2075"/>
                    <a:pt x="655" y="2037"/>
                    <a:pt x="551" y="1964"/>
                  </a:cubicBezTo>
                  <a:cubicBezTo>
                    <a:pt x="195" y="1716"/>
                    <a:pt x="170" y="1134"/>
                    <a:pt x="498" y="663"/>
                  </a:cubicBezTo>
                  <a:cubicBezTo>
                    <a:pt x="680" y="399"/>
                    <a:pt x="944" y="217"/>
                    <a:pt x="1219" y="166"/>
                  </a:cubicBezTo>
                  <a:cubicBezTo>
                    <a:pt x="1269" y="156"/>
                    <a:pt x="1319" y="152"/>
                    <a:pt x="1367" y="152"/>
                  </a:cubicBezTo>
                  <a:close/>
                  <a:moveTo>
                    <a:pt x="1369" y="0"/>
                  </a:moveTo>
                  <a:cubicBezTo>
                    <a:pt x="1312" y="0"/>
                    <a:pt x="1253" y="6"/>
                    <a:pt x="1194" y="18"/>
                  </a:cubicBezTo>
                  <a:cubicBezTo>
                    <a:pt x="881" y="79"/>
                    <a:pt x="583" y="280"/>
                    <a:pt x="377" y="578"/>
                  </a:cubicBezTo>
                  <a:cubicBezTo>
                    <a:pt x="1" y="1117"/>
                    <a:pt x="42" y="1794"/>
                    <a:pt x="466" y="2087"/>
                  </a:cubicBezTo>
                  <a:cubicBezTo>
                    <a:pt x="596" y="2178"/>
                    <a:pt x="752" y="2226"/>
                    <a:pt x="920" y="2226"/>
                  </a:cubicBezTo>
                  <a:cubicBezTo>
                    <a:pt x="978" y="2226"/>
                    <a:pt x="1037" y="2221"/>
                    <a:pt x="1097" y="2209"/>
                  </a:cubicBezTo>
                  <a:cubicBezTo>
                    <a:pt x="1405" y="2148"/>
                    <a:pt x="1704" y="1947"/>
                    <a:pt x="1915" y="1648"/>
                  </a:cubicBezTo>
                  <a:cubicBezTo>
                    <a:pt x="2094" y="1391"/>
                    <a:pt x="2184" y="1093"/>
                    <a:pt x="2170" y="811"/>
                  </a:cubicBezTo>
                  <a:cubicBezTo>
                    <a:pt x="2155" y="523"/>
                    <a:pt x="2034" y="285"/>
                    <a:pt x="1825" y="139"/>
                  </a:cubicBezTo>
                  <a:cubicBezTo>
                    <a:pt x="1693" y="49"/>
                    <a:pt x="1536" y="0"/>
                    <a:pt x="1369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3"/>
            <p:cNvSpPr/>
            <p:nvPr/>
          </p:nvSpPr>
          <p:spPr>
            <a:xfrm rot="-4882955">
              <a:off x="6834126" y="888115"/>
              <a:ext cx="60845" cy="55970"/>
            </a:xfrm>
            <a:custGeom>
              <a:avLst/>
              <a:gdLst/>
              <a:ahLst/>
              <a:cxnLst/>
              <a:rect l="l" t="t" r="r" b="b"/>
              <a:pathLst>
                <a:path w="1474" h="1356" extrusionOk="0">
                  <a:moveTo>
                    <a:pt x="738" y="148"/>
                  </a:moveTo>
                  <a:cubicBezTo>
                    <a:pt x="985" y="148"/>
                    <a:pt x="1208" y="327"/>
                    <a:pt x="1258" y="577"/>
                  </a:cubicBezTo>
                  <a:cubicBezTo>
                    <a:pt x="1309" y="866"/>
                    <a:pt x="1122" y="1143"/>
                    <a:pt x="835" y="1196"/>
                  </a:cubicBezTo>
                  <a:cubicBezTo>
                    <a:pt x="803" y="1202"/>
                    <a:pt x="770" y="1205"/>
                    <a:pt x="738" y="1205"/>
                  </a:cubicBezTo>
                  <a:cubicBezTo>
                    <a:pt x="487" y="1205"/>
                    <a:pt x="266" y="1028"/>
                    <a:pt x="217" y="776"/>
                  </a:cubicBezTo>
                  <a:cubicBezTo>
                    <a:pt x="166" y="488"/>
                    <a:pt x="353" y="211"/>
                    <a:pt x="639" y="158"/>
                  </a:cubicBezTo>
                  <a:cubicBezTo>
                    <a:pt x="672" y="151"/>
                    <a:pt x="705" y="148"/>
                    <a:pt x="738" y="148"/>
                  </a:cubicBezTo>
                  <a:close/>
                  <a:moveTo>
                    <a:pt x="739" y="0"/>
                  </a:moveTo>
                  <a:cubicBezTo>
                    <a:pt x="697" y="0"/>
                    <a:pt x="655" y="4"/>
                    <a:pt x="612" y="12"/>
                  </a:cubicBezTo>
                  <a:cubicBezTo>
                    <a:pt x="243" y="83"/>
                    <a:pt x="1" y="437"/>
                    <a:pt x="71" y="803"/>
                  </a:cubicBezTo>
                  <a:cubicBezTo>
                    <a:pt x="134" y="1128"/>
                    <a:pt x="419" y="1356"/>
                    <a:pt x="739" y="1356"/>
                  </a:cubicBezTo>
                  <a:cubicBezTo>
                    <a:pt x="779" y="1356"/>
                    <a:pt x="821" y="1352"/>
                    <a:pt x="862" y="1344"/>
                  </a:cubicBezTo>
                  <a:cubicBezTo>
                    <a:pt x="1233" y="1274"/>
                    <a:pt x="1474" y="920"/>
                    <a:pt x="1403" y="551"/>
                  </a:cubicBezTo>
                  <a:cubicBezTo>
                    <a:pt x="1341" y="227"/>
                    <a:pt x="1057" y="0"/>
                    <a:pt x="739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3"/>
            <p:cNvSpPr/>
            <p:nvPr/>
          </p:nvSpPr>
          <p:spPr>
            <a:xfrm rot="-4882955">
              <a:off x="7007909" y="795038"/>
              <a:ext cx="60721" cy="56011"/>
            </a:xfrm>
            <a:custGeom>
              <a:avLst/>
              <a:gdLst/>
              <a:ahLst/>
              <a:cxnLst/>
              <a:rect l="l" t="t" r="r" b="b"/>
              <a:pathLst>
                <a:path w="1471" h="1357" extrusionOk="0">
                  <a:moveTo>
                    <a:pt x="736" y="149"/>
                  </a:moveTo>
                  <a:cubicBezTo>
                    <a:pt x="983" y="149"/>
                    <a:pt x="1205" y="325"/>
                    <a:pt x="1257" y="580"/>
                  </a:cubicBezTo>
                  <a:cubicBezTo>
                    <a:pt x="1308" y="869"/>
                    <a:pt x="1119" y="1143"/>
                    <a:pt x="835" y="1199"/>
                  </a:cubicBezTo>
                  <a:cubicBezTo>
                    <a:pt x="803" y="1205"/>
                    <a:pt x="771" y="1207"/>
                    <a:pt x="740" y="1207"/>
                  </a:cubicBezTo>
                  <a:cubicBezTo>
                    <a:pt x="488" y="1207"/>
                    <a:pt x="264" y="1032"/>
                    <a:pt x="216" y="777"/>
                  </a:cubicBezTo>
                  <a:cubicBezTo>
                    <a:pt x="165" y="488"/>
                    <a:pt x="352" y="214"/>
                    <a:pt x="638" y="158"/>
                  </a:cubicBezTo>
                  <a:cubicBezTo>
                    <a:pt x="671" y="152"/>
                    <a:pt x="703" y="149"/>
                    <a:pt x="736" y="149"/>
                  </a:cubicBezTo>
                  <a:close/>
                  <a:moveTo>
                    <a:pt x="737" y="1"/>
                  </a:moveTo>
                  <a:cubicBezTo>
                    <a:pt x="695" y="1"/>
                    <a:pt x="652" y="5"/>
                    <a:pt x="609" y="13"/>
                  </a:cubicBezTo>
                  <a:cubicBezTo>
                    <a:pt x="243" y="83"/>
                    <a:pt x="0" y="437"/>
                    <a:pt x="71" y="804"/>
                  </a:cubicBezTo>
                  <a:cubicBezTo>
                    <a:pt x="131" y="1129"/>
                    <a:pt x="416" y="1357"/>
                    <a:pt x="734" y="1357"/>
                  </a:cubicBezTo>
                  <a:cubicBezTo>
                    <a:pt x="776" y="1357"/>
                    <a:pt x="819" y="1353"/>
                    <a:pt x="861" y="1345"/>
                  </a:cubicBezTo>
                  <a:cubicBezTo>
                    <a:pt x="1228" y="1274"/>
                    <a:pt x="1470" y="920"/>
                    <a:pt x="1403" y="554"/>
                  </a:cubicBezTo>
                  <a:cubicBezTo>
                    <a:pt x="1340" y="228"/>
                    <a:pt x="1057" y="1"/>
                    <a:pt x="737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3"/>
            <p:cNvSpPr/>
            <p:nvPr/>
          </p:nvSpPr>
          <p:spPr>
            <a:xfrm rot="-4882955">
              <a:off x="7289487" y="875739"/>
              <a:ext cx="117602" cy="103189"/>
            </a:xfrm>
            <a:custGeom>
              <a:avLst/>
              <a:gdLst/>
              <a:ahLst/>
              <a:cxnLst/>
              <a:rect l="l" t="t" r="r" b="b"/>
              <a:pathLst>
                <a:path w="2849" h="2500" extrusionOk="0">
                  <a:moveTo>
                    <a:pt x="1185" y="147"/>
                  </a:moveTo>
                  <a:cubicBezTo>
                    <a:pt x="1439" y="147"/>
                    <a:pt x="1705" y="219"/>
                    <a:pt x="1941" y="356"/>
                  </a:cubicBezTo>
                  <a:cubicBezTo>
                    <a:pt x="2242" y="529"/>
                    <a:pt x="2470" y="786"/>
                    <a:pt x="2581" y="1079"/>
                  </a:cubicBezTo>
                  <a:cubicBezTo>
                    <a:pt x="2691" y="1368"/>
                    <a:pt x="2676" y="1657"/>
                    <a:pt x="2538" y="1892"/>
                  </a:cubicBezTo>
                  <a:cubicBezTo>
                    <a:pt x="2407" y="2118"/>
                    <a:pt x="2179" y="2273"/>
                    <a:pt x="1892" y="2326"/>
                  </a:cubicBezTo>
                  <a:cubicBezTo>
                    <a:pt x="1818" y="2341"/>
                    <a:pt x="1741" y="2348"/>
                    <a:pt x="1662" y="2348"/>
                  </a:cubicBezTo>
                  <a:cubicBezTo>
                    <a:pt x="1409" y="2348"/>
                    <a:pt x="1143" y="2275"/>
                    <a:pt x="907" y="2140"/>
                  </a:cubicBezTo>
                  <a:cubicBezTo>
                    <a:pt x="607" y="1965"/>
                    <a:pt x="379" y="1708"/>
                    <a:pt x="267" y="1414"/>
                  </a:cubicBezTo>
                  <a:cubicBezTo>
                    <a:pt x="158" y="1125"/>
                    <a:pt x="172" y="837"/>
                    <a:pt x="311" y="601"/>
                  </a:cubicBezTo>
                  <a:cubicBezTo>
                    <a:pt x="439" y="376"/>
                    <a:pt x="670" y="223"/>
                    <a:pt x="956" y="167"/>
                  </a:cubicBezTo>
                  <a:cubicBezTo>
                    <a:pt x="1030" y="154"/>
                    <a:pt x="1107" y="147"/>
                    <a:pt x="1185" y="147"/>
                  </a:cubicBezTo>
                  <a:close/>
                  <a:moveTo>
                    <a:pt x="1188" y="1"/>
                  </a:moveTo>
                  <a:cubicBezTo>
                    <a:pt x="1100" y="1"/>
                    <a:pt x="1013" y="8"/>
                    <a:pt x="927" y="24"/>
                  </a:cubicBezTo>
                  <a:cubicBezTo>
                    <a:pt x="597" y="85"/>
                    <a:pt x="330" y="264"/>
                    <a:pt x="180" y="529"/>
                  </a:cubicBezTo>
                  <a:cubicBezTo>
                    <a:pt x="19" y="805"/>
                    <a:pt x="0" y="1138"/>
                    <a:pt x="129" y="1468"/>
                  </a:cubicBezTo>
                  <a:cubicBezTo>
                    <a:pt x="252" y="1793"/>
                    <a:pt x="500" y="2079"/>
                    <a:pt x="830" y="2268"/>
                  </a:cubicBezTo>
                  <a:cubicBezTo>
                    <a:pt x="1092" y="2420"/>
                    <a:pt x="1377" y="2499"/>
                    <a:pt x="1654" y="2499"/>
                  </a:cubicBezTo>
                  <a:cubicBezTo>
                    <a:pt x="1743" y="2499"/>
                    <a:pt x="1832" y="2491"/>
                    <a:pt x="1919" y="2474"/>
                  </a:cubicBezTo>
                  <a:cubicBezTo>
                    <a:pt x="2251" y="2411"/>
                    <a:pt x="2518" y="2232"/>
                    <a:pt x="2669" y="1972"/>
                  </a:cubicBezTo>
                  <a:cubicBezTo>
                    <a:pt x="2829" y="1696"/>
                    <a:pt x="2848" y="1361"/>
                    <a:pt x="2720" y="1031"/>
                  </a:cubicBezTo>
                  <a:cubicBezTo>
                    <a:pt x="2596" y="706"/>
                    <a:pt x="2346" y="422"/>
                    <a:pt x="2016" y="230"/>
                  </a:cubicBezTo>
                  <a:cubicBezTo>
                    <a:pt x="1754" y="79"/>
                    <a:pt x="1468" y="1"/>
                    <a:pt x="1188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3"/>
            <p:cNvSpPr/>
            <p:nvPr/>
          </p:nvSpPr>
          <p:spPr>
            <a:xfrm rot="-4882955">
              <a:off x="6912486" y="459358"/>
              <a:ext cx="268517" cy="236386"/>
            </a:xfrm>
            <a:custGeom>
              <a:avLst/>
              <a:gdLst/>
              <a:ahLst/>
              <a:cxnLst/>
              <a:rect l="l" t="t" r="r" b="b"/>
              <a:pathLst>
                <a:path w="6505" h="5727" extrusionOk="0">
                  <a:moveTo>
                    <a:pt x="2671" y="167"/>
                  </a:moveTo>
                  <a:cubicBezTo>
                    <a:pt x="3291" y="167"/>
                    <a:pt x="3940" y="345"/>
                    <a:pt x="4518" y="680"/>
                  </a:cubicBezTo>
                  <a:cubicBezTo>
                    <a:pt x="5253" y="1105"/>
                    <a:pt x="5811" y="1741"/>
                    <a:pt x="6083" y="2459"/>
                  </a:cubicBezTo>
                  <a:cubicBezTo>
                    <a:pt x="6349" y="3165"/>
                    <a:pt x="6313" y="3871"/>
                    <a:pt x="5981" y="4448"/>
                  </a:cubicBezTo>
                  <a:cubicBezTo>
                    <a:pt x="5660" y="4996"/>
                    <a:pt x="5100" y="5372"/>
                    <a:pt x="4396" y="5506"/>
                  </a:cubicBezTo>
                  <a:cubicBezTo>
                    <a:pt x="4212" y="5541"/>
                    <a:pt x="4023" y="5558"/>
                    <a:pt x="3830" y="5558"/>
                  </a:cubicBezTo>
                  <a:cubicBezTo>
                    <a:pt x="3210" y="5558"/>
                    <a:pt x="2562" y="5380"/>
                    <a:pt x="1982" y="5045"/>
                  </a:cubicBezTo>
                  <a:cubicBezTo>
                    <a:pt x="1250" y="4620"/>
                    <a:pt x="692" y="3987"/>
                    <a:pt x="418" y="3269"/>
                  </a:cubicBezTo>
                  <a:cubicBezTo>
                    <a:pt x="151" y="2561"/>
                    <a:pt x="187" y="1855"/>
                    <a:pt x="522" y="1280"/>
                  </a:cubicBezTo>
                  <a:cubicBezTo>
                    <a:pt x="840" y="729"/>
                    <a:pt x="1405" y="353"/>
                    <a:pt x="2104" y="219"/>
                  </a:cubicBezTo>
                  <a:cubicBezTo>
                    <a:pt x="2288" y="184"/>
                    <a:pt x="2478" y="167"/>
                    <a:pt x="2671" y="167"/>
                  </a:cubicBezTo>
                  <a:close/>
                  <a:moveTo>
                    <a:pt x="2723" y="0"/>
                  </a:moveTo>
                  <a:cubicBezTo>
                    <a:pt x="2518" y="0"/>
                    <a:pt x="2315" y="19"/>
                    <a:pt x="2116" y="57"/>
                  </a:cubicBezTo>
                  <a:cubicBezTo>
                    <a:pt x="1361" y="202"/>
                    <a:pt x="755" y="612"/>
                    <a:pt x="405" y="1212"/>
                  </a:cubicBezTo>
                  <a:cubicBezTo>
                    <a:pt x="42" y="1843"/>
                    <a:pt x="0" y="2607"/>
                    <a:pt x="289" y="3366"/>
                  </a:cubicBezTo>
                  <a:cubicBezTo>
                    <a:pt x="570" y="4111"/>
                    <a:pt x="1143" y="4764"/>
                    <a:pt x="1898" y="5200"/>
                  </a:cubicBezTo>
                  <a:cubicBezTo>
                    <a:pt x="2495" y="5547"/>
                    <a:pt x="3147" y="5726"/>
                    <a:pt x="3784" y="5726"/>
                  </a:cubicBezTo>
                  <a:cubicBezTo>
                    <a:pt x="3988" y="5726"/>
                    <a:pt x="4191" y="5708"/>
                    <a:pt x="4389" y="5671"/>
                  </a:cubicBezTo>
                  <a:cubicBezTo>
                    <a:pt x="5144" y="5528"/>
                    <a:pt x="5750" y="5115"/>
                    <a:pt x="6100" y="4514"/>
                  </a:cubicBezTo>
                  <a:cubicBezTo>
                    <a:pt x="6463" y="3883"/>
                    <a:pt x="6505" y="3119"/>
                    <a:pt x="6216" y="2362"/>
                  </a:cubicBezTo>
                  <a:cubicBezTo>
                    <a:pt x="5935" y="1614"/>
                    <a:pt x="5362" y="964"/>
                    <a:pt x="4607" y="528"/>
                  </a:cubicBezTo>
                  <a:cubicBezTo>
                    <a:pt x="4011" y="181"/>
                    <a:pt x="3359" y="0"/>
                    <a:pt x="272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2" name="Google Shape;842;p13"/>
          <p:cNvSpPr/>
          <p:nvPr/>
        </p:nvSpPr>
        <p:spPr>
          <a:xfrm flipH="1">
            <a:off x="6908664" y="4167885"/>
            <a:ext cx="1324711" cy="1044766"/>
          </a:xfrm>
          <a:custGeom>
            <a:avLst/>
            <a:gdLst/>
            <a:ahLst/>
            <a:cxnLst/>
            <a:rect l="l" t="t" r="r" b="b"/>
            <a:pathLst>
              <a:path w="44301" h="34942" extrusionOk="0">
                <a:moveTo>
                  <a:pt x="11796" y="7098"/>
                </a:moveTo>
                <a:cubicBezTo>
                  <a:pt x="11800" y="7098"/>
                  <a:pt x="11804" y="7099"/>
                  <a:pt x="11808" y="7100"/>
                </a:cubicBezTo>
                <a:lnTo>
                  <a:pt x="14254" y="7893"/>
                </a:lnTo>
                <a:cubicBezTo>
                  <a:pt x="14266" y="7895"/>
                  <a:pt x="14273" y="7905"/>
                  <a:pt x="14281" y="7917"/>
                </a:cubicBezTo>
                <a:cubicBezTo>
                  <a:pt x="14290" y="7929"/>
                  <a:pt x="14290" y="7941"/>
                  <a:pt x="14283" y="7954"/>
                </a:cubicBezTo>
                <a:cubicBezTo>
                  <a:pt x="14281" y="7956"/>
                  <a:pt x="14281" y="7958"/>
                  <a:pt x="14278" y="7961"/>
                </a:cubicBezTo>
                <a:lnTo>
                  <a:pt x="14074" y="10824"/>
                </a:lnTo>
                <a:cubicBezTo>
                  <a:pt x="14074" y="10836"/>
                  <a:pt x="14065" y="10848"/>
                  <a:pt x="14055" y="10858"/>
                </a:cubicBezTo>
                <a:cubicBezTo>
                  <a:pt x="14048" y="10865"/>
                  <a:pt x="14038" y="10867"/>
                  <a:pt x="14028" y="10867"/>
                </a:cubicBezTo>
                <a:lnTo>
                  <a:pt x="14019" y="10867"/>
                </a:lnTo>
                <a:lnTo>
                  <a:pt x="11653" y="10307"/>
                </a:lnTo>
                <a:cubicBezTo>
                  <a:pt x="11634" y="10300"/>
                  <a:pt x="11617" y="10283"/>
                  <a:pt x="11617" y="10261"/>
                </a:cubicBezTo>
                <a:lnTo>
                  <a:pt x="11750" y="7143"/>
                </a:lnTo>
                <a:cubicBezTo>
                  <a:pt x="11750" y="7129"/>
                  <a:pt x="11760" y="7117"/>
                  <a:pt x="11770" y="7107"/>
                </a:cubicBezTo>
                <a:cubicBezTo>
                  <a:pt x="11778" y="7100"/>
                  <a:pt x="11787" y="7098"/>
                  <a:pt x="11796" y="7098"/>
                </a:cubicBezTo>
                <a:close/>
                <a:moveTo>
                  <a:pt x="14400" y="7938"/>
                </a:moveTo>
                <a:cubicBezTo>
                  <a:pt x="14406" y="7938"/>
                  <a:pt x="14411" y="7939"/>
                  <a:pt x="14416" y="7941"/>
                </a:cubicBezTo>
                <a:lnTo>
                  <a:pt x="16141" y="8495"/>
                </a:lnTo>
                <a:cubicBezTo>
                  <a:pt x="16161" y="8502"/>
                  <a:pt x="16175" y="8519"/>
                  <a:pt x="16173" y="8541"/>
                </a:cubicBezTo>
                <a:lnTo>
                  <a:pt x="16049" y="11297"/>
                </a:lnTo>
                <a:cubicBezTo>
                  <a:pt x="16044" y="11314"/>
                  <a:pt x="16039" y="11326"/>
                  <a:pt x="16027" y="11331"/>
                </a:cubicBezTo>
                <a:cubicBezTo>
                  <a:pt x="16018" y="11338"/>
                  <a:pt x="16008" y="11340"/>
                  <a:pt x="16001" y="11340"/>
                </a:cubicBezTo>
                <a:lnTo>
                  <a:pt x="15991" y="11340"/>
                </a:lnTo>
                <a:lnTo>
                  <a:pt x="14188" y="10909"/>
                </a:lnTo>
                <a:cubicBezTo>
                  <a:pt x="14169" y="10904"/>
                  <a:pt x="14152" y="10884"/>
                  <a:pt x="14157" y="10860"/>
                </a:cubicBezTo>
                <a:lnTo>
                  <a:pt x="14356" y="7980"/>
                </a:lnTo>
                <a:cubicBezTo>
                  <a:pt x="14356" y="7966"/>
                  <a:pt x="14365" y="7954"/>
                  <a:pt x="14378" y="7946"/>
                </a:cubicBezTo>
                <a:cubicBezTo>
                  <a:pt x="14385" y="7941"/>
                  <a:pt x="14393" y="7938"/>
                  <a:pt x="14400" y="7938"/>
                </a:cubicBezTo>
                <a:close/>
                <a:moveTo>
                  <a:pt x="37695" y="14795"/>
                </a:moveTo>
                <a:lnTo>
                  <a:pt x="42763" y="14861"/>
                </a:lnTo>
                <a:cubicBezTo>
                  <a:pt x="42775" y="14861"/>
                  <a:pt x="42787" y="14868"/>
                  <a:pt x="42794" y="14878"/>
                </a:cubicBezTo>
                <a:cubicBezTo>
                  <a:pt x="42804" y="14885"/>
                  <a:pt x="42807" y="14897"/>
                  <a:pt x="42807" y="14909"/>
                </a:cubicBezTo>
                <a:lnTo>
                  <a:pt x="42741" y="16527"/>
                </a:lnTo>
                <a:cubicBezTo>
                  <a:pt x="42741" y="16552"/>
                  <a:pt x="42719" y="16569"/>
                  <a:pt x="42695" y="16569"/>
                </a:cubicBezTo>
                <a:lnTo>
                  <a:pt x="37554" y="16726"/>
                </a:lnTo>
                <a:cubicBezTo>
                  <a:pt x="37542" y="16726"/>
                  <a:pt x="37530" y="16721"/>
                  <a:pt x="37523" y="16712"/>
                </a:cubicBezTo>
                <a:cubicBezTo>
                  <a:pt x="37513" y="16704"/>
                  <a:pt x="37506" y="16692"/>
                  <a:pt x="37506" y="16678"/>
                </a:cubicBezTo>
                <a:cubicBezTo>
                  <a:pt x="37566" y="15853"/>
                  <a:pt x="37617" y="15246"/>
                  <a:pt x="37639" y="14955"/>
                </a:cubicBezTo>
                <a:lnTo>
                  <a:pt x="37649" y="14836"/>
                </a:lnTo>
                <a:cubicBezTo>
                  <a:pt x="37651" y="14812"/>
                  <a:pt x="37671" y="14795"/>
                  <a:pt x="37695" y="14795"/>
                </a:cubicBezTo>
                <a:close/>
                <a:moveTo>
                  <a:pt x="11657" y="10387"/>
                </a:moveTo>
                <a:cubicBezTo>
                  <a:pt x="11661" y="10387"/>
                  <a:pt x="11665" y="10388"/>
                  <a:pt x="11670" y="10389"/>
                </a:cubicBezTo>
                <a:lnTo>
                  <a:pt x="14031" y="10952"/>
                </a:lnTo>
                <a:cubicBezTo>
                  <a:pt x="14052" y="10959"/>
                  <a:pt x="14067" y="10976"/>
                  <a:pt x="14065" y="11001"/>
                </a:cubicBezTo>
                <a:lnTo>
                  <a:pt x="13582" y="18361"/>
                </a:lnTo>
                <a:cubicBezTo>
                  <a:pt x="13582" y="18374"/>
                  <a:pt x="13575" y="18388"/>
                  <a:pt x="13565" y="18395"/>
                </a:cubicBezTo>
                <a:cubicBezTo>
                  <a:pt x="13555" y="18400"/>
                  <a:pt x="13545" y="18403"/>
                  <a:pt x="13538" y="18403"/>
                </a:cubicBezTo>
                <a:lnTo>
                  <a:pt x="13526" y="18403"/>
                </a:lnTo>
                <a:lnTo>
                  <a:pt x="12252" y="18075"/>
                </a:lnTo>
                <a:cubicBezTo>
                  <a:pt x="11842" y="17971"/>
                  <a:pt x="11505" y="17886"/>
                  <a:pt x="11330" y="17840"/>
                </a:cubicBezTo>
                <a:cubicBezTo>
                  <a:pt x="11309" y="17833"/>
                  <a:pt x="11294" y="17816"/>
                  <a:pt x="11296" y="17794"/>
                </a:cubicBezTo>
                <a:lnTo>
                  <a:pt x="11612" y="10433"/>
                </a:lnTo>
                <a:cubicBezTo>
                  <a:pt x="11612" y="10418"/>
                  <a:pt x="11622" y="10406"/>
                  <a:pt x="11629" y="10397"/>
                </a:cubicBezTo>
                <a:cubicBezTo>
                  <a:pt x="11638" y="10391"/>
                  <a:pt x="11646" y="10387"/>
                  <a:pt x="11657" y="10387"/>
                </a:cubicBezTo>
                <a:close/>
                <a:moveTo>
                  <a:pt x="14181" y="10994"/>
                </a:moveTo>
                <a:cubicBezTo>
                  <a:pt x="14186" y="10994"/>
                  <a:pt x="14191" y="10995"/>
                  <a:pt x="14196" y="10998"/>
                </a:cubicBezTo>
                <a:lnTo>
                  <a:pt x="16001" y="11428"/>
                </a:lnTo>
                <a:cubicBezTo>
                  <a:pt x="16020" y="11435"/>
                  <a:pt x="16037" y="11452"/>
                  <a:pt x="16032" y="11474"/>
                </a:cubicBezTo>
                <a:lnTo>
                  <a:pt x="15693" y="18900"/>
                </a:lnTo>
                <a:cubicBezTo>
                  <a:pt x="15693" y="18912"/>
                  <a:pt x="15688" y="18924"/>
                  <a:pt x="15678" y="18934"/>
                </a:cubicBezTo>
                <a:cubicBezTo>
                  <a:pt x="15668" y="18941"/>
                  <a:pt x="15661" y="18944"/>
                  <a:pt x="15651" y="18944"/>
                </a:cubicBezTo>
                <a:lnTo>
                  <a:pt x="15639" y="18944"/>
                </a:lnTo>
                <a:cubicBezTo>
                  <a:pt x="15532" y="18919"/>
                  <a:pt x="14455" y="18643"/>
                  <a:pt x="13655" y="18437"/>
                </a:cubicBezTo>
                <a:cubicBezTo>
                  <a:pt x="13635" y="18429"/>
                  <a:pt x="13618" y="18412"/>
                  <a:pt x="13623" y="18388"/>
                </a:cubicBezTo>
                <a:lnTo>
                  <a:pt x="14140" y="11037"/>
                </a:lnTo>
                <a:cubicBezTo>
                  <a:pt x="14140" y="11025"/>
                  <a:pt x="14150" y="11013"/>
                  <a:pt x="14159" y="11003"/>
                </a:cubicBezTo>
                <a:cubicBezTo>
                  <a:pt x="14165" y="10997"/>
                  <a:pt x="14173" y="10994"/>
                  <a:pt x="14181" y="10994"/>
                </a:cubicBezTo>
                <a:close/>
                <a:moveTo>
                  <a:pt x="42685" y="16654"/>
                </a:moveTo>
                <a:cubicBezTo>
                  <a:pt x="42697" y="16654"/>
                  <a:pt x="42710" y="16656"/>
                  <a:pt x="42719" y="16666"/>
                </a:cubicBezTo>
                <a:cubicBezTo>
                  <a:pt x="42729" y="16675"/>
                  <a:pt x="42731" y="16687"/>
                  <a:pt x="42731" y="16700"/>
                </a:cubicBezTo>
                <a:lnTo>
                  <a:pt x="42588" y="20120"/>
                </a:lnTo>
                <a:cubicBezTo>
                  <a:pt x="42588" y="20145"/>
                  <a:pt x="42569" y="20162"/>
                  <a:pt x="42545" y="20162"/>
                </a:cubicBezTo>
                <a:lnTo>
                  <a:pt x="37285" y="20220"/>
                </a:lnTo>
                <a:cubicBezTo>
                  <a:pt x="37273" y="20220"/>
                  <a:pt x="37260" y="20213"/>
                  <a:pt x="37251" y="20205"/>
                </a:cubicBezTo>
                <a:cubicBezTo>
                  <a:pt x="37244" y="20196"/>
                  <a:pt x="37239" y="20183"/>
                  <a:pt x="37239" y="20171"/>
                </a:cubicBezTo>
                <a:cubicBezTo>
                  <a:pt x="37343" y="18774"/>
                  <a:pt x="37438" y="17590"/>
                  <a:pt x="37493" y="16848"/>
                </a:cubicBezTo>
                <a:cubicBezTo>
                  <a:pt x="37496" y="16826"/>
                  <a:pt x="37515" y="16809"/>
                  <a:pt x="37537" y="16806"/>
                </a:cubicBezTo>
                <a:lnTo>
                  <a:pt x="42685" y="16654"/>
                </a:lnTo>
                <a:close/>
                <a:moveTo>
                  <a:pt x="42537" y="20244"/>
                </a:moveTo>
                <a:cubicBezTo>
                  <a:pt x="42549" y="20244"/>
                  <a:pt x="42562" y="20251"/>
                  <a:pt x="42571" y="20259"/>
                </a:cubicBezTo>
                <a:cubicBezTo>
                  <a:pt x="42581" y="20268"/>
                  <a:pt x="42583" y="20281"/>
                  <a:pt x="42583" y="20293"/>
                </a:cubicBezTo>
                <a:lnTo>
                  <a:pt x="42464" y="23180"/>
                </a:lnTo>
                <a:cubicBezTo>
                  <a:pt x="42464" y="23204"/>
                  <a:pt x="42445" y="23223"/>
                  <a:pt x="42421" y="23223"/>
                </a:cubicBezTo>
                <a:lnTo>
                  <a:pt x="37054" y="23235"/>
                </a:lnTo>
                <a:cubicBezTo>
                  <a:pt x="37042" y="23235"/>
                  <a:pt x="37030" y="23228"/>
                  <a:pt x="37023" y="23218"/>
                </a:cubicBezTo>
                <a:cubicBezTo>
                  <a:pt x="37013" y="23211"/>
                  <a:pt x="37011" y="23199"/>
                  <a:pt x="37011" y="23187"/>
                </a:cubicBezTo>
                <a:lnTo>
                  <a:pt x="37079" y="22297"/>
                </a:lnTo>
                <a:cubicBezTo>
                  <a:pt x="37132" y="21627"/>
                  <a:pt x="37183" y="20972"/>
                  <a:pt x="37229" y="20344"/>
                </a:cubicBezTo>
                <a:cubicBezTo>
                  <a:pt x="37229" y="20319"/>
                  <a:pt x="37246" y="20302"/>
                  <a:pt x="37270" y="20302"/>
                </a:cubicBezTo>
                <a:lnTo>
                  <a:pt x="42537" y="20244"/>
                </a:lnTo>
                <a:close/>
                <a:moveTo>
                  <a:pt x="11331" y="17906"/>
                </a:moveTo>
                <a:cubicBezTo>
                  <a:pt x="11336" y="17906"/>
                  <a:pt x="11342" y="17907"/>
                  <a:pt x="11347" y="17910"/>
                </a:cubicBezTo>
                <a:cubicBezTo>
                  <a:pt x="11646" y="17985"/>
                  <a:pt x="12345" y="18167"/>
                  <a:pt x="13097" y="18364"/>
                </a:cubicBezTo>
                <a:lnTo>
                  <a:pt x="13541" y="18478"/>
                </a:lnTo>
                <a:cubicBezTo>
                  <a:pt x="13562" y="18485"/>
                  <a:pt x="13577" y="18502"/>
                  <a:pt x="13575" y="18529"/>
                </a:cubicBezTo>
                <a:cubicBezTo>
                  <a:pt x="13575" y="18529"/>
                  <a:pt x="13092" y="25363"/>
                  <a:pt x="13082" y="25363"/>
                </a:cubicBezTo>
                <a:lnTo>
                  <a:pt x="13072" y="25363"/>
                </a:lnTo>
                <a:lnTo>
                  <a:pt x="11030" y="24936"/>
                </a:lnTo>
                <a:cubicBezTo>
                  <a:pt x="11008" y="24929"/>
                  <a:pt x="10993" y="24912"/>
                  <a:pt x="10993" y="24890"/>
                </a:cubicBezTo>
                <a:lnTo>
                  <a:pt x="11289" y="17959"/>
                </a:lnTo>
                <a:cubicBezTo>
                  <a:pt x="11289" y="17937"/>
                  <a:pt x="11296" y="17925"/>
                  <a:pt x="11309" y="17915"/>
                </a:cubicBezTo>
                <a:cubicBezTo>
                  <a:pt x="11316" y="17909"/>
                  <a:pt x="11323" y="17906"/>
                  <a:pt x="11331" y="17906"/>
                </a:cubicBezTo>
                <a:close/>
                <a:moveTo>
                  <a:pt x="13650" y="18511"/>
                </a:moveTo>
                <a:cubicBezTo>
                  <a:pt x="13655" y="18511"/>
                  <a:pt x="13659" y="18511"/>
                  <a:pt x="13664" y="18512"/>
                </a:cubicBezTo>
                <a:cubicBezTo>
                  <a:pt x="14572" y="18750"/>
                  <a:pt x="15547" y="19000"/>
                  <a:pt x="15654" y="19029"/>
                </a:cubicBezTo>
                <a:cubicBezTo>
                  <a:pt x="15676" y="19031"/>
                  <a:pt x="15690" y="19050"/>
                  <a:pt x="15688" y="19070"/>
                </a:cubicBezTo>
                <a:lnTo>
                  <a:pt x="15375" y="25788"/>
                </a:lnTo>
                <a:cubicBezTo>
                  <a:pt x="15375" y="25800"/>
                  <a:pt x="15370" y="25812"/>
                  <a:pt x="15358" y="25822"/>
                </a:cubicBezTo>
                <a:cubicBezTo>
                  <a:pt x="15348" y="25827"/>
                  <a:pt x="15338" y="25829"/>
                  <a:pt x="15329" y="25829"/>
                </a:cubicBezTo>
                <a:lnTo>
                  <a:pt x="15321" y="25829"/>
                </a:lnTo>
                <a:lnTo>
                  <a:pt x="13165" y="25378"/>
                </a:lnTo>
                <a:cubicBezTo>
                  <a:pt x="13143" y="25373"/>
                  <a:pt x="13616" y="18524"/>
                  <a:pt x="13625" y="18519"/>
                </a:cubicBezTo>
                <a:cubicBezTo>
                  <a:pt x="13634" y="18513"/>
                  <a:pt x="13642" y="18511"/>
                  <a:pt x="13650" y="18511"/>
                </a:cubicBezTo>
                <a:close/>
                <a:moveTo>
                  <a:pt x="42409" y="23301"/>
                </a:moveTo>
                <a:cubicBezTo>
                  <a:pt x="42418" y="23301"/>
                  <a:pt x="42431" y="23308"/>
                  <a:pt x="42440" y="23316"/>
                </a:cubicBezTo>
                <a:cubicBezTo>
                  <a:pt x="42450" y="23325"/>
                  <a:pt x="42452" y="23337"/>
                  <a:pt x="42452" y="23350"/>
                </a:cubicBezTo>
                <a:lnTo>
                  <a:pt x="42292" y="27205"/>
                </a:lnTo>
                <a:cubicBezTo>
                  <a:pt x="42292" y="27219"/>
                  <a:pt x="42283" y="27231"/>
                  <a:pt x="42275" y="27241"/>
                </a:cubicBezTo>
                <a:cubicBezTo>
                  <a:pt x="42266" y="27246"/>
                  <a:pt x="42256" y="27248"/>
                  <a:pt x="42246" y="27248"/>
                </a:cubicBezTo>
                <a:cubicBezTo>
                  <a:pt x="42241" y="27248"/>
                  <a:pt x="42239" y="27248"/>
                  <a:pt x="42232" y="27246"/>
                </a:cubicBezTo>
                <a:cubicBezTo>
                  <a:pt x="42222" y="27243"/>
                  <a:pt x="42217" y="27241"/>
                  <a:pt x="42210" y="27236"/>
                </a:cubicBezTo>
                <a:cubicBezTo>
                  <a:pt x="42210" y="27236"/>
                  <a:pt x="42207" y="27236"/>
                  <a:pt x="42207" y="27234"/>
                </a:cubicBezTo>
                <a:lnTo>
                  <a:pt x="36746" y="27234"/>
                </a:lnTo>
                <a:cubicBezTo>
                  <a:pt x="36734" y="27234"/>
                  <a:pt x="36722" y="27229"/>
                  <a:pt x="36712" y="27219"/>
                </a:cubicBezTo>
                <a:cubicBezTo>
                  <a:pt x="36702" y="27209"/>
                  <a:pt x="36700" y="27197"/>
                  <a:pt x="36700" y="27185"/>
                </a:cubicBezTo>
                <a:cubicBezTo>
                  <a:pt x="36749" y="26542"/>
                  <a:pt x="36797" y="25873"/>
                  <a:pt x="36848" y="25225"/>
                </a:cubicBezTo>
                <a:cubicBezTo>
                  <a:pt x="36897" y="24601"/>
                  <a:pt x="36943" y="23978"/>
                  <a:pt x="36989" y="23359"/>
                </a:cubicBezTo>
                <a:cubicBezTo>
                  <a:pt x="36998" y="23330"/>
                  <a:pt x="37015" y="23313"/>
                  <a:pt x="37040" y="23313"/>
                </a:cubicBezTo>
                <a:lnTo>
                  <a:pt x="42409" y="23301"/>
                </a:lnTo>
                <a:close/>
                <a:moveTo>
                  <a:pt x="42243" y="27299"/>
                </a:moveTo>
                <a:cubicBezTo>
                  <a:pt x="42252" y="27299"/>
                  <a:pt x="42260" y="27301"/>
                  <a:pt x="42268" y="27306"/>
                </a:cubicBezTo>
                <a:cubicBezTo>
                  <a:pt x="42280" y="27316"/>
                  <a:pt x="42290" y="27331"/>
                  <a:pt x="42290" y="27345"/>
                </a:cubicBezTo>
                <a:lnTo>
                  <a:pt x="42149" y="30730"/>
                </a:lnTo>
                <a:cubicBezTo>
                  <a:pt x="42149" y="30749"/>
                  <a:pt x="42137" y="30764"/>
                  <a:pt x="42120" y="30771"/>
                </a:cubicBezTo>
                <a:cubicBezTo>
                  <a:pt x="42113" y="30773"/>
                  <a:pt x="42108" y="30773"/>
                  <a:pt x="42105" y="30773"/>
                </a:cubicBezTo>
                <a:cubicBezTo>
                  <a:pt x="42093" y="30773"/>
                  <a:pt x="42081" y="30766"/>
                  <a:pt x="42071" y="30761"/>
                </a:cubicBezTo>
                <a:cubicBezTo>
                  <a:pt x="42059" y="30749"/>
                  <a:pt x="42050" y="30742"/>
                  <a:pt x="42040" y="30742"/>
                </a:cubicBezTo>
                <a:lnTo>
                  <a:pt x="42037" y="30742"/>
                </a:lnTo>
                <a:lnTo>
                  <a:pt x="36499" y="30482"/>
                </a:lnTo>
                <a:cubicBezTo>
                  <a:pt x="36487" y="30482"/>
                  <a:pt x="36474" y="30475"/>
                  <a:pt x="36467" y="30468"/>
                </a:cubicBezTo>
                <a:cubicBezTo>
                  <a:pt x="36457" y="30458"/>
                  <a:pt x="36455" y="30446"/>
                  <a:pt x="36455" y="30434"/>
                </a:cubicBezTo>
                <a:cubicBezTo>
                  <a:pt x="36482" y="30062"/>
                  <a:pt x="36511" y="29672"/>
                  <a:pt x="36542" y="29269"/>
                </a:cubicBezTo>
                <a:cubicBezTo>
                  <a:pt x="36588" y="28655"/>
                  <a:pt x="36637" y="28012"/>
                  <a:pt x="36688" y="27350"/>
                </a:cubicBezTo>
                <a:cubicBezTo>
                  <a:pt x="36695" y="27328"/>
                  <a:pt x="36715" y="27311"/>
                  <a:pt x="36739" y="27311"/>
                </a:cubicBezTo>
                <a:lnTo>
                  <a:pt x="42215" y="27311"/>
                </a:lnTo>
                <a:cubicBezTo>
                  <a:pt x="42217" y="27306"/>
                  <a:pt x="42219" y="27306"/>
                  <a:pt x="42222" y="27304"/>
                </a:cubicBezTo>
                <a:cubicBezTo>
                  <a:pt x="42229" y="27301"/>
                  <a:pt x="42236" y="27299"/>
                  <a:pt x="42243" y="27299"/>
                </a:cubicBezTo>
                <a:close/>
                <a:moveTo>
                  <a:pt x="11031" y="25001"/>
                </a:moveTo>
                <a:cubicBezTo>
                  <a:pt x="11034" y="25001"/>
                  <a:pt x="11036" y="25001"/>
                  <a:pt x="11039" y="25002"/>
                </a:cubicBezTo>
                <a:lnTo>
                  <a:pt x="13019" y="25450"/>
                </a:lnTo>
                <a:cubicBezTo>
                  <a:pt x="13041" y="25458"/>
                  <a:pt x="13055" y="25475"/>
                  <a:pt x="13055" y="25499"/>
                </a:cubicBezTo>
                <a:lnTo>
                  <a:pt x="12648" y="31077"/>
                </a:lnTo>
                <a:cubicBezTo>
                  <a:pt x="12645" y="31101"/>
                  <a:pt x="12628" y="31120"/>
                  <a:pt x="12604" y="31120"/>
                </a:cubicBezTo>
                <a:lnTo>
                  <a:pt x="12599" y="31120"/>
                </a:lnTo>
                <a:lnTo>
                  <a:pt x="10775" y="30994"/>
                </a:lnTo>
                <a:cubicBezTo>
                  <a:pt x="10751" y="30992"/>
                  <a:pt x="10731" y="30975"/>
                  <a:pt x="10731" y="30946"/>
                </a:cubicBezTo>
                <a:lnTo>
                  <a:pt x="10986" y="25045"/>
                </a:lnTo>
                <a:cubicBezTo>
                  <a:pt x="10986" y="25033"/>
                  <a:pt x="10993" y="25019"/>
                  <a:pt x="11003" y="25011"/>
                </a:cubicBezTo>
                <a:cubicBezTo>
                  <a:pt x="11012" y="25004"/>
                  <a:pt x="11021" y="25001"/>
                  <a:pt x="11031" y="25001"/>
                </a:cubicBezTo>
                <a:close/>
                <a:moveTo>
                  <a:pt x="36494" y="30562"/>
                </a:moveTo>
                <a:lnTo>
                  <a:pt x="42040" y="30822"/>
                </a:lnTo>
                <a:cubicBezTo>
                  <a:pt x="42050" y="30822"/>
                  <a:pt x="42059" y="30819"/>
                  <a:pt x="42062" y="30812"/>
                </a:cubicBezTo>
                <a:cubicBezTo>
                  <a:pt x="42071" y="30801"/>
                  <a:pt x="42085" y="30796"/>
                  <a:pt x="42099" y="30796"/>
                </a:cubicBezTo>
                <a:cubicBezTo>
                  <a:pt x="42104" y="30796"/>
                  <a:pt x="42108" y="30796"/>
                  <a:pt x="42113" y="30798"/>
                </a:cubicBezTo>
                <a:cubicBezTo>
                  <a:pt x="42132" y="30805"/>
                  <a:pt x="42144" y="30822"/>
                  <a:pt x="42144" y="30844"/>
                </a:cubicBezTo>
                <a:lnTo>
                  <a:pt x="42004" y="34228"/>
                </a:lnTo>
                <a:cubicBezTo>
                  <a:pt x="42001" y="34255"/>
                  <a:pt x="41984" y="34274"/>
                  <a:pt x="41960" y="34274"/>
                </a:cubicBezTo>
                <a:lnTo>
                  <a:pt x="36217" y="34228"/>
                </a:lnTo>
                <a:cubicBezTo>
                  <a:pt x="36205" y="34228"/>
                  <a:pt x="36193" y="34221"/>
                  <a:pt x="36186" y="34214"/>
                </a:cubicBezTo>
                <a:cubicBezTo>
                  <a:pt x="36176" y="34204"/>
                  <a:pt x="36174" y="34192"/>
                  <a:pt x="36174" y="34180"/>
                </a:cubicBezTo>
                <a:lnTo>
                  <a:pt x="36193" y="33903"/>
                </a:lnTo>
                <a:cubicBezTo>
                  <a:pt x="36239" y="33330"/>
                  <a:pt x="36331" y="32134"/>
                  <a:pt x="36445" y="30604"/>
                </a:cubicBezTo>
                <a:cubicBezTo>
                  <a:pt x="36448" y="30579"/>
                  <a:pt x="36470" y="30562"/>
                  <a:pt x="36494" y="30562"/>
                </a:cubicBezTo>
                <a:close/>
                <a:moveTo>
                  <a:pt x="36858" y="13131"/>
                </a:moveTo>
                <a:lnTo>
                  <a:pt x="44010" y="13206"/>
                </a:lnTo>
                <a:cubicBezTo>
                  <a:pt x="44022" y="13206"/>
                  <a:pt x="44034" y="13211"/>
                  <a:pt x="44041" y="13221"/>
                </a:cubicBezTo>
                <a:cubicBezTo>
                  <a:pt x="44051" y="13230"/>
                  <a:pt x="44054" y="13242"/>
                  <a:pt x="44054" y="13255"/>
                </a:cubicBezTo>
                <a:lnTo>
                  <a:pt x="43685" y="34214"/>
                </a:lnTo>
                <a:cubicBezTo>
                  <a:pt x="43685" y="34238"/>
                  <a:pt x="43665" y="34257"/>
                  <a:pt x="43641" y="34257"/>
                </a:cubicBezTo>
                <a:lnTo>
                  <a:pt x="42130" y="34281"/>
                </a:lnTo>
                <a:cubicBezTo>
                  <a:pt x="42118" y="34281"/>
                  <a:pt x="42105" y="34277"/>
                  <a:pt x="42096" y="34267"/>
                </a:cubicBezTo>
                <a:cubicBezTo>
                  <a:pt x="42086" y="34257"/>
                  <a:pt x="42084" y="34245"/>
                  <a:pt x="42084" y="34233"/>
                </a:cubicBezTo>
                <a:lnTo>
                  <a:pt x="42894" y="14824"/>
                </a:lnTo>
                <a:cubicBezTo>
                  <a:pt x="42894" y="14819"/>
                  <a:pt x="42889" y="14807"/>
                  <a:pt x="42884" y="14798"/>
                </a:cubicBezTo>
                <a:cubicBezTo>
                  <a:pt x="42872" y="14785"/>
                  <a:pt x="42862" y="14783"/>
                  <a:pt x="42853" y="14783"/>
                </a:cubicBezTo>
                <a:lnTo>
                  <a:pt x="37620" y="14715"/>
                </a:lnTo>
                <a:cubicBezTo>
                  <a:pt x="37600" y="14715"/>
                  <a:pt x="37583" y="14732"/>
                  <a:pt x="37581" y="14751"/>
                </a:cubicBezTo>
                <a:cubicBezTo>
                  <a:pt x="37561" y="14926"/>
                  <a:pt x="36829" y="24565"/>
                  <a:pt x="36387" y="30325"/>
                </a:cubicBezTo>
                <a:lnTo>
                  <a:pt x="36373" y="30516"/>
                </a:lnTo>
                <a:lnTo>
                  <a:pt x="36373" y="30519"/>
                </a:lnTo>
                <a:cubicBezTo>
                  <a:pt x="36225" y="32493"/>
                  <a:pt x="36106" y="34051"/>
                  <a:pt x="36091" y="34264"/>
                </a:cubicBezTo>
                <a:lnTo>
                  <a:pt x="36091" y="34267"/>
                </a:lnTo>
                <a:cubicBezTo>
                  <a:pt x="36091" y="34267"/>
                  <a:pt x="36091" y="34274"/>
                  <a:pt x="36101" y="34281"/>
                </a:cubicBezTo>
                <a:cubicBezTo>
                  <a:pt x="36108" y="34298"/>
                  <a:pt x="36113" y="34315"/>
                  <a:pt x="36103" y="34330"/>
                </a:cubicBezTo>
                <a:cubicBezTo>
                  <a:pt x="36094" y="34347"/>
                  <a:pt x="36079" y="34354"/>
                  <a:pt x="36064" y="34354"/>
                </a:cubicBezTo>
                <a:lnTo>
                  <a:pt x="34720" y="34376"/>
                </a:lnTo>
                <a:cubicBezTo>
                  <a:pt x="34708" y="34376"/>
                  <a:pt x="34696" y="34371"/>
                  <a:pt x="34686" y="34364"/>
                </a:cubicBezTo>
                <a:cubicBezTo>
                  <a:pt x="34677" y="34354"/>
                  <a:pt x="34674" y="34342"/>
                  <a:pt x="34674" y="34330"/>
                </a:cubicBezTo>
                <a:cubicBezTo>
                  <a:pt x="34674" y="34323"/>
                  <a:pt x="34677" y="34315"/>
                  <a:pt x="34677" y="34311"/>
                </a:cubicBezTo>
                <a:lnTo>
                  <a:pt x="36812" y="13170"/>
                </a:lnTo>
                <a:cubicBezTo>
                  <a:pt x="36817" y="13145"/>
                  <a:pt x="36834" y="13131"/>
                  <a:pt x="36858" y="13131"/>
                </a:cubicBezTo>
                <a:close/>
                <a:moveTo>
                  <a:pt x="34529" y="14824"/>
                </a:moveTo>
                <a:cubicBezTo>
                  <a:pt x="34534" y="14824"/>
                  <a:pt x="34539" y="14825"/>
                  <a:pt x="34543" y="14827"/>
                </a:cubicBezTo>
                <a:cubicBezTo>
                  <a:pt x="34563" y="14834"/>
                  <a:pt x="34575" y="14851"/>
                  <a:pt x="34575" y="14873"/>
                </a:cubicBezTo>
                <a:lnTo>
                  <a:pt x="33270" y="34357"/>
                </a:lnTo>
                <a:cubicBezTo>
                  <a:pt x="33270" y="34383"/>
                  <a:pt x="33253" y="34400"/>
                  <a:pt x="33228" y="34400"/>
                </a:cubicBezTo>
                <a:lnTo>
                  <a:pt x="27423" y="34476"/>
                </a:lnTo>
                <a:cubicBezTo>
                  <a:pt x="27411" y="34476"/>
                  <a:pt x="27398" y="34471"/>
                  <a:pt x="27391" y="34463"/>
                </a:cubicBezTo>
                <a:cubicBezTo>
                  <a:pt x="27381" y="34456"/>
                  <a:pt x="27379" y="34442"/>
                  <a:pt x="27379" y="34432"/>
                </a:cubicBezTo>
                <a:lnTo>
                  <a:pt x="27610" y="20974"/>
                </a:lnTo>
                <a:cubicBezTo>
                  <a:pt x="27610" y="20950"/>
                  <a:pt x="27629" y="20928"/>
                  <a:pt x="27653" y="20928"/>
                </a:cubicBezTo>
                <a:lnTo>
                  <a:pt x="29987" y="20928"/>
                </a:lnTo>
                <a:cubicBezTo>
                  <a:pt x="29994" y="20928"/>
                  <a:pt x="30011" y="20926"/>
                  <a:pt x="30019" y="20914"/>
                </a:cubicBezTo>
                <a:lnTo>
                  <a:pt x="34492" y="14844"/>
                </a:lnTo>
                <a:cubicBezTo>
                  <a:pt x="34501" y="14831"/>
                  <a:pt x="34516" y="14824"/>
                  <a:pt x="34529" y="14824"/>
                </a:cubicBezTo>
                <a:close/>
                <a:moveTo>
                  <a:pt x="24856" y="18820"/>
                </a:moveTo>
                <a:cubicBezTo>
                  <a:pt x="24880" y="18820"/>
                  <a:pt x="24900" y="18837"/>
                  <a:pt x="24904" y="18861"/>
                </a:cubicBezTo>
                <a:lnTo>
                  <a:pt x="26008" y="34446"/>
                </a:lnTo>
                <a:cubicBezTo>
                  <a:pt x="26008" y="34459"/>
                  <a:pt x="26001" y="34471"/>
                  <a:pt x="25991" y="34480"/>
                </a:cubicBezTo>
                <a:cubicBezTo>
                  <a:pt x="25984" y="34488"/>
                  <a:pt x="25972" y="34495"/>
                  <a:pt x="25960" y="34495"/>
                </a:cubicBezTo>
                <a:lnTo>
                  <a:pt x="19002" y="34590"/>
                </a:lnTo>
                <a:cubicBezTo>
                  <a:pt x="18990" y="34590"/>
                  <a:pt x="18977" y="34582"/>
                  <a:pt x="18968" y="34573"/>
                </a:cubicBezTo>
                <a:cubicBezTo>
                  <a:pt x="18960" y="34565"/>
                  <a:pt x="18956" y="34553"/>
                  <a:pt x="18956" y="34541"/>
                </a:cubicBezTo>
                <a:lnTo>
                  <a:pt x="19608" y="19070"/>
                </a:lnTo>
                <a:cubicBezTo>
                  <a:pt x="19608" y="19046"/>
                  <a:pt x="19630" y="19029"/>
                  <a:pt x="19652" y="19029"/>
                </a:cubicBezTo>
                <a:lnTo>
                  <a:pt x="24856" y="18820"/>
                </a:lnTo>
                <a:close/>
                <a:moveTo>
                  <a:pt x="13160" y="25474"/>
                </a:moveTo>
                <a:cubicBezTo>
                  <a:pt x="13164" y="25474"/>
                  <a:pt x="13167" y="25474"/>
                  <a:pt x="13169" y="25475"/>
                </a:cubicBezTo>
                <a:lnTo>
                  <a:pt x="15329" y="25911"/>
                </a:lnTo>
                <a:cubicBezTo>
                  <a:pt x="15350" y="25916"/>
                  <a:pt x="15365" y="25936"/>
                  <a:pt x="15365" y="25958"/>
                </a:cubicBezTo>
                <a:lnTo>
                  <a:pt x="15120" y="31283"/>
                </a:lnTo>
                <a:cubicBezTo>
                  <a:pt x="15120" y="31302"/>
                  <a:pt x="15108" y="31319"/>
                  <a:pt x="15091" y="31326"/>
                </a:cubicBezTo>
                <a:cubicBezTo>
                  <a:pt x="15108" y="31331"/>
                  <a:pt x="15118" y="31351"/>
                  <a:pt x="15118" y="31368"/>
                </a:cubicBezTo>
                <a:lnTo>
                  <a:pt x="14970" y="34597"/>
                </a:lnTo>
                <a:cubicBezTo>
                  <a:pt x="14972" y="34626"/>
                  <a:pt x="14950" y="34643"/>
                  <a:pt x="14926" y="34643"/>
                </a:cubicBezTo>
                <a:lnTo>
                  <a:pt x="12522" y="34674"/>
                </a:lnTo>
                <a:cubicBezTo>
                  <a:pt x="12509" y="34674"/>
                  <a:pt x="12497" y="34667"/>
                  <a:pt x="12488" y="34657"/>
                </a:cubicBezTo>
                <a:cubicBezTo>
                  <a:pt x="12478" y="34650"/>
                  <a:pt x="12476" y="34638"/>
                  <a:pt x="12476" y="34626"/>
                </a:cubicBezTo>
                <a:lnTo>
                  <a:pt x="12713" y="31254"/>
                </a:lnTo>
                <a:cubicBezTo>
                  <a:pt x="12716" y="31229"/>
                  <a:pt x="12738" y="31210"/>
                  <a:pt x="12762" y="31210"/>
                </a:cubicBezTo>
                <a:lnTo>
                  <a:pt x="15006" y="31360"/>
                </a:lnTo>
                <a:cubicBezTo>
                  <a:pt x="15013" y="31360"/>
                  <a:pt x="15023" y="31358"/>
                  <a:pt x="15035" y="31341"/>
                </a:cubicBezTo>
                <a:cubicBezTo>
                  <a:pt x="15042" y="31331"/>
                  <a:pt x="15050" y="31324"/>
                  <a:pt x="15057" y="31322"/>
                </a:cubicBezTo>
                <a:cubicBezTo>
                  <a:pt x="15047" y="31319"/>
                  <a:pt x="15042" y="31314"/>
                  <a:pt x="15035" y="31305"/>
                </a:cubicBezTo>
                <a:cubicBezTo>
                  <a:pt x="15023" y="31283"/>
                  <a:pt x="15013" y="31283"/>
                  <a:pt x="15011" y="31283"/>
                </a:cubicBezTo>
                <a:lnTo>
                  <a:pt x="15008" y="31283"/>
                </a:lnTo>
                <a:lnTo>
                  <a:pt x="12767" y="31132"/>
                </a:lnTo>
                <a:cubicBezTo>
                  <a:pt x="12755" y="31132"/>
                  <a:pt x="12742" y="31125"/>
                  <a:pt x="12738" y="31115"/>
                </a:cubicBezTo>
                <a:cubicBezTo>
                  <a:pt x="12728" y="31108"/>
                  <a:pt x="12725" y="31094"/>
                  <a:pt x="12725" y="31084"/>
                </a:cubicBezTo>
                <a:lnTo>
                  <a:pt x="13116" y="25518"/>
                </a:lnTo>
                <a:cubicBezTo>
                  <a:pt x="13116" y="25506"/>
                  <a:pt x="13121" y="25494"/>
                  <a:pt x="13133" y="25484"/>
                </a:cubicBezTo>
                <a:cubicBezTo>
                  <a:pt x="13140" y="25477"/>
                  <a:pt x="13151" y="25474"/>
                  <a:pt x="13160" y="25474"/>
                </a:cubicBezTo>
                <a:close/>
                <a:moveTo>
                  <a:pt x="10775" y="31072"/>
                </a:moveTo>
                <a:lnTo>
                  <a:pt x="12594" y="31195"/>
                </a:lnTo>
                <a:cubicBezTo>
                  <a:pt x="12607" y="31195"/>
                  <a:pt x="12619" y="31200"/>
                  <a:pt x="12624" y="31210"/>
                </a:cubicBezTo>
                <a:cubicBezTo>
                  <a:pt x="12633" y="31220"/>
                  <a:pt x="12636" y="31232"/>
                  <a:pt x="12636" y="31244"/>
                </a:cubicBezTo>
                <a:lnTo>
                  <a:pt x="12400" y="34633"/>
                </a:lnTo>
                <a:cubicBezTo>
                  <a:pt x="12398" y="34657"/>
                  <a:pt x="12376" y="34679"/>
                  <a:pt x="12354" y="34679"/>
                </a:cubicBezTo>
                <a:lnTo>
                  <a:pt x="10620" y="34706"/>
                </a:lnTo>
                <a:cubicBezTo>
                  <a:pt x="10607" y="34706"/>
                  <a:pt x="10595" y="34701"/>
                  <a:pt x="10586" y="34691"/>
                </a:cubicBezTo>
                <a:cubicBezTo>
                  <a:pt x="10576" y="34682"/>
                  <a:pt x="10573" y="34670"/>
                  <a:pt x="10573" y="34657"/>
                </a:cubicBezTo>
                <a:lnTo>
                  <a:pt x="10726" y="31115"/>
                </a:lnTo>
                <a:cubicBezTo>
                  <a:pt x="10726" y="31103"/>
                  <a:pt x="10731" y="31091"/>
                  <a:pt x="10741" y="31084"/>
                </a:cubicBezTo>
                <a:cubicBezTo>
                  <a:pt x="10751" y="31074"/>
                  <a:pt x="10763" y="31072"/>
                  <a:pt x="10775" y="31072"/>
                </a:cubicBezTo>
                <a:close/>
                <a:moveTo>
                  <a:pt x="13621" y="171"/>
                </a:moveTo>
                <a:cubicBezTo>
                  <a:pt x="13630" y="171"/>
                  <a:pt x="13639" y="175"/>
                  <a:pt x="13645" y="180"/>
                </a:cubicBezTo>
                <a:cubicBezTo>
                  <a:pt x="13657" y="190"/>
                  <a:pt x="13664" y="205"/>
                  <a:pt x="13664" y="219"/>
                </a:cubicBezTo>
                <a:lnTo>
                  <a:pt x="13266" y="4559"/>
                </a:lnTo>
                <a:cubicBezTo>
                  <a:pt x="13266" y="4574"/>
                  <a:pt x="13274" y="4593"/>
                  <a:pt x="13293" y="4598"/>
                </a:cubicBezTo>
                <a:lnTo>
                  <a:pt x="17954" y="5967"/>
                </a:lnTo>
                <a:cubicBezTo>
                  <a:pt x="17971" y="5974"/>
                  <a:pt x="17985" y="5991"/>
                  <a:pt x="17985" y="6013"/>
                </a:cubicBezTo>
                <a:lnTo>
                  <a:pt x="17677" y="34565"/>
                </a:lnTo>
                <a:cubicBezTo>
                  <a:pt x="17675" y="34585"/>
                  <a:pt x="17655" y="34607"/>
                  <a:pt x="17631" y="34607"/>
                </a:cubicBezTo>
                <a:lnTo>
                  <a:pt x="15098" y="34641"/>
                </a:lnTo>
                <a:cubicBezTo>
                  <a:pt x="15086" y="34641"/>
                  <a:pt x="15074" y="34633"/>
                  <a:pt x="15064" y="34626"/>
                </a:cubicBezTo>
                <a:cubicBezTo>
                  <a:pt x="15057" y="34616"/>
                  <a:pt x="15054" y="34604"/>
                  <a:pt x="15054" y="34592"/>
                </a:cubicBezTo>
                <a:lnTo>
                  <a:pt x="16255" y="8480"/>
                </a:lnTo>
                <a:cubicBezTo>
                  <a:pt x="16255" y="8463"/>
                  <a:pt x="16246" y="8448"/>
                  <a:pt x="16231" y="8441"/>
                </a:cubicBezTo>
                <a:lnTo>
                  <a:pt x="11689" y="6908"/>
                </a:lnTo>
                <a:cubicBezTo>
                  <a:pt x="11687" y="6944"/>
                  <a:pt x="11685" y="7000"/>
                  <a:pt x="11682" y="7092"/>
                </a:cubicBezTo>
                <a:lnTo>
                  <a:pt x="10671" y="30958"/>
                </a:lnTo>
                <a:lnTo>
                  <a:pt x="10671" y="30963"/>
                </a:lnTo>
                <a:cubicBezTo>
                  <a:pt x="10666" y="31001"/>
                  <a:pt x="10663" y="31043"/>
                  <a:pt x="10663" y="31084"/>
                </a:cubicBezTo>
                <a:cubicBezTo>
                  <a:pt x="10666" y="31089"/>
                  <a:pt x="10668" y="31098"/>
                  <a:pt x="10666" y="31103"/>
                </a:cubicBezTo>
                <a:lnTo>
                  <a:pt x="10513" y="34662"/>
                </a:lnTo>
                <a:cubicBezTo>
                  <a:pt x="10513" y="34687"/>
                  <a:pt x="10493" y="34704"/>
                  <a:pt x="10469" y="34704"/>
                </a:cubicBezTo>
                <a:lnTo>
                  <a:pt x="7327" y="34755"/>
                </a:lnTo>
                <a:cubicBezTo>
                  <a:pt x="7315" y="34755"/>
                  <a:pt x="7301" y="34750"/>
                  <a:pt x="7293" y="34740"/>
                </a:cubicBezTo>
                <a:cubicBezTo>
                  <a:pt x="7284" y="34730"/>
                  <a:pt x="7281" y="34718"/>
                  <a:pt x="7281" y="34704"/>
                </a:cubicBezTo>
                <a:lnTo>
                  <a:pt x="10714" y="1328"/>
                </a:lnTo>
                <a:cubicBezTo>
                  <a:pt x="10717" y="1309"/>
                  <a:pt x="10726" y="1296"/>
                  <a:pt x="10741" y="1292"/>
                </a:cubicBezTo>
                <a:lnTo>
                  <a:pt x="13604" y="176"/>
                </a:lnTo>
                <a:cubicBezTo>
                  <a:pt x="13609" y="173"/>
                  <a:pt x="13616" y="171"/>
                  <a:pt x="13621" y="171"/>
                </a:cubicBezTo>
                <a:close/>
                <a:moveTo>
                  <a:pt x="12607" y="368"/>
                </a:moveTo>
                <a:cubicBezTo>
                  <a:pt x="12625" y="368"/>
                  <a:pt x="12640" y="381"/>
                  <a:pt x="12648" y="399"/>
                </a:cubicBezTo>
                <a:cubicBezTo>
                  <a:pt x="12655" y="423"/>
                  <a:pt x="12643" y="447"/>
                  <a:pt x="12621" y="455"/>
                </a:cubicBezTo>
                <a:lnTo>
                  <a:pt x="10634" y="1233"/>
                </a:lnTo>
                <a:lnTo>
                  <a:pt x="7187" y="34723"/>
                </a:lnTo>
                <a:cubicBezTo>
                  <a:pt x="7182" y="34747"/>
                  <a:pt x="7162" y="34764"/>
                  <a:pt x="7138" y="34764"/>
                </a:cubicBezTo>
                <a:lnTo>
                  <a:pt x="886" y="34869"/>
                </a:lnTo>
                <a:cubicBezTo>
                  <a:pt x="874" y="34869"/>
                  <a:pt x="857" y="34861"/>
                  <a:pt x="852" y="34852"/>
                </a:cubicBezTo>
                <a:cubicBezTo>
                  <a:pt x="842" y="34844"/>
                  <a:pt x="840" y="34827"/>
                  <a:pt x="842" y="34815"/>
                </a:cubicBezTo>
                <a:lnTo>
                  <a:pt x="6922" y="1728"/>
                </a:lnTo>
                <a:cubicBezTo>
                  <a:pt x="6927" y="1709"/>
                  <a:pt x="6942" y="1694"/>
                  <a:pt x="6956" y="1692"/>
                </a:cubicBezTo>
                <a:lnTo>
                  <a:pt x="12594" y="370"/>
                </a:lnTo>
                <a:cubicBezTo>
                  <a:pt x="12599" y="368"/>
                  <a:pt x="12603" y="368"/>
                  <a:pt x="12607" y="368"/>
                </a:cubicBezTo>
                <a:close/>
                <a:moveTo>
                  <a:pt x="13771" y="1"/>
                </a:moveTo>
                <a:lnTo>
                  <a:pt x="6842" y="1621"/>
                </a:lnTo>
                <a:lnTo>
                  <a:pt x="748" y="34786"/>
                </a:lnTo>
                <a:cubicBezTo>
                  <a:pt x="760" y="34796"/>
                  <a:pt x="770" y="34810"/>
                  <a:pt x="770" y="34827"/>
                </a:cubicBezTo>
                <a:cubicBezTo>
                  <a:pt x="767" y="34852"/>
                  <a:pt x="748" y="34871"/>
                  <a:pt x="724" y="34871"/>
                </a:cubicBezTo>
                <a:lnTo>
                  <a:pt x="64" y="34883"/>
                </a:lnTo>
                <a:cubicBezTo>
                  <a:pt x="52" y="34905"/>
                  <a:pt x="27" y="34922"/>
                  <a:pt x="1" y="34941"/>
                </a:cubicBezTo>
                <a:lnTo>
                  <a:pt x="44301" y="34337"/>
                </a:lnTo>
                <a:cubicBezTo>
                  <a:pt x="44299" y="34330"/>
                  <a:pt x="44282" y="34269"/>
                  <a:pt x="44279" y="34245"/>
                </a:cubicBezTo>
                <a:lnTo>
                  <a:pt x="43852" y="34252"/>
                </a:lnTo>
                <a:cubicBezTo>
                  <a:pt x="43840" y="34252"/>
                  <a:pt x="43828" y="34245"/>
                  <a:pt x="43818" y="34240"/>
                </a:cubicBezTo>
                <a:cubicBezTo>
                  <a:pt x="43809" y="34231"/>
                  <a:pt x="43806" y="34218"/>
                  <a:pt x="43806" y="34206"/>
                </a:cubicBezTo>
                <a:lnTo>
                  <a:pt x="44136" y="13170"/>
                </a:lnTo>
                <a:cubicBezTo>
                  <a:pt x="44136" y="13160"/>
                  <a:pt x="44134" y="13150"/>
                  <a:pt x="44124" y="13138"/>
                </a:cubicBezTo>
                <a:cubicBezTo>
                  <a:pt x="44112" y="13126"/>
                  <a:pt x="44102" y="13126"/>
                  <a:pt x="44097" y="13126"/>
                </a:cubicBezTo>
                <a:lnTo>
                  <a:pt x="43270" y="13121"/>
                </a:lnTo>
                <a:cubicBezTo>
                  <a:pt x="43253" y="13121"/>
                  <a:pt x="43238" y="13111"/>
                  <a:pt x="43229" y="13099"/>
                </a:cubicBezTo>
                <a:cubicBezTo>
                  <a:pt x="43221" y="13087"/>
                  <a:pt x="43221" y="13070"/>
                  <a:pt x="43226" y="13058"/>
                </a:cubicBezTo>
                <a:cubicBezTo>
                  <a:pt x="43226" y="13058"/>
                  <a:pt x="43226" y="13053"/>
                  <a:pt x="43229" y="13053"/>
                </a:cubicBezTo>
                <a:lnTo>
                  <a:pt x="43185" y="8677"/>
                </a:lnTo>
                <a:cubicBezTo>
                  <a:pt x="43185" y="8657"/>
                  <a:pt x="43173" y="8645"/>
                  <a:pt x="43153" y="8640"/>
                </a:cubicBezTo>
                <a:lnTo>
                  <a:pt x="43090" y="8626"/>
                </a:lnTo>
                <a:lnTo>
                  <a:pt x="41919" y="8359"/>
                </a:lnTo>
                <a:cubicBezTo>
                  <a:pt x="41899" y="8354"/>
                  <a:pt x="41887" y="8337"/>
                  <a:pt x="41882" y="8317"/>
                </a:cubicBezTo>
                <a:lnTo>
                  <a:pt x="41681" y="3667"/>
                </a:lnTo>
                <a:lnTo>
                  <a:pt x="39376" y="2936"/>
                </a:lnTo>
                <a:lnTo>
                  <a:pt x="39012" y="8584"/>
                </a:lnTo>
                <a:cubicBezTo>
                  <a:pt x="39012" y="8596"/>
                  <a:pt x="39005" y="8609"/>
                  <a:pt x="38995" y="8616"/>
                </a:cubicBezTo>
                <a:cubicBezTo>
                  <a:pt x="38990" y="8623"/>
                  <a:pt x="38980" y="8626"/>
                  <a:pt x="38970" y="8626"/>
                </a:cubicBezTo>
                <a:cubicBezTo>
                  <a:pt x="38967" y="8626"/>
                  <a:pt x="38964" y="8626"/>
                  <a:pt x="38961" y="8626"/>
                </a:cubicBezTo>
                <a:lnTo>
                  <a:pt x="37695" y="8480"/>
                </a:lnTo>
                <a:cubicBezTo>
                  <a:pt x="37685" y="8480"/>
                  <a:pt x="37673" y="8480"/>
                  <a:pt x="37668" y="8487"/>
                </a:cubicBezTo>
                <a:cubicBezTo>
                  <a:pt x="37656" y="8499"/>
                  <a:pt x="37654" y="8507"/>
                  <a:pt x="37654" y="8516"/>
                </a:cubicBezTo>
                <a:lnTo>
                  <a:pt x="37654" y="12949"/>
                </a:lnTo>
                <a:cubicBezTo>
                  <a:pt x="37654" y="12963"/>
                  <a:pt x="37668" y="12971"/>
                  <a:pt x="37673" y="12976"/>
                </a:cubicBezTo>
                <a:cubicBezTo>
                  <a:pt x="37680" y="12978"/>
                  <a:pt x="37685" y="12980"/>
                  <a:pt x="37690" y="12988"/>
                </a:cubicBezTo>
                <a:cubicBezTo>
                  <a:pt x="37692" y="12983"/>
                  <a:pt x="37697" y="12980"/>
                  <a:pt x="37704" y="12978"/>
                </a:cubicBezTo>
                <a:cubicBezTo>
                  <a:pt x="37717" y="12971"/>
                  <a:pt x="37731" y="12963"/>
                  <a:pt x="37731" y="12949"/>
                </a:cubicBezTo>
                <a:lnTo>
                  <a:pt x="37731" y="8613"/>
                </a:lnTo>
                <a:cubicBezTo>
                  <a:pt x="37731" y="8601"/>
                  <a:pt x="37738" y="8589"/>
                  <a:pt x="37746" y="8579"/>
                </a:cubicBezTo>
                <a:cubicBezTo>
                  <a:pt x="37755" y="8572"/>
                  <a:pt x="37770" y="8567"/>
                  <a:pt x="37782" y="8567"/>
                </a:cubicBezTo>
                <a:lnTo>
                  <a:pt x="39039" y="8713"/>
                </a:lnTo>
                <a:cubicBezTo>
                  <a:pt x="39042" y="8714"/>
                  <a:pt x="39046" y="8715"/>
                  <a:pt x="39049" y="8715"/>
                </a:cubicBezTo>
                <a:cubicBezTo>
                  <a:pt x="39056" y="8715"/>
                  <a:pt x="39062" y="8712"/>
                  <a:pt x="39066" y="8708"/>
                </a:cubicBezTo>
                <a:lnTo>
                  <a:pt x="39073" y="8701"/>
                </a:lnTo>
                <a:cubicBezTo>
                  <a:pt x="39078" y="8696"/>
                  <a:pt x="39080" y="8689"/>
                  <a:pt x="39080" y="8681"/>
                </a:cubicBezTo>
                <a:lnTo>
                  <a:pt x="39439" y="3167"/>
                </a:lnTo>
                <a:cubicBezTo>
                  <a:pt x="39439" y="3152"/>
                  <a:pt x="39446" y="3140"/>
                  <a:pt x="39461" y="3131"/>
                </a:cubicBezTo>
                <a:cubicBezTo>
                  <a:pt x="39468" y="3125"/>
                  <a:pt x="39476" y="3122"/>
                  <a:pt x="39484" y="3122"/>
                </a:cubicBezTo>
                <a:cubicBezTo>
                  <a:pt x="39489" y="3122"/>
                  <a:pt x="39495" y="3124"/>
                  <a:pt x="39500" y="3126"/>
                </a:cubicBezTo>
                <a:lnTo>
                  <a:pt x="41538" y="3822"/>
                </a:lnTo>
                <a:cubicBezTo>
                  <a:pt x="41555" y="3829"/>
                  <a:pt x="41567" y="3844"/>
                  <a:pt x="41567" y="3861"/>
                </a:cubicBezTo>
                <a:lnTo>
                  <a:pt x="41802" y="8381"/>
                </a:lnTo>
                <a:cubicBezTo>
                  <a:pt x="41802" y="8402"/>
                  <a:pt x="41817" y="8415"/>
                  <a:pt x="41831" y="8417"/>
                </a:cubicBezTo>
                <a:lnTo>
                  <a:pt x="43064" y="8696"/>
                </a:lnTo>
                <a:cubicBezTo>
                  <a:pt x="43083" y="8701"/>
                  <a:pt x="43100" y="8720"/>
                  <a:pt x="43100" y="8737"/>
                </a:cubicBezTo>
                <a:lnTo>
                  <a:pt x="43144" y="13051"/>
                </a:lnTo>
                <a:cubicBezTo>
                  <a:pt x="43149" y="13058"/>
                  <a:pt x="43149" y="13063"/>
                  <a:pt x="43149" y="13070"/>
                </a:cubicBezTo>
                <a:cubicBezTo>
                  <a:pt x="43149" y="13080"/>
                  <a:pt x="43141" y="13092"/>
                  <a:pt x="43136" y="13102"/>
                </a:cubicBezTo>
                <a:cubicBezTo>
                  <a:pt x="43127" y="13111"/>
                  <a:pt x="43115" y="13114"/>
                  <a:pt x="43103" y="13114"/>
                </a:cubicBezTo>
                <a:lnTo>
                  <a:pt x="37726" y="13063"/>
                </a:lnTo>
                <a:cubicBezTo>
                  <a:pt x="37709" y="13063"/>
                  <a:pt x="37697" y="13058"/>
                  <a:pt x="37687" y="13046"/>
                </a:cubicBezTo>
                <a:cubicBezTo>
                  <a:pt x="37681" y="13052"/>
                  <a:pt x="37673" y="13059"/>
                  <a:pt x="37662" y="13059"/>
                </a:cubicBezTo>
                <a:cubicBezTo>
                  <a:pt x="37660" y="13059"/>
                  <a:pt x="37658" y="13058"/>
                  <a:pt x="37656" y="13058"/>
                </a:cubicBezTo>
                <a:lnTo>
                  <a:pt x="36778" y="13051"/>
                </a:lnTo>
                <a:cubicBezTo>
                  <a:pt x="36756" y="13051"/>
                  <a:pt x="36741" y="13063"/>
                  <a:pt x="36739" y="13085"/>
                </a:cubicBezTo>
                <a:lnTo>
                  <a:pt x="34592" y="34303"/>
                </a:lnTo>
                <a:cubicBezTo>
                  <a:pt x="34592" y="34303"/>
                  <a:pt x="34592" y="34306"/>
                  <a:pt x="34597" y="34306"/>
                </a:cubicBezTo>
                <a:cubicBezTo>
                  <a:pt x="34597" y="34311"/>
                  <a:pt x="34599" y="34311"/>
                  <a:pt x="34599" y="34313"/>
                </a:cubicBezTo>
                <a:cubicBezTo>
                  <a:pt x="34604" y="34328"/>
                  <a:pt x="34604" y="34342"/>
                  <a:pt x="34597" y="34354"/>
                </a:cubicBezTo>
                <a:cubicBezTo>
                  <a:pt x="34587" y="34366"/>
                  <a:pt x="34575" y="34376"/>
                  <a:pt x="34555" y="34376"/>
                </a:cubicBezTo>
                <a:lnTo>
                  <a:pt x="33391" y="34395"/>
                </a:lnTo>
                <a:cubicBezTo>
                  <a:pt x="33379" y="34395"/>
                  <a:pt x="33367" y="34388"/>
                  <a:pt x="33359" y="34378"/>
                </a:cubicBezTo>
                <a:cubicBezTo>
                  <a:pt x="33350" y="34371"/>
                  <a:pt x="33347" y="34359"/>
                  <a:pt x="33347" y="34347"/>
                </a:cubicBezTo>
                <a:lnTo>
                  <a:pt x="34672" y="14586"/>
                </a:lnTo>
                <a:cubicBezTo>
                  <a:pt x="34674" y="14567"/>
                  <a:pt x="34660" y="14553"/>
                  <a:pt x="34648" y="14545"/>
                </a:cubicBezTo>
                <a:cubicBezTo>
                  <a:pt x="34643" y="14544"/>
                  <a:pt x="34638" y="14543"/>
                  <a:pt x="34633" y="14543"/>
                </a:cubicBezTo>
                <a:cubicBezTo>
                  <a:pt x="34620" y="14543"/>
                  <a:pt x="34609" y="14548"/>
                  <a:pt x="34602" y="14557"/>
                </a:cubicBezTo>
                <a:lnTo>
                  <a:pt x="29980" y="20829"/>
                </a:lnTo>
                <a:cubicBezTo>
                  <a:pt x="29970" y="20841"/>
                  <a:pt x="29958" y="20848"/>
                  <a:pt x="29943" y="20848"/>
                </a:cubicBezTo>
                <a:lnTo>
                  <a:pt x="27566" y="20848"/>
                </a:lnTo>
                <a:cubicBezTo>
                  <a:pt x="27544" y="20848"/>
                  <a:pt x="27527" y="20865"/>
                  <a:pt x="27527" y="20887"/>
                </a:cubicBezTo>
                <a:lnTo>
                  <a:pt x="27297" y="34432"/>
                </a:lnTo>
                <a:cubicBezTo>
                  <a:pt x="27297" y="34456"/>
                  <a:pt x="27275" y="34476"/>
                  <a:pt x="27250" y="34476"/>
                </a:cubicBezTo>
                <a:lnTo>
                  <a:pt x="26125" y="34495"/>
                </a:lnTo>
                <a:cubicBezTo>
                  <a:pt x="26100" y="34495"/>
                  <a:pt x="26083" y="34476"/>
                  <a:pt x="26081" y="34451"/>
                </a:cubicBezTo>
                <a:lnTo>
                  <a:pt x="24970" y="18774"/>
                </a:lnTo>
                <a:cubicBezTo>
                  <a:pt x="24970" y="18754"/>
                  <a:pt x="24948" y="18738"/>
                  <a:pt x="24929" y="18738"/>
                </a:cubicBezTo>
                <a:lnTo>
                  <a:pt x="19567" y="18956"/>
                </a:lnTo>
                <a:cubicBezTo>
                  <a:pt x="19545" y="18958"/>
                  <a:pt x="19531" y="18973"/>
                  <a:pt x="19531" y="18995"/>
                </a:cubicBezTo>
                <a:lnTo>
                  <a:pt x="18876" y="34546"/>
                </a:lnTo>
                <a:cubicBezTo>
                  <a:pt x="18876" y="34570"/>
                  <a:pt x="18854" y="34590"/>
                  <a:pt x="18829" y="34590"/>
                </a:cubicBezTo>
                <a:lnTo>
                  <a:pt x="17798" y="34602"/>
                </a:lnTo>
                <a:cubicBezTo>
                  <a:pt x="17786" y="34602"/>
                  <a:pt x="17774" y="34594"/>
                  <a:pt x="17764" y="34590"/>
                </a:cubicBezTo>
                <a:cubicBezTo>
                  <a:pt x="17755" y="34580"/>
                  <a:pt x="17752" y="34568"/>
                  <a:pt x="17752" y="34556"/>
                </a:cubicBezTo>
                <a:lnTo>
                  <a:pt x="18065" y="5942"/>
                </a:lnTo>
                <a:cubicBezTo>
                  <a:pt x="18065" y="5928"/>
                  <a:pt x="18053" y="5908"/>
                  <a:pt x="18039" y="5906"/>
                </a:cubicBezTo>
                <a:lnTo>
                  <a:pt x="13388" y="4542"/>
                </a:lnTo>
                <a:cubicBezTo>
                  <a:pt x="13368" y="4535"/>
                  <a:pt x="13356" y="4513"/>
                  <a:pt x="13356" y="4494"/>
                </a:cubicBezTo>
                <a:lnTo>
                  <a:pt x="13771" y="1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13"/>
          <p:cNvSpPr/>
          <p:nvPr/>
        </p:nvSpPr>
        <p:spPr>
          <a:xfrm>
            <a:off x="8233381" y="1475"/>
            <a:ext cx="1019439" cy="473688"/>
          </a:xfrm>
          <a:custGeom>
            <a:avLst/>
            <a:gdLst/>
            <a:ahLst/>
            <a:cxnLst/>
            <a:rect l="l" t="t" r="r" b="b"/>
            <a:pathLst>
              <a:path w="13524" h="6284" extrusionOk="0">
                <a:moveTo>
                  <a:pt x="2050" y="0"/>
                </a:moveTo>
                <a:cubicBezTo>
                  <a:pt x="1504" y="281"/>
                  <a:pt x="1009" y="641"/>
                  <a:pt x="636" y="1036"/>
                </a:cubicBezTo>
                <a:cubicBezTo>
                  <a:pt x="216" y="1485"/>
                  <a:pt x="0" y="1938"/>
                  <a:pt x="17" y="2341"/>
                </a:cubicBezTo>
                <a:cubicBezTo>
                  <a:pt x="37" y="2744"/>
                  <a:pt x="296" y="3081"/>
                  <a:pt x="750" y="3287"/>
                </a:cubicBezTo>
                <a:cubicBezTo>
                  <a:pt x="1078" y="3441"/>
                  <a:pt x="1511" y="3524"/>
                  <a:pt x="1986" y="3524"/>
                </a:cubicBezTo>
                <a:cubicBezTo>
                  <a:pt x="2744" y="3524"/>
                  <a:pt x="3606" y="3311"/>
                  <a:pt x="4304" y="2829"/>
                </a:cubicBezTo>
                <a:lnTo>
                  <a:pt x="4304" y="2829"/>
                </a:lnTo>
                <a:cubicBezTo>
                  <a:pt x="4260" y="3358"/>
                  <a:pt x="4207" y="4816"/>
                  <a:pt x="4942" y="5665"/>
                </a:cubicBezTo>
                <a:cubicBezTo>
                  <a:pt x="5299" y="6077"/>
                  <a:pt x="5789" y="6284"/>
                  <a:pt x="6403" y="6284"/>
                </a:cubicBezTo>
                <a:cubicBezTo>
                  <a:pt x="7356" y="6284"/>
                  <a:pt x="8067" y="6056"/>
                  <a:pt x="8516" y="5604"/>
                </a:cubicBezTo>
                <a:cubicBezTo>
                  <a:pt x="8841" y="5279"/>
                  <a:pt x="8940" y="4925"/>
                  <a:pt x="8972" y="4731"/>
                </a:cubicBezTo>
                <a:cubicBezTo>
                  <a:pt x="9258" y="4901"/>
                  <a:pt x="10032" y="5323"/>
                  <a:pt x="10939" y="5556"/>
                </a:cubicBezTo>
                <a:cubicBezTo>
                  <a:pt x="11362" y="5665"/>
                  <a:pt x="11759" y="5719"/>
                  <a:pt x="12128" y="5719"/>
                </a:cubicBezTo>
                <a:cubicBezTo>
                  <a:pt x="12654" y="5719"/>
                  <a:pt x="13123" y="5609"/>
                  <a:pt x="13523" y="5391"/>
                </a:cubicBezTo>
                <a:cubicBezTo>
                  <a:pt x="13480" y="5352"/>
                  <a:pt x="13438" y="5313"/>
                  <a:pt x="13395" y="5277"/>
                </a:cubicBezTo>
                <a:cubicBezTo>
                  <a:pt x="13035" y="5463"/>
                  <a:pt x="12617" y="5556"/>
                  <a:pt x="12146" y="5556"/>
                </a:cubicBezTo>
                <a:cubicBezTo>
                  <a:pt x="11788" y="5556"/>
                  <a:pt x="11399" y="5502"/>
                  <a:pt x="10981" y="5396"/>
                </a:cubicBezTo>
                <a:cubicBezTo>
                  <a:pt x="9872" y="5107"/>
                  <a:pt x="8950" y="4525"/>
                  <a:pt x="8943" y="4522"/>
                </a:cubicBezTo>
                <a:cubicBezTo>
                  <a:pt x="8928" y="4513"/>
                  <a:pt x="8910" y="4507"/>
                  <a:pt x="8893" y="4507"/>
                </a:cubicBezTo>
                <a:cubicBezTo>
                  <a:pt x="8880" y="4507"/>
                  <a:pt x="8867" y="4510"/>
                  <a:pt x="8855" y="4517"/>
                </a:cubicBezTo>
                <a:cubicBezTo>
                  <a:pt x="8829" y="4534"/>
                  <a:pt x="8809" y="4564"/>
                  <a:pt x="8809" y="4595"/>
                </a:cubicBezTo>
                <a:cubicBezTo>
                  <a:pt x="8809" y="4597"/>
                  <a:pt x="8807" y="5071"/>
                  <a:pt x="8392" y="5485"/>
                </a:cubicBezTo>
                <a:cubicBezTo>
                  <a:pt x="7980" y="5905"/>
                  <a:pt x="7305" y="6114"/>
                  <a:pt x="6398" y="6114"/>
                </a:cubicBezTo>
                <a:cubicBezTo>
                  <a:pt x="5837" y="6114"/>
                  <a:pt x="5389" y="5925"/>
                  <a:pt x="5068" y="5556"/>
                </a:cubicBezTo>
                <a:cubicBezTo>
                  <a:pt x="4231" y="4585"/>
                  <a:pt x="4488" y="2678"/>
                  <a:pt x="4491" y="2659"/>
                </a:cubicBezTo>
                <a:cubicBezTo>
                  <a:pt x="4501" y="2625"/>
                  <a:pt x="4484" y="2594"/>
                  <a:pt x="4452" y="2574"/>
                </a:cubicBezTo>
                <a:cubicBezTo>
                  <a:pt x="4439" y="2564"/>
                  <a:pt x="4424" y="2560"/>
                  <a:pt x="4408" y="2560"/>
                </a:cubicBezTo>
                <a:cubicBezTo>
                  <a:pt x="4390" y="2560"/>
                  <a:pt x="4372" y="2566"/>
                  <a:pt x="4357" y="2577"/>
                </a:cubicBezTo>
                <a:cubicBezTo>
                  <a:pt x="3661" y="3117"/>
                  <a:pt x="2761" y="3356"/>
                  <a:pt x="1979" y="3356"/>
                </a:cubicBezTo>
                <a:cubicBezTo>
                  <a:pt x="1533" y="3356"/>
                  <a:pt x="1126" y="3278"/>
                  <a:pt x="818" y="3135"/>
                </a:cubicBezTo>
                <a:cubicBezTo>
                  <a:pt x="541" y="3008"/>
                  <a:pt x="209" y="2766"/>
                  <a:pt x="189" y="2334"/>
                </a:cubicBezTo>
                <a:cubicBezTo>
                  <a:pt x="170" y="1975"/>
                  <a:pt x="371" y="1567"/>
                  <a:pt x="757" y="1152"/>
                </a:cubicBezTo>
                <a:cubicBezTo>
                  <a:pt x="1177" y="708"/>
                  <a:pt x="1762" y="313"/>
                  <a:pt x="2404" y="17"/>
                </a:cubicBezTo>
                <a:cubicBezTo>
                  <a:pt x="2286" y="10"/>
                  <a:pt x="2172" y="2"/>
                  <a:pt x="205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13"/>
          <p:cNvSpPr/>
          <p:nvPr/>
        </p:nvSpPr>
        <p:spPr>
          <a:xfrm flipH="1">
            <a:off x="8584736" y="1083761"/>
            <a:ext cx="626621" cy="1035537"/>
          </a:xfrm>
          <a:custGeom>
            <a:avLst/>
            <a:gdLst/>
            <a:ahLst/>
            <a:cxnLst/>
            <a:rect l="l" t="t" r="r" b="b"/>
            <a:pathLst>
              <a:path w="7947" h="13133" extrusionOk="0">
                <a:moveTo>
                  <a:pt x="3" y="0"/>
                </a:moveTo>
                <a:lnTo>
                  <a:pt x="3" y="114"/>
                </a:lnTo>
                <a:cubicBezTo>
                  <a:pt x="908" y="170"/>
                  <a:pt x="1910" y="745"/>
                  <a:pt x="1929" y="2989"/>
                </a:cubicBezTo>
                <a:cubicBezTo>
                  <a:pt x="1929" y="3014"/>
                  <a:pt x="1944" y="3033"/>
                  <a:pt x="1966" y="3040"/>
                </a:cubicBezTo>
                <a:cubicBezTo>
                  <a:pt x="1972" y="3043"/>
                  <a:pt x="1978" y="3044"/>
                  <a:pt x="1984" y="3044"/>
                </a:cubicBezTo>
                <a:cubicBezTo>
                  <a:pt x="2001" y="3044"/>
                  <a:pt x="2016" y="3036"/>
                  <a:pt x="2027" y="3026"/>
                </a:cubicBezTo>
                <a:cubicBezTo>
                  <a:pt x="2029" y="3026"/>
                  <a:pt x="2225" y="2798"/>
                  <a:pt x="2565" y="2798"/>
                </a:cubicBezTo>
                <a:cubicBezTo>
                  <a:pt x="2771" y="2798"/>
                  <a:pt x="2990" y="2880"/>
                  <a:pt x="3215" y="3038"/>
                </a:cubicBezTo>
                <a:cubicBezTo>
                  <a:pt x="3970" y="3572"/>
                  <a:pt x="3725" y="5260"/>
                  <a:pt x="3722" y="5277"/>
                </a:cubicBezTo>
                <a:cubicBezTo>
                  <a:pt x="3718" y="5297"/>
                  <a:pt x="3727" y="5318"/>
                  <a:pt x="3742" y="5331"/>
                </a:cubicBezTo>
                <a:cubicBezTo>
                  <a:pt x="3752" y="5338"/>
                  <a:pt x="3762" y="5341"/>
                  <a:pt x="3774" y="5341"/>
                </a:cubicBezTo>
                <a:cubicBezTo>
                  <a:pt x="3782" y="5341"/>
                  <a:pt x="3791" y="5339"/>
                  <a:pt x="3800" y="5335"/>
                </a:cubicBezTo>
                <a:cubicBezTo>
                  <a:pt x="3802" y="5335"/>
                  <a:pt x="4268" y="5129"/>
                  <a:pt x="4882" y="5129"/>
                </a:cubicBezTo>
                <a:cubicBezTo>
                  <a:pt x="5554" y="5129"/>
                  <a:pt x="6495" y="5374"/>
                  <a:pt x="7199" y="6548"/>
                </a:cubicBezTo>
                <a:cubicBezTo>
                  <a:pt x="7818" y="7580"/>
                  <a:pt x="7762" y="9275"/>
                  <a:pt x="7070" y="10493"/>
                </a:cubicBezTo>
                <a:cubicBezTo>
                  <a:pt x="6541" y="11425"/>
                  <a:pt x="5738" y="11937"/>
                  <a:pt x="4807" y="11937"/>
                </a:cubicBezTo>
                <a:cubicBezTo>
                  <a:pt x="4256" y="11937"/>
                  <a:pt x="3662" y="11762"/>
                  <a:pt x="3038" y="11410"/>
                </a:cubicBezTo>
                <a:cubicBezTo>
                  <a:pt x="3030" y="11406"/>
                  <a:pt x="3020" y="11404"/>
                  <a:pt x="3010" y="11404"/>
                </a:cubicBezTo>
                <a:cubicBezTo>
                  <a:pt x="2993" y="11404"/>
                  <a:pt x="2976" y="11411"/>
                  <a:pt x="2965" y="11425"/>
                </a:cubicBezTo>
                <a:cubicBezTo>
                  <a:pt x="2953" y="11439"/>
                  <a:pt x="1845" y="13016"/>
                  <a:pt x="428" y="13016"/>
                </a:cubicBezTo>
                <a:cubicBezTo>
                  <a:pt x="285" y="13016"/>
                  <a:pt x="144" y="13002"/>
                  <a:pt x="1" y="12968"/>
                </a:cubicBezTo>
                <a:lnTo>
                  <a:pt x="1" y="13087"/>
                </a:lnTo>
                <a:cubicBezTo>
                  <a:pt x="139" y="13118"/>
                  <a:pt x="282" y="13133"/>
                  <a:pt x="428" y="13133"/>
                </a:cubicBezTo>
                <a:cubicBezTo>
                  <a:pt x="1789" y="13133"/>
                  <a:pt x="2839" y="11796"/>
                  <a:pt x="3026" y="11534"/>
                </a:cubicBezTo>
                <a:cubicBezTo>
                  <a:pt x="3652" y="11876"/>
                  <a:pt x="4249" y="12051"/>
                  <a:pt x="4807" y="12051"/>
                </a:cubicBezTo>
                <a:cubicBezTo>
                  <a:pt x="5780" y="12051"/>
                  <a:pt x="6617" y="11517"/>
                  <a:pt x="7167" y="10549"/>
                </a:cubicBezTo>
                <a:cubicBezTo>
                  <a:pt x="7890" y="9278"/>
                  <a:pt x="7946" y="7570"/>
                  <a:pt x="7296" y="6495"/>
                </a:cubicBezTo>
                <a:cubicBezTo>
                  <a:pt x="6566" y="5275"/>
                  <a:pt x="5581" y="5018"/>
                  <a:pt x="4882" y="5018"/>
                </a:cubicBezTo>
                <a:cubicBezTo>
                  <a:pt x="4402" y="5018"/>
                  <a:pt x="4013" y="5136"/>
                  <a:pt x="3846" y="5200"/>
                </a:cubicBezTo>
                <a:cubicBezTo>
                  <a:pt x="3887" y="4821"/>
                  <a:pt x="3992" y="3448"/>
                  <a:pt x="3281" y="2946"/>
                </a:cubicBezTo>
                <a:cubicBezTo>
                  <a:pt x="3036" y="2773"/>
                  <a:pt x="2796" y="2686"/>
                  <a:pt x="2570" y="2686"/>
                </a:cubicBezTo>
                <a:cubicBezTo>
                  <a:pt x="2320" y="2686"/>
                  <a:pt x="2141" y="2786"/>
                  <a:pt x="2039" y="2863"/>
                </a:cubicBezTo>
                <a:cubicBezTo>
                  <a:pt x="1980" y="534"/>
                  <a:pt x="806" y="51"/>
                  <a:pt x="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13"/>
          <p:cNvSpPr/>
          <p:nvPr/>
        </p:nvSpPr>
        <p:spPr>
          <a:xfrm flipH="1">
            <a:off x="699742" y="-7"/>
            <a:ext cx="1519775" cy="341485"/>
          </a:xfrm>
          <a:custGeom>
            <a:avLst/>
            <a:gdLst/>
            <a:ahLst/>
            <a:cxnLst/>
            <a:rect l="l" t="t" r="r" b="b"/>
            <a:pathLst>
              <a:path w="15079" h="3388" extrusionOk="0">
                <a:moveTo>
                  <a:pt x="15078" y="0"/>
                </a:moveTo>
                <a:cubicBezTo>
                  <a:pt x="15077" y="2"/>
                  <a:pt x="15076" y="3"/>
                  <a:pt x="15075" y="5"/>
                </a:cubicBezTo>
                <a:lnTo>
                  <a:pt x="15078" y="5"/>
                </a:lnTo>
                <a:lnTo>
                  <a:pt x="15078" y="0"/>
                </a:lnTo>
                <a:close/>
                <a:moveTo>
                  <a:pt x="168" y="3"/>
                </a:moveTo>
                <a:cubicBezTo>
                  <a:pt x="92" y="304"/>
                  <a:pt x="0" y="874"/>
                  <a:pt x="243" y="1383"/>
                </a:cubicBezTo>
                <a:cubicBezTo>
                  <a:pt x="435" y="1783"/>
                  <a:pt x="789" y="2055"/>
                  <a:pt x="1306" y="2201"/>
                </a:cubicBezTo>
                <a:cubicBezTo>
                  <a:pt x="1652" y="2298"/>
                  <a:pt x="1990" y="2337"/>
                  <a:pt x="2310" y="2337"/>
                </a:cubicBezTo>
                <a:cubicBezTo>
                  <a:pt x="3425" y="2337"/>
                  <a:pt x="4317" y="1863"/>
                  <a:pt x="4540" y="1735"/>
                </a:cubicBezTo>
                <a:cubicBezTo>
                  <a:pt x="4607" y="1873"/>
                  <a:pt x="4804" y="2220"/>
                  <a:pt x="5238" y="2562"/>
                </a:cubicBezTo>
                <a:cubicBezTo>
                  <a:pt x="5723" y="2943"/>
                  <a:pt x="6599" y="3387"/>
                  <a:pt x="8065" y="3387"/>
                </a:cubicBezTo>
                <a:cubicBezTo>
                  <a:pt x="8123" y="3387"/>
                  <a:pt x="8181" y="3387"/>
                  <a:pt x="8237" y="3385"/>
                </a:cubicBezTo>
                <a:cubicBezTo>
                  <a:pt x="9460" y="3358"/>
                  <a:pt x="10294" y="3062"/>
                  <a:pt x="10716" y="2511"/>
                </a:cubicBezTo>
                <a:cubicBezTo>
                  <a:pt x="10986" y="2152"/>
                  <a:pt x="10998" y="1788"/>
                  <a:pt x="10988" y="1638"/>
                </a:cubicBezTo>
                <a:lnTo>
                  <a:pt x="10988" y="1638"/>
                </a:lnTo>
                <a:cubicBezTo>
                  <a:pt x="11057" y="1642"/>
                  <a:pt x="11176" y="1647"/>
                  <a:pt x="11330" y="1647"/>
                </a:cubicBezTo>
                <a:cubicBezTo>
                  <a:pt x="11644" y="1647"/>
                  <a:pt x="12107" y="1625"/>
                  <a:pt x="12609" y="1526"/>
                </a:cubicBezTo>
                <a:cubicBezTo>
                  <a:pt x="13737" y="1301"/>
                  <a:pt x="14585" y="779"/>
                  <a:pt x="15075" y="5"/>
                </a:cubicBezTo>
                <a:lnTo>
                  <a:pt x="14943" y="5"/>
                </a:lnTo>
                <a:cubicBezTo>
                  <a:pt x="14346" y="895"/>
                  <a:pt x="13346" y="1262"/>
                  <a:pt x="12589" y="1412"/>
                </a:cubicBezTo>
                <a:cubicBezTo>
                  <a:pt x="12103" y="1510"/>
                  <a:pt x="11657" y="1532"/>
                  <a:pt x="11350" y="1532"/>
                </a:cubicBezTo>
                <a:cubicBezTo>
                  <a:pt x="11092" y="1532"/>
                  <a:pt x="10932" y="1517"/>
                  <a:pt x="10927" y="1517"/>
                </a:cubicBezTo>
                <a:cubicBezTo>
                  <a:pt x="10924" y="1516"/>
                  <a:pt x="10921" y="1515"/>
                  <a:pt x="10917" y="1515"/>
                </a:cubicBezTo>
                <a:cubicBezTo>
                  <a:pt x="10903" y="1515"/>
                  <a:pt x="10891" y="1524"/>
                  <a:pt x="10881" y="1534"/>
                </a:cubicBezTo>
                <a:cubicBezTo>
                  <a:pt x="10869" y="1548"/>
                  <a:pt x="10867" y="1568"/>
                  <a:pt x="10869" y="1587"/>
                </a:cubicBezTo>
                <a:cubicBezTo>
                  <a:pt x="10869" y="1589"/>
                  <a:pt x="10944" y="2024"/>
                  <a:pt x="10624" y="2441"/>
                </a:cubicBezTo>
                <a:cubicBezTo>
                  <a:pt x="10229" y="2958"/>
                  <a:pt x="9401" y="3242"/>
                  <a:pt x="8232" y="3268"/>
                </a:cubicBezTo>
                <a:cubicBezTo>
                  <a:pt x="8174" y="3271"/>
                  <a:pt x="8118" y="3271"/>
                  <a:pt x="8062" y="3271"/>
                </a:cubicBezTo>
                <a:cubicBezTo>
                  <a:pt x="5277" y="3271"/>
                  <a:pt x="4622" y="1650"/>
                  <a:pt x="4617" y="1631"/>
                </a:cubicBezTo>
                <a:cubicBezTo>
                  <a:pt x="4610" y="1616"/>
                  <a:pt x="4598" y="1601"/>
                  <a:pt x="4583" y="1599"/>
                </a:cubicBezTo>
                <a:cubicBezTo>
                  <a:pt x="4574" y="1596"/>
                  <a:pt x="4566" y="1594"/>
                  <a:pt x="4559" y="1594"/>
                </a:cubicBezTo>
                <a:cubicBezTo>
                  <a:pt x="4550" y="1594"/>
                  <a:pt x="4542" y="1596"/>
                  <a:pt x="4535" y="1601"/>
                </a:cubicBezTo>
                <a:cubicBezTo>
                  <a:pt x="4525" y="1607"/>
                  <a:pt x="3561" y="2220"/>
                  <a:pt x="2310" y="2220"/>
                </a:cubicBezTo>
                <a:cubicBezTo>
                  <a:pt x="1998" y="2220"/>
                  <a:pt x="1669" y="2182"/>
                  <a:pt x="1332" y="2087"/>
                </a:cubicBezTo>
                <a:cubicBezTo>
                  <a:pt x="849" y="1953"/>
                  <a:pt x="519" y="1699"/>
                  <a:pt x="342" y="1330"/>
                </a:cubicBezTo>
                <a:cubicBezTo>
                  <a:pt x="112" y="842"/>
                  <a:pt x="214" y="274"/>
                  <a:pt x="287" y="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13"/>
          <p:cNvSpPr/>
          <p:nvPr/>
        </p:nvSpPr>
        <p:spPr>
          <a:xfrm rot="6299988" flipH="1">
            <a:off x="-695844" y="857667"/>
            <a:ext cx="1519794" cy="658708"/>
          </a:xfrm>
          <a:custGeom>
            <a:avLst/>
            <a:gdLst/>
            <a:ahLst/>
            <a:cxnLst/>
            <a:rect l="l" t="t" r="r" b="b"/>
            <a:pathLst>
              <a:path w="25255" h="10946" extrusionOk="0">
                <a:moveTo>
                  <a:pt x="7134" y="130"/>
                </a:moveTo>
                <a:cubicBezTo>
                  <a:pt x="9308" y="130"/>
                  <a:pt x="10351" y="3223"/>
                  <a:pt x="10576" y="3983"/>
                </a:cubicBezTo>
                <a:cubicBezTo>
                  <a:pt x="10664" y="4325"/>
                  <a:pt x="10773" y="4968"/>
                  <a:pt x="10506" y="5451"/>
                </a:cubicBezTo>
                <a:cubicBezTo>
                  <a:pt x="10491" y="5480"/>
                  <a:pt x="10501" y="5516"/>
                  <a:pt x="10530" y="5533"/>
                </a:cubicBezTo>
                <a:cubicBezTo>
                  <a:pt x="10540" y="5538"/>
                  <a:pt x="10550" y="5538"/>
                  <a:pt x="10562" y="5538"/>
                </a:cubicBezTo>
                <a:cubicBezTo>
                  <a:pt x="10581" y="5538"/>
                  <a:pt x="10603" y="5526"/>
                  <a:pt x="10615" y="5509"/>
                </a:cubicBezTo>
                <a:cubicBezTo>
                  <a:pt x="10858" y="5072"/>
                  <a:pt x="10819" y="4531"/>
                  <a:pt x="10744" y="4153"/>
                </a:cubicBezTo>
                <a:cubicBezTo>
                  <a:pt x="10831" y="4000"/>
                  <a:pt x="11971" y="2139"/>
                  <a:pt x="14579" y="2139"/>
                </a:cubicBezTo>
                <a:cubicBezTo>
                  <a:pt x="14747" y="2139"/>
                  <a:pt x="14916" y="2149"/>
                  <a:pt x="15089" y="2161"/>
                </a:cubicBezTo>
                <a:cubicBezTo>
                  <a:pt x="18148" y="2428"/>
                  <a:pt x="18425" y="4126"/>
                  <a:pt x="18427" y="4141"/>
                </a:cubicBezTo>
                <a:cubicBezTo>
                  <a:pt x="18429" y="4160"/>
                  <a:pt x="18442" y="4177"/>
                  <a:pt x="18459" y="4187"/>
                </a:cubicBezTo>
                <a:cubicBezTo>
                  <a:pt x="18466" y="4192"/>
                  <a:pt x="18476" y="4194"/>
                  <a:pt x="18486" y="4194"/>
                </a:cubicBezTo>
                <a:cubicBezTo>
                  <a:pt x="18495" y="4194"/>
                  <a:pt x="18504" y="4193"/>
                  <a:pt x="18512" y="4189"/>
                </a:cubicBezTo>
                <a:cubicBezTo>
                  <a:pt x="18514" y="4189"/>
                  <a:pt x="18740" y="4092"/>
                  <a:pt x="19051" y="4092"/>
                </a:cubicBezTo>
                <a:cubicBezTo>
                  <a:pt x="19509" y="4092"/>
                  <a:pt x="20150" y="4294"/>
                  <a:pt x="20632" y="5228"/>
                </a:cubicBezTo>
                <a:cubicBezTo>
                  <a:pt x="19929" y="5524"/>
                  <a:pt x="19735" y="5946"/>
                  <a:pt x="19725" y="5965"/>
                </a:cubicBezTo>
                <a:cubicBezTo>
                  <a:pt x="19713" y="5997"/>
                  <a:pt x="19725" y="6033"/>
                  <a:pt x="19754" y="6045"/>
                </a:cubicBezTo>
                <a:cubicBezTo>
                  <a:pt x="19764" y="6048"/>
                  <a:pt x="19771" y="6053"/>
                  <a:pt x="19778" y="6053"/>
                </a:cubicBezTo>
                <a:cubicBezTo>
                  <a:pt x="19803" y="6053"/>
                  <a:pt x="19824" y="6036"/>
                  <a:pt x="19834" y="6016"/>
                </a:cubicBezTo>
                <a:cubicBezTo>
                  <a:pt x="19837" y="6009"/>
                  <a:pt x="20019" y="5611"/>
                  <a:pt x="20693" y="5332"/>
                </a:cubicBezTo>
                <a:cubicBezTo>
                  <a:pt x="20698" y="5339"/>
                  <a:pt x="20708" y="5342"/>
                  <a:pt x="20717" y="5344"/>
                </a:cubicBezTo>
                <a:cubicBezTo>
                  <a:pt x="20721" y="5345"/>
                  <a:pt x="20725" y="5346"/>
                  <a:pt x="20729" y="5346"/>
                </a:cubicBezTo>
                <a:cubicBezTo>
                  <a:pt x="20743" y="5346"/>
                  <a:pt x="20759" y="5339"/>
                  <a:pt x="20768" y="5330"/>
                </a:cubicBezTo>
                <a:cubicBezTo>
                  <a:pt x="20768" y="5330"/>
                  <a:pt x="20790" y="5310"/>
                  <a:pt x="20819" y="5283"/>
                </a:cubicBezTo>
                <a:cubicBezTo>
                  <a:pt x="20906" y="5254"/>
                  <a:pt x="21001" y="5223"/>
                  <a:pt x="21108" y="5196"/>
                </a:cubicBezTo>
                <a:cubicBezTo>
                  <a:pt x="21142" y="5186"/>
                  <a:pt x="21159" y="5155"/>
                  <a:pt x="21149" y="5123"/>
                </a:cubicBezTo>
                <a:cubicBezTo>
                  <a:pt x="21147" y="5106"/>
                  <a:pt x="21135" y="5094"/>
                  <a:pt x="21120" y="5087"/>
                </a:cubicBezTo>
                <a:cubicBezTo>
                  <a:pt x="21401" y="4932"/>
                  <a:pt x="21845" y="4759"/>
                  <a:pt x="22428" y="4759"/>
                </a:cubicBezTo>
                <a:cubicBezTo>
                  <a:pt x="22809" y="4759"/>
                  <a:pt x="23209" y="4835"/>
                  <a:pt x="23612" y="4980"/>
                </a:cubicBezTo>
                <a:cubicBezTo>
                  <a:pt x="24335" y="5235"/>
                  <a:pt x="25130" y="6458"/>
                  <a:pt x="25072" y="7642"/>
                </a:cubicBezTo>
                <a:cubicBezTo>
                  <a:pt x="25011" y="8964"/>
                  <a:pt x="23956" y="9954"/>
                  <a:pt x="22103" y="10436"/>
                </a:cubicBezTo>
                <a:cubicBezTo>
                  <a:pt x="21110" y="10694"/>
                  <a:pt x="20176" y="10825"/>
                  <a:pt x="19327" y="10825"/>
                </a:cubicBezTo>
                <a:cubicBezTo>
                  <a:pt x="16816" y="10825"/>
                  <a:pt x="15809" y="9680"/>
                  <a:pt x="15802" y="9670"/>
                </a:cubicBezTo>
                <a:cubicBezTo>
                  <a:pt x="15790" y="9655"/>
                  <a:pt x="15770" y="9648"/>
                  <a:pt x="15756" y="9648"/>
                </a:cubicBezTo>
                <a:cubicBezTo>
                  <a:pt x="15746" y="9648"/>
                  <a:pt x="15736" y="9650"/>
                  <a:pt x="15729" y="9655"/>
                </a:cubicBezTo>
                <a:cubicBezTo>
                  <a:pt x="15707" y="9665"/>
                  <a:pt x="13546" y="10774"/>
                  <a:pt x="11078" y="10776"/>
                </a:cubicBezTo>
                <a:cubicBezTo>
                  <a:pt x="8720" y="10776"/>
                  <a:pt x="6881" y="9791"/>
                  <a:pt x="5625" y="7850"/>
                </a:cubicBezTo>
                <a:cubicBezTo>
                  <a:pt x="5612" y="7832"/>
                  <a:pt x="5593" y="7822"/>
                  <a:pt x="5574" y="7822"/>
                </a:cubicBezTo>
                <a:cubicBezTo>
                  <a:pt x="5567" y="7822"/>
                  <a:pt x="5560" y="7823"/>
                  <a:pt x="5554" y="7826"/>
                </a:cubicBezTo>
                <a:cubicBezTo>
                  <a:pt x="5544" y="7828"/>
                  <a:pt x="4754" y="8105"/>
                  <a:pt x="3781" y="8105"/>
                </a:cubicBezTo>
                <a:cubicBezTo>
                  <a:pt x="2500" y="8105"/>
                  <a:pt x="1520" y="7656"/>
                  <a:pt x="869" y="6771"/>
                </a:cubicBezTo>
                <a:cubicBezTo>
                  <a:pt x="197" y="5861"/>
                  <a:pt x="122" y="4672"/>
                  <a:pt x="668" y="3595"/>
                </a:cubicBezTo>
                <a:cubicBezTo>
                  <a:pt x="1187" y="2566"/>
                  <a:pt x="2143" y="1928"/>
                  <a:pt x="3155" y="1928"/>
                </a:cubicBezTo>
                <a:cubicBezTo>
                  <a:pt x="3371" y="1928"/>
                  <a:pt x="3587" y="1955"/>
                  <a:pt x="3800" y="2013"/>
                </a:cubicBezTo>
                <a:cubicBezTo>
                  <a:pt x="3805" y="2014"/>
                  <a:pt x="3810" y="2015"/>
                  <a:pt x="3815" y="2015"/>
                </a:cubicBezTo>
                <a:cubicBezTo>
                  <a:pt x="3841" y="2015"/>
                  <a:pt x="3867" y="1998"/>
                  <a:pt x="3873" y="1969"/>
                </a:cubicBezTo>
                <a:cubicBezTo>
                  <a:pt x="3880" y="1955"/>
                  <a:pt x="4382" y="310"/>
                  <a:pt x="6973" y="135"/>
                </a:cubicBezTo>
                <a:cubicBezTo>
                  <a:pt x="7028" y="132"/>
                  <a:pt x="7081" y="130"/>
                  <a:pt x="7134" y="130"/>
                </a:cubicBezTo>
                <a:close/>
                <a:moveTo>
                  <a:pt x="7129" y="1"/>
                </a:moveTo>
                <a:cubicBezTo>
                  <a:pt x="7074" y="1"/>
                  <a:pt x="7018" y="3"/>
                  <a:pt x="6961" y="7"/>
                </a:cubicBezTo>
                <a:cubicBezTo>
                  <a:pt x="4557" y="172"/>
                  <a:pt x="3890" y="1574"/>
                  <a:pt x="3773" y="1875"/>
                </a:cubicBezTo>
                <a:cubicBezTo>
                  <a:pt x="3567" y="1826"/>
                  <a:pt x="3359" y="1800"/>
                  <a:pt x="3152" y="1800"/>
                </a:cubicBezTo>
                <a:cubicBezTo>
                  <a:pt x="2095" y="1800"/>
                  <a:pt x="1100" y="2464"/>
                  <a:pt x="559" y="3534"/>
                </a:cubicBezTo>
                <a:cubicBezTo>
                  <a:pt x="1" y="4638"/>
                  <a:pt x="83" y="5902"/>
                  <a:pt x="768" y="6836"/>
                </a:cubicBezTo>
                <a:cubicBezTo>
                  <a:pt x="1435" y="7741"/>
                  <a:pt x="2475" y="8219"/>
                  <a:pt x="3776" y="8219"/>
                </a:cubicBezTo>
                <a:cubicBezTo>
                  <a:pt x="4637" y="8219"/>
                  <a:pt x="5363" y="8008"/>
                  <a:pt x="5544" y="7950"/>
                </a:cubicBezTo>
                <a:cubicBezTo>
                  <a:pt x="6828" y="9903"/>
                  <a:pt x="8689" y="10895"/>
                  <a:pt x="11076" y="10895"/>
                </a:cubicBezTo>
                <a:cubicBezTo>
                  <a:pt x="13381" y="10895"/>
                  <a:pt x="15426" y="9937"/>
                  <a:pt x="15736" y="9781"/>
                </a:cubicBezTo>
                <a:cubicBezTo>
                  <a:pt x="15931" y="9985"/>
                  <a:pt x="16971" y="10946"/>
                  <a:pt x="19325" y="10946"/>
                </a:cubicBezTo>
                <a:cubicBezTo>
                  <a:pt x="20186" y="10946"/>
                  <a:pt x="21130" y="10815"/>
                  <a:pt x="22129" y="10555"/>
                </a:cubicBezTo>
                <a:cubicBezTo>
                  <a:pt x="23233" y="10267"/>
                  <a:pt x="25101" y="9510"/>
                  <a:pt x="25191" y="7649"/>
                </a:cubicBezTo>
                <a:cubicBezTo>
                  <a:pt x="25254" y="6390"/>
                  <a:pt x="24429" y="5143"/>
                  <a:pt x="23655" y="4859"/>
                </a:cubicBezTo>
                <a:cubicBezTo>
                  <a:pt x="23238" y="4708"/>
                  <a:pt x="22826" y="4631"/>
                  <a:pt x="22428" y="4631"/>
                </a:cubicBezTo>
                <a:cubicBezTo>
                  <a:pt x="21530" y="4631"/>
                  <a:pt x="20953" y="5017"/>
                  <a:pt x="20759" y="5172"/>
                </a:cubicBezTo>
                <a:cubicBezTo>
                  <a:pt x="20754" y="5174"/>
                  <a:pt x="20746" y="5174"/>
                  <a:pt x="20742" y="5177"/>
                </a:cubicBezTo>
                <a:cubicBezTo>
                  <a:pt x="20232" y="4180"/>
                  <a:pt x="19541" y="3968"/>
                  <a:pt x="19046" y="3968"/>
                </a:cubicBezTo>
                <a:cubicBezTo>
                  <a:pt x="18810" y="3968"/>
                  <a:pt x="18621" y="4017"/>
                  <a:pt x="18526" y="4051"/>
                </a:cubicBezTo>
                <a:cubicBezTo>
                  <a:pt x="18442" y="3704"/>
                  <a:pt x="17930" y="2285"/>
                  <a:pt x="15091" y="2037"/>
                </a:cubicBezTo>
                <a:cubicBezTo>
                  <a:pt x="14916" y="2020"/>
                  <a:pt x="14742" y="2013"/>
                  <a:pt x="14572" y="2013"/>
                </a:cubicBezTo>
                <a:cubicBezTo>
                  <a:pt x="12187" y="2013"/>
                  <a:pt x="10993" y="3534"/>
                  <a:pt x="10700" y="3981"/>
                </a:cubicBezTo>
                <a:cubicBezTo>
                  <a:pt x="10659" y="3816"/>
                  <a:pt x="10617" y="3706"/>
                  <a:pt x="10613" y="3692"/>
                </a:cubicBezTo>
                <a:cubicBezTo>
                  <a:pt x="10613" y="3689"/>
                  <a:pt x="10610" y="3689"/>
                  <a:pt x="10610" y="3687"/>
                </a:cubicBezTo>
                <a:cubicBezTo>
                  <a:pt x="10263" y="2633"/>
                  <a:pt x="9191" y="1"/>
                  <a:pt x="712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7" name="Google Shape;847;p13"/>
          <p:cNvGrpSpPr/>
          <p:nvPr/>
        </p:nvGrpSpPr>
        <p:grpSpPr>
          <a:xfrm>
            <a:off x="-713074" y="3755217"/>
            <a:ext cx="2055411" cy="2026882"/>
            <a:chOff x="-713074" y="3755217"/>
            <a:chExt cx="2055411" cy="2026882"/>
          </a:xfrm>
        </p:grpSpPr>
        <p:sp>
          <p:nvSpPr>
            <p:cNvPr id="848" name="Google Shape;848;p13"/>
            <p:cNvSpPr/>
            <p:nvPr/>
          </p:nvSpPr>
          <p:spPr>
            <a:xfrm rot="2588646">
              <a:off x="-562764" y="4201988"/>
              <a:ext cx="1754790" cy="1133340"/>
            </a:xfrm>
            <a:custGeom>
              <a:avLst/>
              <a:gdLst/>
              <a:ahLst/>
              <a:cxnLst/>
              <a:rect l="l" t="t" r="r" b="b"/>
              <a:pathLst>
                <a:path w="39738" h="25664" extrusionOk="0">
                  <a:moveTo>
                    <a:pt x="34278" y="1"/>
                  </a:moveTo>
                  <a:cubicBezTo>
                    <a:pt x="33759" y="1"/>
                    <a:pt x="33246" y="83"/>
                    <a:pt x="32755" y="243"/>
                  </a:cubicBezTo>
                  <a:cubicBezTo>
                    <a:pt x="29621" y="1267"/>
                    <a:pt x="30244" y="5852"/>
                    <a:pt x="30244" y="5852"/>
                  </a:cubicBezTo>
                  <a:cubicBezTo>
                    <a:pt x="30244" y="5852"/>
                    <a:pt x="28780" y="4344"/>
                    <a:pt x="27650" y="4344"/>
                  </a:cubicBezTo>
                  <a:cubicBezTo>
                    <a:pt x="27482" y="4344"/>
                    <a:pt x="27320" y="4378"/>
                    <a:pt x="27173" y="4455"/>
                  </a:cubicBezTo>
                  <a:cubicBezTo>
                    <a:pt x="26035" y="5049"/>
                    <a:pt x="26297" y="6721"/>
                    <a:pt x="26297" y="6721"/>
                  </a:cubicBezTo>
                  <a:cubicBezTo>
                    <a:pt x="26297" y="6721"/>
                    <a:pt x="25816" y="3972"/>
                    <a:pt x="23318" y="3763"/>
                  </a:cubicBezTo>
                  <a:cubicBezTo>
                    <a:pt x="23269" y="3759"/>
                    <a:pt x="23222" y="3757"/>
                    <a:pt x="23174" y="3757"/>
                  </a:cubicBezTo>
                  <a:cubicBezTo>
                    <a:pt x="20771" y="3757"/>
                    <a:pt x="19574" y="8919"/>
                    <a:pt x="19574" y="8919"/>
                  </a:cubicBezTo>
                  <a:cubicBezTo>
                    <a:pt x="19574" y="8919"/>
                    <a:pt x="18796" y="1556"/>
                    <a:pt x="15702" y="1556"/>
                  </a:cubicBezTo>
                  <a:cubicBezTo>
                    <a:pt x="15563" y="1556"/>
                    <a:pt x="15420" y="1571"/>
                    <a:pt x="15273" y="1602"/>
                  </a:cubicBezTo>
                  <a:cubicBezTo>
                    <a:pt x="11823" y="2320"/>
                    <a:pt x="12323" y="6381"/>
                    <a:pt x="12323" y="6381"/>
                  </a:cubicBezTo>
                  <a:cubicBezTo>
                    <a:pt x="12323" y="6381"/>
                    <a:pt x="11699" y="4241"/>
                    <a:pt x="10511" y="4241"/>
                  </a:cubicBezTo>
                  <a:cubicBezTo>
                    <a:pt x="10382" y="4241"/>
                    <a:pt x="10247" y="4266"/>
                    <a:pt x="10105" y="4321"/>
                  </a:cubicBezTo>
                  <a:cubicBezTo>
                    <a:pt x="8654" y="4894"/>
                    <a:pt x="8776" y="7111"/>
                    <a:pt x="8776" y="7111"/>
                  </a:cubicBezTo>
                  <a:cubicBezTo>
                    <a:pt x="8776" y="7111"/>
                    <a:pt x="6500" y="2292"/>
                    <a:pt x="3259" y="2292"/>
                  </a:cubicBezTo>
                  <a:cubicBezTo>
                    <a:pt x="3195" y="2292"/>
                    <a:pt x="3131" y="2294"/>
                    <a:pt x="3067" y="2298"/>
                  </a:cubicBezTo>
                  <a:cubicBezTo>
                    <a:pt x="1805" y="2376"/>
                    <a:pt x="784" y="3159"/>
                    <a:pt x="0" y="4103"/>
                  </a:cubicBezTo>
                  <a:cubicBezTo>
                    <a:pt x="546" y="10137"/>
                    <a:pt x="4016" y="15794"/>
                    <a:pt x="12114" y="20717"/>
                  </a:cubicBezTo>
                  <a:cubicBezTo>
                    <a:pt x="17802" y="24177"/>
                    <a:pt x="22907" y="25664"/>
                    <a:pt x="27218" y="25664"/>
                  </a:cubicBezTo>
                  <a:cubicBezTo>
                    <a:pt x="29905" y="25664"/>
                    <a:pt x="32284" y="25086"/>
                    <a:pt x="34303" y="24048"/>
                  </a:cubicBezTo>
                  <a:cubicBezTo>
                    <a:pt x="38694" y="21789"/>
                    <a:pt x="39737" y="11197"/>
                    <a:pt x="39209" y="3273"/>
                  </a:cubicBezTo>
                  <a:cubicBezTo>
                    <a:pt x="37977" y="1010"/>
                    <a:pt x="36091" y="1"/>
                    <a:pt x="3427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3"/>
            <p:cNvSpPr/>
            <p:nvPr/>
          </p:nvSpPr>
          <p:spPr>
            <a:xfrm rot="2588646">
              <a:off x="-147647" y="3927063"/>
              <a:ext cx="384139" cy="285808"/>
            </a:xfrm>
            <a:custGeom>
              <a:avLst/>
              <a:gdLst/>
              <a:ahLst/>
              <a:cxnLst/>
              <a:rect l="l" t="t" r="r" b="b"/>
              <a:pathLst>
                <a:path w="8699" h="6472" extrusionOk="0">
                  <a:moveTo>
                    <a:pt x="3205" y="0"/>
                  </a:moveTo>
                  <a:cubicBezTo>
                    <a:pt x="1578" y="0"/>
                    <a:pt x="105" y="1380"/>
                    <a:pt x="37" y="1445"/>
                  </a:cubicBezTo>
                  <a:cubicBezTo>
                    <a:pt x="3" y="1479"/>
                    <a:pt x="1" y="1535"/>
                    <a:pt x="32" y="1566"/>
                  </a:cubicBezTo>
                  <a:cubicBezTo>
                    <a:pt x="50" y="1584"/>
                    <a:pt x="74" y="1593"/>
                    <a:pt x="98" y="1593"/>
                  </a:cubicBezTo>
                  <a:cubicBezTo>
                    <a:pt x="118" y="1593"/>
                    <a:pt x="139" y="1586"/>
                    <a:pt x="154" y="1571"/>
                  </a:cubicBezTo>
                  <a:cubicBezTo>
                    <a:pt x="171" y="1554"/>
                    <a:pt x="1642" y="172"/>
                    <a:pt x="3211" y="172"/>
                  </a:cubicBezTo>
                  <a:cubicBezTo>
                    <a:pt x="3383" y="172"/>
                    <a:pt x="3555" y="188"/>
                    <a:pt x="3727" y="225"/>
                  </a:cubicBezTo>
                  <a:cubicBezTo>
                    <a:pt x="6794" y="868"/>
                    <a:pt x="8276" y="4267"/>
                    <a:pt x="8524" y="6394"/>
                  </a:cubicBezTo>
                  <a:cubicBezTo>
                    <a:pt x="8531" y="6438"/>
                    <a:pt x="8567" y="6472"/>
                    <a:pt x="8609" y="6472"/>
                  </a:cubicBezTo>
                  <a:lnTo>
                    <a:pt x="8616" y="6472"/>
                  </a:lnTo>
                  <a:cubicBezTo>
                    <a:pt x="8664" y="6465"/>
                    <a:pt x="8698" y="6423"/>
                    <a:pt x="8691" y="6377"/>
                  </a:cubicBezTo>
                  <a:cubicBezTo>
                    <a:pt x="8487" y="4633"/>
                    <a:pt x="7818" y="3087"/>
                    <a:pt x="6750" y="1906"/>
                  </a:cubicBezTo>
                  <a:cubicBezTo>
                    <a:pt x="5884" y="948"/>
                    <a:pt x="4795" y="276"/>
                    <a:pt x="3761" y="57"/>
                  </a:cubicBezTo>
                  <a:cubicBezTo>
                    <a:pt x="3575" y="18"/>
                    <a:pt x="3389" y="0"/>
                    <a:pt x="3205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3"/>
            <p:cNvSpPr/>
            <p:nvPr/>
          </p:nvSpPr>
          <p:spPr>
            <a:xfrm rot="2588646">
              <a:off x="-409888" y="4711916"/>
              <a:ext cx="1469612" cy="333369"/>
            </a:xfrm>
            <a:custGeom>
              <a:avLst/>
              <a:gdLst/>
              <a:ahLst/>
              <a:cxnLst/>
              <a:rect l="l" t="t" r="r" b="b"/>
              <a:pathLst>
                <a:path w="33280" h="7549" extrusionOk="0">
                  <a:moveTo>
                    <a:pt x="17565" y="1"/>
                  </a:moveTo>
                  <a:cubicBezTo>
                    <a:pt x="17341" y="1"/>
                    <a:pt x="17112" y="13"/>
                    <a:pt x="16879" y="38"/>
                  </a:cubicBezTo>
                  <a:cubicBezTo>
                    <a:pt x="14703" y="263"/>
                    <a:pt x="13143" y="979"/>
                    <a:pt x="12252" y="2168"/>
                  </a:cubicBezTo>
                  <a:cubicBezTo>
                    <a:pt x="11772" y="2806"/>
                    <a:pt x="11568" y="3471"/>
                    <a:pt x="11488" y="4004"/>
                  </a:cubicBezTo>
                  <a:cubicBezTo>
                    <a:pt x="11309" y="3162"/>
                    <a:pt x="10920" y="2029"/>
                    <a:pt x="10122" y="1403"/>
                  </a:cubicBezTo>
                  <a:cubicBezTo>
                    <a:pt x="9733" y="1092"/>
                    <a:pt x="9281" y="940"/>
                    <a:pt x="8775" y="940"/>
                  </a:cubicBezTo>
                  <a:cubicBezTo>
                    <a:pt x="8618" y="940"/>
                    <a:pt x="8455" y="954"/>
                    <a:pt x="8288" y="984"/>
                  </a:cubicBezTo>
                  <a:cubicBezTo>
                    <a:pt x="5864" y="1418"/>
                    <a:pt x="5515" y="3747"/>
                    <a:pt x="5479" y="4671"/>
                  </a:cubicBezTo>
                  <a:cubicBezTo>
                    <a:pt x="5152" y="4042"/>
                    <a:pt x="4357" y="2760"/>
                    <a:pt x="3321" y="2760"/>
                  </a:cubicBezTo>
                  <a:cubicBezTo>
                    <a:pt x="3278" y="2760"/>
                    <a:pt x="3235" y="2762"/>
                    <a:pt x="3191" y="2767"/>
                  </a:cubicBezTo>
                  <a:cubicBezTo>
                    <a:pt x="2652" y="2825"/>
                    <a:pt x="1107" y="3094"/>
                    <a:pt x="1" y="4419"/>
                  </a:cubicBezTo>
                  <a:cubicBezTo>
                    <a:pt x="37" y="4463"/>
                    <a:pt x="78" y="4504"/>
                    <a:pt x="117" y="4545"/>
                  </a:cubicBezTo>
                  <a:cubicBezTo>
                    <a:pt x="1189" y="3252"/>
                    <a:pt x="2689" y="2988"/>
                    <a:pt x="3205" y="2934"/>
                  </a:cubicBezTo>
                  <a:cubicBezTo>
                    <a:pt x="3242" y="2931"/>
                    <a:pt x="3279" y="2929"/>
                    <a:pt x="3315" y="2929"/>
                  </a:cubicBezTo>
                  <a:cubicBezTo>
                    <a:pt x="4562" y="2929"/>
                    <a:pt x="5474" y="5051"/>
                    <a:pt x="5483" y="5072"/>
                  </a:cubicBezTo>
                  <a:cubicBezTo>
                    <a:pt x="5493" y="5107"/>
                    <a:pt x="5524" y="5125"/>
                    <a:pt x="5555" y="5125"/>
                  </a:cubicBezTo>
                  <a:cubicBezTo>
                    <a:pt x="5562" y="5125"/>
                    <a:pt x="5569" y="5124"/>
                    <a:pt x="5576" y="5123"/>
                  </a:cubicBezTo>
                  <a:cubicBezTo>
                    <a:pt x="5617" y="5115"/>
                    <a:pt x="5644" y="5074"/>
                    <a:pt x="5641" y="5035"/>
                  </a:cubicBezTo>
                  <a:cubicBezTo>
                    <a:pt x="5634" y="4897"/>
                    <a:pt x="5437" y="1663"/>
                    <a:pt x="8312" y="1149"/>
                  </a:cubicBezTo>
                  <a:cubicBezTo>
                    <a:pt x="8469" y="1120"/>
                    <a:pt x="8621" y="1106"/>
                    <a:pt x="8767" y="1106"/>
                  </a:cubicBezTo>
                  <a:cubicBezTo>
                    <a:pt x="9234" y="1106"/>
                    <a:pt x="9651" y="1250"/>
                    <a:pt x="10011" y="1532"/>
                  </a:cubicBezTo>
                  <a:cubicBezTo>
                    <a:pt x="11042" y="2342"/>
                    <a:pt x="11355" y="4109"/>
                    <a:pt x="11440" y="4800"/>
                  </a:cubicBezTo>
                  <a:cubicBezTo>
                    <a:pt x="11447" y="4977"/>
                    <a:pt x="11466" y="5086"/>
                    <a:pt x="11469" y="5098"/>
                  </a:cubicBezTo>
                  <a:cubicBezTo>
                    <a:pt x="11477" y="5140"/>
                    <a:pt x="11510" y="5172"/>
                    <a:pt x="11551" y="5172"/>
                  </a:cubicBezTo>
                  <a:cubicBezTo>
                    <a:pt x="11555" y="5172"/>
                    <a:pt x="11559" y="5172"/>
                    <a:pt x="11563" y="5171"/>
                  </a:cubicBezTo>
                  <a:cubicBezTo>
                    <a:pt x="11609" y="5166"/>
                    <a:pt x="11641" y="5130"/>
                    <a:pt x="11638" y="5084"/>
                  </a:cubicBezTo>
                  <a:cubicBezTo>
                    <a:pt x="11638" y="5062"/>
                    <a:pt x="11634" y="4960"/>
                    <a:pt x="11612" y="4800"/>
                  </a:cubicBezTo>
                  <a:cubicBezTo>
                    <a:pt x="11590" y="4310"/>
                    <a:pt x="11641" y="3250"/>
                    <a:pt x="12381" y="2267"/>
                  </a:cubicBezTo>
                  <a:cubicBezTo>
                    <a:pt x="13247" y="1120"/>
                    <a:pt x="14763" y="428"/>
                    <a:pt x="16889" y="205"/>
                  </a:cubicBezTo>
                  <a:cubicBezTo>
                    <a:pt x="17116" y="181"/>
                    <a:pt x="17338" y="169"/>
                    <a:pt x="17556" y="169"/>
                  </a:cubicBezTo>
                  <a:cubicBezTo>
                    <a:pt x="18781" y="169"/>
                    <a:pt x="19854" y="545"/>
                    <a:pt x="20761" y="1287"/>
                  </a:cubicBezTo>
                  <a:cubicBezTo>
                    <a:pt x="21988" y="2296"/>
                    <a:pt x="22709" y="3834"/>
                    <a:pt x="23114" y="5120"/>
                  </a:cubicBezTo>
                  <a:cubicBezTo>
                    <a:pt x="23521" y="6413"/>
                    <a:pt x="23623" y="7449"/>
                    <a:pt x="23623" y="7471"/>
                  </a:cubicBezTo>
                  <a:cubicBezTo>
                    <a:pt x="23631" y="7520"/>
                    <a:pt x="23669" y="7549"/>
                    <a:pt x="23718" y="7549"/>
                  </a:cubicBezTo>
                  <a:cubicBezTo>
                    <a:pt x="23759" y="7544"/>
                    <a:pt x="23793" y="7508"/>
                    <a:pt x="23793" y="7461"/>
                  </a:cubicBezTo>
                  <a:lnTo>
                    <a:pt x="23793" y="7457"/>
                  </a:lnTo>
                  <a:cubicBezTo>
                    <a:pt x="23791" y="7401"/>
                    <a:pt x="23485" y="3674"/>
                    <a:pt x="26469" y="2939"/>
                  </a:cubicBezTo>
                  <a:cubicBezTo>
                    <a:pt x="27045" y="2798"/>
                    <a:pt x="27615" y="2728"/>
                    <a:pt x="28166" y="2728"/>
                  </a:cubicBezTo>
                  <a:cubicBezTo>
                    <a:pt x="29391" y="2728"/>
                    <a:pt x="30522" y="3072"/>
                    <a:pt x="31409" y="3735"/>
                  </a:cubicBezTo>
                  <a:cubicBezTo>
                    <a:pt x="32253" y="4368"/>
                    <a:pt x="32860" y="5288"/>
                    <a:pt x="33204" y="6445"/>
                  </a:cubicBezTo>
                  <a:cubicBezTo>
                    <a:pt x="33231" y="6336"/>
                    <a:pt x="33255" y="6236"/>
                    <a:pt x="33279" y="6127"/>
                  </a:cubicBezTo>
                  <a:lnTo>
                    <a:pt x="33279" y="6125"/>
                  </a:lnTo>
                  <a:cubicBezTo>
                    <a:pt x="32913" y="5060"/>
                    <a:pt x="32316" y="4206"/>
                    <a:pt x="31518" y="3599"/>
                  </a:cubicBezTo>
                  <a:cubicBezTo>
                    <a:pt x="30603" y="2914"/>
                    <a:pt x="29436" y="2557"/>
                    <a:pt x="28174" y="2557"/>
                  </a:cubicBezTo>
                  <a:cubicBezTo>
                    <a:pt x="27609" y="2557"/>
                    <a:pt x="27024" y="2629"/>
                    <a:pt x="26435" y="2774"/>
                  </a:cubicBezTo>
                  <a:cubicBezTo>
                    <a:pt x="24291" y="3303"/>
                    <a:pt x="23767" y="5293"/>
                    <a:pt x="23650" y="6510"/>
                  </a:cubicBezTo>
                  <a:cubicBezTo>
                    <a:pt x="23376" y="5140"/>
                    <a:pt x="22653" y="2621"/>
                    <a:pt x="20877" y="1161"/>
                  </a:cubicBezTo>
                  <a:cubicBezTo>
                    <a:pt x="19939" y="390"/>
                    <a:pt x="18828" y="1"/>
                    <a:pt x="17565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3"/>
            <p:cNvSpPr/>
            <p:nvPr/>
          </p:nvSpPr>
          <p:spPr>
            <a:xfrm rot="2588646">
              <a:off x="-116303" y="4837518"/>
              <a:ext cx="322626" cy="162776"/>
            </a:xfrm>
            <a:custGeom>
              <a:avLst/>
              <a:gdLst/>
              <a:ahLst/>
              <a:cxnLst/>
              <a:rect l="l" t="t" r="r" b="b"/>
              <a:pathLst>
                <a:path w="7306" h="3686" extrusionOk="0">
                  <a:moveTo>
                    <a:pt x="2606" y="1"/>
                  </a:moveTo>
                  <a:cubicBezTo>
                    <a:pt x="2196" y="1"/>
                    <a:pt x="1819" y="92"/>
                    <a:pt x="1476" y="274"/>
                  </a:cubicBezTo>
                  <a:cubicBezTo>
                    <a:pt x="367" y="861"/>
                    <a:pt x="27" y="2188"/>
                    <a:pt x="13" y="2242"/>
                  </a:cubicBezTo>
                  <a:cubicBezTo>
                    <a:pt x="1" y="2288"/>
                    <a:pt x="27" y="2334"/>
                    <a:pt x="74" y="2346"/>
                  </a:cubicBezTo>
                  <a:cubicBezTo>
                    <a:pt x="81" y="2348"/>
                    <a:pt x="88" y="2349"/>
                    <a:pt x="95" y="2349"/>
                  </a:cubicBezTo>
                  <a:cubicBezTo>
                    <a:pt x="134" y="2349"/>
                    <a:pt x="165" y="2322"/>
                    <a:pt x="175" y="2285"/>
                  </a:cubicBezTo>
                  <a:cubicBezTo>
                    <a:pt x="178" y="2268"/>
                    <a:pt x="515" y="978"/>
                    <a:pt x="1558" y="422"/>
                  </a:cubicBezTo>
                  <a:cubicBezTo>
                    <a:pt x="1876" y="254"/>
                    <a:pt x="2227" y="169"/>
                    <a:pt x="2609" y="169"/>
                  </a:cubicBezTo>
                  <a:cubicBezTo>
                    <a:pt x="2970" y="169"/>
                    <a:pt x="3359" y="245"/>
                    <a:pt x="3773" y="396"/>
                  </a:cubicBezTo>
                  <a:cubicBezTo>
                    <a:pt x="6643" y="1441"/>
                    <a:pt x="7129" y="3598"/>
                    <a:pt x="7133" y="3620"/>
                  </a:cubicBezTo>
                  <a:cubicBezTo>
                    <a:pt x="7138" y="3659"/>
                    <a:pt x="7175" y="3685"/>
                    <a:pt x="7214" y="3685"/>
                  </a:cubicBezTo>
                  <a:cubicBezTo>
                    <a:pt x="7217" y="3685"/>
                    <a:pt x="7220" y="3684"/>
                    <a:pt x="7224" y="3684"/>
                  </a:cubicBezTo>
                  <a:cubicBezTo>
                    <a:pt x="7226" y="3684"/>
                    <a:pt x="7228" y="3685"/>
                    <a:pt x="7231" y="3685"/>
                  </a:cubicBezTo>
                  <a:cubicBezTo>
                    <a:pt x="7274" y="3676"/>
                    <a:pt x="7306" y="3632"/>
                    <a:pt x="7296" y="3586"/>
                  </a:cubicBezTo>
                  <a:cubicBezTo>
                    <a:pt x="7294" y="3564"/>
                    <a:pt x="7172" y="3008"/>
                    <a:pt x="6685" y="2315"/>
                  </a:cubicBezTo>
                  <a:cubicBezTo>
                    <a:pt x="6233" y="1679"/>
                    <a:pt x="5377" y="801"/>
                    <a:pt x="3829" y="238"/>
                  </a:cubicBezTo>
                  <a:cubicBezTo>
                    <a:pt x="3395" y="80"/>
                    <a:pt x="2987" y="1"/>
                    <a:pt x="2606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3"/>
            <p:cNvSpPr/>
            <p:nvPr/>
          </p:nvSpPr>
          <p:spPr>
            <a:xfrm rot="2588646">
              <a:off x="34689" y="5111773"/>
              <a:ext cx="279350" cy="105323"/>
            </a:xfrm>
            <a:custGeom>
              <a:avLst/>
              <a:gdLst/>
              <a:ahLst/>
              <a:cxnLst/>
              <a:rect l="l" t="t" r="r" b="b"/>
              <a:pathLst>
                <a:path w="6326" h="2385" extrusionOk="0">
                  <a:moveTo>
                    <a:pt x="3302" y="1"/>
                  </a:moveTo>
                  <a:cubicBezTo>
                    <a:pt x="3217" y="1"/>
                    <a:pt x="3129" y="3"/>
                    <a:pt x="3038" y="9"/>
                  </a:cubicBezTo>
                  <a:cubicBezTo>
                    <a:pt x="518" y="179"/>
                    <a:pt x="15" y="2256"/>
                    <a:pt x="8" y="2278"/>
                  </a:cubicBezTo>
                  <a:cubicBezTo>
                    <a:pt x="1" y="2326"/>
                    <a:pt x="28" y="2372"/>
                    <a:pt x="74" y="2380"/>
                  </a:cubicBezTo>
                  <a:cubicBezTo>
                    <a:pt x="79" y="2385"/>
                    <a:pt x="86" y="2385"/>
                    <a:pt x="91" y="2385"/>
                  </a:cubicBezTo>
                  <a:cubicBezTo>
                    <a:pt x="129" y="2385"/>
                    <a:pt x="163" y="2355"/>
                    <a:pt x="176" y="2314"/>
                  </a:cubicBezTo>
                  <a:cubicBezTo>
                    <a:pt x="178" y="2295"/>
                    <a:pt x="654" y="339"/>
                    <a:pt x="3050" y="179"/>
                  </a:cubicBezTo>
                  <a:cubicBezTo>
                    <a:pt x="3138" y="174"/>
                    <a:pt x="3224" y="171"/>
                    <a:pt x="3307" y="171"/>
                  </a:cubicBezTo>
                  <a:cubicBezTo>
                    <a:pt x="5489" y="171"/>
                    <a:pt x="6123" y="2092"/>
                    <a:pt x="6151" y="2176"/>
                  </a:cubicBezTo>
                  <a:cubicBezTo>
                    <a:pt x="6161" y="2211"/>
                    <a:pt x="6195" y="2236"/>
                    <a:pt x="6231" y="2236"/>
                  </a:cubicBezTo>
                  <a:cubicBezTo>
                    <a:pt x="6239" y="2236"/>
                    <a:pt x="6247" y="2234"/>
                    <a:pt x="6255" y="2232"/>
                  </a:cubicBezTo>
                  <a:cubicBezTo>
                    <a:pt x="6301" y="2217"/>
                    <a:pt x="6326" y="2171"/>
                    <a:pt x="6311" y="2125"/>
                  </a:cubicBezTo>
                  <a:cubicBezTo>
                    <a:pt x="6302" y="2102"/>
                    <a:pt x="5616" y="1"/>
                    <a:pt x="3302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3"/>
            <p:cNvSpPr/>
            <p:nvPr/>
          </p:nvSpPr>
          <p:spPr>
            <a:xfrm rot="2588646">
              <a:off x="330221" y="4273379"/>
              <a:ext cx="237973" cy="328909"/>
            </a:xfrm>
            <a:custGeom>
              <a:avLst/>
              <a:gdLst/>
              <a:ahLst/>
              <a:cxnLst/>
              <a:rect l="l" t="t" r="r" b="b"/>
              <a:pathLst>
                <a:path w="5389" h="7448" extrusionOk="0">
                  <a:moveTo>
                    <a:pt x="1162" y="0"/>
                  </a:moveTo>
                  <a:cubicBezTo>
                    <a:pt x="535" y="0"/>
                    <a:pt x="71" y="211"/>
                    <a:pt x="61" y="216"/>
                  </a:cubicBezTo>
                  <a:cubicBezTo>
                    <a:pt x="17" y="233"/>
                    <a:pt x="0" y="284"/>
                    <a:pt x="22" y="327"/>
                  </a:cubicBezTo>
                  <a:cubicBezTo>
                    <a:pt x="36" y="361"/>
                    <a:pt x="66" y="378"/>
                    <a:pt x="98" y="378"/>
                  </a:cubicBezTo>
                  <a:cubicBezTo>
                    <a:pt x="110" y="378"/>
                    <a:pt x="122" y="375"/>
                    <a:pt x="134" y="371"/>
                  </a:cubicBezTo>
                  <a:cubicBezTo>
                    <a:pt x="171" y="352"/>
                    <a:pt x="596" y="160"/>
                    <a:pt x="1166" y="160"/>
                  </a:cubicBezTo>
                  <a:cubicBezTo>
                    <a:pt x="1841" y="160"/>
                    <a:pt x="2718" y="429"/>
                    <a:pt x="3397" y="1572"/>
                  </a:cubicBezTo>
                  <a:cubicBezTo>
                    <a:pt x="4680" y="3736"/>
                    <a:pt x="5209" y="7339"/>
                    <a:pt x="5216" y="7375"/>
                  </a:cubicBezTo>
                  <a:cubicBezTo>
                    <a:pt x="5221" y="7419"/>
                    <a:pt x="5257" y="7448"/>
                    <a:pt x="5301" y="7448"/>
                  </a:cubicBezTo>
                  <a:lnTo>
                    <a:pt x="5311" y="7448"/>
                  </a:lnTo>
                  <a:cubicBezTo>
                    <a:pt x="5359" y="7438"/>
                    <a:pt x="5388" y="7397"/>
                    <a:pt x="5381" y="7351"/>
                  </a:cubicBezTo>
                  <a:cubicBezTo>
                    <a:pt x="5379" y="7314"/>
                    <a:pt x="4843" y="3678"/>
                    <a:pt x="3542" y="1487"/>
                  </a:cubicBezTo>
                  <a:cubicBezTo>
                    <a:pt x="2828" y="282"/>
                    <a:pt x="1886" y="0"/>
                    <a:pt x="1162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3"/>
            <p:cNvSpPr/>
            <p:nvPr/>
          </p:nvSpPr>
          <p:spPr>
            <a:xfrm rot="2588646">
              <a:off x="676594" y="4728357"/>
              <a:ext cx="235412" cy="155931"/>
            </a:xfrm>
            <a:custGeom>
              <a:avLst/>
              <a:gdLst/>
              <a:ahLst/>
              <a:cxnLst/>
              <a:rect l="l" t="t" r="r" b="b"/>
              <a:pathLst>
                <a:path w="5331" h="3531" extrusionOk="0">
                  <a:moveTo>
                    <a:pt x="2193" y="1"/>
                  </a:moveTo>
                  <a:cubicBezTo>
                    <a:pt x="2048" y="1"/>
                    <a:pt x="1901" y="20"/>
                    <a:pt x="1754" y="61"/>
                  </a:cubicBezTo>
                  <a:cubicBezTo>
                    <a:pt x="0" y="559"/>
                    <a:pt x="500" y="3339"/>
                    <a:pt x="522" y="3458"/>
                  </a:cubicBezTo>
                  <a:cubicBezTo>
                    <a:pt x="529" y="3499"/>
                    <a:pt x="566" y="3526"/>
                    <a:pt x="607" y="3526"/>
                  </a:cubicBezTo>
                  <a:cubicBezTo>
                    <a:pt x="612" y="3526"/>
                    <a:pt x="614" y="3526"/>
                    <a:pt x="614" y="3531"/>
                  </a:cubicBezTo>
                  <a:cubicBezTo>
                    <a:pt x="660" y="3521"/>
                    <a:pt x="692" y="3475"/>
                    <a:pt x="682" y="3429"/>
                  </a:cubicBezTo>
                  <a:cubicBezTo>
                    <a:pt x="680" y="3402"/>
                    <a:pt x="190" y="682"/>
                    <a:pt x="1798" y="226"/>
                  </a:cubicBezTo>
                  <a:cubicBezTo>
                    <a:pt x="1926" y="190"/>
                    <a:pt x="2055" y="174"/>
                    <a:pt x="2184" y="174"/>
                  </a:cubicBezTo>
                  <a:cubicBezTo>
                    <a:pt x="3683" y="174"/>
                    <a:pt x="5145" y="2431"/>
                    <a:pt x="5161" y="2456"/>
                  </a:cubicBezTo>
                  <a:cubicBezTo>
                    <a:pt x="5178" y="2480"/>
                    <a:pt x="5205" y="2493"/>
                    <a:pt x="5233" y="2493"/>
                  </a:cubicBezTo>
                  <a:cubicBezTo>
                    <a:pt x="5249" y="2493"/>
                    <a:pt x="5265" y="2489"/>
                    <a:pt x="5280" y="2480"/>
                  </a:cubicBezTo>
                  <a:cubicBezTo>
                    <a:pt x="5318" y="2453"/>
                    <a:pt x="5330" y="2402"/>
                    <a:pt x="5306" y="2361"/>
                  </a:cubicBezTo>
                  <a:cubicBezTo>
                    <a:pt x="5240" y="2259"/>
                    <a:pt x="3780" y="1"/>
                    <a:pt x="2193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5" name="Google Shape;855;p13"/>
          <p:cNvGrpSpPr/>
          <p:nvPr/>
        </p:nvGrpSpPr>
        <p:grpSpPr>
          <a:xfrm>
            <a:off x="7613460" y="904425"/>
            <a:ext cx="1886968" cy="4253675"/>
            <a:chOff x="7613460" y="904425"/>
            <a:chExt cx="1886968" cy="4253675"/>
          </a:xfrm>
        </p:grpSpPr>
        <p:grpSp>
          <p:nvGrpSpPr>
            <p:cNvPr id="856" name="Google Shape;856;p13"/>
            <p:cNvGrpSpPr/>
            <p:nvPr/>
          </p:nvGrpSpPr>
          <p:grpSpPr>
            <a:xfrm>
              <a:off x="7613460" y="904425"/>
              <a:ext cx="1886968" cy="4239098"/>
              <a:chOff x="7613460" y="904425"/>
              <a:chExt cx="1886968" cy="4239098"/>
            </a:xfrm>
          </p:grpSpPr>
          <p:sp>
            <p:nvSpPr>
              <p:cNvPr id="857" name="Google Shape;857;p13"/>
              <p:cNvSpPr/>
              <p:nvPr/>
            </p:nvSpPr>
            <p:spPr>
              <a:xfrm>
                <a:off x="7642011" y="1436564"/>
                <a:ext cx="1122158" cy="542470"/>
              </a:xfrm>
              <a:custGeom>
                <a:avLst/>
                <a:gdLst/>
                <a:ahLst/>
                <a:cxnLst/>
                <a:rect l="l" t="t" r="r" b="b"/>
                <a:pathLst>
                  <a:path w="17608" h="8512" extrusionOk="0">
                    <a:moveTo>
                      <a:pt x="4348" y="1"/>
                    </a:moveTo>
                    <a:lnTo>
                      <a:pt x="1" y="3417"/>
                    </a:lnTo>
                    <a:lnTo>
                      <a:pt x="673" y="6614"/>
                    </a:lnTo>
                    <a:lnTo>
                      <a:pt x="5775" y="4686"/>
                    </a:lnTo>
                    <a:lnTo>
                      <a:pt x="17607" y="8511"/>
                    </a:lnTo>
                    <a:lnTo>
                      <a:pt x="13648" y="4023"/>
                    </a:lnTo>
                    <a:lnTo>
                      <a:pt x="4348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13"/>
              <p:cNvSpPr/>
              <p:nvPr/>
            </p:nvSpPr>
            <p:spPr>
              <a:xfrm>
                <a:off x="7759847" y="904425"/>
                <a:ext cx="252371" cy="570702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8955" extrusionOk="0">
                    <a:moveTo>
                      <a:pt x="956" y="0"/>
                    </a:moveTo>
                    <a:lnTo>
                      <a:pt x="1" y="400"/>
                    </a:lnTo>
                    <a:lnTo>
                      <a:pt x="1912" y="8787"/>
                    </a:lnTo>
                    <a:lnTo>
                      <a:pt x="2499" y="8326"/>
                    </a:lnTo>
                    <a:lnTo>
                      <a:pt x="3960" y="8955"/>
                    </a:lnTo>
                    <a:lnTo>
                      <a:pt x="1650" y="723"/>
                    </a:lnTo>
                    <a:lnTo>
                      <a:pt x="95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13"/>
              <p:cNvSpPr/>
              <p:nvPr/>
            </p:nvSpPr>
            <p:spPr>
              <a:xfrm>
                <a:off x="7823703" y="1550065"/>
                <a:ext cx="99929" cy="232296"/>
              </a:xfrm>
              <a:custGeom>
                <a:avLst/>
                <a:gdLst/>
                <a:ahLst/>
                <a:cxnLst/>
                <a:rect l="l" t="t" r="r" b="b"/>
                <a:pathLst>
                  <a:path w="1568" h="3645" extrusionOk="0">
                    <a:moveTo>
                      <a:pt x="1012" y="0"/>
                    </a:moveTo>
                    <a:lnTo>
                      <a:pt x="1" y="850"/>
                    </a:lnTo>
                    <a:lnTo>
                      <a:pt x="459" y="3644"/>
                    </a:lnTo>
                    <a:lnTo>
                      <a:pt x="1568" y="3227"/>
                    </a:lnTo>
                    <a:lnTo>
                      <a:pt x="1012" y="0"/>
                    </a:lnTo>
                    <a:close/>
                  </a:path>
                </a:pathLst>
              </a:custGeom>
              <a:solidFill>
                <a:srgbClr val="10085D">
                  <a:alpha val="41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13"/>
              <p:cNvSpPr/>
              <p:nvPr/>
            </p:nvSpPr>
            <p:spPr>
              <a:xfrm>
                <a:off x="7699367" y="1629663"/>
                <a:ext cx="93301" cy="201387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3160" extrusionOk="0">
                    <a:moveTo>
                      <a:pt x="950" y="1"/>
                    </a:moveTo>
                    <a:lnTo>
                      <a:pt x="1" y="702"/>
                    </a:lnTo>
                    <a:lnTo>
                      <a:pt x="392" y="3160"/>
                    </a:lnTo>
                    <a:lnTo>
                      <a:pt x="1464" y="2757"/>
                    </a:lnTo>
                    <a:lnTo>
                      <a:pt x="950" y="1"/>
                    </a:lnTo>
                    <a:close/>
                  </a:path>
                </a:pathLst>
              </a:custGeom>
              <a:solidFill>
                <a:srgbClr val="10085D">
                  <a:alpha val="41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13"/>
              <p:cNvSpPr/>
              <p:nvPr/>
            </p:nvSpPr>
            <p:spPr>
              <a:xfrm>
                <a:off x="7613460" y="1722899"/>
                <a:ext cx="1882648" cy="3416884"/>
              </a:xfrm>
              <a:custGeom>
                <a:avLst/>
                <a:gdLst/>
                <a:ahLst/>
                <a:cxnLst/>
                <a:rect l="l" t="t" r="r" b="b"/>
                <a:pathLst>
                  <a:path w="29541" h="53615" extrusionOk="0">
                    <a:moveTo>
                      <a:pt x="6223" y="1"/>
                    </a:moveTo>
                    <a:lnTo>
                      <a:pt x="0" y="2357"/>
                    </a:lnTo>
                    <a:lnTo>
                      <a:pt x="1174" y="9659"/>
                    </a:lnTo>
                    <a:lnTo>
                      <a:pt x="3122" y="21770"/>
                    </a:lnTo>
                    <a:lnTo>
                      <a:pt x="8237" y="53615"/>
                    </a:lnTo>
                    <a:lnTo>
                      <a:pt x="29540" y="53615"/>
                    </a:lnTo>
                    <a:lnTo>
                      <a:pt x="25183" y="32794"/>
                    </a:lnTo>
                    <a:lnTo>
                      <a:pt x="25183" y="32792"/>
                    </a:lnTo>
                    <a:lnTo>
                      <a:pt x="25113" y="32457"/>
                    </a:lnTo>
                    <a:lnTo>
                      <a:pt x="19193" y="4193"/>
                    </a:lnTo>
                    <a:lnTo>
                      <a:pt x="6223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13"/>
              <p:cNvSpPr/>
              <p:nvPr/>
            </p:nvSpPr>
            <p:spPr>
              <a:xfrm>
                <a:off x="7675596" y="1830984"/>
                <a:ext cx="818293" cy="3266800"/>
              </a:xfrm>
              <a:custGeom>
                <a:avLst/>
                <a:gdLst/>
                <a:ahLst/>
                <a:cxnLst/>
                <a:rect l="l" t="t" r="r" b="b"/>
                <a:pathLst>
                  <a:path w="12840" h="51260" extrusionOk="0">
                    <a:moveTo>
                      <a:pt x="12839" y="51259"/>
                    </a:moveTo>
                    <a:lnTo>
                      <a:pt x="7769" y="51259"/>
                    </a:lnTo>
                    <a:lnTo>
                      <a:pt x="5527" y="35021"/>
                    </a:lnTo>
                    <a:lnTo>
                      <a:pt x="5503" y="34873"/>
                    </a:lnTo>
                    <a:lnTo>
                      <a:pt x="4957" y="31588"/>
                    </a:lnTo>
                    <a:lnTo>
                      <a:pt x="4933" y="31440"/>
                    </a:lnTo>
                    <a:lnTo>
                      <a:pt x="4933" y="31440"/>
                    </a:lnTo>
                    <a:lnTo>
                      <a:pt x="4387" y="28155"/>
                    </a:lnTo>
                    <a:lnTo>
                      <a:pt x="4362" y="28007"/>
                    </a:lnTo>
                    <a:lnTo>
                      <a:pt x="3817" y="24723"/>
                    </a:lnTo>
                    <a:lnTo>
                      <a:pt x="3792" y="24575"/>
                    </a:lnTo>
                    <a:lnTo>
                      <a:pt x="3249" y="21290"/>
                    </a:lnTo>
                    <a:lnTo>
                      <a:pt x="3222" y="21139"/>
                    </a:lnTo>
                    <a:lnTo>
                      <a:pt x="2679" y="17857"/>
                    </a:lnTo>
                    <a:lnTo>
                      <a:pt x="2652" y="17706"/>
                    </a:lnTo>
                    <a:lnTo>
                      <a:pt x="2109" y="14424"/>
                    </a:lnTo>
                    <a:lnTo>
                      <a:pt x="2082" y="14273"/>
                    </a:lnTo>
                    <a:lnTo>
                      <a:pt x="1538" y="10991"/>
                    </a:lnTo>
                    <a:lnTo>
                      <a:pt x="1512" y="10840"/>
                    </a:lnTo>
                    <a:lnTo>
                      <a:pt x="968" y="7558"/>
                    </a:lnTo>
                    <a:lnTo>
                      <a:pt x="944" y="7408"/>
                    </a:lnTo>
                    <a:lnTo>
                      <a:pt x="398" y="4123"/>
                    </a:lnTo>
                    <a:lnTo>
                      <a:pt x="374" y="3975"/>
                    </a:lnTo>
                    <a:lnTo>
                      <a:pt x="0" y="1728"/>
                    </a:lnTo>
                    <a:lnTo>
                      <a:pt x="4821" y="1"/>
                    </a:lnTo>
                    <a:lnTo>
                      <a:pt x="5168" y="2233"/>
                    </a:lnTo>
                    <a:lnTo>
                      <a:pt x="5192" y="2386"/>
                    </a:lnTo>
                    <a:lnTo>
                      <a:pt x="5709" y="5678"/>
                    </a:lnTo>
                    <a:lnTo>
                      <a:pt x="5733" y="5831"/>
                    </a:lnTo>
                    <a:lnTo>
                      <a:pt x="6248" y="9123"/>
                    </a:lnTo>
                    <a:lnTo>
                      <a:pt x="6269" y="9276"/>
                    </a:lnTo>
                    <a:lnTo>
                      <a:pt x="6786" y="12568"/>
                    </a:lnTo>
                    <a:lnTo>
                      <a:pt x="6810" y="12721"/>
                    </a:lnTo>
                    <a:lnTo>
                      <a:pt x="6810" y="12721"/>
                    </a:lnTo>
                    <a:lnTo>
                      <a:pt x="7325" y="16013"/>
                    </a:lnTo>
                    <a:lnTo>
                      <a:pt x="7349" y="16163"/>
                    </a:lnTo>
                    <a:lnTo>
                      <a:pt x="7866" y="19455"/>
                    </a:lnTo>
                    <a:lnTo>
                      <a:pt x="7885" y="19608"/>
                    </a:lnTo>
                    <a:lnTo>
                      <a:pt x="8402" y="22901"/>
                    </a:lnTo>
                    <a:lnTo>
                      <a:pt x="8426" y="23053"/>
                    </a:lnTo>
                    <a:lnTo>
                      <a:pt x="8940" y="26346"/>
                    </a:lnTo>
                    <a:lnTo>
                      <a:pt x="8940" y="26346"/>
                    </a:lnTo>
                    <a:lnTo>
                      <a:pt x="8965" y="26498"/>
                    </a:lnTo>
                    <a:lnTo>
                      <a:pt x="9482" y="29791"/>
                    </a:lnTo>
                    <a:lnTo>
                      <a:pt x="9482" y="29791"/>
                    </a:lnTo>
                    <a:lnTo>
                      <a:pt x="9503" y="29943"/>
                    </a:lnTo>
                    <a:lnTo>
                      <a:pt x="10018" y="33236"/>
                    </a:lnTo>
                    <a:lnTo>
                      <a:pt x="10042" y="33384"/>
                    </a:lnTo>
                    <a:close/>
                  </a:path>
                </a:pathLst>
              </a:custGeom>
              <a:solidFill>
                <a:srgbClr val="10085D">
                  <a:alpha val="41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13"/>
              <p:cNvSpPr/>
              <p:nvPr/>
            </p:nvSpPr>
            <p:spPr>
              <a:xfrm>
                <a:off x="7699367" y="1973227"/>
                <a:ext cx="307179" cy="120513"/>
              </a:xfrm>
              <a:custGeom>
                <a:avLst/>
                <a:gdLst/>
                <a:ahLst/>
                <a:cxnLst/>
                <a:rect l="l" t="t" r="r" b="b"/>
                <a:pathLst>
                  <a:path w="4820" h="1891" extrusionOk="0">
                    <a:moveTo>
                      <a:pt x="4795" y="1"/>
                    </a:moveTo>
                    <a:lnTo>
                      <a:pt x="1" y="1743"/>
                    </a:lnTo>
                    <a:lnTo>
                      <a:pt x="25" y="1891"/>
                    </a:lnTo>
                    <a:lnTo>
                      <a:pt x="4819" y="154"/>
                    </a:lnTo>
                    <a:lnTo>
                      <a:pt x="479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13"/>
              <p:cNvSpPr/>
              <p:nvPr/>
            </p:nvSpPr>
            <p:spPr>
              <a:xfrm>
                <a:off x="7735757" y="2192774"/>
                <a:ext cx="305267" cy="119876"/>
              </a:xfrm>
              <a:custGeom>
                <a:avLst/>
                <a:gdLst/>
                <a:ahLst/>
                <a:cxnLst/>
                <a:rect l="l" t="t" r="r" b="b"/>
                <a:pathLst>
                  <a:path w="4790" h="1881" extrusionOk="0">
                    <a:moveTo>
                      <a:pt x="4765" y="1"/>
                    </a:moveTo>
                    <a:lnTo>
                      <a:pt x="0" y="1731"/>
                    </a:lnTo>
                    <a:lnTo>
                      <a:pt x="24" y="1881"/>
                    </a:lnTo>
                    <a:lnTo>
                      <a:pt x="4789" y="154"/>
                    </a:lnTo>
                    <a:lnTo>
                      <a:pt x="476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13"/>
              <p:cNvSpPr/>
              <p:nvPr/>
            </p:nvSpPr>
            <p:spPr>
              <a:xfrm>
                <a:off x="7771891" y="2412322"/>
                <a:ext cx="303291" cy="119111"/>
              </a:xfrm>
              <a:custGeom>
                <a:avLst/>
                <a:gdLst/>
                <a:ahLst/>
                <a:cxnLst/>
                <a:rect l="l" t="t" r="r" b="b"/>
                <a:pathLst>
                  <a:path w="4759" h="1869" extrusionOk="0">
                    <a:moveTo>
                      <a:pt x="4737" y="1"/>
                    </a:moveTo>
                    <a:lnTo>
                      <a:pt x="1" y="1718"/>
                    </a:lnTo>
                    <a:lnTo>
                      <a:pt x="27" y="1869"/>
                    </a:lnTo>
                    <a:lnTo>
                      <a:pt x="4758" y="154"/>
                    </a:lnTo>
                    <a:lnTo>
                      <a:pt x="473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13"/>
              <p:cNvSpPr/>
              <p:nvPr/>
            </p:nvSpPr>
            <p:spPr>
              <a:xfrm>
                <a:off x="7808217" y="2631869"/>
                <a:ext cx="301443" cy="118347"/>
              </a:xfrm>
              <a:custGeom>
                <a:avLst/>
                <a:gdLst/>
                <a:ahLst/>
                <a:cxnLst/>
                <a:rect l="l" t="t" r="r" b="b"/>
                <a:pathLst>
                  <a:path w="4730" h="1857" extrusionOk="0">
                    <a:moveTo>
                      <a:pt x="4705" y="1"/>
                    </a:moveTo>
                    <a:lnTo>
                      <a:pt x="1" y="1706"/>
                    </a:lnTo>
                    <a:lnTo>
                      <a:pt x="28" y="1857"/>
                    </a:lnTo>
                    <a:lnTo>
                      <a:pt x="4729" y="154"/>
                    </a:lnTo>
                    <a:lnTo>
                      <a:pt x="470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13"/>
              <p:cNvSpPr/>
              <p:nvPr/>
            </p:nvSpPr>
            <p:spPr>
              <a:xfrm>
                <a:off x="7844607" y="2851416"/>
                <a:ext cx="299340" cy="117582"/>
              </a:xfrm>
              <a:custGeom>
                <a:avLst/>
                <a:gdLst/>
                <a:ahLst/>
                <a:cxnLst/>
                <a:rect l="l" t="t" r="r" b="b"/>
                <a:pathLst>
                  <a:path w="4697" h="1845" extrusionOk="0">
                    <a:moveTo>
                      <a:pt x="4673" y="1"/>
                    </a:moveTo>
                    <a:lnTo>
                      <a:pt x="0" y="1694"/>
                    </a:lnTo>
                    <a:lnTo>
                      <a:pt x="27" y="1845"/>
                    </a:lnTo>
                    <a:lnTo>
                      <a:pt x="4697" y="151"/>
                    </a:lnTo>
                    <a:lnTo>
                      <a:pt x="467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13"/>
              <p:cNvSpPr/>
              <p:nvPr/>
            </p:nvSpPr>
            <p:spPr>
              <a:xfrm>
                <a:off x="7880932" y="3070835"/>
                <a:ext cx="297237" cy="116945"/>
              </a:xfrm>
              <a:custGeom>
                <a:avLst/>
                <a:gdLst/>
                <a:ahLst/>
                <a:cxnLst/>
                <a:rect l="l" t="t" r="r" b="b"/>
                <a:pathLst>
                  <a:path w="4664" h="1835" extrusionOk="0">
                    <a:moveTo>
                      <a:pt x="4644" y="0"/>
                    </a:moveTo>
                    <a:lnTo>
                      <a:pt x="0" y="1684"/>
                    </a:lnTo>
                    <a:lnTo>
                      <a:pt x="27" y="1835"/>
                    </a:lnTo>
                    <a:lnTo>
                      <a:pt x="4663" y="153"/>
                    </a:lnTo>
                    <a:lnTo>
                      <a:pt x="464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13"/>
              <p:cNvSpPr/>
              <p:nvPr/>
            </p:nvSpPr>
            <p:spPr>
              <a:xfrm>
                <a:off x="7917258" y="3290382"/>
                <a:ext cx="295389" cy="116180"/>
              </a:xfrm>
              <a:custGeom>
                <a:avLst/>
                <a:gdLst/>
                <a:ahLst/>
                <a:cxnLst/>
                <a:rect l="l" t="t" r="r" b="b"/>
                <a:pathLst>
                  <a:path w="4635" h="1823" extrusionOk="0">
                    <a:moveTo>
                      <a:pt x="4610" y="1"/>
                    </a:moveTo>
                    <a:lnTo>
                      <a:pt x="0" y="1675"/>
                    </a:lnTo>
                    <a:lnTo>
                      <a:pt x="25" y="1823"/>
                    </a:lnTo>
                    <a:lnTo>
                      <a:pt x="4634" y="153"/>
                    </a:lnTo>
                    <a:lnTo>
                      <a:pt x="46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13"/>
              <p:cNvSpPr/>
              <p:nvPr/>
            </p:nvSpPr>
            <p:spPr>
              <a:xfrm>
                <a:off x="7953584" y="3509929"/>
                <a:ext cx="293349" cy="115415"/>
              </a:xfrm>
              <a:custGeom>
                <a:avLst/>
                <a:gdLst/>
                <a:ahLst/>
                <a:cxnLst/>
                <a:rect l="l" t="t" r="r" b="b"/>
                <a:pathLst>
                  <a:path w="4603" h="1811" extrusionOk="0">
                    <a:moveTo>
                      <a:pt x="4578" y="1"/>
                    </a:moveTo>
                    <a:lnTo>
                      <a:pt x="0" y="1662"/>
                    </a:lnTo>
                    <a:lnTo>
                      <a:pt x="25" y="1810"/>
                    </a:lnTo>
                    <a:lnTo>
                      <a:pt x="4603" y="153"/>
                    </a:lnTo>
                    <a:lnTo>
                      <a:pt x="457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13"/>
              <p:cNvSpPr/>
              <p:nvPr/>
            </p:nvSpPr>
            <p:spPr>
              <a:xfrm>
                <a:off x="7989910" y="3729477"/>
                <a:ext cx="291374" cy="114650"/>
              </a:xfrm>
              <a:custGeom>
                <a:avLst/>
                <a:gdLst/>
                <a:ahLst/>
                <a:cxnLst/>
                <a:rect l="l" t="t" r="r" b="b"/>
                <a:pathLst>
                  <a:path w="4572" h="1799" extrusionOk="0">
                    <a:moveTo>
                      <a:pt x="4550" y="1"/>
                    </a:moveTo>
                    <a:lnTo>
                      <a:pt x="1" y="1650"/>
                    </a:lnTo>
                    <a:lnTo>
                      <a:pt x="25" y="1798"/>
                    </a:lnTo>
                    <a:lnTo>
                      <a:pt x="4571" y="153"/>
                    </a:lnTo>
                    <a:lnTo>
                      <a:pt x="45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13"/>
              <p:cNvSpPr/>
              <p:nvPr/>
            </p:nvSpPr>
            <p:spPr>
              <a:xfrm>
                <a:off x="8026236" y="3949024"/>
                <a:ext cx="289334" cy="113886"/>
              </a:xfrm>
              <a:custGeom>
                <a:avLst/>
                <a:gdLst/>
                <a:ahLst/>
                <a:cxnLst/>
                <a:rect l="l" t="t" r="r" b="b"/>
                <a:pathLst>
                  <a:path w="4540" h="1787" extrusionOk="0">
                    <a:moveTo>
                      <a:pt x="4516" y="1"/>
                    </a:moveTo>
                    <a:lnTo>
                      <a:pt x="1" y="1638"/>
                    </a:lnTo>
                    <a:lnTo>
                      <a:pt x="25" y="1786"/>
                    </a:lnTo>
                    <a:lnTo>
                      <a:pt x="4540" y="149"/>
                    </a:lnTo>
                    <a:lnTo>
                      <a:pt x="45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13"/>
              <p:cNvSpPr/>
              <p:nvPr/>
            </p:nvSpPr>
            <p:spPr>
              <a:xfrm>
                <a:off x="8063645" y="4186542"/>
                <a:ext cx="289398" cy="114140"/>
              </a:xfrm>
              <a:custGeom>
                <a:avLst/>
                <a:gdLst/>
                <a:ahLst/>
                <a:cxnLst/>
                <a:rect l="l" t="t" r="r" b="b"/>
                <a:pathLst>
                  <a:path w="4541" h="1791" extrusionOk="0">
                    <a:moveTo>
                      <a:pt x="4518" y="0"/>
                    </a:moveTo>
                    <a:lnTo>
                      <a:pt x="1" y="1638"/>
                    </a:lnTo>
                    <a:lnTo>
                      <a:pt x="25" y="1791"/>
                    </a:lnTo>
                    <a:lnTo>
                      <a:pt x="4540" y="153"/>
                    </a:lnTo>
                    <a:lnTo>
                      <a:pt x="451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13"/>
              <p:cNvSpPr/>
              <p:nvPr/>
            </p:nvSpPr>
            <p:spPr>
              <a:xfrm>
                <a:off x="8093789" y="4422022"/>
                <a:ext cx="289525" cy="113822"/>
              </a:xfrm>
              <a:custGeom>
                <a:avLst/>
                <a:gdLst/>
                <a:ahLst/>
                <a:cxnLst/>
                <a:rect l="l" t="t" r="r" b="b"/>
                <a:pathLst>
                  <a:path w="4543" h="1786" extrusionOk="0">
                    <a:moveTo>
                      <a:pt x="4518" y="0"/>
                    </a:moveTo>
                    <a:lnTo>
                      <a:pt x="1" y="1638"/>
                    </a:lnTo>
                    <a:lnTo>
                      <a:pt x="25" y="1786"/>
                    </a:lnTo>
                    <a:lnTo>
                      <a:pt x="4543" y="148"/>
                    </a:lnTo>
                    <a:lnTo>
                      <a:pt x="451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13"/>
              <p:cNvSpPr/>
              <p:nvPr/>
            </p:nvSpPr>
            <p:spPr>
              <a:xfrm>
                <a:off x="8127502" y="4653422"/>
                <a:ext cx="289525" cy="114013"/>
              </a:xfrm>
              <a:custGeom>
                <a:avLst/>
                <a:gdLst/>
                <a:ahLst/>
                <a:cxnLst/>
                <a:rect l="l" t="t" r="r" b="b"/>
                <a:pathLst>
                  <a:path w="4543" h="1789" extrusionOk="0">
                    <a:moveTo>
                      <a:pt x="4518" y="1"/>
                    </a:moveTo>
                    <a:lnTo>
                      <a:pt x="1" y="1638"/>
                    </a:lnTo>
                    <a:lnTo>
                      <a:pt x="25" y="1789"/>
                    </a:lnTo>
                    <a:lnTo>
                      <a:pt x="4542" y="154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13"/>
              <p:cNvSpPr/>
              <p:nvPr/>
            </p:nvSpPr>
            <p:spPr>
              <a:xfrm>
                <a:off x="8162489" y="4892343"/>
                <a:ext cx="289653" cy="114013"/>
              </a:xfrm>
              <a:custGeom>
                <a:avLst/>
                <a:gdLst/>
                <a:ahLst/>
                <a:cxnLst/>
                <a:rect l="l" t="t" r="r" b="b"/>
                <a:pathLst>
                  <a:path w="4545" h="1789" extrusionOk="0">
                    <a:moveTo>
                      <a:pt x="4520" y="0"/>
                    </a:moveTo>
                    <a:lnTo>
                      <a:pt x="0" y="1638"/>
                    </a:lnTo>
                    <a:lnTo>
                      <a:pt x="24" y="1788"/>
                    </a:lnTo>
                    <a:lnTo>
                      <a:pt x="4544" y="151"/>
                    </a:lnTo>
                    <a:lnTo>
                      <a:pt x="452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13"/>
              <p:cNvSpPr/>
              <p:nvPr/>
            </p:nvSpPr>
            <p:spPr>
              <a:xfrm>
                <a:off x="8105897" y="1871643"/>
                <a:ext cx="1333614" cy="3268138"/>
              </a:xfrm>
              <a:custGeom>
                <a:avLst/>
                <a:gdLst/>
                <a:ahLst/>
                <a:cxnLst/>
                <a:rect l="l" t="t" r="r" b="b"/>
                <a:pathLst>
                  <a:path w="20926" h="51281" extrusionOk="0">
                    <a:moveTo>
                      <a:pt x="20925" y="51281"/>
                    </a:moveTo>
                    <a:lnTo>
                      <a:pt x="8152" y="51281"/>
                    </a:lnTo>
                    <a:lnTo>
                      <a:pt x="5025" y="31613"/>
                    </a:lnTo>
                    <a:lnTo>
                      <a:pt x="4998" y="31448"/>
                    </a:lnTo>
                    <a:lnTo>
                      <a:pt x="4032" y="25363"/>
                    </a:lnTo>
                    <a:lnTo>
                      <a:pt x="4006" y="25198"/>
                    </a:lnTo>
                    <a:lnTo>
                      <a:pt x="3181" y="20004"/>
                    </a:lnTo>
                    <a:lnTo>
                      <a:pt x="3154" y="19836"/>
                    </a:lnTo>
                    <a:lnTo>
                      <a:pt x="2475" y="15569"/>
                    </a:lnTo>
                    <a:lnTo>
                      <a:pt x="2448" y="15404"/>
                    </a:lnTo>
                    <a:lnTo>
                      <a:pt x="1820" y="11440"/>
                    </a:lnTo>
                    <a:lnTo>
                      <a:pt x="1793" y="11272"/>
                    </a:lnTo>
                    <a:lnTo>
                      <a:pt x="1179" y="7415"/>
                    </a:lnTo>
                    <a:lnTo>
                      <a:pt x="1153" y="7247"/>
                    </a:lnTo>
                    <a:lnTo>
                      <a:pt x="660" y="4157"/>
                    </a:lnTo>
                    <a:lnTo>
                      <a:pt x="633" y="3994"/>
                    </a:lnTo>
                    <a:lnTo>
                      <a:pt x="0" y="1"/>
                    </a:lnTo>
                    <a:lnTo>
                      <a:pt x="2244" y="731"/>
                    </a:lnTo>
                    <a:lnTo>
                      <a:pt x="2404" y="782"/>
                    </a:lnTo>
                    <a:lnTo>
                      <a:pt x="5498" y="1789"/>
                    </a:lnTo>
                    <a:lnTo>
                      <a:pt x="5658" y="1842"/>
                    </a:lnTo>
                    <a:lnTo>
                      <a:pt x="8424" y="2742"/>
                    </a:lnTo>
                    <a:lnTo>
                      <a:pt x="8589" y="2793"/>
                    </a:lnTo>
                    <a:lnTo>
                      <a:pt x="10461" y="3402"/>
                    </a:lnTo>
                    <a:lnTo>
                      <a:pt x="11342" y="7429"/>
                    </a:lnTo>
                    <a:lnTo>
                      <a:pt x="11379" y="7599"/>
                    </a:lnTo>
                    <a:lnTo>
                      <a:pt x="12070" y="10760"/>
                    </a:lnTo>
                    <a:lnTo>
                      <a:pt x="12106" y="10930"/>
                    </a:lnTo>
                    <a:lnTo>
                      <a:pt x="12965" y="14865"/>
                    </a:lnTo>
                    <a:lnTo>
                      <a:pt x="13002" y="15035"/>
                    </a:lnTo>
                    <a:lnTo>
                      <a:pt x="13885" y="19084"/>
                    </a:lnTo>
                    <a:lnTo>
                      <a:pt x="13923" y="19254"/>
                    </a:lnTo>
                    <a:lnTo>
                      <a:pt x="14872" y="23607"/>
                    </a:lnTo>
                    <a:lnTo>
                      <a:pt x="14911" y="23776"/>
                    </a:lnTo>
                    <a:lnTo>
                      <a:pt x="16068" y="29090"/>
                    </a:lnTo>
                    <a:lnTo>
                      <a:pt x="16107" y="29259"/>
                    </a:lnTo>
                    <a:lnTo>
                      <a:pt x="17461" y="35460"/>
                    </a:lnTo>
                    <a:lnTo>
                      <a:pt x="17497" y="35633"/>
                    </a:lnTo>
                    <a:lnTo>
                      <a:pt x="18623" y="40783"/>
                    </a:lnTo>
                    <a:lnTo>
                      <a:pt x="18659" y="40953"/>
                    </a:lnTo>
                    <a:lnTo>
                      <a:pt x="19824" y="46288"/>
                    </a:lnTo>
                    <a:lnTo>
                      <a:pt x="19863" y="46458"/>
                    </a:lnTo>
                    <a:lnTo>
                      <a:pt x="20784" y="50691"/>
                    </a:lnTo>
                    <a:lnTo>
                      <a:pt x="20826" y="5085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13"/>
              <p:cNvSpPr/>
              <p:nvPr/>
            </p:nvSpPr>
            <p:spPr>
              <a:xfrm>
                <a:off x="8146875" y="1918675"/>
                <a:ext cx="1285944" cy="3221424"/>
              </a:xfrm>
              <a:custGeom>
                <a:avLst/>
                <a:gdLst/>
                <a:ahLst/>
                <a:cxnLst/>
                <a:rect l="l" t="t" r="r" b="b"/>
                <a:pathLst>
                  <a:path w="20178" h="50548" extrusionOk="0">
                    <a:moveTo>
                      <a:pt x="2424" y="4200"/>
                    </a:moveTo>
                    <a:lnTo>
                      <a:pt x="2424" y="4200"/>
                    </a:lnTo>
                    <a:cubicBezTo>
                      <a:pt x="3110" y="4421"/>
                      <a:pt x="3911" y="4678"/>
                      <a:pt x="4850" y="4979"/>
                    </a:cubicBezTo>
                    <a:cubicBezTo>
                      <a:pt x="5088" y="5054"/>
                      <a:pt x="5328" y="5134"/>
                      <a:pt x="5568" y="5209"/>
                    </a:cubicBezTo>
                    <a:lnTo>
                      <a:pt x="6102" y="8317"/>
                    </a:lnTo>
                    <a:cubicBezTo>
                      <a:pt x="4961" y="7951"/>
                      <a:pt x="3867" y="7599"/>
                      <a:pt x="2914" y="7293"/>
                    </a:cubicBezTo>
                    <a:lnTo>
                      <a:pt x="2424" y="4200"/>
                    </a:lnTo>
                    <a:close/>
                    <a:moveTo>
                      <a:pt x="5728" y="5265"/>
                    </a:moveTo>
                    <a:lnTo>
                      <a:pt x="5728" y="5265"/>
                    </a:lnTo>
                    <a:cubicBezTo>
                      <a:pt x="6725" y="5583"/>
                      <a:pt x="7696" y="5891"/>
                      <a:pt x="8542" y="6165"/>
                    </a:cubicBezTo>
                    <a:lnTo>
                      <a:pt x="9112" y="9285"/>
                    </a:lnTo>
                    <a:cubicBezTo>
                      <a:pt x="8174" y="8984"/>
                      <a:pt x="7206" y="8676"/>
                      <a:pt x="6262" y="8373"/>
                    </a:cubicBezTo>
                    <a:lnTo>
                      <a:pt x="5728" y="5265"/>
                    </a:lnTo>
                    <a:close/>
                    <a:moveTo>
                      <a:pt x="2940" y="7460"/>
                    </a:moveTo>
                    <a:cubicBezTo>
                      <a:pt x="3775" y="7730"/>
                      <a:pt x="4821" y="8067"/>
                      <a:pt x="6131" y="8484"/>
                    </a:cubicBezTo>
                    <a:lnTo>
                      <a:pt x="6798" y="12361"/>
                    </a:lnTo>
                    <a:cubicBezTo>
                      <a:pt x="5641" y="11988"/>
                      <a:pt x="4525" y="11629"/>
                      <a:pt x="3557" y="11318"/>
                    </a:cubicBezTo>
                    <a:lnTo>
                      <a:pt x="2940" y="7460"/>
                    </a:lnTo>
                    <a:close/>
                    <a:moveTo>
                      <a:pt x="6293" y="8535"/>
                    </a:moveTo>
                    <a:lnTo>
                      <a:pt x="6293" y="8535"/>
                    </a:lnTo>
                    <a:cubicBezTo>
                      <a:pt x="7278" y="8851"/>
                      <a:pt x="8258" y="9166"/>
                      <a:pt x="9146" y="9452"/>
                    </a:cubicBezTo>
                    <a:lnTo>
                      <a:pt x="9855" y="13344"/>
                    </a:lnTo>
                    <a:cubicBezTo>
                      <a:pt x="8904" y="13036"/>
                      <a:pt x="7919" y="12720"/>
                      <a:pt x="6956" y="12412"/>
                    </a:cubicBezTo>
                    <a:lnTo>
                      <a:pt x="6293" y="8535"/>
                    </a:lnTo>
                    <a:close/>
                    <a:moveTo>
                      <a:pt x="3581" y="11483"/>
                    </a:moveTo>
                    <a:cubicBezTo>
                      <a:pt x="4428" y="11757"/>
                      <a:pt x="5488" y="12099"/>
                      <a:pt x="6822" y="12526"/>
                    </a:cubicBezTo>
                    <a:lnTo>
                      <a:pt x="7506" y="16512"/>
                    </a:lnTo>
                    <a:cubicBezTo>
                      <a:pt x="6318" y="16129"/>
                      <a:pt x="5182" y="15763"/>
                      <a:pt x="4209" y="15450"/>
                    </a:cubicBezTo>
                    <a:lnTo>
                      <a:pt x="3581" y="11483"/>
                    </a:lnTo>
                    <a:close/>
                    <a:moveTo>
                      <a:pt x="6987" y="12580"/>
                    </a:moveTo>
                    <a:cubicBezTo>
                      <a:pt x="7989" y="12900"/>
                      <a:pt x="8991" y="13222"/>
                      <a:pt x="9889" y="13509"/>
                    </a:cubicBezTo>
                    <a:lnTo>
                      <a:pt x="10619" y="17509"/>
                    </a:lnTo>
                    <a:cubicBezTo>
                      <a:pt x="9649" y="17196"/>
                      <a:pt x="8642" y="16876"/>
                      <a:pt x="7669" y="16563"/>
                    </a:cubicBezTo>
                    <a:lnTo>
                      <a:pt x="6987" y="12580"/>
                    </a:lnTo>
                    <a:close/>
                    <a:moveTo>
                      <a:pt x="4238" y="15619"/>
                    </a:moveTo>
                    <a:cubicBezTo>
                      <a:pt x="5085" y="15894"/>
                      <a:pt x="6162" y="16238"/>
                      <a:pt x="7536" y="16682"/>
                    </a:cubicBezTo>
                    <a:lnTo>
                      <a:pt x="8273" y="20964"/>
                    </a:lnTo>
                    <a:cubicBezTo>
                      <a:pt x="7072" y="20578"/>
                      <a:pt x="5917" y="20205"/>
                      <a:pt x="4915" y="19884"/>
                    </a:cubicBezTo>
                    <a:lnTo>
                      <a:pt x="4238" y="15619"/>
                    </a:lnTo>
                    <a:close/>
                    <a:moveTo>
                      <a:pt x="7703" y="16731"/>
                    </a:moveTo>
                    <a:cubicBezTo>
                      <a:pt x="8719" y="17058"/>
                      <a:pt x="9731" y="17383"/>
                      <a:pt x="10651" y="17674"/>
                    </a:cubicBezTo>
                    <a:lnTo>
                      <a:pt x="11437" y="21976"/>
                    </a:lnTo>
                    <a:cubicBezTo>
                      <a:pt x="10452" y="21665"/>
                      <a:pt x="9428" y="21333"/>
                      <a:pt x="8433" y="21015"/>
                    </a:cubicBezTo>
                    <a:lnTo>
                      <a:pt x="7700" y="16731"/>
                    </a:lnTo>
                    <a:close/>
                    <a:moveTo>
                      <a:pt x="4942" y="20047"/>
                    </a:moveTo>
                    <a:cubicBezTo>
                      <a:pt x="5796" y="20324"/>
                      <a:pt x="6868" y="20671"/>
                      <a:pt x="8222" y="21102"/>
                    </a:cubicBezTo>
                    <a:cubicBezTo>
                      <a:pt x="8246" y="21110"/>
                      <a:pt x="8273" y="21119"/>
                      <a:pt x="8300" y="21127"/>
                    </a:cubicBezTo>
                    <a:lnTo>
                      <a:pt x="9197" y="26355"/>
                    </a:lnTo>
                    <a:cubicBezTo>
                      <a:pt x="7941" y="25952"/>
                      <a:pt x="6752" y="25571"/>
                      <a:pt x="5774" y="25251"/>
                    </a:cubicBezTo>
                    <a:lnTo>
                      <a:pt x="4942" y="20047"/>
                    </a:lnTo>
                    <a:close/>
                    <a:moveTo>
                      <a:pt x="8460" y="21182"/>
                    </a:moveTo>
                    <a:cubicBezTo>
                      <a:pt x="9508" y="21517"/>
                      <a:pt x="10544" y="21850"/>
                      <a:pt x="11466" y="22143"/>
                    </a:cubicBezTo>
                    <a:lnTo>
                      <a:pt x="12427" y="27393"/>
                    </a:lnTo>
                    <a:cubicBezTo>
                      <a:pt x="11415" y="27068"/>
                      <a:pt x="10369" y="26731"/>
                      <a:pt x="9357" y="26411"/>
                    </a:cubicBezTo>
                    <a:lnTo>
                      <a:pt x="8460" y="21182"/>
                    </a:lnTo>
                    <a:close/>
                    <a:moveTo>
                      <a:pt x="5798" y="25421"/>
                    </a:moveTo>
                    <a:lnTo>
                      <a:pt x="5798" y="25421"/>
                    </a:lnTo>
                    <a:cubicBezTo>
                      <a:pt x="6645" y="25695"/>
                      <a:pt x="7759" y="26052"/>
                      <a:pt x="9224" y="26522"/>
                    </a:cubicBezTo>
                    <a:lnTo>
                      <a:pt x="10275" y="32631"/>
                    </a:lnTo>
                    <a:cubicBezTo>
                      <a:pt x="8994" y="32221"/>
                      <a:pt x="7778" y="31826"/>
                      <a:pt x="6766" y="31498"/>
                    </a:cubicBezTo>
                    <a:lnTo>
                      <a:pt x="5798" y="25421"/>
                    </a:lnTo>
                    <a:close/>
                    <a:moveTo>
                      <a:pt x="9387" y="26578"/>
                    </a:moveTo>
                    <a:lnTo>
                      <a:pt x="9387" y="26578"/>
                    </a:lnTo>
                    <a:cubicBezTo>
                      <a:pt x="9484" y="26607"/>
                      <a:pt x="9581" y="26639"/>
                      <a:pt x="9678" y="26670"/>
                    </a:cubicBezTo>
                    <a:cubicBezTo>
                      <a:pt x="10629" y="26978"/>
                      <a:pt x="11585" y="27284"/>
                      <a:pt x="12456" y="27563"/>
                    </a:cubicBezTo>
                    <a:lnTo>
                      <a:pt x="13579" y="33689"/>
                    </a:lnTo>
                    <a:cubicBezTo>
                      <a:pt x="12545" y="33359"/>
                      <a:pt x="11473" y="33014"/>
                      <a:pt x="10435" y="32682"/>
                    </a:cubicBezTo>
                    <a:lnTo>
                      <a:pt x="9387" y="26578"/>
                    </a:lnTo>
                    <a:close/>
                    <a:moveTo>
                      <a:pt x="6793" y="31668"/>
                    </a:moveTo>
                    <a:cubicBezTo>
                      <a:pt x="7667" y="31947"/>
                      <a:pt x="8809" y="32318"/>
                      <a:pt x="10304" y="32796"/>
                    </a:cubicBezTo>
                    <a:lnTo>
                      <a:pt x="11175" y="37867"/>
                    </a:lnTo>
                    <a:cubicBezTo>
                      <a:pt x="10976" y="37804"/>
                      <a:pt x="9195" y="37306"/>
                      <a:pt x="7591" y="36857"/>
                    </a:cubicBezTo>
                    <a:lnTo>
                      <a:pt x="6793" y="31668"/>
                    </a:lnTo>
                    <a:close/>
                    <a:moveTo>
                      <a:pt x="10466" y="32849"/>
                    </a:moveTo>
                    <a:lnTo>
                      <a:pt x="10466" y="32849"/>
                    </a:lnTo>
                    <a:cubicBezTo>
                      <a:pt x="10490" y="32854"/>
                      <a:pt x="10510" y="32864"/>
                      <a:pt x="10534" y="32869"/>
                    </a:cubicBezTo>
                    <a:cubicBezTo>
                      <a:pt x="11599" y="33213"/>
                      <a:pt x="12662" y="33553"/>
                      <a:pt x="13613" y="33856"/>
                    </a:cubicBezTo>
                    <a:lnTo>
                      <a:pt x="14544" y="38946"/>
                    </a:lnTo>
                    <a:cubicBezTo>
                      <a:pt x="13455" y="38599"/>
                      <a:pt x="12359" y="38248"/>
                      <a:pt x="11335" y="37920"/>
                    </a:cubicBezTo>
                    <a:lnTo>
                      <a:pt x="10466" y="32849"/>
                    </a:lnTo>
                    <a:close/>
                    <a:moveTo>
                      <a:pt x="7608" y="37001"/>
                    </a:moveTo>
                    <a:cubicBezTo>
                      <a:pt x="9210" y="37459"/>
                      <a:pt x="10990" y="37964"/>
                      <a:pt x="11201" y="38032"/>
                    </a:cubicBezTo>
                    <a:lnTo>
                      <a:pt x="12104" y="43396"/>
                    </a:lnTo>
                    <a:cubicBezTo>
                      <a:pt x="10910" y="43056"/>
                      <a:pt x="9586" y="42680"/>
                      <a:pt x="8431" y="42352"/>
                    </a:cubicBezTo>
                    <a:lnTo>
                      <a:pt x="7608" y="37001"/>
                    </a:lnTo>
                    <a:close/>
                    <a:moveTo>
                      <a:pt x="11361" y="38085"/>
                    </a:moveTo>
                    <a:lnTo>
                      <a:pt x="11361" y="38085"/>
                    </a:lnTo>
                    <a:cubicBezTo>
                      <a:pt x="11827" y="38235"/>
                      <a:pt x="12332" y="38398"/>
                      <a:pt x="12885" y="38575"/>
                    </a:cubicBezTo>
                    <a:cubicBezTo>
                      <a:pt x="13453" y="38757"/>
                      <a:pt x="14018" y="38939"/>
                      <a:pt x="14571" y="39116"/>
                    </a:cubicBezTo>
                    <a:lnTo>
                      <a:pt x="15539" y="44386"/>
                    </a:lnTo>
                    <a:cubicBezTo>
                      <a:pt x="15318" y="44313"/>
                      <a:pt x="13940" y="43920"/>
                      <a:pt x="12269" y="43444"/>
                    </a:cubicBezTo>
                    <a:lnTo>
                      <a:pt x="11361" y="38085"/>
                    </a:lnTo>
                    <a:close/>
                    <a:moveTo>
                      <a:pt x="8455" y="42522"/>
                    </a:moveTo>
                    <a:cubicBezTo>
                      <a:pt x="9610" y="42850"/>
                      <a:pt x="10934" y="43226"/>
                      <a:pt x="12131" y="43566"/>
                    </a:cubicBezTo>
                    <a:lnTo>
                      <a:pt x="12817" y="47668"/>
                    </a:lnTo>
                    <a:cubicBezTo>
                      <a:pt x="11575" y="47292"/>
                      <a:pt x="10207" y="46884"/>
                      <a:pt x="9071" y="46540"/>
                    </a:cubicBezTo>
                    <a:lnTo>
                      <a:pt x="8455" y="42522"/>
                    </a:lnTo>
                    <a:close/>
                    <a:moveTo>
                      <a:pt x="12300" y="43612"/>
                    </a:moveTo>
                    <a:lnTo>
                      <a:pt x="12300" y="43612"/>
                    </a:lnTo>
                    <a:cubicBezTo>
                      <a:pt x="13991" y="44094"/>
                      <a:pt x="15381" y="44490"/>
                      <a:pt x="15568" y="44550"/>
                    </a:cubicBezTo>
                    <a:lnTo>
                      <a:pt x="16337" y="48733"/>
                    </a:lnTo>
                    <a:cubicBezTo>
                      <a:pt x="16066" y="48648"/>
                      <a:pt x="14659" y="48224"/>
                      <a:pt x="12994" y="47721"/>
                    </a:cubicBezTo>
                    <a:lnTo>
                      <a:pt x="12300" y="43612"/>
                    </a:lnTo>
                    <a:close/>
                    <a:moveTo>
                      <a:pt x="1611" y="0"/>
                    </a:moveTo>
                    <a:lnTo>
                      <a:pt x="2244" y="3986"/>
                    </a:lnTo>
                    <a:cubicBezTo>
                      <a:pt x="1388" y="3712"/>
                      <a:pt x="619" y="3462"/>
                      <a:pt x="0" y="3263"/>
                    </a:cubicBezTo>
                    <a:lnTo>
                      <a:pt x="0" y="3263"/>
                    </a:lnTo>
                    <a:lnTo>
                      <a:pt x="27" y="3428"/>
                    </a:lnTo>
                    <a:cubicBezTo>
                      <a:pt x="580" y="3608"/>
                      <a:pt x="1310" y="3846"/>
                      <a:pt x="2271" y="4154"/>
                    </a:cubicBezTo>
                    <a:lnTo>
                      <a:pt x="2763" y="7249"/>
                    </a:lnTo>
                    <a:cubicBezTo>
                      <a:pt x="1834" y="6951"/>
                      <a:pt x="1053" y="6696"/>
                      <a:pt x="514" y="6519"/>
                    </a:cubicBezTo>
                    <a:lnTo>
                      <a:pt x="514" y="6519"/>
                    </a:lnTo>
                    <a:lnTo>
                      <a:pt x="544" y="6684"/>
                    </a:lnTo>
                    <a:cubicBezTo>
                      <a:pt x="1009" y="6837"/>
                      <a:pt x="1715" y="7067"/>
                      <a:pt x="2790" y="7414"/>
                    </a:cubicBezTo>
                    <a:lnTo>
                      <a:pt x="3406" y="11272"/>
                    </a:lnTo>
                    <a:cubicBezTo>
                      <a:pt x="2475" y="10971"/>
                      <a:pt x="1691" y="10716"/>
                      <a:pt x="1157" y="10542"/>
                    </a:cubicBezTo>
                    <a:lnTo>
                      <a:pt x="1157" y="10542"/>
                    </a:lnTo>
                    <a:lnTo>
                      <a:pt x="1186" y="10707"/>
                    </a:lnTo>
                    <a:cubicBezTo>
                      <a:pt x="1652" y="10862"/>
                      <a:pt x="2358" y="11092"/>
                      <a:pt x="3433" y="11439"/>
                    </a:cubicBezTo>
                    <a:lnTo>
                      <a:pt x="4064" y="15406"/>
                    </a:lnTo>
                    <a:cubicBezTo>
                      <a:pt x="3098" y="15093"/>
                      <a:pt x="2307" y="14836"/>
                      <a:pt x="1817" y="14671"/>
                    </a:cubicBezTo>
                    <a:lnTo>
                      <a:pt x="1817" y="14671"/>
                    </a:lnTo>
                    <a:lnTo>
                      <a:pt x="1844" y="14838"/>
                    </a:lnTo>
                    <a:cubicBezTo>
                      <a:pt x="2271" y="14981"/>
                      <a:pt x="2962" y="15212"/>
                      <a:pt x="4090" y="15571"/>
                    </a:cubicBezTo>
                    <a:lnTo>
                      <a:pt x="4770" y="19836"/>
                    </a:lnTo>
                    <a:cubicBezTo>
                      <a:pt x="3836" y="19533"/>
                      <a:pt x="3050" y="19278"/>
                      <a:pt x="2521" y="19101"/>
                    </a:cubicBezTo>
                    <a:lnTo>
                      <a:pt x="2521" y="19101"/>
                    </a:lnTo>
                    <a:lnTo>
                      <a:pt x="2547" y="19268"/>
                    </a:lnTo>
                    <a:cubicBezTo>
                      <a:pt x="3008" y="19424"/>
                      <a:pt x="3714" y="19654"/>
                      <a:pt x="4794" y="20003"/>
                    </a:cubicBezTo>
                    <a:lnTo>
                      <a:pt x="5621" y="25207"/>
                    </a:lnTo>
                    <a:cubicBezTo>
                      <a:pt x="4505" y="24846"/>
                      <a:pt x="3685" y="24577"/>
                      <a:pt x="3372" y="24467"/>
                    </a:cubicBezTo>
                    <a:lnTo>
                      <a:pt x="3372" y="24467"/>
                    </a:lnTo>
                    <a:lnTo>
                      <a:pt x="3397" y="24627"/>
                    </a:lnTo>
                    <a:cubicBezTo>
                      <a:pt x="3690" y="24734"/>
                      <a:pt x="4319" y="24943"/>
                      <a:pt x="5646" y="25372"/>
                    </a:cubicBezTo>
                    <a:lnTo>
                      <a:pt x="6614" y="31450"/>
                    </a:lnTo>
                    <a:cubicBezTo>
                      <a:pt x="5568" y="31110"/>
                      <a:pt x="4760" y="30848"/>
                      <a:pt x="4360" y="30715"/>
                    </a:cubicBezTo>
                    <a:lnTo>
                      <a:pt x="4360" y="30715"/>
                    </a:lnTo>
                    <a:lnTo>
                      <a:pt x="4389" y="30877"/>
                    </a:lnTo>
                    <a:cubicBezTo>
                      <a:pt x="4743" y="31001"/>
                      <a:pt x="5403" y="31217"/>
                      <a:pt x="6640" y="31617"/>
                    </a:cubicBezTo>
                    <a:lnTo>
                      <a:pt x="7438" y="36816"/>
                    </a:lnTo>
                    <a:cubicBezTo>
                      <a:pt x="6213" y="36472"/>
                      <a:pt x="5124" y="36168"/>
                      <a:pt x="4978" y="36120"/>
                    </a:cubicBezTo>
                    <a:lnTo>
                      <a:pt x="4978" y="36120"/>
                    </a:lnTo>
                    <a:lnTo>
                      <a:pt x="5015" y="36253"/>
                    </a:lnTo>
                    <a:cubicBezTo>
                      <a:pt x="5156" y="36299"/>
                      <a:pt x="6235" y="36610"/>
                      <a:pt x="7458" y="36957"/>
                    </a:cubicBezTo>
                    <a:lnTo>
                      <a:pt x="8275" y="42311"/>
                    </a:lnTo>
                    <a:cubicBezTo>
                      <a:pt x="6808" y="41892"/>
                      <a:pt x="5646" y="41562"/>
                      <a:pt x="5449" y="41498"/>
                    </a:cubicBezTo>
                    <a:lnTo>
                      <a:pt x="5449" y="41668"/>
                    </a:lnTo>
                    <a:cubicBezTo>
                      <a:pt x="5473" y="41676"/>
                      <a:pt x="6706" y="42025"/>
                      <a:pt x="8302" y="42476"/>
                    </a:cubicBezTo>
                    <a:lnTo>
                      <a:pt x="8918" y="46491"/>
                    </a:lnTo>
                    <a:cubicBezTo>
                      <a:pt x="7737" y="46135"/>
                      <a:pt x="6830" y="45861"/>
                      <a:pt x="6623" y="45795"/>
                    </a:cubicBezTo>
                    <a:lnTo>
                      <a:pt x="6623" y="45795"/>
                    </a:lnTo>
                    <a:lnTo>
                      <a:pt x="6660" y="46004"/>
                    </a:lnTo>
                    <a:cubicBezTo>
                      <a:pt x="6686" y="46013"/>
                      <a:pt x="7642" y="46297"/>
                      <a:pt x="8945" y="46685"/>
                    </a:cubicBezTo>
                    <a:lnTo>
                      <a:pt x="9537" y="50548"/>
                    </a:lnTo>
                    <a:lnTo>
                      <a:pt x="9690" y="50548"/>
                    </a:lnTo>
                    <a:lnTo>
                      <a:pt x="9103" y="46732"/>
                    </a:lnTo>
                    <a:lnTo>
                      <a:pt x="9103" y="46732"/>
                    </a:lnTo>
                    <a:cubicBezTo>
                      <a:pt x="10238" y="47069"/>
                      <a:pt x="11606" y="47479"/>
                      <a:pt x="12851" y="47848"/>
                    </a:cubicBezTo>
                    <a:lnTo>
                      <a:pt x="13305" y="50548"/>
                    </a:lnTo>
                    <a:lnTo>
                      <a:pt x="13475" y="50548"/>
                    </a:lnTo>
                    <a:lnTo>
                      <a:pt x="13026" y="47898"/>
                    </a:lnTo>
                    <a:lnTo>
                      <a:pt x="13026" y="47898"/>
                    </a:lnTo>
                    <a:cubicBezTo>
                      <a:pt x="14717" y="48403"/>
                      <a:pt x="16143" y="48830"/>
                      <a:pt x="16366" y="48903"/>
                    </a:cubicBezTo>
                    <a:lnTo>
                      <a:pt x="16679" y="50548"/>
                    </a:lnTo>
                    <a:lnTo>
                      <a:pt x="16830" y="50548"/>
                    </a:lnTo>
                    <a:lnTo>
                      <a:pt x="16527" y="48959"/>
                    </a:lnTo>
                    <a:lnTo>
                      <a:pt x="16527" y="48959"/>
                    </a:lnTo>
                    <a:cubicBezTo>
                      <a:pt x="18014" y="49432"/>
                      <a:pt x="19351" y="49856"/>
                      <a:pt x="20178" y="50118"/>
                    </a:cubicBezTo>
                    <a:lnTo>
                      <a:pt x="20141" y="49953"/>
                    </a:lnTo>
                    <a:cubicBezTo>
                      <a:pt x="19042" y="49602"/>
                      <a:pt x="17781" y="49196"/>
                      <a:pt x="16497" y="48784"/>
                    </a:cubicBezTo>
                    <a:lnTo>
                      <a:pt x="15731" y="44604"/>
                    </a:lnTo>
                    <a:lnTo>
                      <a:pt x="15731" y="44604"/>
                    </a:lnTo>
                    <a:cubicBezTo>
                      <a:pt x="17089" y="45036"/>
                      <a:pt x="18341" y="45436"/>
                      <a:pt x="19217" y="45720"/>
                    </a:cubicBezTo>
                    <a:lnTo>
                      <a:pt x="19181" y="45550"/>
                    </a:lnTo>
                    <a:cubicBezTo>
                      <a:pt x="18108" y="45206"/>
                      <a:pt x="16910" y="44825"/>
                      <a:pt x="15699" y="44436"/>
                    </a:cubicBezTo>
                    <a:lnTo>
                      <a:pt x="14736" y="39169"/>
                    </a:lnTo>
                    <a:lnTo>
                      <a:pt x="14736" y="39169"/>
                    </a:lnTo>
                    <a:cubicBezTo>
                      <a:pt x="16003" y="39575"/>
                      <a:pt x="17167" y="39948"/>
                      <a:pt x="18014" y="40218"/>
                    </a:cubicBezTo>
                    <a:lnTo>
                      <a:pt x="17977" y="40048"/>
                    </a:lnTo>
                    <a:cubicBezTo>
                      <a:pt x="16961" y="39723"/>
                      <a:pt x="15840" y="39366"/>
                      <a:pt x="14702" y="39002"/>
                    </a:cubicBezTo>
                    <a:lnTo>
                      <a:pt x="13771" y="33910"/>
                    </a:lnTo>
                    <a:lnTo>
                      <a:pt x="13771" y="33910"/>
                    </a:lnTo>
                    <a:cubicBezTo>
                      <a:pt x="15238" y="34380"/>
                      <a:pt x="16413" y="34754"/>
                      <a:pt x="16852" y="34895"/>
                    </a:cubicBezTo>
                    <a:lnTo>
                      <a:pt x="16815" y="34725"/>
                    </a:lnTo>
                    <a:cubicBezTo>
                      <a:pt x="15906" y="34439"/>
                      <a:pt x="14850" y="34099"/>
                      <a:pt x="13741" y="33742"/>
                    </a:cubicBezTo>
                    <a:lnTo>
                      <a:pt x="12618" y="27614"/>
                    </a:lnTo>
                    <a:lnTo>
                      <a:pt x="12618" y="27614"/>
                    </a:lnTo>
                    <a:cubicBezTo>
                      <a:pt x="13802" y="27992"/>
                      <a:pt x="14816" y="28318"/>
                      <a:pt x="15459" y="28524"/>
                    </a:cubicBezTo>
                    <a:lnTo>
                      <a:pt x="15423" y="28354"/>
                    </a:lnTo>
                    <a:cubicBezTo>
                      <a:pt x="14559" y="28077"/>
                      <a:pt x="13591" y="27769"/>
                      <a:pt x="12589" y="27447"/>
                    </a:cubicBezTo>
                    <a:lnTo>
                      <a:pt x="11631" y="22199"/>
                    </a:lnTo>
                    <a:lnTo>
                      <a:pt x="11631" y="22199"/>
                    </a:lnTo>
                    <a:cubicBezTo>
                      <a:pt x="12778" y="22568"/>
                      <a:pt x="13732" y="22871"/>
                      <a:pt x="14265" y="23041"/>
                    </a:cubicBezTo>
                    <a:lnTo>
                      <a:pt x="14229" y="22873"/>
                    </a:lnTo>
                    <a:cubicBezTo>
                      <a:pt x="13431" y="22619"/>
                      <a:pt x="12536" y="22335"/>
                      <a:pt x="11599" y="22034"/>
                    </a:cubicBezTo>
                    <a:lnTo>
                      <a:pt x="10811" y="17735"/>
                    </a:lnTo>
                    <a:lnTo>
                      <a:pt x="10811" y="17735"/>
                    </a:lnTo>
                    <a:cubicBezTo>
                      <a:pt x="11803" y="18053"/>
                      <a:pt x="12669" y="18329"/>
                      <a:pt x="13280" y="18523"/>
                    </a:cubicBezTo>
                    <a:lnTo>
                      <a:pt x="13244" y="18354"/>
                    </a:lnTo>
                    <a:cubicBezTo>
                      <a:pt x="12482" y="18111"/>
                      <a:pt x="11645" y="17844"/>
                      <a:pt x="10784" y="17568"/>
                    </a:cubicBezTo>
                    <a:lnTo>
                      <a:pt x="10054" y="13567"/>
                    </a:lnTo>
                    <a:lnTo>
                      <a:pt x="10054" y="13567"/>
                    </a:lnTo>
                    <a:cubicBezTo>
                      <a:pt x="10976" y="13861"/>
                      <a:pt x="11779" y="14120"/>
                      <a:pt x="12361" y="14304"/>
                    </a:cubicBezTo>
                    <a:lnTo>
                      <a:pt x="12325" y="14135"/>
                    </a:lnTo>
                    <a:cubicBezTo>
                      <a:pt x="11609" y="13904"/>
                      <a:pt x="10830" y="13654"/>
                      <a:pt x="10022" y="13397"/>
                    </a:cubicBezTo>
                    <a:lnTo>
                      <a:pt x="9309" y="9506"/>
                    </a:lnTo>
                    <a:lnTo>
                      <a:pt x="9309" y="9506"/>
                    </a:lnTo>
                    <a:cubicBezTo>
                      <a:pt x="10144" y="9773"/>
                      <a:pt x="10891" y="10010"/>
                      <a:pt x="11466" y="10195"/>
                    </a:cubicBezTo>
                    <a:lnTo>
                      <a:pt x="11429" y="10027"/>
                    </a:lnTo>
                    <a:cubicBezTo>
                      <a:pt x="10757" y="9814"/>
                      <a:pt x="10030" y="9578"/>
                      <a:pt x="9282" y="9343"/>
                    </a:cubicBezTo>
                    <a:lnTo>
                      <a:pt x="8712" y="6218"/>
                    </a:lnTo>
                    <a:lnTo>
                      <a:pt x="8712" y="6218"/>
                    </a:lnTo>
                    <a:cubicBezTo>
                      <a:pt x="9559" y="6490"/>
                      <a:pt x="10267" y="6716"/>
                      <a:pt x="10740" y="6869"/>
                    </a:cubicBezTo>
                    <a:lnTo>
                      <a:pt x="10704" y="6699"/>
                    </a:lnTo>
                    <a:cubicBezTo>
                      <a:pt x="10078" y="6497"/>
                      <a:pt x="9394" y="6279"/>
                      <a:pt x="8683" y="6053"/>
                    </a:cubicBezTo>
                    <a:lnTo>
                      <a:pt x="7950" y="2062"/>
                    </a:lnTo>
                    <a:lnTo>
                      <a:pt x="7790" y="2009"/>
                    </a:lnTo>
                    <a:lnTo>
                      <a:pt x="8520" y="6000"/>
                    </a:lnTo>
                    <a:cubicBezTo>
                      <a:pt x="7611" y="5709"/>
                      <a:pt x="6657" y="5403"/>
                      <a:pt x="5711" y="5100"/>
                    </a:cubicBezTo>
                    <a:lnTo>
                      <a:pt x="5024" y="1109"/>
                    </a:lnTo>
                    <a:lnTo>
                      <a:pt x="4864" y="1058"/>
                    </a:lnTo>
                    <a:lnTo>
                      <a:pt x="4864" y="1058"/>
                    </a:lnTo>
                    <a:lnTo>
                      <a:pt x="5549" y="5049"/>
                    </a:lnTo>
                    <a:cubicBezTo>
                      <a:pt x="4454" y="4697"/>
                      <a:pt x="3377" y="4355"/>
                      <a:pt x="2404" y="4040"/>
                    </a:cubicBezTo>
                    <a:lnTo>
                      <a:pt x="1771" y="51"/>
                    </a:lnTo>
                    <a:lnTo>
                      <a:pt x="16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13"/>
              <p:cNvSpPr/>
              <p:nvPr/>
            </p:nvSpPr>
            <p:spPr>
              <a:xfrm>
                <a:off x="9105302" y="3286877"/>
                <a:ext cx="395126" cy="1856646"/>
              </a:xfrm>
              <a:custGeom>
                <a:avLst/>
                <a:gdLst/>
                <a:ahLst/>
                <a:cxnLst/>
                <a:rect l="l" t="t" r="r" b="b"/>
                <a:pathLst>
                  <a:path w="6200" h="29133" extrusionOk="0">
                    <a:moveTo>
                      <a:pt x="61" y="1"/>
                    </a:moveTo>
                    <a:cubicBezTo>
                      <a:pt x="57" y="1"/>
                      <a:pt x="53" y="1"/>
                      <a:pt x="49" y="2"/>
                    </a:cubicBezTo>
                    <a:cubicBezTo>
                      <a:pt x="17" y="7"/>
                      <a:pt x="0" y="39"/>
                      <a:pt x="5" y="68"/>
                    </a:cubicBezTo>
                    <a:lnTo>
                      <a:pt x="6083" y="29086"/>
                    </a:lnTo>
                    <a:cubicBezTo>
                      <a:pt x="6090" y="29115"/>
                      <a:pt x="6109" y="29132"/>
                      <a:pt x="6138" y="29132"/>
                    </a:cubicBezTo>
                    <a:cubicBezTo>
                      <a:pt x="6141" y="29132"/>
                      <a:pt x="6143" y="29132"/>
                      <a:pt x="6151" y="29130"/>
                    </a:cubicBezTo>
                    <a:cubicBezTo>
                      <a:pt x="6180" y="29122"/>
                      <a:pt x="6199" y="29093"/>
                      <a:pt x="6192" y="29062"/>
                    </a:cubicBezTo>
                    <a:lnTo>
                      <a:pt x="114" y="43"/>
                    </a:lnTo>
                    <a:cubicBezTo>
                      <a:pt x="110" y="18"/>
                      <a:pt x="87" y="1"/>
                      <a:pt x="6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880" name="Google Shape;880;p13"/>
            <p:cNvCxnSpPr/>
            <p:nvPr/>
          </p:nvCxnSpPr>
          <p:spPr>
            <a:xfrm rot="10800000">
              <a:off x="8008300" y="1724000"/>
              <a:ext cx="564600" cy="34341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1" name="Google Shape;881;p13"/>
            <p:cNvCxnSpPr/>
            <p:nvPr/>
          </p:nvCxnSpPr>
          <p:spPr>
            <a:xfrm>
              <a:off x="7921075" y="1438325"/>
              <a:ext cx="63000" cy="2958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2" name="Google Shape;882;p13"/>
            <p:cNvCxnSpPr/>
            <p:nvPr/>
          </p:nvCxnSpPr>
          <p:spPr>
            <a:xfrm>
              <a:off x="7817100" y="907950"/>
              <a:ext cx="133500" cy="5382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83" name="Google Shape;883;p13"/>
          <p:cNvSpPr txBox="1">
            <a:spLocks noGrp="1"/>
          </p:cNvSpPr>
          <p:nvPr>
            <p:ph type="title"/>
          </p:nvPr>
        </p:nvSpPr>
        <p:spPr>
          <a:xfrm>
            <a:off x="1397650" y="1428300"/>
            <a:ext cx="2126700" cy="4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84" name="Google Shape;884;p13"/>
          <p:cNvSpPr txBox="1">
            <a:spLocks noGrp="1"/>
          </p:cNvSpPr>
          <p:nvPr>
            <p:ph type="title" idx="2" hasCustomPrompt="1"/>
          </p:nvPr>
        </p:nvSpPr>
        <p:spPr>
          <a:xfrm>
            <a:off x="578850" y="1576175"/>
            <a:ext cx="922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85" name="Google Shape;885;p13"/>
          <p:cNvSpPr txBox="1">
            <a:spLocks noGrp="1"/>
          </p:cNvSpPr>
          <p:nvPr>
            <p:ph type="subTitle" idx="1"/>
          </p:nvPr>
        </p:nvSpPr>
        <p:spPr>
          <a:xfrm>
            <a:off x="1397650" y="1728925"/>
            <a:ext cx="21267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6" name="Google Shape;886;p13"/>
          <p:cNvSpPr txBox="1">
            <a:spLocks noGrp="1"/>
          </p:cNvSpPr>
          <p:nvPr>
            <p:ph type="title" idx="3"/>
          </p:nvPr>
        </p:nvSpPr>
        <p:spPr>
          <a:xfrm>
            <a:off x="4555525" y="1428300"/>
            <a:ext cx="2280000" cy="3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87" name="Google Shape;887;p13"/>
          <p:cNvSpPr txBox="1">
            <a:spLocks noGrp="1"/>
          </p:cNvSpPr>
          <p:nvPr>
            <p:ph type="title" idx="4" hasCustomPrompt="1"/>
          </p:nvPr>
        </p:nvSpPr>
        <p:spPr>
          <a:xfrm>
            <a:off x="3695228" y="1576175"/>
            <a:ext cx="9213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88" name="Google Shape;888;p13"/>
          <p:cNvSpPr txBox="1">
            <a:spLocks noGrp="1"/>
          </p:cNvSpPr>
          <p:nvPr>
            <p:ph type="subTitle" idx="5"/>
          </p:nvPr>
        </p:nvSpPr>
        <p:spPr>
          <a:xfrm>
            <a:off x="4555525" y="1728925"/>
            <a:ext cx="21267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9" name="Google Shape;889;p13"/>
          <p:cNvSpPr txBox="1">
            <a:spLocks noGrp="1"/>
          </p:cNvSpPr>
          <p:nvPr>
            <p:ph type="title" idx="6"/>
          </p:nvPr>
        </p:nvSpPr>
        <p:spPr>
          <a:xfrm>
            <a:off x="4555525" y="3153850"/>
            <a:ext cx="2280000" cy="4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90" name="Google Shape;890;p13"/>
          <p:cNvSpPr txBox="1">
            <a:spLocks noGrp="1"/>
          </p:cNvSpPr>
          <p:nvPr>
            <p:ph type="title" idx="7" hasCustomPrompt="1"/>
          </p:nvPr>
        </p:nvSpPr>
        <p:spPr>
          <a:xfrm>
            <a:off x="3695228" y="3257554"/>
            <a:ext cx="9213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91" name="Google Shape;891;p13"/>
          <p:cNvSpPr txBox="1">
            <a:spLocks noGrp="1"/>
          </p:cNvSpPr>
          <p:nvPr>
            <p:ph type="subTitle" idx="8"/>
          </p:nvPr>
        </p:nvSpPr>
        <p:spPr>
          <a:xfrm>
            <a:off x="4555525" y="3454050"/>
            <a:ext cx="21267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2" name="Google Shape;892;p13"/>
          <p:cNvSpPr txBox="1">
            <a:spLocks noGrp="1"/>
          </p:cNvSpPr>
          <p:nvPr>
            <p:ph type="title" idx="9"/>
          </p:nvPr>
        </p:nvSpPr>
        <p:spPr>
          <a:xfrm>
            <a:off x="1397650" y="3153865"/>
            <a:ext cx="2126700" cy="4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93" name="Google Shape;893;p13"/>
          <p:cNvSpPr txBox="1">
            <a:spLocks noGrp="1"/>
          </p:cNvSpPr>
          <p:nvPr>
            <p:ph type="title" idx="13" hasCustomPrompt="1"/>
          </p:nvPr>
        </p:nvSpPr>
        <p:spPr>
          <a:xfrm>
            <a:off x="578850" y="3257554"/>
            <a:ext cx="9213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94" name="Google Shape;894;p13"/>
          <p:cNvSpPr txBox="1">
            <a:spLocks noGrp="1"/>
          </p:cNvSpPr>
          <p:nvPr>
            <p:ph type="subTitle" idx="14"/>
          </p:nvPr>
        </p:nvSpPr>
        <p:spPr>
          <a:xfrm>
            <a:off x="1397650" y="3454050"/>
            <a:ext cx="21267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5" name="Google Shape;895;p13"/>
          <p:cNvSpPr txBox="1">
            <a:spLocks noGrp="1"/>
          </p:cNvSpPr>
          <p:nvPr>
            <p:ph type="title" idx="15"/>
          </p:nvPr>
        </p:nvSpPr>
        <p:spPr>
          <a:xfrm>
            <a:off x="729875" y="479550"/>
            <a:ext cx="3842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9_1"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14"/>
          <p:cNvSpPr/>
          <p:nvPr/>
        </p:nvSpPr>
        <p:spPr>
          <a:xfrm flipH="1">
            <a:off x="6517518" y="4167885"/>
            <a:ext cx="1324711" cy="1044766"/>
          </a:xfrm>
          <a:custGeom>
            <a:avLst/>
            <a:gdLst/>
            <a:ahLst/>
            <a:cxnLst/>
            <a:rect l="l" t="t" r="r" b="b"/>
            <a:pathLst>
              <a:path w="44301" h="34942" extrusionOk="0">
                <a:moveTo>
                  <a:pt x="11796" y="7098"/>
                </a:moveTo>
                <a:cubicBezTo>
                  <a:pt x="11800" y="7098"/>
                  <a:pt x="11804" y="7099"/>
                  <a:pt x="11808" y="7100"/>
                </a:cubicBezTo>
                <a:lnTo>
                  <a:pt x="14254" y="7893"/>
                </a:lnTo>
                <a:cubicBezTo>
                  <a:pt x="14266" y="7895"/>
                  <a:pt x="14273" y="7905"/>
                  <a:pt x="14281" y="7917"/>
                </a:cubicBezTo>
                <a:cubicBezTo>
                  <a:pt x="14290" y="7929"/>
                  <a:pt x="14290" y="7941"/>
                  <a:pt x="14283" y="7954"/>
                </a:cubicBezTo>
                <a:cubicBezTo>
                  <a:pt x="14281" y="7956"/>
                  <a:pt x="14281" y="7958"/>
                  <a:pt x="14278" y="7961"/>
                </a:cubicBezTo>
                <a:lnTo>
                  <a:pt x="14074" y="10824"/>
                </a:lnTo>
                <a:cubicBezTo>
                  <a:pt x="14074" y="10836"/>
                  <a:pt x="14065" y="10848"/>
                  <a:pt x="14055" y="10858"/>
                </a:cubicBezTo>
                <a:cubicBezTo>
                  <a:pt x="14048" y="10865"/>
                  <a:pt x="14038" y="10867"/>
                  <a:pt x="14028" y="10867"/>
                </a:cubicBezTo>
                <a:lnTo>
                  <a:pt x="14019" y="10867"/>
                </a:lnTo>
                <a:lnTo>
                  <a:pt x="11653" y="10307"/>
                </a:lnTo>
                <a:cubicBezTo>
                  <a:pt x="11634" y="10300"/>
                  <a:pt x="11617" y="10283"/>
                  <a:pt x="11617" y="10261"/>
                </a:cubicBezTo>
                <a:lnTo>
                  <a:pt x="11750" y="7143"/>
                </a:lnTo>
                <a:cubicBezTo>
                  <a:pt x="11750" y="7129"/>
                  <a:pt x="11760" y="7117"/>
                  <a:pt x="11770" y="7107"/>
                </a:cubicBezTo>
                <a:cubicBezTo>
                  <a:pt x="11778" y="7100"/>
                  <a:pt x="11787" y="7098"/>
                  <a:pt x="11796" y="7098"/>
                </a:cubicBezTo>
                <a:close/>
                <a:moveTo>
                  <a:pt x="14400" y="7938"/>
                </a:moveTo>
                <a:cubicBezTo>
                  <a:pt x="14406" y="7938"/>
                  <a:pt x="14411" y="7939"/>
                  <a:pt x="14416" y="7941"/>
                </a:cubicBezTo>
                <a:lnTo>
                  <a:pt x="16141" y="8495"/>
                </a:lnTo>
                <a:cubicBezTo>
                  <a:pt x="16161" y="8502"/>
                  <a:pt x="16175" y="8519"/>
                  <a:pt x="16173" y="8541"/>
                </a:cubicBezTo>
                <a:lnTo>
                  <a:pt x="16049" y="11297"/>
                </a:lnTo>
                <a:cubicBezTo>
                  <a:pt x="16044" y="11314"/>
                  <a:pt x="16039" y="11326"/>
                  <a:pt x="16027" y="11331"/>
                </a:cubicBezTo>
                <a:cubicBezTo>
                  <a:pt x="16018" y="11338"/>
                  <a:pt x="16008" y="11340"/>
                  <a:pt x="16001" y="11340"/>
                </a:cubicBezTo>
                <a:lnTo>
                  <a:pt x="15991" y="11340"/>
                </a:lnTo>
                <a:lnTo>
                  <a:pt x="14188" y="10909"/>
                </a:lnTo>
                <a:cubicBezTo>
                  <a:pt x="14169" y="10904"/>
                  <a:pt x="14152" y="10884"/>
                  <a:pt x="14157" y="10860"/>
                </a:cubicBezTo>
                <a:lnTo>
                  <a:pt x="14356" y="7980"/>
                </a:lnTo>
                <a:cubicBezTo>
                  <a:pt x="14356" y="7966"/>
                  <a:pt x="14365" y="7954"/>
                  <a:pt x="14378" y="7946"/>
                </a:cubicBezTo>
                <a:cubicBezTo>
                  <a:pt x="14385" y="7941"/>
                  <a:pt x="14393" y="7938"/>
                  <a:pt x="14400" y="7938"/>
                </a:cubicBezTo>
                <a:close/>
                <a:moveTo>
                  <a:pt x="37695" y="14795"/>
                </a:moveTo>
                <a:lnTo>
                  <a:pt x="42763" y="14861"/>
                </a:lnTo>
                <a:cubicBezTo>
                  <a:pt x="42775" y="14861"/>
                  <a:pt x="42787" y="14868"/>
                  <a:pt x="42794" y="14878"/>
                </a:cubicBezTo>
                <a:cubicBezTo>
                  <a:pt x="42804" y="14885"/>
                  <a:pt x="42807" y="14897"/>
                  <a:pt x="42807" y="14909"/>
                </a:cubicBezTo>
                <a:lnTo>
                  <a:pt x="42741" y="16527"/>
                </a:lnTo>
                <a:cubicBezTo>
                  <a:pt x="42741" y="16552"/>
                  <a:pt x="42719" y="16569"/>
                  <a:pt x="42695" y="16569"/>
                </a:cubicBezTo>
                <a:lnTo>
                  <a:pt x="37554" y="16726"/>
                </a:lnTo>
                <a:cubicBezTo>
                  <a:pt x="37542" y="16726"/>
                  <a:pt x="37530" y="16721"/>
                  <a:pt x="37523" y="16712"/>
                </a:cubicBezTo>
                <a:cubicBezTo>
                  <a:pt x="37513" y="16704"/>
                  <a:pt x="37506" y="16692"/>
                  <a:pt x="37506" y="16678"/>
                </a:cubicBezTo>
                <a:cubicBezTo>
                  <a:pt x="37566" y="15853"/>
                  <a:pt x="37617" y="15246"/>
                  <a:pt x="37639" y="14955"/>
                </a:cubicBezTo>
                <a:lnTo>
                  <a:pt x="37649" y="14836"/>
                </a:lnTo>
                <a:cubicBezTo>
                  <a:pt x="37651" y="14812"/>
                  <a:pt x="37671" y="14795"/>
                  <a:pt x="37695" y="14795"/>
                </a:cubicBezTo>
                <a:close/>
                <a:moveTo>
                  <a:pt x="11657" y="10387"/>
                </a:moveTo>
                <a:cubicBezTo>
                  <a:pt x="11661" y="10387"/>
                  <a:pt x="11665" y="10388"/>
                  <a:pt x="11670" y="10389"/>
                </a:cubicBezTo>
                <a:lnTo>
                  <a:pt x="14031" y="10952"/>
                </a:lnTo>
                <a:cubicBezTo>
                  <a:pt x="14052" y="10959"/>
                  <a:pt x="14067" y="10976"/>
                  <a:pt x="14065" y="11001"/>
                </a:cubicBezTo>
                <a:lnTo>
                  <a:pt x="13582" y="18361"/>
                </a:lnTo>
                <a:cubicBezTo>
                  <a:pt x="13582" y="18374"/>
                  <a:pt x="13575" y="18388"/>
                  <a:pt x="13565" y="18395"/>
                </a:cubicBezTo>
                <a:cubicBezTo>
                  <a:pt x="13555" y="18400"/>
                  <a:pt x="13545" y="18403"/>
                  <a:pt x="13538" y="18403"/>
                </a:cubicBezTo>
                <a:lnTo>
                  <a:pt x="13526" y="18403"/>
                </a:lnTo>
                <a:lnTo>
                  <a:pt x="12252" y="18075"/>
                </a:lnTo>
                <a:cubicBezTo>
                  <a:pt x="11842" y="17971"/>
                  <a:pt x="11505" y="17886"/>
                  <a:pt x="11330" y="17840"/>
                </a:cubicBezTo>
                <a:cubicBezTo>
                  <a:pt x="11309" y="17833"/>
                  <a:pt x="11294" y="17816"/>
                  <a:pt x="11296" y="17794"/>
                </a:cubicBezTo>
                <a:lnTo>
                  <a:pt x="11612" y="10433"/>
                </a:lnTo>
                <a:cubicBezTo>
                  <a:pt x="11612" y="10418"/>
                  <a:pt x="11622" y="10406"/>
                  <a:pt x="11629" y="10397"/>
                </a:cubicBezTo>
                <a:cubicBezTo>
                  <a:pt x="11638" y="10391"/>
                  <a:pt x="11646" y="10387"/>
                  <a:pt x="11657" y="10387"/>
                </a:cubicBezTo>
                <a:close/>
                <a:moveTo>
                  <a:pt x="14181" y="10994"/>
                </a:moveTo>
                <a:cubicBezTo>
                  <a:pt x="14186" y="10994"/>
                  <a:pt x="14191" y="10995"/>
                  <a:pt x="14196" y="10998"/>
                </a:cubicBezTo>
                <a:lnTo>
                  <a:pt x="16001" y="11428"/>
                </a:lnTo>
                <a:cubicBezTo>
                  <a:pt x="16020" y="11435"/>
                  <a:pt x="16037" y="11452"/>
                  <a:pt x="16032" y="11474"/>
                </a:cubicBezTo>
                <a:lnTo>
                  <a:pt x="15693" y="18900"/>
                </a:lnTo>
                <a:cubicBezTo>
                  <a:pt x="15693" y="18912"/>
                  <a:pt x="15688" y="18924"/>
                  <a:pt x="15678" y="18934"/>
                </a:cubicBezTo>
                <a:cubicBezTo>
                  <a:pt x="15668" y="18941"/>
                  <a:pt x="15661" y="18944"/>
                  <a:pt x="15651" y="18944"/>
                </a:cubicBezTo>
                <a:lnTo>
                  <a:pt x="15639" y="18944"/>
                </a:lnTo>
                <a:cubicBezTo>
                  <a:pt x="15532" y="18919"/>
                  <a:pt x="14455" y="18643"/>
                  <a:pt x="13655" y="18437"/>
                </a:cubicBezTo>
                <a:cubicBezTo>
                  <a:pt x="13635" y="18429"/>
                  <a:pt x="13618" y="18412"/>
                  <a:pt x="13623" y="18388"/>
                </a:cubicBezTo>
                <a:lnTo>
                  <a:pt x="14140" y="11037"/>
                </a:lnTo>
                <a:cubicBezTo>
                  <a:pt x="14140" y="11025"/>
                  <a:pt x="14150" y="11013"/>
                  <a:pt x="14159" y="11003"/>
                </a:cubicBezTo>
                <a:cubicBezTo>
                  <a:pt x="14165" y="10997"/>
                  <a:pt x="14173" y="10994"/>
                  <a:pt x="14181" y="10994"/>
                </a:cubicBezTo>
                <a:close/>
                <a:moveTo>
                  <a:pt x="42685" y="16654"/>
                </a:moveTo>
                <a:cubicBezTo>
                  <a:pt x="42697" y="16654"/>
                  <a:pt x="42710" y="16656"/>
                  <a:pt x="42719" y="16666"/>
                </a:cubicBezTo>
                <a:cubicBezTo>
                  <a:pt x="42729" y="16675"/>
                  <a:pt x="42731" y="16687"/>
                  <a:pt x="42731" y="16700"/>
                </a:cubicBezTo>
                <a:lnTo>
                  <a:pt x="42588" y="20120"/>
                </a:lnTo>
                <a:cubicBezTo>
                  <a:pt x="42588" y="20145"/>
                  <a:pt x="42569" y="20162"/>
                  <a:pt x="42545" y="20162"/>
                </a:cubicBezTo>
                <a:lnTo>
                  <a:pt x="37285" y="20220"/>
                </a:lnTo>
                <a:cubicBezTo>
                  <a:pt x="37273" y="20220"/>
                  <a:pt x="37260" y="20213"/>
                  <a:pt x="37251" y="20205"/>
                </a:cubicBezTo>
                <a:cubicBezTo>
                  <a:pt x="37244" y="20196"/>
                  <a:pt x="37239" y="20183"/>
                  <a:pt x="37239" y="20171"/>
                </a:cubicBezTo>
                <a:cubicBezTo>
                  <a:pt x="37343" y="18774"/>
                  <a:pt x="37438" y="17590"/>
                  <a:pt x="37493" y="16848"/>
                </a:cubicBezTo>
                <a:cubicBezTo>
                  <a:pt x="37496" y="16826"/>
                  <a:pt x="37515" y="16809"/>
                  <a:pt x="37537" y="16806"/>
                </a:cubicBezTo>
                <a:lnTo>
                  <a:pt x="42685" y="16654"/>
                </a:lnTo>
                <a:close/>
                <a:moveTo>
                  <a:pt x="42537" y="20244"/>
                </a:moveTo>
                <a:cubicBezTo>
                  <a:pt x="42549" y="20244"/>
                  <a:pt x="42562" y="20251"/>
                  <a:pt x="42571" y="20259"/>
                </a:cubicBezTo>
                <a:cubicBezTo>
                  <a:pt x="42581" y="20268"/>
                  <a:pt x="42583" y="20281"/>
                  <a:pt x="42583" y="20293"/>
                </a:cubicBezTo>
                <a:lnTo>
                  <a:pt x="42464" y="23180"/>
                </a:lnTo>
                <a:cubicBezTo>
                  <a:pt x="42464" y="23204"/>
                  <a:pt x="42445" y="23223"/>
                  <a:pt x="42421" y="23223"/>
                </a:cubicBezTo>
                <a:lnTo>
                  <a:pt x="37054" y="23235"/>
                </a:lnTo>
                <a:cubicBezTo>
                  <a:pt x="37042" y="23235"/>
                  <a:pt x="37030" y="23228"/>
                  <a:pt x="37023" y="23218"/>
                </a:cubicBezTo>
                <a:cubicBezTo>
                  <a:pt x="37013" y="23211"/>
                  <a:pt x="37011" y="23199"/>
                  <a:pt x="37011" y="23187"/>
                </a:cubicBezTo>
                <a:lnTo>
                  <a:pt x="37079" y="22297"/>
                </a:lnTo>
                <a:cubicBezTo>
                  <a:pt x="37132" y="21627"/>
                  <a:pt x="37183" y="20972"/>
                  <a:pt x="37229" y="20344"/>
                </a:cubicBezTo>
                <a:cubicBezTo>
                  <a:pt x="37229" y="20319"/>
                  <a:pt x="37246" y="20302"/>
                  <a:pt x="37270" y="20302"/>
                </a:cubicBezTo>
                <a:lnTo>
                  <a:pt x="42537" y="20244"/>
                </a:lnTo>
                <a:close/>
                <a:moveTo>
                  <a:pt x="11331" y="17906"/>
                </a:moveTo>
                <a:cubicBezTo>
                  <a:pt x="11336" y="17906"/>
                  <a:pt x="11342" y="17907"/>
                  <a:pt x="11347" y="17910"/>
                </a:cubicBezTo>
                <a:cubicBezTo>
                  <a:pt x="11646" y="17985"/>
                  <a:pt x="12345" y="18167"/>
                  <a:pt x="13097" y="18364"/>
                </a:cubicBezTo>
                <a:lnTo>
                  <a:pt x="13541" y="18478"/>
                </a:lnTo>
                <a:cubicBezTo>
                  <a:pt x="13562" y="18485"/>
                  <a:pt x="13577" y="18502"/>
                  <a:pt x="13575" y="18529"/>
                </a:cubicBezTo>
                <a:cubicBezTo>
                  <a:pt x="13575" y="18529"/>
                  <a:pt x="13092" y="25363"/>
                  <a:pt x="13082" y="25363"/>
                </a:cubicBezTo>
                <a:lnTo>
                  <a:pt x="13072" y="25363"/>
                </a:lnTo>
                <a:lnTo>
                  <a:pt x="11030" y="24936"/>
                </a:lnTo>
                <a:cubicBezTo>
                  <a:pt x="11008" y="24929"/>
                  <a:pt x="10993" y="24912"/>
                  <a:pt x="10993" y="24890"/>
                </a:cubicBezTo>
                <a:lnTo>
                  <a:pt x="11289" y="17959"/>
                </a:lnTo>
                <a:cubicBezTo>
                  <a:pt x="11289" y="17937"/>
                  <a:pt x="11296" y="17925"/>
                  <a:pt x="11309" y="17915"/>
                </a:cubicBezTo>
                <a:cubicBezTo>
                  <a:pt x="11316" y="17909"/>
                  <a:pt x="11323" y="17906"/>
                  <a:pt x="11331" y="17906"/>
                </a:cubicBezTo>
                <a:close/>
                <a:moveTo>
                  <a:pt x="13650" y="18511"/>
                </a:moveTo>
                <a:cubicBezTo>
                  <a:pt x="13655" y="18511"/>
                  <a:pt x="13659" y="18511"/>
                  <a:pt x="13664" y="18512"/>
                </a:cubicBezTo>
                <a:cubicBezTo>
                  <a:pt x="14572" y="18750"/>
                  <a:pt x="15547" y="19000"/>
                  <a:pt x="15654" y="19029"/>
                </a:cubicBezTo>
                <a:cubicBezTo>
                  <a:pt x="15676" y="19031"/>
                  <a:pt x="15690" y="19050"/>
                  <a:pt x="15688" y="19070"/>
                </a:cubicBezTo>
                <a:lnTo>
                  <a:pt x="15375" y="25788"/>
                </a:lnTo>
                <a:cubicBezTo>
                  <a:pt x="15375" y="25800"/>
                  <a:pt x="15370" y="25812"/>
                  <a:pt x="15358" y="25822"/>
                </a:cubicBezTo>
                <a:cubicBezTo>
                  <a:pt x="15348" y="25827"/>
                  <a:pt x="15338" y="25829"/>
                  <a:pt x="15329" y="25829"/>
                </a:cubicBezTo>
                <a:lnTo>
                  <a:pt x="15321" y="25829"/>
                </a:lnTo>
                <a:lnTo>
                  <a:pt x="13165" y="25378"/>
                </a:lnTo>
                <a:cubicBezTo>
                  <a:pt x="13143" y="25373"/>
                  <a:pt x="13616" y="18524"/>
                  <a:pt x="13625" y="18519"/>
                </a:cubicBezTo>
                <a:cubicBezTo>
                  <a:pt x="13634" y="18513"/>
                  <a:pt x="13642" y="18511"/>
                  <a:pt x="13650" y="18511"/>
                </a:cubicBezTo>
                <a:close/>
                <a:moveTo>
                  <a:pt x="42409" y="23301"/>
                </a:moveTo>
                <a:cubicBezTo>
                  <a:pt x="42418" y="23301"/>
                  <a:pt x="42431" y="23308"/>
                  <a:pt x="42440" y="23316"/>
                </a:cubicBezTo>
                <a:cubicBezTo>
                  <a:pt x="42450" y="23325"/>
                  <a:pt x="42452" y="23337"/>
                  <a:pt x="42452" y="23350"/>
                </a:cubicBezTo>
                <a:lnTo>
                  <a:pt x="42292" y="27205"/>
                </a:lnTo>
                <a:cubicBezTo>
                  <a:pt x="42292" y="27219"/>
                  <a:pt x="42283" y="27231"/>
                  <a:pt x="42275" y="27241"/>
                </a:cubicBezTo>
                <a:cubicBezTo>
                  <a:pt x="42266" y="27246"/>
                  <a:pt x="42256" y="27248"/>
                  <a:pt x="42246" y="27248"/>
                </a:cubicBezTo>
                <a:cubicBezTo>
                  <a:pt x="42241" y="27248"/>
                  <a:pt x="42239" y="27248"/>
                  <a:pt x="42232" y="27246"/>
                </a:cubicBezTo>
                <a:cubicBezTo>
                  <a:pt x="42222" y="27243"/>
                  <a:pt x="42217" y="27241"/>
                  <a:pt x="42210" y="27236"/>
                </a:cubicBezTo>
                <a:cubicBezTo>
                  <a:pt x="42210" y="27236"/>
                  <a:pt x="42207" y="27236"/>
                  <a:pt x="42207" y="27234"/>
                </a:cubicBezTo>
                <a:lnTo>
                  <a:pt x="36746" y="27234"/>
                </a:lnTo>
                <a:cubicBezTo>
                  <a:pt x="36734" y="27234"/>
                  <a:pt x="36722" y="27229"/>
                  <a:pt x="36712" y="27219"/>
                </a:cubicBezTo>
                <a:cubicBezTo>
                  <a:pt x="36702" y="27209"/>
                  <a:pt x="36700" y="27197"/>
                  <a:pt x="36700" y="27185"/>
                </a:cubicBezTo>
                <a:cubicBezTo>
                  <a:pt x="36749" y="26542"/>
                  <a:pt x="36797" y="25873"/>
                  <a:pt x="36848" y="25225"/>
                </a:cubicBezTo>
                <a:cubicBezTo>
                  <a:pt x="36897" y="24601"/>
                  <a:pt x="36943" y="23978"/>
                  <a:pt x="36989" y="23359"/>
                </a:cubicBezTo>
                <a:cubicBezTo>
                  <a:pt x="36998" y="23330"/>
                  <a:pt x="37015" y="23313"/>
                  <a:pt x="37040" y="23313"/>
                </a:cubicBezTo>
                <a:lnTo>
                  <a:pt x="42409" y="23301"/>
                </a:lnTo>
                <a:close/>
                <a:moveTo>
                  <a:pt x="42243" y="27299"/>
                </a:moveTo>
                <a:cubicBezTo>
                  <a:pt x="42252" y="27299"/>
                  <a:pt x="42260" y="27301"/>
                  <a:pt x="42268" y="27306"/>
                </a:cubicBezTo>
                <a:cubicBezTo>
                  <a:pt x="42280" y="27316"/>
                  <a:pt x="42290" y="27331"/>
                  <a:pt x="42290" y="27345"/>
                </a:cubicBezTo>
                <a:lnTo>
                  <a:pt x="42149" y="30730"/>
                </a:lnTo>
                <a:cubicBezTo>
                  <a:pt x="42149" y="30749"/>
                  <a:pt x="42137" y="30764"/>
                  <a:pt x="42120" y="30771"/>
                </a:cubicBezTo>
                <a:cubicBezTo>
                  <a:pt x="42113" y="30773"/>
                  <a:pt x="42108" y="30773"/>
                  <a:pt x="42105" y="30773"/>
                </a:cubicBezTo>
                <a:cubicBezTo>
                  <a:pt x="42093" y="30773"/>
                  <a:pt x="42081" y="30766"/>
                  <a:pt x="42071" y="30761"/>
                </a:cubicBezTo>
                <a:cubicBezTo>
                  <a:pt x="42059" y="30749"/>
                  <a:pt x="42050" y="30742"/>
                  <a:pt x="42040" y="30742"/>
                </a:cubicBezTo>
                <a:lnTo>
                  <a:pt x="42037" y="30742"/>
                </a:lnTo>
                <a:lnTo>
                  <a:pt x="36499" y="30482"/>
                </a:lnTo>
                <a:cubicBezTo>
                  <a:pt x="36487" y="30482"/>
                  <a:pt x="36474" y="30475"/>
                  <a:pt x="36467" y="30468"/>
                </a:cubicBezTo>
                <a:cubicBezTo>
                  <a:pt x="36457" y="30458"/>
                  <a:pt x="36455" y="30446"/>
                  <a:pt x="36455" y="30434"/>
                </a:cubicBezTo>
                <a:cubicBezTo>
                  <a:pt x="36482" y="30062"/>
                  <a:pt x="36511" y="29672"/>
                  <a:pt x="36542" y="29269"/>
                </a:cubicBezTo>
                <a:cubicBezTo>
                  <a:pt x="36588" y="28655"/>
                  <a:pt x="36637" y="28012"/>
                  <a:pt x="36688" y="27350"/>
                </a:cubicBezTo>
                <a:cubicBezTo>
                  <a:pt x="36695" y="27328"/>
                  <a:pt x="36715" y="27311"/>
                  <a:pt x="36739" y="27311"/>
                </a:cubicBezTo>
                <a:lnTo>
                  <a:pt x="42215" y="27311"/>
                </a:lnTo>
                <a:cubicBezTo>
                  <a:pt x="42217" y="27306"/>
                  <a:pt x="42219" y="27306"/>
                  <a:pt x="42222" y="27304"/>
                </a:cubicBezTo>
                <a:cubicBezTo>
                  <a:pt x="42229" y="27301"/>
                  <a:pt x="42236" y="27299"/>
                  <a:pt x="42243" y="27299"/>
                </a:cubicBezTo>
                <a:close/>
                <a:moveTo>
                  <a:pt x="11031" y="25001"/>
                </a:moveTo>
                <a:cubicBezTo>
                  <a:pt x="11034" y="25001"/>
                  <a:pt x="11036" y="25001"/>
                  <a:pt x="11039" y="25002"/>
                </a:cubicBezTo>
                <a:lnTo>
                  <a:pt x="13019" y="25450"/>
                </a:lnTo>
                <a:cubicBezTo>
                  <a:pt x="13041" y="25458"/>
                  <a:pt x="13055" y="25475"/>
                  <a:pt x="13055" y="25499"/>
                </a:cubicBezTo>
                <a:lnTo>
                  <a:pt x="12648" y="31077"/>
                </a:lnTo>
                <a:cubicBezTo>
                  <a:pt x="12645" y="31101"/>
                  <a:pt x="12628" y="31120"/>
                  <a:pt x="12604" y="31120"/>
                </a:cubicBezTo>
                <a:lnTo>
                  <a:pt x="12599" y="31120"/>
                </a:lnTo>
                <a:lnTo>
                  <a:pt x="10775" y="30994"/>
                </a:lnTo>
                <a:cubicBezTo>
                  <a:pt x="10751" y="30992"/>
                  <a:pt x="10731" y="30975"/>
                  <a:pt x="10731" y="30946"/>
                </a:cubicBezTo>
                <a:lnTo>
                  <a:pt x="10986" y="25045"/>
                </a:lnTo>
                <a:cubicBezTo>
                  <a:pt x="10986" y="25033"/>
                  <a:pt x="10993" y="25019"/>
                  <a:pt x="11003" y="25011"/>
                </a:cubicBezTo>
                <a:cubicBezTo>
                  <a:pt x="11012" y="25004"/>
                  <a:pt x="11021" y="25001"/>
                  <a:pt x="11031" y="25001"/>
                </a:cubicBezTo>
                <a:close/>
                <a:moveTo>
                  <a:pt x="36494" y="30562"/>
                </a:moveTo>
                <a:lnTo>
                  <a:pt x="42040" y="30822"/>
                </a:lnTo>
                <a:cubicBezTo>
                  <a:pt x="42050" y="30822"/>
                  <a:pt x="42059" y="30819"/>
                  <a:pt x="42062" y="30812"/>
                </a:cubicBezTo>
                <a:cubicBezTo>
                  <a:pt x="42071" y="30801"/>
                  <a:pt x="42085" y="30796"/>
                  <a:pt x="42099" y="30796"/>
                </a:cubicBezTo>
                <a:cubicBezTo>
                  <a:pt x="42104" y="30796"/>
                  <a:pt x="42108" y="30796"/>
                  <a:pt x="42113" y="30798"/>
                </a:cubicBezTo>
                <a:cubicBezTo>
                  <a:pt x="42132" y="30805"/>
                  <a:pt x="42144" y="30822"/>
                  <a:pt x="42144" y="30844"/>
                </a:cubicBezTo>
                <a:lnTo>
                  <a:pt x="42004" y="34228"/>
                </a:lnTo>
                <a:cubicBezTo>
                  <a:pt x="42001" y="34255"/>
                  <a:pt x="41984" y="34274"/>
                  <a:pt x="41960" y="34274"/>
                </a:cubicBezTo>
                <a:lnTo>
                  <a:pt x="36217" y="34228"/>
                </a:lnTo>
                <a:cubicBezTo>
                  <a:pt x="36205" y="34228"/>
                  <a:pt x="36193" y="34221"/>
                  <a:pt x="36186" y="34214"/>
                </a:cubicBezTo>
                <a:cubicBezTo>
                  <a:pt x="36176" y="34204"/>
                  <a:pt x="36174" y="34192"/>
                  <a:pt x="36174" y="34180"/>
                </a:cubicBezTo>
                <a:lnTo>
                  <a:pt x="36193" y="33903"/>
                </a:lnTo>
                <a:cubicBezTo>
                  <a:pt x="36239" y="33330"/>
                  <a:pt x="36331" y="32134"/>
                  <a:pt x="36445" y="30604"/>
                </a:cubicBezTo>
                <a:cubicBezTo>
                  <a:pt x="36448" y="30579"/>
                  <a:pt x="36470" y="30562"/>
                  <a:pt x="36494" y="30562"/>
                </a:cubicBezTo>
                <a:close/>
                <a:moveTo>
                  <a:pt x="36858" y="13131"/>
                </a:moveTo>
                <a:lnTo>
                  <a:pt x="44010" y="13206"/>
                </a:lnTo>
                <a:cubicBezTo>
                  <a:pt x="44022" y="13206"/>
                  <a:pt x="44034" y="13211"/>
                  <a:pt x="44041" y="13221"/>
                </a:cubicBezTo>
                <a:cubicBezTo>
                  <a:pt x="44051" y="13230"/>
                  <a:pt x="44054" y="13242"/>
                  <a:pt x="44054" y="13255"/>
                </a:cubicBezTo>
                <a:lnTo>
                  <a:pt x="43685" y="34214"/>
                </a:lnTo>
                <a:cubicBezTo>
                  <a:pt x="43685" y="34238"/>
                  <a:pt x="43665" y="34257"/>
                  <a:pt x="43641" y="34257"/>
                </a:cubicBezTo>
                <a:lnTo>
                  <a:pt x="42130" y="34281"/>
                </a:lnTo>
                <a:cubicBezTo>
                  <a:pt x="42118" y="34281"/>
                  <a:pt x="42105" y="34277"/>
                  <a:pt x="42096" y="34267"/>
                </a:cubicBezTo>
                <a:cubicBezTo>
                  <a:pt x="42086" y="34257"/>
                  <a:pt x="42084" y="34245"/>
                  <a:pt x="42084" y="34233"/>
                </a:cubicBezTo>
                <a:lnTo>
                  <a:pt x="42894" y="14824"/>
                </a:lnTo>
                <a:cubicBezTo>
                  <a:pt x="42894" y="14819"/>
                  <a:pt x="42889" y="14807"/>
                  <a:pt x="42884" y="14798"/>
                </a:cubicBezTo>
                <a:cubicBezTo>
                  <a:pt x="42872" y="14785"/>
                  <a:pt x="42862" y="14783"/>
                  <a:pt x="42853" y="14783"/>
                </a:cubicBezTo>
                <a:lnTo>
                  <a:pt x="37620" y="14715"/>
                </a:lnTo>
                <a:cubicBezTo>
                  <a:pt x="37600" y="14715"/>
                  <a:pt x="37583" y="14732"/>
                  <a:pt x="37581" y="14751"/>
                </a:cubicBezTo>
                <a:cubicBezTo>
                  <a:pt x="37561" y="14926"/>
                  <a:pt x="36829" y="24565"/>
                  <a:pt x="36387" y="30325"/>
                </a:cubicBezTo>
                <a:lnTo>
                  <a:pt x="36373" y="30516"/>
                </a:lnTo>
                <a:lnTo>
                  <a:pt x="36373" y="30519"/>
                </a:lnTo>
                <a:cubicBezTo>
                  <a:pt x="36225" y="32493"/>
                  <a:pt x="36106" y="34051"/>
                  <a:pt x="36091" y="34264"/>
                </a:cubicBezTo>
                <a:lnTo>
                  <a:pt x="36091" y="34267"/>
                </a:lnTo>
                <a:cubicBezTo>
                  <a:pt x="36091" y="34267"/>
                  <a:pt x="36091" y="34274"/>
                  <a:pt x="36101" y="34281"/>
                </a:cubicBezTo>
                <a:cubicBezTo>
                  <a:pt x="36108" y="34298"/>
                  <a:pt x="36113" y="34315"/>
                  <a:pt x="36103" y="34330"/>
                </a:cubicBezTo>
                <a:cubicBezTo>
                  <a:pt x="36094" y="34347"/>
                  <a:pt x="36079" y="34354"/>
                  <a:pt x="36064" y="34354"/>
                </a:cubicBezTo>
                <a:lnTo>
                  <a:pt x="34720" y="34376"/>
                </a:lnTo>
                <a:cubicBezTo>
                  <a:pt x="34708" y="34376"/>
                  <a:pt x="34696" y="34371"/>
                  <a:pt x="34686" y="34364"/>
                </a:cubicBezTo>
                <a:cubicBezTo>
                  <a:pt x="34677" y="34354"/>
                  <a:pt x="34674" y="34342"/>
                  <a:pt x="34674" y="34330"/>
                </a:cubicBezTo>
                <a:cubicBezTo>
                  <a:pt x="34674" y="34323"/>
                  <a:pt x="34677" y="34315"/>
                  <a:pt x="34677" y="34311"/>
                </a:cubicBezTo>
                <a:lnTo>
                  <a:pt x="36812" y="13170"/>
                </a:lnTo>
                <a:cubicBezTo>
                  <a:pt x="36817" y="13145"/>
                  <a:pt x="36834" y="13131"/>
                  <a:pt x="36858" y="13131"/>
                </a:cubicBezTo>
                <a:close/>
                <a:moveTo>
                  <a:pt x="34529" y="14824"/>
                </a:moveTo>
                <a:cubicBezTo>
                  <a:pt x="34534" y="14824"/>
                  <a:pt x="34539" y="14825"/>
                  <a:pt x="34543" y="14827"/>
                </a:cubicBezTo>
                <a:cubicBezTo>
                  <a:pt x="34563" y="14834"/>
                  <a:pt x="34575" y="14851"/>
                  <a:pt x="34575" y="14873"/>
                </a:cubicBezTo>
                <a:lnTo>
                  <a:pt x="33270" y="34357"/>
                </a:lnTo>
                <a:cubicBezTo>
                  <a:pt x="33270" y="34383"/>
                  <a:pt x="33253" y="34400"/>
                  <a:pt x="33228" y="34400"/>
                </a:cubicBezTo>
                <a:lnTo>
                  <a:pt x="27423" y="34476"/>
                </a:lnTo>
                <a:cubicBezTo>
                  <a:pt x="27411" y="34476"/>
                  <a:pt x="27398" y="34471"/>
                  <a:pt x="27391" y="34463"/>
                </a:cubicBezTo>
                <a:cubicBezTo>
                  <a:pt x="27381" y="34456"/>
                  <a:pt x="27379" y="34442"/>
                  <a:pt x="27379" y="34432"/>
                </a:cubicBezTo>
                <a:lnTo>
                  <a:pt x="27610" y="20974"/>
                </a:lnTo>
                <a:cubicBezTo>
                  <a:pt x="27610" y="20950"/>
                  <a:pt x="27629" y="20928"/>
                  <a:pt x="27653" y="20928"/>
                </a:cubicBezTo>
                <a:lnTo>
                  <a:pt x="29987" y="20928"/>
                </a:lnTo>
                <a:cubicBezTo>
                  <a:pt x="29994" y="20928"/>
                  <a:pt x="30011" y="20926"/>
                  <a:pt x="30019" y="20914"/>
                </a:cubicBezTo>
                <a:lnTo>
                  <a:pt x="34492" y="14844"/>
                </a:lnTo>
                <a:cubicBezTo>
                  <a:pt x="34501" y="14831"/>
                  <a:pt x="34516" y="14824"/>
                  <a:pt x="34529" y="14824"/>
                </a:cubicBezTo>
                <a:close/>
                <a:moveTo>
                  <a:pt x="24856" y="18820"/>
                </a:moveTo>
                <a:cubicBezTo>
                  <a:pt x="24880" y="18820"/>
                  <a:pt x="24900" y="18837"/>
                  <a:pt x="24904" y="18861"/>
                </a:cubicBezTo>
                <a:lnTo>
                  <a:pt x="26008" y="34446"/>
                </a:lnTo>
                <a:cubicBezTo>
                  <a:pt x="26008" y="34459"/>
                  <a:pt x="26001" y="34471"/>
                  <a:pt x="25991" y="34480"/>
                </a:cubicBezTo>
                <a:cubicBezTo>
                  <a:pt x="25984" y="34488"/>
                  <a:pt x="25972" y="34495"/>
                  <a:pt x="25960" y="34495"/>
                </a:cubicBezTo>
                <a:lnTo>
                  <a:pt x="19002" y="34590"/>
                </a:lnTo>
                <a:cubicBezTo>
                  <a:pt x="18990" y="34590"/>
                  <a:pt x="18977" y="34582"/>
                  <a:pt x="18968" y="34573"/>
                </a:cubicBezTo>
                <a:cubicBezTo>
                  <a:pt x="18960" y="34565"/>
                  <a:pt x="18956" y="34553"/>
                  <a:pt x="18956" y="34541"/>
                </a:cubicBezTo>
                <a:lnTo>
                  <a:pt x="19608" y="19070"/>
                </a:lnTo>
                <a:cubicBezTo>
                  <a:pt x="19608" y="19046"/>
                  <a:pt x="19630" y="19029"/>
                  <a:pt x="19652" y="19029"/>
                </a:cubicBezTo>
                <a:lnTo>
                  <a:pt x="24856" y="18820"/>
                </a:lnTo>
                <a:close/>
                <a:moveTo>
                  <a:pt x="13160" y="25474"/>
                </a:moveTo>
                <a:cubicBezTo>
                  <a:pt x="13164" y="25474"/>
                  <a:pt x="13167" y="25474"/>
                  <a:pt x="13169" y="25475"/>
                </a:cubicBezTo>
                <a:lnTo>
                  <a:pt x="15329" y="25911"/>
                </a:lnTo>
                <a:cubicBezTo>
                  <a:pt x="15350" y="25916"/>
                  <a:pt x="15365" y="25936"/>
                  <a:pt x="15365" y="25958"/>
                </a:cubicBezTo>
                <a:lnTo>
                  <a:pt x="15120" y="31283"/>
                </a:lnTo>
                <a:cubicBezTo>
                  <a:pt x="15120" y="31302"/>
                  <a:pt x="15108" y="31319"/>
                  <a:pt x="15091" y="31326"/>
                </a:cubicBezTo>
                <a:cubicBezTo>
                  <a:pt x="15108" y="31331"/>
                  <a:pt x="15118" y="31351"/>
                  <a:pt x="15118" y="31368"/>
                </a:cubicBezTo>
                <a:lnTo>
                  <a:pt x="14970" y="34597"/>
                </a:lnTo>
                <a:cubicBezTo>
                  <a:pt x="14972" y="34626"/>
                  <a:pt x="14950" y="34643"/>
                  <a:pt x="14926" y="34643"/>
                </a:cubicBezTo>
                <a:lnTo>
                  <a:pt x="12522" y="34674"/>
                </a:lnTo>
                <a:cubicBezTo>
                  <a:pt x="12509" y="34674"/>
                  <a:pt x="12497" y="34667"/>
                  <a:pt x="12488" y="34657"/>
                </a:cubicBezTo>
                <a:cubicBezTo>
                  <a:pt x="12478" y="34650"/>
                  <a:pt x="12476" y="34638"/>
                  <a:pt x="12476" y="34626"/>
                </a:cubicBezTo>
                <a:lnTo>
                  <a:pt x="12713" y="31254"/>
                </a:lnTo>
                <a:cubicBezTo>
                  <a:pt x="12716" y="31229"/>
                  <a:pt x="12738" y="31210"/>
                  <a:pt x="12762" y="31210"/>
                </a:cubicBezTo>
                <a:lnTo>
                  <a:pt x="15006" y="31360"/>
                </a:lnTo>
                <a:cubicBezTo>
                  <a:pt x="15013" y="31360"/>
                  <a:pt x="15023" y="31358"/>
                  <a:pt x="15035" y="31341"/>
                </a:cubicBezTo>
                <a:cubicBezTo>
                  <a:pt x="15042" y="31331"/>
                  <a:pt x="15050" y="31324"/>
                  <a:pt x="15057" y="31322"/>
                </a:cubicBezTo>
                <a:cubicBezTo>
                  <a:pt x="15047" y="31319"/>
                  <a:pt x="15042" y="31314"/>
                  <a:pt x="15035" y="31305"/>
                </a:cubicBezTo>
                <a:cubicBezTo>
                  <a:pt x="15023" y="31283"/>
                  <a:pt x="15013" y="31283"/>
                  <a:pt x="15011" y="31283"/>
                </a:cubicBezTo>
                <a:lnTo>
                  <a:pt x="15008" y="31283"/>
                </a:lnTo>
                <a:lnTo>
                  <a:pt x="12767" y="31132"/>
                </a:lnTo>
                <a:cubicBezTo>
                  <a:pt x="12755" y="31132"/>
                  <a:pt x="12742" y="31125"/>
                  <a:pt x="12738" y="31115"/>
                </a:cubicBezTo>
                <a:cubicBezTo>
                  <a:pt x="12728" y="31108"/>
                  <a:pt x="12725" y="31094"/>
                  <a:pt x="12725" y="31084"/>
                </a:cubicBezTo>
                <a:lnTo>
                  <a:pt x="13116" y="25518"/>
                </a:lnTo>
                <a:cubicBezTo>
                  <a:pt x="13116" y="25506"/>
                  <a:pt x="13121" y="25494"/>
                  <a:pt x="13133" y="25484"/>
                </a:cubicBezTo>
                <a:cubicBezTo>
                  <a:pt x="13140" y="25477"/>
                  <a:pt x="13151" y="25474"/>
                  <a:pt x="13160" y="25474"/>
                </a:cubicBezTo>
                <a:close/>
                <a:moveTo>
                  <a:pt x="10775" y="31072"/>
                </a:moveTo>
                <a:lnTo>
                  <a:pt x="12594" y="31195"/>
                </a:lnTo>
                <a:cubicBezTo>
                  <a:pt x="12607" y="31195"/>
                  <a:pt x="12619" y="31200"/>
                  <a:pt x="12624" y="31210"/>
                </a:cubicBezTo>
                <a:cubicBezTo>
                  <a:pt x="12633" y="31220"/>
                  <a:pt x="12636" y="31232"/>
                  <a:pt x="12636" y="31244"/>
                </a:cubicBezTo>
                <a:lnTo>
                  <a:pt x="12400" y="34633"/>
                </a:lnTo>
                <a:cubicBezTo>
                  <a:pt x="12398" y="34657"/>
                  <a:pt x="12376" y="34679"/>
                  <a:pt x="12354" y="34679"/>
                </a:cubicBezTo>
                <a:lnTo>
                  <a:pt x="10620" y="34706"/>
                </a:lnTo>
                <a:cubicBezTo>
                  <a:pt x="10607" y="34706"/>
                  <a:pt x="10595" y="34701"/>
                  <a:pt x="10586" y="34691"/>
                </a:cubicBezTo>
                <a:cubicBezTo>
                  <a:pt x="10576" y="34682"/>
                  <a:pt x="10573" y="34670"/>
                  <a:pt x="10573" y="34657"/>
                </a:cubicBezTo>
                <a:lnTo>
                  <a:pt x="10726" y="31115"/>
                </a:lnTo>
                <a:cubicBezTo>
                  <a:pt x="10726" y="31103"/>
                  <a:pt x="10731" y="31091"/>
                  <a:pt x="10741" y="31084"/>
                </a:cubicBezTo>
                <a:cubicBezTo>
                  <a:pt x="10751" y="31074"/>
                  <a:pt x="10763" y="31072"/>
                  <a:pt x="10775" y="31072"/>
                </a:cubicBezTo>
                <a:close/>
                <a:moveTo>
                  <a:pt x="13621" y="171"/>
                </a:moveTo>
                <a:cubicBezTo>
                  <a:pt x="13630" y="171"/>
                  <a:pt x="13639" y="175"/>
                  <a:pt x="13645" y="180"/>
                </a:cubicBezTo>
                <a:cubicBezTo>
                  <a:pt x="13657" y="190"/>
                  <a:pt x="13664" y="205"/>
                  <a:pt x="13664" y="219"/>
                </a:cubicBezTo>
                <a:lnTo>
                  <a:pt x="13266" y="4559"/>
                </a:lnTo>
                <a:cubicBezTo>
                  <a:pt x="13266" y="4574"/>
                  <a:pt x="13274" y="4593"/>
                  <a:pt x="13293" y="4598"/>
                </a:cubicBezTo>
                <a:lnTo>
                  <a:pt x="17954" y="5967"/>
                </a:lnTo>
                <a:cubicBezTo>
                  <a:pt x="17971" y="5974"/>
                  <a:pt x="17985" y="5991"/>
                  <a:pt x="17985" y="6013"/>
                </a:cubicBezTo>
                <a:lnTo>
                  <a:pt x="17677" y="34565"/>
                </a:lnTo>
                <a:cubicBezTo>
                  <a:pt x="17675" y="34585"/>
                  <a:pt x="17655" y="34607"/>
                  <a:pt x="17631" y="34607"/>
                </a:cubicBezTo>
                <a:lnTo>
                  <a:pt x="15098" y="34641"/>
                </a:lnTo>
                <a:cubicBezTo>
                  <a:pt x="15086" y="34641"/>
                  <a:pt x="15074" y="34633"/>
                  <a:pt x="15064" y="34626"/>
                </a:cubicBezTo>
                <a:cubicBezTo>
                  <a:pt x="15057" y="34616"/>
                  <a:pt x="15054" y="34604"/>
                  <a:pt x="15054" y="34592"/>
                </a:cubicBezTo>
                <a:lnTo>
                  <a:pt x="16255" y="8480"/>
                </a:lnTo>
                <a:cubicBezTo>
                  <a:pt x="16255" y="8463"/>
                  <a:pt x="16246" y="8448"/>
                  <a:pt x="16231" y="8441"/>
                </a:cubicBezTo>
                <a:lnTo>
                  <a:pt x="11689" y="6908"/>
                </a:lnTo>
                <a:cubicBezTo>
                  <a:pt x="11687" y="6944"/>
                  <a:pt x="11685" y="7000"/>
                  <a:pt x="11682" y="7092"/>
                </a:cubicBezTo>
                <a:lnTo>
                  <a:pt x="10671" y="30958"/>
                </a:lnTo>
                <a:lnTo>
                  <a:pt x="10671" y="30963"/>
                </a:lnTo>
                <a:cubicBezTo>
                  <a:pt x="10666" y="31001"/>
                  <a:pt x="10663" y="31043"/>
                  <a:pt x="10663" y="31084"/>
                </a:cubicBezTo>
                <a:cubicBezTo>
                  <a:pt x="10666" y="31089"/>
                  <a:pt x="10668" y="31098"/>
                  <a:pt x="10666" y="31103"/>
                </a:cubicBezTo>
                <a:lnTo>
                  <a:pt x="10513" y="34662"/>
                </a:lnTo>
                <a:cubicBezTo>
                  <a:pt x="10513" y="34687"/>
                  <a:pt x="10493" y="34704"/>
                  <a:pt x="10469" y="34704"/>
                </a:cubicBezTo>
                <a:lnTo>
                  <a:pt x="7327" y="34755"/>
                </a:lnTo>
                <a:cubicBezTo>
                  <a:pt x="7315" y="34755"/>
                  <a:pt x="7301" y="34750"/>
                  <a:pt x="7293" y="34740"/>
                </a:cubicBezTo>
                <a:cubicBezTo>
                  <a:pt x="7284" y="34730"/>
                  <a:pt x="7281" y="34718"/>
                  <a:pt x="7281" y="34704"/>
                </a:cubicBezTo>
                <a:lnTo>
                  <a:pt x="10714" y="1328"/>
                </a:lnTo>
                <a:cubicBezTo>
                  <a:pt x="10717" y="1309"/>
                  <a:pt x="10726" y="1296"/>
                  <a:pt x="10741" y="1292"/>
                </a:cubicBezTo>
                <a:lnTo>
                  <a:pt x="13604" y="176"/>
                </a:lnTo>
                <a:cubicBezTo>
                  <a:pt x="13609" y="173"/>
                  <a:pt x="13616" y="171"/>
                  <a:pt x="13621" y="171"/>
                </a:cubicBezTo>
                <a:close/>
                <a:moveTo>
                  <a:pt x="12607" y="368"/>
                </a:moveTo>
                <a:cubicBezTo>
                  <a:pt x="12625" y="368"/>
                  <a:pt x="12640" y="381"/>
                  <a:pt x="12648" y="399"/>
                </a:cubicBezTo>
                <a:cubicBezTo>
                  <a:pt x="12655" y="423"/>
                  <a:pt x="12643" y="447"/>
                  <a:pt x="12621" y="455"/>
                </a:cubicBezTo>
                <a:lnTo>
                  <a:pt x="10634" y="1233"/>
                </a:lnTo>
                <a:lnTo>
                  <a:pt x="7187" y="34723"/>
                </a:lnTo>
                <a:cubicBezTo>
                  <a:pt x="7182" y="34747"/>
                  <a:pt x="7162" y="34764"/>
                  <a:pt x="7138" y="34764"/>
                </a:cubicBezTo>
                <a:lnTo>
                  <a:pt x="886" y="34869"/>
                </a:lnTo>
                <a:cubicBezTo>
                  <a:pt x="874" y="34869"/>
                  <a:pt x="857" y="34861"/>
                  <a:pt x="852" y="34852"/>
                </a:cubicBezTo>
                <a:cubicBezTo>
                  <a:pt x="842" y="34844"/>
                  <a:pt x="840" y="34827"/>
                  <a:pt x="842" y="34815"/>
                </a:cubicBezTo>
                <a:lnTo>
                  <a:pt x="6922" y="1728"/>
                </a:lnTo>
                <a:cubicBezTo>
                  <a:pt x="6927" y="1709"/>
                  <a:pt x="6942" y="1694"/>
                  <a:pt x="6956" y="1692"/>
                </a:cubicBezTo>
                <a:lnTo>
                  <a:pt x="12594" y="370"/>
                </a:lnTo>
                <a:cubicBezTo>
                  <a:pt x="12599" y="368"/>
                  <a:pt x="12603" y="368"/>
                  <a:pt x="12607" y="368"/>
                </a:cubicBezTo>
                <a:close/>
                <a:moveTo>
                  <a:pt x="13771" y="1"/>
                </a:moveTo>
                <a:lnTo>
                  <a:pt x="6842" y="1621"/>
                </a:lnTo>
                <a:lnTo>
                  <a:pt x="748" y="34786"/>
                </a:lnTo>
                <a:cubicBezTo>
                  <a:pt x="760" y="34796"/>
                  <a:pt x="770" y="34810"/>
                  <a:pt x="770" y="34827"/>
                </a:cubicBezTo>
                <a:cubicBezTo>
                  <a:pt x="767" y="34852"/>
                  <a:pt x="748" y="34871"/>
                  <a:pt x="724" y="34871"/>
                </a:cubicBezTo>
                <a:lnTo>
                  <a:pt x="64" y="34883"/>
                </a:lnTo>
                <a:cubicBezTo>
                  <a:pt x="52" y="34905"/>
                  <a:pt x="27" y="34922"/>
                  <a:pt x="1" y="34941"/>
                </a:cubicBezTo>
                <a:lnTo>
                  <a:pt x="44301" y="34337"/>
                </a:lnTo>
                <a:cubicBezTo>
                  <a:pt x="44299" y="34330"/>
                  <a:pt x="44282" y="34269"/>
                  <a:pt x="44279" y="34245"/>
                </a:cubicBezTo>
                <a:lnTo>
                  <a:pt x="43852" y="34252"/>
                </a:lnTo>
                <a:cubicBezTo>
                  <a:pt x="43840" y="34252"/>
                  <a:pt x="43828" y="34245"/>
                  <a:pt x="43818" y="34240"/>
                </a:cubicBezTo>
                <a:cubicBezTo>
                  <a:pt x="43809" y="34231"/>
                  <a:pt x="43806" y="34218"/>
                  <a:pt x="43806" y="34206"/>
                </a:cubicBezTo>
                <a:lnTo>
                  <a:pt x="44136" y="13170"/>
                </a:lnTo>
                <a:cubicBezTo>
                  <a:pt x="44136" y="13160"/>
                  <a:pt x="44134" y="13150"/>
                  <a:pt x="44124" y="13138"/>
                </a:cubicBezTo>
                <a:cubicBezTo>
                  <a:pt x="44112" y="13126"/>
                  <a:pt x="44102" y="13126"/>
                  <a:pt x="44097" y="13126"/>
                </a:cubicBezTo>
                <a:lnTo>
                  <a:pt x="43270" y="13121"/>
                </a:lnTo>
                <a:cubicBezTo>
                  <a:pt x="43253" y="13121"/>
                  <a:pt x="43238" y="13111"/>
                  <a:pt x="43229" y="13099"/>
                </a:cubicBezTo>
                <a:cubicBezTo>
                  <a:pt x="43221" y="13087"/>
                  <a:pt x="43221" y="13070"/>
                  <a:pt x="43226" y="13058"/>
                </a:cubicBezTo>
                <a:cubicBezTo>
                  <a:pt x="43226" y="13058"/>
                  <a:pt x="43226" y="13053"/>
                  <a:pt x="43229" y="13053"/>
                </a:cubicBezTo>
                <a:lnTo>
                  <a:pt x="43185" y="8677"/>
                </a:lnTo>
                <a:cubicBezTo>
                  <a:pt x="43185" y="8657"/>
                  <a:pt x="43173" y="8645"/>
                  <a:pt x="43153" y="8640"/>
                </a:cubicBezTo>
                <a:lnTo>
                  <a:pt x="43090" y="8626"/>
                </a:lnTo>
                <a:lnTo>
                  <a:pt x="41919" y="8359"/>
                </a:lnTo>
                <a:cubicBezTo>
                  <a:pt x="41899" y="8354"/>
                  <a:pt x="41887" y="8337"/>
                  <a:pt x="41882" y="8317"/>
                </a:cubicBezTo>
                <a:lnTo>
                  <a:pt x="41681" y="3667"/>
                </a:lnTo>
                <a:lnTo>
                  <a:pt x="39376" y="2936"/>
                </a:lnTo>
                <a:lnTo>
                  <a:pt x="39012" y="8584"/>
                </a:lnTo>
                <a:cubicBezTo>
                  <a:pt x="39012" y="8596"/>
                  <a:pt x="39005" y="8609"/>
                  <a:pt x="38995" y="8616"/>
                </a:cubicBezTo>
                <a:cubicBezTo>
                  <a:pt x="38990" y="8623"/>
                  <a:pt x="38980" y="8626"/>
                  <a:pt x="38970" y="8626"/>
                </a:cubicBezTo>
                <a:cubicBezTo>
                  <a:pt x="38967" y="8626"/>
                  <a:pt x="38964" y="8626"/>
                  <a:pt x="38961" y="8626"/>
                </a:cubicBezTo>
                <a:lnTo>
                  <a:pt x="37695" y="8480"/>
                </a:lnTo>
                <a:cubicBezTo>
                  <a:pt x="37685" y="8480"/>
                  <a:pt x="37673" y="8480"/>
                  <a:pt x="37668" y="8487"/>
                </a:cubicBezTo>
                <a:cubicBezTo>
                  <a:pt x="37656" y="8499"/>
                  <a:pt x="37654" y="8507"/>
                  <a:pt x="37654" y="8516"/>
                </a:cubicBezTo>
                <a:lnTo>
                  <a:pt x="37654" y="12949"/>
                </a:lnTo>
                <a:cubicBezTo>
                  <a:pt x="37654" y="12963"/>
                  <a:pt x="37668" y="12971"/>
                  <a:pt x="37673" y="12976"/>
                </a:cubicBezTo>
                <a:cubicBezTo>
                  <a:pt x="37680" y="12978"/>
                  <a:pt x="37685" y="12980"/>
                  <a:pt x="37690" y="12988"/>
                </a:cubicBezTo>
                <a:cubicBezTo>
                  <a:pt x="37692" y="12983"/>
                  <a:pt x="37697" y="12980"/>
                  <a:pt x="37704" y="12978"/>
                </a:cubicBezTo>
                <a:cubicBezTo>
                  <a:pt x="37717" y="12971"/>
                  <a:pt x="37731" y="12963"/>
                  <a:pt x="37731" y="12949"/>
                </a:cubicBezTo>
                <a:lnTo>
                  <a:pt x="37731" y="8613"/>
                </a:lnTo>
                <a:cubicBezTo>
                  <a:pt x="37731" y="8601"/>
                  <a:pt x="37738" y="8589"/>
                  <a:pt x="37746" y="8579"/>
                </a:cubicBezTo>
                <a:cubicBezTo>
                  <a:pt x="37755" y="8572"/>
                  <a:pt x="37770" y="8567"/>
                  <a:pt x="37782" y="8567"/>
                </a:cubicBezTo>
                <a:lnTo>
                  <a:pt x="39039" y="8713"/>
                </a:lnTo>
                <a:cubicBezTo>
                  <a:pt x="39042" y="8714"/>
                  <a:pt x="39046" y="8715"/>
                  <a:pt x="39049" y="8715"/>
                </a:cubicBezTo>
                <a:cubicBezTo>
                  <a:pt x="39056" y="8715"/>
                  <a:pt x="39062" y="8712"/>
                  <a:pt x="39066" y="8708"/>
                </a:cubicBezTo>
                <a:lnTo>
                  <a:pt x="39073" y="8701"/>
                </a:lnTo>
                <a:cubicBezTo>
                  <a:pt x="39078" y="8696"/>
                  <a:pt x="39080" y="8689"/>
                  <a:pt x="39080" y="8681"/>
                </a:cubicBezTo>
                <a:lnTo>
                  <a:pt x="39439" y="3167"/>
                </a:lnTo>
                <a:cubicBezTo>
                  <a:pt x="39439" y="3152"/>
                  <a:pt x="39446" y="3140"/>
                  <a:pt x="39461" y="3131"/>
                </a:cubicBezTo>
                <a:cubicBezTo>
                  <a:pt x="39468" y="3125"/>
                  <a:pt x="39476" y="3122"/>
                  <a:pt x="39484" y="3122"/>
                </a:cubicBezTo>
                <a:cubicBezTo>
                  <a:pt x="39489" y="3122"/>
                  <a:pt x="39495" y="3124"/>
                  <a:pt x="39500" y="3126"/>
                </a:cubicBezTo>
                <a:lnTo>
                  <a:pt x="41538" y="3822"/>
                </a:lnTo>
                <a:cubicBezTo>
                  <a:pt x="41555" y="3829"/>
                  <a:pt x="41567" y="3844"/>
                  <a:pt x="41567" y="3861"/>
                </a:cubicBezTo>
                <a:lnTo>
                  <a:pt x="41802" y="8381"/>
                </a:lnTo>
                <a:cubicBezTo>
                  <a:pt x="41802" y="8402"/>
                  <a:pt x="41817" y="8415"/>
                  <a:pt x="41831" y="8417"/>
                </a:cubicBezTo>
                <a:lnTo>
                  <a:pt x="43064" y="8696"/>
                </a:lnTo>
                <a:cubicBezTo>
                  <a:pt x="43083" y="8701"/>
                  <a:pt x="43100" y="8720"/>
                  <a:pt x="43100" y="8737"/>
                </a:cubicBezTo>
                <a:lnTo>
                  <a:pt x="43144" y="13051"/>
                </a:lnTo>
                <a:cubicBezTo>
                  <a:pt x="43149" y="13058"/>
                  <a:pt x="43149" y="13063"/>
                  <a:pt x="43149" y="13070"/>
                </a:cubicBezTo>
                <a:cubicBezTo>
                  <a:pt x="43149" y="13080"/>
                  <a:pt x="43141" y="13092"/>
                  <a:pt x="43136" y="13102"/>
                </a:cubicBezTo>
                <a:cubicBezTo>
                  <a:pt x="43127" y="13111"/>
                  <a:pt x="43115" y="13114"/>
                  <a:pt x="43103" y="13114"/>
                </a:cubicBezTo>
                <a:lnTo>
                  <a:pt x="37726" y="13063"/>
                </a:lnTo>
                <a:cubicBezTo>
                  <a:pt x="37709" y="13063"/>
                  <a:pt x="37697" y="13058"/>
                  <a:pt x="37687" y="13046"/>
                </a:cubicBezTo>
                <a:cubicBezTo>
                  <a:pt x="37681" y="13052"/>
                  <a:pt x="37673" y="13059"/>
                  <a:pt x="37662" y="13059"/>
                </a:cubicBezTo>
                <a:cubicBezTo>
                  <a:pt x="37660" y="13059"/>
                  <a:pt x="37658" y="13058"/>
                  <a:pt x="37656" y="13058"/>
                </a:cubicBezTo>
                <a:lnTo>
                  <a:pt x="36778" y="13051"/>
                </a:lnTo>
                <a:cubicBezTo>
                  <a:pt x="36756" y="13051"/>
                  <a:pt x="36741" y="13063"/>
                  <a:pt x="36739" y="13085"/>
                </a:cubicBezTo>
                <a:lnTo>
                  <a:pt x="34592" y="34303"/>
                </a:lnTo>
                <a:cubicBezTo>
                  <a:pt x="34592" y="34303"/>
                  <a:pt x="34592" y="34306"/>
                  <a:pt x="34597" y="34306"/>
                </a:cubicBezTo>
                <a:cubicBezTo>
                  <a:pt x="34597" y="34311"/>
                  <a:pt x="34599" y="34311"/>
                  <a:pt x="34599" y="34313"/>
                </a:cubicBezTo>
                <a:cubicBezTo>
                  <a:pt x="34604" y="34328"/>
                  <a:pt x="34604" y="34342"/>
                  <a:pt x="34597" y="34354"/>
                </a:cubicBezTo>
                <a:cubicBezTo>
                  <a:pt x="34587" y="34366"/>
                  <a:pt x="34575" y="34376"/>
                  <a:pt x="34555" y="34376"/>
                </a:cubicBezTo>
                <a:lnTo>
                  <a:pt x="33391" y="34395"/>
                </a:lnTo>
                <a:cubicBezTo>
                  <a:pt x="33379" y="34395"/>
                  <a:pt x="33367" y="34388"/>
                  <a:pt x="33359" y="34378"/>
                </a:cubicBezTo>
                <a:cubicBezTo>
                  <a:pt x="33350" y="34371"/>
                  <a:pt x="33347" y="34359"/>
                  <a:pt x="33347" y="34347"/>
                </a:cubicBezTo>
                <a:lnTo>
                  <a:pt x="34672" y="14586"/>
                </a:lnTo>
                <a:cubicBezTo>
                  <a:pt x="34674" y="14567"/>
                  <a:pt x="34660" y="14553"/>
                  <a:pt x="34648" y="14545"/>
                </a:cubicBezTo>
                <a:cubicBezTo>
                  <a:pt x="34643" y="14544"/>
                  <a:pt x="34638" y="14543"/>
                  <a:pt x="34633" y="14543"/>
                </a:cubicBezTo>
                <a:cubicBezTo>
                  <a:pt x="34620" y="14543"/>
                  <a:pt x="34609" y="14548"/>
                  <a:pt x="34602" y="14557"/>
                </a:cubicBezTo>
                <a:lnTo>
                  <a:pt x="29980" y="20829"/>
                </a:lnTo>
                <a:cubicBezTo>
                  <a:pt x="29970" y="20841"/>
                  <a:pt x="29958" y="20848"/>
                  <a:pt x="29943" y="20848"/>
                </a:cubicBezTo>
                <a:lnTo>
                  <a:pt x="27566" y="20848"/>
                </a:lnTo>
                <a:cubicBezTo>
                  <a:pt x="27544" y="20848"/>
                  <a:pt x="27527" y="20865"/>
                  <a:pt x="27527" y="20887"/>
                </a:cubicBezTo>
                <a:lnTo>
                  <a:pt x="27297" y="34432"/>
                </a:lnTo>
                <a:cubicBezTo>
                  <a:pt x="27297" y="34456"/>
                  <a:pt x="27275" y="34476"/>
                  <a:pt x="27250" y="34476"/>
                </a:cubicBezTo>
                <a:lnTo>
                  <a:pt x="26125" y="34495"/>
                </a:lnTo>
                <a:cubicBezTo>
                  <a:pt x="26100" y="34495"/>
                  <a:pt x="26083" y="34476"/>
                  <a:pt x="26081" y="34451"/>
                </a:cubicBezTo>
                <a:lnTo>
                  <a:pt x="24970" y="18774"/>
                </a:lnTo>
                <a:cubicBezTo>
                  <a:pt x="24970" y="18754"/>
                  <a:pt x="24948" y="18738"/>
                  <a:pt x="24929" y="18738"/>
                </a:cubicBezTo>
                <a:lnTo>
                  <a:pt x="19567" y="18956"/>
                </a:lnTo>
                <a:cubicBezTo>
                  <a:pt x="19545" y="18958"/>
                  <a:pt x="19531" y="18973"/>
                  <a:pt x="19531" y="18995"/>
                </a:cubicBezTo>
                <a:lnTo>
                  <a:pt x="18876" y="34546"/>
                </a:lnTo>
                <a:cubicBezTo>
                  <a:pt x="18876" y="34570"/>
                  <a:pt x="18854" y="34590"/>
                  <a:pt x="18829" y="34590"/>
                </a:cubicBezTo>
                <a:lnTo>
                  <a:pt x="17798" y="34602"/>
                </a:lnTo>
                <a:cubicBezTo>
                  <a:pt x="17786" y="34602"/>
                  <a:pt x="17774" y="34594"/>
                  <a:pt x="17764" y="34590"/>
                </a:cubicBezTo>
                <a:cubicBezTo>
                  <a:pt x="17755" y="34580"/>
                  <a:pt x="17752" y="34568"/>
                  <a:pt x="17752" y="34556"/>
                </a:cubicBezTo>
                <a:lnTo>
                  <a:pt x="18065" y="5942"/>
                </a:lnTo>
                <a:cubicBezTo>
                  <a:pt x="18065" y="5928"/>
                  <a:pt x="18053" y="5908"/>
                  <a:pt x="18039" y="5906"/>
                </a:cubicBezTo>
                <a:lnTo>
                  <a:pt x="13388" y="4542"/>
                </a:lnTo>
                <a:cubicBezTo>
                  <a:pt x="13368" y="4535"/>
                  <a:pt x="13356" y="4513"/>
                  <a:pt x="13356" y="4494"/>
                </a:cubicBezTo>
                <a:lnTo>
                  <a:pt x="13771" y="1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8" name="Google Shape;898;p14"/>
          <p:cNvGrpSpPr/>
          <p:nvPr/>
        </p:nvGrpSpPr>
        <p:grpSpPr>
          <a:xfrm rot="333746">
            <a:off x="7481551" y="2084672"/>
            <a:ext cx="2188152" cy="3283147"/>
            <a:chOff x="6712602" y="1164910"/>
            <a:chExt cx="2695023" cy="4043666"/>
          </a:xfrm>
        </p:grpSpPr>
        <p:sp>
          <p:nvSpPr>
            <p:cNvPr id="899" name="Google Shape;899;p14"/>
            <p:cNvSpPr/>
            <p:nvPr/>
          </p:nvSpPr>
          <p:spPr>
            <a:xfrm>
              <a:off x="6712602" y="1164910"/>
              <a:ext cx="2689756" cy="4038817"/>
            </a:xfrm>
            <a:custGeom>
              <a:avLst/>
              <a:gdLst/>
              <a:ahLst/>
              <a:cxnLst/>
              <a:rect l="l" t="t" r="r" b="b"/>
              <a:pathLst>
                <a:path w="32152" h="48278" extrusionOk="0">
                  <a:moveTo>
                    <a:pt x="5697" y="48277"/>
                  </a:moveTo>
                  <a:lnTo>
                    <a:pt x="2332" y="23805"/>
                  </a:lnTo>
                  <a:lnTo>
                    <a:pt x="1969" y="21190"/>
                  </a:lnTo>
                  <a:lnTo>
                    <a:pt x="1" y="6878"/>
                  </a:lnTo>
                  <a:lnTo>
                    <a:pt x="11544" y="1"/>
                  </a:lnTo>
                  <a:lnTo>
                    <a:pt x="22316" y="4319"/>
                  </a:lnTo>
                  <a:lnTo>
                    <a:pt x="25191" y="5471"/>
                  </a:lnTo>
                  <a:lnTo>
                    <a:pt x="27069" y="17017"/>
                  </a:lnTo>
                  <a:lnTo>
                    <a:pt x="32152" y="48277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4"/>
            <p:cNvSpPr/>
            <p:nvPr/>
          </p:nvSpPr>
          <p:spPr>
            <a:xfrm>
              <a:off x="7863226" y="1861442"/>
              <a:ext cx="1019367" cy="695863"/>
            </a:xfrm>
            <a:custGeom>
              <a:avLst/>
              <a:gdLst/>
              <a:ahLst/>
              <a:cxnLst/>
              <a:rect l="l" t="t" r="r" b="b"/>
              <a:pathLst>
                <a:path w="12185" h="8318" extrusionOk="0">
                  <a:moveTo>
                    <a:pt x="0" y="1"/>
                  </a:moveTo>
                  <a:lnTo>
                    <a:pt x="466" y="3368"/>
                  </a:lnTo>
                  <a:lnTo>
                    <a:pt x="12184" y="8317"/>
                  </a:lnTo>
                  <a:lnTo>
                    <a:pt x="11602" y="472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0085D">
                <a:alpha val="32890"/>
              </a:srgbClr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4"/>
            <p:cNvSpPr/>
            <p:nvPr/>
          </p:nvSpPr>
          <p:spPr>
            <a:xfrm>
              <a:off x="7994986" y="2815387"/>
              <a:ext cx="1049316" cy="742126"/>
            </a:xfrm>
            <a:custGeom>
              <a:avLst/>
              <a:gdLst/>
              <a:ahLst/>
              <a:cxnLst/>
              <a:rect l="l" t="t" r="r" b="b"/>
              <a:pathLst>
                <a:path w="12543" h="8871" extrusionOk="0">
                  <a:moveTo>
                    <a:pt x="0" y="0"/>
                  </a:moveTo>
                  <a:lnTo>
                    <a:pt x="529" y="3824"/>
                  </a:lnTo>
                  <a:lnTo>
                    <a:pt x="12543" y="8870"/>
                  </a:lnTo>
                  <a:lnTo>
                    <a:pt x="11890" y="4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0085D">
                <a:alpha val="32890"/>
              </a:srgbClr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4"/>
            <p:cNvSpPr/>
            <p:nvPr/>
          </p:nvSpPr>
          <p:spPr>
            <a:xfrm>
              <a:off x="8061076" y="3295999"/>
              <a:ext cx="1094909" cy="949345"/>
            </a:xfrm>
            <a:custGeom>
              <a:avLst/>
              <a:gdLst/>
              <a:ahLst/>
              <a:cxnLst/>
              <a:rect l="l" t="t" r="r" b="b"/>
              <a:pathLst>
                <a:path w="13088" h="11348" extrusionOk="0">
                  <a:moveTo>
                    <a:pt x="1" y="0"/>
                  </a:moveTo>
                  <a:lnTo>
                    <a:pt x="884" y="6388"/>
                  </a:lnTo>
                  <a:lnTo>
                    <a:pt x="13087" y="11347"/>
                  </a:lnTo>
                  <a:lnTo>
                    <a:pt x="12051" y="495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0085D">
                <a:alpha val="32890"/>
              </a:srgbClr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4"/>
            <p:cNvSpPr/>
            <p:nvPr/>
          </p:nvSpPr>
          <p:spPr>
            <a:xfrm>
              <a:off x="8157114" y="3990941"/>
              <a:ext cx="1110302" cy="943406"/>
            </a:xfrm>
            <a:custGeom>
              <a:avLst/>
              <a:gdLst/>
              <a:ahLst/>
              <a:cxnLst/>
              <a:rect l="l" t="t" r="r" b="b"/>
              <a:pathLst>
                <a:path w="13272" h="11277" extrusionOk="0">
                  <a:moveTo>
                    <a:pt x="0" y="0"/>
                  </a:moveTo>
                  <a:lnTo>
                    <a:pt x="862" y="6233"/>
                  </a:lnTo>
                  <a:lnTo>
                    <a:pt x="13271" y="11277"/>
                  </a:lnTo>
                  <a:lnTo>
                    <a:pt x="12230" y="48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0085D">
                <a:alpha val="32890"/>
              </a:srgbClr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4"/>
            <p:cNvSpPr/>
            <p:nvPr/>
          </p:nvSpPr>
          <p:spPr>
            <a:xfrm>
              <a:off x="8251313" y="4673084"/>
              <a:ext cx="1117748" cy="530640"/>
            </a:xfrm>
            <a:custGeom>
              <a:avLst/>
              <a:gdLst/>
              <a:ahLst/>
              <a:cxnLst/>
              <a:rect l="l" t="t" r="r" b="b"/>
              <a:pathLst>
                <a:path w="13361" h="6343" extrusionOk="0">
                  <a:moveTo>
                    <a:pt x="0" y="0"/>
                  </a:moveTo>
                  <a:lnTo>
                    <a:pt x="801" y="6342"/>
                  </a:lnTo>
                  <a:lnTo>
                    <a:pt x="13361" y="6342"/>
                  </a:lnTo>
                  <a:lnTo>
                    <a:pt x="12439" y="4925"/>
                  </a:lnTo>
                  <a:lnTo>
                    <a:pt x="2026" y="801"/>
                  </a:lnTo>
                  <a:lnTo>
                    <a:pt x="1973" y="782"/>
                  </a:lnTo>
                  <a:lnTo>
                    <a:pt x="1905" y="7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0085D">
                <a:alpha val="32890"/>
              </a:srgbClr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4"/>
            <p:cNvSpPr/>
            <p:nvPr/>
          </p:nvSpPr>
          <p:spPr>
            <a:xfrm>
              <a:off x="7795045" y="1367444"/>
              <a:ext cx="1015267" cy="742711"/>
            </a:xfrm>
            <a:custGeom>
              <a:avLst/>
              <a:gdLst/>
              <a:ahLst/>
              <a:cxnLst/>
              <a:rect l="l" t="t" r="r" b="b"/>
              <a:pathLst>
                <a:path w="12136" h="8878" extrusionOk="0">
                  <a:moveTo>
                    <a:pt x="0" y="1"/>
                  </a:moveTo>
                  <a:lnTo>
                    <a:pt x="553" y="3984"/>
                  </a:lnTo>
                  <a:lnTo>
                    <a:pt x="12136" y="8878"/>
                  </a:lnTo>
                  <a:lnTo>
                    <a:pt x="11483" y="48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0085D">
                <a:alpha val="32890"/>
              </a:srgbClr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4"/>
            <p:cNvSpPr/>
            <p:nvPr/>
          </p:nvSpPr>
          <p:spPr>
            <a:xfrm>
              <a:off x="7924547" y="2303906"/>
              <a:ext cx="1041620" cy="770318"/>
            </a:xfrm>
            <a:custGeom>
              <a:avLst/>
              <a:gdLst/>
              <a:ahLst/>
              <a:cxnLst/>
              <a:rect l="l" t="t" r="r" b="b"/>
              <a:pathLst>
                <a:path w="12451" h="9208" extrusionOk="0">
                  <a:moveTo>
                    <a:pt x="0" y="1"/>
                  </a:moveTo>
                  <a:lnTo>
                    <a:pt x="575" y="4193"/>
                  </a:lnTo>
                  <a:lnTo>
                    <a:pt x="12451" y="9208"/>
                  </a:lnTo>
                  <a:lnTo>
                    <a:pt x="11735" y="47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0085D">
                <a:alpha val="32890"/>
              </a:srgbClr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14"/>
            <p:cNvSpPr/>
            <p:nvPr/>
          </p:nvSpPr>
          <p:spPr>
            <a:xfrm>
              <a:off x="6712602" y="1164910"/>
              <a:ext cx="1538963" cy="4038817"/>
            </a:xfrm>
            <a:custGeom>
              <a:avLst/>
              <a:gdLst/>
              <a:ahLst/>
              <a:cxnLst/>
              <a:rect l="l" t="t" r="r" b="b"/>
              <a:pathLst>
                <a:path w="18396" h="48278" extrusionOk="0">
                  <a:moveTo>
                    <a:pt x="5697" y="48277"/>
                  </a:moveTo>
                  <a:lnTo>
                    <a:pt x="1" y="6878"/>
                  </a:lnTo>
                  <a:lnTo>
                    <a:pt x="11544" y="1"/>
                  </a:lnTo>
                  <a:lnTo>
                    <a:pt x="18396" y="48277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14"/>
            <p:cNvSpPr/>
            <p:nvPr/>
          </p:nvSpPr>
          <p:spPr>
            <a:xfrm>
              <a:off x="6910536" y="1849897"/>
              <a:ext cx="767892" cy="751412"/>
            </a:xfrm>
            <a:custGeom>
              <a:avLst/>
              <a:gdLst/>
              <a:ahLst/>
              <a:cxnLst/>
              <a:rect l="l" t="t" r="r" b="b"/>
              <a:pathLst>
                <a:path w="9179" h="8982" extrusionOk="0">
                  <a:moveTo>
                    <a:pt x="8679" y="1"/>
                  </a:moveTo>
                  <a:lnTo>
                    <a:pt x="0" y="5175"/>
                  </a:lnTo>
                  <a:lnTo>
                    <a:pt x="512" y="8982"/>
                  </a:lnTo>
                  <a:lnTo>
                    <a:pt x="9178" y="4050"/>
                  </a:lnTo>
                  <a:lnTo>
                    <a:pt x="8679" y="1"/>
                  </a:lnTo>
                  <a:close/>
                </a:path>
              </a:pathLst>
            </a:custGeom>
            <a:solidFill>
              <a:srgbClr val="0069BA">
                <a:alpha val="25330"/>
              </a:srgbClr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4"/>
            <p:cNvSpPr/>
            <p:nvPr/>
          </p:nvSpPr>
          <p:spPr>
            <a:xfrm>
              <a:off x="6847625" y="1384092"/>
              <a:ext cx="768310" cy="751495"/>
            </a:xfrm>
            <a:custGeom>
              <a:avLst/>
              <a:gdLst/>
              <a:ahLst/>
              <a:cxnLst/>
              <a:rect l="l" t="t" r="r" b="b"/>
              <a:pathLst>
                <a:path w="9184" h="8983" extrusionOk="0">
                  <a:moveTo>
                    <a:pt x="8681" y="1"/>
                  </a:moveTo>
                  <a:lnTo>
                    <a:pt x="0" y="5176"/>
                  </a:lnTo>
                  <a:lnTo>
                    <a:pt x="515" y="8982"/>
                  </a:lnTo>
                  <a:lnTo>
                    <a:pt x="9183" y="4050"/>
                  </a:lnTo>
                  <a:lnTo>
                    <a:pt x="8681" y="1"/>
                  </a:lnTo>
                  <a:close/>
                </a:path>
              </a:pathLst>
            </a:custGeom>
            <a:solidFill>
              <a:srgbClr val="0069BA">
                <a:alpha val="25330"/>
              </a:srgbClr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4"/>
            <p:cNvSpPr/>
            <p:nvPr/>
          </p:nvSpPr>
          <p:spPr>
            <a:xfrm>
              <a:off x="6967924" y="2318713"/>
              <a:ext cx="775421" cy="721630"/>
            </a:xfrm>
            <a:custGeom>
              <a:avLst/>
              <a:gdLst/>
              <a:ahLst/>
              <a:cxnLst/>
              <a:rect l="l" t="t" r="r" b="b"/>
              <a:pathLst>
                <a:path w="9269" h="8626" extrusionOk="0">
                  <a:moveTo>
                    <a:pt x="8638" y="1"/>
                  </a:moveTo>
                  <a:lnTo>
                    <a:pt x="1" y="4821"/>
                  </a:lnTo>
                  <a:lnTo>
                    <a:pt x="518" y="8626"/>
                  </a:lnTo>
                  <a:lnTo>
                    <a:pt x="9269" y="3832"/>
                  </a:lnTo>
                  <a:lnTo>
                    <a:pt x="8638" y="1"/>
                  </a:lnTo>
                  <a:close/>
                </a:path>
              </a:pathLst>
            </a:custGeom>
            <a:solidFill>
              <a:srgbClr val="0069BA">
                <a:alpha val="25330"/>
              </a:srgbClr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14"/>
            <p:cNvSpPr/>
            <p:nvPr/>
          </p:nvSpPr>
          <p:spPr>
            <a:xfrm>
              <a:off x="7040037" y="2863072"/>
              <a:ext cx="767474" cy="644665"/>
            </a:xfrm>
            <a:custGeom>
              <a:avLst/>
              <a:gdLst/>
              <a:ahLst/>
              <a:cxnLst/>
              <a:rect l="l" t="t" r="r" b="b"/>
              <a:pathLst>
                <a:path w="9174" h="7706" extrusionOk="0">
                  <a:moveTo>
                    <a:pt x="8780" y="1"/>
                  </a:moveTo>
                  <a:lnTo>
                    <a:pt x="0" y="4775"/>
                  </a:lnTo>
                  <a:lnTo>
                    <a:pt x="398" y="7706"/>
                  </a:lnTo>
                  <a:lnTo>
                    <a:pt x="9173" y="2943"/>
                  </a:lnTo>
                  <a:lnTo>
                    <a:pt x="8780" y="1"/>
                  </a:lnTo>
                  <a:close/>
                </a:path>
              </a:pathLst>
            </a:custGeom>
            <a:solidFill>
              <a:srgbClr val="0069BA">
                <a:alpha val="25330"/>
              </a:srgbClr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14"/>
            <p:cNvSpPr/>
            <p:nvPr/>
          </p:nvSpPr>
          <p:spPr>
            <a:xfrm>
              <a:off x="7099685" y="3291314"/>
              <a:ext cx="799766" cy="773581"/>
            </a:xfrm>
            <a:custGeom>
              <a:avLst/>
              <a:gdLst/>
              <a:ahLst/>
              <a:cxnLst/>
              <a:rect l="l" t="t" r="r" b="b"/>
              <a:pathLst>
                <a:path w="9560" h="9247" extrusionOk="0">
                  <a:moveTo>
                    <a:pt x="8941" y="1"/>
                  </a:moveTo>
                  <a:lnTo>
                    <a:pt x="1" y="4991"/>
                  </a:lnTo>
                  <a:lnTo>
                    <a:pt x="512" y="9246"/>
                  </a:lnTo>
                  <a:lnTo>
                    <a:pt x="9559" y="4266"/>
                  </a:lnTo>
                  <a:lnTo>
                    <a:pt x="8941" y="1"/>
                  </a:lnTo>
                  <a:close/>
                </a:path>
              </a:pathLst>
            </a:custGeom>
            <a:solidFill>
              <a:srgbClr val="0069BA">
                <a:alpha val="25330"/>
              </a:srgbClr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14"/>
            <p:cNvSpPr/>
            <p:nvPr/>
          </p:nvSpPr>
          <p:spPr>
            <a:xfrm>
              <a:off x="7189198" y="3861021"/>
              <a:ext cx="799766" cy="861421"/>
            </a:xfrm>
            <a:custGeom>
              <a:avLst/>
              <a:gdLst/>
              <a:ahLst/>
              <a:cxnLst/>
              <a:rect l="l" t="t" r="r" b="b"/>
              <a:pathLst>
                <a:path w="9560" h="10297" extrusionOk="0">
                  <a:moveTo>
                    <a:pt x="8941" y="1"/>
                  </a:moveTo>
                  <a:lnTo>
                    <a:pt x="0" y="4994"/>
                  </a:lnTo>
                  <a:lnTo>
                    <a:pt x="517" y="10297"/>
                  </a:lnTo>
                  <a:lnTo>
                    <a:pt x="9559" y="5340"/>
                  </a:lnTo>
                  <a:lnTo>
                    <a:pt x="8941" y="1"/>
                  </a:lnTo>
                  <a:close/>
                </a:path>
              </a:pathLst>
            </a:custGeom>
            <a:solidFill>
              <a:srgbClr val="0069BA">
                <a:alpha val="25330"/>
              </a:srgbClr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4"/>
            <p:cNvSpPr/>
            <p:nvPr/>
          </p:nvSpPr>
          <p:spPr>
            <a:xfrm>
              <a:off x="7263235" y="4476824"/>
              <a:ext cx="854394" cy="726900"/>
            </a:xfrm>
            <a:custGeom>
              <a:avLst/>
              <a:gdLst/>
              <a:ahLst/>
              <a:cxnLst/>
              <a:rect l="l" t="t" r="r" b="b"/>
              <a:pathLst>
                <a:path w="10213" h="8689" extrusionOk="0">
                  <a:moveTo>
                    <a:pt x="8946" y="0"/>
                  </a:moveTo>
                  <a:lnTo>
                    <a:pt x="1" y="4991"/>
                  </a:lnTo>
                  <a:lnTo>
                    <a:pt x="518" y="8688"/>
                  </a:lnTo>
                  <a:lnTo>
                    <a:pt x="10212" y="8688"/>
                  </a:lnTo>
                  <a:lnTo>
                    <a:pt x="8946" y="0"/>
                  </a:lnTo>
                  <a:close/>
                </a:path>
              </a:pathLst>
            </a:custGeom>
            <a:solidFill>
              <a:srgbClr val="0069BA">
                <a:alpha val="25330"/>
              </a:srgbClr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14"/>
            <p:cNvSpPr/>
            <p:nvPr/>
          </p:nvSpPr>
          <p:spPr>
            <a:xfrm>
              <a:off x="9201159" y="3990607"/>
              <a:ext cx="206467" cy="1217970"/>
            </a:xfrm>
            <a:custGeom>
              <a:avLst/>
              <a:gdLst/>
              <a:ahLst/>
              <a:cxnLst/>
              <a:rect l="l" t="t" r="r" b="b"/>
              <a:pathLst>
                <a:path w="2468" h="14559" extrusionOk="0">
                  <a:moveTo>
                    <a:pt x="63" y="1"/>
                  </a:moveTo>
                  <a:cubicBezTo>
                    <a:pt x="59" y="1"/>
                    <a:pt x="55" y="1"/>
                    <a:pt x="51" y="2"/>
                  </a:cubicBezTo>
                  <a:cubicBezTo>
                    <a:pt x="22" y="4"/>
                    <a:pt x="0" y="36"/>
                    <a:pt x="5" y="65"/>
                  </a:cubicBezTo>
                  <a:lnTo>
                    <a:pt x="2354" y="14510"/>
                  </a:lnTo>
                  <a:cubicBezTo>
                    <a:pt x="2356" y="14537"/>
                    <a:pt x="2380" y="14558"/>
                    <a:pt x="2407" y="14558"/>
                  </a:cubicBezTo>
                  <a:cubicBezTo>
                    <a:pt x="2412" y="14558"/>
                    <a:pt x="2414" y="14558"/>
                    <a:pt x="2417" y="14556"/>
                  </a:cubicBezTo>
                  <a:cubicBezTo>
                    <a:pt x="2448" y="14551"/>
                    <a:pt x="2468" y="14522"/>
                    <a:pt x="2463" y="14490"/>
                  </a:cubicBezTo>
                  <a:lnTo>
                    <a:pt x="114" y="48"/>
                  </a:lnTo>
                  <a:cubicBezTo>
                    <a:pt x="112" y="21"/>
                    <a:pt x="90" y="1"/>
                    <a:pt x="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6" name="Google Shape;916;p14"/>
          <p:cNvGrpSpPr/>
          <p:nvPr/>
        </p:nvGrpSpPr>
        <p:grpSpPr>
          <a:xfrm>
            <a:off x="312579" y="73389"/>
            <a:ext cx="1324689" cy="1396749"/>
            <a:chOff x="6682229" y="140814"/>
            <a:chExt cx="1324689" cy="1396749"/>
          </a:xfrm>
        </p:grpSpPr>
        <p:sp>
          <p:nvSpPr>
            <p:cNvPr id="917" name="Google Shape;917;p14"/>
            <p:cNvSpPr/>
            <p:nvPr/>
          </p:nvSpPr>
          <p:spPr>
            <a:xfrm rot="-4882955">
              <a:off x="6725500" y="263105"/>
              <a:ext cx="1238149" cy="1152169"/>
            </a:xfrm>
            <a:custGeom>
              <a:avLst/>
              <a:gdLst/>
              <a:ahLst/>
              <a:cxnLst/>
              <a:rect l="l" t="t" r="r" b="b"/>
              <a:pathLst>
                <a:path w="29995" h="27914" extrusionOk="0">
                  <a:moveTo>
                    <a:pt x="14987" y="136"/>
                  </a:moveTo>
                  <a:cubicBezTo>
                    <a:pt x="15293" y="136"/>
                    <a:pt x="15599" y="147"/>
                    <a:pt x="15904" y="168"/>
                  </a:cubicBezTo>
                  <a:cubicBezTo>
                    <a:pt x="19363" y="391"/>
                    <a:pt x="22597" y="1905"/>
                    <a:pt x="25004" y="4433"/>
                  </a:cubicBezTo>
                  <a:cubicBezTo>
                    <a:pt x="26212" y="5702"/>
                    <a:pt x="27153" y="7162"/>
                    <a:pt x="27809" y="8785"/>
                  </a:cubicBezTo>
                  <a:cubicBezTo>
                    <a:pt x="28143" y="9612"/>
                    <a:pt x="28398" y="10486"/>
                    <a:pt x="28568" y="11376"/>
                  </a:cubicBezTo>
                  <a:cubicBezTo>
                    <a:pt x="29994" y="18858"/>
                    <a:pt x="25062" y="26105"/>
                    <a:pt x="17578" y="27527"/>
                  </a:cubicBezTo>
                  <a:cubicBezTo>
                    <a:pt x="16702" y="27693"/>
                    <a:pt x="15824" y="27776"/>
                    <a:pt x="14954" y="27776"/>
                  </a:cubicBezTo>
                  <a:cubicBezTo>
                    <a:pt x="12116" y="27776"/>
                    <a:pt x="9357" y="26899"/>
                    <a:pt x="6988" y="25215"/>
                  </a:cubicBezTo>
                  <a:cubicBezTo>
                    <a:pt x="6117" y="24596"/>
                    <a:pt x="5314" y="23873"/>
                    <a:pt x="4608" y="23063"/>
                  </a:cubicBezTo>
                  <a:cubicBezTo>
                    <a:pt x="3569" y="21884"/>
                    <a:pt x="2749" y="20547"/>
                    <a:pt x="2167" y="19084"/>
                  </a:cubicBezTo>
                  <a:cubicBezTo>
                    <a:pt x="1840" y="18269"/>
                    <a:pt x="1590" y="17415"/>
                    <a:pt x="1422" y="16537"/>
                  </a:cubicBezTo>
                  <a:cubicBezTo>
                    <a:pt x="1" y="9052"/>
                    <a:pt x="4928" y="1805"/>
                    <a:pt x="12413" y="381"/>
                  </a:cubicBezTo>
                  <a:cubicBezTo>
                    <a:pt x="13264" y="219"/>
                    <a:pt x="14128" y="136"/>
                    <a:pt x="14987" y="136"/>
                  </a:cubicBezTo>
                  <a:close/>
                  <a:moveTo>
                    <a:pt x="14997" y="1"/>
                  </a:moveTo>
                  <a:cubicBezTo>
                    <a:pt x="14125" y="1"/>
                    <a:pt x="13250" y="85"/>
                    <a:pt x="12386" y="250"/>
                  </a:cubicBezTo>
                  <a:cubicBezTo>
                    <a:pt x="10537" y="602"/>
                    <a:pt x="8810" y="1306"/>
                    <a:pt x="7257" y="2342"/>
                  </a:cubicBezTo>
                  <a:cubicBezTo>
                    <a:pt x="5758" y="3343"/>
                    <a:pt x="4479" y="4610"/>
                    <a:pt x="3460" y="6109"/>
                  </a:cubicBezTo>
                  <a:cubicBezTo>
                    <a:pt x="2441" y="7606"/>
                    <a:pt x="1733" y="9258"/>
                    <a:pt x="1354" y="11024"/>
                  </a:cubicBezTo>
                  <a:cubicBezTo>
                    <a:pt x="959" y="12849"/>
                    <a:pt x="937" y="14712"/>
                    <a:pt x="1294" y="16566"/>
                  </a:cubicBezTo>
                  <a:cubicBezTo>
                    <a:pt x="1464" y="17451"/>
                    <a:pt x="1713" y="18315"/>
                    <a:pt x="2041" y="19140"/>
                  </a:cubicBezTo>
                  <a:cubicBezTo>
                    <a:pt x="2631" y="20617"/>
                    <a:pt x="3458" y="21966"/>
                    <a:pt x="4508" y="23157"/>
                  </a:cubicBezTo>
                  <a:cubicBezTo>
                    <a:pt x="5224" y="23972"/>
                    <a:pt x="6032" y="24700"/>
                    <a:pt x="6913" y="25326"/>
                  </a:cubicBezTo>
                  <a:cubicBezTo>
                    <a:pt x="8429" y="26406"/>
                    <a:pt x="10113" y="27160"/>
                    <a:pt x="11920" y="27570"/>
                  </a:cubicBezTo>
                  <a:cubicBezTo>
                    <a:pt x="12929" y="27799"/>
                    <a:pt x="13950" y="27913"/>
                    <a:pt x="14974" y="27913"/>
                  </a:cubicBezTo>
                  <a:cubicBezTo>
                    <a:pt x="15849" y="27913"/>
                    <a:pt x="16726" y="27830"/>
                    <a:pt x="17602" y="27665"/>
                  </a:cubicBezTo>
                  <a:cubicBezTo>
                    <a:pt x="19453" y="27313"/>
                    <a:pt x="21178" y="26610"/>
                    <a:pt x="22731" y="25571"/>
                  </a:cubicBezTo>
                  <a:cubicBezTo>
                    <a:pt x="24232" y="24572"/>
                    <a:pt x="25509" y="23303"/>
                    <a:pt x="26528" y="21806"/>
                  </a:cubicBezTo>
                  <a:cubicBezTo>
                    <a:pt x="27546" y="20307"/>
                    <a:pt x="28255" y="18655"/>
                    <a:pt x="28636" y="16888"/>
                  </a:cubicBezTo>
                  <a:cubicBezTo>
                    <a:pt x="29029" y="15064"/>
                    <a:pt x="29051" y="13198"/>
                    <a:pt x="28696" y="11350"/>
                  </a:cubicBezTo>
                  <a:cubicBezTo>
                    <a:pt x="28529" y="10447"/>
                    <a:pt x="28272" y="9569"/>
                    <a:pt x="27932" y="8732"/>
                  </a:cubicBezTo>
                  <a:cubicBezTo>
                    <a:pt x="27272" y="7094"/>
                    <a:pt x="26319" y="5617"/>
                    <a:pt x="25099" y="4338"/>
                  </a:cubicBezTo>
                  <a:cubicBezTo>
                    <a:pt x="23905" y="3084"/>
                    <a:pt x="22503" y="2072"/>
                    <a:pt x="20938" y="1332"/>
                  </a:cubicBezTo>
                  <a:cubicBezTo>
                    <a:pt x="19349" y="580"/>
                    <a:pt x="17658" y="143"/>
                    <a:pt x="15911" y="32"/>
                  </a:cubicBezTo>
                  <a:cubicBezTo>
                    <a:pt x="15607" y="11"/>
                    <a:pt x="15302" y="1"/>
                    <a:pt x="14997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14"/>
            <p:cNvSpPr/>
            <p:nvPr/>
          </p:nvSpPr>
          <p:spPr>
            <a:xfrm rot="-4882955">
              <a:off x="7013227" y="1149504"/>
              <a:ext cx="90194" cy="91921"/>
            </a:xfrm>
            <a:custGeom>
              <a:avLst/>
              <a:gdLst/>
              <a:ahLst/>
              <a:cxnLst/>
              <a:rect l="l" t="t" r="r" b="b"/>
              <a:pathLst>
                <a:path w="2185" h="2227" extrusionOk="0">
                  <a:moveTo>
                    <a:pt x="1367" y="152"/>
                  </a:moveTo>
                  <a:cubicBezTo>
                    <a:pt x="1503" y="152"/>
                    <a:pt x="1628" y="190"/>
                    <a:pt x="1735" y="263"/>
                  </a:cubicBezTo>
                  <a:cubicBezTo>
                    <a:pt x="1905" y="382"/>
                    <a:pt x="2007" y="578"/>
                    <a:pt x="2019" y="821"/>
                  </a:cubicBezTo>
                  <a:cubicBezTo>
                    <a:pt x="2031" y="1069"/>
                    <a:pt x="1949" y="1333"/>
                    <a:pt x="1789" y="1563"/>
                  </a:cubicBezTo>
                  <a:cubicBezTo>
                    <a:pt x="1607" y="1828"/>
                    <a:pt x="1342" y="2010"/>
                    <a:pt x="1068" y="2061"/>
                  </a:cubicBezTo>
                  <a:cubicBezTo>
                    <a:pt x="1017" y="2070"/>
                    <a:pt x="967" y="2075"/>
                    <a:pt x="918" y="2075"/>
                  </a:cubicBezTo>
                  <a:cubicBezTo>
                    <a:pt x="781" y="2075"/>
                    <a:pt x="655" y="2037"/>
                    <a:pt x="551" y="1964"/>
                  </a:cubicBezTo>
                  <a:cubicBezTo>
                    <a:pt x="195" y="1716"/>
                    <a:pt x="170" y="1134"/>
                    <a:pt x="498" y="663"/>
                  </a:cubicBezTo>
                  <a:cubicBezTo>
                    <a:pt x="680" y="399"/>
                    <a:pt x="944" y="217"/>
                    <a:pt x="1219" y="166"/>
                  </a:cubicBezTo>
                  <a:cubicBezTo>
                    <a:pt x="1269" y="156"/>
                    <a:pt x="1319" y="152"/>
                    <a:pt x="1367" y="152"/>
                  </a:cubicBezTo>
                  <a:close/>
                  <a:moveTo>
                    <a:pt x="1369" y="0"/>
                  </a:moveTo>
                  <a:cubicBezTo>
                    <a:pt x="1312" y="0"/>
                    <a:pt x="1253" y="6"/>
                    <a:pt x="1194" y="18"/>
                  </a:cubicBezTo>
                  <a:cubicBezTo>
                    <a:pt x="881" y="79"/>
                    <a:pt x="583" y="280"/>
                    <a:pt x="377" y="578"/>
                  </a:cubicBezTo>
                  <a:cubicBezTo>
                    <a:pt x="1" y="1117"/>
                    <a:pt x="42" y="1794"/>
                    <a:pt x="466" y="2087"/>
                  </a:cubicBezTo>
                  <a:cubicBezTo>
                    <a:pt x="596" y="2178"/>
                    <a:pt x="752" y="2226"/>
                    <a:pt x="920" y="2226"/>
                  </a:cubicBezTo>
                  <a:cubicBezTo>
                    <a:pt x="978" y="2226"/>
                    <a:pt x="1037" y="2221"/>
                    <a:pt x="1097" y="2209"/>
                  </a:cubicBezTo>
                  <a:cubicBezTo>
                    <a:pt x="1405" y="2148"/>
                    <a:pt x="1704" y="1947"/>
                    <a:pt x="1915" y="1648"/>
                  </a:cubicBezTo>
                  <a:cubicBezTo>
                    <a:pt x="2094" y="1391"/>
                    <a:pt x="2184" y="1093"/>
                    <a:pt x="2170" y="811"/>
                  </a:cubicBezTo>
                  <a:cubicBezTo>
                    <a:pt x="2155" y="523"/>
                    <a:pt x="2034" y="285"/>
                    <a:pt x="1825" y="139"/>
                  </a:cubicBezTo>
                  <a:cubicBezTo>
                    <a:pt x="1693" y="49"/>
                    <a:pt x="1536" y="0"/>
                    <a:pt x="1369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4"/>
            <p:cNvSpPr/>
            <p:nvPr/>
          </p:nvSpPr>
          <p:spPr>
            <a:xfrm rot="-4882955">
              <a:off x="6834126" y="888115"/>
              <a:ext cx="60845" cy="55970"/>
            </a:xfrm>
            <a:custGeom>
              <a:avLst/>
              <a:gdLst/>
              <a:ahLst/>
              <a:cxnLst/>
              <a:rect l="l" t="t" r="r" b="b"/>
              <a:pathLst>
                <a:path w="1474" h="1356" extrusionOk="0">
                  <a:moveTo>
                    <a:pt x="738" y="148"/>
                  </a:moveTo>
                  <a:cubicBezTo>
                    <a:pt x="985" y="148"/>
                    <a:pt x="1208" y="327"/>
                    <a:pt x="1258" y="577"/>
                  </a:cubicBezTo>
                  <a:cubicBezTo>
                    <a:pt x="1309" y="866"/>
                    <a:pt x="1122" y="1143"/>
                    <a:pt x="835" y="1196"/>
                  </a:cubicBezTo>
                  <a:cubicBezTo>
                    <a:pt x="803" y="1202"/>
                    <a:pt x="770" y="1205"/>
                    <a:pt x="738" y="1205"/>
                  </a:cubicBezTo>
                  <a:cubicBezTo>
                    <a:pt x="487" y="1205"/>
                    <a:pt x="266" y="1028"/>
                    <a:pt x="217" y="776"/>
                  </a:cubicBezTo>
                  <a:cubicBezTo>
                    <a:pt x="166" y="488"/>
                    <a:pt x="353" y="211"/>
                    <a:pt x="639" y="158"/>
                  </a:cubicBezTo>
                  <a:cubicBezTo>
                    <a:pt x="672" y="151"/>
                    <a:pt x="705" y="148"/>
                    <a:pt x="738" y="148"/>
                  </a:cubicBezTo>
                  <a:close/>
                  <a:moveTo>
                    <a:pt x="739" y="0"/>
                  </a:moveTo>
                  <a:cubicBezTo>
                    <a:pt x="697" y="0"/>
                    <a:pt x="655" y="4"/>
                    <a:pt x="612" y="12"/>
                  </a:cubicBezTo>
                  <a:cubicBezTo>
                    <a:pt x="243" y="83"/>
                    <a:pt x="1" y="437"/>
                    <a:pt x="71" y="803"/>
                  </a:cubicBezTo>
                  <a:cubicBezTo>
                    <a:pt x="134" y="1128"/>
                    <a:pt x="419" y="1356"/>
                    <a:pt x="739" y="1356"/>
                  </a:cubicBezTo>
                  <a:cubicBezTo>
                    <a:pt x="779" y="1356"/>
                    <a:pt x="821" y="1352"/>
                    <a:pt x="862" y="1344"/>
                  </a:cubicBezTo>
                  <a:cubicBezTo>
                    <a:pt x="1233" y="1274"/>
                    <a:pt x="1474" y="920"/>
                    <a:pt x="1403" y="551"/>
                  </a:cubicBezTo>
                  <a:cubicBezTo>
                    <a:pt x="1341" y="227"/>
                    <a:pt x="1057" y="0"/>
                    <a:pt x="739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14"/>
            <p:cNvSpPr/>
            <p:nvPr/>
          </p:nvSpPr>
          <p:spPr>
            <a:xfrm rot="-4882955">
              <a:off x="7007909" y="795038"/>
              <a:ext cx="60721" cy="56011"/>
            </a:xfrm>
            <a:custGeom>
              <a:avLst/>
              <a:gdLst/>
              <a:ahLst/>
              <a:cxnLst/>
              <a:rect l="l" t="t" r="r" b="b"/>
              <a:pathLst>
                <a:path w="1471" h="1357" extrusionOk="0">
                  <a:moveTo>
                    <a:pt x="736" y="149"/>
                  </a:moveTo>
                  <a:cubicBezTo>
                    <a:pt x="983" y="149"/>
                    <a:pt x="1205" y="325"/>
                    <a:pt x="1257" y="580"/>
                  </a:cubicBezTo>
                  <a:cubicBezTo>
                    <a:pt x="1308" y="869"/>
                    <a:pt x="1119" y="1143"/>
                    <a:pt x="835" y="1199"/>
                  </a:cubicBezTo>
                  <a:cubicBezTo>
                    <a:pt x="803" y="1205"/>
                    <a:pt x="771" y="1207"/>
                    <a:pt x="740" y="1207"/>
                  </a:cubicBezTo>
                  <a:cubicBezTo>
                    <a:pt x="488" y="1207"/>
                    <a:pt x="264" y="1032"/>
                    <a:pt x="216" y="777"/>
                  </a:cubicBezTo>
                  <a:cubicBezTo>
                    <a:pt x="165" y="488"/>
                    <a:pt x="352" y="214"/>
                    <a:pt x="638" y="158"/>
                  </a:cubicBezTo>
                  <a:cubicBezTo>
                    <a:pt x="671" y="152"/>
                    <a:pt x="703" y="149"/>
                    <a:pt x="736" y="149"/>
                  </a:cubicBezTo>
                  <a:close/>
                  <a:moveTo>
                    <a:pt x="737" y="1"/>
                  </a:moveTo>
                  <a:cubicBezTo>
                    <a:pt x="695" y="1"/>
                    <a:pt x="652" y="5"/>
                    <a:pt x="609" y="13"/>
                  </a:cubicBezTo>
                  <a:cubicBezTo>
                    <a:pt x="243" y="83"/>
                    <a:pt x="0" y="437"/>
                    <a:pt x="71" y="804"/>
                  </a:cubicBezTo>
                  <a:cubicBezTo>
                    <a:pt x="131" y="1129"/>
                    <a:pt x="416" y="1357"/>
                    <a:pt x="734" y="1357"/>
                  </a:cubicBezTo>
                  <a:cubicBezTo>
                    <a:pt x="776" y="1357"/>
                    <a:pt x="819" y="1353"/>
                    <a:pt x="861" y="1345"/>
                  </a:cubicBezTo>
                  <a:cubicBezTo>
                    <a:pt x="1228" y="1274"/>
                    <a:pt x="1470" y="920"/>
                    <a:pt x="1403" y="554"/>
                  </a:cubicBezTo>
                  <a:cubicBezTo>
                    <a:pt x="1340" y="228"/>
                    <a:pt x="1057" y="1"/>
                    <a:pt x="737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4"/>
            <p:cNvSpPr/>
            <p:nvPr/>
          </p:nvSpPr>
          <p:spPr>
            <a:xfrm rot="-4882955">
              <a:off x="7289487" y="875739"/>
              <a:ext cx="117602" cy="103189"/>
            </a:xfrm>
            <a:custGeom>
              <a:avLst/>
              <a:gdLst/>
              <a:ahLst/>
              <a:cxnLst/>
              <a:rect l="l" t="t" r="r" b="b"/>
              <a:pathLst>
                <a:path w="2849" h="2500" extrusionOk="0">
                  <a:moveTo>
                    <a:pt x="1185" y="147"/>
                  </a:moveTo>
                  <a:cubicBezTo>
                    <a:pt x="1439" y="147"/>
                    <a:pt x="1705" y="219"/>
                    <a:pt x="1941" y="356"/>
                  </a:cubicBezTo>
                  <a:cubicBezTo>
                    <a:pt x="2242" y="529"/>
                    <a:pt x="2470" y="786"/>
                    <a:pt x="2581" y="1079"/>
                  </a:cubicBezTo>
                  <a:cubicBezTo>
                    <a:pt x="2691" y="1368"/>
                    <a:pt x="2676" y="1657"/>
                    <a:pt x="2538" y="1892"/>
                  </a:cubicBezTo>
                  <a:cubicBezTo>
                    <a:pt x="2407" y="2118"/>
                    <a:pt x="2179" y="2273"/>
                    <a:pt x="1892" y="2326"/>
                  </a:cubicBezTo>
                  <a:cubicBezTo>
                    <a:pt x="1818" y="2341"/>
                    <a:pt x="1741" y="2348"/>
                    <a:pt x="1662" y="2348"/>
                  </a:cubicBezTo>
                  <a:cubicBezTo>
                    <a:pt x="1409" y="2348"/>
                    <a:pt x="1143" y="2275"/>
                    <a:pt x="907" y="2140"/>
                  </a:cubicBezTo>
                  <a:cubicBezTo>
                    <a:pt x="607" y="1965"/>
                    <a:pt x="379" y="1708"/>
                    <a:pt x="267" y="1414"/>
                  </a:cubicBezTo>
                  <a:cubicBezTo>
                    <a:pt x="158" y="1125"/>
                    <a:pt x="172" y="837"/>
                    <a:pt x="311" y="601"/>
                  </a:cubicBezTo>
                  <a:cubicBezTo>
                    <a:pt x="439" y="376"/>
                    <a:pt x="670" y="223"/>
                    <a:pt x="956" y="167"/>
                  </a:cubicBezTo>
                  <a:cubicBezTo>
                    <a:pt x="1030" y="154"/>
                    <a:pt x="1107" y="147"/>
                    <a:pt x="1185" y="147"/>
                  </a:cubicBezTo>
                  <a:close/>
                  <a:moveTo>
                    <a:pt x="1188" y="1"/>
                  </a:moveTo>
                  <a:cubicBezTo>
                    <a:pt x="1100" y="1"/>
                    <a:pt x="1013" y="8"/>
                    <a:pt x="927" y="24"/>
                  </a:cubicBezTo>
                  <a:cubicBezTo>
                    <a:pt x="597" y="85"/>
                    <a:pt x="330" y="264"/>
                    <a:pt x="180" y="529"/>
                  </a:cubicBezTo>
                  <a:cubicBezTo>
                    <a:pt x="19" y="805"/>
                    <a:pt x="0" y="1138"/>
                    <a:pt x="129" y="1468"/>
                  </a:cubicBezTo>
                  <a:cubicBezTo>
                    <a:pt x="252" y="1793"/>
                    <a:pt x="500" y="2079"/>
                    <a:pt x="830" y="2268"/>
                  </a:cubicBezTo>
                  <a:cubicBezTo>
                    <a:pt x="1092" y="2420"/>
                    <a:pt x="1377" y="2499"/>
                    <a:pt x="1654" y="2499"/>
                  </a:cubicBezTo>
                  <a:cubicBezTo>
                    <a:pt x="1743" y="2499"/>
                    <a:pt x="1832" y="2491"/>
                    <a:pt x="1919" y="2474"/>
                  </a:cubicBezTo>
                  <a:cubicBezTo>
                    <a:pt x="2251" y="2411"/>
                    <a:pt x="2518" y="2232"/>
                    <a:pt x="2669" y="1972"/>
                  </a:cubicBezTo>
                  <a:cubicBezTo>
                    <a:pt x="2829" y="1696"/>
                    <a:pt x="2848" y="1361"/>
                    <a:pt x="2720" y="1031"/>
                  </a:cubicBezTo>
                  <a:cubicBezTo>
                    <a:pt x="2596" y="706"/>
                    <a:pt x="2346" y="422"/>
                    <a:pt x="2016" y="230"/>
                  </a:cubicBezTo>
                  <a:cubicBezTo>
                    <a:pt x="1754" y="79"/>
                    <a:pt x="1468" y="1"/>
                    <a:pt x="1188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4"/>
            <p:cNvSpPr/>
            <p:nvPr/>
          </p:nvSpPr>
          <p:spPr>
            <a:xfrm rot="-4882955">
              <a:off x="6912486" y="459358"/>
              <a:ext cx="268517" cy="236386"/>
            </a:xfrm>
            <a:custGeom>
              <a:avLst/>
              <a:gdLst/>
              <a:ahLst/>
              <a:cxnLst/>
              <a:rect l="l" t="t" r="r" b="b"/>
              <a:pathLst>
                <a:path w="6505" h="5727" extrusionOk="0">
                  <a:moveTo>
                    <a:pt x="2671" y="167"/>
                  </a:moveTo>
                  <a:cubicBezTo>
                    <a:pt x="3291" y="167"/>
                    <a:pt x="3940" y="345"/>
                    <a:pt x="4518" y="680"/>
                  </a:cubicBezTo>
                  <a:cubicBezTo>
                    <a:pt x="5253" y="1105"/>
                    <a:pt x="5811" y="1741"/>
                    <a:pt x="6083" y="2459"/>
                  </a:cubicBezTo>
                  <a:cubicBezTo>
                    <a:pt x="6349" y="3165"/>
                    <a:pt x="6313" y="3871"/>
                    <a:pt x="5981" y="4448"/>
                  </a:cubicBezTo>
                  <a:cubicBezTo>
                    <a:pt x="5660" y="4996"/>
                    <a:pt x="5100" y="5372"/>
                    <a:pt x="4396" y="5506"/>
                  </a:cubicBezTo>
                  <a:cubicBezTo>
                    <a:pt x="4212" y="5541"/>
                    <a:pt x="4023" y="5558"/>
                    <a:pt x="3830" y="5558"/>
                  </a:cubicBezTo>
                  <a:cubicBezTo>
                    <a:pt x="3210" y="5558"/>
                    <a:pt x="2562" y="5380"/>
                    <a:pt x="1982" y="5045"/>
                  </a:cubicBezTo>
                  <a:cubicBezTo>
                    <a:pt x="1250" y="4620"/>
                    <a:pt x="692" y="3987"/>
                    <a:pt x="418" y="3269"/>
                  </a:cubicBezTo>
                  <a:cubicBezTo>
                    <a:pt x="151" y="2561"/>
                    <a:pt x="187" y="1855"/>
                    <a:pt x="522" y="1280"/>
                  </a:cubicBezTo>
                  <a:cubicBezTo>
                    <a:pt x="840" y="729"/>
                    <a:pt x="1405" y="353"/>
                    <a:pt x="2104" y="219"/>
                  </a:cubicBezTo>
                  <a:cubicBezTo>
                    <a:pt x="2288" y="184"/>
                    <a:pt x="2478" y="167"/>
                    <a:pt x="2671" y="167"/>
                  </a:cubicBezTo>
                  <a:close/>
                  <a:moveTo>
                    <a:pt x="2723" y="0"/>
                  </a:moveTo>
                  <a:cubicBezTo>
                    <a:pt x="2518" y="0"/>
                    <a:pt x="2315" y="19"/>
                    <a:pt x="2116" y="57"/>
                  </a:cubicBezTo>
                  <a:cubicBezTo>
                    <a:pt x="1361" y="202"/>
                    <a:pt x="755" y="612"/>
                    <a:pt x="405" y="1212"/>
                  </a:cubicBezTo>
                  <a:cubicBezTo>
                    <a:pt x="42" y="1843"/>
                    <a:pt x="0" y="2607"/>
                    <a:pt x="289" y="3366"/>
                  </a:cubicBezTo>
                  <a:cubicBezTo>
                    <a:pt x="570" y="4111"/>
                    <a:pt x="1143" y="4764"/>
                    <a:pt x="1898" y="5200"/>
                  </a:cubicBezTo>
                  <a:cubicBezTo>
                    <a:pt x="2495" y="5547"/>
                    <a:pt x="3147" y="5726"/>
                    <a:pt x="3784" y="5726"/>
                  </a:cubicBezTo>
                  <a:cubicBezTo>
                    <a:pt x="3988" y="5726"/>
                    <a:pt x="4191" y="5708"/>
                    <a:pt x="4389" y="5671"/>
                  </a:cubicBezTo>
                  <a:cubicBezTo>
                    <a:pt x="5144" y="5528"/>
                    <a:pt x="5750" y="5115"/>
                    <a:pt x="6100" y="4514"/>
                  </a:cubicBezTo>
                  <a:cubicBezTo>
                    <a:pt x="6463" y="3883"/>
                    <a:pt x="6505" y="3119"/>
                    <a:pt x="6216" y="2362"/>
                  </a:cubicBezTo>
                  <a:cubicBezTo>
                    <a:pt x="5935" y="1614"/>
                    <a:pt x="5362" y="964"/>
                    <a:pt x="4607" y="528"/>
                  </a:cubicBezTo>
                  <a:cubicBezTo>
                    <a:pt x="4011" y="181"/>
                    <a:pt x="3359" y="0"/>
                    <a:pt x="272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3" name="Google Shape;923;p14"/>
          <p:cNvSpPr/>
          <p:nvPr/>
        </p:nvSpPr>
        <p:spPr>
          <a:xfrm>
            <a:off x="1017368" y="4167885"/>
            <a:ext cx="1324711" cy="1044766"/>
          </a:xfrm>
          <a:custGeom>
            <a:avLst/>
            <a:gdLst/>
            <a:ahLst/>
            <a:cxnLst/>
            <a:rect l="l" t="t" r="r" b="b"/>
            <a:pathLst>
              <a:path w="44301" h="34942" extrusionOk="0">
                <a:moveTo>
                  <a:pt x="11796" y="7098"/>
                </a:moveTo>
                <a:cubicBezTo>
                  <a:pt x="11800" y="7098"/>
                  <a:pt x="11804" y="7099"/>
                  <a:pt x="11808" y="7100"/>
                </a:cubicBezTo>
                <a:lnTo>
                  <a:pt x="14254" y="7893"/>
                </a:lnTo>
                <a:cubicBezTo>
                  <a:pt x="14266" y="7895"/>
                  <a:pt x="14273" y="7905"/>
                  <a:pt x="14281" y="7917"/>
                </a:cubicBezTo>
                <a:cubicBezTo>
                  <a:pt x="14290" y="7929"/>
                  <a:pt x="14290" y="7941"/>
                  <a:pt x="14283" y="7954"/>
                </a:cubicBezTo>
                <a:cubicBezTo>
                  <a:pt x="14281" y="7956"/>
                  <a:pt x="14281" y="7958"/>
                  <a:pt x="14278" y="7961"/>
                </a:cubicBezTo>
                <a:lnTo>
                  <a:pt x="14074" y="10824"/>
                </a:lnTo>
                <a:cubicBezTo>
                  <a:pt x="14074" y="10836"/>
                  <a:pt x="14065" y="10848"/>
                  <a:pt x="14055" y="10858"/>
                </a:cubicBezTo>
                <a:cubicBezTo>
                  <a:pt x="14048" y="10865"/>
                  <a:pt x="14038" y="10867"/>
                  <a:pt x="14028" y="10867"/>
                </a:cubicBezTo>
                <a:lnTo>
                  <a:pt x="14019" y="10867"/>
                </a:lnTo>
                <a:lnTo>
                  <a:pt x="11653" y="10307"/>
                </a:lnTo>
                <a:cubicBezTo>
                  <a:pt x="11634" y="10300"/>
                  <a:pt x="11617" y="10283"/>
                  <a:pt x="11617" y="10261"/>
                </a:cubicBezTo>
                <a:lnTo>
                  <a:pt x="11750" y="7143"/>
                </a:lnTo>
                <a:cubicBezTo>
                  <a:pt x="11750" y="7129"/>
                  <a:pt x="11760" y="7117"/>
                  <a:pt x="11770" y="7107"/>
                </a:cubicBezTo>
                <a:cubicBezTo>
                  <a:pt x="11778" y="7100"/>
                  <a:pt x="11787" y="7098"/>
                  <a:pt x="11796" y="7098"/>
                </a:cubicBezTo>
                <a:close/>
                <a:moveTo>
                  <a:pt x="14400" y="7938"/>
                </a:moveTo>
                <a:cubicBezTo>
                  <a:pt x="14406" y="7938"/>
                  <a:pt x="14411" y="7939"/>
                  <a:pt x="14416" y="7941"/>
                </a:cubicBezTo>
                <a:lnTo>
                  <a:pt x="16141" y="8495"/>
                </a:lnTo>
                <a:cubicBezTo>
                  <a:pt x="16161" y="8502"/>
                  <a:pt x="16175" y="8519"/>
                  <a:pt x="16173" y="8541"/>
                </a:cubicBezTo>
                <a:lnTo>
                  <a:pt x="16049" y="11297"/>
                </a:lnTo>
                <a:cubicBezTo>
                  <a:pt x="16044" y="11314"/>
                  <a:pt x="16039" y="11326"/>
                  <a:pt x="16027" y="11331"/>
                </a:cubicBezTo>
                <a:cubicBezTo>
                  <a:pt x="16018" y="11338"/>
                  <a:pt x="16008" y="11340"/>
                  <a:pt x="16001" y="11340"/>
                </a:cubicBezTo>
                <a:lnTo>
                  <a:pt x="15991" y="11340"/>
                </a:lnTo>
                <a:lnTo>
                  <a:pt x="14188" y="10909"/>
                </a:lnTo>
                <a:cubicBezTo>
                  <a:pt x="14169" y="10904"/>
                  <a:pt x="14152" y="10884"/>
                  <a:pt x="14157" y="10860"/>
                </a:cubicBezTo>
                <a:lnTo>
                  <a:pt x="14356" y="7980"/>
                </a:lnTo>
                <a:cubicBezTo>
                  <a:pt x="14356" y="7966"/>
                  <a:pt x="14365" y="7954"/>
                  <a:pt x="14378" y="7946"/>
                </a:cubicBezTo>
                <a:cubicBezTo>
                  <a:pt x="14385" y="7941"/>
                  <a:pt x="14393" y="7938"/>
                  <a:pt x="14400" y="7938"/>
                </a:cubicBezTo>
                <a:close/>
                <a:moveTo>
                  <a:pt x="37695" y="14795"/>
                </a:moveTo>
                <a:lnTo>
                  <a:pt x="42763" y="14861"/>
                </a:lnTo>
                <a:cubicBezTo>
                  <a:pt x="42775" y="14861"/>
                  <a:pt x="42787" y="14868"/>
                  <a:pt x="42794" y="14878"/>
                </a:cubicBezTo>
                <a:cubicBezTo>
                  <a:pt x="42804" y="14885"/>
                  <a:pt x="42807" y="14897"/>
                  <a:pt x="42807" y="14909"/>
                </a:cubicBezTo>
                <a:lnTo>
                  <a:pt x="42741" y="16527"/>
                </a:lnTo>
                <a:cubicBezTo>
                  <a:pt x="42741" y="16552"/>
                  <a:pt x="42719" y="16569"/>
                  <a:pt x="42695" y="16569"/>
                </a:cubicBezTo>
                <a:lnTo>
                  <a:pt x="37554" y="16726"/>
                </a:lnTo>
                <a:cubicBezTo>
                  <a:pt x="37542" y="16726"/>
                  <a:pt x="37530" y="16721"/>
                  <a:pt x="37523" y="16712"/>
                </a:cubicBezTo>
                <a:cubicBezTo>
                  <a:pt x="37513" y="16704"/>
                  <a:pt x="37506" y="16692"/>
                  <a:pt x="37506" y="16678"/>
                </a:cubicBezTo>
                <a:cubicBezTo>
                  <a:pt x="37566" y="15853"/>
                  <a:pt x="37617" y="15246"/>
                  <a:pt x="37639" y="14955"/>
                </a:cubicBezTo>
                <a:lnTo>
                  <a:pt x="37649" y="14836"/>
                </a:lnTo>
                <a:cubicBezTo>
                  <a:pt x="37651" y="14812"/>
                  <a:pt x="37671" y="14795"/>
                  <a:pt x="37695" y="14795"/>
                </a:cubicBezTo>
                <a:close/>
                <a:moveTo>
                  <a:pt x="11657" y="10387"/>
                </a:moveTo>
                <a:cubicBezTo>
                  <a:pt x="11661" y="10387"/>
                  <a:pt x="11665" y="10388"/>
                  <a:pt x="11670" y="10389"/>
                </a:cubicBezTo>
                <a:lnTo>
                  <a:pt x="14031" y="10952"/>
                </a:lnTo>
                <a:cubicBezTo>
                  <a:pt x="14052" y="10959"/>
                  <a:pt x="14067" y="10976"/>
                  <a:pt x="14065" y="11001"/>
                </a:cubicBezTo>
                <a:lnTo>
                  <a:pt x="13582" y="18361"/>
                </a:lnTo>
                <a:cubicBezTo>
                  <a:pt x="13582" y="18374"/>
                  <a:pt x="13575" y="18388"/>
                  <a:pt x="13565" y="18395"/>
                </a:cubicBezTo>
                <a:cubicBezTo>
                  <a:pt x="13555" y="18400"/>
                  <a:pt x="13545" y="18403"/>
                  <a:pt x="13538" y="18403"/>
                </a:cubicBezTo>
                <a:lnTo>
                  <a:pt x="13526" y="18403"/>
                </a:lnTo>
                <a:lnTo>
                  <a:pt x="12252" y="18075"/>
                </a:lnTo>
                <a:cubicBezTo>
                  <a:pt x="11842" y="17971"/>
                  <a:pt x="11505" y="17886"/>
                  <a:pt x="11330" y="17840"/>
                </a:cubicBezTo>
                <a:cubicBezTo>
                  <a:pt x="11309" y="17833"/>
                  <a:pt x="11294" y="17816"/>
                  <a:pt x="11296" y="17794"/>
                </a:cubicBezTo>
                <a:lnTo>
                  <a:pt x="11612" y="10433"/>
                </a:lnTo>
                <a:cubicBezTo>
                  <a:pt x="11612" y="10418"/>
                  <a:pt x="11622" y="10406"/>
                  <a:pt x="11629" y="10397"/>
                </a:cubicBezTo>
                <a:cubicBezTo>
                  <a:pt x="11638" y="10391"/>
                  <a:pt x="11646" y="10387"/>
                  <a:pt x="11657" y="10387"/>
                </a:cubicBezTo>
                <a:close/>
                <a:moveTo>
                  <a:pt x="14181" y="10994"/>
                </a:moveTo>
                <a:cubicBezTo>
                  <a:pt x="14186" y="10994"/>
                  <a:pt x="14191" y="10995"/>
                  <a:pt x="14196" y="10998"/>
                </a:cubicBezTo>
                <a:lnTo>
                  <a:pt x="16001" y="11428"/>
                </a:lnTo>
                <a:cubicBezTo>
                  <a:pt x="16020" y="11435"/>
                  <a:pt x="16037" y="11452"/>
                  <a:pt x="16032" y="11474"/>
                </a:cubicBezTo>
                <a:lnTo>
                  <a:pt x="15693" y="18900"/>
                </a:lnTo>
                <a:cubicBezTo>
                  <a:pt x="15693" y="18912"/>
                  <a:pt x="15688" y="18924"/>
                  <a:pt x="15678" y="18934"/>
                </a:cubicBezTo>
                <a:cubicBezTo>
                  <a:pt x="15668" y="18941"/>
                  <a:pt x="15661" y="18944"/>
                  <a:pt x="15651" y="18944"/>
                </a:cubicBezTo>
                <a:lnTo>
                  <a:pt x="15639" y="18944"/>
                </a:lnTo>
                <a:cubicBezTo>
                  <a:pt x="15532" y="18919"/>
                  <a:pt x="14455" y="18643"/>
                  <a:pt x="13655" y="18437"/>
                </a:cubicBezTo>
                <a:cubicBezTo>
                  <a:pt x="13635" y="18429"/>
                  <a:pt x="13618" y="18412"/>
                  <a:pt x="13623" y="18388"/>
                </a:cubicBezTo>
                <a:lnTo>
                  <a:pt x="14140" y="11037"/>
                </a:lnTo>
                <a:cubicBezTo>
                  <a:pt x="14140" y="11025"/>
                  <a:pt x="14150" y="11013"/>
                  <a:pt x="14159" y="11003"/>
                </a:cubicBezTo>
                <a:cubicBezTo>
                  <a:pt x="14165" y="10997"/>
                  <a:pt x="14173" y="10994"/>
                  <a:pt x="14181" y="10994"/>
                </a:cubicBezTo>
                <a:close/>
                <a:moveTo>
                  <a:pt x="42685" y="16654"/>
                </a:moveTo>
                <a:cubicBezTo>
                  <a:pt x="42697" y="16654"/>
                  <a:pt x="42710" y="16656"/>
                  <a:pt x="42719" y="16666"/>
                </a:cubicBezTo>
                <a:cubicBezTo>
                  <a:pt x="42729" y="16675"/>
                  <a:pt x="42731" y="16687"/>
                  <a:pt x="42731" y="16700"/>
                </a:cubicBezTo>
                <a:lnTo>
                  <a:pt x="42588" y="20120"/>
                </a:lnTo>
                <a:cubicBezTo>
                  <a:pt x="42588" y="20145"/>
                  <a:pt x="42569" y="20162"/>
                  <a:pt x="42545" y="20162"/>
                </a:cubicBezTo>
                <a:lnTo>
                  <a:pt x="37285" y="20220"/>
                </a:lnTo>
                <a:cubicBezTo>
                  <a:pt x="37273" y="20220"/>
                  <a:pt x="37260" y="20213"/>
                  <a:pt x="37251" y="20205"/>
                </a:cubicBezTo>
                <a:cubicBezTo>
                  <a:pt x="37244" y="20196"/>
                  <a:pt x="37239" y="20183"/>
                  <a:pt x="37239" y="20171"/>
                </a:cubicBezTo>
                <a:cubicBezTo>
                  <a:pt x="37343" y="18774"/>
                  <a:pt x="37438" y="17590"/>
                  <a:pt x="37493" y="16848"/>
                </a:cubicBezTo>
                <a:cubicBezTo>
                  <a:pt x="37496" y="16826"/>
                  <a:pt x="37515" y="16809"/>
                  <a:pt x="37537" y="16806"/>
                </a:cubicBezTo>
                <a:lnTo>
                  <a:pt x="42685" y="16654"/>
                </a:lnTo>
                <a:close/>
                <a:moveTo>
                  <a:pt x="42537" y="20244"/>
                </a:moveTo>
                <a:cubicBezTo>
                  <a:pt x="42549" y="20244"/>
                  <a:pt x="42562" y="20251"/>
                  <a:pt x="42571" y="20259"/>
                </a:cubicBezTo>
                <a:cubicBezTo>
                  <a:pt x="42581" y="20268"/>
                  <a:pt x="42583" y="20281"/>
                  <a:pt x="42583" y="20293"/>
                </a:cubicBezTo>
                <a:lnTo>
                  <a:pt x="42464" y="23180"/>
                </a:lnTo>
                <a:cubicBezTo>
                  <a:pt x="42464" y="23204"/>
                  <a:pt x="42445" y="23223"/>
                  <a:pt x="42421" y="23223"/>
                </a:cubicBezTo>
                <a:lnTo>
                  <a:pt x="37054" y="23235"/>
                </a:lnTo>
                <a:cubicBezTo>
                  <a:pt x="37042" y="23235"/>
                  <a:pt x="37030" y="23228"/>
                  <a:pt x="37023" y="23218"/>
                </a:cubicBezTo>
                <a:cubicBezTo>
                  <a:pt x="37013" y="23211"/>
                  <a:pt x="37011" y="23199"/>
                  <a:pt x="37011" y="23187"/>
                </a:cubicBezTo>
                <a:lnTo>
                  <a:pt x="37079" y="22297"/>
                </a:lnTo>
                <a:cubicBezTo>
                  <a:pt x="37132" y="21627"/>
                  <a:pt x="37183" y="20972"/>
                  <a:pt x="37229" y="20344"/>
                </a:cubicBezTo>
                <a:cubicBezTo>
                  <a:pt x="37229" y="20319"/>
                  <a:pt x="37246" y="20302"/>
                  <a:pt x="37270" y="20302"/>
                </a:cubicBezTo>
                <a:lnTo>
                  <a:pt x="42537" y="20244"/>
                </a:lnTo>
                <a:close/>
                <a:moveTo>
                  <a:pt x="11331" y="17906"/>
                </a:moveTo>
                <a:cubicBezTo>
                  <a:pt x="11336" y="17906"/>
                  <a:pt x="11342" y="17907"/>
                  <a:pt x="11347" y="17910"/>
                </a:cubicBezTo>
                <a:cubicBezTo>
                  <a:pt x="11646" y="17985"/>
                  <a:pt x="12345" y="18167"/>
                  <a:pt x="13097" y="18364"/>
                </a:cubicBezTo>
                <a:lnTo>
                  <a:pt x="13541" y="18478"/>
                </a:lnTo>
                <a:cubicBezTo>
                  <a:pt x="13562" y="18485"/>
                  <a:pt x="13577" y="18502"/>
                  <a:pt x="13575" y="18529"/>
                </a:cubicBezTo>
                <a:cubicBezTo>
                  <a:pt x="13575" y="18529"/>
                  <a:pt x="13092" y="25363"/>
                  <a:pt x="13082" y="25363"/>
                </a:cubicBezTo>
                <a:lnTo>
                  <a:pt x="13072" y="25363"/>
                </a:lnTo>
                <a:lnTo>
                  <a:pt x="11030" y="24936"/>
                </a:lnTo>
                <a:cubicBezTo>
                  <a:pt x="11008" y="24929"/>
                  <a:pt x="10993" y="24912"/>
                  <a:pt x="10993" y="24890"/>
                </a:cubicBezTo>
                <a:lnTo>
                  <a:pt x="11289" y="17959"/>
                </a:lnTo>
                <a:cubicBezTo>
                  <a:pt x="11289" y="17937"/>
                  <a:pt x="11296" y="17925"/>
                  <a:pt x="11309" y="17915"/>
                </a:cubicBezTo>
                <a:cubicBezTo>
                  <a:pt x="11316" y="17909"/>
                  <a:pt x="11323" y="17906"/>
                  <a:pt x="11331" y="17906"/>
                </a:cubicBezTo>
                <a:close/>
                <a:moveTo>
                  <a:pt x="13650" y="18511"/>
                </a:moveTo>
                <a:cubicBezTo>
                  <a:pt x="13655" y="18511"/>
                  <a:pt x="13659" y="18511"/>
                  <a:pt x="13664" y="18512"/>
                </a:cubicBezTo>
                <a:cubicBezTo>
                  <a:pt x="14572" y="18750"/>
                  <a:pt x="15547" y="19000"/>
                  <a:pt x="15654" y="19029"/>
                </a:cubicBezTo>
                <a:cubicBezTo>
                  <a:pt x="15676" y="19031"/>
                  <a:pt x="15690" y="19050"/>
                  <a:pt x="15688" y="19070"/>
                </a:cubicBezTo>
                <a:lnTo>
                  <a:pt x="15375" y="25788"/>
                </a:lnTo>
                <a:cubicBezTo>
                  <a:pt x="15375" y="25800"/>
                  <a:pt x="15370" y="25812"/>
                  <a:pt x="15358" y="25822"/>
                </a:cubicBezTo>
                <a:cubicBezTo>
                  <a:pt x="15348" y="25827"/>
                  <a:pt x="15338" y="25829"/>
                  <a:pt x="15329" y="25829"/>
                </a:cubicBezTo>
                <a:lnTo>
                  <a:pt x="15321" y="25829"/>
                </a:lnTo>
                <a:lnTo>
                  <a:pt x="13165" y="25378"/>
                </a:lnTo>
                <a:cubicBezTo>
                  <a:pt x="13143" y="25373"/>
                  <a:pt x="13616" y="18524"/>
                  <a:pt x="13625" y="18519"/>
                </a:cubicBezTo>
                <a:cubicBezTo>
                  <a:pt x="13634" y="18513"/>
                  <a:pt x="13642" y="18511"/>
                  <a:pt x="13650" y="18511"/>
                </a:cubicBezTo>
                <a:close/>
                <a:moveTo>
                  <a:pt x="42409" y="23301"/>
                </a:moveTo>
                <a:cubicBezTo>
                  <a:pt x="42418" y="23301"/>
                  <a:pt x="42431" y="23308"/>
                  <a:pt x="42440" y="23316"/>
                </a:cubicBezTo>
                <a:cubicBezTo>
                  <a:pt x="42450" y="23325"/>
                  <a:pt x="42452" y="23337"/>
                  <a:pt x="42452" y="23350"/>
                </a:cubicBezTo>
                <a:lnTo>
                  <a:pt x="42292" y="27205"/>
                </a:lnTo>
                <a:cubicBezTo>
                  <a:pt x="42292" y="27219"/>
                  <a:pt x="42283" y="27231"/>
                  <a:pt x="42275" y="27241"/>
                </a:cubicBezTo>
                <a:cubicBezTo>
                  <a:pt x="42266" y="27246"/>
                  <a:pt x="42256" y="27248"/>
                  <a:pt x="42246" y="27248"/>
                </a:cubicBezTo>
                <a:cubicBezTo>
                  <a:pt x="42241" y="27248"/>
                  <a:pt x="42239" y="27248"/>
                  <a:pt x="42232" y="27246"/>
                </a:cubicBezTo>
                <a:cubicBezTo>
                  <a:pt x="42222" y="27243"/>
                  <a:pt x="42217" y="27241"/>
                  <a:pt x="42210" y="27236"/>
                </a:cubicBezTo>
                <a:cubicBezTo>
                  <a:pt x="42210" y="27236"/>
                  <a:pt x="42207" y="27236"/>
                  <a:pt x="42207" y="27234"/>
                </a:cubicBezTo>
                <a:lnTo>
                  <a:pt x="36746" y="27234"/>
                </a:lnTo>
                <a:cubicBezTo>
                  <a:pt x="36734" y="27234"/>
                  <a:pt x="36722" y="27229"/>
                  <a:pt x="36712" y="27219"/>
                </a:cubicBezTo>
                <a:cubicBezTo>
                  <a:pt x="36702" y="27209"/>
                  <a:pt x="36700" y="27197"/>
                  <a:pt x="36700" y="27185"/>
                </a:cubicBezTo>
                <a:cubicBezTo>
                  <a:pt x="36749" y="26542"/>
                  <a:pt x="36797" y="25873"/>
                  <a:pt x="36848" y="25225"/>
                </a:cubicBezTo>
                <a:cubicBezTo>
                  <a:pt x="36897" y="24601"/>
                  <a:pt x="36943" y="23978"/>
                  <a:pt x="36989" y="23359"/>
                </a:cubicBezTo>
                <a:cubicBezTo>
                  <a:pt x="36998" y="23330"/>
                  <a:pt x="37015" y="23313"/>
                  <a:pt x="37040" y="23313"/>
                </a:cubicBezTo>
                <a:lnTo>
                  <a:pt x="42409" y="23301"/>
                </a:lnTo>
                <a:close/>
                <a:moveTo>
                  <a:pt x="42243" y="27299"/>
                </a:moveTo>
                <a:cubicBezTo>
                  <a:pt x="42252" y="27299"/>
                  <a:pt x="42260" y="27301"/>
                  <a:pt x="42268" y="27306"/>
                </a:cubicBezTo>
                <a:cubicBezTo>
                  <a:pt x="42280" y="27316"/>
                  <a:pt x="42290" y="27331"/>
                  <a:pt x="42290" y="27345"/>
                </a:cubicBezTo>
                <a:lnTo>
                  <a:pt x="42149" y="30730"/>
                </a:lnTo>
                <a:cubicBezTo>
                  <a:pt x="42149" y="30749"/>
                  <a:pt x="42137" y="30764"/>
                  <a:pt x="42120" y="30771"/>
                </a:cubicBezTo>
                <a:cubicBezTo>
                  <a:pt x="42113" y="30773"/>
                  <a:pt x="42108" y="30773"/>
                  <a:pt x="42105" y="30773"/>
                </a:cubicBezTo>
                <a:cubicBezTo>
                  <a:pt x="42093" y="30773"/>
                  <a:pt x="42081" y="30766"/>
                  <a:pt x="42071" y="30761"/>
                </a:cubicBezTo>
                <a:cubicBezTo>
                  <a:pt x="42059" y="30749"/>
                  <a:pt x="42050" y="30742"/>
                  <a:pt x="42040" y="30742"/>
                </a:cubicBezTo>
                <a:lnTo>
                  <a:pt x="42037" y="30742"/>
                </a:lnTo>
                <a:lnTo>
                  <a:pt x="36499" y="30482"/>
                </a:lnTo>
                <a:cubicBezTo>
                  <a:pt x="36487" y="30482"/>
                  <a:pt x="36474" y="30475"/>
                  <a:pt x="36467" y="30468"/>
                </a:cubicBezTo>
                <a:cubicBezTo>
                  <a:pt x="36457" y="30458"/>
                  <a:pt x="36455" y="30446"/>
                  <a:pt x="36455" y="30434"/>
                </a:cubicBezTo>
                <a:cubicBezTo>
                  <a:pt x="36482" y="30062"/>
                  <a:pt x="36511" y="29672"/>
                  <a:pt x="36542" y="29269"/>
                </a:cubicBezTo>
                <a:cubicBezTo>
                  <a:pt x="36588" y="28655"/>
                  <a:pt x="36637" y="28012"/>
                  <a:pt x="36688" y="27350"/>
                </a:cubicBezTo>
                <a:cubicBezTo>
                  <a:pt x="36695" y="27328"/>
                  <a:pt x="36715" y="27311"/>
                  <a:pt x="36739" y="27311"/>
                </a:cubicBezTo>
                <a:lnTo>
                  <a:pt x="42215" y="27311"/>
                </a:lnTo>
                <a:cubicBezTo>
                  <a:pt x="42217" y="27306"/>
                  <a:pt x="42219" y="27306"/>
                  <a:pt x="42222" y="27304"/>
                </a:cubicBezTo>
                <a:cubicBezTo>
                  <a:pt x="42229" y="27301"/>
                  <a:pt x="42236" y="27299"/>
                  <a:pt x="42243" y="27299"/>
                </a:cubicBezTo>
                <a:close/>
                <a:moveTo>
                  <a:pt x="11031" y="25001"/>
                </a:moveTo>
                <a:cubicBezTo>
                  <a:pt x="11034" y="25001"/>
                  <a:pt x="11036" y="25001"/>
                  <a:pt x="11039" y="25002"/>
                </a:cubicBezTo>
                <a:lnTo>
                  <a:pt x="13019" y="25450"/>
                </a:lnTo>
                <a:cubicBezTo>
                  <a:pt x="13041" y="25458"/>
                  <a:pt x="13055" y="25475"/>
                  <a:pt x="13055" y="25499"/>
                </a:cubicBezTo>
                <a:lnTo>
                  <a:pt x="12648" y="31077"/>
                </a:lnTo>
                <a:cubicBezTo>
                  <a:pt x="12645" y="31101"/>
                  <a:pt x="12628" y="31120"/>
                  <a:pt x="12604" y="31120"/>
                </a:cubicBezTo>
                <a:lnTo>
                  <a:pt x="12599" y="31120"/>
                </a:lnTo>
                <a:lnTo>
                  <a:pt x="10775" y="30994"/>
                </a:lnTo>
                <a:cubicBezTo>
                  <a:pt x="10751" y="30992"/>
                  <a:pt x="10731" y="30975"/>
                  <a:pt x="10731" y="30946"/>
                </a:cubicBezTo>
                <a:lnTo>
                  <a:pt x="10986" y="25045"/>
                </a:lnTo>
                <a:cubicBezTo>
                  <a:pt x="10986" y="25033"/>
                  <a:pt x="10993" y="25019"/>
                  <a:pt x="11003" y="25011"/>
                </a:cubicBezTo>
                <a:cubicBezTo>
                  <a:pt x="11012" y="25004"/>
                  <a:pt x="11021" y="25001"/>
                  <a:pt x="11031" y="25001"/>
                </a:cubicBezTo>
                <a:close/>
                <a:moveTo>
                  <a:pt x="36494" y="30562"/>
                </a:moveTo>
                <a:lnTo>
                  <a:pt x="42040" y="30822"/>
                </a:lnTo>
                <a:cubicBezTo>
                  <a:pt x="42050" y="30822"/>
                  <a:pt x="42059" y="30819"/>
                  <a:pt x="42062" y="30812"/>
                </a:cubicBezTo>
                <a:cubicBezTo>
                  <a:pt x="42071" y="30801"/>
                  <a:pt x="42085" y="30796"/>
                  <a:pt x="42099" y="30796"/>
                </a:cubicBezTo>
                <a:cubicBezTo>
                  <a:pt x="42104" y="30796"/>
                  <a:pt x="42108" y="30796"/>
                  <a:pt x="42113" y="30798"/>
                </a:cubicBezTo>
                <a:cubicBezTo>
                  <a:pt x="42132" y="30805"/>
                  <a:pt x="42144" y="30822"/>
                  <a:pt x="42144" y="30844"/>
                </a:cubicBezTo>
                <a:lnTo>
                  <a:pt x="42004" y="34228"/>
                </a:lnTo>
                <a:cubicBezTo>
                  <a:pt x="42001" y="34255"/>
                  <a:pt x="41984" y="34274"/>
                  <a:pt x="41960" y="34274"/>
                </a:cubicBezTo>
                <a:lnTo>
                  <a:pt x="36217" y="34228"/>
                </a:lnTo>
                <a:cubicBezTo>
                  <a:pt x="36205" y="34228"/>
                  <a:pt x="36193" y="34221"/>
                  <a:pt x="36186" y="34214"/>
                </a:cubicBezTo>
                <a:cubicBezTo>
                  <a:pt x="36176" y="34204"/>
                  <a:pt x="36174" y="34192"/>
                  <a:pt x="36174" y="34180"/>
                </a:cubicBezTo>
                <a:lnTo>
                  <a:pt x="36193" y="33903"/>
                </a:lnTo>
                <a:cubicBezTo>
                  <a:pt x="36239" y="33330"/>
                  <a:pt x="36331" y="32134"/>
                  <a:pt x="36445" y="30604"/>
                </a:cubicBezTo>
                <a:cubicBezTo>
                  <a:pt x="36448" y="30579"/>
                  <a:pt x="36470" y="30562"/>
                  <a:pt x="36494" y="30562"/>
                </a:cubicBezTo>
                <a:close/>
                <a:moveTo>
                  <a:pt x="36858" y="13131"/>
                </a:moveTo>
                <a:lnTo>
                  <a:pt x="44010" y="13206"/>
                </a:lnTo>
                <a:cubicBezTo>
                  <a:pt x="44022" y="13206"/>
                  <a:pt x="44034" y="13211"/>
                  <a:pt x="44041" y="13221"/>
                </a:cubicBezTo>
                <a:cubicBezTo>
                  <a:pt x="44051" y="13230"/>
                  <a:pt x="44054" y="13242"/>
                  <a:pt x="44054" y="13255"/>
                </a:cubicBezTo>
                <a:lnTo>
                  <a:pt x="43685" y="34214"/>
                </a:lnTo>
                <a:cubicBezTo>
                  <a:pt x="43685" y="34238"/>
                  <a:pt x="43665" y="34257"/>
                  <a:pt x="43641" y="34257"/>
                </a:cubicBezTo>
                <a:lnTo>
                  <a:pt x="42130" y="34281"/>
                </a:lnTo>
                <a:cubicBezTo>
                  <a:pt x="42118" y="34281"/>
                  <a:pt x="42105" y="34277"/>
                  <a:pt x="42096" y="34267"/>
                </a:cubicBezTo>
                <a:cubicBezTo>
                  <a:pt x="42086" y="34257"/>
                  <a:pt x="42084" y="34245"/>
                  <a:pt x="42084" y="34233"/>
                </a:cubicBezTo>
                <a:lnTo>
                  <a:pt x="42894" y="14824"/>
                </a:lnTo>
                <a:cubicBezTo>
                  <a:pt x="42894" y="14819"/>
                  <a:pt x="42889" y="14807"/>
                  <a:pt x="42884" y="14798"/>
                </a:cubicBezTo>
                <a:cubicBezTo>
                  <a:pt x="42872" y="14785"/>
                  <a:pt x="42862" y="14783"/>
                  <a:pt x="42853" y="14783"/>
                </a:cubicBezTo>
                <a:lnTo>
                  <a:pt x="37620" y="14715"/>
                </a:lnTo>
                <a:cubicBezTo>
                  <a:pt x="37600" y="14715"/>
                  <a:pt x="37583" y="14732"/>
                  <a:pt x="37581" y="14751"/>
                </a:cubicBezTo>
                <a:cubicBezTo>
                  <a:pt x="37561" y="14926"/>
                  <a:pt x="36829" y="24565"/>
                  <a:pt x="36387" y="30325"/>
                </a:cubicBezTo>
                <a:lnTo>
                  <a:pt x="36373" y="30516"/>
                </a:lnTo>
                <a:lnTo>
                  <a:pt x="36373" y="30519"/>
                </a:lnTo>
                <a:cubicBezTo>
                  <a:pt x="36225" y="32493"/>
                  <a:pt x="36106" y="34051"/>
                  <a:pt x="36091" y="34264"/>
                </a:cubicBezTo>
                <a:lnTo>
                  <a:pt x="36091" y="34267"/>
                </a:lnTo>
                <a:cubicBezTo>
                  <a:pt x="36091" y="34267"/>
                  <a:pt x="36091" y="34274"/>
                  <a:pt x="36101" y="34281"/>
                </a:cubicBezTo>
                <a:cubicBezTo>
                  <a:pt x="36108" y="34298"/>
                  <a:pt x="36113" y="34315"/>
                  <a:pt x="36103" y="34330"/>
                </a:cubicBezTo>
                <a:cubicBezTo>
                  <a:pt x="36094" y="34347"/>
                  <a:pt x="36079" y="34354"/>
                  <a:pt x="36064" y="34354"/>
                </a:cubicBezTo>
                <a:lnTo>
                  <a:pt x="34720" y="34376"/>
                </a:lnTo>
                <a:cubicBezTo>
                  <a:pt x="34708" y="34376"/>
                  <a:pt x="34696" y="34371"/>
                  <a:pt x="34686" y="34364"/>
                </a:cubicBezTo>
                <a:cubicBezTo>
                  <a:pt x="34677" y="34354"/>
                  <a:pt x="34674" y="34342"/>
                  <a:pt x="34674" y="34330"/>
                </a:cubicBezTo>
                <a:cubicBezTo>
                  <a:pt x="34674" y="34323"/>
                  <a:pt x="34677" y="34315"/>
                  <a:pt x="34677" y="34311"/>
                </a:cubicBezTo>
                <a:lnTo>
                  <a:pt x="36812" y="13170"/>
                </a:lnTo>
                <a:cubicBezTo>
                  <a:pt x="36817" y="13145"/>
                  <a:pt x="36834" y="13131"/>
                  <a:pt x="36858" y="13131"/>
                </a:cubicBezTo>
                <a:close/>
                <a:moveTo>
                  <a:pt x="34529" y="14824"/>
                </a:moveTo>
                <a:cubicBezTo>
                  <a:pt x="34534" y="14824"/>
                  <a:pt x="34539" y="14825"/>
                  <a:pt x="34543" y="14827"/>
                </a:cubicBezTo>
                <a:cubicBezTo>
                  <a:pt x="34563" y="14834"/>
                  <a:pt x="34575" y="14851"/>
                  <a:pt x="34575" y="14873"/>
                </a:cubicBezTo>
                <a:lnTo>
                  <a:pt x="33270" y="34357"/>
                </a:lnTo>
                <a:cubicBezTo>
                  <a:pt x="33270" y="34383"/>
                  <a:pt x="33253" y="34400"/>
                  <a:pt x="33228" y="34400"/>
                </a:cubicBezTo>
                <a:lnTo>
                  <a:pt x="27423" y="34476"/>
                </a:lnTo>
                <a:cubicBezTo>
                  <a:pt x="27411" y="34476"/>
                  <a:pt x="27398" y="34471"/>
                  <a:pt x="27391" y="34463"/>
                </a:cubicBezTo>
                <a:cubicBezTo>
                  <a:pt x="27381" y="34456"/>
                  <a:pt x="27379" y="34442"/>
                  <a:pt x="27379" y="34432"/>
                </a:cubicBezTo>
                <a:lnTo>
                  <a:pt x="27610" y="20974"/>
                </a:lnTo>
                <a:cubicBezTo>
                  <a:pt x="27610" y="20950"/>
                  <a:pt x="27629" y="20928"/>
                  <a:pt x="27653" y="20928"/>
                </a:cubicBezTo>
                <a:lnTo>
                  <a:pt x="29987" y="20928"/>
                </a:lnTo>
                <a:cubicBezTo>
                  <a:pt x="29994" y="20928"/>
                  <a:pt x="30011" y="20926"/>
                  <a:pt x="30019" y="20914"/>
                </a:cubicBezTo>
                <a:lnTo>
                  <a:pt x="34492" y="14844"/>
                </a:lnTo>
                <a:cubicBezTo>
                  <a:pt x="34501" y="14831"/>
                  <a:pt x="34516" y="14824"/>
                  <a:pt x="34529" y="14824"/>
                </a:cubicBezTo>
                <a:close/>
                <a:moveTo>
                  <a:pt x="24856" y="18820"/>
                </a:moveTo>
                <a:cubicBezTo>
                  <a:pt x="24880" y="18820"/>
                  <a:pt x="24900" y="18837"/>
                  <a:pt x="24904" y="18861"/>
                </a:cubicBezTo>
                <a:lnTo>
                  <a:pt x="26008" y="34446"/>
                </a:lnTo>
                <a:cubicBezTo>
                  <a:pt x="26008" y="34459"/>
                  <a:pt x="26001" y="34471"/>
                  <a:pt x="25991" y="34480"/>
                </a:cubicBezTo>
                <a:cubicBezTo>
                  <a:pt x="25984" y="34488"/>
                  <a:pt x="25972" y="34495"/>
                  <a:pt x="25960" y="34495"/>
                </a:cubicBezTo>
                <a:lnTo>
                  <a:pt x="19002" y="34590"/>
                </a:lnTo>
                <a:cubicBezTo>
                  <a:pt x="18990" y="34590"/>
                  <a:pt x="18977" y="34582"/>
                  <a:pt x="18968" y="34573"/>
                </a:cubicBezTo>
                <a:cubicBezTo>
                  <a:pt x="18960" y="34565"/>
                  <a:pt x="18956" y="34553"/>
                  <a:pt x="18956" y="34541"/>
                </a:cubicBezTo>
                <a:lnTo>
                  <a:pt x="19608" y="19070"/>
                </a:lnTo>
                <a:cubicBezTo>
                  <a:pt x="19608" y="19046"/>
                  <a:pt x="19630" y="19029"/>
                  <a:pt x="19652" y="19029"/>
                </a:cubicBezTo>
                <a:lnTo>
                  <a:pt x="24856" y="18820"/>
                </a:lnTo>
                <a:close/>
                <a:moveTo>
                  <a:pt x="13160" y="25474"/>
                </a:moveTo>
                <a:cubicBezTo>
                  <a:pt x="13164" y="25474"/>
                  <a:pt x="13167" y="25474"/>
                  <a:pt x="13169" y="25475"/>
                </a:cubicBezTo>
                <a:lnTo>
                  <a:pt x="15329" y="25911"/>
                </a:lnTo>
                <a:cubicBezTo>
                  <a:pt x="15350" y="25916"/>
                  <a:pt x="15365" y="25936"/>
                  <a:pt x="15365" y="25958"/>
                </a:cubicBezTo>
                <a:lnTo>
                  <a:pt x="15120" y="31283"/>
                </a:lnTo>
                <a:cubicBezTo>
                  <a:pt x="15120" y="31302"/>
                  <a:pt x="15108" y="31319"/>
                  <a:pt x="15091" y="31326"/>
                </a:cubicBezTo>
                <a:cubicBezTo>
                  <a:pt x="15108" y="31331"/>
                  <a:pt x="15118" y="31351"/>
                  <a:pt x="15118" y="31368"/>
                </a:cubicBezTo>
                <a:lnTo>
                  <a:pt x="14970" y="34597"/>
                </a:lnTo>
                <a:cubicBezTo>
                  <a:pt x="14972" y="34626"/>
                  <a:pt x="14950" y="34643"/>
                  <a:pt x="14926" y="34643"/>
                </a:cubicBezTo>
                <a:lnTo>
                  <a:pt x="12522" y="34674"/>
                </a:lnTo>
                <a:cubicBezTo>
                  <a:pt x="12509" y="34674"/>
                  <a:pt x="12497" y="34667"/>
                  <a:pt x="12488" y="34657"/>
                </a:cubicBezTo>
                <a:cubicBezTo>
                  <a:pt x="12478" y="34650"/>
                  <a:pt x="12476" y="34638"/>
                  <a:pt x="12476" y="34626"/>
                </a:cubicBezTo>
                <a:lnTo>
                  <a:pt x="12713" y="31254"/>
                </a:lnTo>
                <a:cubicBezTo>
                  <a:pt x="12716" y="31229"/>
                  <a:pt x="12738" y="31210"/>
                  <a:pt x="12762" y="31210"/>
                </a:cubicBezTo>
                <a:lnTo>
                  <a:pt x="15006" y="31360"/>
                </a:lnTo>
                <a:cubicBezTo>
                  <a:pt x="15013" y="31360"/>
                  <a:pt x="15023" y="31358"/>
                  <a:pt x="15035" y="31341"/>
                </a:cubicBezTo>
                <a:cubicBezTo>
                  <a:pt x="15042" y="31331"/>
                  <a:pt x="15050" y="31324"/>
                  <a:pt x="15057" y="31322"/>
                </a:cubicBezTo>
                <a:cubicBezTo>
                  <a:pt x="15047" y="31319"/>
                  <a:pt x="15042" y="31314"/>
                  <a:pt x="15035" y="31305"/>
                </a:cubicBezTo>
                <a:cubicBezTo>
                  <a:pt x="15023" y="31283"/>
                  <a:pt x="15013" y="31283"/>
                  <a:pt x="15011" y="31283"/>
                </a:cubicBezTo>
                <a:lnTo>
                  <a:pt x="15008" y="31283"/>
                </a:lnTo>
                <a:lnTo>
                  <a:pt x="12767" y="31132"/>
                </a:lnTo>
                <a:cubicBezTo>
                  <a:pt x="12755" y="31132"/>
                  <a:pt x="12742" y="31125"/>
                  <a:pt x="12738" y="31115"/>
                </a:cubicBezTo>
                <a:cubicBezTo>
                  <a:pt x="12728" y="31108"/>
                  <a:pt x="12725" y="31094"/>
                  <a:pt x="12725" y="31084"/>
                </a:cubicBezTo>
                <a:lnTo>
                  <a:pt x="13116" y="25518"/>
                </a:lnTo>
                <a:cubicBezTo>
                  <a:pt x="13116" y="25506"/>
                  <a:pt x="13121" y="25494"/>
                  <a:pt x="13133" y="25484"/>
                </a:cubicBezTo>
                <a:cubicBezTo>
                  <a:pt x="13140" y="25477"/>
                  <a:pt x="13151" y="25474"/>
                  <a:pt x="13160" y="25474"/>
                </a:cubicBezTo>
                <a:close/>
                <a:moveTo>
                  <a:pt x="10775" y="31072"/>
                </a:moveTo>
                <a:lnTo>
                  <a:pt x="12594" y="31195"/>
                </a:lnTo>
                <a:cubicBezTo>
                  <a:pt x="12607" y="31195"/>
                  <a:pt x="12619" y="31200"/>
                  <a:pt x="12624" y="31210"/>
                </a:cubicBezTo>
                <a:cubicBezTo>
                  <a:pt x="12633" y="31220"/>
                  <a:pt x="12636" y="31232"/>
                  <a:pt x="12636" y="31244"/>
                </a:cubicBezTo>
                <a:lnTo>
                  <a:pt x="12400" y="34633"/>
                </a:lnTo>
                <a:cubicBezTo>
                  <a:pt x="12398" y="34657"/>
                  <a:pt x="12376" y="34679"/>
                  <a:pt x="12354" y="34679"/>
                </a:cubicBezTo>
                <a:lnTo>
                  <a:pt x="10620" y="34706"/>
                </a:lnTo>
                <a:cubicBezTo>
                  <a:pt x="10607" y="34706"/>
                  <a:pt x="10595" y="34701"/>
                  <a:pt x="10586" y="34691"/>
                </a:cubicBezTo>
                <a:cubicBezTo>
                  <a:pt x="10576" y="34682"/>
                  <a:pt x="10573" y="34670"/>
                  <a:pt x="10573" y="34657"/>
                </a:cubicBezTo>
                <a:lnTo>
                  <a:pt x="10726" y="31115"/>
                </a:lnTo>
                <a:cubicBezTo>
                  <a:pt x="10726" y="31103"/>
                  <a:pt x="10731" y="31091"/>
                  <a:pt x="10741" y="31084"/>
                </a:cubicBezTo>
                <a:cubicBezTo>
                  <a:pt x="10751" y="31074"/>
                  <a:pt x="10763" y="31072"/>
                  <a:pt x="10775" y="31072"/>
                </a:cubicBezTo>
                <a:close/>
                <a:moveTo>
                  <a:pt x="13621" y="171"/>
                </a:moveTo>
                <a:cubicBezTo>
                  <a:pt x="13630" y="171"/>
                  <a:pt x="13639" y="175"/>
                  <a:pt x="13645" y="180"/>
                </a:cubicBezTo>
                <a:cubicBezTo>
                  <a:pt x="13657" y="190"/>
                  <a:pt x="13664" y="205"/>
                  <a:pt x="13664" y="219"/>
                </a:cubicBezTo>
                <a:lnTo>
                  <a:pt x="13266" y="4559"/>
                </a:lnTo>
                <a:cubicBezTo>
                  <a:pt x="13266" y="4574"/>
                  <a:pt x="13274" y="4593"/>
                  <a:pt x="13293" y="4598"/>
                </a:cubicBezTo>
                <a:lnTo>
                  <a:pt x="17954" y="5967"/>
                </a:lnTo>
                <a:cubicBezTo>
                  <a:pt x="17971" y="5974"/>
                  <a:pt x="17985" y="5991"/>
                  <a:pt x="17985" y="6013"/>
                </a:cubicBezTo>
                <a:lnTo>
                  <a:pt x="17677" y="34565"/>
                </a:lnTo>
                <a:cubicBezTo>
                  <a:pt x="17675" y="34585"/>
                  <a:pt x="17655" y="34607"/>
                  <a:pt x="17631" y="34607"/>
                </a:cubicBezTo>
                <a:lnTo>
                  <a:pt x="15098" y="34641"/>
                </a:lnTo>
                <a:cubicBezTo>
                  <a:pt x="15086" y="34641"/>
                  <a:pt x="15074" y="34633"/>
                  <a:pt x="15064" y="34626"/>
                </a:cubicBezTo>
                <a:cubicBezTo>
                  <a:pt x="15057" y="34616"/>
                  <a:pt x="15054" y="34604"/>
                  <a:pt x="15054" y="34592"/>
                </a:cubicBezTo>
                <a:lnTo>
                  <a:pt x="16255" y="8480"/>
                </a:lnTo>
                <a:cubicBezTo>
                  <a:pt x="16255" y="8463"/>
                  <a:pt x="16246" y="8448"/>
                  <a:pt x="16231" y="8441"/>
                </a:cubicBezTo>
                <a:lnTo>
                  <a:pt x="11689" y="6908"/>
                </a:lnTo>
                <a:cubicBezTo>
                  <a:pt x="11687" y="6944"/>
                  <a:pt x="11685" y="7000"/>
                  <a:pt x="11682" y="7092"/>
                </a:cubicBezTo>
                <a:lnTo>
                  <a:pt x="10671" y="30958"/>
                </a:lnTo>
                <a:lnTo>
                  <a:pt x="10671" y="30963"/>
                </a:lnTo>
                <a:cubicBezTo>
                  <a:pt x="10666" y="31001"/>
                  <a:pt x="10663" y="31043"/>
                  <a:pt x="10663" y="31084"/>
                </a:cubicBezTo>
                <a:cubicBezTo>
                  <a:pt x="10666" y="31089"/>
                  <a:pt x="10668" y="31098"/>
                  <a:pt x="10666" y="31103"/>
                </a:cubicBezTo>
                <a:lnTo>
                  <a:pt x="10513" y="34662"/>
                </a:lnTo>
                <a:cubicBezTo>
                  <a:pt x="10513" y="34687"/>
                  <a:pt x="10493" y="34704"/>
                  <a:pt x="10469" y="34704"/>
                </a:cubicBezTo>
                <a:lnTo>
                  <a:pt x="7327" y="34755"/>
                </a:lnTo>
                <a:cubicBezTo>
                  <a:pt x="7315" y="34755"/>
                  <a:pt x="7301" y="34750"/>
                  <a:pt x="7293" y="34740"/>
                </a:cubicBezTo>
                <a:cubicBezTo>
                  <a:pt x="7284" y="34730"/>
                  <a:pt x="7281" y="34718"/>
                  <a:pt x="7281" y="34704"/>
                </a:cubicBezTo>
                <a:lnTo>
                  <a:pt x="10714" y="1328"/>
                </a:lnTo>
                <a:cubicBezTo>
                  <a:pt x="10717" y="1309"/>
                  <a:pt x="10726" y="1296"/>
                  <a:pt x="10741" y="1292"/>
                </a:cubicBezTo>
                <a:lnTo>
                  <a:pt x="13604" y="176"/>
                </a:lnTo>
                <a:cubicBezTo>
                  <a:pt x="13609" y="173"/>
                  <a:pt x="13616" y="171"/>
                  <a:pt x="13621" y="171"/>
                </a:cubicBezTo>
                <a:close/>
                <a:moveTo>
                  <a:pt x="12607" y="368"/>
                </a:moveTo>
                <a:cubicBezTo>
                  <a:pt x="12625" y="368"/>
                  <a:pt x="12640" y="381"/>
                  <a:pt x="12648" y="399"/>
                </a:cubicBezTo>
                <a:cubicBezTo>
                  <a:pt x="12655" y="423"/>
                  <a:pt x="12643" y="447"/>
                  <a:pt x="12621" y="455"/>
                </a:cubicBezTo>
                <a:lnTo>
                  <a:pt x="10634" y="1233"/>
                </a:lnTo>
                <a:lnTo>
                  <a:pt x="7187" y="34723"/>
                </a:lnTo>
                <a:cubicBezTo>
                  <a:pt x="7182" y="34747"/>
                  <a:pt x="7162" y="34764"/>
                  <a:pt x="7138" y="34764"/>
                </a:cubicBezTo>
                <a:lnTo>
                  <a:pt x="886" y="34869"/>
                </a:lnTo>
                <a:cubicBezTo>
                  <a:pt x="874" y="34869"/>
                  <a:pt x="857" y="34861"/>
                  <a:pt x="852" y="34852"/>
                </a:cubicBezTo>
                <a:cubicBezTo>
                  <a:pt x="842" y="34844"/>
                  <a:pt x="840" y="34827"/>
                  <a:pt x="842" y="34815"/>
                </a:cubicBezTo>
                <a:lnTo>
                  <a:pt x="6922" y="1728"/>
                </a:lnTo>
                <a:cubicBezTo>
                  <a:pt x="6927" y="1709"/>
                  <a:pt x="6942" y="1694"/>
                  <a:pt x="6956" y="1692"/>
                </a:cubicBezTo>
                <a:lnTo>
                  <a:pt x="12594" y="370"/>
                </a:lnTo>
                <a:cubicBezTo>
                  <a:pt x="12599" y="368"/>
                  <a:pt x="12603" y="368"/>
                  <a:pt x="12607" y="368"/>
                </a:cubicBezTo>
                <a:close/>
                <a:moveTo>
                  <a:pt x="13771" y="1"/>
                </a:moveTo>
                <a:lnTo>
                  <a:pt x="6842" y="1621"/>
                </a:lnTo>
                <a:lnTo>
                  <a:pt x="748" y="34786"/>
                </a:lnTo>
                <a:cubicBezTo>
                  <a:pt x="760" y="34796"/>
                  <a:pt x="770" y="34810"/>
                  <a:pt x="770" y="34827"/>
                </a:cubicBezTo>
                <a:cubicBezTo>
                  <a:pt x="767" y="34852"/>
                  <a:pt x="748" y="34871"/>
                  <a:pt x="724" y="34871"/>
                </a:cubicBezTo>
                <a:lnTo>
                  <a:pt x="64" y="34883"/>
                </a:lnTo>
                <a:cubicBezTo>
                  <a:pt x="52" y="34905"/>
                  <a:pt x="27" y="34922"/>
                  <a:pt x="1" y="34941"/>
                </a:cubicBezTo>
                <a:lnTo>
                  <a:pt x="44301" y="34337"/>
                </a:lnTo>
                <a:cubicBezTo>
                  <a:pt x="44299" y="34330"/>
                  <a:pt x="44282" y="34269"/>
                  <a:pt x="44279" y="34245"/>
                </a:cubicBezTo>
                <a:lnTo>
                  <a:pt x="43852" y="34252"/>
                </a:lnTo>
                <a:cubicBezTo>
                  <a:pt x="43840" y="34252"/>
                  <a:pt x="43828" y="34245"/>
                  <a:pt x="43818" y="34240"/>
                </a:cubicBezTo>
                <a:cubicBezTo>
                  <a:pt x="43809" y="34231"/>
                  <a:pt x="43806" y="34218"/>
                  <a:pt x="43806" y="34206"/>
                </a:cubicBezTo>
                <a:lnTo>
                  <a:pt x="44136" y="13170"/>
                </a:lnTo>
                <a:cubicBezTo>
                  <a:pt x="44136" y="13160"/>
                  <a:pt x="44134" y="13150"/>
                  <a:pt x="44124" y="13138"/>
                </a:cubicBezTo>
                <a:cubicBezTo>
                  <a:pt x="44112" y="13126"/>
                  <a:pt x="44102" y="13126"/>
                  <a:pt x="44097" y="13126"/>
                </a:cubicBezTo>
                <a:lnTo>
                  <a:pt x="43270" y="13121"/>
                </a:lnTo>
                <a:cubicBezTo>
                  <a:pt x="43253" y="13121"/>
                  <a:pt x="43238" y="13111"/>
                  <a:pt x="43229" y="13099"/>
                </a:cubicBezTo>
                <a:cubicBezTo>
                  <a:pt x="43221" y="13087"/>
                  <a:pt x="43221" y="13070"/>
                  <a:pt x="43226" y="13058"/>
                </a:cubicBezTo>
                <a:cubicBezTo>
                  <a:pt x="43226" y="13058"/>
                  <a:pt x="43226" y="13053"/>
                  <a:pt x="43229" y="13053"/>
                </a:cubicBezTo>
                <a:lnTo>
                  <a:pt x="43185" y="8677"/>
                </a:lnTo>
                <a:cubicBezTo>
                  <a:pt x="43185" y="8657"/>
                  <a:pt x="43173" y="8645"/>
                  <a:pt x="43153" y="8640"/>
                </a:cubicBezTo>
                <a:lnTo>
                  <a:pt x="43090" y="8626"/>
                </a:lnTo>
                <a:lnTo>
                  <a:pt x="41919" y="8359"/>
                </a:lnTo>
                <a:cubicBezTo>
                  <a:pt x="41899" y="8354"/>
                  <a:pt x="41887" y="8337"/>
                  <a:pt x="41882" y="8317"/>
                </a:cubicBezTo>
                <a:lnTo>
                  <a:pt x="41681" y="3667"/>
                </a:lnTo>
                <a:lnTo>
                  <a:pt x="39376" y="2936"/>
                </a:lnTo>
                <a:lnTo>
                  <a:pt x="39012" y="8584"/>
                </a:lnTo>
                <a:cubicBezTo>
                  <a:pt x="39012" y="8596"/>
                  <a:pt x="39005" y="8609"/>
                  <a:pt x="38995" y="8616"/>
                </a:cubicBezTo>
                <a:cubicBezTo>
                  <a:pt x="38990" y="8623"/>
                  <a:pt x="38980" y="8626"/>
                  <a:pt x="38970" y="8626"/>
                </a:cubicBezTo>
                <a:cubicBezTo>
                  <a:pt x="38967" y="8626"/>
                  <a:pt x="38964" y="8626"/>
                  <a:pt x="38961" y="8626"/>
                </a:cubicBezTo>
                <a:lnTo>
                  <a:pt x="37695" y="8480"/>
                </a:lnTo>
                <a:cubicBezTo>
                  <a:pt x="37685" y="8480"/>
                  <a:pt x="37673" y="8480"/>
                  <a:pt x="37668" y="8487"/>
                </a:cubicBezTo>
                <a:cubicBezTo>
                  <a:pt x="37656" y="8499"/>
                  <a:pt x="37654" y="8507"/>
                  <a:pt x="37654" y="8516"/>
                </a:cubicBezTo>
                <a:lnTo>
                  <a:pt x="37654" y="12949"/>
                </a:lnTo>
                <a:cubicBezTo>
                  <a:pt x="37654" y="12963"/>
                  <a:pt x="37668" y="12971"/>
                  <a:pt x="37673" y="12976"/>
                </a:cubicBezTo>
                <a:cubicBezTo>
                  <a:pt x="37680" y="12978"/>
                  <a:pt x="37685" y="12980"/>
                  <a:pt x="37690" y="12988"/>
                </a:cubicBezTo>
                <a:cubicBezTo>
                  <a:pt x="37692" y="12983"/>
                  <a:pt x="37697" y="12980"/>
                  <a:pt x="37704" y="12978"/>
                </a:cubicBezTo>
                <a:cubicBezTo>
                  <a:pt x="37717" y="12971"/>
                  <a:pt x="37731" y="12963"/>
                  <a:pt x="37731" y="12949"/>
                </a:cubicBezTo>
                <a:lnTo>
                  <a:pt x="37731" y="8613"/>
                </a:lnTo>
                <a:cubicBezTo>
                  <a:pt x="37731" y="8601"/>
                  <a:pt x="37738" y="8589"/>
                  <a:pt x="37746" y="8579"/>
                </a:cubicBezTo>
                <a:cubicBezTo>
                  <a:pt x="37755" y="8572"/>
                  <a:pt x="37770" y="8567"/>
                  <a:pt x="37782" y="8567"/>
                </a:cubicBezTo>
                <a:lnTo>
                  <a:pt x="39039" y="8713"/>
                </a:lnTo>
                <a:cubicBezTo>
                  <a:pt x="39042" y="8714"/>
                  <a:pt x="39046" y="8715"/>
                  <a:pt x="39049" y="8715"/>
                </a:cubicBezTo>
                <a:cubicBezTo>
                  <a:pt x="39056" y="8715"/>
                  <a:pt x="39062" y="8712"/>
                  <a:pt x="39066" y="8708"/>
                </a:cubicBezTo>
                <a:lnTo>
                  <a:pt x="39073" y="8701"/>
                </a:lnTo>
                <a:cubicBezTo>
                  <a:pt x="39078" y="8696"/>
                  <a:pt x="39080" y="8689"/>
                  <a:pt x="39080" y="8681"/>
                </a:cubicBezTo>
                <a:lnTo>
                  <a:pt x="39439" y="3167"/>
                </a:lnTo>
                <a:cubicBezTo>
                  <a:pt x="39439" y="3152"/>
                  <a:pt x="39446" y="3140"/>
                  <a:pt x="39461" y="3131"/>
                </a:cubicBezTo>
                <a:cubicBezTo>
                  <a:pt x="39468" y="3125"/>
                  <a:pt x="39476" y="3122"/>
                  <a:pt x="39484" y="3122"/>
                </a:cubicBezTo>
                <a:cubicBezTo>
                  <a:pt x="39489" y="3122"/>
                  <a:pt x="39495" y="3124"/>
                  <a:pt x="39500" y="3126"/>
                </a:cubicBezTo>
                <a:lnTo>
                  <a:pt x="41538" y="3822"/>
                </a:lnTo>
                <a:cubicBezTo>
                  <a:pt x="41555" y="3829"/>
                  <a:pt x="41567" y="3844"/>
                  <a:pt x="41567" y="3861"/>
                </a:cubicBezTo>
                <a:lnTo>
                  <a:pt x="41802" y="8381"/>
                </a:lnTo>
                <a:cubicBezTo>
                  <a:pt x="41802" y="8402"/>
                  <a:pt x="41817" y="8415"/>
                  <a:pt x="41831" y="8417"/>
                </a:cubicBezTo>
                <a:lnTo>
                  <a:pt x="43064" y="8696"/>
                </a:lnTo>
                <a:cubicBezTo>
                  <a:pt x="43083" y="8701"/>
                  <a:pt x="43100" y="8720"/>
                  <a:pt x="43100" y="8737"/>
                </a:cubicBezTo>
                <a:lnTo>
                  <a:pt x="43144" y="13051"/>
                </a:lnTo>
                <a:cubicBezTo>
                  <a:pt x="43149" y="13058"/>
                  <a:pt x="43149" y="13063"/>
                  <a:pt x="43149" y="13070"/>
                </a:cubicBezTo>
                <a:cubicBezTo>
                  <a:pt x="43149" y="13080"/>
                  <a:pt x="43141" y="13092"/>
                  <a:pt x="43136" y="13102"/>
                </a:cubicBezTo>
                <a:cubicBezTo>
                  <a:pt x="43127" y="13111"/>
                  <a:pt x="43115" y="13114"/>
                  <a:pt x="43103" y="13114"/>
                </a:cubicBezTo>
                <a:lnTo>
                  <a:pt x="37726" y="13063"/>
                </a:lnTo>
                <a:cubicBezTo>
                  <a:pt x="37709" y="13063"/>
                  <a:pt x="37697" y="13058"/>
                  <a:pt x="37687" y="13046"/>
                </a:cubicBezTo>
                <a:cubicBezTo>
                  <a:pt x="37681" y="13052"/>
                  <a:pt x="37673" y="13059"/>
                  <a:pt x="37662" y="13059"/>
                </a:cubicBezTo>
                <a:cubicBezTo>
                  <a:pt x="37660" y="13059"/>
                  <a:pt x="37658" y="13058"/>
                  <a:pt x="37656" y="13058"/>
                </a:cubicBezTo>
                <a:lnTo>
                  <a:pt x="36778" y="13051"/>
                </a:lnTo>
                <a:cubicBezTo>
                  <a:pt x="36756" y="13051"/>
                  <a:pt x="36741" y="13063"/>
                  <a:pt x="36739" y="13085"/>
                </a:cubicBezTo>
                <a:lnTo>
                  <a:pt x="34592" y="34303"/>
                </a:lnTo>
                <a:cubicBezTo>
                  <a:pt x="34592" y="34303"/>
                  <a:pt x="34592" y="34306"/>
                  <a:pt x="34597" y="34306"/>
                </a:cubicBezTo>
                <a:cubicBezTo>
                  <a:pt x="34597" y="34311"/>
                  <a:pt x="34599" y="34311"/>
                  <a:pt x="34599" y="34313"/>
                </a:cubicBezTo>
                <a:cubicBezTo>
                  <a:pt x="34604" y="34328"/>
                  <a:pt x="34604" y="34342"/>
                  <a:pt x="34597" y="34354"/>
                </a:cubicBezTo>
                <a:cubicBezTo>
                  <a:pt x="34587" y="34366"/>
                  <a:pt x="34575" y="34376"/>
                  <a:pt x="34555" y="34376"/>
                </a:cubicBezTo>
                <a:lnTo>
                  <a:pt x="33391" y="34395"/>
                </a:lnTo>
                <a:cubicBezTo>
                  <a:pt x="33379" y="34395"/>
                  <a:pt x="33367" y="34388"/>
                  <a:pt x="33359" y="34378"/>
                </a:cubicBezTo>
                <a:cubicBezTo>
                  <a:pt x="33350" y="34371"/>
                  <a:pt x="33347" y="34359"/>
                  <a:pt x="33347" y="34347"/>
                </a:cubicBezTo>
                <a:lnTo>
                  <a:pt x="34672" y="14586"/>
                </a:lnTo>
                <a:cubicBezTo>
                  <a:pt x="34674" y="14567"/>
                  <a:pt x="34660" y="14553"/>
                  <a:pt x="34648" y="14545"/>
                </a:cubicBezTo>
                <a:cubicBezTo>
                  <a:pt x="34643" y="14544"/>
                  <a:pt x="34638" y="14543"/>
                  <a:pt x="34633" y="14543"/>
                </a:cubicBezTo>
                <a:cubicBezTo>
                  <a:pt x="34620" y="14543"/>
                  <a:pt x="34609" y="14548"/>
                  <a:pt x="34602" y="14557"/>
                </a:cubicBezTo>
                <a:lnTo>
                  <a:pt x="29980" y="20829"/>
                </a:lnTo>
                <a:cubicBezTo>
                  <a:pt x="29970" y="20841"/>
                  <a:pt x="29958" y="20848"/>
                  <a:pt x="29943" y="20848"/>
                </a:cubicBezTo>
                <a:lnTo>
                  <a:pt x="27566" y="20848"/>
                </a:lnTo>
                <a:cubicBezTo>
                  <a:pt x="27544" y="20848"/>
                  <a:pt x="27527" y="20865"/>
                  <a:pt x="27527" y="20887"/>
                </a:cubicBezTo>
                <a:lnTo>
                  <a:pt x="27297" y="34432"/>
                </a:lnTo>
                <a:cubicBezTo>
                  <a:pt x="27297" y="34456"/>
                  <a:pt x="27275" y="34476"/>
                  <a:pt x="27250" y="34476"/>
                </a:cubicBezTo>
                <a:lnTo>
                  <a:pt x="26125" y="34495"/>
                </a:lnTo>
                <a:cubicBezTo>
                  <a:pt x="26100" y="34495"/>
                  <a:pt x="26083" y="34476"/>
                  <a:pt x="26081" y="34451"/>
                </a:cubicBezTo>
                <a:lnTo>
                  <a:pt x="24970" y="18774"/>
                </a:lnTo>
                <a:cubicBezTo>
                  <a:pt x="24970" y="18754"/>
                  <a:pt x="24948" y="18738"/>
                  <a:pt x="24929" y="18738"/>
                </a:cubicBezTo>
                <a:lnTo>
                  <a:pt x="19567" y="18956"/>
                </a:lnTo>
                <a:cubicBezTo>
                  <a:pt x="19545" y="18958"/>
                  <a:pt x="19531" y="18973"/>
                  <a:pt x="19531" y="18995"/>
                </a:cubicBezTo>
                <a:lnTo>
                  <a:pt x="18876" y="34546"/>
                </a:lnTo>
                <a:cubicBezTo>
                  <a:pt x="18876" y="34570"/>
                  <a:pt x="18854" y="34590"/>
                  <a:pt x="18829" y="34590"/>
                </a:cubicBezTo>
                <a:lnTo>
                  <a:pt x="17798" y="34602"/>
                </a:lnTo>
                <a:cubicBezTo>
                  <a:pt x="17786" y="34602"/>
                  <a:pt x="17774" y="34594"/>
                  <a:pt x="17764" y="34590"/>
                </a:cubicBezTo>
                <a:cubicBezTo>
                  <a:pt x="17755" y="34580"/>
                  <a:pt x="17752" y="34568"/>
                  <a:pt x="17752" y="34556"/>
                </a:cubicBezTo>
                <a:lnTo>
                  <a:pt x="18065" y="5942"/>
                </a:lnTo>
                <a:cubicBezTo>
                  <a:pt x="18065" y="5928"/>
                  <a:pt x="18053" y="5908"/>
                  <a:pt x="18039" y="5906"/>
                </a:cubicBezTo>
                <a:lnTo>
                  <a:pt x="13388" y="4542"/>
                </a:lnTo>
                <a:cubicBezTo>
                  <a:pt x="13368" y="4535"/>
                  <a:pt x="13356" y="4513"/>
                  <a:pt x="13356" y="4494"/>
                </a:cubicBezTo>
                <a:lnTo>
                  <a:pt x="13771" y="1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4" name="Google Shape;924;p14"/>
          <p:cNvGrpSpPr/>
          <p:nvPr/>
        </p:nvGrpSpPr>
        <p:grpSpPr>
          <a:xfrm flipH="1">
            <a:off x="-249686" y="904425"/>
            <a:ext cx="1886968" cy="4253675"/>
            <a:chOff x="7613460" y="904425"/>
            <a:chExt cx="1886968" cy="4253675"/>
          </a:xfrm>
        </p:grpSpPr>
        <p:grpSp>
          <p:nvGrpSpPr>
            <p:cNvPr id="925" name="Google Shape;925;p14"/>
            <p:cNvGrpSpPr/>
            <p:nvPr/>
          </p:nvGrpSpPr>
          <p:grpSpPr>
            <a:xfrm>
              <a:off x="7613460" y="904425"/>
              <a:ext cx="1886968" cy="4239098"/>
              <a:chOff x="7613460" y="904425"/>
              <a:chExt cx="1886968" cy="4239098"/>
            </a:xfrm>
          </p:grpSpPr>
          <p:sp>
            <p:nvSpPr>
              <p:cNvPr id="926" name="Google Shape;926;p14"/>
              <p:cNvSpPr/>
              <p:nvPr/>
            </p:nvSpPr>
            <p:spPr>
              <a:xfrm>
                <a:off x="7642011" y="1436564"/>
                <a:ext cx="1122158" cy="542470"/>
              </a:xfrm>
              <a:custGeom>
                <a:avLst/>
                <a:gdLst/>
                <a:ahLst/>
                <a:cxnLst/>
                <a:rect l="l" t="t" r="r" b="b"/>
                <a:pathLst>
                  <a:path w="17608" h="8512" extrusionOk="0">
                    <a:moveTo>
                      <a:pt x="4348" y="1"/>
                    </a:moveTo>
                    <a:lnTo>
                      <a:pt x="1" y="3417"/>
                    </a:lnTo>
                    <a:lnTo>
                      <a:pt x="673" y="6614"/>
                    </a:lnTo>
                    <a:lnTo>
                      <a:pt x="5775" y="4686"/>
                    </a:lnTo>
                    <a:lnTo>
                      <a:pt x="17607" y="8511"/>
                    </a:lnTo>
                    <a:lnTo>
                      <a:pt x="13648" y="4023"/>
                    </a:lnTo>
                    <a:lnTo>
                      <a:pt x="4348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14"/>
              <p:cNvSpPr/>
              <p:nvPr/>
            </p:nvSpPr>
            <p:spPr>
              <a:xfrm>
                <a:off x="7759847" y="904425"/>
                <a:ext cx="252371" cy="570702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8955" extrusionOk="0">
                    <a:moveTo>
                      <a:pt x="956" y="0"/>
                    </a:moveTo>
                    <a:lnTo>
                      <a:pt x="1" y="400"/>
                    </a:lnTo>
                    <a:lnTo>
                      <a:pt x="1912" y="8787"/>
                    </a:lnTo>
                    <a:lnTo>
                      <a:pt x="2499" y="8326"/>
                    </a:lnTo>
                    <a:lnTo>
                      <a:pt x="3960" y="8955"/>
                    </a:lnTo>
                    <a:lnTo>
                      <a:pt x="1650" y="723"/>
                    </a:lnTo>
                    <a:lnTo>
                      <a:pt x="95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14"/>
              <p:cNvSpPr/>
              <p:nvPr/>
            </p:nvSpPr>
            <p:spPr>
              <a:xfrm>
                <a:off x="7823703" y="1550065"/>
                <a:ext cx="99929" cy="232296"/>
              </a:xfrm>
              <a:custGeom>
                <a:avLst/>
                <a:gdLst/>
                <a:ahLst/>
                <a:cxnLst/>
                <a:rect l="l" t="t" r="r" b="b"/>
                <a:pathLst>
                  <a:path w="1568" h="3645" extrusionOk="0">
                    <a:moveTo>
                      <a:pt x="1012" y="0"/>
                    </a:moveTo>
                    <a:lnTo>
                      <a:pt x="1" y="850"/>
                    </a:lnTo>
                    <a:lnTo>
                      <a:pt x="459" y="3644"/>
                    </a:lnTo>
                    <a:lnTo>
                      <a:pt x="1568" y="3227"/>
                    </a:lnTo>
                    <a:lnTo>
                      <a:pt x="1012" y="0"/>
                    </a:lnTo>
                    <a:close/>
                  </a:path>
                </a:pathLst>
              </a:custGeom>
              <a:solidFill>
                <a:srgbClr val="10085D">
                  <a:alpha val="41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14"/>
              <p:cNvSpPr/>
              <p:nvPr/>
            </p:nvSpPr>
            <p:spPr>
              <a:xfrm>
                <a:off x="7699367" y="1629663"/>
                <a:ext cx="93301" cy="201387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3160" extrusionOk="0">
                    <a:moveTo>
                      <a:pt x="950" y="1"/>
                    </a:moveTo>
                    <a:lnTo>
                      <a:pt x="1" y="702"/>
                    </a:lnTo>
                    <a:lnTo>
                      <a:pt x="392" y="3160"/>
                    </a:lnTo>
                    <a:lnTo>
                      <a:pt x="1464" y="2757"/>
                    </a:lnTo>
                    <a:lnTo>
                      <a:pt x="950" y="1"/>
                    </a:lnTo>
                    <a:close/>
                  </a:path>
                </a:pathLst>
              </a:custGeom>
              <a:solidFill>
                <a:srgbClr val="10085D">
                  <a:alpha val="41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14"/>
              <p:cNvSpPr/>
              <p:nvPr/>
            </p:nvSpPr>
            <p:spPr>
              <a:xfrm>
                <a:off x="7613460" y="1722899"/>
                <a:ext cx="1882648" cy="3416884"/>
              </a:xfrm>
              <a:custGeom>
                <a:avLst/>
                <a:gdLst/>
                <a:ahLst/>
                <a:cxnLst/>
                <a:rect l="l" t="t" r="r" b="b"/>
                <a:pathLst>
                  <a:path w="29541" h="53615" extrusionOk="0">
                    <a:moveTo>
                      <a:pt x="6223" y="1"/>
                    </a:moveTo>
                    <a:lnTo>
                      <a:pt x="0" y="2357"/>
                    </a:lnTo>
                    <a:lnTo>
                      <a:pt x="1174" y="9659"/>
                    </a:lnTo>
                    <a:lnTo>
                      <a:pt x="3122" y="21770"/>
                    </a:lnTo>
                    <a:lnTo>
                      <a:pt x="8237" y="53615"/>
                    </a:lnTo>
                    <a:lnTo>
                      <a:pt x="29540" y="53615"/>
                    </a:lnTo>
                    <a:lnTo>
                      <a:pt x="25183" y="32794"/>
                    </a:lnTo>
                    <a:lnTo>
                      <a:pt x="25183" y="32792"/>
                    </a:lnTo>
                    <a:lnTo>
                      <a:pt x="25113" y="32457"/>
                    </a:lnTo>
                    <a:lnTo>
                      <a:pt x="19193" y="4193"/>
                    </a:lnTo>
                    <a:lnTo>
                      <a:pt x="6223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14"/>
              <p:cNvSpPr/>
              <p:nvPr/>
            </p:nvSpPr>
            <p:spPr>
              <a:xfrm>
                <a:off x="7675596" y="1830984"/>
                <a:ext cx="818293" cy="3266800"/>
              </a:xfrm>
              <a:custGeom>
                <a:avLst/>
                <a:gdLst/>
                <a:ahLst/>
                <a:cxnLst/>
                <a:rect l="l" t="t" r="r" b="b"/>
                <a:pathLst>
                  <a:path w="12840" h="51260" extrusionOk="0">
                    <a:moveTo>
                      <a:pt x="12839" y="51259"/>
                    </a:moveTo>
                    <a:lnTo>
                      <a:pt x="7769" y="51259"/>
                    </a:lnTo>
                    <a:lnTo>
                      <a:pt x="5527" y="35021"/>
                    </a:lnTo>
                    <a:lnTo>
                      <a:pt x="5503" y="34873"/>
                    </a:lnTo>
                    <a:lnTo>
                      <a:pt x="4957" y="31588"/>
                    </a:lnTo>
                    <a:lnTo>
                      <a:pt x="4933" y="31440"/>
                    </a:lnTo>
                    <a:lnTo>
                      <a:pt x="4933" y="31440"/>
                    </a:lnTo>
                    <a:lnTo>
                      <a:pt x="4387" y="28155"/>
                    </a:lnTo>
                    <a:lnTo>
                      <a:pt x="4362" y="28007"/>
                    </a:lnTo>
                    <a:lnTo>
                      <a:pt x="3817" y="24723"/>
                    </a:lnTo>
                    <a:lnTo>
                      <a:pt x="3792" y="24575"/>
                    </a:lnTo>
                    <a:lnTo>
                      <a:pt x="3249" y="21290"/>
                    </a:lnTo>
                    <a:lnTo>
                      <a:pt x="3222" y="21139"/>
                    </a:lnTo>
                    <a:lnTo>
                      <a:pt x="2679" y="17857"/>
                    </a:lnTo>
                    <a:lnTo>
                      <a:pt x="2652" y="17706"/>
                    </a:lnTo>
                    <a:lnTo>
                      <a:pt x="2109" y="14424"/>
                    </a:lnTo>
                    <a:lnTo>
                      <a:pt x="2082" y="14273"/>
                    </a:lnTo>
                    <a:lnTo>
                      <a:pt x="1538" y="10991"/>
                    </a:lnTo>
                    <a:lnTo>
                      <a:pt x="1512" y="10840"/>
                    </a:lnTo>
                    <a:lnTo>
                      <a:pt x="968" y="7558"/>
                    </a:lnTo>
                    <a:lnTo>
                      <a:pt x="944" y="7408"/>
                    </a:lnTo>
                    <a:lnTo>
                      <a:pt x="398" y="4123"/>
                    </a:lnTo>
                    <a:lnTo>
                      <a:pt x="374" y="3975"/>
                    </a:lnTo>
                    <a:lnTo>
                      <a:pt x="0" y="1728"/>
                    </a:lnTo>
                    <a:lnTo>
                      <a:pt x="4821" y="1"/>
                    </a:lnTo>
                    <a:lnTo>
                      <a:pt x="5168" y="2233"/>
                    </a:lnTo>
                    <a:lnTo>
                      <a:pt x="5192" y="2386"/>
                    </a:lnTo>
                    <a:lnTo>
                      <a:pt x="5709" y="5678"/>
                    </a:lnTo>
                    <a:lnTo>
                      <a:pt x="5733" y="5831"/>
                    </a:lnTo>
                    <a:lnTo>
                      <a:pt x="6248" y="9123"/>
                    </a:lnTo>
                    <a:lnTo>
                      <a:pt x="6269" y="9276"/>
                    </a:lnTo>
                    <a:lnTo>
                      <a:pt x="6786" y="12568"/>
                    </a:lnTo>
                    <a:lnTo>
                      <a:pt x="6810" y="12721"/>
                    </a:lnTo>
                    <a:lnTo>
                      <a:pt x="6810" y="12721"/>
                    </a:lnTo>
                    <a:lnTo>
                      <a:pt x="7325" y="16013"/>
                    </a:lnTo>
                    <a:lnTo>
                      <a:pt x="7349" y="16163"/>
                    </a:lnTo>
                    <a:lnTo>
                      <a:pt x="7866" y="19455"/>
                    </a:lnTo>
                    <a:lnTo>
                      <a:pt x="7885" y="19608"/>
                    </a:lnTo>
                    <a:lnTo>
                      <a:pt x="8402" y="22901"/>
                    </a:lnTo>
                    <a:lnTo>
                      <a:pt x="8426" y="23053"/>
                    </a:lnTo>
                    <a:lnTo>
                      <a:pt x="8940" y="26346"/>
                    </a:lnTo>
                    <a:lnTo>
                      <a:pt x="8940" y="26346"/>
                    </a:lnTo>
                    <a:lnTo>
                      <a:pt x="8965" y="26498"/>
                    </a:lnTo>
                    <a:lnTo>
                      <a:pt x="9482" y="29791"/>
                    </a:lnTo>
                    <a:lnTo>
                      <a:pt x="9482" y="29791"/>
                    </a:lnTo>
                    <a:lnTo>
                      <a:pt x="9503" y="29943"/>
                    </a:lnTo>
                    <a:lnTo>
                      <a:pt x="10018" y="33236"/>
                    </a:lnTo>
                    <a:lnTo>
                      <a:pt x="10042" y="33384"/>
                    </a:lnTo>
                    <a:close/>
                  </a:path>
                </a:pathLst>
              </a:custGeom>
              <a:solidFill>
                <a:srgbClr val="10085D">
                  <a:alpha val="41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14"/>
              <p:cNvSpPr/>
              <p:nvPr/>
            </p:nvSpPr>
            <p:spPr>
              <a:xfrm>
                <a:off x="7699367" y="1973227"/>
                <a:ext cx="307179" cy="120513"/>
              </a:xfrm>
              <a:custGeom>
                <a:avLst/>
                <a:gdLst/>
                <a:ahLst/>
                <a:cxnLst/>
                <a:rect l="l" t="t" r="r" b="b"/>
                <a:pathLst>
                  <a:path w="4820" h="1891" extrusionOk="0">
                    <a:moveTo>
                      <a:pt x="4795" y="1"/>
                    </a:moveTo>
                    <a:lnTo>
                      <a:pt x="1" y="1743"/>
                    </a:lnTo>
                    <a:lnTo>
                      <a:pt x="25" y="1891"/>
                    </a:lnTo>
                    <a:lnTo>
                      <a:pt x="4819" y="154"/>
                    </a:lnTo>
                    <a:lnTo>
                      <a:pt x="479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14"/>
              <p:cNvSpPr/>
              <p:nvPr/>
            </p:nvSpPr>
            <p:spPr>
              <a:xfrm>
                <a:off x="7735757" y="2192774"/>
                <a:ext cx="305267" cy="119876"/>
              </a:xfrm>
              <a:custGeom>
                <a:avLst/>
                <a:gdLst/>
                <a:ahLst/>
                <a:cxnLst/>
                <a:rect l="l" t="t" r="r" b="b"/>
                <a:pathLst>
                  <a:path w="4790" h="1881" extrusionOk="0">
                    <a:moveTo>
                      <a:pt x="4765" y="1"/>
                    </a:moveTo>
                    <a:lnTo>
                      <a:pt x="0" y="1731"/>
                    </a:lnTo>
                    <a:lnTo>
                      <a:pt x="24" y="1881"/>
                    </a:lnTo>
                    <a:lnTo>
                      <a:pt x="4789" y="154"/>
                    </a:lnTo>
                    <a:lnTo>
                      <a:pt x="476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14"/>
              <p:cNvSpPr/>
              <p:nvPr/>
            </p:nvSpPr>
            <p:spPr>
              <a:xfrm>
                <a:off x="7771891" y="2412322"/>
                <a:ext cx="303291" cy="119111"/>
              </a:xfrm>
              <a:custGeom>
                <a:avLst/>
                <a:gdLst/>
                <a:ahLst/>
                <a:cxnLst/>
                <a:rect l="l" t="t" r="r" b="b"/>
                <a:pathLst>
                  <a:path w="4759" h="1869" extrusionOk="0">
                    <a:moveTo>
                      <a:pt x="4737" y="1"/>
                    </a:moveTo>
                    <a:lnTo>
                      <a:pt x="1" y="1718"/>
                    </a:lnTo>
                    <a:lnTo>
                      <a:pt x="27" y="1869"/>
                    </a:lnTo>
                    <a:lnTo>
                      <a:pt x="4758" y="154"/>
                    </a:lnTo>
                    <a:lnTo>
                      <a:pt x="473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14"/>
              <p:cNvSpPr/>
              <p:nvPr/>
            </p:nvSpPr>
            <p:spPr>
              <a:xfrm>
                <a:off x="7808217" y="2631869"/>
                <a:ext cx="301443" cy="118347"/>
              </a:xfrm>
              <a:custGeom>
                <a:avLst/>
                <a:gdLst/>
                <a:ahLst/>
                <a:cxnLst/>
                <a:rect l="l" t="t" r="r" b="b"/>
                <a:pathLst>
                  <a:path w="4730" h="1857" extrusionOk="0">
                    <a:moveTo>
                      <a:pt x="4705" y="1"/>
                    </a:moveTo>
                    <a:lnTo>
                      <a:pt x="1" y="1706"/>
                    </a:lnTo>
                    <a:lnTo>
                      <a:pt x="28" y="1857"/>
                    </a:lnTo>
                    <a:lnTo>
                      <a:pt x="4729" y="154"/>
                    </a:lnTo>
                    <a:lnTo>
                      <a:pt x="470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14"/>
              <p:cNvSpPr/>
              <p:nvPr/>
            </p:nvSpPr>
            <p:spPr>
              <a:xfrm>
                <a:off x="7844607" y="2851416"/>
                <a:ext cx="299340" cy="117582"/>
              </a:xfrm>
              <a:custGeom>
                <a:avLst/>
                <a:gdLst/>
                <a:ahLst/>
                <a:cxnLst/>
                <a:rect l="l" t="t" r="r" b="b"/>
                <a:pathLst>
                  <a:path w="4697" h="1845" extrusionOk="0">
                    <a:moveTo>
                      <a:pt x="4673" y="1"/>
                    </a:moveTo>
                    <a:lnTo>
                      <a:pt x="0" y="1694"/>
                    </a:lnTo>
                    <a:lnTo>
                      <a:pt x="27" y="1845"/>
                    </a:lnTo>
                    <a:lnTo>
                      <a:pt x="4697" y="151"/>
                    </a:lnTo>
                    <a:lnTo>
                      <a:pt x="467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14"/>
              <p:cNvSpPr/>
              <p:nvPr/>
            </p:nvSpPr>
            <p:spPr>
              <a:xfrm>
                <a:off x="7880932" y="3070835"/>
                <a:ext cx="297237" cy="116945"/>
              </a:xfrm>
              <a:custGeom>
                <a:avLst/>
                <a:gdLst/>
                <a:ahLst/>
                <a:cxnLst/>
                <a:rect l="l" t="t" r="r" b="b"/>
                <a:pathLst>
                  <a:path w="4664" h="1835" extrusionOk="0">
                    <a:moveTo>
                      <a:pt x="4644" y="0"/>
                    </a:moveTo>
                    <a:lnTo>
                      <a:pt x="0" y="1684"/>
                    </a:lnTo>
                    <a:lnTo>
                      <a:pt x="27" y="1835"/>
                    </a:lnTo>
                    <a:lnTo>
                      <a:pt x="4663" y="153"/>
                    </a:lnTo>
                    <a:lnTo>
                      <a:pt x="464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14"/>
              <p:cNvSpPr/>
              <p:nvPr/>
            </p:nvSpPr>
            <p:spPr>
              <a:xfrm>
                <a:off x="7917258" y="3290382"/>
                <a:ext cx="295389" cy="116180"/>
              </a:xfrm>
              <a:custGeom>
                <a:avLst/>
                <a:gdLst/>
                <a:ahLst/>
                <a:cxnLst/>
                <a:rect l="l" t="t" r="r" b="b"/>
                <a:pathLst>
                  <a:path w="4635" h="1823" extrusionOk="0">
                    <a:moveTo>
                      <a:pt x="4610" y="1"/>
                    </a:moveTo>
                    <a:lnTo>
                      <a:pt x="0" y="1675"/>
                    </a:lnTo>
                    <a:lnTo>
                      <a:pt x="25" y="1823"/>
                    </a:lnTo>
                    <a:lnTo>
                      <a:pt x="4634" y="153"/>
                    </a:lnTo>
                    <a:lnTo>
                      <a:pt x="46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14"/>
              <p:cNvSpPr/>
              <p:nvPr/>
            </p:nvSpPr>
            <p:spPr>
              <a:xfrm>
                <a:off x="7953584" y="3509929"/>
                <a:ext cx="293349" cy="115415"/>
              </a:xfrm>
              <a:custGeom>
                <a:avLst/>
                <a:gdLst/>
                <a:ahLst/>
                <a:cxnLst/>
                <a:rect l="l" t="t" r="r" b="b"/>
                <a:pathLst>
                  <a:path w="4603" h="1811" extrusionOk="0">
                    <a:moveTo>
                      <a:pt x="4578" y="1"/>
                    </a:moveTo>
                    <a:lnTo>
                      <a:pt x="0" y="1662"/>
                    </a:lnTo>
                    <a:lnTo>
                      <a:pt x="25" y="1810"/>
                    </a:lnTo>
                    <a:lnTo>
                      <a:pt x="4603" y="153"/>
                    </a:lnTo>
                    <a:lnTo>
                      <a:pt x="457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14"/>
              <p:cNvSpPr/>
              <p:nvPr/>
            </p:nvSpPr>
            <p:spPr>
              <a:xfrm>
                <a:off x="7989910" y="3729477"/>
                <a:ext cx="291374" cy="114650"/>
              </a:xfrm>
              <a:custGeom>
                <a:avLst/>
                <a:gdLst/>
                <a:ahLst/>
                <a:cxnLst/>
                <a:rect l="l" t="t" r="r" b="b"/>
                <a:pathLst>
                  <a:path w="4572" h="1799" extrusionOk="0">
                    <a:moveTo>
                      <a:pt x="4550" y="1"/>
                    </a:moveTo>
                    <a:lnTo>
                      <a:pt x="1" y="1650"/>
                    </a:lnTo>
                    <a:lnTo>
                      <a:pt x="25" y="1798"/>
                    </a:lnTo>
                    <a:lnTo>
                      <a:pt x="4571" y="153"/>
                    </a:lnTo>
                    <a:lnTo>
                      <a:pt x="45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14"/>
              <p:cNvSpPr/>
              <p:nvPr/>
            </p:nvSpPr>
            <p:spPr>
              <a:xfrm>
                <a:off x="8026236" y="3949024"/>
                <a:ext cx="289334" cy="113886"/>
              </a:xfrm>
              <a:custGeom>
                <a:avLst/>
                <a:gdLst/>
                <a:ahLst/>
                <a:cxnLst/>
                <a:rect l="l" t="t" r="r" b="b"/>
                <a:pathLst>
                  <a:path w="4540" h="1787" extrusionOk="0">
                    <a:moveTo>
                      <a:pt x="4516" y="1"/>
                    </a:moveTo>
                    <a:lnTo>
                      <a:pt x="1" y="1638"/>
                    </a:lnTo>
                    <a:lnTo>
                      <a:pt x="25" y="1786"/>
                    </a:lnTo>
                    <a:lnTo>
                      <a:pt x="4540" y="149"/>
                    </a:lnTo>
                    <a:lnTo>
                      <a:pt x="45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14"/>
              <p:cNvSpPr/>
              <p:nvPr/>
            </p:nvSpPr>
            <p:spPr>
              <a:xfrm>
                <a:off x="8063645" y="4186542"/>
                <a:ext cx="289398" cy="114140"/>
              </a:xfrm>
              <a:custGeom>
                <a:avLst/>
                <a:gdLst/>
                <a:ahLst/>
                <a:cxnLst/>
                <a:rect l="l" t="t" r="r" b="b"/>
                <a:pathLst>
                  <a:path w="4541" h="1791" extrusionOk="0">
                    <a:moveTo>
                      <a:pt x="4518" y="0"/>
                    </a:moveTo>
                    <a:lnTo>
                      <a:pt x="1" y="1638"/>
                    </a:lnTo>
                    <a:lnTo>
                      <a:pt x="25" y="1791"/>
                    </a:lnTo>
                    <a:lnTo>
                      <a:pt x="4540" y="153"/>
                    </a:lnTo>
                    <a:lnTo>
                      <a:pt x="451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14"/>
              <p:cNvSpPr/>
              <p:nvPr/>
            </p:nvSpPr>
            <p:spPr>
              <a:xfrm>
                <a:off x="8093789" y="4422022"/>
                <a:ext cx="289525" cy="113822"/>
              </a:xfrm>
              <a:custGeom>
                <a:avLst/>
                <a:gdLst/>
                <a:ahLst/>
                <a:cxnLst/>
                <a:rect l="l" t="t" r="r" b="b"/>
                <a:pathLst>
                  <a:path w="4543" h="1786" extrusionOk="0">
                    <a:moveTo>
                      <a:pt x="4518" y="0"/>
                    </a:moveTo>
                    <a:lnTo>
                      <a:pt x="1" y="1638"/>
                    </a:lnTo>
                    <a:lnTo>
                      <a:pt x="25" y="1786"/>
                    </a:lnTo>
                    <a:lnTo>
                      <a:pt x="4543" y="148"/>
                    </a:lnTo>
                    <a:lnTo>
                      <a:pt x="451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14"/>
              <p:cNvSpPr/>
              <p:nvPr/>
            </p:nvSpPr>
            <p:spPr>
              <a:xfrm>
                <a:off x="8127502" y="4653422"/>
                <a:ext cx="289525" cy="114013"/>
              </a:xfrm>
              <a:custGeom>
                <a:avLst/>
                <a:gdLst/>
                <a:ahLst/>
                <a:cxnLst/>
                <a:rect l="l" t="t" r="r" b="b"/>
                <a:pathLst>
                  <a:path w="4543" h="1789" extrusionOk="0">
                    <a:moveTo>
                      <a:pt x="4518" y="1"/>
                    </a:moveTo>
                    <a:lnTo>
                      <a:pt x="1" y="1638"/>
                    </a:lnTo>
                    <a:lnTo>
                      <a:pt x="25" y="1789"/>
                    </a:lnTo>
                    <a:lnTo>
                      <a:pt x="4542" y="154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14"/>
              <p:cNvSpPr/>
              <p:nvPr/>
            </p:nvSpPr>
            <p:spPr>
              <a:xfrm>
                <a:off x="8162489" y="4892343"/>
                <a:ext cx="289653" cy="114013"/>
              </a:xfrm>
              <a:custGeom>
                <a:avLst/>
                <a:gdLst/>
                <a:ahLst/>
                <a:cxnLst/>
                <a:rect l="l" t="t" r="r" b="b"/>
                <a:pathLst>
                  <a:path w="4545" h="1789" extrusionOk="0">
                    <a:moveTo>
                      <a:pt x="4520" y="0"/>
                    </a:moveTo>
                    <a:lnTo>
                      <a:pt x="0" y="1638"/>
                    </a:lnTo>
                    <a:lnTo>
                      <a:pt x="24" y="1788"/>
                    </a:lnTo>
                    <a:lnTo>
                      <a:pt x="4544" y="151"/>
                    </a:lnTo>
                    <a:lnTo>
                      <a:pt x="452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14"/>
              <p:cNvSpPr/>
              <p:nvPr/>
            </p:nvSpPr>
            <p:spPr>
              <a:xfrm>
                <a:off x="8105897" y="1871643"/>
                <a:ext cx="1333614" cy="3268138"/>
              </a:xfrm>
              <a:custGeom>
                <a:avLst/>
                <a:gdLst/>
                <a:ahLst/>
                <a:cxnLst/>
                <a:rect l="l" t="t" r="r" b="b"/>
                <a:pathLst>
                  <a:path w="20926" h="51281" extrusionOk="0">
                    <a:moveTo>
                      <a:pt x="20925" y="51281"/>
                    </a:moveTo>
                    <a:lnTo>
                      <a:pt x="8152" y="51281"/>
                    </a:lnTo>
                    <a:lnTo>
                      <a:pt x="5025" y="31613"/>
                    </a:lnTo>
                    <a:lnTo>
                      <a:pt x="4998" y="31448"/>
                    </a:lnTo>
                    <a:lnTo>
                      <a:pt x="4032" y="25363"/>
                    </a:lnTo>
                    <a:lnTo>
                      <a:pt x="4006" y="25198"/>
                    </a:lnTo>
                    <a:lnTo>
                      <a:pt x="3181" y="20004"/>
                    </a:lnTo>
                    <a:lnTo>
                      <a:pt x="3154" y="19836"/>
                    </a:lnTo>
                    <a:lnTo>
                      <a:pt x="2475" y="15569"/>
                    </a:lnTo>
                    <a:lnTo>
                      <a:pt x="2448" y="15404"/>
                    </a:lnTo>
                    <a:lnTo>
                      <a:pt x="1820" y="11440"/>
                    </a:lnTo>
                    <a:lnTo>
                      <a:pt x="1793" y="11272"/>
                    </a:lnTo>
                    <a:lnTo>
                      <a:pt x="1179" y="7415"/>
                    </a:lnTo>
                    <a:lnTo>
                      <a:pt x="1153" y="7247"/>
                    </a:lnTo>
                    <a:lnTo>
                      <a:pt x="660" y="4157"/>
                    </a:lnTo>
                    <a:lnTo>
                      <a:pt x="633" y="3994"/>
                    </a:lnTo>
                    <a:lnTo>
                      <a:pt x="0" y="1"/>
                    </a:lnTo>
                    <a:lnTo>
                      <a:pt x="2244" y="731"/>
                    </a:lnTo>
                    <a:lnTo>
                      <a:pt x="2404" y="782"/>
                    </a:lnTo>
                    <a:lnTo>
                      <a:pt x="5498" y="1789"/>
                    </a:lnTo>
                    <a:lnTo>
                      <a:pt x="5658" y="1842"/>
                    </a:lnTo>
                    <a:lnTo>
                      <a:pt x="8424" y="2742"/>
                    </a:lnTo>
                    <a:lnTo>
                      <a:pt x="8589" y="2793"/>
                    </a:lnTo>
                    <a:lnTo>
                      <a:pt x="10461" y="3402"/>
                    </a:lnTo>
                    <a:lnTo>
                      <a:pt x="11342" y="7429"/>
                    </a:lnTo>
                    <a:lnTo>
                      <a:pt x="11379" y="7599"/>
                    </a:lnTo>
                    <a:lnTo>
                      <a:pt x="12070" y="10760"/>
                    </a:lnTo>
                    <a:lnTo>
                      <a:pt x="12106" y="10930"/>
                    </a:lnTo>
                    <a:lnTo>
                      <a:pt x="12965" y="14865"/>
                    </a:lnTo>
                    <a:lnTo>
                      <a:pt x="13002" y="15035"/>
                    </a:lnTo>
                    <a:lnTo>
                      <a:pt x="13885" y="19084"/>
                    </a:lnTo>
                    <a:lnTo>
                      <a:pt x="13923" y="19254"/>
                    </a:lnTo>
                    <a:lnTo>
                      <a:pt x="14872" y="23607"/>
                    </a:lnTo>
                    <a:lnTo>
                      <a:pt x="14911" y="23776"/>
                    </a:lnTo>
                    <a:lnTo>
                      <a:pt x="16068" y="29090"/>
                    </a:lnTo>
                    <a:lnTo>
                      <a:pt x="16107" y="29259"/>
                    </a:lnTo>
                    <a:lnTo>
                      <a:pt x="17461" y="35460"/>
                    </a:lnTo>
                    <a:lnTo>
                      <a:pt x="17497" y="35633"/>
                    </a:lnTo>
                    <a:lnTo>
                      <a:pt x="18623" y="40783"/>
                    </a:lnTo>
                    <a:lnTo>
                      <a:pt x="18659" y="40953"/>
                    </a:lnTo>
                    <a:lnTo>
                      <a:pt x="19824" y="46288"/>
                    </a:lnTo>
                    <a:lnTo>
                      <a:pt x="19863" y="46458"/>
                    </a:lnTo>
                    <a:lnTo>
                      <a:pt x="20784" y="50691"/>
                    </a:lnTo>
                    <a:lnTo>
                      <a:pt x="20826" y="5085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14"/>
              <p:cNvSpPr/>
              <p:nvPr/>
            </p:nvSpPr>
            <p:spPr>
              <a:xfrm>
                <a:off x="8146875" y="1918675"/>
                <a:ext cx="1285944" cy="3221424"/>
              </a:xfrm>
              <a:custGeom>
                <a:avLst/>
                <a:gdLst/>
                <a:ahLst/>
                <a:cxnLst/>
                <a:rect l="l" t="t" r="r" b="b"/>
                <a:pathLst>
                  <a:path w="20178" h="50548" extrusionOk="0">
                    <a:moveTo>
                      <a:pt x="2424" y="4200"/>
                    </a:moveTo>
                    <a:lnTo>
                      <a:pt x="2424" y="4200"/>
                    </a:lnTo>
                    <a:cubicBezTo>
                      <a:pt x="3110" y="4421"/>
                      <a:pt x="3911" y="4678"/>
                      <a:pt x="4850" y="4979"/>
                    </a:cubicBezTo>
                    <a:cubicBezTo>
                      <a:pt x="5088" y="5054"/>
                      <a:pt x="5328" y="5134"/>
                      <a:pt x="5568" y="5209"/>
                    </a:cubicBezTo>
                    <a:lnTo>
                      <a:pt x="6102" y="8317"/>
                    </a:lnTo>
                    <a:cubicBezTo>
                      <a:pt x="4961" y="7951"/>
                      <a:pt x="3867" y="7599"/>
                      <a:pt x="2914" y="7293"/>
                    </a:cubicBezTo>
                    <a:lnTo>
                      <a:pt x="2424" y="4200"/>
                    </a:lnTo>
                    <a:close/>
                    <a:moveTo>
                      <a:pt x="5728" y="5265"/>
                    </a:moveTo>
                    <a:lnTo>
                      <a:pt x="5728" y="5265"/>
                    </a:lnTo>
                    <a:cubicBezTo>
                      <a:pt x="6725" y="5583"/>
                      <a:pt x="7696" y="5891"/>
                      <a:pt x="8542" y="6165"/>
                    </a:cubicBezTo>
                    <a:lnTo>
                      <a:pt x="9112" y="9285"/>
                    </a:lnTo>
                    <a:cubicBezTo>
                      <a:pt x="8174" y="8984"/>
                      <a:pt x="7206" y="8676"/>
                      <a:pt x="6262" y="8373"/>
                    </a:cubicBezTo>
                    <a:lnTo>
                      <a:pt x="5728" y="5265"/>
                    </a:lnTo>
                    <a:close/>
                    <a:moveTo>
                      <a:pt x="2940" y="7460"/>
                    </a:moveTo>
                    <a:cubicBezTo>
                      <a:pt x="3775" y="7730"/>
                      <a:pt x="4821" y="8067"/>
                      <a:pt x="6131" y="8484"/>
                    </a:cubicBezTo>
                    <a:lnTo>
                      <a:pt x="6798" y="12361"/>
                    </a:lnTo>
                    <a:cubicBezTo>
                      <a:pt x="5641" y="11988"/>
                      <a:pt x="4525" y="11629"/>
                      <a:pt x="3557" y="11318"/>
                    </a:cubicBezTo>
                    <a:lnTo>
                      <a:pt x="2940" y="7460"/>
                    </a:lnTo>
                    <a:close/>
                    <a:moveTo>
                      <a:pt x="6293" y="8535"/>
                    </a:moveTo>
                    <a:lnTo>
                      <a:pt x="6293" y="8535"/>
                    </a:lnTo>
                    <a:cubicBezTo>
                      <a:pt x="7278" y="8851"/>
                      <a:pt x="8258" y="9166"/>
                      <a:pt x="9146" y="9452"/>
                    </a:cubicBezTo>
                    <a:lnTo>
                      <a:pt x="9855" y="13344"/>
                    </a:lnTo>
                    <a:cubicBezTo>
                      <a:pt x="8904" y="13036"/>
                      <a:pt x="7919" y="12720"/>
                      <a:pt x="6956" y="12412"/>
                    </a:cubicBezTo>
                    <a:lnTo>
                      <a:pt x="6293" y="8535"/>
                    </a:lnTo>
                    <a:close/>
                    <a:moveTo>
                      <a:pt x="3581" y="11483"/>
                    </a:moveTo>
                    <a:cubicBezTo>
                      <a:pt x="4428" y="11757"/>
                      <a:pt x="5488" y="12099"/>
                      <a:pt x="6822" y="12526"/>
                    </a:cubicBezTo>
                    <a:lnTo>
                      <a:pt x="7506" y="16512"/>
                    </a:lnTo>
                    <a:cubicBezTo>
                      <a:pt x="6318" y="16129"/>
                      <a:pt x="5182" y="15763"/>
                      <a:pt x="4209" y="15450"/>
                    </a:cubicBezTo>
                    <a:lnTo>
                      <a:pt x="3581" y="11483"/>
                    </a:lnTo>
                    <a:close/>
                    <a:moveTo>
                      <a:pt x="6987" y="12580"/>
                    </a:moveTo>
                    <a:cubicBezTo>
                      <a:pt x="7989" y="12900"/>
                      <a:pt x="8991" y="13222"/>
                      <a:pt x="9889" y="13509"/>
                    </a:cubicBezTo>
                    <a:lnTo>
                      <a:pt x="10619" y="17509"/>
                    </a:lnTo>
                    <a:cubicBezTo>
                      <a:pt x="9649" y="17196"/>
                      <a:pt x="8642" y="16876"/>
                      <a:pt x="7669" y="16563"/>
                    </a:cubicBezTo>
                    <a:lnTo>
                      <a:pt x="6987" y="12580"/>
                    </a:lnTo>
                    <a:close/>
                    <a:moveTo>
                      <a:pt x="4238" y="15619"/>
                    </a:moveTo>
                    <a:cubicBezTo>
                      <a:pt x="5085" y="15894"/>
                      <a:pt x="6162" y="16238"/>
                      <a:pt x="7536" y="16682"/>
                    </a:cubicBezTo>
                    <a:lnTo>
                      <a:pt x="8273" y="20964"/>
                    </a:lnTo>
                    <a:cubicBezTo>
                      <a:pt x="7072" y="20578"/>
                      <a:pt x="5917" y="20205"/>
                      <a:pt x="4915" y="19884"/>
                    </a:cubicBezTo>
                    <a:lnTo>
                      <a:pt x="4238" y="15619"/>
                    </a:lnTo>
                    <a:close/>
                    <a:moveTo>
                      <a:pt x="7703" y="16731"/>
                    </a:moveTo>
                    <a:cubicBezTo>
                      <a:pt x="8719" y="17058"/>
                      <a:pt x="9731" y="17383"/>
                      <a:pt x="10651" y="17674"/>
                    </a:cubicBezTo>
                    <a:lnTo>
                      <a:pt x="11437" y="21976"/>
                    </a:lnTo>
                    <a:cubicBezTo>
                      <a:pt x="10452" y="21665"/>
                      <a:pt x="9428" y="21333"/>
                      <a:pt x="8433" y="21015"/>
                    </a:cubicBezTo>
                    <a:lnTo>
                      <a:pt x="7700" y="16731"/>
                    </a:lnTo>
                    <a:close/>
                    <a:moveTo>
                      <a:pt x="4942" y="20047"/>
                    </a:moveTo>
                    <a:cubicBezTo>
                      <a:pt x="5796" y="20324"/>
                      <a:pt x="6868" y="20671"/>
                      <a:pt x="8222" y="21102"/>
                    </a:cubicBezTo>
                    <a:cubicBezTo>
                      <a:pt x="8246" y="21110"/>
                      <a:pt x="8273" y="21119"/>
                      <a:pt x="8300" y="21127"/>
                    </a:cubicBezTo>
                    <a:lnTo>
                      <a:pt x="9197" y="26355"/>
                    </a:lnTo>
                    <a:cubicBezTo>
                      <a:pt x="7941" y="25952"/>
                      <a:pt x="6752" y="25571"/>
                      <a:pt x="5774" y="25251"/>
                    </a:cubicBezTo>
                    <a:lnTo>
                      <a:pt x="4942" y="20047"/>
                    </a:lnTo>
                    <a:close/>
                    <a:moveTo>
                      <a:pt x="8460" y="21182"/>
                    </a:moveTo>
                    <a:cubicBezTo>
                      <a:pt x="9508" y="21517"/>
                      <a:pt x="10544" y="21850"/>
                      <a:pt x="11466" y="22143"/>
                    </a:cubicBezTo>
                    <a:lnTo>
                      <a:pt x="12427" y="27393"/>
                    </a:lnTo>
                    <a:cubicBezTo>
                      <a:pt x="11415" y="27068"/>
                      <a:pt x="10369" y="26731"/>
                      <a:pt x="9357" y="26411"/>
                    </a:cubicBezTo>
                    <a:lnTo>
                      <a:pt x="8460" y="21182"/>
                    </a:lnTo>
                    <a:close/>
                    <a:moveTo>
                      <a:pt x="5798" y="25421"/>
                    </a:moveTo>
                    <a:lnTo>
                      <a:pt x="5798" y="25421"/>
                    </a:lnTo>
                    <a:cubicBezTo>
                      <a:pt x="6645" y="25695"/>
                      <a:pt x="7759" y="26052"/>
                      <a:pt x="9224" y="26522"/>
                    </a:cubicBezTo>
                    <a:lnTo>
                      <a:pt x="10275" y="32631"/>
                    </a:lnTo>
                    <a:cubicBezTo>
                      <a:pt x="8994" y="32221"/>
                      <a:pt x="7778" y="31826"/>
                      <a:pt x="6766" y="31498"/>
                    </a:cubicBezTo>
                    <a:lnTo>
                      <a:pt x="5798" y="25421"/>
                    </a:lnTo>
                    <a:close/>
                    <a:moveTo>
                      <a:pt x="9387" y="26578"/>
                    </a:moveTo>
                    <a:lnTo>
                      <a:pt x="9387" y="26578"/>
                    </a:lnTo>
                    <a:cubicBezTo>
                      <a:pt x="9484" y="26607"/>
                      <a:pt x="9581" y="26639"/>
                      <a:pt x="9678" y="26670"/>
                    </a:cubicBezTo>
                    <a:cubicBezTo>
                      <a:pt x="10629" y="26978"/>
                      <a:pt x="11585" y="27284"/>
                      <a:pt x="12456" y="27563"/>
                    </a:cubicBezTo>
                    <a:lnTo>
                      <a:pt x="13579" y="33689"/>
                    </a:lnTo>
                    <a:cubicBezTo>
                      <a:pt x="12545" y="33359"/>
                      <a:pt x="11473" y="33014"/>
                      <a:pt x="10435" y="32682"/>
                    </a:cubicBezTo>
                    <a:lnTo>
                      <a:pt x="9387" y="26578"/>
                    </a:lnTo>
                    <a:close/>
                    <a:moveTo>
                      <a:pt x="6793" y="31668"/>
                    </a:moveTo>
                    <a:cubicBezTo>
                      <a:pt x="7667" y="31947"/>
                      <a:pt x="8809" y="32318"/>
                      <a:pt x="10304" y="32796"/>
                    </a:cubicBezTo>
                    <a:lnTo>
                      <a:pt x="11175" y="37867"/>
                    </a:lnTo>
                    <a:cubicBezTo>
                      <a:pt x="10976" y="37804"/>
                      <a:pt x="9195" y="37306"/>
                      <a:pt x="7591" y="36857"/>
                    </a:cubicBezTo>
                    <a:lnTo>
                      <a:pt x="6793" y="31668"/>
                    </a:lnTo>
                    <a:close/>
                    <a:moveTo>
                      <a:pt x="10466" y="32849"/>
                    </a:moveTo>
                    <a:lnTo>
                      <a:pt x="10466" y="32849"/>
                    </a:lnTo>
                    <a:cubicBezTo>
                      <a:pt x="10490" y="32854"/>
                      <a:pt x="10510" y="32864"/>
                      <a:pt x="10534" y="32869"/>
                    </a:cubicBezTo>
                    <a:cubicBezTo>
                      <a:pt x="11599" y="33213"/>
                      <a:pt x="12662" y="33553"/>
                      <a:pt x="13613" y="33856"/>
                    </a:cubicBezTo>
                    <a:lnTo>
                      <a:pt x="14544" y="38946"/>
                    </a:lnTo>
                    <a:cubicBezTo>
                      <a:pt x="13455" y="38599"/>
                      <a:pt x="12359" y="38248"/>
                      <a:pt x="11335" y="37920"/>
                    </a:cubicBezTo>
                    <a:lnTo>
                      <a:pt x="10466" y="32849"/>
                    </a:lnTo>
                    <a:close/>
                    <a:moveTo>
                      <a:pt x="7608" y="37001"/>
                    </a:moveTo>
                    <a:cubicBezTo>
                      <a:pt x="9210" y="37459"/>
                      <a:pt x="10990" y="37964"/>
                      <a:pt x="11201" y="38032"/>
                    </a:cubicBezTo>
                    <a:lnTo>
                      <a:pt x="12104" y="43396"/>
                    </a:lnTo>
                    <a:cubicBezTo>
                      <a:pt x="10910" y="43056"/>
                      <a:pt x="9586" y="42680"/>
                      <a:pt x="8431" y="42352"/>
                    </a:cubicBezTo>
                    <a:lnTo>
                      <a:pt x="7608" y="37001"/>
                    </a:lnTo>
                    <a:close/>
                    <a:moveTo>
                      <a:pt x="11361" y="38085"/>
                    </a:moveTo>
                    <a:lnTo>
                      <a:pt x="11361" y="38085"/>
                    </a:lnTo>
                    <a:cubicBezTo>
                      <a:pt x="11827" y="38235"/>
                      <a:pt x="12332" y="38398"/>
                      <a:pt x="12885" y="38575"/>
                    </a:cubicBezTo>
                    <a:cubicBezTo>
                      <a:pt x="13453" y="38757"/>
                      <a:pt x="14018" y="38939"/>
                      <a:pt x="14571" y="39116"/>
                    </a:cubicBezTo>
                    <a:lnTo>
                      <a:pt x="15539" y="44386"/>
                    </a:lnTo>
                    <a:cubicBezTo>
                      <a:pt x="15318" y="44313"/>
                      <a:pt x="13940" y="43920"/>
                      <a:pt x="12269" y="43444"/>
                    </a:cubicBezTo>
                    <a:lnTo>
                      <a:pt x="11361" y="38085"/>
                    </a:lnTo>
                    <a:close/>
                    <a:moveTo>
                      <a:pt x="8455" y="42522"/>
                    </a:moveTo>
                    <a:cubicBezTo>
                      <a:pt x="9610" y="42850"/>
                      <a:pt x="10934" y="43226"/>
                      <a:pt x="12131" y="43566"/>
                    </a:cubicBezTo>
                    <a:lnTo>
                      <a:pt x="12817" y="47668"/>
                    </a:lnTo>
                    <a:cubicBezTo>
                      <a:pt x="11575" y="47292"/>
                      <a:pt x="10207" y="46884"/>
                      <a:pt x="9071" y="46540"/>
                    </a:cubicBezTo>
                    <a:lnTo>
                      <a:pt x="8455" y="42522"/>
                    </a:lnTo>
                    <a:close/>
                    <a:moveTo>
                      <a:pt x="12300" y="43612"/>
                    </a:moveTo>
                    <a:lnTo>
                      <a:pt x="12300" y="43612"/>
                    </a:lnTo>
                    <a:cubicBezTo>
                      <a:pt x="13991" y="44094"/>
                      <a:pt x="15381" y="44490"/>
                      <a:pt x="15568" y="44550"/>
                    </a:cubicBezTo>
                    <a:lnTo>
                      <a:pt x="16337" y="48733"/>
                    </a:lnTo>
                    <a:cubicBezTo>
                      <a:pt x="16066" y="48648"/>
                      <a:pt x="14659" y="48224"/>
                      <a:pt x="12994" y="47721"/>
                    </a:cubicBezTo>
                    <a:lnTo>
                      <a:pt x="12300" y="43612"/>
                    </a:lnTo>
                    <a:close/>
                    <a:moveTo>
                      <a:pt x="1611" y="0"/>
                    </a:moveTo>
                    <a:lnTo>
                      <a:pt x="2244" y="3986"/>
                    </a:lnTo>
                    <a:cubicBezTo>
                      <a:pt x="1388" y="3712"/>
                      <a:pt x="619" y="3462"/>
                      <a:pt x="0" y="3263"/>
                    </a:cubicBezTo>
                    <a:lnTo>
                      <a:pt x="0" y="3263"/>
                    </a:lnTo>
                    <a:lnTo>
                      <a:pt x="27" y="3428"/>
                    </a:lnTo>
                    <a:cubicBezTo>
                      <a:pt x="580" y="3608"/>
                      <a:pt x="1310" y="3846"/>
                      <a:pt x="2271" y="4154"/>
                    </a:cubicBezTo>
                    <a:lnTo>
                      <a:pt x="2763" y="7249"/>
                    </a:lnTo>
                    <a:cubicBezTo>
                      <a:pt x="1834" y="6951"/>
                      <a:pt x="1053" y="6696"/>
                      <a:pt x="514" y="6519"/>
                    </a:cubicBezTo>
                    <a:lnTo>
                      <a:pt x="514" y="6519"/>
                    </a:lnTo>
                    <a:lnTo>
                      <a:pt x="544" y="6684"/>
                    </a:lnTo>
                    <a:cubicBezTo>
                      <a:pt x="1009" y="6837"/>
                      <a:pt x="1715" y="7067"/>
                      <a:pt x="2790" y="7414"/>
                    </a:cubicBezTo>
                    <a:lnTo>
                      <a:pt x="3406" y="11272"/>
                    </a:lnTo>
                    <a:cubicBezTo>
                      <a:pt x="2475" y="10971"/>
                      <a:pt x="1691" y="10716"/>
                      <a:pt x="1157" y="10542"/>
                    </a:cubicBezTo>
                    <a:lnTo>
                      <a:pt x="1157" y="10542"/>
                    </a:lnTo>
                    <a:lnTo>
                      <a:pt x="1186" y="10707"/>
                    </a:lnTo>
                    <a:cubicBezTo>
                      <a:pt x="1652" y="10862"/>
                      <a:pt x="2358" y="11092"/>
                      <a:pt x="3433" y="11439"/>
                    </a:cubicBezTo>
                    <a:lnTo>
                      <a:pt x="4064" y="15406"/>
                    </a:lnTo>
                    <a:cubicBezTo>
                      <a:pt x="3098" y="15093"/>
                      <a:pt x="2307" y="14836"/>
                      <a:pt x="1817" y="14671"/>
                    </a:cubicBezTo>
                    <a:lnTo>
                      <a:pt x="1817" y="14671"/>
                    </a:lnTo>
                    <a:lnTo>
                      <a:pt x="1844" y="14838"/>
                    </a:lnTo>
                    <a:cubicBezTo>
                      <a:pt x="2271" y="14981"/>
                      <a:pt x="2962" y="15212"/>
                      <a:pt x="4090" y="15571"/>
                    </a:cubicBezTo>
                    <a:lnTo>
                      <a:pt x="4770" y="19836"/>
                    </a:lnTo>
                    <a:cubicBezTo>
                      <a:pt x="3836" y="19533"/>
                      <a:pt x="3050" y="19278"/>
                      <a:pt x="2521" y="19101"/>
                    </a:cubicBezTo>
                    <a:lnTo>
                      <a:pt x="2521" y="19101"/>
                    </a:lnTo>
                    <a:lnTo>
                      <a:pt x="2547" y="19268"/>
                    </a:lnTo>
                    <a:cubicBezTo>
                      <a:pt x="3008" y="19424"/>
                      <a:pt x="3714" y="19654"/>
                      <a:pt x="4794" y="20003"/>
                    </a:cubicBezTo>
                    <a:lnTo>
                      <a:pt x="5621" y="25207"/>
                    </a:lnTo>
                    <a:cubicBezTo>
                      <a:pt x="4505" y="24846"/>
                      <a:pt x="3685" y="24577"/>
                      <a:pt x="3372" y="24467"/>
                    </a:cubicBezTo>
                    <a:lnTo>
                      <a:pt x="3372" y="24467"/>
                    </a:lnTo>
                    <a:lnTo>
                      <a:pt x="3397" y="24627"/>
                    </a:lnTo>
                    <a:cubicBezTo>
                      <a:pt x="3690" y="24734"/>
                      <a:pt x="4319" y="24943"/>
                      <a:pt x="5646" y="25372"/>
                    </a:cubicBezTo>
                    <a:lnTo>
                      <a:pt x="6614" y="31450"/>
                    </a:lnTo>
                    <a:cubicBezTo>
                      <a:pt x="5568" y="31110"/>
                      <a:pt x="4760" y="30848"/>
                      <a:pt x="4360" y="30715"/>
                    </a:cubicBezTo>
                    <a:lnTo>
                      <a:pt x="4360" y="30715"/>
                    </a:lnTo>
                    <a:lnTo>
                      <a:pt x="4389" y="30877"/>
                    </a:lnTo>
                    <a:cubicBezTo>
                      <a:pt x="4743" y="31001"/>
                      <a:pt x="5403" y="31217"/>
                      <a:pt x="6640" y="31617"/>
                    </a:cubicBezTo>
                    <a:lnTo>
                      <a:pt x="7438" y="36816"/>
                    </a:lnTo>
                    <a:cubicBezTo>
                      <a:pt x="6213" y="36472"/>
                      <a:pt x="5124" y="36168"/>
                      <a:pt x="4978" y="36120"/>
                    </a:cubicBezTo>
                    <a:lnTo>
                      <a:pt x="4978" y="36120"/>
                    </a:lnTo>
                    <a:lnTo>
                      <a:pt x="5015" y="36253"/>
                    </a:lnTo>
                    <a:cubicBezTo>
                      <a:pt x="5156" y="36299"/>
                      <a:pt x="6235" y="36610"/>
                      <a:pt x="7458" y="36957"/>
                    </a:cubicBezTo>
                    <a:lnTo>
                      <a:pt x="8275" y="42311"/>
                    </a:lnTo>
                    <a:cubicBezTo>
                      <a:pt x="6808" y="41892"/>
                      <a:pt x="5646" y="41562"/>
                      <a:pt x="5449" y="41498"/>
                    </a:cubicBezTo>
                    <a:lnTo>
                      <a:pt x="5449" y="41668"/>
                    </a:lnTo>
                    <a:cubicBezTo>
                      <a:pt x="5473" y="41676"/>
                      <a:pt x="6706" y="42025"/>
                      <a:pt x="8302" y="42476"/>
                    </a:cubicBezTo>
                    <a:lnTo>
                      <a:pt x="8918" y="46491"/>
                    </a:lnTo>
                    <a:cubicBezTo>
                      <a:pt x="7737" y="46135"/>
                      <a:pt x="6830" y="45861"/>
                      <a:pt x="6623" y="45795"/>
                    </a:cubicBezTo>
                    <a:lnTo>
                      <a:pt x="6623" y="45795"/>
                    </a:lnTo>
                    <a:lnTo>
                      <a:pt x="6660" y="46004"/>
                    </a:lnTo>
                    <a:cubicBezTo>
                      <a:pt x="6686" y="46013"/>
                      <a:pt x="7642" y="46297"/>
                      <a:pt x="8945" y="46685"/>
                    </a:cubicBezTo>
                    <a:lnTo>
                      <a:pt x="9537" y="50548"/>
                    </a:lnTo>
                    <a:lnTo>
                      <a:pt x="9690" y="50548"/>
                    </a:lnTo>
                    <a:lnTo>
                      <a:pt x="9103" y="46732"/>
                    </a:lnTo>
                    <a:lnTo>
                      <a:pt x="9103" y="46732"/>
                    </a:lnTo>
                    <a:cubicBezTo>
                      <a:pt x="10238" y="47069"/>
                      <a:pt x="11606" y="47479"/>
                      <a:pt x="12851" y="47848"/>
                    </a:cubicBezTo>
                    <a:lnTo>
                      <a:pt x="13305" y="50548"/>
                    </a:lnTo>
                    <a:lnTo>
                      <a:pt x="13475" y="50548"/>
                    </a:lnTo>
                    <a:lnTo>
                      <a:pt x="13026" y="47898"/>
                    </a:lnTo>
                    <a:lnTo>
                      <a:pt x="13026" y="47898"/>
                    </a:lnTo>
                    <a:cubicBezTo>
                      <a:pt x="14717" y="48403"/>
                      <a:pt x="16143" y="48830"/>
                      <a:pt x="16366" y="48903"/>
                    </a:cubicBezTo>
                    <a:lnTo>
                      <a:pt x="16679" y="50548"/>
                    </a:lnTo>
                    <a:lnTo>
                      <a:pt x="16830" y="50548"/>
                    </a:lnTo>
                    <a:lnTo>
                      <a:pt x="16527" y="48959"/>
                    </a:lnTo>
                    <a:lnTo>
                      <a:pt x="16527" y="48959"/>
                    </a:lnTo>
                    <a:cubicBezTo>
                      <a:pt x="18014" y="49432"/>
                      <a:pt x="19351" y="49856"/>
                      <a:pt x="20178" y="50118"/>
                    </a:cubicBezTo>
                    <a:lnTo>
                      <a:pt x="20141" y="49953"/>
                    </a:lnTo>
                    <a:cubicBezTo>
                      <a:pt x="19042" y="49602"/>
                      <a:pt x="17781" y="49196"/>
                      <a:pt x="16497" y="48784"/>
                    </a:cubicBezTo>
                    <a:lnTo>
                      <a:pt x="15731" y="44604"/>
                    </a:lnTo>
                    <a:lnTo>
                      <a:pt x="15731" y="44604"/>
                    </a:lnTo>
                    <a:cubicBezTo>
                      <a:pt x="17089" y="45036"/>
                      <a:pt x="18341" y="45436"/>
                      <a:pt x="19217" y="45720"/>
                    </a:cubicBezTo>
                    <a:lnTo>
                      <a:pt x="19181" y="45550"/>
                    </a:lnTo>
                    <a:cubicBezTo>
                      <a:pt x="18108" y="45206"/>
                      <a:pt x="16910" y="44825"/>
                      <a:pt x="15699" y="44436"/>
                    </a:cubicBezTo>
                    <a:lnTo>
                      <a:pt x="14736" y="39169"/>
                    </a:lnTo>
                    <a:lnTo>
                      <a:pt x="14736" y="39169"/>
                    </a:lnTo>
                    <a:cubicBezTo>
                      <a:pt x="16003" y="39575"/>
                      <a:pt x="17167" y="39948"/>
                      <a:pt x="18014" y="40218"/>
                    </a:cubicBezTo>
                    <a:lnTo>
                      <a:pt x="17977" y="40048"/>
                    </a:lnTo>
                    <a:cubicBezTo>
                      <a:pt x="16961" y="39723"/>
                      <a:pt x="15840" y="39366"/>
                      <a:pt x="14702" y="39002"/>
                    </a:cubicBezTo>
                    <a:lnTo>
                      <a:pt x="13771" y="33910"/>
                    </a:lnTo>
                    <a:lnTo>
                      <a:pt x="13771" y="33910"/>
                    </a:lnTo>
                    <a:cubicBezTo>
                      <a:pt x="15238" y="34380"/>
                      <a:pt x="16413" y="34754"/>
                      <a:pt x="16852" y="34895"/>
                    </a:cubicBezTo>
                    <a:lnTo>
                      <a:pt x="16815" y="34725"/>
                    </a:lnTo>
                    <a:cubicBezTo>
                      <a:pt x="15906" y="34439"/>
                      <a:pt x="14850" y="34099"/>
                      <a:pt x="13741" y="33742"/>
                    </a:cubicBezTo>
                    <a:lnTo>
                      <a:pt x="12618" y="27614"/>
                    </a:lnTo>
                    <a:lnTo>
                      <a:pt x="12618" y="27614"/>
                    </a:lnTo>
                    <a:cubicBezTo>
                      <a:pt x="13802" y="27992"/>
                      <a:pt x="14816" y="28318"/>
                      <a:pt x="15459" y="28524"/>
                    </a:cubicBezTo>
                    <a:lnTo>
                      <a:pt x="15423" y="28354"/>
                    </a:lnTo>
                    <a:cubicBezTo>
                      <a:pt x="14559" y="28077"/>
                      <a:pt x="13591" y="27769"/>
                      <a:pt x="12589" y="27447"/>
                    </a:cubicBezTo>
                    <a:lnTo>
                      <a:pt x="11631" y="22199"/>
                    </a:lnTo>
                    <a:lnTo>
                      <a:pt x="11631" y="22199"/>
                    </a:lnTo>
                    <a:cubicBezTo>
                      <a:pt x="12778" y="22568"/>
                      <a:pt x="13732" y="22871"/>
                      <a:pt x="14265" y="23041"/>
                    </a:cubicBezTo>
                    <a:lnTo>
                      <a:pt x="14229" y="22873"/>
                    </a:lnTo>
                    <a:cubicBezTo>
                      <a:pt x="13431" y="22619"/>
                      <a:pt x="12536" y="22335"/>
                      <a:pt x="11599" y="22034"/>
                    </a:cubicBezTo>
                    <a:lnTo>
                      <a:pt x="10811" y="17735"/>
                    </a:lnTo>
                    <a:lnTo>
                      <a:pt x="10811" y="17735"/>
                    </a:lnTo>
                    <a:cubicBezTo>
                      <a:pt x="11803" y="18053"/>
                      <a:pt x="12669" y="18329"/>
                      <a:pt x="13280" y="18523"/>
                    </a:cubicBezTo>
                    <a:lnTo>
                      <a:pt x="13244" y="18354"/>
                    </a:lnTo>
                    <a:cubicBezTo>
                      <a:pt x="12482" y="18111"/>
                      <a:pt x="11645" y="17844"/>
                      <a:pt x="10784" y="17568"/>
                    </a:cubicBezTo>
                    <a:lnTo>
                      <a:pt x="10054" y="13567"/>
                    </a:lnTo>
                    <a:lnTo>
                      <a:pt x="10054" y="13567"/>
                    </a:lnTo>
                    <a:cubicBezTo>
                      <a:pt x="10976" y="13861"/>
                      <a:pt x="11779" y="14120"/>
                      <a:pt x="12361" y="14304"/>
                    </a:cubicBezTo>
                    <a:lnTo>
                      <a:pt x="12325" y="14135"/>
                    </a:lnTo>
                    <a:cubicBezTo>
                      <a:pt x="11609" y="13904"/>
                      <a:pt x="10830" y="13654"/>
                      <a:pt x="10022" y="13397"/>
                    </a:cubicBezTo>
                    <a:lnTo>
                      <a:pt x="9309" y="9506"/>
                    </a:lnTo>
                    <a:lnTo>
                      <a:pt x="9309" y="9506"/>
                    </a:lnTo>
                    <a:cubicBezTo>
                      <a:pt x="10144" y="9773"/>
                      <a:pt x="10891" y="10010"/>
                      <a:pt x="11466" y="10195"/>
                    </a:cubicBezTo>
                    <a:lnTo>
                      <a:pt x="11429" y="10027"/>
                    </a:lnTo>
                    <a:cubicBezTo>
                      <a:pt x="10757" y="9814"/>
                      <a:pt x="10030" y="9578"/>
                      <a:pt x="9282" y="9343"/>
                    </a:cubicBezTo>
                    <a:lnTo>
                      <a:pt x="8712" y="6218"/>
                    </a:lnTo>
                    <a:lnTo>
                      <a:pt x="8712" y="6218"/>
                    </a:lnTo>
                    <a:cubicBezTo>
                      <a:pt x="9559" y="6490"/>
                      <a:pt x="10267" y="6716"/>
                      <a:pt x="10740" y="6869"/>
                    </a:cubicBezTo>
                    <a:lnTo>
                      <a:pt x="10704" y="6699"/>
                    </a:lnTo>
                    <a:cubicBezTo>
                      <a:pt x="10078" y="6497"/>
                      <a:pt x="9394" y="6279"/>
                      <a:pt x="8683" y="6053"/>
                    </a:cubicBezTo>
                    <a:lnTo>
                      <a:pt x="7950" y="2062"/>
                    </a:lnTo>
                    <a:lnTo>
                      <a:pt x="7790" y="2009"/>
                    </a:lnTo>
                    <a:lnTo>
                      <a:pt x="8520" y="6000"/>
                    </a:lnTo>
                    <a:cubicBezTo>
                      <a:pt x="7611" y="5709"/>
                      <a:pt x="6657" y="5403"/>
                      <a:pt x="5711" y="5100"/>
                    </a:cubicBezTo>
                    <a:lnTo>
                      <a:pt x="5024" y="1109"/>
                    </a:lnTo>
                    <a:lnTo>
                      <a:pt x="4864" y="1058"/>
                    </a:lnTo>
                    <a:lnTo>
                      <a:pt x="4864" y="1058"/>
                    </a:lnTo>
                    <a:lnTo>
                      <a:pt x="5549" y="5049"/>
                    </a:lnTo>
                    <a:cubicBezTo>
                      <a:pt x="4454" y="4697"/>
                      <a:pt x="3377" y="4355"/>
                      <a:pt x="2404" y="4040"/>
                    </a:cubicBezTo>
                    <a:lnTo>
                      <a:pt x="1771" y="51"/>
                    </a:lnTo>
                    <a:lnTo>
                      <a:pt x="16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14"/>
              <p:cNvSpPr/>
              <p:nvPr/>
            </p:nvSpPr>
            <p:spPr>
              <a:xfrm>
                <a:off x="9105302" y="3286877"/>
                <a:ext cx="395126" cy="1856646"/>
              </a:xfrm>
              <a:custGeom>
                <a:avLst/>
                <a:gdLst/>
                <a:ahLst/>
                <a:cxnLst/>
                <a:rect l="l" t="t" r="r" b="b"/>
                <a:pathLst>
                  <a:path w="6200" h="29133" extrusionOk="0">
                    <a:moveTo>
                      <a:pt x="61" y="1"/>
                    </a:moveTo>
                    <a:cubicBezTo>
                      <a:pt x="57" y="1"/>
                      <a:pt x="53" y="1"/>
                      <a:pt x="49" y="2"/>
                    </a:cubicBezTo>
                    <a:cubicBezTo>
                      <a:pt x="17" y="7"/>
                      <a:pt x="0" y="39"/>
                      <a:pt x="5" y="68"/>
                    </a:cubicBezTo>
                    <a:lnTo>
                      <a:pt x="6083" y="29086"/>
                    </a:lnTo>
                    <a:cubicBezTo>
                      <a:pt x="6090" y="29115"/>
                      <a:pt x="6109" y="29132"/>
                      <a:pt x="6138" y="29132"/>
                    </a:cubicBezTo>
                    <a:cubicBezTo>
                      <a:pt x="6141" y="29132"/>
                      <a:pt x="6143" y="29132"/>
                      <a:pt x="6151" y="29130"/>
                    </a:cubicBezTo>
                    <a:cubicBezTo>
                      <a:pt x="6180" y="29122"/>
                      <a:pt x="6199" y="29093"/>
                      <a:pt x="6192" y="29062"/>
                    </a:cubicBezTo>
                    <a:lnTo>
                      <a:pt x="114" y="43"/>
                    </a:lnTo>
                    <a:cubicBezTo>
                      <a:pt x="110" y="18"/>
                      <a:pt x="87" y="1"/>
                      <a:pt x="6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949" name="Google Shape;949;p14"/>
            <p:cNvCxnSpPr/>
            <p:nvPr/>
          </p:nvCxnSpPr>
          <p:spPr>
            <a:xfrm rot="10800000">
              <a:off x="8008300" y="1724000"/>
              <a:ext cx="564600" cy="34341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0" name="Google Shape;950;p14"/>
            <p:cNvCxnSpPr/>
            <p:nvPr/>
          </p:nvCxnSpPr>
          <p:spPr>
            <a:xfrm>
              <a:off x="7921075" y="1438325"/>
              <a:ext cx="63000" cy="2958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1" name="Google Shape;951;p14"/>
            <p:cNvCxnSpPr/>
            <p:nvPr/>
          </p:nvCxnSpPr>
          <p:spPr>
            <a:xfrm>
              <a:off x="7817100" y="907950"/>
              <a:ext cx="133500" cy="5382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52" name="Google Shape;952;p14"/>
          <p:cNvSpPr/>
          <p:nvPr/>
        </p:nvSpPr>
        <p:spPr>
          <a:xfrm>
            <a:off x="8173123" y="-54675"/>
            <a:ext cx="1019439" cy="473688"/>
          </a:xfrm>
          <a:custGeom>
            <a:avLst/>
            <a:gdLst/>
            <a:ahLst/>
            <a:cxnLst/>
            <a:rect l="l" t="t" r="r" b="b"/>
            <a:pathLst>
              <a:path w="13524" h="6284" extrusionOk="0">
                <a:moveTo>
                  <a:pt x="2050" y="0"/>
                </a:moveTo>
                <a:cubicBezTo>
                  <a:pt x="1504" y="281"/>
                  <a:pt x="1009" y="641"/>
                  <a:pt x="636" y="1036"/>
                </a:cubicBezTo>
                <a:cubicBezTo>
                  <a:pt x="216" y="1485"/>
                  <a:pt x="0" y="1938"/>
                  <a:pt x="17" y="2341"/>
                </a:cubicBezTo>
                <a:cubicBezTo>
                  <a:pt x="37" y="2744"/>
                  <a:pt x="296" y="3081"/>
                  <a:pt x="750" y="3287"/>
                </a:cubicBezTo>
                <a:cubicBezTo>
                  <a:pt x="1078" y="3441"/>
                  <a:pt x="1511" y="3524"/>
                  <a:pt x="1986" y="3524"/>
                </a:cubicBezTo>
                <a:cubicBezTo>
                  <a:pt x="2744" y="3524"/>
                  <a:pt x="3606" y="3311"/>
                  <a:pt x="4304" y="2829"/>
                </a:cubicBezTo>
                <a:lnTo>
                  <a:pt x="4304" y="2829"/>
                </a:lnTo>
                <a:cubicBezTo>
                  <a:pt x="4260" y="3358"/>
                  <a:pt x="4207" y="4816"/>
                  <a:pt x="4942" y="5665"/>
                </a:cubicBezTo>
                <a:cubicBezTo>
                  <a:pt x="5299" y="6077"/>
                  <a:pt x="5789" y="6284"/>
                  <a:pt x="6403" y="6284"/>
                </a:cubicBezTo>
                <a:cubicBezTo>
                  <a:pt x="7356" y="6284"/>
                  <a:pt x="8067" y="6056"/>
                  <a:pt x="8516" y="5604"/>
                </a:cubicBezTo>
                <a:cubicBezTo>
                  <a:pt x="8841" y="5279"/>
                  <a:pt x="8940" y="4925"/>
                  <a:pt x="8972" y="4731"/>
                </a:cubicBezTo>
                <a:cubicBezTo>
                  <a:pt x="9258" y="4901"/>
                  <a:pt x="10032" y="5323"/>
                  <a:pt x="10939" y="5556"/>
                </a:cubicBezTo>
                <a:cubicBezTo>
                  <a:pt x="11362" y="5665"/>
                  <a:pt x="11759" y="5719"/>
                  <a:pt x="12128" y="5719"/>
                </a:cubicBezTo>
                <a:cubicBezTo>
                  <a:pt x="12654" y="5719"/>
                  <a:pt x="13123" y="5609"/>
                  <a:pt x="13523" y="5391"/>
                </a:cubicBezTo>
                <a:cubicBezTo>
                  <a:pt x="13480" y="5352"/>
                  <a:pt x="13438" y="5313"/>
                  <a:pt x="13395" y="5277"/>
                </a:cubicBezTo>
                <a:cubicBezTo>
                  <a:pt x="13035" y="5463"/>
                  <a:pt x="12617" y="5556"/>
                  <a:pt x="12146" y="5556"/>
                </a:cubicBezTo>
                <a:cubicBezTo>
                  <a:pt x="11788" y="5556"/>
                  <a:pt x="11399" y="5502"/>
                  <a:pt x="10981" y="5396"/>
                </a:cubicBezTo>
                <a:cubicBezTo>
                  <a:pt x="9872" y="5107"/>
                  <a:pt x="8950" y="4525"/>
                  <a:pt x="8943" y="4522"/>
                </a:cubicBezTo>
                <a:cubicBezTo>
                  <a:pt x="8928" y="4513"/>
                  <a:pt x="8910" y="4507"/>
                  <a:pt x="8893" y="4507"/>
                </a:cubicBezTo>
                <a:cubicBezTo>
                  <a:pt x="8880" y="4507"/>
                  <a:pt x="8867" y="4510"/>
                  <a:pt x="8855" y="4517"/>
                </a:cubicBezTo>
                <a:cubicBezTo>
                  <a:pt x="8829" y="4534"/>
                  <a:pt x="8809" y="4564"/>
                  <a:pt x="8809" y="4595"/>
                </a:cubicBezTo>
                <a:cubicBezTo>
                  <a:pt x="8809" y="4597"/>
                  <a:pt x="8807" y="5071"/>
                  <a:pt x="8392" y="5485"/>
                </a:cubicBezTo>
                <a:cubicBezTo>
                  <a:pt x="7980" y="5905"/>
                  <a:pt x="7305" y="6114"/>
                  <a:pt x="6398" y="6114"/>
                </a:cubicBezTo>
                <a:cubicBezTo>
                  <a:pt x="5837" y="6114"/>
                  <a:pt x="5389" y="5925"/>
                  <a:pt x="5068" y="5556"/>
                </a:cubicBezTo>
                <a:cubicBezTo>
                  <a:pt x="4231" y="4585"/>
                  <a:pt x="4488" y="2678"/>
                  <a:pt x="4491" y="2659"/>
                </a:cubicBezTo>
                <a:cubicBezTo>
                  <a:pt x="4501" y="2625"/>
                  <a:pt x="4484" y="2594"/>
                  <a:pt x="4452" y="2574"/>
                </a:cubicBezTo>
                <a:cubicBezTo>
                  <a:pt x="4439" y="2564"/>
                  <a:pt x="4424" y="2560"/>
                  <a:pt x="4408" y="2560"/>
                </a:cubicBezTo>
                <a:cubicBezTo>
                  <a:pt x="4390" y="2560"/>
                  <a:pt x="4372" y="2566"/>
                  <a:pt x="4357" y="2577"/>
                </a:cubicBezTo>
                <a:cubicBezTo>
                  <a:pt x="3661" y="3117"/>
                  <a:pt x="2761" y="3356"/>
                  <a:pt x="1979" y="3356"/>
                </a:cubicBezTo>
                <a:cubicBezTo>
                  <a:pt x="1533" y="3356"/>
                  <a:pt x="1126" y="3278"/>
                  <a:pt x="818" y="3135"/>
                </a:cubicBezTo>
                <a:cubicBezTo>
                  <a:pt x="541" y="3008"/>
                  <a:pt x="209" y="2766"/>
                  <a:pt x="189" y="2334"/>
                </a:cubicBezTo>
                <a:cubicBezTo>
                  <a:pt x="170" y="1975"/>
                  <a:pt x="371" y="1567"/>
                  <a:pt x="757" y="1152"/>
                </a:cubicBezTo>
                <a:cubicBezTo>
                  <a:pt x="1177" y="708"/>
                  <a:pt x="1762" y="313"/>
                  <a:pt x="2404" y="17"/>
                </a:cubicBezTo>
                <a:cubicBezTo>
                  <a:pt x="2286" y="10"/>
                  <a:pt x="2172" y="2"/>
                  <a:pt x="205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14"/>
          <p:cNvSpPr/>
          <p:nvPr/>
        </p:nvSpPr>
        <p:spPr>
          <a:xfrm>
            <a:off x="-56064" y="841586"/>
            <a:ext cx="626621" cy="1035537"/>
          </a:xfrm>
          <a:custGeom>
            <a:avLst/>
            <a:gdLst/>
            <a:ahLst/>
            <a:cxnLst/>
            <a:rect l="l" t="t" r="r" b="b"/>
            <a:pathLst>
              <a:path w="7947" h="13133" extrusionOk="0">
                <a:moveTo>
                  <a:pt x="3" y="0"/>
                </a:moveTo>
                <a:lnTo>
                  <a:pt x="3" y="114"/>
                </a:lnTo>
                <a:cubicBezTo>
                  <a:pt x="908" y="170"/>
                  <a:pt x="1910" y="745"/>
                  <a:pt x="1929" y="2989"/>
                </a:cubicBezTo>
                <a:cubicBezTo>
                  <a:pt x="1929" y="3014"/>
                  <a:pt x="1944" y="3033"/>
                  <a:pt x="1966" y="3040"/>
                </a:cubicBezTo>
                <a:cubicBezTo>
                  <a:pt x="1972" y="3043"/>
                  <a:pt x="1978" y="3044"/>
                  <a:pt x="1984" y="3044"/>
                </a:cubicBezTo>
                <a:cubicBezTo>
                  <a:pt x="2001" y="3044"/>
                  <a:pt x="2016" y="3036"/>
                  <a:pt x="2027" y="3026"/>
                </a:cubicBezTo>
                <a:cubicBezTo>
                  <a:pt x="2029" y="3026"/>
                  <a:pt x="2225" y="2798"/>
                  <a:pt x="2565" y="2798"/>
                </a:cubicBezTo>
                <a:cubicBezTo>
                  <a:pt x="2771" y="2798"/>
                  <a:pt x="2990" y="2880"/>
                  <a:pt x="3215" y="3038"/>
                </a:cubicBezTo>
                <a:cubicBezTo>
                  <a:pt x="3970" y="3572"/>
                  <a:pt x="3725" y="5260"/>
                  <a:pt x="3722" y="5277"/>
                </a:cubicBezTo>
                <a:cubicBezTo>
                  <a:pt x="3718" y="5297"/>
                  <a:pt x="3727" y="5318"/>
                  <a:pt x="3742" y="5331"/>
                </a:cubicBezTo>
                <a:cubicBezTo>
                  <a:pt x="3752" y="5338"/>
                  <a:pt x="3762" y="5341"/>
                  <a:pt x="3774" y="5341"/>
                </a:cubicBezTo>
                <a:cubicBezTo>
                  <a:pt x="3782" y="5341"/>
                  <a:pt x="3791" y="5339"/>
                  <a:pt x="3800" y="5335"/>
                </a:cubicBezTo>
                <a:cubicBezTo>
                  <a:pt x="3802" y="5335"/>
                  <a:pt x="4268" y="5129"/>
                  <a:pt x="4882" y="5129"/>
                </a:cubicBezTo>
                <a:cubicBezTo>
                  <a:pt x="5554" y="5129"/>
                  <a:pt x="6495" y="5374"/>
                  <a:pt x="7199" y="6548"/>
                </a:cubicBezTo>
                <a:cubicBezTo>
                  <a:pt x="7818" y="7580"/>
                  <a:pt x="7762" y="9275"/>
                  <a:pt x="7070" y="10493"/>
                </a:cubicBezTo>
                <a:cubicBezTo>
                  <a:pt x="6541" y="11425"/>
                  <a:pt x="5738" y="11937"/>
                  <a:pt x="4807" y="11937"/>
                </a:cubicBezTo>
                <a:cubicBezTo>
                  <a:pt x="4256" y="11937"/>
                  <a:pt x="3662" y="11762"/>
                  <a:pt x="3038" y="11410"/>
                </a:cubicBezTo>
                <a:cubicBezTo>
                  <a:pt x="3030" y="11406"/>
                  <a:pt x="3020" y="11404"/>
                  <a:pt x="3010" y="11404"/>
                </a:cubicBezTo>
                <a:cubicBezTo>
                  <a:pt x="2993" y="11404"/>
                  <a:pt x="2976" y="11411"/>
                  <a:pt x="2965" y="11425"/>
                </a:cubicBezTo>
                <a:cubicBezTo>
                  <a:pt x="2953" y="11439"/>
                  <a:pt x="1845" y="13016"/>
                  <a:pt x="428" y="13016"/>
                </a:cubicBezTo>
                <a:cubicBezTo>
                  <a:pt x="285" y="13016"/>
                  <a:pt x="144" y="13002"/>
                  <a:pt x="1" y="12968"/>
                </a:cubicBezTo>
                <a:lnTo>
                  <a:pt x="1" y="13087"/>
                </a:lnTo>
                <a:cubicBezTo>
                  <a:pt x="139" y="13118"/>
                  <a:pt x="282" y="13133"/>
                  <a:pt x="428" y="13133"/>
                </a:cubicBezTo>
                <a:cubicBezTo>
                  <a:pt x="1789" y="13133"/>
                  <a:pt x="2839" y="11796"/>
                  <a:pt x="3026" y="11534"/>
                </a:cubicBezTo>
                <a:cubicBezTo>
                  <a:pt x="3652" y="11876"/>
                  <a:pt x="4249" y="12051"/>
                  <a:pt x="4807" y="12051"/>
                </a:cubicBezTo>
                <a:cubicBezTo>
                  <a:pt x="5780" y="12051"/>
                  <a:pt x="6617" y="11517"/>
                  <a:pt x="7167" y="10549"/>
                </a:cubicBezTo>
                <a:cubicBezTo>
                  <a:pt x="7890" y="9278"/>
                  <a:pt x="7946" y="7570"/>
                  <a:pt x="7296" y="6495"/>
                </a:cubicBezTo>
                <a:cubicBezTo>
                  <a:pt x="6566" y="5275"/>
                  <a:pt x="5581" y="5018"/>
                  <a:pt x="4882" y="5018"/>
                </a:cubicBezTo>
                <a:cubicBezTo>
                  <a:pt x="4402" y="5018"/>
                  <a:pt x="4013" y="5136"/>
                  <a:pt x="3846" y="5200"/>
                </a:cubicBezTo>
                <a:cubicBezTo>
                  <a:pt x="3887" y="4821"/>
                  <a:pt x="3992" y="3448"/>
                  <a:pt x="3281" y="2946"/>
                </a:cubicBezTo>
                <a:cubicBezTo>
                  <a:pt x="3036" y="2773"/>
                  <a:pt x="2796" y="2686"/>
                  <a:pt x="2570" y="2686"/>
                </a:cubicBezTo>
                <a:cubicBezTo>
                  <a:pt x="2320" y="2686"/>
                  <a:pt x="2141" y="2786"/>
                  <a:pt x="2039" y="2863"/>
                </a:cubicBezTo>
                <a:cubicBezTo>
                  <a:pt x="1980" y="534"/>
                  <a:pt x="806" y="51"/>
                  <a:pt x="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p14"/>
          <p:cNvSpPr/>
          <p:nvPr/>
        </p:nvSpPr>
        <p:spPr>
          <a:xfrm>
            <a:off x="2015800" y="-54676"/>
            <a:ext cx="1324690" cy="297644"/>
          </a:xfrm>
          <a:custGeom>
            <a:avLst/>
            <a:gdLst/>
            <a:ahLst/>
            <a:cxnLst/>
            <a:rect l="l" t="t" r="r" b="b"/>
            <a:pathLst>
              <a:path w="15079" h="3388" extrusionOk="0">
                <a:moveTo>
                  <a:pt x="15078" y="0"/>
                </a:moveTo>
                <a:cubicBezTo>
                  <a:pt x="15077" y="2"/>
                  <a:pt x="15076" y="3"/>
                  <a:pt x="15075" y="5"/>
                </a:cubicBezTo>
                <a:lnTo>
                  <a:pt x="15078" y="5"/>
                </a:lnTo>
                <a:lnTo>
                  <a:pt x="15078" y="0"/>
                </a:lnTo>
                <a:close/>
                <a:moveTo>
                  <a:pt x="168" y="3"/>
                </a:moveTo>
                <a:cubicBezTo>
                  <a:pt x="92" y="304"/>
                  <a:pt x="0" y="874"/>
                  <a:pt x="243" y="1383"/>
                </a:cubicBezTo>
                <a:cubicBezTo>
                  <a:pt x="435" y="1783"/>
                  <a:pt x="789" y="2055"/>
                  <a:pt x="1306" y="2201"/>
                </a:cubicBezTo>
                <a:cubicBezTo>
                  <a:pt x="1652" y="2298"/>
                  <a:pt x="1990" y="2337"/>
                  <a:pt x="2310" y="2337"/>
                </a:cubicBezTo>
                <a:cubicBezTo>
                  <a:pt x="3425" y="2337"/>
                  <a:pt x="4317" y="1863"/>
                  <a:pt x="4540" y="1735"/>
                </a:cubicBezTo>
                <a:cubicBezTo>
                  <a:pt x="4607" y="1873"/>
                  <a:pt x="4804" y="2220"/>
                  <a:pt x="5238" y="2562"/>
                </a:cubicBezTo>
                <a:cubicBezTo>
                  <a:pt x="5723" y="2943"/>
                  <a:pt x="6599" y="3387"/>
                  <a:pt x="8065" y="3387"/>
                </a:cubicBezTo>
                <a:cubicBezTo>
                  <a:pt x="8123" y="3387"/>
                  <a:pt x="8181" y="3387"/>
                  <a:pt x="8237" y="3385"/>
                </a:cubicBezTo>
                <a:cubicBezTo>
                  <a:pt x="9460" y="3358"/>
                  <a:pt x="10294" y="3062"/>
                  <a:pt x="10716" y="2511"/>
                </a:cubicBezTo>
                <a:cubicBezTo>
                  <a:pt x="10986" y="2152"/>
                  <a:pt x="10998" y="1788"/>
                  <a:pt x="10988" y="1638"/>
                </a:cubicBezTo>
                <a:lnTo>
                  <a:pt x="10988" y="1638"/>
                </a:lnTo>
                <a:cubicBezTo>
                  <a:pt x="11057" y="1642"/>
                  <a:pt x="11176" y="1647"/>
                  <a:pt x="11330" y="1647"/>
                </a:cubicBezTo>
                <a:cubicBezTo>
                  <a:pt x="11644" y="1647"/>
                  <a:pt x="12107" y="1625"/>
                  <a:pt x="12609" y="1526"/>
                </a:cubicBezTo>
                <a:cubicBezTo>
                  <a:pt x="13737" y="1301"/>
                  <a:pt x="14585" y="779"/>
                  <a:pt x="15075" y="5"/>
                </a:cubicBezTo>
                <a:lnTo>
                  <a:pt x="14943" y="5"/>
                </a:lnTo>
                <a:cubicBezTo>
                  <a:pt x="14346" y="895"/>
                  <a:pt x="13346" y="1262"/>
                  <a:pt x="12589" y="1412"/>
                </a:cubicBezTo>
                <a:cubicBezTo>
                  <a:pt x="12103" y="1510"/>
                  <a:pt x="11657" y="1532"/>
                  <a:pt x="11350" y="1532"/>
                </a:cubicBezTo>
                <a:cubicBezTo>
                  <a:pt x="11092" y="1532"/>
                  <a:pt x="10932" y="1517"/>
                  <a:pt x="10927" y="1517"/>
                </a:cubicBezTo>
                <a:cubicBezTo>
                  <a:pt x="10924" y="1516"/>
                  <a:pt x="10921" y="1515"/>
                  <a:pt x="10917" y="1515"/>
                </a:cubicBezTo>
                <a:cubicBezTo>
                  <a:pt x="10903" y="1515"/>
                  <a:pt x="10891" y="1524"/>
                  <a:pt x="10881" y="1534"/>
                </a:cubicBezTo>
                <a:cubicBezTo>
                  <a:pt x="10869" y="1548"/>
                  <a:pt x="10867" y="1568"/>
                  <a:pt x="10869" y="1587"/>
                </a:cubicBezTo>
                <a:cubicBezTo>
                  <a:pt x="10869" y="1589"/>
                  <a:pt x="10944" y="2024"/>
                  <a:pt x="10624" y="2441"/>
                </a:cubicBezTo>
                <a:cubicBezTo>
                  <a:pt x="10229" y="2958"/>
                  <a:pt x="9401" y="3242"/>
                  <a:pt x="8232" y="3268"/>
                </a:cubicBezTo>
                <a:cubicBezTo>
                  <a:pt x="8174" y="3271"/>
                  <a:pt x="8118" y="3271"/>
                  <a:pt x="8062" y="3271"/>
                </a:cubicBezTo>
                <a:cubicBezTo>
                  <a:pt x="5277" y="3271"/>
                  <a:pt x="4622" y="1650"/>
                  <a:pt x="4617" y="1631"/>
                </a:cubicBezTo>
                <a:cubicBezTo>
                  <a:pt x="4610" y="1616"/>
                  <a:pt x="4598" y="1601"/>
                  <a:pt x="4583" y="1599"/>
                </a:cubicBezTo>
                <a:cubicBezTo>
                  <a:pt x="4574" y="1596"/>
                  <a:pt x="4566" y="1594"/>
                  <a:pt x="4559" y="1594"/>
                </a:cubicBezTo>
                <a:cubicBezTo>
                  <a:pt x="4550" y="1594"/>
                  <a:pt x="4542" y="1596"/>
                  <a:pt x="4535" y="1601"/>
                </a:cubicBezTo>
                <a:cubicBezTo>
                  <a:pt x="4525" y="1607"/>
                  <a:pt x="3561" y="2220"/>
                  <a:pt x="2310" y="2220"/>
                </a:cubicBezTo>
                <a:cubicBezTo>
                  <a:pt x="1998" y="2220"/>
                  <a:pt x="1669" y="2182"/>
                  <a:pt x="1332" y="2087"/>
                </a:cubicBezTo>
                <a:cubicBezTo>
                  <a:pt x="849" y="1953"/>
                  <a:pt x="519" y="1699"/>
                  <a:pt x="342" y="1330"/>
                </a:cubicBezTo>
                <a:cubicBezTo>
                  <a:pt x="112" y="842"/>
                  <a:pt x="214" y="274"/>
                  <a:pt x="287" y="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14"/>
          <p:cNvSpPr txBox="1">
            <a:spLocks noGrp="1"/>
          </p:cNvSpPr>
          <p:nvPr>
            <p:ph type="title" hasCustomPrompt="1"/>
          </p:nvPr>
        </p:nvSpPr>
        <p:spPr>
          <a:xfrm>
            <a:off x="1763613" y="608850"/>
            <a:ext cx="5616900" cy="8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9pPr>
          </a:lstStyle>
          <a:p>
            <a:r>
              <a:t>xx%</a:t>
            </a:r>
          </a:p>
        </p:txBody>
      </p:sp>
      <p:sp>
        <p:nvSpPr>
          <p:cNvPr id="956" name="Google Shape;956;p14"/>
          <p:cNvSpPr txBox="1">
            <a:spLocks noGrp="1"/>
          </p:cNvSpPr>
          <p:nvPr>
            <p:ph type="subTitle" idx="1"/>
          </p:nvPr>
        </p:nvSpPr>
        <p:spPr>
          <a:xfrm>
            <a:off x="2526000" y="1271125"/>
            <a:ext cx="4092000" cy="3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7" name="Google Shape;957;p14"/>
          <p:cNvSpPr txBox="1">
            <a:spLocks noGrp="1"/>
          </p:cNvSpPr>
          <p:nvPr>
            <p:ph type="title" idx="2" hasCustomPrompt="1"/>
          </p:nvPr>
        </p:nvSpPr>
        <p:spPr>
          <a:xfrm>
            <a:off x="1763488" y="2020088"/>
            <a:ext cx="5616900" cy="8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9pPr>
          </a:lstStyle>
          <a:p>
            <a:r>
              <a:t>xx%</a:t>
            </a:r>
          </a:p>
        </p:txBody>
      </p:sp>
      <p:sp>
        <p:nvSpPr>
          <p:cNvPr id="958" name="Google Shape;958;p14"/>
          <p:cNvSpPr txBox="1">
            <a:spLocks noGrp="1"/>
          </p:cNvSpPr>
          <p:nvPr>
            <p:ph type="subTitle" idx="3"/>
          </p:nvPr>
        </p:nvSpPr>
        <p:spPr>
          <a:xfrm>
            <a:off x="2526000" y="2682375"/>
            <a:ext cx="4092000" cy="3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9" name="Google Shape;959;p14"/>
          <p:cNvSpPr txBox="1">
            <a:spLocks noGrp="1"/>
          </p:cNvSpPr>
          <p:nvPr>
            <p:ph type="title" idx="4" hasCustomPrompt="1"/>
          </p:nvPr>
        </p:nvSpPr>
        <p:spPr>
          <a:xfrm>
            <a:off x="1763613" y="3431350"/>
            <a:ext cx="5616900" cy="8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9pPr>
          </a:lstStyle>
          <a:p>
            <a:r>
              <a:t>xx%</a:t>
            </a:r>
          </a:p>
        </p:txBody>
      </p:sp>
      <p:sp>
        <p:nvSpPr>
          <p:cNvPr id="960" name="Google Shape;960;p14"/>
          <p:cNvSpPr txBox="1">
            <a:spLocks noGrp="1"/>
          </p:cNvSpPr>
          <p:nvPr>
            <p:ph type="subTitle" idx="5"/>
          </p:nvPr>
        </p:nvSpPr>
        <p:spPr>
          <a:xfrm>
            <a:off x="2526000" y="4093625"/>
            <a:ext cx="4092000" cy="3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_AND_BODY_1"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2" name="Google Shape;962;p15"/>
          <p:cNvGrpSpPr/>
          <p:nvPr/>
        </p:nvGrpSpPr>
        <p:grpSpPr>
          <a:xfrm>
            <a:off x="6006429" y="367764"/>
            <a:ext cx="1324689" cy="1396749"/>
            <a:chOff x="6682229" y="140814"/>
            <a:chExt cx="1324689" cy="1396749"/>
          </a:xfrm>
        </p:grpSpPr>
        <p:sp>
          <p:nvSpPr>
            <p:cNvPr id="963" name="Google Shape;963;p15"/>
            <p:cNvSpPr/>
            <p:nvPr/>
          </p:nvSpPr>
          <p:spPr>
            <a:xfrm rot="-4882955">
              <a:off x="6725500" y="263105"/>
              <a:ext cx="1238149" cy="1152169"/>
            </a:xfrm>
            <a:custGeom>
              <a:avLst/>
              <a:gdLst/>
              <a:ahLst/>
              <a:cxnLst/>
              <a:rect l="l" t="t" r="r" b="b"/>
              <a:pathLst>
                <a:path w="29995" h="27914" extrusionOk="0">
                  <a:moveTo>
                    <a:pt x="14987" y="136"/>
                  </a:moveTo>
                  <a:cubicBezTo>
                    <a:pt x="15293" y="136"/>
                    <a:pt x="15599" y="147"/>
                    <a:pt x="15904" y="168"/>
                  </a:cubicBezTo>
                  <a:cubicBezTo>
                    <a:pt x="19363" y="391"/>
                    <a:pt x="22597" y="1905"/>
                    <a:pt x="25004" y="4433"/>
                  </a:cubicBezTo>
                  <a:cubicBezTo>
                    <a:pt x="26212" y="5702"/>
                    <a:pt x="27153" y="7162"/>
                    <a:pt x="27809" y="8785"/>
                  </a:cubicBezTo>
                  <a:cubicBezTo>
                    <a:pt x="28143" y="9612"/>
                    <a:pt x="28398" y="10486"/>
                    <a:pt x="28568" y="11376"/>
                  </a:cubicBezTo>
                  <a:cubicBezTo>
                    <a:pt x="29994" y="18858"/>
                    <a:pt x="25062" y="26105"/>
                    <a:pt x="17578" y="27527"/>
                  </a:cubicBezTo>
                  <a:cubicBezTo>
                    <a:pt x="16702" y="27693"/>
                    <a:pt x="15824" y="27776"/>
                    <a:pt x="14954" y="27776"/>
                  </a:cubicBezTo>
                  <a:cubicBezTo>
                    <a:pt x="12116" y="27776"/>
                    <a:pt x="9357" y="26899"/>
                    <a:pt x="6988" y="25215"/>
                  </a:cubicBezTo>
                  <a:cubicBezTo>
                    <a:pt x="6117" y="24596"/>
                    <a:pt x="5314" y="23873"/>
                    <a:pt x="4608" y="23063"/>
                  </a:cubicBezTo>
                  <a:cubicBezTo>
                    <a:pt x="3569" y="21884"/>
                    <a:pt x="2749" y="20547"/>
                    <a:pt x="2167" y="19084"/>
                  </a:cubicBezTo>
                  <a:cubicBezTo>
                    <a:pt x="1840" y="18269"/>
                    <a:pt x="1590" y="17415"/>
                    <a:pt x="1422" y="16537"/>
                  </a:cubicBezTo>
                  <a:cubicBezTo>
                    <a:pt x="1" y="9052"/>
                    <a:pt x="4928" y="1805"/>
                    <a:pt x="12413" y="381"/>
                  </a:cubicBezTo>
                  <a:cubicBezTo>
                    <a:pt x="13264" y="219"/>
                    <a:pt x="14128" y="136"/>
                    <a:pt x="14987" y="136"/>
                  </a:cubicBezTo>
                  <a:close/>
                  <a:moveTo>
                    <a:pt x="14997" y="1"/>
                  </a:moveTo>
                  <a:cubicBezTo>
                    <a:pt x="14125" y="1"/>
                    <a:pt x="13250" y="85"/>
                    <a:pt x="12386" y="250"/>
                  </a:cubicBezTo>
                  <a:cubicBezTo>
                    <a:pt x="10537" y="602"/>
                    <a:pt x="8810" y="1306"/>
                    <a:pt x="7257" y="2342"/>
                  </a:cubicBezTo>
                  <a:cubicBezTo>
                    <a:pt x="5758" y="3343"/>
                    <a:pt x="4479" y="4610"/>
                    <a:pt x="3460" y="6109"/>
                  </a:cubicBezTo>
                  <a:cubicBezTo>
                    <a:pt x="2441" y="7606"/>
                    <a:pt x="1733" y="9258"/>
                    <a:pt x="1354" y="11024"/>
                  </a:cubicBezTo>
                  <a:cubicBezTo>
                    <a:pt x="959" y="12849"/>
                    <a:pt x="937" y="14712"/>
                    <a:pt x="1294" y="16566"/>
                  </a:cubicBezTo>
                  <a:cubicBezTo>
                    <a:pt x="1464" y="17451"/>
                    <a:pt x="1713" y="18315"/>
                    <a:pt x="2041" y="19140"/>
                  </a:cubicBezTo>
                  <a:cubicBezTo>
                    <a:pt x="2631" y="20617"/>
                    <a:pt x="3458" y="21966"/>
                    <a:pt x="4508" y="23157"/>
                  </a:cubicBezTo>
                  <a:cubicBezTo>
                    <a:pt x="5224" y="23972"/>
                    <a:pt x="6032" y="24700"/>
                    <a:pt x="6913" y="25326"/>
                  </a:cubicBezTo>
                  <a:cubicBezTo>
                    <a:pt x="8429" y="26406"/>
                    <a:pt x="10113" y="27160"/>
                    <a:pt x="11920" y="27570"/>
                  </a:cubicBezTo>
                  <a:cubicBezTo>
                    <a:pt x="12929" y="27799"/>
                    <a:pt x="13950" y="27913"/>
                    <a:pt x="14974" y="27913"/>
                  </a:cubicBezTo>
                  <a:cubicBezTo>
                    <a:pt x="15849" y="27913"/>
                    <a:pt x="16726" y="27830"/>
                    <a:pt x="17602" y="27665"/>
                  </a:cubicBezTo>
                  <a:cubicBezTo>
                    <a:pt x="19453" y="27313"/>
                    <a:pt x="21178" y="26610"/>
                    <a:pt x="22731" y="25571"/>
                  </a:cubicBezTo>
                  <a:cubicBezTo>
                    <a:pt x="24232" y="24572"/>
                    <a:pt x="25509" y="23303"/>
                    <a:pt x="26528" y="21806"/>
                  </a:cubicBezTo>
                  <a:cubicBezTo>
                    <a:pt x="27546" y="20307"/>
                    <a:pt x="28255" y="18655"/>
                    <a:pt x="28636" y="16888"/>
                  </a:cubicBezTo>
                  <a:cubicBezTo>
                    <a:pt x="29029" y="15064"/>
                    <a:pt x="29051" y="13198"/>
                    <a:pt x="28696" y="11350"/>
                  </a:cubicBezTo>
                  <a:cubicBezTo>
                    <a:pt x="28529" y="10447"/>
                    <a:pt x="28272" y="9569"/>
                    <a:pt x="27932" y="8732"/>
                  </a:cubicBezTo>
                  <a:cubicBezTo>
                    <a:pt x="27272" y="7094"/>
                    <a:pt x="26319" y="5617"/>
                    <a:pt x="25099" y="4338"/>
                  </a:cubicBezTo>
                  <a:cubicBezTo>
                    <a:pt x="23905" y="3084"/>
                    <a:pt x="22503" y="2072"/>
                    <a:pt x="20938" y="1332"/>
                  </a:cubicBezTo>
                  <a:cubicBezTo>
                    <a:pt x="19349" y="580"/>
                    <a:pt x="17658" y="143"/>
                    <a:pt x="15911" y="32"/>
                  </a:cubicBezTo>
                  <a:cubicBezTo>
                    <a:pt x="15607" y="11"/>
                    <a:pt x="15302" y="1"/>
                    <a:pt x="14997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5"/>
            <p:cNvSpPr/>
            <p:nvPr/>
          </p:nvSpPr>
          <p:spPr>
            <a:xfrm rot="-4882955">
              <a:off x="7013227" y="1149504"/>
              <a:ext cx="90194" cy="91921"/>
            </a:xfrm>
            <a:custGeom>
              <a:avLst/>
              <a:gdLst/>
              <a:ahLst/>
              <a:cxnLst/>
              <a:rect l="l" t="t" r="r" b="b"/>
              <a:pathLst>
                <a:path w="2185" h="2227" extrusionOk="0">
                  <a:moveTo>
                    <a:pt x="1367" y="152"/>
                  </a:moveTo>
                  <a:cubicBezTo>
                    <a:pt x="1503" y="152"/>
                    <a:pt x="1628" y="190"/>
                    <a:pt x="1735" y="263"/>
                  </a:cubicBezTo>
                  <a:cubicBezTo>
                    <a:pt x="1905" y="382"/>
                    <a:pt x="2007" y="578"/>
                    <a:pt x="2019" y="821"/>
                  </a:cubicBezTo>
                  <a:cubicBezTo>
                    <a:pt x="2031" y="1069"/>
                    <a:pt x="1949" y="1333"/>
                    <a:pt x="1789" y="1563"/>
                  </a:cubicBezTo>
                  <a:cubicBezTo>
                    <a:pt x="1607" y="1828"/>
                    <a:pt x="1342" y="2010"/>
                    <a:pt x="1068" y="2061"/>
                  </a:cubicBezTo>
                  <a:cubicBezTo>
                    <a:pt x="1017" y="2070"/>
                    <a:pt x="967" y="2075"/>
                    <a:pt x="918" y="2075"/>
                  </a:cubicBezTo>
                  <a:cubicBezTo>
                    <a:pt x="781" y="2075"/>
                    <a:pt x="655" y="2037"/>
                    <a:pt x="551" y="1964"/>
                  </a:cubicBezTo>
                  <a:cubicBezTo>
                    <a:pt x="195" y="1716"/>
                    <a:pt x="170" y="1134"/>
                    <a:pt x="498" y="663"/>
                  </a:cubicBezTo>
                  <a:cubicBezTo>
                    <a:pt x="680" y="399"/>
                    <a:pt x="944" y="217"/>
                    <a:pt x="1219" y="166"/>
                  </a:cubicBezTo>
                  <a:cubicBezTo>
                    <a:pt x="1269" y="156"/>
                    <a:pt x="1319" y="152"/>
                    <a:pt x="1367" y="152"/>
                  </a:cubicBezTo>
                  <a:close/>
                  <a:moveTo>
                    <a:pt x="1369" y="0"/>
                  </a:moveTo>
                  <a:cubicBezTo>
                    <a:pt x="1312" y="0"/>
                    <a:pt x="1253" y="6"/>
                    <a:pt x="1194" y="18"/>
                  </a:cubicBezTo>
                  <a:cubicBezTo>
                    <a:pt x="881" y="79"/>
                    <a:pt x="583" y="280"/>
                    <a:pt x="377" y="578"/>
                  </a:cubicBezTo>
                  <a:cubicBezTo>
                    <a:pt x="1" y="1117"/>
                    <a:pt x="42" y="1794"/>
                    <a:pt x="466" y="2087"/>
                  </a:cubicBezTo>
                  <a:cubicBezTo>
                    <a:pt x="596" y="2178"/>
                    <a:pt x="752" y="2226"/>
                    <a:pt x="920" y="2226"/>
                  </a:cubicBezTo>
                  <a:cubicBezTo>
                    <a:pt x="978" y="2226"/>
                    <a:pt x="1037" y="2221"/>
                    <a:pt x="1097" y="2209"/>
                  </a:cubicBezTo>
                  <a:cubicBezTo>
                    <a:pt x="1405" y="2148"/>
                    <a:pt x="1704" y="1947"/>
                    <a:pt x="1915" y="1648"/>
                  </a:cubicBezTo>
                  <a:cubicBezTo>
                    <a:pt x="2094" y="1391"/>
                    <a:pt x="2184" y="1093"/>
                    <a:pt x="2170" y="811"/>
                  </a:cubicBezTo>
                  <a:cubicBezTo>
                    <a:pt x="2155" y="523"/>
                    <a:pt x="2034" y="285"/>
                    <a:pt x="1825" y="139"/>
                  </a:cubicBezTo>
                  <a:cubicBezTo>
                    <a:pt x="1693" y="49"/>
                    <a:pt x="1536" y="0"/>
                    <a:pt x="1369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5"/>
            <p:cNvSpPr/>
            <p:nvPr/>
          </p:nvSpPr>
          <p:spPr>
            <a:xfrm rot="-4882955">
              <a:off x="6834126" y="888115"/>
              <a:ext cx="60845" cy="55970"/>
            </a:xfrm>
            <a:custGeom>
              <a:avLst/>
              <a:gdLst/>
              <a:ahLst/>
              <a:cxnLst/>
              <a:rect l="l" t="t" r="r" b="b"/>
              <a:pathLst>
                <a:path w="1474" h="1356" extrusionOk="0">
                  <a:moveTo>
                    <a:pt x="738" y="148"/>
                  </a:moveTo>
                  <a:cubicBezTo>
                    <a:pt x="985" y="148"/>
                    <a:pt x="1208" y="327"/>
                    <a:pt x="1258" y="577"/>
                  </a:cubicBezTo>
                  <a:cubicBezTo>
                    <a:pt x="1309" y="866"/>
                    <a:pt x="1122" y="1143"/>
                    <a:pt x="835" y="1196"/>
                  </a:cubicBezTo>
                  <a:cubicBezTo>
                    <a:pt x="803" y="1202"/>
                    <a:pt x="770" y="1205"/>
                    <a:pt x="738" y="1205"/>
                  </a:cubicBezTo>
                  <a:cubicBezTo>
                    <a:pt x="487" y="1205"/>
                    <a:pt x="266" y="1028"/>
                    <a:pt x="217" y="776"/>
                  </a:cubicBezTo>
                  <a:cubicBezTo>
                    <a:pt x="166" y="488"/>
                    <a:pt x="353" y="211"/>
                    <a:pt x="639" y="158"/>
                  </a:cubicBezTo>
                  <a:cubicBezTo>
                    <a:pt x="672" y="151"/>
                    <a:pt x="705" y="148"/>
                    <a:pt x="738" y="148"/>
                  </a:cubicBezTo>
                  <a:close/>
                  <a:moveTo>
                    <a:pt x="739" y="0"/>
                  </a:moveTo>
                  <a:cubicBezTo>
                    <a:pt x="697" y="0"/>
                    <a:pt x="655" y="4"/>
                    <a:pt x="612" y="12"/>
                  </a:cubicBezTo>
                  <a:cubicBezTo>
                    <a:pt x="243" y="83"/>
                    <a:pt x="1" y="437"/>
                    <a:pt x="71" y="803"/>
                  </a:cubicBezTo>
                  <a:cubicBezTo>
                    <a:pt x="134" y="1128"/>
                    <a:pt x="419" y="1356"/>
                    <a:pt x="739" y="1356"/>
                  </a:cubicBezTo>
                  <a:cubicBezTo>
                    <a:pt x="779" y="1356"/>
                    <a:pt x="821" y="1352"/>
                    <a:pt x="862" y="1344"/>
                  </a:cubicBezTo>
                  <a:cubicBezTo>
                    <a:pt x="1233" y="1274"/>
                    <a:pt x="1474" y="920"/>
                    <a:pt x="1403" y="551"/>
                  </a:cubicBezTo>
                  <a:cubicBezTo>
                    <a:pt x="1341" y="227"/>
                    <a:pt x="1057" y="0"/>
                    <a:pt x="739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5"/>
            <p:cNvSpPr/>
            <p:nvPr/>
          </p:nvSpPr>
          <p:spPr>
            <a:xfrm rot="-4882955">
              <a:off x="7007909" y="795038"/>
              <a:ext cx="60721" cy="56011"/>
            </a:xfrm>
            <a:custGeom>
              <a:avLst/>
              <a:gdLst/>
              <a:ahLst/>
              <a:cxnLst/>
              <a:rect l="l" t="t" r="r" b="b"/>
              <a:pathLst>
                <a:path w="1471" h="1357" extrusionOk="0">
                  <a:moveTo>
                    <a:pt x="736" y="149"/>
                  </a:moveTo>
                  <a:cubicBezTo>
                    <a:pt x="983" y="149"/>
                    <a:pt x="1205" y="325"/>
                    <a:pt x="1257" y="580"/>
                  </a:cubicBezTo>
                  <a:cubicBezTo>
                    <a:pt x="1308" y="869"/>
                    <a:pt x="1119" y="1143"/>
                    <a:pt x="835" y="1199"/>
                  </a:cubicBezTo>
                  <a:cubicBezTo>
                    <a:pt x="803" y="1205"/>
                    <a:pt x="771" y="1207"/>
                    <a:pt x="740" y="1207"/>
                  </a:cubicBezTo>
                  <a:cubicBezTo>
                    <a:pt x="488" y="1207"/>
                    <a:pt x="264" y="1032"/>
                    <a:pt x="216" y="777"/>
                  </a:cubicBezTo>
                  <a:cubicBezTo>
                    <a:pt x="165" y="488"/>
                    <a:pt x="352" y="214"/>
                    <a:pt x="638" y="158"/>
                  </a:cubicBezTo>
                  <a:cubicBezTo>
                    <a:pt x="671" y="152"/>
                    <a:pt x="703" y="149"/>
                    <a:pt x="736" y="149"/>
                  </a:cubicBezTo>
                  <a:close/>
                  <a:moveTo>
                    <a:pt x="737" y="1"/>
                  </a:moveTo>
                  <a:cubicBezTo>
                    <a:pt x="695" y="1"/>
                    <a:pt x="652" y="5"/>
                    <a:pt x="609" y="13"/>
                  </a:cubicBezTo>
                  <a:cubicBezTo>
                    <a:pt x="243" y="83"/>
                    <a:pt x="0" y="437"/>
                    <a:pt x="71" y="804"/>
                  </a:cubicBezTo>
                  <a:cubicBezTo>
                    <a:pt x="131" y="1129"/>
                    <a:pt x="416" y="1357"/>
                    <a:pt x="734" y="1357"/>
                  </a:cubicBezTo>
                  <a:cubicBezTo>
                    <a:pt x="776" y="1357"/>
                    <a:pt x="819" y="1353"/>
                    <a:pt x="861" y="1345"/>
                  </a:cubicBezTo>
                  <a:cubicBezTo>
                    <a:pt x="1228" y="1274"/>
                    <a:pt x="1470" y="920"/>
                    <a:pt x="1403" y="554"/>
                  </a:cubicBezTo>
                  <a:cubicBezTo>
                    <a:pt x="1340" y="228"/>
                    <a:pt x="1057" y="1"/>
                    <a:pt x="737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5"/>
            <p:cNvSpPr/>
            <p:nvPr/>
          </p:nvSpPr>
          <p:spPr>
            <a:xfrm rot="-4882955">
              <a:off x="7289487" y="875739"/>
              <a:ext cx="117602" cy="103189"/>
            </a:xfrm>
            <a:custGeom>
              <a:avLst/>
              <a:gdLst/>
              <a:ahLst/>
              <a:cxnLst/>
              <a:rect l="l" t="t" r="r" b="b"/>
              <a:pathLst>
                <a:path w="2849" h="2500" extrusionOk="0">
                  <a:moveTo>
                    <a:pt x="1185" y="147"/>
                  </a:moveTo>
                  <a:cubicBezTo>
                    <a:pt x="1439" y="147"/>
                    <a:pt x="1705" y="219"/>
                    <a:pt x="1941" y="356"/>
                  </a:cubicBezTo>
                  <a:cubicBezTo>
                    <a:pt x="2242" y="529"/>
                    <a:pt x="2470" y="786"/>
                    <a:pt x="2581" y="1079"/>
                  </a:cubicBezTo>
                  <a:cubicBezTo>
                    <a:pt x="2691" y="1368"/>
                    <a:pt x="2676" y="1657"/>
                    <a:pt x="2538" y="1892"/>
                  </a:cubicBezTo>
                  <a:cubicBezTo>
                    <a:pt x="2407" y="2118"/>
                    <a:pt x="2179" y="2273"/>
                    <a:pt x="1892" y="2326"/>
                  </a:cubicBezTo>
                  <a:cubicBezTo>
                    <a:pt x="1818" y="2341"/>
                    <a:pt x="1741" y="2348"/>
                    <a:pt x="1662" y="2348"/>
                  </a:cubicBezTo>
                  <a:cubicBezTo>
                    <a:pt x="1409" y="2348"/>
                    <a:pt x="1143" y="2275"/>
                    <a:pt x="907" y="2140"/>
                  </a:cubicBezTo>
                  <a:cubicBezTo>
                    <a:pt x="607" y="1965"/>
                    <a:pt x="379" y="1708"/>
                    <a:pt x="267" y="1414"/>
                  </a:cubicBezTo>
                  <a:cubicBezTo>
                    <a:pt x="158" y="1125"/>
                    <a:pt x="172" y="837"/>
                    <a:pt x="311" y="601"/>
                  </a:cubicBezTo>
                  <a:cubicBezTo>
                    <a:pt x="439" y="376"/>
                    <a:pt x="670" y="223"/>
                    <a:pt x="956" y="167"/>
                  </a:cubicBezTo>
                  <a:cubicBezTo>
                    <a:pt x="1030" y="154"/>
                    <a:pt x="1107" y="147"/>
                    <a:pt x="1185" y="147"/>
                  </a:cubicBezTo>
                  <a:close/>
                  <a:moveTo>
                    <a:pt x="1188" y="1"/>
                  </a:moveTo>
                  <a:cubicBezTo>
                    <a:pt x="1100" y="1"/>
                    <a:pt x="1013" y="8"/>
                    <a:pt x="927" y="24"/>
                  </a:cubicBezTo>
                  <a:cubicBezTo>
                    <a:pt x="597" y="85"/>
                    <a:pt x="330" y="264"/>
                    <a:pt x="180" y="529"/>
                  </a:cubicBezTo>
                  <a:cubicBezTo>
                    <a:pt x="19" y="805"/>
                    <a:pt x="0" y="1138"/>
                    <a:pt x="129" y="1468"/>
                  </a:cubicBezTo>
                  <a:cubicBezTo>
                    <a:pt x="252" y="1793"/>
                    <a:pt x="500" y="2079"/>
                    <a:pt x="830" y="2268"/>
                  </a:cubicBezTo>
                  <a:cubicBezTo>
                    <a:pt x="1092" y="2420"/>
                    <a:pt x="1377" y="2499"/>
                    <a:pt x="1654" y="2499"/>
                  </a:cubicBezTo>
                  <a:cubicBezTo>
                    <a:pt x="1743" y="2499"/>
                    <a:pt x="1832" y="2491"/>
                    <a:pt x="1919" y="2474"/>
                  </a:cubicBezTo>
                  <a:cubicBezTo>
                    <a:pt x="2251" y="2411"/>
                    <a:pt x="2518" y="2232"/>
                    <a:pt x="2669" y="1972"/>
                  </a:cubicBezTo>
                  <a:cubicBezTo>
                    <a:pt x="2829" y="1696"/>
                    <a:pt x="2848" y="1361"/>
                    <a:pt x="2720" y="1031"/>
                  </a:cubicBezTo>
                  <a:cubicBezTo>
                    <a:pt x="2596" y="706"/>
                    <a:pt x="2346" y="422"/>
                    <a:pt x="2016" y="230"/>
                  </a:cubicBezTo>
                  <a:cubicBezTo>
                    <a:pt x="1754" y="79"/>
                    <a:pt x="1468" y="1"/>
                    <a:pt x="1188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5"/>
            <p:cNvSpPr/>
            <p:nvPr/>
          </p:nvSpPr>
          <p:spPr>
            <a:xfrm rot="-4882955">
              <a:off x="6912486" y="459358"/>
              <a:ext cx="268517" cy="236386"/>
            </a:xfrm>
            <a:custGeom>
              <a:avLst/>
              <a:gdLst/>
              <a:ahLst/>
              <a:cxnLst/>
              <a:rect l="l" t="t" r="r" b="b"/>
              <a:pathLst>
                <a:path w="6505" h="5727" extrusionOk="0">
                  <a:moveTo>
                    <a:pt x="2671" y="167"/>
                  </a:moveTo>
                  <a:cubicBezTo>
                    <a:pt x="3291" y="167"/>
                    <a:pt x="3940" y="345"/>
                    <a:pt x="4518" y="680"/>
                  </a:cubicBezTo>
                  <a:cubicBezTo>
                    <a:pt x="5253" y="1105"/>
                    <a:pt x="5811" y="1741"/>
                    <a:pt x="6083" y="2459"/>
                  </a:cubicBezTo>
                  <a:cubicBezTo>
                    <a:pt x="6349" y="3165"/>
                    <a:pt x="6313" y="3871"/>
                    <a:pt x="5981" y="4448"/>
                  </a:cubicBezTo>
                  <a:cubicBezTo>
                    <a:pt x="5660" y="4996"/>
                    <a:pt x="5100" y="5372"/>
                    <a:pt x="4396" y="5506"/>
                  </a:cubicBezTo>
                  <a:cubicBezTo>
                    <a:pt x="4212" y="5541"/>
                    <a:pt x="4023" y="5558"/>
                    <a:pt x="3830" y="5558"/>
                  </a:cubicBezTo>
                  <a:cubicBezTo>
                    <a:pt x="3210" y="5558"/>
                    <a:pt x="2562" y="5380"/>
                    <a:pt x="1982" y="5045"/>
                  </a:cubicBezTo>
                  <a:cubicBezTo>
                    <a:pt x="1250" y="4620"/>
                    <a:pt x="692" y="3987"/>
                    <a:pt x="418" y="3269"/>
                  </a:cubicBezTo>
                  <a:cubicBezTo>
                    <a:pt x="151" y="2561"/>
                    <a:pt x="187" y="1855"/>
                    <a:pt x="522" y="1280"/>
                  </a:cubicBezTo>
                  <a:cubicBezTo>
                    <a:pt x="840" y="729"/>
                    <a:pt x="1405" y="353"/>
                    <a:pt x="2104" y="219"/>
                  </a:cubicBezTo>
                  <a:cubicBezTo>
                    <a:pt x="2288" y="184"/>
                    <a:pt x="2478" y="167"/>
                    <a:pt x="2671" y="167"/>
                  </a:cubicBezTo>
                  <a:close/>
                  <a:moveTo>
                    <a:pt x="2723" y="0"/>
                  </a:moveTo>
                  <a:cubicBezTo>
                    <a:pt x="2518" y="0"/>
                    <a:pt x="2315" y="19"/>
                    <a:pt x="2116" y="57"/>
                  </a:cubicBezTo>
                  <a:cubicBezTo>
                    <a:pt x="1361" y="202"/>
                    <a:pt x="755" y="612"/>
                    <a:pt x="405" y="1212"/>
                  </a:cubicBezTo>
                  <a:cubicBezTo>
                    <a:pt x="42" y="1843"/>
                    <a:pt x="0" y="2607"/>
                    <a:pt x="289" y="3366"/>
                  </a:cubicBezTo>
                  <a:cubicBezTo>
                    <a:pt x="570" y="4111"/>
                    <a:pt x="1143" y="4764"/>
                    <a:pt x="1898" y="5200"/>
                  </a:cubicBezTo>
                  <a:cubicBezTo>
                    <a:pt x="2495" y="5547"/>
                    <a:pt x="3147" y="5726"/>
                    <a:pt x="3784" y="5726"/>
                  </a:cubicBezTo>
                  <a:cubicBezTo>
                    <a:pt x="3988" y="5726"/>
                    <a:pt x="4191" y="5708"/>
                    <a:pt x="4389" y="5671"/>
                  </a:cubicBezTo>
                  <a:cubicBezTo>
                    <a:pt x="5144" y="5528"/>
                    <a:pt x="5750" y="5115"/>
                    <a:pt x="6100" y="4514"/>
                  </a:cubicBezTo>
                  <a:cubicBezTo>
                    <a:pt x="6463" y="3883"/>
                    <a:pt x="6505" y="3119"/>
                    <a:pt x="6216" y="2362"/>
                  </a:cubicBezTo>
                  <a:cubicBezTo>
                    <a:pt x="5935" y="1614"/>
                    <a:pt x="5362" y="964"/>
                    <a:pt x="4607" y="528"/>
                  </a:cubicBezTo>
                  <a:cubicBezTo>
                    <a:pt x="4011" y="181"/>
                    <a:pt x="3359" y="0"/>
                    <a:pt x="272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9" name="Google Shape;969;p15"/>
          <p:cNvSpPr/>
          <p:nvPr/>
        </p:nvSpPr>
        <p:spPr>
          <a:xfrm flipH="1">
            <a:off x="5406914" y="4167885"/>
            <a:ext cx="1324711" cy="1044766"/>
          </a:xfrm>
          <a:custGeom>
            <a:avLst/>
            <a:gdLst/>
            <a:ahLst/>
            <a:cxnLst/>
            <a:rect l="l" t="t" r="r" b="b"/>
            <a:pathLst>
              <a:path w="44301" h="34942" extrusionOk="0">
                <a:moveTo>
                  <a:pt x="11796" y="7098"/>
                </a:moveTo>
                <a:cubicBezTo>
                  <a:pt x="11800" y="7098"/>
                  <a:pt x="11804" y="7099"/>
                  <a:pt x="11808" y="7100"/>
                </a:cubicBezTo>
                <a:lnTo>
                  <a:pt x="14254" y="7893"/>
                </a:lnTo>
                <a:cubicBezTo>
                  <a:pt x="14266" y="7895"/>
                  <a:pt x="14273" y="7905"/>
                  <a:pt x="14281" y="7917"/>
                </a:cubicBezTo>
                <a:cubicBezTo>
                  <a:pt x="14290" y="7929"/>
                  <a:pt x="14290" y="7941"/>
                  <a:pt x="14283" y="7954"/>
                </a:cubicBezTo>
                <a:cubicBezTo>
                  <a:pt x="14281" y="7956"/>
                  <a:pt x="14281" y="7958"/>
                  <a:pt x="14278" y="7961"/>
                </a:cubicBezTo>
                <a:lnTo>
                  <a:pt x="14074" y="10824"/>
                </a:lnTo>
                <a:cubicBezTo>
                  <a:pt x="14074" y="10836"/>
                  <a:pt x="14065" y="10848"/>
                  <a:pt x="14055" y="10858"/>
                </a:cubicBezTo>
                <a:cubicBezTo>
                  <a:pt x="14048" y="10865"/>
                  <a:pt x="14038" y="10867"/>
                  <a:pt x="14028" y="10867"/>
                </a:cubicBezTo>
                <a:lnTo>
                  <a:pt x="14019" y="10867"/>
                </a:lnTo>
                <a:lnTo>
                  <a:pt x="11653" y="10307"/>
                </a:lnTo>
                <a:cubicBezTo>
                  <a:pt x="11634" y="10300"/>
                  <a:pt x="11617" y="10283"/>
                  <a:pt x="11617" y="10261"/>
                </a:cubicBezTo>
                <a:lnTo>
                  <a:pt x="11750" y="7143"/>
                </a:lnTo>
                <a:cubicBezTo>
                  <a:pt x="11750" y="7129"/>
                  <a:pt x="11760" y="7117"/>
                  <a:pt x="11770" y="7107"/>
                </a:cubicBezTo>
                <a:cubicBezTo>
                  <a:pt x="11778" y="7100"/>
                  <a:pt x="11787" y="7098"/>
                  <a:pt x="11796" y="7098"/>
                </a:cubicBezTo>
                <a:close/>
                <a:moveTo>
                  <a:pt x="14400" y="7938"/>
                </a:moveTo>
                <a:cubicBezTo>
                  <a:pt x="14406" y="7938"/>
                  <a:pt x="14411" y="7939"/>
                  <a:pt x="14416" y="7941"/>
                </a:cubicBezTo>
                <a:lnTo>
                  <a:pt x="16141" y="8495"/>
                </a:lnTo>
                <a:cubicBezTo>
                  <a:pt x="16161" y="8502"/>
                  <a:pt x="16175" y="8519"/>
                  <a:pt x="16173" y="8541"/>
                </a:cubicBezTo>
                <a:lnTo>
                  <a:pt x="16049" y="11297"/>
                </a:lnTo>
                <a:cubicBezTo>
                  <a:pt x="16044" y="11314"/>
                  <a:pt x="16039" y="11326"/>
                  <a:pt x="16027" y="11331"/>
                </a:cubicBezTo>
                <a:cubicBezTo>
                  <a:pt x="16018" y="11338"/>
                  <a:pt x="16008" y="11340"/>
                  <a:pt x="16001" y="11340"/>
                </a:cubicBezTo>
                <a:lnTo>
                  <a:pt x="15991" y="11340"/>
                </a:lnTo>
                <a:lnTo>
                  <a:pt x="14188" y="10909"/>
                </a:lnTo>
                <a:cubicBezTo>
                  <a:pt x="14169" y="10904"/>
                  <a:pt x="14152" y="10884"/>
                  <a:pt x="14157" y="10860"/>
                </a:cubicBezTo>
                <a:lnTo>
                  <a:pt x="14356" y="7980"/>
                </a:lnTo>
                <a:cubicBezTo>
                  <a:pt x="14356" y="7966"/>
                  <a:pt x="14365" y="7954"/>
                  <a:pt x="14378" y="7946"/>
                </a:cubicBezTo>
                <a:cubicBezTo>
                  <a:pt x="14385" y="7941"/>
                  <a:pt x="14393" y="7938"/>
                  <a:pt x="14400" y="7938"/>
                </a:cubicBezTo>
                <a:close/>
                <a:moveTo>
                  <a:pt x="37695" y="14795"/>
                </a:moveTo>
                <a:lnTo>
                  <a:pt x="42763" y="14861"/>
                </a:lnTo>
                <a:cubicBezTo>
                  <a:pt x="42775" y="14861"/>
                  <a:pt x="42787" y="14868"/>
                  <a:pt x="42794" y="14878"/>
                </a:cubicBezTo>
                <a:cubicBezTo>
                  <a:pt x="42804" y="14885"/>
                  <a:pt x="42807" y="14897"/>
                  <a:pt x="42807" y="14909"/>
                </a:cubicBezTo>
                <a:lnTo>
                  <a:pt x="42741" y="16527"/>
                </a:lnTo>
                <a:cubicBezTo>
                  <a:pt x="42741" y="16552"/>
                  <a:pt x="42719" y="16569"/>
                  <a:pt x="42695" y="16569"/>
                </a:cubicBezTo>
                <a:lnTo>
                  <a:pt x="37554" y="16726"/>
                </a:lnTo>
                <a:cubicBezTo>
                  <a:pt x="37542" y="16726"/>
                  <a:pt x="37530" y="16721"/>
                  <a:pt x="37523" y="16712"/>
                </a:cubicBezTo>
                <a:cubicBezTo>
                  <a:pt x="37513" y="16704"/>
                  <a:pt x="37506" y="16692"/>
                  <a:pt x="37506" y="16678"/>
                </a:cubicBezTo>
                <a:cubicBezTo>
                  <a:pt x="37566" y="15853"/>
                  <a:pt x="37617" y="15246"/>
                  <a:pt x="37639" y="14955"/>
                </a:cubicBezTo>
                <a:lnTo>
                  <a:pt x="37649" y="14836"/>
                </a:lnTo>
                <a:cubicBezTo>
                  <a:pt x="37651" y="14812"/>
                  <a:pt x="37671" y="14795"/>
                  <a:pt x="37695" y="14795"/>
                </a:cubicBezTo>
                <a:close/>
                <a:moveTo>
                  <a:pt x="11657" y="10387"/>
                </a:moveTo>
                <a:cubicBezTo>
                  <a:pt x="11661" y="10387"/>
                  <a:pt x="11665" y="10388"/>
                  <a:pt x="11670" y="10389"/>
                </a:cubicBezTo>
                <a:lnTo>
                  <a:pt x="14031" y="10952"/>
                </a:lnTo>
                <a:cubicBezTo>
                  <a:pt x="14052" y="10959"/>
                  <a:pt x="14067" y="10976"/>
                  <a:pt x="14065" y="11001"/>
                </a:cubicBezTo>
                <a:lnTo>
                  <a:pt x="13582" y="18361"/>
                </a:lnTo>
                <a:cubicBezTo>
                  <a:pt x="13582" y="18374"/>
                  <a:pt x="13575" y="18388"/>
                  <a:pt x="13565" y="18395"/>
                </a:cubicBezTo>
                <a:cubicBezTo>
                  <a:pt x="13555" y="18400"/>
                  <a:pt x="13545" y="18403"/>
                  <a:pt x="13538" y="18403"/>
                </a:cubicBezTo>
                <a:lnTo>
                  <a:pt x="13526" y="18403"/>
                </a:lnTo>
                <a:lnTo>
                  <a:pt x="12252" y="18075"/>
                </a:lnTo>
                <a:cubicBezTo>
                  <a:pt x="11842" y="17971"/>
                  <a:pt x="11505" y="17886"/>
                  <a:pt x="11330" y="17840"/>
                </a:cubicBezTo>
                <a:cubicBezTo>
                  <a:pt x="11309" y="17833"/>
                  <a:pt x="11294" y="17816"/>
                  <a:pt x="11296" y="17794"/>
                </a:cubicBezTo>
                <a:lnTo>
                  <a:pt x="11612" y="10433"/>
                </a:lnTo>
                <a:cubicBezTo>
                  <a:pt x="11612" y="10418"/>
                  <a:pt x="11622" y="10406"/>
                  <a:pt x="11629" y="10397"/>
                </a:cubicBezTo>
                <a:cubicBezTo>
                  <a:pt x="11638" y="10391"/>
                  <a:pt x="11646" y="10387"/>
                  <a:pt x="11657" y="10387"/>
                </a:cubicBezTo>
                <a:close/>
                <a:moveTo>
                  <a:pt x="14181" y="10994"/>
                </a:moveTo>
                <a:cubicBezTo>
                  <a:pt x="14186" y="10994"/>
                  <a:pt x="14191" y="10995"/>
                  <a:pt x="14196" y="10998"/>
                </a:cubicBezTo>
                <a:lnTo>
                  <a:pt x="16001" y="11428"/>
                </a:lnTo>
                <a:cubicBezTo>
                  <a:pt x="16020" y="11435"/>
                  <a:pt x="16037" y="11452"/>
                  <a:pt x="16032" y="11474"/>
                </a:cubicBezTo>
                <a:lnTo>
                  <a:pt x="15693" y="18900"/>
                </a:lnTo>
                <a:cubicBezTo>
                  <a:pt x="15693" y="18912"/>
                  <a:pt x="15688" y="18924"/>
                  <a:pt x="15678" y="18934"/>
                </a:cubicBezTo>
                <a:cubicBezTo>
                  <a:pt x="15668" y="18941"/>
                  <a:pt x="15661" y="18944"/>
                  <a:pt x="15651" y="18944"/>
                </a:cubicBezTo>
                <a:lnTo>
                  <a:pt x="15639" y="18944"/>
                </a:lnTo>
                <a:cubicBezTo>
                  <a:pt x="15532" y="18919"/>
                  <a:pt x="14455" y="18643"/>
                  <a:pt x="13655" y="18437"/>
                </a:cubicBezTo>
                <a:cubicBezTo>
                  <a:pt x="13635" y="18429"/>
                  <a:pt x="13618" y="18412"/>
                  <a:pt x="13623" y="18388"/>
                </a:cubicBezTo>
                <a:lnTo>
                  <a:pt x="14140" y="11037"/>
                </a:lnTo>
                <a:cubicBezTo>
                  <a:pt x="14140" y="11025"/>
                  <a:pt x="14150" y="11013"/>
                  <a:pt x="14159" y="11003"/>
                </a:cubicBezTo>
                <a:cubicBezTo>
                  <a:pt x="14165" y="10997"/>
                  <a:pt x="14173" y="10994"/>
                  <a:pt x="14181" y="10994"/>
                </a:cubicBezTo>
                <a:close/>
                <a:moveTo>
                  <a:pt x="42685" y="16654"/>
                </a:moveTo>
                <a:cubicBezTo>
                  <a:pt x="42697" y="16654"/>
                  <a:pt x="42710" y="16656"/>
                  <a:pt x="42719" y="16666"/>
                </a:cubicBezTo>
                <a:cubicBezTo>
                  <a:pt x="42729" y="16675"/>
                  <a:pt x="42731" y="16687"/>
                  <a:pt x="42731" y="16700"/>
                </a:cubicBezTo>
                <a:lnTo>
                  <a:pt x="42588" y="20120"/>
                </a:lnTo>
                <a:cubicBezTo>
                  <a:pt x="42588" y="20145"/>
                  <a:pt x="42569" y="20162"/>
                  <a:pt x="42545" y="20162"/>
                </a:cubicBezTo>
                <a:lnTo>
                  <a:pt x="37285" y="20220"/>
                </a:lnTo>
                <a:cubicBezTo>
                  <a:pt x="37273" y="20220"/>
                  <a:pt x="37260" y="20213"/>
                  <a:pt x="37251" y="20205"/>
                </a:cubicBezTo>
                <a:cubicBezTo>
                  <a:pt x="37244" y="20196"/>
                  <a:pt x="37239" y="20183"/>
                  <a:pt x="37239" y="20171"/>
                </a:cubicBezTo>
                <a:cubicBezTo>
                  <a:pt x="37343" y="18774"/>
                  <a:pt x="37438" y="17590"/>
                  <a:pt x="37493" y="16848"/>
                </a:cubicBezTo>
                <a:cubicBezTo>
                  <a:pt x="37496" y="16826"/>
                  <a:pt x="37515" y="16809"/>
                  <a:pt x="37537" y="16806"/>
                </a:cubicBezTo>
                <a:lnTo>
                  <a:pt x="42685" y="16654"/>
                </a:lnTo>
                <a:close/>
                <a:moveTo>
                  <a:pt x="42537" y="20244"/>
                </a:moveTo>
                <a:cubicBezTo>
                  <a:pt x="42549" y="20244"/>
                  <a:pt x="42562" y="20251"/>
                  <a:pt x="42571" y="20259"/>
                </a:cubicBezTo>
                <a:cubicBezTo>
                  <a:pt x="42581" y="20268"/>
                  <a:pt x="42583" y="20281"/>
                  <a:pt x="42583" y="20293"/>
                </a:cubicBezTo>
                <a:lnTo>
                  <a:pt x="42464" y="23180"/>
                </a:lnTo>
                <a:cubicBezTo>
                  <a:pt x="42464" y="23204"/>
                  <a:pt x="42445" y="23223"/>
                  <a:pt x="42421" y="23223"/>
                </a:cubicBezTo>
                <a:lnTo>
                  <a:pt x="37054" y="23235"/>
                </a:lnTo>
                <a:cubicBezTo>
                  <a:pt x="37042" y="23235"/>
                  <a:pt x="37030" y="23228"/>
                  <a:pt x="37023" y="23218"/>
                </a:cubicBezTo>
                <a:cubicBezTo>
                  <a:pt x="37013" y="23211"/>
                  <a:pt x="37011" y="23199"/>
                  <a:pt x="37011" y="23187"/>
                </a:cubicBezTo>
                <a:lnTo>
                  <a:pt x="37079" y="22297"/>
                </a:lnTo>
                <a:cubicBezTo>
                  <a:pt x="37132" y="21627"/>
                  <a:pt x="37183" y="20972"/>
                  <a:pt x="37229" y="20344"/>
                </a:cubicBezTo>
                <a:cubicBezTo>
                  <a:pt x="37229" y="20319"/>
                  <a:pt x="37246" y="20302"/>
                  <a:pt x="37270" y="20302"/>
                </a:cubicBezTo>
                <a:lnTo>
                  <a:pt x="42537" y="20244"/>
                </a:lnTo>
                <a:close/>
                <a:moveTo>
                  <a:pt x="11331" y="17906"/>
                </a:moveTo>
                <a:cubicBezTo>
                  <a:pt x="11336" y="17906"/>
                  <a:pt x="11342" y="17907"/>
                  <a:pt x="11347" y="17910"/>
                </a:cubicBezTo>
                <a:cubicBezTo>
                  <a:pt x="11646" y="17985"/>
                  <a:pt x="12345" y="18167"/>
                  <a:pt x="13097" y="18364"/>
                </a:cubicBezTo>
                <a:lnTo>
                  <a:pt x="13541" y="18478"/>
                </a:lnTo>
                <a:cubicBezTo>
                  <a:pt x="13562" y="18485"/>
                  <a:pt x="13577" y="18502"/>
                  <a:pt x="13575" y="18529"/>
                </a:cubicBezTo>
                <a:cubicBezTo>
                  <a:pt x="13575" y="18529"/>
                  <a:pt x="13092" y="25363"/>
                  <a:pt x="13082" y="25363"/>
                </a:cubicBezTo>
                <a:lnTo>
                  <a:pt x="13072" y="25363"/>
                </a:lnTo>
                <a:lnTo>
                  <a:pt x="11030" y="24936"/>
                </a:lnTo>
                <a:cubicBezTo>
                  <a:pt x="11008" y="24929"/>
                  <a:pt x="10993" y="24912"/>
                  <a:pt x="10993" y="24890"/>
                </a:cubicBezTo>
                <a:lnTo>
                  <a:pt x="11289" y="17959"/>
                </a:lnTo>
                <a:cubicBezTo>
                  <a:pt x="11289" y="17937"/>
                  <a:pt x="11296" y="17925"/>
                  <a:pt x="11309" y="17915"/>
                </a:cubicBezTo>
                <a:cubicBezTo>
                  <a:pt x="11316" y="17909"/>
                  <a:pt x="11323" y="17906"/>
                  <a:pt x="11331" y="17906"/>
                </a:cubicBezTo>
                <a:close/>
                <a:moveTo>
                  <a:pt x="13650" y="18511"/>
                </a:moveTo>
                <a:cubicBezTo>
                  <a:pt x="13655" y="18511"/>
                  <a:pt x="13659" y="18511"/>
                  <a:pt x="13664" y="18512"/>
                </a:cubicBezTo>
                <a:cubicBezTo>
                  <a:pt x="14572" y="18750"/>
                  <a:pt x="15547" y="19000"/>
                  <a:pt x="15654" y="19029"/>
                </a:cubicBezTo>
                <a:cubicBezTo>
                  <a:pt x="15676" y="19031"/>
                  <a:pt x="15690" y="19050"/>
                  <a:pt x="15688" y="19070"/>
                </a:cubicBezTo>
                <a:lnTo>
                  <a:pt x="15375" y="25788"/>
                </a:lnTo>
                <a:cubicBezTo>
                  <a:pt x="15375" y="25800"/>
                  <a:pt x="15370" y="25812"/>
                  <a:pt x="15358" y="25822"/>
                </a:cubicBezTo>
                <a:cubicBezTo>
                  <a:pt x="15348" y="25827"/>
                  <a:pt x="15338" y="25829"/>
                  <a:pt x="15329" y="25829"/>
                </a:cubicBezTo>
                <a:lnTo>
                  <a:pt x="15321" y="25829"/>
                </a:lnTo>
                <a:lnTo>
                  <a:pt x="13165" y="25378"/>
                </a:lnTo>
                <a:cubicBezTo>
                  <a:pt x="13143" y="25373"/>
                  <a:pt x="13616" y="18524"/>
                  <a:pt x="13625" y="18519"/>
                </a:cubicBezTo>
                <a:cubicBezTo>
                  <a:pt x="13634" y="18513"/>
                  <a:pt x="13642" y="18511"/>
                  <a:pt x="13650" y="18511"/>
                </a:cubicBezTo>
                <a:close/>
                <a:moveTo>
                  <a:pt x="42409" y="23301"/>
                </a:moveTo>
                <a:cubicBezTo>
                  <a:pt x="42418" y="23301"/>
                  <a:pt x="42431" y="23308"/>
                  <a:pt x="42440" y="23316"/>
                </a:cubicBezTo>
                <a:cubicBezTo>
                  <a:pt x="42450" y="23325"/>
                  <a:pt x="42452" y="23337"/>
                  <a:pt x="42452" y="23350"/>
                </a:cubicBezTo>
                <a:lnTo>
                  <a:pt x="42292" y="27205"/>
                </a:lnTo>
                <a:cubicBezTo>
                  <a:pt x="42292" y="27219"/>
                  <a:pt x="42283" y="27231"/>
                  <a:pt x="42275" y="27241"/>
                </a:cubicBezTo>
                <a:cubicBezTo>
                  <a:pt x="42266" y="27246"/>
                  <a:pt x="42256" y="27248"/>
                  <a:pt x="42246" y="27248"/>
                </a:cubicBezTo>
                <a:cubicBezTo>
                  <a:pt x="42241" y="27248"/>
                  <a:pt x="42239" y="27248"/>
                  <a:pt x="42232" y="27246"/>
                </a:cubicBezTo>
                <a:cubicBezTo>
                  <a:pt x="42222" y="27243"/>
                  <a:pt x="42217" y="27241"/>
                  <a:pt x="42210" y="27236"/>
                </a:cubicBezTo>
                <a:cubicBezTo>
                  <a:pt x="42210" y="27236"/>
                  <a:pt x="42207" y="27236"/>
                  <a:pt x="42207" y="27234"/>
                </a:cubicBezTo>
                <a:lnTo>
                  <a:pt x="36746" y="27234"/>
                </a:lnTo>
                <a:cubicBezTo>
                  <a:pt x="36734" y="27234"/>
                  <a:pt x="36722" y="27229"/>
                  <a:pt x="36712" y="27219"/>
                </a:cubicBezTo>
                <a:cubicBezTo>
                  <a:pt x="36702" y="27209"/>
                  <a:pt x="36700" y="27197"/>
                  <a:pt x="36700" y="27185"/>
                </a:cubicBezTo>
                <a:cubicBezTo>
                  <a:pt x="36749" y="26542"/>
                  <a:pt x="36797" y="25873"/>
                  <a:pt x="36848" y="25225"/>
                </a:cubicBezTo>
                <a:cubicBezTo>
                  <a:pt x="36897" y="24601"/>
                  <a:pt x="36943" y="23978"/>
                  <a:pt x="36989" y="23359"/>
                </a:cubicBezTo>
                <a:cubicBezTo>
                  <a:pt x="36998" y="23330"/>
                  <a:pt x="37015" y="23313"/>
                  <a:pt x="37040" y="23313"/>
                </a:cubicBezTo>
                <a:lnTo>
                  <a:pt x="42409" y="23301"/>
                </a:lnTo>
                <a:close/>
                <a:moveTo>
                  <a:pt x="42243" y="27299"/>
                </a:moveTo>
                <a:cubicBezTo>
                  <a:pt x="42252" y="27299"/>
                  <a:pt x="42260" y="27301"/>
                  <a:pt x="42268" y="27306"/>
                </a:cubicBezTo>
                <a:cubicBezTo>
                  <a:pt x="42280" y="27316"/>
                  <a:pt x="42290" y="27331"/>
                  <a:pt x="42290" y="27345"/>
                </a:cubicBezTo>
                <a:lnTo>
                  <a:pt x="42149" y="30730"/>
                </a:lnTo>
                <a:cubicBezTo>
                  <a:pt x="42149" y="30749"/>
                  <a:pt x="42137" y="30764"/>
                  <a:pt x="42120" y="30771"/>
                </a:cubicBezTo>
                <a:cubicBezTo>
                  <a:pt x="42113" y="30773"/>
                  <a:pt x="42108" y="30773"/>
                  <a:pt x="42105" y="30773"/>
                </a:cubicBezTo>
                <a:cubicBezTo>
                  <a:pt x="42093" y="30773"/>
                  <a:pt x="42081" y="30766"/>
                  <a:pt x="42071" y="30761"/>
                </a:cubicBezTo>
                <a:cubicBezTo>
                  <a:pt x="42059" y="30749"/>
                  <a:pt x="42050" y="30742"/>
                  <a:pt x="42040" y="30742"/>
                </a:cubicBezTo>
                <a:lnTo>
                  <a:pt x="42037" y="30742"/>
                </a:lnTo>
                <a:lnTo>
                  <a:pt x="36499" y="30482"/>
                </a:lnTo>
                <a:cubicBezTo>
                  <a:pt x="36487" y="30482"/>
                  <a:pt x="36474" y="30475"/>
                  <a:pt x="36467" y="30468"/>
                </a:cubicBezTo>
                <a:cubicBezTo>
                  <a:pt x="36457" y="30458"/>
                  <a:pt x="36455" y="30446"/>
                  <a:pt x="36455" y="30434"/>
                </a:cubicBezTo>
                <a:cubicBezTo>
                  <a:pt x="36482" y="30062"/>
                  <a:pt x="36511" y="29672"/>
                  <a:pt x="36542" y="29269"/>
                </a:cubicBezTo>
                <a:cubicBezTo>
                  <a:pt x="36588" y="28655"/>
                  <a:pt x="36637" y="28012"/>
                  <a:pt x="36688" y="27350"/>
                </a:cubicBezTo>
                <a:cubicBezTo>
                  <a:pt x="36695" y="27328"/>
                  <a:pt x="36715" y="27311"/>
                  <a:pt x="36739" y="27311"/>
                </a:cubicBezTo>
                <a:lnTo>
                  <a:pt x="42215" y="27311"/>
                </a:lnTo>
                <a:cubicBezTo>
                  <a:pt x="42217" y="27306"/>
                  <a:pt x="42219" y="27306"/>
                  <a:pt x="42222" y="27304"/>
                </a:cubicBezTo>
                <a:cubicBezTo>
                  <a:pt x="42229" y="27301"/>
                  <a:pt x="42236" y="27299"/>
                  <a:pt x="42243" y="27299"/>
                </a:cubicBezTo>
                <a:close/>
                <a:moveTo>
                  <a:pt x="11031" y="25001"/>
                </a:moveTo>
                <a:cubicBezTo>
                  <a:pt x="11034" y="25001"/>
                  <a:pt x="11036" y="25001"/>
                  <a:pt x="11039" y="25002"/>
                </a:cubicBezTo>
                <a:lnTo>
                  <a:pt x="13019" y="25450"/>
                </a:lnTo>
                <a:cubicBezTo>
                  <a:pt x="13041" y="25458"/>
                  <a:pt x="13055" y="25475"/>
                  <a:pt x="13055" y="25499"/>
                </a:cubicBezTo>
                <a:lnTo>
                  <a:pt x="12648" y="31077"/>
                </a:lnTo>
                <a:cubicBezTo>
                  <a:pt x="12645" y="31101"/>
                  <a:pt x="12628" y="31120"/>
                  <a:pt x="12604" y="31120"/>
                </a:cubicBezTo>
                <a:lnTo>
                  <a:pt x="12599" y="31120"/>
                </a:lnTo>
                <a:lnTo>
                  <a:pt x="10775" y="30994"/>
                </a:lnTo>
                <a:cubicBezTo>
                  <a:pt x="10751" y="30992"/>
                  <a:pt x="10731" y="30975"/>
                  <a:pt x="10731" y="30946"/>
                </a:cubicBezTo>
                <a:lnTo>
                  <a:pt x="10986" y="25045"/>
                </a:lnTo>
                <a:cubicBezTo>
                  <a:pt x="10986" y="25033"/>
                  <a:pt x="10993" y="25019"/>
                  <a:pt x="11003" y="25011"/>
                </a:cubicBezTo>
                <a:cubicBezTo>
                  <a:pt x="11012" y="25004"/>
                  <a:pt x="11021" y="25001"/>
                  <a:pt x="11031" y="25001"/>
                </a:cubicBezTo>
                <a:close/>
                <a:moveTo>
                  <a:pt x="36494" y="30562"/>
                </a:moveTo>
                <a:lnTo>
                  <a:pt x="42040" y="30822"/>
                </a:lnTo>
                <a:cubicBezTo>
                  <a:pt x="42050" y="30822"/>
                  <a:pt x="42059" y="30819"/>
                  <a:pt x="42062" y="30812"/>
                </a:cubicBezTo>
                <a:cubicBezTo>
                  <a:pt x="42071" y="30801"/>
                  <a:pt x="42085" y="30796"/>
                  <a:pt x="42099" y="30796"/>
                </a:cubicBezTo>
                <a:cubicBezTo>
                  <a:pt x="42104" y="30796"/>
                  <a:pt x="42108" y="30796"/>
                  <a:pt x="42113" y="30798"/>
                </a:cubicBezTo>
                <a:cubicBezTo>
                  <a:pt x="42132" y="30805"/>
                  <a:pt x="42144" y="30822"/>
                  <a:pt x="42144" y="30844"/>
                </a:cubicBezTo>
                <a:lnTo>
                  <a:pt x="42004" y="34228"/>
                </a:lnTo>
                <a:cubicBezTo>
                  <a:pt x="42001" y="34255"/>
                  <a:pt x="41984" y="34274"/>
                  <a:pt x="41960" y="34274"/>
                </a:cubicBezTo>
                <a:lnTo>
                  <a:pt x="36217" y="34228"/>
                </a:lnTo>
                <a:cubicBezTo>
                  <a:pt x="36205" y="34228"/>
                  <a:pt x="36193" y="34221"/>
                  <a:pt x="36186" y="34214"/>
                </a:cubicBezTo>
                <a:cubicBezTo>
                  <a:pt x="36176" y="34204"/>
                  <a:pt x="36174" y="34192"/>
                  <a:pt x="36174" y="34180"/>
                </a:cubicBezTo>
                <a:lnTo>
                  <a:pt x="36193" y="33903"/>
                </a:lnTo>
                <a:cubicBezTo>
                  <a:pt x="36239" y="33330"/>
                  <a:pt x="36331" y="32134"/>
                  <a:pt x="36445" y="30604"/>
                </a:cubicBezTo>
                <a:cubicBezTo>
                  <a:pt x="36448" y="30579"/>
                  <a:pt x="36470" y="30562"/>
                  <a:pt x="36494" y="30562"/>
                </a:cubicBezTo>
                <a:close/>
                <a:moveTo>
                  <a:pt x="36858" y="13131"/>
                </a:moveTo>
                <a:lnTo>
                  <a:pt x="44010" y="13206"/>
                </a:lnTo>
                <a:cubicBezTo>
                  <a:pt x="44022" y="13206"/>
                  <a:pt x="44034" y="13211"/>
                  <a:pt x="44041" y="13221"/>
                </a:cubicBezTo>
                <a:cubicBezTo>
                  <a:pt x="44051" y="13230"/>
                  <a:pt x="44054" y="13242"/>
                  <a:pt x="44054" y="13255"/>
                </a:cubicBezTo>
                <a:lnTo>
                  <a:pt x="43685" y="34214"/>
                </a:lnTo>
                <a:cubicBezTo>
                  <a:pt x="43685" y="34238"/>
                  <a:pt x="43665" y="34257"/>
                  <a:pt x="43641" y="34257"/>
                </a:cubicBezTo>
                <a:lnTo>
                  <a:pt x="42130" y="34281"/>
                </a:lnTo>
                <a:cubicBezTo>
                  <a:pt x="42118" y="34281"/>
                  <a:pt x="42105" y="34277"/>
                  <a:pt x="42096" y="34267"/>
                </a:cubicBezTo>
                <a:cubicBezTo>
                  <a:pt x="42086" y="34257"/>
                  <a:pt x="42084" y="34245"/>
                  <a:pt x="42084" y="34233"/>
                </a:cubicBezTo>
                <a:lnTo>
                  <a:pt x="42894" y="14824"/>
                </a:lnTo>
                <a:cubicBezTo>
                  <a:pt x="42894" y="14819"/>
                  <a:pt x="42889" y="14807"/>
                  <a:pt x="42884" y="14798"/>
                </a:cubicBezTo>
                <a:cubicBezTo>
                  <a:pt x="42872" y="14785"/>
                  <a:pt x="42862" y="14783"/>
                  <a:pt x="42853" y="14783"/>
                </a:cubicBezTo>
                <a:lnTo>
                  <a:pt x="37620" y="14715"/>
                </a:lnTo>
                <a:cubicBezTo>
                  <a:pt x="37600" y="14715"/>
                  <a:pt x="37583" y="14732"/>
                  <a:pt x="37581" y="14751"/>
                </a:cubicBezTo>
                <a:cubicBezTo>
                  <a:pt x="37561" y="14926"/>
                  <a:pt x="36829" y="24565"/>
                  <a:pt x="36387" y="30325"/>
                </a:cubicBezTo>
                <a:lnTo>
                  <a:pt x="36373" y="30516"/>
                </a:lnTo>
                <a:lnTo>
                  <a:pt x="36373" y="30519"/>
                </a:lnTo>
                <a:cubicBezTo>
                  <a:pt x="36225" y="32493"/>
                  <a:pt x="36106" y="34051"/>
                  <a:pt x="36091" y="34264"/>
                </a:cubicBezTo>
                <a:lnTo>
                  <a:pt x="36091" y="34267"/>
                </a:lnTo>
                <a:cubicBezTo>
                  <a:pt x="36091" y="34267"/>
                  <a:pt x="36091" y="34274"/>
                  <a:pt x="36101" y="34281"/>
                </a:cubicBezTo>
                <a:cubicBezTo>
                  <a:pt x="36108" y="34298"/>
                  <a:pt x="36113" y="34315"/>
                  <a:pt x="36103" y="34330"/>
                </a:cubicBezTo>
                <a:cubicBezTo>
                  <a:pt x="36094" y="34347"/>
                  <a:pt x="36079" y="34354"/>
                  <a:pt x="36064" y="34354"/>
                </a:cubicBezTo>
                <a:lnTo>
                  <a:pt x="34720" y="34376"/>
                </a:lnTo>
                <a:cubicBezTo>
                  <a:pt x="34708" y="34376"/>
                  <a:pt x="34696" y="34371"/>
                  <a:pt x="34686" y="34364"/>
                </a:cubicBezTo>
                <a:cubicBezTo>
                  <a:pt x="34677" y="34354"/>
                  <a:pt x="34674" y="34342"/>
                  <a:pt x="34674" y="34330"/>
                </a:cubicBezTo>
                <a:cubicBezTo>
                  <a:pt x="34674" y="34323"/>
                  <a:pt x="34677" y="34315"/>
                  <a:pt x="34677" y="34311"/>
                </a:cubicBezTo>
                <a:lnTo>
                  <a:pt x="36812" y="13170"/>
                </a:lnTo>
                <a:cubicBezTo>
                  <a:pt x="36817" y="13145"/>
                  <a:pt x="36834" y="13131"/>
                  <a:pt x="36858" y="13131"/>
                </a:cubicBezTo>
                <a:close/>
                <a:moveTo>
                  <a:pt x="34529" y="14824"/>
                </a:moveTo>
                <a:cubicBezTo>
                  <a:pt x="34534" y="14824"/>
                  <a:pt x="34539" y="14825"/>
                  <a:pt x="34543" y="14827"/>
                </a:cubicBezTo>
                <a:cubicBezTo>
                  <a:pt x="34563" y="14834"/>
                  <a:pt x="34575" y="14851"/>
                  <a:pt x="34575" y="14873"/>
                </a:cubicBezTo>
                <a:lnTo>
                  <a:pt x="33270" y="34357"/>
                </a:lnTo>
                <a:cubicBezTo>
                  <a:pt x="33270" y="34383"/>
                  <a:pt x="33253" y="34400"/>
                  <a:pt x="33228" y="34400"/>
                </a:cubicBezTo>
                <a:lnTo>
                  <a:pt x="27423" y="34476"/>
                </a:lnTo>
                <a:cubicBezTo>
                  <a:pt x="27411" y="34476"/>
                  <a:pt x="27398" y="34471"/>
                  <a:pt x="27391" y="34463"/>
                </a:cubicBezTo>
                <a:cubicBezTo>
                  <a:pt x="27381" y="34456"/>
                  <a:pt x="27379" y="34442"/>
                  <a:pt x="27379" y="34432"/>
                </a:cubicBezTo>
                <a:lnTo>
                  <a:pt x="27610" y="20974"/>
                </a:lnTo>
                <a:cubicBezTo>
                  <a:pt x="27610" y="20950"/>
                  <a:pt x="27629" y="20928"/>
                  <a:pt x="27653" y="20928"/>
                </a:cubicBezTo>
                <a:lnTo>
                  <a:pt x="29987" y="20928"/>
                </a:lnTo>
                <a:cubicBezTo>
                  <a:pt x="29994" y="20928"/>
                  <a:pt x="30011" y="20926"/>
                  <a:pt x="30019" y="20914"/>
                </a:cubicBezTo>
                <a:lnTo>
                  <a:pt x="34492" y="14844"/>
                </a:lnTo>
                <a:cubicBezTo>
                  <a:pt x="34501" y="14831"/>
                  <a:pt x="34516" y="14824"/>
                  <a:pt x="34529" y="14824"/>
                </a:cubicBezTo>
                <a:close/>
                <a:moveTo>
                  <a:pt x="24856" y="18820"/>
                </a:moveTo>
                <a:cubicBezTo>
                  <a:pt x="24880" y="18820"/>
                  <a:pt x="24900" y="18837"/>
                  <a:pt x="24904" y="18861"/>
                </a:cubicBezTo>
                <a:lnTo>
                  <a:pt x="26008" y="34446"/>
                </a:lnTo>
                <a:cubicBezTo>
                  <a:pt x="26008" y="34459"/>
                  <a:pt x="26001" y="34471"/>
                  <a:pt x="25991" y="34480"/>
                </a:cubicBezTo>
                <a:cubicBezTo>
                  <a:pt x="25984" y="34488"/>
                  <a:pt x="25972" y="34495"/>
                  <a:pt x="25960" y="34495"/>
                </a:cubicBezTo>
                <a:lnTo>
                  <a:pt x="19002" y="34590"/>
                </a:lnTo>
                <a:cubicBezTo>
                  <a:pt x="18990" y="34590"/>
                  <a:pt x="18977" y="34582"/>
                  <a:pt x="18968" y="34573"/>
                </a:cubicBezTo>
                <a:cubicBezTo>
                  <a:pt x="18960" y="34565"/>
                  <a:pt x="18956" y="34553"/>
                  <a:pt x="18956" y="34541"/>
                </a:cubicBezTo>
                <a:lnTo>
                  <a:pt x="19608" y="19070"/>
                </a:lnTo>
                <a:cubicBezTo>
                  <a:pt x="19608" y="19046"/>
                  <a:pt x="19630" y="19029"/>
                  <a:pt x="19652" y="19029"/>
                </a:cubicBezTo>
                <a:lnTo>
                  <a:pt x="24856" y="18820"/>
                </a:lnTo>
                <a:close/>
                <a:moveTo>
                  <a:pt x="13160" y="25474"/>
                </a:moveTo>
                <a:cubicBezTo>
                  <a:pt x="13164" y="25474"/>
                  <a:pt x="13167" y="25474"/>
                  <a:pt x="13169" y="25475"/>
                </a:cubicBezTo>
                <a:lnTo>
                  <a:pt x="15329" y="25911"/>
                </a:lnTo>
                <a:cubicBezTo>
                  <a:pt x="15350" y="25916"/>
                  <a:pt x="15365" y="25936"/>
                  <a:pt x="15365" y="25958"/>
                </a:cubicBezTo>
                <a:lnTo>
                  <a:pt x="15120" y="31283"/>
                </a:lnTo>
                <a:cubicBezTo>
                  <a:pt x="15120" y="31302"/>
                  <a:pt x="15108" y="31319"/>
                  <a:pt x="15091" y="31326"/>
                </a:cubicBezTo>
                <a:cubicBezTo>
                  <a:pt x="15108" y="31331"/>
                  <a:pt x="15118" y="31351"/>
                  <a:pt x="15118" y="31368"/>
                </a:cubicBezTo>
                <a:lnTo>
                  <a:pt x="14970" y="34597"/>
                </a:lnTo>
                <a:cubicBezTo>
                  <a:pt x="14972" y="34626"/>
                  <a:pt x="14950" y="34643"/>
                  <a:pt x="14926" y="34643"/>
                </a:cubicBezTo>
                <a:lnTo>
                  <a:pt x="12522" y="34674"/>
                </a:lnTo>
                <a:cubicBezTo>
                  <a:pt x="12509" y="34674"/>
                  <a:pt x="12497" y="34667"/>
                  <a:pt x="12488" y="34657"/>
                </a:cubicBezTo>
                <a:cubicBezTo>
                  <a:pt x="12478" y="34650"/>
                  <a:pt x="12476" y="34638"/>
                  <a:pt x="12476" y="34626"/>
                </a:cubicBezTo>
                <a:lnTo>
                  <a:pt x="12713" y="31254"/>
                </a:lnTo>
                <a:cubicBezTo>
                  <a:pt x="12716" y="31229"/>
                  <a:pt x="12738" y="31210"/>
                  <a:pt x="12762" y="31210"/>
                </a:cubicBezTo>
                <a:lnTo>
                  <a:pt x="15006" y="31360"/>
                </a:lnTo>
                <a:cubicBezTo>
                  <a:pt x="15013" y="31360"/>
                  <a:pt x="15023" y="31358"/>
                  <a:pt x="15035" y="31341"/>
                </a:cubicBezTo>
                <a:cubicBezTo>
                  <a:pt x="15042" y="31331"/>
                  <a:pt x="15050" y="31324"/>
                  <a:pt x="15057" y="31322"/>
                </a:cubicBezTo>
                <a:cubicBezTo>
                  <a:pt x="15047" y="31319"/>
                  <a:pt x="15042" y="31314"/>
                  <a:pt x="15035" y="31305"/>
                </a:cubicBezTo>
                <a:cubicBezTo>
                  <a:pt x="15023" y="31283"/>
                  <a:pt x="15013" y="31283"/>
                  <a:pt x="15011" y="31283"/>
                </a:cubicBezTo>
                <a:lnTo>
                  <a:pt x="15008" y="31283"/>
                </a:lnTo>
                <a:lnTo>
                  <a:pt x="12767" y="31132"/>
                </a:lnTo>
                <a:cubicBezTo>
                  <a:pt x="12755" y="31132"/>
                  <a:pt x="12742" y="31125"/>
                  <a:pt x="12738" y="31115"/>
                </a:cubicBezTo>
                <a:cubicBezTo>
                  <a:pt x="12728" y="31108"/>
                  <a:pt x="12725" y="31094"/>
                  <a:pt x="12725" y="31084"/>
                </a:cubicBezTo>
                <a:lnTo>
                  <a:pt x="13116" y="25518"/>
                </a:lnTo>
                <a:cubicBezTo>
                  <a:pt x="13116" y="25506"/>
                  <a:pt x="13121" y="25494"/>
                  <a:pt x="13133" y="25484"/>
                </a:cubicBezTo>
                <a:cubicBezTo>
                  <a:pt x="13140" y="25477"/>
                  <a:pt x="13151" y="25474"/>
                  <a:pt x="13160" y="25474"/>
                </a:cubicBezTo>
                <a:close/>
                <a:moveTo>
                  <a:pt x="10775" y="31072"/>
                </a:moveTo>
                <a:lnTo>
                  <a:pt x="12594" y="31195"/>
                </a:lnTo>
                <a:cubicBezTo>
                  <a:pt x="12607" y="31195"/>
                  <a:pt x="12619" y="31200"/>
                  <a:pt x="12624" y="31210"/>
                </a:cubicBezTo>
                <a:cubicBezTo>
                  <a:pt x="12633" y="31220"/>
                  <a:pt x="12636" y="31232"/>
                  <a:pt x="12636" y="31244"/>
                </a:cubicBezTo>
                <a:lnTo>
                  <a:pt x="12400" y="34633"/>
                </a:lnTo>
                <a:cubicBezTo>
                  <a:pt x="12398" y="34657"/>
                  <a:pt x="12376" y="34679"/>
                  <a:pt x="12354" y="34679"/>
                </a:cubicBezTo>
                <a:lnTo>
                  <a:pt x="10620" y="34706"/>
                </a:lnTo>
                <a:cubicBezTo>
                  <a:pt x="10607" y="34706"/>
                  <a:pt x="10595" y="34701"/>
                  <a:pt x="10586" y="34691"/>
                </a:cubicBezTo>
                <a:cubicBezTo>
                  <a:pt x="10576" y="34682"/>
                  <a:pt x="10573" y="34670"/>
                  <a:pt x="10573" y="34657"/>
                </a:cubicBezTo>
                <a:lnTo>
                  <a:pt x="10726" y="31115"/>
                </a:lnTo>
                <a:cubicBezTo>
                  <a:pt x="10726" y="31103"/>
                  <a:pt x="10731" y="31091"/>
                  <a:pt x="10741" y="31084"/>
                </a:cubicBezTo>
                <a:cubicBezTo>
                  <a:pt x="10751" y="31074"/>
                  <a:pt x="10763" y="31072"/>
                  <a:pt x="10775" y="31072"/>
                </a:cubicBezTo>
                <a:close/>
                <a:moveTo>
                  <a:pt x="13621" y="171"/>
                </a:moveTo>
                <a:cubicBezTo>
                  <a:pt x="13630" y="171"/>
                  <a:pt x="13639" y="175"/>
                  <a:pt x="13645" y="180"/>
                </a:cubicBezTo>
                <a:cubicBezTo>
                  <a:pt x="13657" y="190"/>
                  <a:pt x="13664" y="205"/>
                  <a:pt x="13664" y="219"/>
                </a:cubicBezTo>
                <a:lnTo>
                  <a:pt x="13266" y="4559"/>
                </a:lnTo>
                <a:cubicBezTo>
                  <a:pt x="13266" y="4574"/>
                  <a:pt x="13274" y="4593"/>
                  <a:pt x="13293" y="4598"/>
                </a:cubicBezTo>
                <a:lnTo>
                  <a:pt x="17954" y="5967"/>
                </a:lnTo>
                <a:cubicBezTo>
                  <a:pt x="17971" y="5974"/>
                  <a:pt x="17985" y="5991"/>
                  <a:pt x="17985" y="6013"/>
                </a:cubicBezTo>
                <a:lnTo>
                  <a:pt x="17677" y="34565"/>
                </a:lnTo>
                <a:cubicBezTo>
                  <a:pt x="17675" y="34585"/>
                  <a:pt x="17655" y="34607"/>
                  <a:pt x="17631" y="34607"/>
                </a:cubicBezTo>
                <a:lnTo>
                  <a:pt x="15098" y="34641"/>
                </a:lnTo>
                <a:cubicBezTo>
                  <a:pt x="15086" y="34641"/>
                  <a:pt x="15074" y="34633"/>
                  <a:pt x="15064" y="34626"/>
                </a:cubicBezTo>
                <a:cubicBezTo>
                  <a:pt x="15057" y="34616"/>
                  <a:pt x="15054" y="34604"/>
                  <a:pt x="15054" y="34592"/>
                </a:cubicBezTo>
                <a:lnTo>
                  <a:pt x="16255" y="8480"/>
                </a:lnTo>
                <a:cubicBezTo>
                  <a:pt x="16255" y="8463"/>
                  <a:pt x="16246" y="8448"/>
                  <a:pt x="16231" y="8441"/>
                </a:cubicBezTo>
                <a:lnTo>
                  <a:pt x="11689" y="6908"/>
                </a:lnTo>
                <a:cubicBezTo>
                  <a:pt x="11687" y="6944"/>
                  <a:pt x="11685" y="7000"/>
                  <a:pt x="11682" y="7092"/>
                </a:cubicBezTo>
                <a:lnTo>
                  <a:pt x="10671" y="30958"/>
                </a:lnTo>
                <a:lnTo>
                  <a:pt x="10671" y="30963"/>
                </a:lnTo>
                <a:cubicBezTo>
                  <a:pt x="10666" y="31001"/>
                  <a:pt x="10663" y="31043"/>
                  <a:pt x="10663" y="31084"/>
                </a:cubicBezTo>
                <a:cubicBezTo>
                  <a:pt x="10666" y="31089"/>
                  <a:pt x="10668" y="31098"/>
                  <a:pt x="10666" y="31103"/>
                </a:cubicBezTo>
                <a:lnTo>
                  <a:pt x="10513" y="34662"/>
                </a:lnTo>
                <a:cubicBezTo>
                  <a:pt x="10513" y="34687"/>
                  <a:pt x="10493" y="34704"/>
                  <a:pt x="10469" y="34704"/>
                </a:cubicBezTo>
                <a:lnTo>
                  <a:pt x="7327" y="34755"/>
                </a:lnTo>
                <a:cubicBezTo>
                  <a:pt x="7315" y="34755"/>
                  <a:pt x="7301" y="34750"/>
                  <a:pt x="7293" y="34740"/>
                </a:cubicBezTo>
                <a:cubicBezTo>
                  <a:pt x="7284" y="34730"/>
                  <a:pt x="7281" y="34718"/>
                  <a:pt x="7281" y="34704"/>
                </a:cubicBezTo>
                <a:lnTo>
                  <a:pt x="10714" y="1328"/>
                </a:lnTo>
                <a:cubicBezTo>
                  <a:pt x="10717" y="1309"/>
                  <a:pt x="10726" y="1296"/>
                  <a:pt x="10741" y="1292"/>
                </a:cubicBezTo>
                <a:lnTo>
                  <a:pt x="13604" y="176"/>
                </a:lnTo>
                <a:cubicBezTo>
                  <a:pt x="13609" y="173"/>
                  <a:pt x="13616" y="171"/>
                  <a:pt x="13621" y="171"/>
                </a:cubicBezTo>
                <a:close/>
                <a:moveTo>
                  <a:pt x="12607" y="368"/>
                </a:moveTo>
                <a:cubicBezTo>
                  <a:pt x="12625" y="368"/>
                  <a:pt x="12640" y="381"/>
                  <a:pt x="12648" y="399"/>
                </a:cubicBezTo>
                <a:cubicBezTo>
                  <a:pt x="12655" y="423"/>
                  <a:pt x="12643" y="447"/>
                  <a:pt x="12621" y="455"/>
                </a:cubicBezTo>
                <a:lnTo>
                  <a:pt x="10634" y="1233"/>
                </a:lnTo>
                <a:lnTo>
                  <a:pt x="7187" y="34723"/>
                </a:lnTo>
                <a:cubicBezTo>
                  <a:pt x="7182" y="34747"/>
                  <a:pt x="7162" y="34764"/>
                  <a:pt x="7138" y="34764"/>
                </a:cubicBezTo>
                <a:lnTo>
                  <a:pt x="886" y="34869"/>
                </a:lnTo>
                <a:cubicBezTo>
                  <a:pt x="874" y="34869"/>
                  <a:pt x="857" y="34861"/>
                  <a:pt x="852" y="34852"/>
                </a:cubicBezTo>
                <a:cubicBezTo>
                  <a:pt x="842" y="34844"/>
                  <a:pt x="840" y="34827"/>
                  <a:pt x="842" y="34815"/>
                </a:cubicBezTo>
                <a:lnTo>
                  <a:pt x="6922" y="1728"/>
                </a:lnTo>
                <a:cubicBezTo>
                  <a:pt x="6927" y="1709"/>
                  <a:pt x="6942" y="1694"/>
                  <a:pt x="6956" y="1692"/>
                </a:cubicBezTo>
                <a:lnTo>
                  <a:pt x="12594" y="370"/>
                </a:lnTo>
                <a:cubicBezTo>
                  <a:pt x="12599" y="368"/>
                  <a:pt x="12603" y="368"/>
                  <a:pt x="12607" y="368"/>
                </a:cubicBezTo>
                <a:close/>
                <a:moveTo>
                  <a:pt x="13771" y="1"/>
                </a:moveTo>
                <a:lnTo>
                  <a:pt x="6842" y="1621"/>
                </a:lnTo>
                <a:lnTo>
                  <a:pt x="748" y="34786"/>
                </a:lnTo>
                <a:cubicBezTo>
                  <a:pt x="760" y="34796"/>
                  <a:pt x="770" y="34810"/>
                  <a:pt x="770" y="34827"/>
                </a:cubicBezTo>
                <a:cubicBezTo>
                  <a:pt x="767" y="34852"/>
                  <a:pt x="748" y="34871"/>
                  <a:pt x="724" y="34871"/>
                </a:cubicBezTo>
                <a:lnTo>
                  <a:pt x="64" y="34883"/>
                </a:lnTo>
                <a:cubicBezTo>
                  <a:pt x="52" y="34905"/>
                  <a:pt x="27" y="34922"/>
                  <a:pt x="1" y="34941"/>
                </a:cubicBezTo>
                <a:lnTo>
                  <a:pt x="44301" y="34337"/>
                </a:lnTo>
                <a:cubicBezTo>
                  <a:pt x="44299" y="34330"/>
                  <a:pt x="44282" y="34269"/>
                  <a:pt x="44279" y="34245"/>
                </a:cubicBezTo>
                <a:lnTo>
                  <a:pt x="43852" y="34252"/>
                </a:lnTo>
                <a:cubicBezTo>
                  <a:pt x="43840" y="34252"/>
                  <a:pt x="43828" y="34245"/>
                  <a:pt x="43818" y="34240"/>
                </a:cubicBezTo>
                <a:cubicBezTo>
                  <a:pt x="43809" y="34231"/>
                  <a:pt x="43806" y="34218"/>
                  <a:pt x="43806" y="34206"/>
                </a:cubicBezTo>
                <a:lnTo>
                  <a:pt x="44136" y="13170"/>
                </a:lnTo>
                <a:cubicBezTo>
                  <a:pt x="44136" y="13160"/>
                  <a:pt x="44134" y="13150"/>
                  <a:pt x="44124" y="13138"/>
                </a:cubicBezTo>
                <a:cubicBezTo>
                  <a:pt x="44112" y="13126"/>
                  <a:pt x="44102" y="13126"/>
                  <a:pt x="44097" y="13126"/>
                </a:cubicBezTo>
                <a:lnTo>
                  <a:pt x="43270" y="13121"/>
                </a:lnTo>
                <a:cubicBezTo>
                  <a:pt x="43253" y="13121"/>
                  <a:pt x="43238" y="13111"/>
                  <a:pt x="43229" y="13099"/>
                </a:cubicBezTo>
                <a:cubicBezTo>
                  <a:pt x="43221" y="13087"/>
                  <a:pt x="43221" y="13070"/>
                  <a:pt x="43226" y="13058"/>
                </a:cubicBezTo>
                <a:cubicBezTo>
                  <a:pt x="43226" y="13058"/>
                  <a:pt x="43226" y="13053"/>
                  <a:pt x="43229" y="13053"/>
                </a:cubicBezTo>
                <a:lnTo>
                  <a:pt x="43185" y="8677"/>
                </a:lnTo>
                <a:cubicBezTo>
                  <a:pt x="43185" y="8657"/>
                  <a:pt x="43173" y="8645"/>
                  <a:pt x="43153" y="8640"/>
                </a:cubicBezTo>
                <a:lnTo>
                  <a:pt x="43090" y="8626"/>
                </a:lnTo>
                <a:lnTo>
                  <a:pt x="41919" y="8359"/>
                </a:lnTo>
                <a:cubicBezTo>
                  <a:pt x="41899" y="8354"/>
                  <a:pt x="41887" y="8337"/>
                  <a:pt x="41882" y="8317"/>
                </a:cubicBezTo>
                <a:lnTo>
                  <a:pt x="41681" y="3667"/>
                </a:lnTo>
                <a:lnTo>
                  <a:pt x="39376" y="2936"/>
                </a:lnTo>
                <a:lnTo>
                  <a:pt x="39012" y="8584"/>
                </a:lnTo>
                <a:cubicBezTo>
                  <a:pt x="39012" y="8596"/>
                  <a:pt x="39005" y="8609"/>
                  <a:pt x="38995" y="8616"/>
                </a:cubicBezTo>
                <a:cubicBezTo>
                  <a:pt x="38990" y="8623"/>
                  <a:pt x="38980" y="8626"/>
                  <a:pt x="38970" y="8626"/>
                </a:cubicBezTo>
                <a:cubicBezTo>
                  <a:pt x="38967" y="8626"/>
                  <a:pt x="38964" y="8626"/>
                  <a:pt x="38961" y="8626"/>
                </a:cubicBezTo>
                <a:lnTo>
                  <a:pt x="37695" y="8480"/>
                </a:lnTo>
                <a:cubicBezTo>
                  <a:pt x="37685" y="8480"/>
                  <a:pt x="37673" y="8480"/>
                  <a:pt x="37668" y="8487"/>
                </a:cubicBezTo>
                <a:cubicBezTo>
                  <a:pt x="37656" y="8499"/>
                  <a:pt x="37654" y="8507"/>
                  <a:pt x="37654" y="8516"/>
                </a:cubicBezTo>
                <a:lnTo>
                  <a:pt x="37654" y="12949"/>
                </a:lnTo>
                <a:cubicBezTo>
                  <a:pt x="37654" y="12963"/>
                  <a:pt x="37668" y="12971"/>
                  <a:pt x="37673" y="12976"/>
                </a:cubicBezTo>
                <a:cubicBezTo>
                  <a:pt x="37680" y="12978"/>
                  <a:pt x="37685" y="12980"/>
                  <a:pt x="37690" y="12988"/>
                </a:cubicBezTo>
                <a:cubicBezTo>
                  <a:pt x="37692" y="12983"/>
                  <a:pt x="37697" y="12980"/>
                  <a:pt x="37704" y="12978"/>
                </a:cubicBezTo>
                <a:cubicBezTo>
                  <a:pt x="37717" y="12971"/>
                  <a:pt x="37731" y="12963"/>
                  <a:pt x="37731" y="12949"/>
                </a:cubicBezTo>
                <a:lnTo>
                  <a:pt x="37731" y="8613"/>
                </a:lnTo>
                <a:cubicBezTo>
                  <a:pt x="37731" y="8601"/>
                  <a:pt x="37738" y="8589"/>
                  <a:pt x="37746" y="8579"/>
                </a:cubicBezTo>
                <a:cubicBezTo>
                  <a:pt x="37755" y="8572"/>
                  <a:pt x="37770" y="8567"/>
                  <a:pt x="37782" y="8567"/>
                </a:cubicBezTo>
                <a:lnTo>
                  <a:pt x="39039" y="8713"/>
                </a:lnTo>
                <a:cubicBezTo>
                  <a:pt x="39042" y="8714"/>
                  <a:pt x="39046" y="8715"/>
                  <a:pt x="39049" y="8715"/>
                </a:cubicBezTo>
                <a:cubicBezTo>
                  <a:pt x="39056" y="8715"/>
                  <a:pt x="39062" y="8712"/>
                  <a:pt x="39066" y="8708"/>
                </a:cubicBezTo>
                <a:lnTo>
                  <a:pt x="39073" y="8701"/>
                </a:lnTo>
                <a:cubicBezTo>
                  <a:pt x="39078" y="8696"/>
                  <a:pt x="39080" y="8689"/>
                  <a:pt x="39080" y="8681"/>
                </a:cubicBezTo>
                <a:lnTo>
                  <a:pt x="39439" y="3167"/>
                </a:lnTo>
                <a:cubicBezTo>
                  <a:pt x="39439" y="3152"/>
                  <a:pt x="39446" y="3140"/>
                  <a:pt x="39461" y="3131"/>
                </a:cubicBezTo>
                <a:cubicBezTo>
                  <a:pt x="39468" y="3125"/>
                  <a:pt x="39476" y="3122"/>
                  <a:pt x="39484" y="3122"/>
                </a:cubicBezTo>
                <a:cubicBezTo>
                  <a:pt x="39489" y="3122"/>
                  <a:pt x="39495" y="3124"/>
                  <a:pt x="39500" y="3126"/>
                </a:cubicBezTo>
                <a:lnTo>
                  <a:pt x="41538" y="3822"/>
                </a:lnTo>
                <a:cubicBezTo>
                  <a:pt x="41555" y="3829"/>
                  <a:pt x="41567" y="3844"/>
                  <a:pt x="41567" y="3861"/>
                </a:cubicBezTo>
                <a:lnTo>
                  <a:pt x="41802" y="8381"/>
                </a:lnTo>
                <a:cubicBezTo>
                  <a:pt x="41802" y="8402"/>
                  <a:pt x="41817" y="8415"/>
                  <a:pt x="41831" y="8417"/>
                </a:cubicBezTo>
                <a:lnTo>
                  <a:pt x="43064" y="8696"/>
                </a:lnTo>
                <a:cubicBezTo>
                  <a:pt x="43083" y="8701"/>
                  <a:pt x="43100" y="8720"/>
                  <a:pt x="43100" y="8737"/>
                </a:cubicBezTo>
                <a:lnTo>
                  <a:pt x="43144" y="13051"/>
                </a:lnTo>
                <a:cubicBezTo>
                  <a:pt x="43149" y="13058"/>
                  <a:pt x="43149" y="13063"/>
                  <a:pt x="43149" y="13070"/>
                </a:cubicBezTo>
                <a:cubicBezTo>
                  <a:pt x="43149" y="13080"/>
                  <a:pt x="43141" y="13092"/>
                  <a:pt x="43136" y="13102"/>
                </a:cubicBezTo>
                <a:cubicBezTo>
                  <a:pt x="43127" y="13111"/>
                  <a:pt x="43115" y="13114"/>
                  <a:pt x="43103" y="13114"/>
                </a:cubicBezTo>
                <a:lnTo>
                  <a:pt x="37726" y="13063"/>
                </a:lnTo>
                <a:cubicBezTo>
                  <a:pt x="37709" y="13063"/>
                  <a:pt x="37697" y="13058"/>
                  <a:pt x="37687" y="13046"/>
                </a:cubicBezTo>
                <a:cubicBezTo>
                  <a:pt x="37681" y="13052"/>
                  <a:pt x="37673" y="13059"/>
                  <a:pt x="37662" y="13059"/>
                </a:cubicBezTo>
                <a:cubicBezTo>
                  <a:pt x="37660" y="13059"/>
                  <a:pt x="37658" y="13058"/>
                  <a:pt x="37656" y="13058"/>
                </a:cubicBezTo>
                <a:lnTo>
                  <a:pt x="36778" y="13051"/>
                </a:lnTo>
                <a:cubicBezTo>
                  <a:pt x="36756" y="13051"/>
                  <a:pt x="36741" y="13063"/>
                  <a:pt x="36739" y="13085"/>
                </a:cubicBezTo>
                <a:lnTo>
                  <a:pt x="34592" y="34303"/>
                </a:lnTo>
                <a:cubicBezTo>
                  <a:pt x="34592" y="34303"/>
                  <a:pt x="34592" y="34306"/>
                  <a:pt x="34597" y="34306"/>
                </a:cubicBezTo>
                <a:cubicBezTo>
                  <a:pt x="34597" y="34311"/>
                  <a:pt x="34599" y="34311"/>
                  <a:pt x="34599" y="34313"/>
                </a:cubicBezTo>
                <a:cubicBezTo>
                  <a:pt x="34604" y="34328"/>
                  <a:pt x="34604" y="34342"/>
                  <a:pt x="34597" y="34354"/>
                </a:cubicBezTo>
                <a:cubicBezTo>
                  <a:pt x="34587" y="34366"/>
                  <a:pt x="34575" y="34376"/>
                  <a:pt x="34555" y="34376"/>
                </a:cubicBezTo>
                <a:lnTo>
                  <a:pt x="33391" y="34395"/>
                </a:lnTo>
                <a:cubicBezTo>
                  <a:pt x="33379" y="34395"/>
                  <a:pt x="33367" y="34388"/>
                  <a:pt x="33359" y="34378"/>
                </a:cubicBezTo>
                <a:cubicBezTo>
                  <a:pt x="33350" y="34371"/>
                  <a:pt x="33347" y="34359"/>
                  <a:pt x="33347" y="34347"/>
                </a:cubicBezTo>
                <a:lnTo>
                  <a:pt x="34672" y="14586"/>
                </a:lnTo>
                <a:cubicBezTo>
                  <a:pt x="34674" y="14567"/>
                  <a:pt x="34660" y="14553"/>
                  <a:pt x="34648" y="14545"/>
                </a:cubicBezTo>
                <a:cubicBezTo>
                  <a:pt x="34643" y="14544"/>
                  <a:pt x="34638" y="14543"/>
                  <a:pt x="34633" y="14543"/>
                </a:cubicBezTo>
                <a:cubicBezTo>
                  <a:pt x="34620" y="14543"/>
                  <a:pt x="34609" y="14548"/>
                  <a:pt x="34602" y="14557"/>
                </a:cubicBezTo>
                <a:lnTo>
                  <a:pt x="29980" y="20829"/>
                </a:lnTo>
                <a:cubicBezTo>
                  <a:pt x="29970" y="20841"/>
                  <a:pt x="29958" y="20848"/>
                  <a:pt x="29943" y="20848"/>
                </a:cubicBezTo>
                <a:lnTo>
                  <a:pt x="27566" y="20848"/>
                </a:lnTo>
                <a:cubicBezTo>
                  <a:pt x="27544" y="20848"/>
                  <a:pt x="27527" y="20865"/>
                  <a:pt x="27527" y="20887"/>
                </a:cubicBezTo>
                <a:lnTo>
                  <a:pt x="27297" y="34432"/>
                </a:lnTo>
                <a:cubicBezTo>
                  <a:pt x="27297" y="34456"/>
                  <a:pt x="27275" y="34476"/>
                  <a:pt x="27250" y="34476"/>
                </a:cubicBezTo>
                <a:lnTo>
                  <a:pt x="26125" y="34495"/>
                </a:lnTo>
                <a:cubicBezTo>
                  <a:pt x="26100" y="34495"/>
                  <a:pt x="26083" y="34476"/>
                  <a:pt x="26081" y="34451"/>
                </a:cubicBezTo>
                <a:lnTo>
                  <a:pt x="24970" y="18774"/>
                </a:lnTo>
                <a:cubicBezTo>
                  <a:pt x="24970" y="18754"/>
                  <a:pt x="24948" y="18738"/>
                  <a:pt x="24929" y="18738"/>
                </a:cubicBezTo>
                <a:lnTo>
                  <a:pt x="19567" y="18956"/>
                </a:lnTo>
                <a:cubicBezTo>
                  <a:pt x="19545" y="18958"/>
                  <a:pt x="19531" y="18973"/>
                  <a:pt x="19531" y="18995"/>
                </a:cubicBezTo>
                <a:lnTo>
                  <a:pt x="18876" y="34546"/>
                </a:lnTo>
                <a:cubicBezTo>
                  <a:pt x="18876" y="34570"/>
                  <a:pt x="18854" y="34590"/>
                  <a:pt x="18829" y="34590"/>
                </a:cubicBezTo>
                <a:lnTo>
                  <a:pt x="17798" y="34602"/>
                </a:lnTo>
                <a:cubicBezTo>
                  <a:pt x="17786" y="34602"/>
                  <a:pt x="17774" y="34594"/>
                  <a:pt x="17764" y="34590"/>
                </a:cubicBezTo>
                <a:cubicBezTo>
                  <a:pt x="17755" y="34580"/>
                  <a:pt x="17752" y="34568"/>
                  <a:pt x="17752" y="34556"/>
                </a:cubicBezTo>
                <a:lnTo>
                  <a:pt x="18065" y="5942"/>
                </a:lnTo>
                <a:cubicBezTo>
                  <a:pt x="18065" y="5928"/>
                  <a:pt x="18053" y="5908"/>
                  <a:pt x="18039" y="5906"/>
                </a:cubicBezTo>
                <a:lnTo>
                  <a:pt x="13388" y="4542"/>
                </a:lnTo>
                <a:cubicBezTo>
                  <a:pt x="13368" y="4535"/>
                  <a:pt x="13356" y="4513"/>
                  <a:pt x="13356" y="4494"/>
                </a:cubicBezTo>
                <a:lnTo>
                  <a:pt x="13771" y="1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15"/>
          <p:cNvSpPr/>
          <p:nvPr/>
        </p:nvSpPr>
        <p:spPr>
          <a:xfrm>
            <a:off x="8233381" y="1475"/>
            <a:ext cx="1019439" cy="473688"/>
          </a:xfrm>
          <a:custGeom>
            <a:avLst/>
            <a:gdLst/>
            <a:ahLst/>
            <a:cxnLst/>
            <a:rect l="l" t="t" r="r" b="b"/>
            <a:pathLst>
              <a:path w="13524" h="6284" extrusionOk="0">
                <a:moveTo>
                  <a:pt x="2050" y="0"/>
                </a:moveTo>
                <a:cubicBezTo>
                  <a:pt x="1504" y="281"/>
                  <a:pt x="1009" y="641"/>
                  <a:pt x="636" y="1036"/>
                </a:cubicBezTo>
                <a:cubicBezTo>
                  <a:pt x="216" y="1485"/>
                  <a:pt x="0" y="1938"/>
                  <a:pt x="17" y="2341"/>
                </a:cubicBezTo>
                <a:cubicBezTo>
                  <a:pt x="37" y="2744"/>
                  <a:pt x="296" y="3081"/>
                  <a:pt x="750" y="3287"/>
                </a:cubicBezTo>
                <a:cubicBezTo>
                  <a:pt x="1078" y="3441"/>
                  <a:pt x="1511" y="3524"/>
                  <a:pt x="1986" y="3524"/>
                </a:cubicBezTo>
                <a:cubicBezTo>
                  <a:pt x="2744" y="3524"/>
                  <a:pt x="3606" y="3311"/>
                  <a:pt x="4304" y="2829"/>
                </a:cubicBezTo>
                <a:lnTo>
                  <a:pt x="4304" y="2829"/>
                </a:lnTo>
                <a:cubicBezTo>
                  <a:pt x="4260" y="3358"/>
                  <a:pt x="4207" y="4816"/>
                  <a:pt x="4942" y="5665"/>
                </a:cubicBezTo>
                <a:cubicBezTo>
                  <a:pt x="5299" y="6077"/>
                  <a:pt x="5789" y="6284"/>
                  <a:pt x="6403" y="6284"/>
                </a:cubicBezTo>
                <a:cubicBezTo>
                  <a:pt x="7356" y="6284"/>
                  <a:pt x="8067" y="6056"/>
                  <a:pt x="8516" y="5604"/>
                </a:cubicBezTo>
                <a:cubicBezTo>
                  <a:pt x="8841" y="5279"/>
                  <a:pt x="8940" y="4925"/>
                  <a:pt x="8972" y="4731"/>
                </a:cubicBezTo>
                <a:cubicBezTo>
                  <a:pt x="9258" y="4901"/>
                  <a:pt x="10032" y="5323"/>
                  <a:pt x="10939" y="5556"/>
                </a:cubicBezTo>
                <a:cubicBezTo>
                  <a:pt x="11362" y="5665"/>
                  <a:pt x="11759" y="5719"/>
                  <a:pt x="12128" y="5719"/>
                </a:cubicBezTo>
                <a:cubicBezTo>
                  <a:pt x="12654" y="5719"/>
                  <a:pt x="13123" y="5609"/>
                  <a:pt x="13523" y="5391"/>
                </a:cubicBezTo>
                <a:cubicBezTo>
                  <a:pt x="13480" y="5352"/>
                  <a:pt x="13438" y="5313"/>
                  <a:pt x="13395" y="5277"/>
                </a:cubicBezTo>
                <a:cubicBezTo>
                  <a:pt x="13035" y="5463"/>
                  <a:pt x="12617" y="5556"/>
                  <a:pt x="12146" y="5556"/>
                </a:cubicBezTo>
                <a:cubicBezTo>
                  <a:pt x="11788" y="5556"/>
                  <a:pt x="11399" y="5502"/>
                  <a:pt x="10981" y="5396"/>
                </a:cubicBezTo>
                <a:cubicBezTo>
                  <a:pt x="9872" y="5107"/>
                  <a:pt x="8950" y="4525"/>
                  <a:pt x="8943" y="4522"/>
                </a:cubicBezTo>
                <a:cubicBezTo>
                  <a:pt x="8928" y="4513"/>
                  <a:pt x="8910" y="4507"/>
                  <a:pt x="8893" y="4507"/>
                </a:cubicBezTo>
                <a:cubicBezTo>
                  <a:pt x="8880" y="4507"/>
                  <a:pt x="8867" y="4510"/>
                  <a:pt x="8855" y="4517"/>
                </a:cubicBezTo>
                <a:cubicBezTo>
                  <a:pt x="8829" y="4534"/>
                  <a:pt x="8809" y="4564"/>
                  <a:pt x="8809" y="4595"/>
                </a:cubicBezTo>
                <a:cubicBezTo>
                  <a:pt x="8809" y="4597"/>
                  <a:pt x="8807" y="5071"/>
                  <a:pt x="8392" y="5485"/>
                </a:cubicBezTo>
                <a:cubicBezTo>
                  <a:pt x="7980" y="5905"/>
                  <a:pt x="7305" y="6114"/>
                  <a:pt x="6398" y="6114"/>
                </a:cubicBezTo>
                <a:cubicBezTo>
                  <a:pt x="5837" y="6114"/>
                  <a:pt x="5389" y="5925"/>
                  <a:pt x="5068" y="5556"/>
                </a:cubicBezTo>
                <a:cubicBezTo>
                  <a:pt x="4231" y="4585"/>
                  <a:pt x="4488" y="2678"/>
                  <a:pt x="4491" y="2659"/>
                </a:cubicBezTo>
                <a:cubicBezTo>
                  <a:pt x="4501" y="2625"/>
                  <a:pt x="4484" y="2594"/>
                  <a:pt x="4452" y="2574"/>
                </a:cubicBezTo>
                <a:cubicBezTo>
                  <a:pt x="4439" y="2564"/>
                  <a:pt x="4424" y="2560"/>
                  <a:pt x="4408" y="2560"/>
                </a:cubicBezTo>
                <a:cubicBezTo>
                  <a:pt x="4390" y="2560"/>
                  <a:pt x="4372" y="2566"/>
                  <a:pt x="4357" y="2577"/>
                </a:cubicBezTo>
                <a:cubicBezTo>
                  <a:pt x="3661" y="3117"/>
                  <a:pt x="2761" y="3356"/>
                  <a:pt x="1979" y="3356"/>
                </a:cubicBezTo>
                <a:cubicBezTo>
                  <a:pt x="1533" y="3356"/>
                  <a:pt x="1126" y="3278"/>
                  <a:pt x="818" y="3135"/>
                </a:cubicBezTo>
                <a:cubicBezTo>
                  <a:pt x="541" y="3008"/>
                  <a:pt x="209" y="2766"/>
                  <a:pt x="189" y="2334"/>
                </a:cubicBezTo>
                <a:cubicBezTo>
                  <a:pt x="170" y="1975"/>
                  <a:pt x="371" y="1567"/>
                  <a:pt x="757" y="1152"/>
                </a:cubicBezTo>
                <a:cubicBezTo>
                  <a:pt x="1177" y="708"/>
                  <a:pt x="1762" y="313"/>
                  <a:pt x="2404" y="17"/>
                </a:cubicBezTo>
                <a:cubicBezTo>
                  <a:pt x="2286" y="10"/>
                  <a:pt x="2172" y="2"/>
                  <a:pt x="205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15"/>
          <p:cNvSpPr/>
          <p:nvPr/>
        </p:nvSpPr>
        <p:spPr>
          <a:xfrm flipH="1">
            <a:off x="8584736" y="1083761"/>
            <a:ext cx="626621" cy="1035537"/>
          </a:xfrm>
          <a:custGeom>
            <a:avLst/>
            <a:gdLst/>
            <a:ahLst/>
            <a:cxnLst/>
            <a:rect l="l" t="t" r="r" b="b"/>
            <a:pathLst>
              <a:path w="7947" h="13133" extrusionOk="0">
                <a:moveTo>
                  <a:pt x="3" y="0"/>
                </a:moveTo>
                <a:lnTo>
                  <a:pt x="3" y="114"/>
                </a:lnTo>
                <a:cubicBezTo>
                  <a:pt x="908" y="170"/>
                  <a:pt x="1910" y="745"/>
                  <a:pt x="1929" y="2989"/>
                </a:cubicBezTo>
                <a:cubicBezTo>
                  <a:pt x="1929" y="3014"/>
                  <a:pt x="1944" y="3033"/>
                  <a:pt x="1966" y="3040"/>
                </a:cubicBezTo>
                <a:cubicBezTo>
                  <a:pt x="1972" y="3043"/>
                  <a:pt x="1978" y="3044"/>
                  <a:pt x="1984" y="3044"/>
                </a:cubicBezTo>
                <a:cubicBezTo>
                  <a:pt x="2001" y="3044"/>
                  <a:pt x="2016" y="3036"/>
                  <a:pt x="2027" y="3026"/>
                </a:cubicBezTo>
                <a:cubicBezTo>
                  <a:pt x="2029" y="3026"/>
                  <a:pt x="2225" y="2798"/>
                  <a:pt x="2565" y="2798"/>
                </a:cubicBezTo>
                <a:cubicBezTo>
                  <a:pt x="2771" y="2798"/>
                  <a:pt x="2990" y="2880"/>
                  <a:pt x="3215" y="3038"/>
                </a:cubicBezTo>
                <a:cubicBezTo>
                  <a:pt x="3970" y="3572"/>
                  <a:pt x="3725" y="5260"/>
                  <a:pt x="3722" y="5277"/>
                </a:cubicBezTo>
                <a:cubicBezTo>
                  <a:pt x="3718" y="5297"/>
                  <a:pt x="3727" y="5318"/>
                  <a:pt x="3742" y="5331"/>
                </a:cubicBezTo>
                <a:cubicBezTo>
                  <a:pt x="3752" y="5338"/>
                  <a:pt x="3762" y="5341"/>
                  <a:pt x="3774" y="5341"/>
                </a:cubicBezTo>
                <a:cubicBezTo>
                  <a:pt x="3782" y="5341"/>
                  <a:pt x="3791" y="5339"/>
                  <a:pt x="3800" y="5335"/>
                </a:cubicBezTo>
                <a:cubicBezTo>
                  <a:pt x="3802" y="5335"/>
                  <a:pt x="4268" y="5129"/>
                  <a:pt x="4882" y="5129"/>
                </a:cubicBezTo>
                <a:cubicBezTo>
                  <a:pt x="5554" y="5129"/>
                  <a:pt x="6495" y="5374"/>
                  <a:pt x="7199" y="6548"/>
                </a:cubicBezTo>
                <a:cubicBezTo>
                  <a:pt x="7818" y="7580"/>
                  <a:pt x="7762" y="9275"/>
                  <a:pt x="7070" y="10493"/>
                </a:cubicBezTo>
                <a:cubicBezTo>
                  <a:pt x="6541" y="11425"/>
                  <a:pt x="5738" y="11937"/>
                  <a:pt x="4807" y="11937"/>
                </a:cubicBezTo>
                <a:cubicBezTo>
                  <a:pt x="4256" y="11937"/>
                  <a:pt x="3662" y="11762"/>
                  <a:pt x="3038" y="11410"/>
                </a:cubicBezTo>
                <a:cubicBezTo>
                  <a:pt x="3030" y="11406"/>
                  <a:pt x="3020" y="11404"/>
                  <a:pt x="3010" y="11404"/>
                </a:cubicBezTo>
                <a:cubicBezTo>
                  <a:pt x="2993" y="11404"/>
                  <a:pt x="2976" y="11411"/>
                  <a:pt x="2965" y="11425"/>
                </a:cubicBezTo>
                <a:cubicBezTo>
                  <a:pt x="2953" y="11439"/>
                  <a:pt x="1845" y="13016"/>
                  <a:pt x="428" y="13016"/>
                </a:cubicBezTo>
                <a:cubicBezTo>
                  <a:pt x="285" y="13016"/>
                  <a:pt x="144" y="13002"/>
                  <a:pt x="1" y="12968"/>
                </a:cubicBezTo>
                <a:lnTo>
                  <a:pt x="1" y="13087"/>
                </a:lnTo>
                <a:cubicBezTo>
                  <a:pt x="139" y="13118"/>
                  <a:pt x="282" y="13133"/>
                  <a:pt x="428" y="13133"/>
                </a:cubicBezTo>
                <a:cubicBezTo>
                  <a:pt x="1789" y="13133"/>
                  <a:pt x="2839" y="11796"/>
                  <a:pt x="3026" y="11534"/>
                </a:cubicBezTo>
                <a:cubicBezTo>
                  <a:pt x="3652" y="11876"/>
                  <a:pt x="4249" y="12051"/>
                  <a:pt x="4807" y="12051"/>
                </a:cubicBezTo>
                <a:cubicBezTo>
                  <a:pt x="5780" y="12051"/>
                  <a:pt x="6617" y="11517"/>
                  <a:pt x="7167" y="10549"/>
                </a:cubicBezTo>
                <a:cubicBezTo>
                  <a:pt x="7890" y="9278"/>
                  <a:pt x="7946" y="7570"/>
                  <a:pt x="7296" y="6495"/>
                </a:cubicBezTo>
                <a:cubicBezTo>
                  <a:pt x="6566" y="5275"/>
                  <a:pt x="5581" y="5018"/>
                  <a:pt x="4882" y="5018"/>
                </a:cubicBezTo>
                <a:cubicBezTo>
                  <a:pt x="4402" y="5018"/>
                  <a:pt x="4013" y="5136"/>
                  <a:pt x="3846" y="5200"/>
                </a:cubicBezTo>
                <a:cubicBezTo>
                  <a:pt x="3887" y="4821"/>
                  <a:pt x="3992" y="3448"/>
                  <a:pt x="3281" y="2946"/>
                </a:cubicBezTo>
                <a:cubicBezTo>
                  <a:pt x="3036" y="2773"/>
                  <a:pt x="2796" y="2686"/>
                  <a:pt x="2570" y="2686"/>
                </a:cubicBezTo>
                <a:cubicBezTo>
                  <a:pt x="2320" y="2686"/>
                  <a:pt x="2141" y="2786"/>
                  <a:pt x="2039" y="2863"/>
                </a:cubicBezTo>
                <a:cubicBezTo>
                  <a:pt x="1980" y="534"/>
                  <a:pt x="806" y="51"/>
                  <a:pt x="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15"/>
          <p:cNvSpPr/>
          <p:nvPr/>
        </p:nvSpPr>
        <p:spPr>
          <a:xfrm flipH="1">
            <a:off x="699742" y="-7"/>
            <a:ext cx="1519775" cy="341485"/>
          </a:xfrm>
          <a:custGeom>
            <a:avLst/>
            <a:gdLst/>
            <a:ahLst/>
            <a:cxnLst/>
            <a:rect l="l" t="t" r="r" b="b"/>
            <a:pathLst>
              <a:path w="15079" h="3388" extrusionOk="0">
                <a:moveTo>
                  <a:pt x="15078" y="0"/>
                </a:moveTo>
                <a:cubicBezTo>
                  <a:pt x="15077" y="2"/>
                  <a:pt x="15076" y="3"/>
                  <a:pt x="15075" y="5"/>
                </a:cubicBezTo>
                <a:lnTo>
                  <a:pt x="15078" y="5"/>
                </a:lnTo>
                <a:lnTo>
                  <a:pt x="15078" y="0"/>
                </a:lnTo>
                <a:close/>
                <a:moveTo>
                  <a:pt x="168" y="3"/>
                </a:moveTo>
                <a:cubicBezTo>
                  <a:pt x="92" y="304"/>
                  <a:pt x="0" y="874"/>
                  <a:pt x="243" y="1383"/>
                </a:cubicBezTo>
                <a:cubicBezTo>
                  <a:pt x="435" y="1783"/>
                  <a:pt x="789" y="2055"/>
                  <a:pt x="1306" y="2201"/>
                </a:cubicBezTo>
                <a:cubicBezTo>
                  <a:pt x="1652" y="2298"/>
                  <a:pt x="1990" y="2337"/>
                  <a:pt x="2310" y="2337"/>
                </a:cubicBezTo>
                <a:cubicBezTo>
                  <a:pt x="3425" y="2337"/>
                  <a:pt x="4317" y="1863"/>
                  <a:pt x="4540" y="1735"/>
                </a:cubicBezTo>
                <a:cubicBezTo>
                  <a:pt x="4607" y="1873"/>
                  <a:pt x="4804" y="2220"/>
                  <a:pt x="5238" y="2562"/>
                </a:cubicBezTo>
                <a:cubicBezTo>
                  <a:pt x="5723" y="2943"/>
                  <a:pt x="6599" y="3387"/>
                  <a:pt x="8065" y="3387"/>
                </a:cubicBezTo>
                <a:cubicBezTo>
                  <a:pt x="8123" y="3387"/>
                  <a:pt x="8181" y="3387"/>
                  <a:pt x="8237" y="3385"/>
                </a:cubicBezTo>
                <a:cubicBezTo>
                  <a:pt x="9460" y="3358"/>
                  <a:pt x="10294" y="3062"/>
                  <a:pt x="10716" y="2511"/>
                </a:cubicBezTo>
                <a:cubicBezTo>
                  <a:pt x="10986" y="2152"/>
                  <a:pt x="10998" y="1788"/>
                  <a:pt x="10988" y="1638"/>
                </a:cubicBezTo>
                <a:lnTo>
                  <a:pt x="10988" y="1638"/>
                </a:lnTo>
                <a:cubicBezTo>
                  <a:pt x="11057" y="1642"/>
                  <a:pt x="11176" y="1647"/>
                  <a:pt x="11330" y="1647"/>
                </a:cubicBezTo>
                <a:cubicBezTo>
                  <a:pt x="11644" y="1647"/>
                  <a:pt x="12107" y="1625"/>
                  <a:pt x="12609" y="1526"/>
                </a:cubicBezTo>
                <a:cubicBezTo>
                  <a:pt x="13737" y="1301"/>
                  <a:pt x="14585" y="779"/>
                  <a:pt x="15075" y="5"/>
                </a:cubicBezTo>
                <a:lnTo>
                  <a:pt x="14943" y="5"/>
                </a:lnTo>
                <a:cubicBezTo>
                  <a:pt x="14346" y="895"/>
                  <a:pt x="13346" y="1262"/>
                  <a:pt x="12589" y="1412"/>
                </a:cubicBezTo>
                <a:cubicBezTo>
                  <a:pt x="12103" y="1510"/>
                  <a:pt x="11657" y="1532"/>
                  <a:pt x="11350" y="1532"/>
                </a:cubicBezTo>
                <a:cubicBezTo>
                  <a:pt x="11092" y="1532"/>
                  <a:pt x="10932" y="1517"/>
                  <a:pt x="10927" y="1517"/>
                </a:cubicBezTo>
                <a:cubicBezTo>
                  <a:pt x="10924" y="1516"/>
                  <a:pt x="10921" y="1515"/>
                  <a:pt x="10917" y="1515"/>
                </a:cubicBezTo>
                <a:cubicBezTo>
                  <a:pt x="10903" y="1515"/>
                  <a:pt x="10891" y="1524"/>
                  <a:pt x="10881" y="1534"/>
                </a:cubicBezTo>
                <a:cubicBezTo>
                  <a:pt x="10869" y="1548"/>
                  <a:pt x="10867" y="1568"/>
                  <a:pt x="10869" y="1587"/>
                </a:cubicBezTo>
                <a:cubicBezTo>
                  <a:pt x="10869" y="1589"/>
                  <a:pt x="10944" y="2024"/>
                  <a:pt x="10624" y="2441"/>
                </a:cubicBezTo>
                <a:cubicBezTo>
                  <a:pt x="10229" y="2958"/>
                  <a:pt x="9401" y="3242"/>
                  <a:pt x="8232" y="3268"/>
                </a:cubicBezTo>
                <a:cubicBezTo>
                  <a:pt x="8174" y="3271"/>
                  <a:pt x="8118" y="3271"/>
                  <a:pt x="8062" y="3271"/>
                </a:cubicBezTo>
                <a:cubicBezTo>
                  <a:pt x="5277" y="3271"/>
                  <a:pt x="4622" y="1650"/>
                  <a:pt x="4617" y="1631"/>
                </a:cubicBezTo>
                <a:cubicBezTo>
                  <a:pt x="4610" y="1616"/>
                  <a:pt x="4598" y="1601"/>
                  <a:pt x="4583" y="1599"/>
                </a:cubicBezTo>
                <a:cubicBezTo>
                  <a:pt x="4574" y="1596"/>
                  <a:pt x="4566" y="1594"/>
                  <a:pt x="4559" y="1594"/>
                </a:cubicBezTo>
                <a:cubicBezTo>
                  <a:pt x="4550" y="1594"/>
                  <a:pt x="4542" y="1596"/>
                  <a:pt x="4535" y="1601"/>
                </a:cubicBezTo>
                <a:cubicBezTo>
                  <a:pt x="4525" y="1607"/>
                  <a:pt x="3561" y="2220"/>
                  <a:pt x="2310" y="2220"/>
                </a:cubicBezTo>
                <a:cubicBezTo>
                  <a:pt x="1998" y="2220"/>
                  <a:pt x="1669" y="2182"/>
                  <a:pt x="1332" y="2087"/>
                </a:cubicBezTo>
                <a:cubicBezTo>
                  <a:pt x="849" y="1953"/>
                  <a:pt x="519" y="1699"/>
                  <a:pt x="342" y="1330"/>
                </a:cubicBezTo>
                <a:cubicBezTo>
                  <a:pt x="112" y="842"/>
                  <a:pt x="214" y="274"/>
                  <a:pt x="287" y="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15"/>
          <p:cNvSpPr/>
          <p:nvPr/>
        </p:nvSpPr>
        <p:spPr>
          <a:xfrm rot="6299988" flipH="1">
            <a:off x="-695844" y="857667"/>
            <a:ext cx="1519794" cy="658708"/>
          </a:xfrm>
          <a:custGeom>
            <a:avLst/>
            <a:gdLst/>
            <a:ahLst/>
            <a:cxnLst/>
            <a:rect l="l" t="t" r="r" b="b"/>
            <a:pathLst>
              <a:path w="25255" h="10946" extrusionOk="0">
                <a:moveTo>
                  <a:pt x="7134" y="130"/>
                </a:moveTo>
                <a:cubicBezTo>
                  <a:pt x="9308" y="130"/>
                  <a:pt x="10351" y="3223"/>
                  <a:pt x="10576" y="3983"/>
                </a:cubicBezTo>
                <a:cubicBezTo>
                  <a:pt x="10664" y="4325"/>
                  <a:pt x="10773" y="4968"/>
                  <a:pt x="10506" y="5451"/>
                </a:cubicBezTo>
                <a:cubicBezTo>
                  <a:pt x="10491" y="5480"/>
                  <a:pt x="10501" y="5516"/>
                  <a:pt x="10530" y="5533"/>
                </a:cubicBezTo>
                <a:cubicBezTo>
                  <a:pt x="10540" y="5538"/>
                  <a:pt x="10550" y="5538"/>
                  <a:pt x="10562" y="5538"/>
                </a:cubicBezTo>
                <a:cubicBezTo>
                  <a:pt x="10581" y="5538"/>
                  <a:pt x="10603" y="5526"/>
                  <a:pt x="10615" y="5509"/>
                </a:cubicBezTo>
                <a:cubicBezTo>
                  <a:pt x="10858" y="5072"/>
                  <a:pt x="10819" y="4531"/>
                  <a:pt x="10744" y="4153"/>
                </a:cubicBezTo>
                <a:cubicBezTo>
                  <a:pt x="10831" y="4000"/>
                  <a:pt x="11971" y="2139"/>
                  <a:pt x="14579" y="2139"/>
                </a:cubicBezTo>
                <a:cubicBezTo>
                  <a:pt x="14747" y="2139"/>
                  <a:pt x="14916" y="2149"/>
                  <a:pt x="15089" y="2161"/>
                </a:cubicBezTo>
                <a:cubicBezTo>
                  <a:pt x="18148" y="2428"/>
                  <a:pt x="18425" y="4126"/>
                  <a:pt x="18427" y="4141"/>
                </a:cubicBezTo>
                <a:cubicBezTo>
                  <a:pt x="18429" y="4160"/>
                  <a:pt x="18442" y="4177"/>
                  <a:pt x="18459" y="4187"/>
                </a:cubicBezTo>
                <a:cubicBezTo>
                  <a:pt x="18466" y="4192"/>
                  <a:pt x="18476" y="4194"/>
                  <a:pt x="18486" y="4194"/>
                </a:cubicBezTo>
                <a:cubicBezTo>
                  <a:pt x="18495" y="4194"/>
                  <a:pt x="18504" y="4193"/>
                  <a:pt x="18512" y="4189"/>
                </a:cubicBezTo>
                <a:cubicBezTo>
                  <a:pt x="18514" y="4189"/>
                  <a:pt x="18740" y="4092"/>
                  <a:pt x="19051" y="4092"/>
                </a:cubicBezTo>
                <a:cubicBezTo>
                  <a:pt x="19509" y="4092"/>
                  <a:pt x="20150" y="4294"/>
                  <a:pt x="20632" y="5228"/>
                </a:cubicBezTo>
                <a:cubicBezTo>
                  <a:pt x="19929" y="5524"/>
                  <a:pt x="19735" y="5946"/>
                  <a:pt x="19725" y="5965"/>
                </a:cubicBezTo>
                <a:cubicBezTo>
                  <a:pt x="19713" y="5997"/>
                  <a:pt x="19725" y="6033"/>
                  <a:pt x="19754" y="6045"/>
                </a:cubicBezTo>
                <a:cubicBezTo>
                  <a:pt x="19764" y="6048"/>
                  <a:pt x="19771" y="6053"/>
                  <a:pt x="19778" y="6053"/>
                </a:cubicBezTo>
                <a:cubicBezTo>
                  <a:pt x="19803" y="6053"/>
                  <a:pt x="19824" y="6036"/>
                  <a:pt x="19834" y="6016"/>
                </a:cubicBezTo>
                <a:cubicBezTo>
                  <a:pt x="19837" y="6009"/>
                  <a:pt x="20019" y="5611"/>
                  <a:pt x="20693" y="5332"/>
                </a:cubicBezTo>
                <a:cubicBezTo>
                  <a:pt x="20698" y="5339"/>
                  <a:pt x="20708" y="5342"/>
                  <a:pt x="20717" y="5344"/>
                </a:cubicBezTo>
                <a:cubicBezTo>
                  <a:pt x="20721" y="5345"/>
                  <a:pt x="20725" y="5346"/>
                  <a:pt x="20729" y="5346"/>
                </a:cubicBezTo>
                <a:cubicBezTo>
                  <a:pt x="20743" y="5346"/>
                  <a:pt x="20759" y="5339"/>
                  <a:pt x="20768" y="5330"/>
                </a:cubicBezTo>
                <a:cubicBezTo>
                  <a:pt x="20768" y="5330"/>
                  <a:pt x="20790" y="5310"/>
                  <a:pt x="20819" y="5283"/>
                </a:cubicBezTo>
                <a:cubicBezTo>
                  <a:pt x="20906" y="5254"/>
                  <a:pt x="21001" y="5223"/>
                  <a:pt x="21108" y="5196"/>
                </a:cubicBezTo>
                <a:cubicBezTo>
                  <a:pt x="21142" y="5186"/>
                  <a:pt x="21159" y="5155"/>
                  <a:pt x="21149" y="5123"/>
                </a:cubicBezTo>
                <a:cubicBezTo>
                  <a:pt x="21147" y="5106"/>
                  <a:pt x="21135" y="5094"/>
                  <a:pt x="21120" y="5087"/>
                </a:cubicBezTo>
                <a:cubicBezTo>
                  <a:pt x="21401" y="4932"/>
                  <a:pt x="21845" y="4759"/>
                  <a:pt x="22428" y="4759"/>
                </a:cubicBezTo>
                <a:cubicBezTo>
                  <a:pt x="22809" y="4759"/>
                  <a:pt x="23209" y="4835"/>
                  <a:pt x="23612" y="4980"/>
                </a:cubicBezTo>
                <a:cubicBezTo>
                  <a:pt x="24335" y="5235"/>
                  <a:pt x="25130" y="6458"/>
                  <a:pt x="25072" y="7642"/>
                </a:cubicBezTo>
                <a:cubicBezTo>
                  <a:pt x="25011" y="8964"/>
                  <a:pt x="23956" y="9954"/>
                  <a:pt x="22103" y="10436"/>
                </a:cubicBezTo>
                <a:cubicBezTo>
                  <a:pt x="21110" y="10694"/>
                  <a:pt x="20176" y="10825"/>
                  <a:pt x="19327" y="10825"/>
                </a:cubicBezTo>
                <a:cubicBezTo>
                  <a:pt x="16816" y="10825"/>
                  <a:pt x="15809" y="9680"/>
                  <a:pt x="15802" y="9670"/>
                </a:cubicBezTo>
                <a:cubicBezTo>
                  <a:pt x="15790" y="9655"/>
                  <a:pt x="15770" y="9648"/>
                  <a:pt x="15756" y="9648"/>
                </a:cubicBezTo>
                <a:cubicBezTo>
                  <a:pt x="15746" y="9648"/>
                  <a:pt x="15736" y="9650"/>
                  <a:pt x="15729" y="9655"/>
                </a:cubicBezTo>
                <a:cubicBezTo>
                  <a:pt x="15707" y="9665"/>
                  <a:pt x="13546" y="10774"/>
                  <a:pt x="11078" y="10776"/>
                </a:cubicBezTo>
                <a:cubicBezTo>
                  <a:pt x="8720" y="10776"/>
                  <a:pt x="6881" y="9791"/>
                  <a:pt x="5625" y="7850"/>
                </a:cubicBezTo>
                <a:cubicBezTo>
                  <a:pt x="5612" y="7832"/>
                  <a:pt x="5593" y="7822"/>
                  <a:pt x="5574" y="7822"/>
                </a:cubicBezTo>
                <a:cubicBezTo>
                  <a:pt x="5567" y="7822"/>
                  <a:pt x="5560" y="7823"/>
                  <a:pt x="5554" y="7826"/>
                </a:cubicBezTo>
                <a:cubicBezTo>
                  <a:pt x="5544" y="7828"/>
                  <a:pt x="4754" y="8105"/>
                  <a:pt x="3781" y="8105"/>
                </a:cubicBezTo>
                <a:cubicBezTo>
                  <a:pt x="2500" y="8105"/>
                  <a:pt x="1520" y="7656"/>
                  <a:pt x="869" y="6771"/>
                </a:cubicBezTo>
                <a:cubicBezTo>
                  <a:pt x="197" y="5861"/>
                  <a:pt x="122" y="4672"/>
                  <a:pt x="668" y="3595"/>
                </a:cubicBezTo>
                <a:cubicBezTo>
                  <a:pt x="1187" y="2566"/>
                  <a:pt x="2143" y="1928"/>
                  <a:pt x="3155" y="1928"/>
                </a:cubicBezTo>
                <a:cubicBezTo>
                  <a:pt x="3371" y="1928"/>
                  <a:pt x="3587" y="1955"/>
                  <a:pt x="3800" y="2013"/>
                </a:cubicBezTo>
                <a:cubicBezTo>
                  <a:pt x="3805" y="2014"/>
                  <a:pt x="3810" y="2015"/>
                  <a:pt x="3815" y="2015"/>
                </a:cubicBezTo>
                <a:cubicBezTo>
                  <a:pt x="3841" y="2015"/>
                  <a:pt x="3867" y="1998"/>
                  <a:pt x="3873" y="1969"/>
                </a:cubicBezTo>
                <a:cubicBezTo>
                  <a:pt x="3880" y="1955"/>
                  <a:pt x="4382" y="310"/>
                  <a:pt x="6973" y="135"/>
                </a:cubicBezTo>
                <a:cubicBezTo>
                  <a:pt x="7028" y="132"/>
                  <a:pt x="7081" y="130"/>
                  <a:pt x="7134" y="130"/>
                </a:cubicBezTo>
                <a:close/>
                <a:moveTo>
                  <a:pt x="7129" y="1"/>
                </a:moveTo>
                <a:cubicBezTo>
                  <a:pt x="7074" y="1"/>
                  <a:pt x="7018" y="3"/>
                  <a:pt x="6961" y="7"/>
                </a:cubicBezTo>
                <a:cubicBezTo>
                  <a:pt x="4557" y="172"/>
                  <a:pt x="3890" y="1574"/>
                  <a:pt x="3773" y="1875"/>
                </a:cubicBezTo>
                <a:cubicBezTo>
                  <a:pt x="3567" y="1826"/>
                  <a:pt x="3359" y="1800"/>
                  <a:pt x="3152" y="1800"/>
                </a:cubicBezTo>
                <a:cubicBezTo>
                  <a:pt x="2095" y="1800"/>
                  <a:pt x="1100" y="2464"/>
                  <a:pt x="559" y="3534"/>
                </a:cubicBezTo>
                <a:cubicBezTo>
                  <a:pt x="1" y="4638"/>
                  <a:pt x="83" y="5902"/>
                  <a:pt x="768" y="6836"/>
                </a:cubicBezTo>
                <a:cubicBezTo>
                  <a:pt x="1435" y="7741"/>
                  <a:pt x="2475" y="8219"/>
                  <a:pt x="3776" y="8219"/>
                </a:cubicBezTo>
                <a:cubicBezTo>
                  <a:pt x="4637" y="8219"/>
                  <a:pt x="5363" y="8008"/>
                  <a:pt x="5544" y="7950"/>
                </a:cubicBezTo>
                <a:cubicBezTo>
                  <a:pt x="6828" y="9903"/>
                  <a:pt x="8689" y="10895"/>
                  <a:pt x="11076" y="10895"/>
                </a:cubicBezTo>
                <a:cubicBezTo>
                  <a:pt x="13381" y="10895"/>
                  <a:pt x="15426" y="9937"/>
                  <a:pt x="15736" y="9781"/>
                </a:cubicBezTo>
                <a:cubicBezTo>
                  <a:pt x="15931" y="9985"/>
                  <a:pt x="16971" y="10946"/>
                  <a:pt x="19325" y="10946"/>
                </a:cubicBezTo>
                <a:cubicBezTo>
                  <a:pt x="20186" y="10946"/>
                  <a:pt x="21130" y="10815"/>
                  <a:pt x="22129" y="10555"/>
                </a:cubicBezTo>
                <a:cubicBezTo>
                  <a:pt x="23233" y="10267"/>
                  <a:pt x="25101" y="9510"/>
                  <a:pt x="25191" y="7649"/>
                </a:cubicBezTo>
                <a:cubicBezTo>
                  <a:pt x="25254" y="6390"/>
                  <a:pt x="24429" y="5143"/>
                  <a:pt x="23655" y="4859"/>
                </a:cubicBezTo>
                <a:cubicBezTo>
                  <a:pt x="23238" y="4708"/>
                  <a:pt x="22826" y="4631"/>
                  <a:pt x="22428" y="4631"/>
                </a:cubicBezTo>
                <a:cubicBezTo>
                  <a:pt x="21530" y="4631"/>
                  <a:pt x="20953" y="5017"/>
                  <a:pt x="20759" y="5172"/>
                </a:cubicBezTo>
                <a:cubicBezTo>
                  <a:pt x="20754" y="5174"/>
                  <a:pt x="20746" y="5174"/>
                  <a:pt x="20742" y="5177"/>
                </a:cubicBezTo>
                <a:cubicBezTo>
                  <a:pt x="20232" y="4180"/>
                  <a:pt x="19541" y="3968"/>
                  <a:pt x="19046" y="3968"/>
                </a:cubicBezTo>
                <a:cubicBezTo>
                  <a:pt x="18810" y="3968"/>
                  <a:pt x="18621" y="4017"/>
                  <a:pt x="18526" y="4051"/>
                </a:cubicBezTo>
                <a:cubicBezTo>
                  <a:pt x="18442" y="3704"/>
                  <a:pt x="17930" y="2285"/>
                  <a:pt x="15091" y="2037"/>
                </a:cubicBezTo>
                <a:cubicBezTo>
                  <a:pt x="14916" y="2020"/>
                  <a:pt x="14742" y="2013"/>
                  <a:pt x="14572" y="2013"/>
                </a:cubicBezTo>
                <a:cubicBezTo>
                  <a:pt x="12187" y="2013"/>
                  <a:pt x="10993" y="3534"/>
                  <a:pt x="10700" y="3981"/>
                </a:cubicBezTo>
                <a:cubicBezTo>
                  <a:pt x="10659" y="3816"/>
                  <a:pt x="10617" y="3706"/>
                  <a:pt x="10613" y="3692"/>
                </a:cubicBezTo>
                <a:cubicBezTo>
                  <a:pt x="10613" y="3689"/>
                  <a:pt x="10610" y="3689"/>
                  <a:pt x="10610" y="3687"/>
                </a:cubicBezTo>
                <a:cubicBezTo>
                  <a:pt x="10263" y="2633"/>
                  <a:pt x="9191" y="1"/>
                  <a:pt x="712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4" name="Google Shape;974;p15"/>
          <p:cNvGrpSpPr/>
          <p:nvPr/>
        </p:nvGrpSpPr>
        <p:grpSpPr>
          <a:xfrm>
            <a:off x="-625497" y="3945533"/>
            <a:ext cx="1900639" cy="1874258"/>
            <a:chOff x="-713074" y="3755217"/>
            <a:chExt cx="2055411" cy="2026882"/>
          </a:xfrm>
        </p:grpSpPr>
        <p:sp>
          <p:nvSpPr>
            <p:cNvPr id="975" name="Google Shape;975;p15"/>
            <p:cNvSpPr/>
            <p:nvPr/>
          </p:nvSpPr>
          <p:spPr>
            <a:xfrm rot="2588646">
              <a:off x="-562764" y="4201988"/>
              <a:ext cx="1754790" cy="1133340"/>
            </a:xfrm>
            <a:custGeom>
              <a:avLst/>
              <a:gdLst/>
              <a:ahLst/>
              <a:cxnLst/>
              <a:rect l="l" t="t" r="r" b="b"/>
              <a:pathLst>
                <a:path w="39738" h="25664" extrusionOk="0">
                  <a:moveTo>
                    <a:pt x="34278" y="1"/>
                  </a:moveTo>
                  <a:cubicBezTo>
                    <a:pt x="33759" y="1"/>
                    <a:pt x="33246" y="83"/>
                    <a:pt x="32755" y="243"/>
                  </a:cubicBezTo>
                  <a:cubicBezTo>
                    <a:pt x="29621" y="1267"/>
                    <a:pt x="30244" y="5852"/>
                    <a:pt x="30244" y="5852"/>
                  </a:cubicBezTo>
                  <a:cubicBezTo>
                    <a:pt x="30244" y="5852"/>
                    <a:pt x="28780" y="4344"/>
                    <a:pt x="27650" y="4344"/>
                  </a:cubicBezTo>
                  <a:cubicBezTo>
                    <a:pt x="27482" y="4344"/>
                    <a:pt x="27320" y="4378"/>
                    <a:pt x="27173" y="4455"/>
                  </a:cubicBezTo>
                  <a:cubicBezTo>
                    <a:pt x="26035" y="5049"/>
                    <a:pt x="26297" y="6721"/>
                    <a:pt x="26297" y="6721"/>
                  </a:cubicBezTo>
                  <a:cubicBezTo>
                    <a:pt x="26297" y="6721"/>
                    <a:pt x="25816" y="3972"/>
                    <a:pt x="23318" y="3763"/>
                  </a:cubicBezTo>
                  <a:cubicBezTo>
                    <a:pt x="23269" y="3759"/>
                    <a:pt x="23222" y="3757"/>
                    <a:pt x="23174" y="3757"/>
                  </a:cubicBezTo>
                  <a:cubicBezTo>
                    <a:pt x="20771" y="3757"/>
                    <a:pt x="19574" y="8919"/>
                    <a:pt x="19574" y="8919"/>
                  </a:cubicBezTo>
                  <a:cubicBezTo>
                    <a:pt x="19574" y="8919"/>
                    <a:pt x="18796" y="1556"/>
                    <a:pt x="15702" y="1556"/>
                  </a:cubicBezTo>
                  <a:cubicBezTo>
                    <a:pt x="15563" y="1556"/>
                    <a:pt x="15420" y="1571"/>
                    <a:pt x="15273" y="1602"/>
                  </a:cubicBezTo>
                  <a:cubicBezTo>
                    <a:pt x="11823" y="2320"/>
                    <a:pt x="12323" y="6381"/>
                    <a:pt x="12323" y="6381"/>
                  </a:cubicBezTo>
                  <a:cubicBezTo>
                    <a:pt x="12323" y="6381"/>
                    <a:pt x="11699" y="4241"/>
                    <a:pt x="10511" y="4241"/>
                  </a:cubicBezTo>
                  <a:cubicBezTo>
                    <a:pt x="10382" y="4241"/>
                    <a:pt x="10247" y="4266"/>
                    <a:pt x="10105" y="4321"/>
                  </a:cubicBezTo>
                  <a:cubicBezTo>
                    <a:pt x="8654" y="4894"/>
                    <a:pt x="8776" y="7111"/>
                    <a:pt x="8776" y="7111"/>
                  </a:cubicBezTo>
                  <a:cubicBezTo>
                    <a:pt x="8776" y="7111"/>
                    <a:pt x="6500" y="2292"/>
                    <a:pt x="3259" y="2292"/>
                  </a:cubicBezTo>
                  <a:cubicBezTo>
                    <a:pt x="3195" y="2292"/>
                    <a:pt x="3131" y="2294"/>
                    <a:pt x="3067" y="2298"/>
                  </a:cubicBezTo>
                  <a:cubicBezTo>
                    <a:pt x="1805" y="2376"/>
                    <a:pt x="784" y="3159"/>
                    <a:pt x="0" y="4103"/>
                  </a:cubicBezTo>
                  <a:cubicBezTo>
                    <a:pt x="546" y="10137"/>
                    <a:pt x="4016" y="15794"/>
                    <a:pt x="12114" y="20717"/>
                  </a:cubicBezTo>
                  <a:cubicBezTo>
                    <a:pt x="17802" y="24177"/>
                    <a:pt x="22907" y="25664"/>
                    <a:pt x="27218" y="25664"/>
                  </a:cubicBezTo>
                  <a:cubicBezTo>
                    <a:pt x="29905" y="25664"/>
                    <a:pt x="32284" y="25086"/>
                    <a:pt x="34303" y="24048"/>
                  </a:cubicBezTo>
                  <a:cubicBezTo>
                    <a:pt x="38694" y="21789"/>
                    <a:pt x="39737" y="11197"/>
                    <a:pt x="39209" y="3273"/>
                  </a:cubicBezTo>
                  <a:cubicBezTo>
                    <a:pt x="37977" y="1010"/>
                    <a:pt x="36091" y="1"/>
                    <a:pt x="3427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5"/>
            <p:cNvSpPr/>
            <p:nvPr/>
          </p:nvSpPr>
          <p:spPr>
            <a:xfrm rot="2588646">
              <a:off x="-147647" y="3927063"/>
              <a:ext cx="384139" cy="285808"/>
            </a:xfrm>
            <a:custGeom>
              <a:avLst/>
              <a:gdLst/>
              <a:ahLst/>
              <a:cxnLst/>
              <a:rect l="l" t="t" r="r" b="b"/>
              <a:pathLst>
                <a:path w="8699" h="6472" extrusionOk="0">
                  <a:moveTo>
                    <a:pt x="3205" y="0"/>
                  </a:moveTo>
                  <a:cubicBezTo>
                    <a:pt x="1578" y="0"/>
                    <a:pt x="105" y="1380"/>
                    <a:pt x="37" y="1445"/>
                  </a:cubicBezTo>
                  <a:cubicBezTo>
                    <a:pt x="3" y="1479"/>
                    <a:pt x="1" y="1535"/>
                    <a:pt x="32" y="1566"/>
                  </a:cubicBezTo>
                  <a:cubicBezTo>
                    <a:pt x="50" y="1584"/>
                    <a:pt x="74" y="1593"/>
                    <a:pt x="98" y="1593"/>
                  </a:cubicBezTo>
                  <a:cubicBezTo>
                    <a:pt x="118" y="1593"/>
                    <a:pt x="139" y="1586"/>
                    <a:pt x="154" y="1571"/>
                  </a:cubicBezTo>
                  <a:cubicBezTo>
                    <a:pt x="171" y="1554"/>
                    <a:pt x="1642" y="172"/>
                    <a:pt x="3211" y="172"/>
                  </a:cubicBezTo>
                  <a:cubicBezTo>
                    <a:pt x="3383" y="172"/>
                    <a:pt x="3555" y="188"/>
                    <a:pt x="3727" y="225"/>
                  </a:cubicBezTo>
                  <a:cubicBezTo>
                    <a:pt x="6794" y="868"/>
                    <a:pt x="8276" y="4267"/>
                    <a:pt x="8524" y="6394"/>
                  </a:cubicBezTo>
                  <a:cubicBezTo>
                    <a:pt x="8531" y="6438"/>
                    <a:pt x="8567" y="6472"/>
                    <a:pt x="8609" y="6472"/>
                  </a:cubicBezTo>
                  <a:lnTo>
                    <a:pt x="8616" y="6472"/>
                  </a:lnTo>
                  <a:cubicBezTo>
                    <a:pt x="8664" y="6465"/>
                    <a:pt x="8698" y="6423"/>
                    <a:pt x="8691" y="6377"/>
                  </a:cubicBezTo>
                  <a:cubicBezTo>
                    <a:pt x="8487" y="4633"/>
                    <a:pt x="7818" y="3087"/>
                    <a:pt x="6750" y="1906"/>
                  </a:cubicBezTo>
                  <a:cubicBezTo>
                    <a:pt x="5884" y="948"/>
                    <a:pt x="4795" y="276"/>
                    <a:pt x="3761" y="57"/>
                  </a:cubicBezTo>
                  <a:cubicBezTo>
                    <a:pt x="3575" y="18"/>
                    <a:pt x="3389" y="0"/>
                    <a:pt x="3205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5"/>
            <p:cNvSpPr/>
            <p:nvPr/>
          </p:nvSpPr>
          <p:spPr>
            <a:xfrm rot="2588646">
              <a:off x="-409888" y="4711916"/>
              <a:ext cx="1469612" cy="333369"/>
            </a:xfrm>
            <a:custGeom>
              <a:avLst/>
              <a:gdLst/>
              <a:ahLst/>
              <a:cxnLst/>
              <a:rect l="l" t="t" r="r" b="b"/>
              <a:pathLst>
                <a:path w="33280" h="7549" extrusionOk="0">
                  <a:moveTo>
                    <a:pt x="17565" y="1"/>
                  </a:moveTo>
                  <a:cubicBezTo>
                    <a:pt x="17341" y="1"/>
                    <a:pt x="17112" y="13"/>
                    <a:pt x="16879" y="38"/>
                  </a:cubicBezTo>
                  <a:cubicBezTo>
                    <a:pt x="14703" y="263"/>
                    <a:pt x="13143" y="979"/>
                    <a:pt x="12252" y="2168"/>
                  </a:cubicBezTo>
                  <a:cubicBezTo>
                    <a:pt x="11772" y="2806"/>
                    <a:pt x="11568" y="3471"/>
                    <a:pt x="11488" y="4004"/>
                  </a:cubicBezTo>
                  <a:cubicBezTo>
                    <a:pt x="11309" y="3162"/>
                    <a:pt x="10920" y="2029"/>
                    <a:pt x="10122" y="1403"/>
                  </a:cubicBezTo>
                  <a:cubicBezTo>
                    <a:pt x="9733" y="1092"/>
                    <a:pt x="9281" y="940"/>
                    <a:pt x="8775" y="940"/>
                  </a:cubicBezTo>
                  <a:cubicBezTo>
                    <a:pt x="8618" y="940"/>
                    <a:pt x="8455" y="954"/>
                    <a:pt x="8288" y="984"/>
                  </a:cubicBezTo>
                  <a:cubicBezTo>
                    <a:pt x="5864" y="1418"/>
                    <a:pt x="5515" y="3747"/>
                    <a:pt x="5479" y="4671"/>
                  </a:cubicBezTo>
                  <a:cubicBezTo>
                    <a:pt x="5152" y="4042"/>
                    <a:pt x="4357" y="2760"/>
                    <a:pt x="3321" y="2760"/>
                  </a:cubicBezTo>
                  <a:cubicBezTo>
                    <a:pt x="3278" y="2760"/>
                    <a:pt x="3235" y="2762"/>
                    <a:pt x="3191" y="2767"/>
                  </a:cubicBezTo>
                  <a:cubicBezTo>
                    <a:pt x="2652" y="2825"/>
                    <a:pt x="1107" y="3094"/>
                    <a:pt x="1" y="4419"/>
                  </a:cubicBezTo>
                  <a:cubicBezTo>
                    <a:pt x="37" y="4463"/>
                    <a:pt x="78" y="4504"/>
                    <a:pt x="117" y="4545"/>
                  </a:cubicBezTo>
                  <a:cubicBezTo>
                    <a:pt x="1189" y="3252"/>
                    <a:pt x="2689" y="2988"/>
                    <a:pt x="3205" y="2934"/>
                  </a:cubicBezTo>
                  <a:cubicBezTo>
                    <a:pt x="3242" y="2931"/>
                    <a:pt x="3279" y="2929"/>
                    <a:pt x="3315" y="2929"/>
                  </a:cubicBezTo>
                  <a:cubicBezTo>
                    <a:pt x="4562" y="2929"/>
                    <a:pt x="5474" y="5051"/>
                    <a:pt x="5483" y="5072"/>
                  </a:cubicBezTo>
                  <a:cubicBezTo>
                    <a:pt x="5493" y="5107"/>
                    <a:pt x="5524" y="5125"/>
                    <a:pt x="5555" y="5125"/>
                  </a:cubicBezTo>
                  <a:cubicBezTo>
                    <a:pt x="5562" y="5125"/>
                    <a:pt x="5569" y="5124"/>
                    <a:pt x="5576" y="5123"/>
                  </a:cubicBezTo>
                  <a:cubicBezTo>
                    <a:pt x="5617" y="5115"/>
                    <a:pt x="5644" y="5074"/>
                    <a:pt x="5641" y="5035"/>
                  </a:cubicBezTo>
                  <a:cubicBezTo>
                    <a:pt x="5634" y="4897"/>
                    <a:pt x="5437" y="1663"/>
                    <a:pt x="8312" y="1149"/>
                  </a:cubicBezTo>
                  <a:cubicBezTo>
                    <a:pt x="8469" y="1120"/>
                    <a:pt x="8621" y="1106"/>
                    <a:pt x="8767" y="1106"/>
                  </a:cubicBezTo>
                  <a:cubicBezTo>
                    <a:pt x="9234" y="1106"/>
                    <a:pt x="9651" y="1250"/>
                    <a:pt x="10011" y="1532"/>
                  </a:cubicBezTo>
                  <a:cubicBezTo>
                    <a:pt x="11042" y="2342"/>
                    <a:pt x="11355" y="4109"/>
                    <a:pt x="11440" y="4800"/>
                  </a:cubicBezTo>
                  <a:cubicBezTo>
                    <a:pt x="11447" y="4977"/>
                    <a:pt x="11466" y="5086"/>
                    <a:pt x="11469" y="5098"/>
                  </a:cubicBezTo>
                  <a:cubicBezTo>
                    <a:pt x="11477" y="5140"/>
                    <a:pt x="11510" y="5172"/>
                    <a:pt x="11551" y="5172"/>
                  </a:cubicBezTo>
                  <a:cubicBezTo>
                    <a:pt x="11555" y="5172"/>
                    <a:pt x="11559" y="5172"/>
                    <a:pt x="11563" y="5171"/>
                  </a:cubicBezTo>
                  <a:cubicBezTo>
                    <a:pt x="11609" y="5166"/>
                    <a:pt x="11641" y="5130"/>
                    <a:pt x="11638" y="5084"/>
                  </a:cubicBezTo>
                  <a:cubicBezTo>
                    <a:pt x="11638" y="5062"/>
                    <a:pt x="11634" y="4960"/>
                    <a:pt x="11612" y="4800"/>
                  </a:cubicBezTo>
                  <a:cubicBezTo>
                    <a:pt x="11590" y="4310"/>
                    <a:pt x="11641" y="3250"/>
                    <a:pt x="12381" y="2267"/>
                  </a:cubicBezTo>
                  <a:cubicBezTo>
                    <a:pt x="13247" y="1120"/>
                    <a:pt x="14763" y="428"/>
                    <a:pt x="16889" y="205"/>
                  </a:cubicBezTo>
                  <a:cubicBezTo>
                    <a:pt x="17116" y="181"/>
                    <a:pt x="17338" y="169"/>
                    <a:pt x="17556" y="169"/>
                  </a:cubicBezTo>
                  <a:cubicBezTo>
                    <a:pt x="18781" y="169"/>
                    <a:pt x="19854" y="545"/>
                    <a:pt x="20761" y="1287"/>
                  </a:cubicBezTo>
                  <a:cubicBezTo>
                    <a:pt x="21988" y="2296"/>
                    <a:pt x="22709" y="3834"/>
                    <a:pt x="23114" y="5120"/>
                  </a:cubicBezTo>
                  <a:cubicBezTo>
                    <a:pt x="23521" y="6413"/>
                    <a:pt x="23623" y="7449"/>
                    <a:pt x="23623" y="7471"/>
                  </a:cubicBezTo>
                  <a:cubicBezTo>
                    <a:pt x="23631" y="7520"/>
                    <a:pt x="23669" y="7549"/>
                    <a:pt x="23718" y="7549"/>
                  </a:cubicBezTo>
                  <a:cubicBezTo>
                    <a:pt x="23759" y="7544"/>
                    <a:pt x="23793" y="7508"/>
                    <a:pt x="23793" y="7461"/>
                  </a:cubicBezTo>
                  <a:lnTo>
                    <a:pt x="23793" y="7457"/>
                  </a:lnTo>
                  <a:cubicBezTo>
                    <a:pt x="23791" y="7401"/>
                    <a:pt x="23485" y="3674"/>
                    <a:pt x="26469" y="2939"/>
                  </a:cubicBezTo>
                  <a:cubicBezTo>
                    <a:pt x="27045" y="2798"/>
                    <a:pt x="27615" y="2728"/>
                    <a:pt x="28166" y="2728"/>
                  </a:cubicBezTo>
                  <a:cubicBezTo>
                    <a:pt x="29391" y="2728"/>
                    <a:pt x="30522" y="3072"/>
                    <a:pt x="31409" y="3735"/>
                  </a:cubicBezTo>
                  <a:cubicBezTo>
                    <a:pt x="32253" y="4368"/>
                    <a:pt x="32860" y="5288"/>
                    <a:pt x="33204" y="6445"/>
                  </a:cubicBezTo>
                  <a:cubicBezTo>
                    <a:pt x="33231" y="6336"/>
                    <a:pt x="33255" y="6236"/>
                    <a:pt x="33279" y="6127"/>
                  </a:cubicBezTo>
                  <a:lnTo>
                    <a:pt x="33279" y="6125"/>
                  </a:lnTo>
                  <a:cubicBezTo>
                    <a:pt x="32913" y="5060"/>
                    <a:pt x="32316" y="4206"/>
                    <a:pt x="31518" y="3599"/>
                  </a:cubicBezTo>
                  <a:cubicBezTo>
                    <a:pt x="30603" y="2914"/>
                    <a:pt x="29436" y="2557"/>
                    <a:pt x="28174" y="2557"/>
                  </a:cubicBezTo>
                  <a:cubicBezTo>
                    <a:pt x="27609" y="2557"/>
                    <a:pt x="27024" y="2629"/>
                    <a:pt x="26435" y="2774"/>
                  </a:cubicBezTo>
                  <a:cubicBezTo>
                    <a:pt x="24291" y="3303"/>
                    <a:pt x="23767" y="5293"/>
                    <a:pt x="23650" y="6510"/>
                  </a:cubicBezTo>
                  <a:cubicBezTo>
                    <a:pt x="23376" y="5140"/>
                    <a:pt x="22653" y="2621"/>
                    <a:pt x="20877" y="1161"/>
                  </a:cubicBezTo>
                  <a:cubicBezTo>
                    <a:pt x="19939" y="390"/>
                    <a:pt x="18828" y="1"/>
                    <a:pt x="17565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5"/>
            <p:cNvSpPr/>
            <p:nvPr/>
          </p:nvSpPr>
          <p:spPr>
            <a:xfrm rot="2588646">
              <a:off x="-116303" y="4837518"/>
              <a:ext cx="322626" cy="162776"/>
            </a:xfrm>
            <a:custGeom>
              <a:avLst/>
              <a:gdLst/>
              <a:ahLst/>
              <a:cxnLst/>
              <a:rect l="l" t="t" r="r" b="b"/>
              <a:pathLst>
                <a:path w="7306" h="3686" extrusionOk="0">
                  <a:moveTo>
                    <a:pt x="2606" y="1"/>
                  </a:moveTo>
                  <a:cubicBezTo>
                    <a:pt x="2196" y="1"/>
                    <a:pt x="1819" y="92"/>
                    <a:pt x="1476" y="274"/>
                  </a:cubicBezTo>
                  <a:cubicBezTo>
                    <a:pt x="367" y="861"/>
                    <a:pt x="27" y="2188"/>
                    <a:pt x="13" y="2242"/>
                  </a:cubicBezTo>
                  <a:cubicBezTo>
                    <a:pt x="1" y="2288"/>
                    <a:pt x="27" y="2334"/>
                    <a:pt x="74" y="2346"/>
                  </a:cubicBezTo>
                  <a:cubicBezTo>
                    <a:pt x="81" y="2348"/>
                    <a:pt x="88" y="2349"/>
                    <a:pt x="95" y="2349"/>
                  </a:cubicBezTo>
                  <a:cubicBezTo>
                    <a:pt x="134" y="2349"/>
                    <a:pt x="165" y="2322"/>
                    <a:pt x="175" y="2285"/>
                  </a:cubicBezTo>
                  <a:cubicBezTo>
                    <a:pt x="178" y="2268"/>
                    <a:pt x="515" y="978"/>
                    <a:pt x="1558" y="422"/>
                  </a:cubicBezTo>
                  <a:cubicBezTo>
                    <a:pt x="1876" y="254"/>
                    <a:pt x="2227" y="169"/>
                    <a:pt x="2609" y="169"/>
                  </a:cubicBezTo>
                  <a:cubicBezTo>
                    <a:pt x="2970" y="169"/>
                    <a:pt x="3359" y="245"/>
                    <a:pt x="3773" y="396"/>
                  </a:cubicBezTo>
                  <a:cubicBezTo>
                    <a:pt x="6643" y="1441"/>
                    <a:pt x="7129" y="3598"/>
                    <a:pt x="7133" y="3620"/>
                  </a:cubicBezTo>
                  <a:cubicBezTo>
                    <a:pt x="7138" y="3659"/>
                    <a:pt x="7175" y="3685"/>
                    <a:pt x="7214" y="3685"/>
                  </a:cubicBezTo>
                  <a:cubicBezTo>
                    <a:pt x="7217" y="3685"/>
                    <a:pt x="7220" y="3684"/>
                    <a:pt x="7224" y="3684"/>
                  </a:cubicBezTo>
                  <a:cubicBezTo>
                    <a:pt x="7226" y="3684"/>
                    <a:pt x="7228" y="3685"/>
                    <a:pt x="7231" y="3685"/>
                  </a:cubicBezTo>
                  <a:cubicBezTo>
                    <a:pt x="7274" y="3676"/>
                    <a:pt x="7306" y="3632"/>
                    <a:pt x="7296" y="3586"/>
                  </a:cubicBezTo>
                  <a:cubicBezTo>
                    <a:pt x="7294" y="3564"/>
                    <a:pt x="7172" y="3008"/>
                    <a:pt x="6685" y="2315"/>
                  </a:cubicBezTo>
                  <a:cubicBezTo>
                    <a:pt x="6233" y="1679"/>
                    <a:pt x="5377" y="801"/>
                    <a:pt x="3829" y="238"/>
                  </a:cubicBezTo>
                  <a:cubicBezTo>
                    <a:pt x="3395" y="80"/>
                    <a:pt x="2987" y="1"/>
                    <a:pt x="2606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5"/>
            <p:cNvSpPr/>
            <p:nvPr/>
          </p:nvSpPr>
          <p:spPr>
            <a:xfrm rot="2588646">
              <a:off x="34689" y="5111773"/>
              <a:ext cx="279350" cy="105323"/>
            </a:xfrm>
            <a:custGeom>
              <a:avLst/>
              <a:gdLst/>
              <a:ahLst/>
              <a:cxnLst/>
              <a:rect l="l" t="t" r="r" b="b"/>
              <a:pathLst>
                <a:path w="6326" h="2385" extrusionOk="0">
                  <a:moveTo>
                    <a:pt x="3302" y="1"/>
                  </a:moveTo>
                  <a:cubicBezTo>
                    <a:pt x="3217" y="1"/>
                    <a:pt x="3129" y="3"/>
                    <a:pt x="3038" y="9"/>
                  </a:cubicBezTo>
                  <a:cubicBezTo>
                    <a:pt x="518" y="179"/>
                    <a:pt x="15" y="2256"/>
                    <a:pt x="8" y="2278"/>
                  </a:cubicBezTo>
                  <a:cubicBezTo>
                    <a:pt x="1" y="2326"/>
                    <a:pt x="28" y="2372"/>
                    <a:pt x="74" y="2380"/>
                  </a:cubicBezTo>
                  <a:cubicBezTo>
                    <a:pt x="79" y="2385"/>
                    <a:pt x="86" y="2385"/>
                    <a:pt x="91" y="2385"/>
                  </a:cubicBezTo>
                  <a:cubicBezTo>
                    <a:pt x="129" y="2385"/>
                    <a:pt x="163" y="2355"/>
                    <a:pt x="176" y="2314"/>
                  </a:cubicBezTo>
                  <a:cubicBezTo>
                    <a:pt x="178" y="2295"/>
                    <a:pt x="654" y="339"/>
                    <a:pt x="3050" y="179"/>
                  </a:cubicBezTo>
                  <a:cubicBezTo>
                    <a:pt x="3138" y="174"/>
                    <a:pt x="3224" y="171"/>
                    <a:pt x="3307" y="171"/>
                  </a:cubicBezTo>
                  <a:cubicBezTo>
                    <a:pt x="5489" y="171"/>
                    <a:pt x="6123" y="2092"/>
                    <a:pt x="6151" y="2176"/>
                  </a:cubicBezTo>
                  <a:cubicBezTo>
                    <a:pt x="6161" y="2211"/>
                    <a:pt x="6195" y="2236"/>
                    <a:pt x="6231" y="2236"/>
                  </a:cubicBezTo>
                  <a:cubicBezTo>
                    <a:pt x="6239" y="2236"/>
                    <a:pt x="6247" y="2234"/>
                    <a:pt x="6255" y="2232"/>
                  </a:cubicBezTo>
                  <a:cubicBezTo>
                    <a:pt x="6301" y="2217"/>
                    <a:pt x="6326" y="2171"/>
                    <a:pt x="6311" y="2125"/>
                  </a:cubicBezTo>
                  <a:cubicBezTo>
                    <a:pt x="6302" y="2102"/>
                    <a:pt x="5616" y="1"/>
                    <a:pt x="3302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5"/>
            <p:cNvSpPr/>
            <p:nvPr/>
          </p:nvSpPr>
          <p:spPr>
            <a:xfrm rot="2588646">
              <a:off x="330221" y="4273379"/>
              <a:ext cx="237973" cy="328909"/>
            </a:xfrm>
            <a:custGeom>
              <a:avLst/>
              <a:gdLst/>
              <a:ahLst/>
              <a:cxnLst/>
              <a:rect l="l" t="t" r="r" b="b"/>
              <a:pathLst>
                <a:path w="5389" h="7448" extrusionOk="0">
                  <a:moveTo>
                    <a:pt x="1162" y="0"/>
                  </a:moveTo>
                  <a:cubicBezTo>
                    <a:pt x="535" y="0"/>
                    <a:pt x="71" y="211"/>
                    <a:pt x="61" y="216"/>
                  </a:cubicBezTo>
                  <a:cubicBezTo>
                    <a:pt x="17" y="233"/>
                    <a:pt x="0" y="284"/>
                    <a:pt x="22" y="327"/>
                  </a:cubicBezTo>
                  <a:cubicBezTo>
                    <a:pt x="36" y="361"/>
                    <a:pt x="66" y="378"/>
                    <a:pt x="98" y="378"/>
                  </a:cubicBezTo>
                  <a:cubicBezTo>
                    <a:pt x="110" y="378"/>
                    <a:pt x="122" y="375"/>
                    <a:pt x="134" y="371"/>
                  </a:cubicBezTo>
                  <a:cubicBezTo>
                    <a:pt x="171" y="352"/>
                    <a:pt x="596" y="160"/>
                    <a:pt x="1166" y="160"/>
                  </a:cubicBezTo>
                  <a:cubicBezTo>
                    <a:pt x="1841" y="160"/>
                    <a:pt x="2718" y="429"/>
                    <a:pt x="3397" y="1572"/>
                  </a:cubicBezTo>
                  <a:cubicBezTo>
                    <a:pt x="4680" y="3736"/>
                    <a:pt x="5209" y="7339"/>
                    <a:pt x="5216" y="7375"/>
                  </a:cubicBezTo>
                  <a:cubicBezTo>
                    <a:pt x="5221" y="7419"/>
                    <a:pt x="5257" y="7448"/>
                    <a:pt x="5301" y="7448"/>
                  </a:cubicBezTo>
                  <a:lnTo>
                    <a:pt x="5311" y="7448"/>
                  </a:lnTo>
                  <a:cubicBezTo>
                    <a:pt x="5359" y="7438"/>
                    <a:pt x="5388" y="7397"/>
                    <a:pt x="5381" y="7351"/>
                  </a:cubicBezTo>
                  <a:cubicBezTo>
                    <a:pt x="5379" y="7314"/>
                    <a:pt x="4843" y="3678"/>
                    <a:pt x="3542" y="1487"/>
                  </a:cubicBezTo>
                  <a:cubicBezTo>
                    <a:pt x="2828" y="282"/>
                    <a:pt x="1886" y="0"/>
                    <a:pt x="1162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5"/>
            <p:cNvSpPr/>
            <p:nvPr/>
          </p:nvSpPr>
          <p:spPr>
            <a:xfrm rot="2588646">
              <a:off x="676594" y="4728357"/>
              <a:ext cx="235412" cy="155931"/>
            </a:xfrm>
            <a:custGeom>
              <a:avLst/>
              <a:gdLst/>
              <a:ahLst/>
              <a:cxnLst/>
              <a:rect l="l" t="t" r="r" b="b"/>
              <a:pathLst>
                <a:path w="5331" h="3531" extrusionOk="0">
                  <a:moveTo>
                    <a:pt x="2193" y="1"/>
                  </a:moveTo>
                  <a:cubicBezTo>
                    <a:pt x="2048" y="1"/>
                    <a:pt x="1901" y="20"/>
                    <a:pt x="1754" y="61"/>
                  </a:cubicBezTo>
                  <a:cubicBezTo>
                    <a:pt x="0" y="559"/>
                    <a:pt x="500" y="3339"/>
                    <a:pt x="522" y="3458"/>
                  </a:cubicBezTo>
                  <a:cubicBezTo>
                    <a:pt x="529" y="3499"/>
                    <a:pt x="566" y="3526"/>
                    <a:pt x="607" y="3526"/>
                  </a:cubicBezTo>
                  <a:cubicBezTo>
                    <a:pt x="612" y="3526"/>
                    <a:pt x="614" y="3526"/>
                    <a:pt x="614" y="3531"/>
                  </a:cubicBezTo>
                  <a:cubicBezTo>
                    <a:pt x="660" y="3521"/>
                    <a:pt x="692" y="3475"/>
                    <a:pt x="682" y="3429"/>
                  </a:cubicBezTo>
                  <a:cubicBezTo>
                    <a:pt x="680" y="3402"/>
                    <a:pt x="190" y="682"/>
                    <a:pt x="1798" y="226"/>
                  </a:cubicBezTo>
                  <a:cubicBezTo>
                    <a:pt x="1926" y="190"/>
                    <a:pt x="2055" y="174"/>
                    <a:pt x="2184" y="174"/>
                  </a:cubicBezTo>
                  <a:cubicBezTo>
                    <a:pt x="3683" y="174"/>
                    <a:pt x="5145" y="2431"/>
                    <a:pt x="5161" y="2456"/>
                  </a:cubicBezTo>
                  <a:cubicBezTo>
                    <a:pt x="5178" y="2480"/>
                    <a:pt x="5205" y="2493"/>
                    <a:pt x="5233" y="2493"/>
                  </a:cubicBezTo>
                  <a:cubicBezTo>
                    <a:pt x="5249" y="2493"/>
                    <a:pt x="5265" y="2489"/>
                    <a:pt x="5280" y="2480"/>
                  </a:cubicBezTo>
                  <a:cubicBezTo>
                    <a:pt x="5318" y="2453"/>
                    <a:pt x="5330" y="2402"/>
                    <a:pt x="5306" y="2361"/>
                  </a:cubicBezTo>
                  <a:cubicBezTo>
                    <a:pt x="5240" y="2259"/>
                    <a:pt x="3780" y="1"/>
                    <a:pt x="2193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2" name="Google Shape;982;p15"/>
          <p:cNvGrpSpPr/>
          <p:nvPr/>
        </p:nvGrpSpPr>
        <p:grpSpPr>
          <a:xfrm rot="334053">
            <a:off x="6501946" y="1616490"/>
            <a:ext cx="2502817" cy="3755276"/>
            <a:chOff x="6712602" y="1164910"/>
            <a:chExt cx="2695023" cy="4043666"/>
          </a:xfrm>
        </p:grpSpPr>
        <p:sp>
          <p:nvSpPr>
            <p:cNvPr id="983" name="Google Shape;983;p15"/>
            <p:cNvSpPr/>
            <p:nvPr/>
          </p:nvSpPr>
          <p:spPr>
            <a:xfrm>
              <a:off x="6712602" y="1164910"/>
              <a:ext cx="2689756" cy="4038817"/>
            </a:xfrm>
            <a:custGeom>
              <a:avLst/>
              <a:gdLst/>
              <a:ahLst/>
              <a:cxnLst/>
              <a:rect l="l" t="t" r="r" b="b"/>
              <a:pathLst>
                <a:path w="32152" h="48278" extrusionOk="0">
                  <a:moveTo>
                    <a:pt x="5697" y="48277"/>
                  </a:moveTo>
                  <a:lnTo>
                    <a:pt x="2332" y="23805"/>
                  </a:lnTo>
                  <a:lnTo>
                    <a:pt x="1969" y="21190"/>
                  </a:lnTo>
                  <a:lnTo>
                    <a:pt x="1" y="6878"/>
                  </a:lnTo>
                  <a:lnTo>
                    <a:pt x="11544" y="1"/>
                  </a:lnTo>
                  <a:lnTo>
                    <a:pt x="22316" y="4319"/>
                  </a:lnTo>
                  <a:lnTo>
                    <a:pt x="25191" y="5471"/>
                  </a:lnTo>
                  <a:lnTo>
                    <a:pt x="27069" y="17017"/>
                  </a:lnTo>
                  <a:lnTo>
                    <a:pt x="32152" y="48277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5"/>
            <p:cNvSpPr/>
            <p:nvPr/>
          </p:nvSpPr>
          <p:spPr>
            <a:xfrm>
              <a:off x="7863226" y="1861442"/>
              <a:ext cx="1019367" cy="695863"/>
            </a:xfrm>
            <a:custGeom>
              <a:avLst/>
              <a:gdLst/>
              <a:ahLst/>
              <a:cxnLst/>
              <a:rect l="l" t="t" r="r" b="b"/>
              <a:pathLst>
                <a:path w="12185" h="8318" extrusionOk="0">
                  <a:moveTo>
                    <a:pt x="0" y="1"/>
                  </a:moveTo>
                  <a:lnTo>
                    <a:pt x="466" y="3368"/>
                  </a:lnTo>
                  <a:lnTo>
                    <a:pt x="12184" y="8317"/>
                  </a:lnTo>
                  <a:lnTo>
                    <a:pt x="11602" y="472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0085D">
                <a:alpha val="32890"/>
              </a:srgbClr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15"/>
            <p:cNvSpPr/>
            <p:nvPr/>
          </p:nvSpPr>
          <p:spPr>
            <a:xfrm>
              <a:off x="7994986" y="2815387"/>
              <a:ext cx="1049316" cy="742126"/>
            </a:xfrm>
            <a:custGeom>
              <a:avLst/>
              <a:gdLst/>
              <a:ahLst/>
              <a:cxnLst/>
              <a:rect l="l" t="t" r="r" b="b"/>
              <a:pathLst>
                <a:path w="12543" h="8871" extrusionOk="0">
                  <a:moveTo>
                    <a:pt x="0" y="0"/>
                  </a:moveTo>
                  <a:lnTo>
                    <a:pt x="529" y="3824"/>
                  </a:lnTo>
                  <a:lnTo>
                    <a:pt x="12543" y="8870"/>
                  </a:lnTo>
                  <a:lnTo>
                    <a:pt x="11890" y="4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0085D">
                <a:alpha val="32890"/>
              </a:srgbClr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15"/>
            <p:cNvSpPr/>
            <p:nvPr/>
          </p:nvSpPr>
          <p:spPr>
            <a:xfrm>
              <a:off x="8061076" y="3295999"/>
              <a:ext cx="1094909" cy="949345"/>
            </a:xfrm>
            <a:custGeom>
              <a:avLst/>
              <a:gdLst/>
              <a:ahLst/>
              <a:cxnLst/>
              <a:rect l="l" t="t" r="r" b="b"/>
              <a:pathLst>
                <a:path w="13088" h="11348" extrusionOk="0">
                  <a:moveTo>
                    <a:pt x="1" y="0"/>
                  </a:moveTo>
                  <a:lnTo>
                    <a:pt x="884" y="6388"/>
                  </a:lnTo>
                  <a:lnTo>
                    <a:pt x="13087" y="11347"/>
                  </a:lnTo>
                  <a:lnTo>
                    <a:pt x="12051" y="495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0085D">
                <a:alpha val="32890"/>
              </a:srgbClr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15"/>
            <p:cNvSpPr/>
            <p:nvPr/>
          </p:nvSpPr>
          <p:spPr>
            <a:xfrm>
              <a:off x="8157114" y="3990941"/>
              <a:ext cx="1110302" cy="943406"/>
            </a:xfrm>
            <a:custGeom>
              <a:avLst/>
              <a:gdLst/>
              <a:ahLst/>
              <a:cxnLst/>
              <a:rect l="l" t="t" r="r" b="b"/>
              <a:pathLst>
                <a:path w="13272" h="11277" extrusionOk="0">
                  <a:moveTo>
                    <a:pt x="0" y="0"/>
                  </a:moveTo>
                  <a:lnTo>
                    <a:pt x="862" y="6233"/>
                  </a:lnTo>
                  <a:lnTo>
                    <a:pt x="13271" y="11277"/>
                  </a:lnTo>
                  <a:lnTo>
                    <a:pt x="12230" y="48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0085D">
                <a:alpha val="32890"/>
              </a:srgbClr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5"/>
            <p:cNvSpPr/>
            <p:nvPr/>
          </p:nvSpPr>
          <p:spPr>
            <a:xfrm>
              <a:off x="8251313" y="4673084"/>
              <a:ext cx="1117748" cy="530640"/>
            </a:xfrm>
            <a:custGeom>
              <a:avLst/>
              <a:gdLst/>
              <a:ahLst/>
              <a:cxnLst/>
              <a:rect l="l" t="t" r="r" b="b"/>
              <a:pathLst>
                <a:path w="13361" h="6343" extrusionOk="0">
                  <a:moveTo>
                    <a:pt x="0" y="0"/>
                  </a:moveTo>
                  <a:lnTo>
                    <a:pt x="801" y="6342"/>
                  </a:lnTo>
                  <a:lnTo>
                    <a:pt x="13361" y="6342"/>
                  </a:lnTo>
                  <a:lnTo>
                    <a:pt x="12439" y="4925"/>
                  </a:lnTo>
                  <a:lnTo>
                    <a:pt x="2026" y="801"/>
                  </a:lnTo>
                  <a:lnTo>
                    <a:pt x="1973" y="782"/>
                  </a:lnTo>
                  <a:lnTo>
                    <a:pt x="1905" y="7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0085D">
                <a:alpha val="32890"/>
              </a:srgbClr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5"/>
            <p:cNvSpPr/>
            <p:nvPr/>
          </p:nvSpPr>
          <p:spPr>
            <a:xfrm>
              <a:off x="7795045" y="1367444"/>
              <a:ext cx="1015267" cy="742711"/>
            </a:xfrm>
            <a:custGeom>
              <a:avLst/>
              <a:gdLst/>
              <a:ahLst/>
              <a:cxnLst/>
              <a:rect l="l" t="t" r="r" b="b"/>
              <a:pathLst>
                <a:path w="12136" h="8878" extrusionOk="0">
                  <a:moveTo>
                    <a:pt x="0" y="1"/>
                  </a:moveTo>
                  <a:lnTo>
                    <a:pt x="553" y="3984"/>
                  </a:lnTo>
                  <a:lnTo>
                    <a:pt x="12136" y="8878"/>
                  </a:lnTo>
                  <a:lnTo>
                    <a:pt x="11483" y="48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0085D">
                <a:alpha val="32890"/>
              </a:srgbClr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15"/>
            <p:cNvSpPr/>
            <p:nvPr/>
          </p:nvSpPr>
          <p:spPr>
            <a:xfrm>
              <a:off x="7924547" y="2303906"/>
              <a:ext cx="1041620" cy="770318"/>
            </a:xfrm>
            <a:custGeom>
              <a:avLst/>
              <a:gdLst/>
              <a:ahLst/>
              <a:cxnLst/>
              <a:rect l="l" t="t" r="r" b="b"/>
              <a:pathLst>
                <a:path w="12451" h="9208" extrusionOk="0">
                  <a:moveTo>
                    <a:pt x="0" y="1"/>
                  </a:moveTo>
                  <a:lnTo>
                    <a:pt x="575" y="4193"/>
                  </a:lnTo>
                  <a:lnTo>
                    <a:pt x="12451" y="9208"/>
                  </a:lnTo>
                  <a:lnTo>
                    <a:pt x="11735" y="47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0085D">
                <a:alpha val="32890"/>
              </a:srgbClr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5"/>
            <p:cNvSpPr/>
            <p:nvPr/>
          </p:nvSpPr>
          <p:spPr>
            <a:xfrm>
              <a:off x="6712602" y="1164910"/>
              <a:ext cx="1538963" cy="4038817"/>
            </a:xfrm>
            <a:custGeom>
              <a:avLst/>
              <a:gdLst/>
              <a:ahLst/>
              <a:cxnLst/>
              <a:rect l="l" t="t" r="r" b="b"/>
              <a:pathLst>
                <a:path w="18396" h="48278" extrusionOk="0">
                  <a:moveTo>
                    <a:pt x="5697" y="48277"/>
                  </a:moveTo>
                  <a:lnTo>
                    <a:pt x="1" y="6878"/>
                  </a:lnTo>
                  <a:lnTo>
                    <a:pt x="11544" y="1"/>
                  </a:lnTo>
                  <a:lnTo>
                    <a:pt x="18396" y="48277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5"/>
            <p:cNvSpPr/>
            <p:nvPr/>
          </p:nvSpPr>
          <p:spPr>
            <a:xfrm>
              <a:off x="6910536" y="1849897"/>
              <a:ext cx="767892" cy="751412"/>
            </a:xfrm>
            <a:custGeom>
              <a:avLst/>
              <a:gdLst/>
              <a:ahLst/>
              <a:cxnLst/>
              <a:rect l="l" t="t" r="r" b="b"/>
              <a:pathLst>
                <a:path w="9179" h="8982" extrusionOk="0">
                  <a:moveTo>
                    <a:pt x="8679" y="1"/>
                  </a:moveTo>
                  <a:lnTo>
                    <a:pt x="0" y="5175"/>
                  </a:lnTo>
                  <a:lnTo>
                    <a:pt x="512" y="8982"/>
                  </a:lnTo>
                  <a:lnTo>
                    <a:pt x="9178" y="4050"/>
                  </a:lnTo>
                  <a:lnTo>
                    <a:pt x="8679" y="1"/>
                  </a:lnTo>
                  <a:close/>
                </a:path>
              </a:pathLst>
            </a:custGeom>
            <a:solidFill>
              <a:srgbClr val="0069BA">
                <a:alpha val="25330"/>
              </a:srgbClr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5"/>
            <p:cNvSpPr/>
            <p:nvPr/>
          </p:nvSpPr>
          <p:spPr>
            <a:xfrm>
              <a:off x="6847625" y="1384092"/>
              <a:ext cx="768310" cy="751495"/>
            </a:xfrm>
            <a:custGeom>
              <a:avLst/>
              <a:gdLst/>
              <a:ahLst/>
              <a:cxnLst/>
              <a:rect l="l" t="t" r="r" b="b"/>
              <a:pathLst>
                <a:path w="9184" h="8983" extrusionOk="0">
                  <a:moveTo>
                    <a:pt x="8681" y="1"/>
                  </a:moveTo>
                  <a:lnTo>
                    <a:pt x="0" y="5176"/>
                  </a:lnTo>
                  <a:lnTo>
                    <a:pt x="515" y="8982"/>
                  </a:lnTo>
                  <a:lnTo>
                    <a:pt x="9183" y="4050"/>
                  </a:lnTo>
                  <a:lnTo>
                    <a:pt x="8681" y="1"/>
                  </a:lnTo>
                  <a:close/>
                </a:path>
              </a:pathLst>
            </a:custGeom>
            <a:solidFill>
              <a:srgbClr val="0069BA">
                <a:alpha val="25330"/>
              </a:srgbClr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5"/>
            <p:cNvSpPr/>
            <p:nvPr/>
          </p:nvSpPr>
          <p:spPr>
            <a:xfrm>
              <a:off x="6967924" y="2318713"/>
              <a:ext cx="775421" cy="721630"/>
            </a:xfrm>
            <a:custGeom>
              <a:avLst/>
              <a:gdLst/>
              <a:ahLst/>
              <a:cxnLst/>
              <a:rect l="l" t="t" r="r" b="b"/>
              <a:pathLst>
                <a:path w="9269" h="8626" extrusionOk="0">
                  <a:moveTo>
                    <a:pt x="8638" y="1"/>
                  </a:moveTo>
                  <a:lnTo>
                    <a:pt x="1" y="4821"/>
                  </a:lnTo>
                  <a:lnTo>
                    <a:pt x="518" y="8626"/>
                  </a:lnTo>
                  <a:lnTo>
                    <a:pt x="9269" y="3832"/>
                  </a:lnTo>
                  <a:lnTo>
                    <a:pt x="8638" y="1"/>
                  </a:lnTo>
                  <a:close/>
                </a:path>
              </a:pathLst>
            </a:custGeom>
            <a:solidFill>
              <a:srgbClr val="0069BA">
                <a:alpha val="25330"/>
              </a:srgbClr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15"/>
            <p:cNvSpPr/>
            <p:nvPr/>
          </p:nvSpPr>
          <p:spPr>
            <a:xfrm>
              <a:off x="7040037" y="2863072"/>
              <a:ext cx="767474" cy="644665"/>
            </a:xfrm>
            <a:custGeom>
              <a:avLst/>
              <a:gdLst/>
              <a:ahLst/>
              <a:cxnLst/>
              <a:rect l="l" t="t" r="r" b="b"/>
              <a:pathLst>
                <a:path w="9174" h="7706" extrusionOk="0">
                  <a:moveTo>
                    <a:pt x="8780" y="1"/>
                  </a:moveTo>
                  <a:lnTo>
                    <a:pt x="0" y="4775"/>
                  </a:lnTo>
                  <a:lnTo>
                    <a:pt x="398" y="7706"/>
                  </a:lnTo>
                  <a:lnTo>
                    <a:pt x="9173" y="2943"/>
                  </a:lnTo>
                  <a:lnTo>
                    <a:pt x="8780" y="1"/>
                  </a:lnTo>
                  <a:close/>
                </a:path>
              </a:pathLst>
            </a:custGeom>
            <a:solidFill>
              <a:srgbClr val="0069BA">
                <a:alpha val="25330"/>
              </a:srgbClr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15"/>
            <p:cNvSpPr/>
            <p:nvPr/>
          </p:nvSpPr>
          <p:spPr>
            <a:xfrm>
              <a:off x="7099685" y="3291314"/>
              <a:ext cx="799766" cy="773581"/>
            </a:xfrm>
            <a:custGeom>
              <a:avLst/>
              <a:gdLst/>
              <a:ahLst/>
              <a:cxnLst/>
              <a:rect l="l" t="t" r="r" b="b"/>
              <a:pathLst>
                <a:path w="9560" h="9247" extrusionOk="0">
                  <a:moveTo>
                    <a:pt x="8941" y="1"/>
                  </a:moveTo>
                  <a:lnTo>
                    <a:pt x="1" y="4991"/>
                  </a:lnTo>
                  <a:lnTo>
                    <a:pt x="512" y="9246"/>
                  </a:lnTo>
                  <a:lnTo>
                    <a:pt x="9559" y="4266"/>
                  </a:lnTo>
                  <a:lnTo>
                    <a:pt x="8941" y="1"/>
                  </a:lnTo>
                  <a:close/>
                </a:path>
              </a:pathLst>
            </a:custGeom>
            <a:solidFill>
              <a:srgbClr val="0069BA">
                <a:alpha val="25330"/>
              </a:srgbClr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15"/>
            <p:cNvSpPr/>
            <p:nvPr/>
          </p:nvSpPr>
          <p:spPr>
            <a:xfrm>
              <a:off x="7189198" y="3861021"/>
              <a:ext cx="799766" cy="861421"/>
            </a:xfrm>
            <a:custGeom>
              <a:avLst/>
              <a:gdLst/>
              <a:ahLst/>
              <a:cxnLst/>
              <a:rect l="l" t="t" r="r" b="b"/>
              <a:pathLst>
                <a:path w="9560" h="10297" extrusionOk="0">
                  <a:moveTo>
                    <a:pt x="8941" y="1"/>
                  </a:moveTo>
                  <a:lnTo>
                    <a:pt x="0" y="4994"/>
                  </a:lnTo>
                  <a:lnTo>
                    <a:pt x="517" y="10297"/>
                  </a:lnTo>
                  <a:lnTo>
                    <a:pt x="9559" y="5340"/>
                  </a:lnTo>
                  <a:lnTo>
                    <a:pt x="8941" y="1"/>
                  </a:lnTo>
                  <a:close/>
                </a:path>
              </a:pathLst>
            </a:custGeom>
            <a:solidFill>
              <a:srgbClr val="0069BA">
                <a:alpha val="25330"/>
              </a:srgbClr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5"/>
            <p:cNvSpPr/>
            <p:nvPr/>
          </p:nvSpPr>
          <p:spPr>
            <a:xfrm>
              <a:off x="7263235" y="4476824"/>
              <a:ext cx="854394" cy="726900"/>
            </a:xfrm>
            <a:custGeom>
              <a:avLst/>
              <a:gdLst/>
              <a:ahLst/>
              <a:cxnLst/>
              <a:rect l="l" t="t" r="r" b="b"/>
              <a:pathLst>
                <a:path w="10213" h="8689" extrusionOk="0">
                  <a:moveTo>
                    <a:pt x="8946" y="0"/>
                  </a:moveTo>
                  <a:lnTo>
                    <a:pt x="1" y="4991"/>
                  </a:lnTo>
                  <a:lnTo>
                    <a:pt x="518" y="8688"/>
                  </a:lnTo>
                  <a:lnTo>
                    <a:pt x="10212" y="8688"/>
                  </a:lnTo>
                  <a:lnTo>
                    <a:pt x="8946" y="0"/>
                  </a:lnTo>
                  <a:close/>
                </a:path>
              </a:pathLst>
            </a:custGeom>
            <a:solidFill>
              <a:srgbClr val="0069BA">
                <a:alpha val="25330"/>
              </a:srgbClr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5"/>
            <p:cNvSpPr/>
            <p:nvPr/>
          </p:nvSpPr>
          <p:spPr>
            <a:xfrm>
              <a:off x="9201159" y="3990607"/>
              <a:ext cx="206467" cy="1217970"/>
            </a:xfrm>
            <a:custGeom>
              <a:avLst/>
              <a:gdLst/>
              <a:ahLst/>
              <a:cxnLst/>
              <a:rect l="l" t="t" r="r" b="b"/>
              <a:pathLst>
                <a:path w="2468" h="14559" extrusionOk="0">
                  <a:moveTo>
                    <a:pt x="63" y="1"/>
                  </a:moveTo>
                  <a:cubicBezTo>
                    <a:pt x="59" y="1"/>
                    <a:pt x="55" y="1"/>
                    <a:pt x="51" y="2"/>
                  </a:cubicBezTo>
                  <a:cubicBezTo>
                    <a:pt x="22" y="4"/>
                    <a:pt x="0" y="36"/>
                    <a:pt x="5" y="65"/>
                  </a:cubicBezTo>
                  <a:lnTo>
                    <a:pt x="2354" y="14510"/>
                  </a:lnTo>
                  <a:cubicBezTo>
                    <a:pt x="2356" y="14537"/>
                    <a:pt x="2380" y="14558"/>
                    <a:pt x="2407" y="14558"/>
                  </a:cubicBezTo>
                  <a:cubicBezTo>
                    <a:pt x="2412" y="14558"/>
                    <a:pt x="2414" y="14558"/>
                    <a:pt x="2417" y="14556"/>
                  </a:cubicBezTo>
                  <a:cubicBezTo>
                    <a:pt x="2448" y="14551"/>
                    <a:pt x="2468" y="14522"/>
                    <a:pt x="2463" y="14490"/>
                  </a:cubicBezTo>
                  <a:lnTo>
                    <a:pt x="114" y="48"/>
                  </a:lnTo>
                  <a:cubicBezTo>
                    <a:pt x="112" y="21"/>
                    <a:pt x="90" y="1"/>
                    <a:pt x="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0" name="Google Shape;1000;p15"/>
          <p:cNvSpPr txBox="1">
            <a:spLocks noGrp="1"/>
          </p:cNvSpPr>
          <p:nvPr>
            <p:ph type="body" idx="1"/>
          </p:nvPr>
        </p:nvSpPr>
        <p:spPr>
          <a:xfrm>
            <a:off x="719875" y="1137725"/>
            <a:ext cx="4878900" cy="3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01" name="Google Shape;1001;p15"/>
          <p:cNvSpPr txBox="1">
            <a:spLocks noGrp="1"/>
          </p:cNvSpPr>
          <p:nvPr>
            <p:ph type="title"/>
          </p:nvPr>
        </p:nvSpPr>
        <p:spPr>
          <a:xfrm>
            <a:off x="720000" y="464950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_2"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16"/>
          <p:cNvSpPr txBox="1">
            <a:spLocks noGrp="1"/>
          </p:cNvSpPr>
          <p:nvPr>
            <p:ph type="subTitle" idx="1"/>
          </p:nvPr>
        </p:nvSpPr>
        <p:spPr>
          <a:xfrm>
            <a:off x="673475" y="1469875"/>
            <a:ext cx="3941400" cy="30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04" name="Google Shape;1004;p16"/>
          <p:cNvSpPr txBox="1">
            <a:spLocks noGrp="1"/>
          </p:cNvSpPr>
          <p:nvPr>
            <p:ph type="subTitle" idx="2"/>
          </p:nvPr>
        </p:nvSpPr>
        <p:spPr>
          <a:xfrm>
            <a:off x="4525475" y="1469875"/>
            <a:ext cx="3941400" cy="30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05" name="Google Shape;1005;p16"/>
          <p:cNvSpPr txBox="1">
            <a:spLocks noGrp="1"/>
          </p:cNvSpPr>
          <p:nvPr>
            <p:ph type="title"/>
          </p:nvPr>
        </p:nvSpPr>
        <p:spPr>
          <a:xfrm>
            <a:off x="720000" y="468900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06" name="Google Shape;1006;p16"/>
          <p:cNvSpPr txBox="1">
            <a:spLocks noGrp="1"/>
          </p:cNvSpPr>
          <p:nvPr>
            <p:ph type="subTitle" idx="3"/>
          </p:nvPr>
        </p:nvSpPr>
        <p:spPr>
          <a:xfrm>
            <a:off x="729875" y="1027150"/>
            <a:ext cx="7680600" cy="3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7" name="Google Shape;1007;p16"/>
          <p:cNvSpPr/>
          <p:nvPr/>
        </p:nvSpPr>
        <p:spPr>
          <a:xfrm>
            <a:off x="673469" y="4408467"/>
            <a:ext cx="1019477" cy="804015"/>
          </a:xfrm>
          <a:custGeom>
            <a:avLst/>
            <a:gdLst/>
            <a:ahLst/>
            <a:cxnLst/>
            <a:rect l="l" t="t" r="r" b="b"/>
            <a:pathLst>
              <a:path w="44301" h="34942" extrusionOk="0">
                <a:moveTo>
                  <a:pt x="11796" y="7098"/>
                </a:moveTo>
                <a:cubicBezTo>
                  <a:pt x="11800" y="7098"/>
                  <a:pt x="11804" y="7099"/>
                  <a:pt x="11808" y="7100"/>
                </a:cubicBezTo>
                <a:lnTo>
                  <a:pt x="14254" y="7893"/>
                </a:lnTo>
                <a:cubicBezTo>
                  <a:pt x="14266" y="7895"/>
                  <a:pt x="14273" y="7905"/>
                  <a:pt x="14281" y="7917"/>
                </a:cubicBezTo>
                <a:cubicBezTo>
                  <a:pt x="14290" y="7929"/>
                  <a:pt x="14290" y="7941"/>
                  <a:pt x="14283" y="7954"/>
                </a:cubicBezTo>
                <a:cubicBezTo>
                  <a:pt x="14281" y="7956"/>
                  <a:pt x="14281" y="7958"/>
                  <a:pt x="14278" y="7961"/>
                </a:cubicBezTo>
                <a:lnTo>
                  <a:pt x="14074" y="10824"/>
                </a:lnTo>
                <a:cubicBezTo>
                  <a:pt x="14074" y="10836"/>
                  <a:pt x="14065" y="10848"/>
                  <a:pt x="14055" y="10858"/>
                </a:cubicBezTo>
                <a:cubicBezTo>
                  <a:pt x="14048" y="10865"/>
                  <a:pt x="14038" y="10867"/>
                  <a:pt x="14028" y="10867"/>
                </a:cubicBezTo>
                <a:lnTo>
                  <a:pt x="14019" y="10867"/>
                </a:lnTo>
                <a:lnTo>
                  <a:pt x="11653" y="10307"/>
                </a:lnTo>
                <a:cubicBezTo>
                  <a:pt x="11634" y="10300"/>
                  <a:pt x="11617" y="10283"/>
                  <a:pt x="11617" y="10261"/>
                </a:cubicBezTo>
                <a:lnTo>
                  <a:pt x="11750" y="7143"/>
                </a:lnTo>
                <a:cubicBezTo>
                  <a:pt x="11750" y="7129"/>
                  <a:pt x="11760" y="7117"/>
                  <a:pt x="11770" y="7107"/>
                </a:cubicBezTo>
                <a:cubicBezTo>
                  <a:pt x="11778" y="7100"/>
                  <a:pt x="11787" y="7098"/>
                  <a:pt x="11796" y="7098"/>
                </a:cubicBezTo>
                <a:close/>
                <a:moveTo>
                  <a:pt x="14400" y="7938"/>
                </a:moveTo>
                <a:cubicBezTo>
                  <a:pt x="14406" y="7938"/>
                  <a:pt x="14411" y="7939"/>
                  <a:pt x="14416" y="7941"/>
                </a:cubicBezTo>
                <a:lnTo>
                  <a:pt x="16141" y="8495"/>
                </a:lnTo>
                <a:cubicBezTo>
                  <a:pt x="16161" y="8502"/>
                  <a:pt x="16175" y="8519"/>
                  <a:pt x="16173" y="8541"/>
                </a:cubicBezTo>
                <a:lnTo>
                  <a:pt x="16049" y="11297"/>
                </a:lnTo>
                <a:cubicBezTo>
                  <a:pt x="16044" y="11314"/>
                  <a:pt x="16039" y="11326"/>
                  <a:pt x="16027" y="11331"/>
                </a:cubicBezTo>
                <a:cubicBezTo>
                  <a:pt x="16018" y="11338"/>
                  <a:pt x="16008" y="11340"/>
                  <a:pt x="16001" y="11340"/>
                </a:cubicBezTo>
                <a:lnTo>
                  <a:pt x="15991" y="11340"/>
                </a:lnTo>
                <a:lnTo>
                  <a:pt x="14188" y="10909"/>
                </a:lnTo>
                <a:cubicBezTo>
                  <a:pt x="14169" y="10904"/>
                  <a:pt x="14152" y="10884"/>
                  <a:pt x="14157" y="10860"/>
                </a:cubicBezTo>
                <a:lnTo>
                  <a:pt x="14356" y="7980"/>
                </a:lnTo>
                <a:cubicBezTo>
                  <a:pt x="14356" y="7966"/>
                  <a:pt x="14365" y="7954"/>
                  <a:pt x="14378" y="7946"/>
                </a:cubicBezTo>
                <a:cubicBezTo>
                  <a:pt x="14385" y="7941"/>
                  <a:pt x="14393" y="7938"/>
                  <a:pt x="14400" y="7938"/>
                </a:cubicBezTo>
                <a:close/>
                <a:moveTo>
                  <a:pt x="37695" y="14795"/>
                </a:moveTo>
                <a:lnTo>
                  <a:pt x="42763" y="14861"/>
                </a:lnTo>
                <a:cubicBezTo>
                  <a:pt x="42775" y="14861"/>
                  <a:pt x="42787" y="14868"/>
                  <a:pt x="42794" y="14878"/>
                </a:cubicBezTo>
                <a:cubicBezTo>
                  <a:pt x="42804" y="14885"/>
                  <a:pt x="42807" y="14897"/>
                  <a:pt x="42807" y="14909"/>
                </a:cubicBezTo>
                <a:lnTo>
                  <a:pt x="42741" y="16527"/>
                </a:lnTo>
                <a:cubicBezTo>
                  <a:pt x="42741" y="16552"/>
                  <a:pt x="42719" y="16569"/>
                  <a:pt x="42695" y="16569"/>
                </a:cubicBezTo>
                <a:lnTo>
                  <a:pt x="37554" y="16726"/>
                </a:lnTo>
                <a:cubicBezTo>
                  <a:pt x="37542" y="16726"/>
                  <a:pt x="37530" y="16721"/>
                  <a:pt x="37523" y="16712"/>
                </a:cubicBezTo>
                <a:cubicBezTo>
                  <a:pt x="37513" y="16704"/>
                  <a:pt x="37506" y="16692"/>
                  <a:pt x="37506" y="16678"/>
                </a:cubicBezTo>
                <a:cubicBezTo>
                  <a:pt x="37566" y="15853"/>
                  <a:pt x="37617" y="15246"/>
                  <a:pt x="37639" y="14955"/>
                </a:cubicBezTo>
                <a:lnTo>
                  <a:pt x="37649" y="14836"/>
                </a:lnTo>
                <a:cubicBezTo>
                  <a:pt x="37651" y="14812"/>
                  <a:pt x="37671" y="14795"/>
                  <a:pt x="37695" y="14795"/>
                </a:cubicBezTo>
                <a:close/>
                <a:moveTo>
                  <a:pt x="11657" y="10387"/>
                </a:moveTo>
                <a:cubicBezTo>
                  <a:pt x="11661" y="10387"/>
                  <a:pt x="11665" y="10388"/>
                  <a:pt x="11670" y="10389"/>
                </a:cubicBezTo>
                <a:lnTo>
                  <a:pt x="14031" y="10952"/>
                </a:lnTo>
                <a:cubicBezTo>
                  <a:pt x="14052" y="10959"/>
                  <a:pt x="14067" y="10976"/>
                  <a:pt x="14065" y="11001"/>
                </a:cubicBezTo>
                <a:lnTo>
                  <a:pt x="13582" y="18361"/>
                </a:lnTo>
                <a:cubicBezTo>
                  <a:pt x="13582" y="18374"/>
                  <a:pt x="13575" y="18388"/>
                  <a:pt x="13565" y="18395"/>
                </a:cubicBezTo>
                <a:cubicBezTo>
                  <a:pt x="13555" y="18400"/>
                  <a:pt x="13545" y="18403"/>
                  <a:pt x="13538" y="18403"/>
                </a:cubicBezTo>
                <a:lnTo>
                  <a:pt x="13526" y="18403"/>
                </a:lnTo>
                <a:lnTo>
                  <a:pt x="12252" y="18075"/>
                </a:lnTo>
                <a:cubicBezTo>
                  <a:pt x="11842" y="17971"/>
                  <a:pt x="11505" y="17886"/>
                  <a:pt x="11330" y="17840"/>
                </a:cubicBezTo>
                <a:cubicBezTo>
                  <a:pt x="11309" y="17833"/>
                  <a:pt x="11294" y="17816"/>
                  <a:pt x="11296" y="17794"/>
                </a:cubicBezTo>
                <a:lnTo>
                  <a:pt x="11612" y="10433"/>
                </a:lnTo>
                <a:cubicBezTo>
                  <a:pt x="11612" y="10418"/>
                  <a:pt x="11622" y="10406"/>
                  <a:pt x="11629" y="10397"/>
                </a:cubicBezTo>
                <a:cubicBezTo>
                  <a:pt x="11638" y="10391"/>
                  <a:pt x="11646" y="10387"/>
                  <a:pt x="11657" y="10387"/>
                </a:cubicBezTo>
                <a:close/>
                <a:moveTo>
                  <a:pt x="14181" y="10994"/>
                </a:moveTo>
                <a:cubicBezTo>
                  <a:pt x="14186" y="10994"/>
                  <a:pt x="14191" y="10995"/>
                  <a:pt x="14196" y="10998"/>
                </a:cubicBezTo>
                <a:lnTo>
                  <a:pt x="16001" y="11428"/>
                </a:lnTo>
                <a:cubicBezTo>
                  <a:pt x="16020" y="11435"/>
                  <a:pt x="16037" y="11452"/>
                  <a:pt x="16032" y="11474"/>
                </a:cubicBezTo>
                <a:lnTo>
                  <a:pt x="15693" y="18900"/>
                </a:lnTo>
                <a:cubicBezTo>
                  <a:pt x="15693" y="18912"/>
                  <a:pt x="15688" y="18924"/>
                  <a:pt x="15678" y="18934"/>
                </a:cubicBezTo>
                <a:cubicBezTo>
                  <a:pt x="15668" y="18941"/>
                  <a:pt x="15661" y="18944"/>
                  <a:pt x="15651" y="18944"/>
                </a:cubicBezTo>
                <a:lnTo>
                  <a:pt x="15639" y="18944"/>
                </a:lnTo>
                <a:cubicBezTo>
                  <a:pt x="15532" y="18919"/>
                  <a:pt x="14455" y="18643"/>
                  <a:pt x="13655" y="18437"/>
                </a:cubicBezTo>
                <a:cubicBezTo>
                  <a:pt x="13635" y="18429"/>
                  <a:pt x="13618" y="18412"/>
                  <a:pt x="13623" y="18388"/>
                </a:cubicBezTo>
                <a:lnTo>
                  <a:pt x="14140" y="11037"/>
                </a:lnTo>
                <a:cubicBezTo>
                  <a:pt x="14140" y="11025"/>
                  <a:pt x="14150" y="11013"/>
                  <a:pt x="14159" y="11003"/>
                </a:cubicBezTo>
                <a:cubicBezTo>
                  <a:pt x="14165" y="10997"/>
                  <a:pt x="14173" y="10994"/>
                  <a:pt x="14181" y="10994"/>
                </a:cubicBezTo>
                <a:close/>
                <a:moveTo>
                  <a:pt x="42685" y="16654"/>
                </a:moveTo>
                <a:cubicBezTo>
                  <a:pt x="42697" y="16654"/>
                  <a:pt x="42710" y="16656"/>
                  <a:pt x="42719" y="16666"/>
                </a:cubicBezTo>
                <a:cubicBezTo>
                  <a:pt x="42729" y="16675"/>
                  <a:pt x="42731" y="16687"/>
                  <a:pt x="42731" y="16700"/>
                </a:cubicBezTo>
                <a:lnTo>
                  <a:pt x="42588" y="20120"/>
                </a:lnTo>
                <a:cubicBezTo>
                  <a:pt x="42588" y="20145"/>
                  <a:pt x="42569" y="20162"/>
                  <a:pt x="42545" y="20162"/>
                </a:cubicBezTo>
                <a:lnTo>
                  <a:pt x="37285" y="20220"/>
                </a:lnTo>
                <a:cubicBezTo>
                  <a:pt x="37273" y="20220"/>
                  <a:pt x="37260" y="20213"/>
                  <a:pt x="37251" y="20205"/>
                </a:cubicBezTo>
                <a:cubicBezTo>
                  <a:pt x="37244" y="20196"/>
                  <a:pt x="37239" y="20183"/>
                  <a:pt x="37239" y="20171"/>
                </a:cubicBezTo>
                <a:cubicBezTo>
                  <a:pt x="37343" y="18774"/>
                  <a:pt x="37438" y="17590"/>
                  <a:pt x="37493" y="16848"/>
                </a:cubicBezTo>
                <a:cubicBezTo>
                  <a:pt x="37496" y="16826"/>
                  <a:pt x="37515" y="16809"/>
                  <a:pt x="37537" y="16806"/>
                </a:cubicBezTo>
                <a:lnTo>
                  <a:pt x="42685" y="16654"/>
                </a:lnTo>
                <a:close/>
                <a:moveTo>
                  <a:pt x="42537" y="20244"/>
                </a:moveTo>
                <a:cubicBezTo>
                  <a:pt x="42549" y="20244"/>
                  <a:pt x="42562" y="20251"/>
                  <a:pt x="42571" y="20259"/>
                </a:cubicBezTo>
                <a:cubicBezTo>
                  <a:pt x="42581" y="20268"/>
                  <a:pt x="42583" y="20281"/>
                  <a:pt x="42583" y="20293"/>
                </a:cubicBezTo>
                <a:lnTo>
                  <a:pt x="42464" y="23180"/>
                </a:lnTo>
                <a:cubicBezTo>
                  <a:pt x="42464" y="23204"/>
                  <a:pt x="42445" y="23223"/>
                  <a:pt x="42421" y="23223"/>
                </a:cubicBezTo>
                <a:lnTo>
                  <a:pt x="37054" y="23235"/>
                </a:lnTo>
                <a:cubicBezTo>
                  <a:pt x="37042" y="23235"/>
                  <a:pt x="37030" y="23228"/>
                  <a:pt x="37023" y="23218"/>
                </a:cubicBezTo>
                <a:cubicBezTo>
                  <a:pt x="37013" y="23211"/>
                  <a:pt x="37011" y="23199"/>
                  <a:pt x="37011" y="23187"/>
                </a:cubicBezTo>
                <a:lnTo>
                  <a:pt x="37079" y="22297"/>
                </a:lnTo>
                <a:cubicBezTo>
                  <a:pt x="37132" y="21627"/>
                  <a:pt x="37183" y="20972"/>
                  <a:pt x="37229" y="20344"/>
                </a:cubicBezTo>
                <a:cubicBezTo>
                  <a:pt x="37229" y="20319"/>
                  <a:pt x="37246" y="20302"/>
                  <a:pt x="37270" y="20302"/>
                </a:cubicBezTo>
                <a:lnTo>
                  <a:pt x="42537" y="20244"/>
                </a:lnTo>
                <a:close/>
                <a:moveTo>
                  <a:pt x="11331" y="17906"/>
                </a:moveTo>
                <a:cubicBezTo>
                  <a:pt x="11336" y="17906"/>
                  <a:pt x="11342" y="17907"/>
                  <a:pt x="11347" y="17910"/>
                </a:cubicBezTo>
                <a:cubicBezTo>
                  <a:pt x="11646" y="17985"/>
                  <a:pt x="12345" y="18167"/>
                  <a:pt x="13097" y="18364"/>
                </a:cubicBezTo>
                <a:lnTo>
                  <a:pt x="13541" y="18478"/>
                </a:lnTo>
                <a:cubicBezTo>
                  <a:pt x="13562" y="18485"/>
                  <a:pt x="13577" y="18502"/>
                  <a:pt x="13575" y="18529"/>
                </a:cubicBezTo>
                <a:cubicBezTo>
                  <a:pt x="13575" y="18529"/>
                  <a:pt x="13092" y="25363"/>
                  <a:pt x="13082" y="25363"/>
                </a:cubicBezTo>
                <a:lnTo>
                  <a:pt x="13072" y="25363"/>
                </a:lnTo>
                <a:lnTo>
                  <a:pt x="11030" y="24936"/>
                </a:lnTo>
                <a:cubicBezTo>
                  <a:pt x="11008" y="24929"/>
                  <a:pt x="10993" y="24912"/>
                  <a:pt x="10993" y="24890"/>
                </a:cubicBezTo>
                <a:lnTo>
                  <a:pt x="11289" y="17959"/>
                </a:lnTo>
                <a:cubicBezTo>
                  <a:pt x="11289" y="17937"/>
                  <a:pt x="11296" y="17925"/>
                  <a:pt x="11309" y="17915"/>
                </a:cubicBezTo>
                <a:cubicBezTo>
                  <a:pt x="11316" y="17909"/>
                  <a:pt x="11323" y="17906"/>
                  <a:pt x="11331" y="17906"/>
                </a:cubicBezTo>
                <a:close/>
                <a:moveTo>
                  <a:pt x="13650" y="18511"/>
                </a:moveTo>
                <a:cubicBezTo>
                  <a:pt x="13655" y="18511"/>
                  <a:pt x="13659" y="18511"/>
                  <a:pt x="13664" y="18512"/>
                </a:cubicBezTo>
                <a:cubicBezTo>
                  <a:pt x="14572" y="18750"/>
                  <a:pt x="15547" y="19000"/>
                  <a:pt x="15654" y="19029"/>
                </a:cubicBezTo>
                <a:cubicBezTo>
                  <a:pt x="15676" y="19031"/>
                  <a:pt x="15690" y="19050"/>
                  <a:pt x="15688" y="19070"/>
                </a:cubicBezTo>
                <a:lnTo>
                  <a:pt x="15375" y="25788"/>
                </a:lnTo>
                <a:cubicBezTo>
                  <a:pt x="15375" y="25800"/>
                  <a:pt x="15370" y="25812"/>
                  <a:pt x="15358" y="25822"/>
                </a:cubicBezTo>
                <a:cubicBezTo>
                  <a:pt x="15348" y="25827"/>
                  <a:pt x="15338" y="25829"/>
                  <a:pt x="15329" y="25829"/>
                </a:cubicBezTo>
                <a:lnTo>
                  <a:pt x="15321" y="25829"/>
                </a:lnTo>
                <a:lnTo>
                  <a:pt x="13165" y="25378"/>
                </a:lnTo>
                <a:cubicBezTo>
                  <a:pt x="13143" y="25373"/>
                  <a:pt x="13616" y="18524"/>
                  <a:pt x="13625" y="18519"/>
                </a:cubicBezTo>
                <a:cubicBezTo>
                  <a:pt x="13634" y="18513"/>
                  <a:pt x="13642" y="18511"/>
                  <a:pt x="13650" y="18511"/>
                </a:cubicBezTo>
                <a:close/>
                <a:moveTo>
                  <a:pt x="42409" y="23301"/>
                </a:moveTo>
                <a:cubicBezTo>
                  <a:pt x="42418" y="23301"/>
                  <a:pt x="42431" y="23308"/>
                  <a:pt x="42440" y="23316"/>
                </a:cubicBezTo>
                <a:cubicBezTo>
                  <a:pt x="42450" y="23325"/>
                  <a:pt x="42452" y="23337"/>
                  <a:pt x="42452" y="23350"/>
                </a:cubicBezTo>
                <a:lnTo>
                  <a:pt x="42292" y="27205"/>
                </a:lnTo>
                <a:cubicBezTo>
                  <a:pt x="42292" y="27219"/>
                  <a:pt x="42283" y="27231"/>
                  <a:pt x="42275" y="27241"/>
                </a:cubicBezTo>
                <a:cubicBezTo>
                  <a:pt x="42266" y="27246"/>
                  <a:pt x="42256" y="27248"/>
                  <a:pt x="42246" y="27248"/>
                </a:cubicBezTo>
                <a:cubicBezTo>
                  <a:pt x="42241" y="27248"/>
                  <a:pt x="42239" y="27248"/>
                  <a:pt x="42232" y="27246"/>
                </a:cubicBezTo>
                <a:cubicBezTo>
                  <a:pt x="42222" y="27243"/>
                  <a:pt x="42217" y="27241"/>
                  <a:pt x="42210" y="27236"/>
                </a:cubicBezTo>
                <a:cubicBezTo>
                  <a:pt x="42210" y="27236"/>
                  <a:pt x="42207" y="27236"/>
                  <a:pt x="42207" y="27234"/>
                </a:cubicBezTo>
                <a:lnTo>
                  <a:pt x="36746" y="27234"/>
                </a:lnTo>
                <a:cubicBezTo>
                  <a:pt x="36734" y="27234"/>
                  <a:pt x="36722" y="27229"/>
                  <a:pt x="36712" y="27219"/>
                </a:cubicBezTo>
                <a:cubicBezTo>
                  <a:pt x="36702" y="27209"/>
                  <a:pt x="36700" y="27197"/>
                  <a:pt x="36700" y="27185"/>
                </a:cubicBezTo>
                <a:cubicBezTo>
                  <a:pt x="36749" y="26542"/>
                  <a:pt x="36797" y="25873"/>
                  <a:pt x="36848" y="25225"/>
                </a:cubicBezTo>
                <a:cubicBezTo>
                  <a:pt x="36897" y="24601"/>
                  <a:pt x="36943" y="23978"/>
                  <a:pt x="36989" y="23359"/>
                </a:cubicBezTo>
                <a:cubicBezTo>
                  <a:pt x="36998" y="23330"/>
                  <a:pt x="37015" y="23313"/>
                  <a:pt x="37040" y="23313"/>
                </a:cubicBezTo>
                <a:lnTo>
                  <a:pt x="42409" y="23301"/>
                </a:lnTo>
                <a:close/>
                <a:moveTo>
                  <a:pt x="42243" y="27299"/>
                </a:moveTo>
                <a:cubicBezTo>
                  <a:pt x="42252" y="27299"/>
                  <a:pt x="42260" y="27301"/>
                  <a:pt x="42268" y="27306"/>
                </a:cubicBezTo>
                <a:cubicBezTo>
                  <a:pt x="42280" y="27316"/>
                  <a:pt x="42290" y="27331"/>
                  <a:pt x="42290" y="27345"/>
                </a:cubicBezTo>
                <a:lnTo>
                  <a:pt x="42149" y="30730"/>
                </a:lnTo>
                <a:cubicBezTo>
                  <a:pt x="42149" y="30749"/>
                  <a:pt x="42137" y="30764"/>
                  <a:pt x="42120" y="30771"/>
                </a:cubicBezTo>
                <a:cubicBezTo>
                  <a:pt x="42113" y="30773"/>
                  <a:pt x="42108" y="30773"/>
                  <a:pt x="42105" y="30773"/>
                </a:cubicBezTo>
                <a:cubicBezTo>
                  <a:pt x="42093" y="30773"/>
                  <a:pt x="42081" y="30766"/>
                  <a:pt x="42071" y="30761"/>
                </a:cubicBezTo>
                <a:cubicBezTo>
                  <a:pt x="42059" y="30749"/>
                  <a:pt x="42050" y="30742"/>
                  <a:pt x="42040" y="30742"/>
                </a:cubicBezTo>
                <a:lnTo>
                  <a:pt x="42037" y="30742"/>
                </a:lnTo>
                <a:lnTo>
                  <a:pt x="36499" y="30482"/>
                </a:lnTo>
                <a:cubicBezTo>
                  <a:pt x="36487" y="30482"/>
                  <a:pt x="36474" y="30475"/>
                  <a:pt x="36467" y="30468"/>
                </a:cubicBezTo>
                <a:cubicBezTo>
                  <a:pt x="36457" y="30458"/>
                  <a:pt x="36455" y="30446"/>
                  <a:pt x="36455" y="30434"/>
                </a:cubicBezTo>
                <a:cubicBezTo>
                  <a:pt x="36482" y="30062"/>
                  <a:pt x="36511" y="29672"/>
                  <a:pt x="36542" y="29269"/>
                </a:cubicBezTo>
                <a:cubicBezTo>
                  <a:pt x="36588" y="28655"/>
                  <a:pt x="36637" y="28012"/>
                  <a:pt x="36688" y="27350"/>
                </a:cubicBezTo>
                <a:cubicBezTo>
                  <a:pt x="36695" y="27328"/>
                  <a:pt x="36715" y="27311"/>
                  <a:pt x="36739" y="27311"/>
                </a:cubicBezTo>
                <a:lnTo>
                  <a:pt x="42215" y="27311"/>
                </a:lnTo>
                <a:cubicBezTo>
                  <a:pt x="42217" y="27306"/>
                  <a:pt x="42219" y="27306"/>
                  <a:pt x="42222" y="27304"/>
                </a:cubicBezTo>
                <a:cubicBezTo>
                  <a:pt x="42229" y="27301"/>
                  <a:pt x="42236" y="27299"/>
                  <a:pt x="42243" y="27299"/>
                </a:cubicBezTo>
                <a:close/>
                <a:moveTo>
                  <a:pt x="11031" y="25001"/>
                </a:moveTo>
                <a:cubicBezTo>
                  <a:pt x="11034" y="25001"/>
                  <a:pt x="11036" y="25001"/>
                  <a:pt x="11039" y="25002"/>
                </a:cubicBezTo>
                <a:lnTo>
                  <a:pt x="13019" y="25450"/>
                </a:lnTo>
                <a:cubicBezTo>
                  <a:pt x="13041" y="25458"/>
                  <a:pt x="13055" y="25475"/>
                  <a:pt x="13055" y="25499"/>
                </a:cubicBezTo>
                <a:lnTo>
                  <a:pt x="12648" y="31077"/>
                </a:lnTo>
                <a:cubicBezTo>
                  <a:pt x="12645" y="31101"/>
                  <a:pt x="12628" y="31120"/>
                  <a:pt x="12604" y="31120"/>
                </a:cubicBezTo>
                <a:lnTo>
                  <a:pt x="12599" y="31120"/>
                </a:lnTo>
                <a:lnTo>
                  <a:pt x="10775" y="30994"/>
                </a:lnTo>
                <a:cubicBezTo>
                  <a:pt x="10751" y="30992"/>
                  <a:pt x="10731" y="30975"/>
                  <a:pt x="10731" y="30946"/>
                </a:cubicBezTo>
                <a:lnTo>
                  <a:pt x="10986" y="25045"/>
                </a:lnTo>
                <a:cubicBezTo>
                  <a:pt x="10986" y="25033"/>
                  <a:pt x="10993" y="25019"/>
                  <a:pt x="11003" y="25011"/>
                </a:cubicBezTo>
                <a:cubicBezTo>
                  <a:pt x="11012" y="25004"/>
                  <a:pt x="11021" y="25001"/>
                  <a:pt x="11031" y="25001"/>
                </a:cubicBezTo>
                <a:close/>
                <a:moveTo>
                  <a:pt x="36494" y="30562"/>
                </a:moveTo>
                <a:lnTo>
                  <a:pt x="42040" y="30822"/>
                </a:lnTo>
                <a:cubicBezTo>
                  <a:pt x="42050" y="30822"/>
                  <a:pt x="42059" y="30819"/>
                  <a:pt x="42062" y="30812"/>
                </a:cubicBezTo>
                <a:cubicBezTo>
                  <a:pt x="42071" y="30801"/>
                  <a:pt x="42085" y="30796"/>
                  <a:pt x="42099" y="30796"/>
                </a:cubicBezTo>
                <a:cubicBezTo>
                  <a:pt x="42104" y="30796"/>
                  <a:pt x="42108" y="30796"/>
                  <a:pt x="42113" y="30798"/>
                </a:cubicBezTo>
                <a:cubicBezTo>
                  <a:pt x="42132" y="30805"/>
                  <a:pt x="42144" y="30822"/>
                  <a:pt x="42144" y="30844"/>
                </a:cubicBezTo>
                <a:lnTo>
                  <a:pt x="42004" y="34228"/>
                </a:lnTo>
                <a:cubicBezTo>
                  <a:pt x="42001" y="34255"/>
                  <a:pt x="41984" y="34274"/>
                  <a:pt x="41960" y="34274"/>
                </a:cubicBezTo>
                <a:lnTo>
                  <a:pt x="36217" y="34228"/>
                </a:lnTo>
                <a:cubicBezTo>
                  <a:pt x="36205" y="34228"/>
                  <a:pt x="36193" y="34221"/>
                  <a:pt x="36186" y="34214"/>
                </a:cubicBezTo>
                <a:cubicBezTo>
                  <a:pt x="36176" y="34204"/>
                  <a:pt x="36174" y="34192"/>
                  <a:pt x="36174" y="34180"/>
                </a:cubicBezTo>
                <a:lnTo>
                  <a:pt x="36193" y="33903"/>
                </a:lnTo>
                <a:cubicBezTo>
                  <a:pt x="36239" y="33330"/>
                  <a:pt x="36331" y="32134"/>
                  <a:pt x="36445" y="30604"/>
                </a:cubicBezTo>
                <a:cubicBezTo>
                  <a:pt x="36448" y="30579"/>
                  <a:pt x="36470" y="30562"/>
                  <a:pt x="36494" y="30562"/>
                </a:cubicBezTo>
                <a:close/>
                <a:moveTo>
                  <a:pt x="36858" y="13131"/>
                </a:moveTo>
                <a:lnTo>
                  <a:pt x="44010" y="13206"/>
                </a:lnTo>
                <a:cubicBezTo>
                  <a:pt x="44022" y="13206"/>
                  <a:pt x="44034" y="13211"/>
                  <a:pt x="44041" y="13221"/>
                </a:cubicBezTo>
                <a:cubicBezTo>
                  <a:pt x="44051" y="13230"/>
                  <a:pt x="44054" y="13242"/>
                  <a:pt x="44054" y="13255"/>
                </a:cubicBezTo>
                <a:lnTo>
                  <a:pt x="43685" y="34214"/>
                </a:lnTo>
                <a:cubicBezTo>
                  <a:pt x="43685" y="34238"/>
                  <a:pt x="43665" y="34257"/>
                  <a:pt x="43641" y="34257"/>
                </a:cubicBezTo>
                <a:lnTo>
                  <a:pt x="42130" y="34281"/>
                </a:lnTo>
                <a:cubicBezTo>
                  <a:pt x="42118" y="34281"/>
                  <a:pt x="42105" y="34277"/>
                  <a:pt x="42096" y="34267"/>
                </a:cubicBezTo>
                <a:cubicBezTo>
                  <a:pt x="42086" y="34257"/>
                  <a:pt x="42084" y="34245"/>
                  <a:pt x="42084" y="34233"/>
                </a:cubicBezTo>
                <a:lnTo>
                  <a:pt x="42894" y="14824"/>
                </a:lnTo>
                <a:cubicBezTo>
                  <a:pt x="42894" y="14819"/>
                  <a:pt x="42889" y="14807"/>
                  <a:pt x="42884" y="14798"/>
                </a:cubicBezTo>
                <a:cubicBezTo>
                  <a:pt x="42872" y="14785"/>
                  <a:pt x="42862" y="14783"/>
                  <a:pt x="42853" y="14783"/>
                </a:cubicBezTo>
                <a:lnTo>
                  <a:pt x="37620" y="14715"/>
                </a:lnTo>
                <a:cubicBezTo>
                  <a:pt x="37600" y="14715"/>
                  <a:pt x="37583" y="14732"/>
                  <a:pt x="37581" y="14751"/>
                </a:cubicBezTo>
                <a:cubicBezTo>
                  <a:pt x="37561" y="14926"/>
                  <a:pt x="36829" y="24565"/>
                  <a:pt x="36387" y="30325"/>
                </a:cubicBezTo>
                <a:lnTo>
                  <a:pt x="36373" y="30516"/>
                </a:lnTo>
                <a:lnTo>
                  <a:pt x="36373" y="30519"/>
                </a:lnTo>
                <a:cubicBezTo>
                  <a:pt x="36225" y="32493"/>
                  <a:pt x="36106" y="34051"/>
                  <a:pt x="36091" y="34264"/>
                </a:cubicBezTo>
                <a:lnTo>
                  <a:pt x="36091" y="34267"/>
                </a:lnTo>
                <a:cubicBezTo>
                  <a:pt x="36091" y="34267"/>
                  <a:pt x="36091" y="34274"/>
                  <a:pt x="36101" y="34281"/>
                </a:cubicBezTo>
                <a:cubicBezTo>
                  <a:pt x="36108" y="34298"/>
                  <a:pt x="36113" y="34315"/>
                  <a:pt x="36103" y="34330"/>
                </a:cubicBezTo>
                <a:cubicBezTo>
                  <a:pt x="36094" y="34347"/>
                  <a:pt x="36079" y="34354"/>
                  <a:pt x="36064" y="34354"/>
                </a:cubicBezTo>
                <a:lnTo>
                  <a:pt x="34720" y="34376"/>
                </a:lnTo>
                <a:cubicBezTo>
                  <a:pt x="34708" y="34376"/>
                  <a:pt x="34696" y="34371"/>
                  <a:pt x="34686" y="34364"/>
                </a:cubicBezTo>
                <a:cubicBezTo>
                  <a:pt x="34677" y="34354"/>
                  <a:pt x="34674" y="34342"/>
                  <a:pt x="34674" y="34330"/>
                </a:cubicBezTo>
                <a:cubicBezTo>
                  <a:pt x="34674" y="34323"/>
                  <a:pt x="34677" y="34315"/>
                  <a:pt x="34677" y="34311"/>
                </a:cubicBezTo>
                <a:lnTo>
                  <a:pt x="36812" y="13170"/>
                </a:lnTo>
                <a:cubicBezTo>
                  <a:pt x="36817" y="13145"/>
                  <a:pt x="36834" y="13131"/>
                  <a:pt x="36858" y="13131"/>
                </a:cubicBezTo>
                <a:close/>
                <a:moveTo>
                  <a:pt x="34529" y="14824"/>
                </a:moveTo>
                <a:cubicBezTo>
                  <a:pt x="34534" y="14824"/>
                  <a:pt x="34539" y="14825"/>
                  <a:pt x="34543" y="14827"/>
                </a:cubicBezTo>
                <a:cubicBezTo>
                  <a:pt x="34563" y="14834"/>
                  <a:pt x="34575" y="14851"/>
                  <a:pt x="34575" y="14873"/>
                </a:cubicBezTo>
                <a:lnTo>
                  <a:pt x="33270" y="34357"/>
                </a:lnTo>
                <a:cubicBezTo>
                  <a:pt x="33270" y="34383"/>
                  <a:pt x="33253" y="34400"/>
                  <a:pt x="33228" y="34400"/>
                </a:cubicBezTo>
                <a:lnTo>
                  <a:pt x="27423" y="34476"/>
                </a:lnTo>
                <a:cubicBezTo>
                  <a:pt x="27411" y="34476"/>
                  <a:pt x="27398" y="34471"/>
                  <a:pt x="27391" y="34463"/>
                </a:cubicBezTo>
                <a:cubicBezTo>
                  <a:pt x="27381" y="34456"/>
                  <a:pt x="27379" y="34442"/>
                  <a:pt x="27379" y="34432"/>
                </a:cubicBezTo>
                <a:lnTo>
                  <a:pt x="27610" y="20974"/>
                </a:lnTo>
                <a:cubicBezTo>
                  <a:pt x="27610" y="20950"/>
                  <a:pt x="27629" y="20928"/>
                  <a:pt x="27653" y="20928"/>
                </a:cubicBezTo>
                <a:lnTo>
                  <a:pt x="29987" y="20928"/>
                </a:lnTo>
                <a:cubicBezTo>
                  <a:pt x="29994" y="20928"/>
                  <a:pt x="30011" y="20926"/>
                  <a:pt x="30019" y="20914"/>
                </a:cubicBezTo>
                <a:lnTo>
                  <a:pt x="34492" y="14844"/>
                </a:lnTo>
                <a:cubicBezTo>
                  <a:pt x="34501" y="14831"/>
                  <a:pt x="34516" y="14824"/>
                  <a:pt x="34529" y="14824"/>
                </a:cubicBezTo>
                <a:close/>
                <a:moveTo>
                  <a:pt x="24856" y="18820"/>
                </a:moveTo>
                <a:cubicBezTo>
                  <a:pt x="24880" y="18820"/>
                  <a:pt x="24900" y="18837"/>
                  <a:pt x="24904" y="18861"/>
                </a:cubicBezTo>
                <a:lnTo>
                  <a:pt x="26008" y="34446"/>
                </a:lnTo>
                <a:cubicBezTo>
                  <a:pt x="26008" y="34459"/>
                  <a:pt x="26001" y="34471"/>
                  <a:pt x="25991" y="34480"/>
                </a:cubicBezTo>
                <a:cubicBezTo>
                  <a:pt x="25984" y="34488"/>
                  <a:pt x="25972" y="34495"/>
                  <a:pt x="25960" y="34495"/>
                </a:cubicBezTo>
                <a:lnTo>
                  <a:pt x="19002" y="34590"/>
                </a:lnTo>
                <a:cubicBezTo>
                  <a:pt x="18990" y="34590"/>
                  <a:pt x="18977" y="34582"/>
                  <a:pt x="18968" y="34573"/>
                </a:cubicBezTo>
                <a:cubicBezTo>
                  <a:pt x="18960" y="34565"/>
                  <a:pt x="18956" y="34553"/>
                  <a:pt x="18956" y="34541"/>
                </a:cubicBezTo>
                <a:lnTo>
                  <a:pt x="19608" y="19070"/>
                </a:lnTo>
                <a:cubicBezTo>
                  <a:pt x="19608" y="19046"/>
                  <a:pt x="19630" y="19029"/>
                  <a:pt x="19652" y="19029"/>
                </a:cubicBezTo>
                <a:lnTo>
                  <a:pt x="24856" y="18820"/>
                </a:lnTo>
                <a:close/>
                <a:moveTo>
                  <a:pt x="13160" y="25474"/>
                </a:moveTo>
                <a:cubicBezTo>
                  <a:pt x="13164" y="25474"/>
                  <a:pt x="13167" y="25474"/>
                  <a:pt x="13169" y="25475"/>
                </a:cubicBezTo>
                <a:lnTo>
                  <a:pt x="15329" y="25911"/>
                </a:lnTo>
                <a:cubicBezTo>
                  <a:pt x="15350" y="25916"/>
                  <a:pt x="15365" y="25936"/>
                  <a:pt x="15365" y="25958"/>
                </a:cubicBezTo>
                <a:lnTo>
                  <a:pt x="15120" y="31283"/>
                </a:lnTo>
                <a:cubicBezTo>
                  <a:pt x="15120" y="31302"/>
                  <a:pt x="15108" y="31319"/>
                  <a:pt x="15091" y="31326"/>
                </a:cubicBezTo>
                <a:cubicBezTo>
                  <a:pt x="15108" y="31331"/>
                  <a:pt x="15118" y="31351"/>
                  <a:pt x="15118" y="31368"/>
                </a:cubicBezTo>
                <a:lnTo>
                  <a:pt x="14970" y="34597"/>
                </a:lnTo>
                <a:cubicBezTo>
                  <a:pt x="14972" y="34626"/>
                  <a:pt x="14950" y="34643"/>
                  <a:pt x="14926" y="34643"/>
                </a:cubicBezTo>
                <a:lnTo>
                  <a:pt x="12522" y="34674"/>
                </a:lnTo>
                <a:cubicBezTo>
                  <a:pt x="12509" y="34674"/>
                  <a:pt x="12497" y="34667"/>
                  <a:pt x="12488" y="34657"/>
                </a:cubicBezTo>
                <a:cubicBezTo>
                  <a:pt x="12478" y="34650"/>
                  <a:pt x="12476" y="34638"/>
                  <a:pt x="12476" y="34626"/>
                </a:cubicBezTo>
                <a:lnTo>
                  <a:pt x="12713" y="31254"/>
                </a:lnTo>
                <a:cubicBezTo>
                  <a:pt x="12716" y="31229"/>
                  <a:pt x="12738" y="31210"/>
                  <a:pt x="12762" y="31210"/>
                </a:cubicBezTo>
                <a:lnTo>
                  <a:pt x="15006" y="31360"/>
                </a:lnTo>
                <a:cubicBezTo>
                  <a:pt x="15013" y="31360"/>
                  <a:pt x="15023" y="31358"/>
                  <a:pt x="15035" y="31341"/>
                </a:cubicBezTo>
                <a:cubicBezTo>
                  <a:pt x="15042" y="31331"/>
                  <a:pt x="15050" y="31324"/>
                  <a:pt x="15057" y="31322"/>
                </a:cubicBezTo>
                <a:cubicBezTo>
                  <a:pt x="15047" y="31319"/>
                  <a:pt x="15042" y="31314"/>
                  <a:pt x="15035" y="31305"/>
                </a:cubicBezTo>
                <a:cubicBezTo>
                  <a:pt x="15023" y="31283"/>
                  <a:pt x="15013" y="31283"/>
                  <a:pt x="15011" y="31283"/>
                </a:cubicBezTo>
                <a:lnTo>
                  <a:pt x="15008" y="31283"/>
                </a:lnTo>
                <a:lnTo>
                  <a:pt x="12767" y="31132"/>
                </a:lnTo>
                <a:cubicBezTo>
                  <a:pt x="12755" y="31132"/>
                  <a:pt x="12742" y="31125"/>
                  <a:pt x="12738" y="31115"/>
                </a:cubicBezTo>
                <a:cubicBezTo>
                  <a:pt x="12728" y="31108"/>
                  <a:pt x="12725" y="31094"/>
                  <a:pt x="12725" y="31084"/>
                </a:cubicBezTo>
                <a:lnTo>
                  <a:pt x="13116" y="25518"/>
                </a:lnTo>
                <a:cubicBezTo>
                  <a:pt x="13116" y="25506"/>
                  <a:pt x="13121" y="25494"/>
                  <a:pt x="13133" y="25484"/>
                </a:cubicBezTo>
                <a:cubicBezTo>
                  <a:pt x="13140" y="25477"/>
                  <a:pt x="13151" y="25474"/>
                  <a:pt x="13160" y="25474"/>
                </a:cubicBezTo>
                <a:close/>
                <a:moveTo>
                  <a:pt x="10775" y="31072"/>
                </a:moveTo>
                <a:lnTo>
                  <a:pt x="12594" y="31195"/>
                </a:lnTo>
                <a:cubicBezTo>
                  <a:pt x="12607" y="31195"/>
                  <a:pt x="12619" y="31200"/>
                  <a:pt x="12624" y="31210"/>
                </a:cubicBezTo>
                <a:cubicBezTo>
                  <a:pt x="12633" y="31220"/>
                  <a:pt x="12636" y="31232"/>
                  <a:pt x="12636" y="31244"/>
                </a:cubicBezTo>
                <a:lnTo>
                  <a:pt x="12400" y="34633"/>
                </a:lnTo>
                <a:cubicBezTo>
                  <a:pt x="12398" y="34657"/>
                  <a:pt x="12376" y="34679"/>
                  <a:pt x="12354" y="34679"/>
                </a:cubicBezTo>
                <a:lnTo>
                  <a:pt x="10620" y="34706"/>
                </a:lnTo>
                <a:cubicBezTo>
                  <a:pt x="10607" y="34706"/>
                  <a:pt x="10595" y="34701"/>
                  <a:pt x="10586" y="34691"/>
                </a:cubicBezTo>
                <a:cubicBezTo>
                  <a:pt x="10576" y="34682"/>
                  <a:pt x="10573" y="34670"/>
                  <a:pt x="10573" y="34657"/>
                </a:cubicBezTo>
                <a:lnTo>
                  <a:pt x="10726" y="31115"/>
                </a:lnTo>
                <a:cubicBezTo>
                  <a:pt x="10726" y="31103"/>
                  <a:pt x="10731" y="31091"/>
                  <a:pt x="10741" y="31084"/>
                </a:cubicBezTo>
                <a:cubicBezTo>
                  <a:pt x="10751" y="31074"/>
                  <a:pt x="10763" y="31072"/>
                  <a:pt x="10775" y="31072"/>
                </a:cubicBezTo>
                <a:close/>
                <a:moveTo>
                  <a:pt x="13621" y="171"/>
                </a:moveTo>
                <a:cubicBezTo>
                  <a:pt x="13630" y="171"/>
                  <a:pt x="13639" y="175"/>
                  <a:pt x="13645" y="180"/>
                </a:cubicBezTo>
                <a:cubicBezTo>
                  <a:pt x="13657" y="190"/>
                  <a:pt x="13664" y="205"/>
                  <a:pt x="13664" y="219"/>
                </a:cubicBezTo>
                <a:lnTo>
                  <a:pt x="13266" y="4559"/>
                </a:lnTo>
                <a:cubicBezTo>
                  <a:pt x="13266" y="4574"/>
                  <a:pt x="13274" y="4593"/>
                  <a:pt x="13293" y="4598"/>
                </a:cubicBezTo>
                <a:lnTo>
                  <a:pt x="17954" y="5967"/>
                </a:lnTo>
                <a:cubicBezTo>
                  <a:pt x="17971" y="5974"/>
                  <a:pt x="17985" y="5991"/>
                  <a:pt x="17985" y="6013"/>
                </a:cubicBezTo>
                <a:lnTo>
                  <a:pt x="17677" y="34565"/>
                </a:lnTo>
                <a:cubicBezTo>
                  <a:pt x="17675" y="34585"/>
                  <a:pt x="17655" y="34607"/>
                  <a:pt x="17631" y="34607"/>
                </a:cubicBezTo>
                <a:lnTo>
                  <a:pt x="15098" y="34641"/>
                </a:lnTo>
                <a:cubicBezTo>
                  <a:pt x="15086" y="34641"/>
                  <a:pt x="15074" y="34633"/>
                  <a:pt x="15064" y="34626"/>
                </a:cubicBezTo>
                <a:cubicBezTo>
                  <a:pt x="15057" y="34616"/>
                  <a:pt x="15054" y="34604"/>
                  <a:pt x="15054" y="34592"/>
                </a:cubicBezTo>
                <a:lnTo>
                  <a:pt x="16255" y="8480"/>
                </a:lnTo>
                <a:cubicBezTo>
                  <a:pt x="16255" y="8463"/>
                  <a:pt x="16246" y="8448"/>
                  <a:pt x="16231" y="8441"/>
                </a:cubicBezTo>
                <a:lnTo>
                  <a:pt x="11689" y="6908"/>
                </a:lnTo>
                <a:cubicBezTo>
                  <a:pt x="11687" y="6944"/>
                  <a:pt x="11685" y="7000"/>
                  <a:pt x="11682" y="7092"/>
                </a:cubicBezTo>
                <a:lnTo>
                  <a:pt x="10671" y="30958"/>
                </a:lnTo>
                <a:lnTo>
                  <a:pt x="10671" y="30963"/>
                </a:lnTo>
                <a:cubicBezTo>
                  <a:pt x="10666" y="31001"/>
                  <a:pt x="10663" y="31043"/>
                  <a:pt x="10663" y="31084"/>
                </a:cubicBezTo>
                <a:cubicBezTo>
                  <a:pt x="10666" y="31089"/>
                  <a:pt x="10668" y="31098"/>
                  <a:pt x="10666" y="31103"/>
                </a:cubicBezTo>
                <a:lnTo>
                  <a:pt x="10513" y="34662"/>
                </a:lnTo>
                <a:cubicBezTo>
                  <a:pt x="10513" y="34687"/>
                  <a:pt x="10493" y="34704"/>
                  <a:pt x="10469" y="34704"/>
                </a:cubicBezTo>
                <a:lnTo>
                  <a:pt x="7327" y="34755"/>
                </a:lnTo>
                <a:cubicBezTo>
                  <a:pt x="7315" y="34755"/>
                  <a:pt x="7301" y="34750"/>
                  <a:pt x="7293" y="34740"/>
                </a:cubicBezTo>
                <a:cubicBezTo>
                  <a:pt x="7284" y="34730"/>
                  <a:pt x="7281" y="34718"/>
                  <a:pt x="7281" y="34704"/>
                </a:cubicBezTo>
                <a:lnTo>
                  <a:pt x="10714" y="1328"/>
                </a:lnTo>
                <a:cubicBezTo>
                  <a:pt x="10717" y="1309"/>
                  <a:pt x="10726" y="1296"/>
                  <a:pt x="10741" y="1292"/>
                </a:cubicBezTo>
                <a:lnTo>
                  <a:pt x="13604" y="176"/>
                </a:lnTo>
                <a:cubicBezTo>
                  <a:pt x="13609" y="173"/>
                  <a:pt x="13616" y="171"/>
                  <a:pt x="13621" y="171"/>
                </a:cubicBezTo>
                <a:close/>
                <a:moveTo>
                  <a:pt x="12607" y="368"/>
                </a:moveTo>
                <a:cubicBezTo>
                  <a:pt x="12625" y="368"/>
                  <a:pt x="12640" y="381"/>
                  <a:pt x="12648" y="399"/>
                </a:cubicBezTo>
                <a:cubicBezTo>
                  <a:pt x="12655" y="423"/>
                  <a:pt x="12643" y="447"/>
                  <a:pt x="12621" y="455"/>
                </a:cubicBezTo>
                <a:lnTo>
                  <a:pt x="10634" y="1233"/>
                </a:lnTo>
                <a:lnTo>
                  <a:pt x="7187" y="34723"/>
                </a:lnTo>
                <a:cubicBezTo>
                  <a:pt x="7182" y="34747"/>
                  <a:pt x="7162" y="34764"/>
                  <a:pt x="7138" y="34764"/>
                </a:cubicBezTo>
                <a:lnTo>
                  <a:pt x="886" y="34869"/>
                </a:lnTo>
                <a:cubicBezTo>
                  <a:pt x="874" y="34869"/>
                  <a:pt x="857" y="34861"/>
                  <a:pt x="852" y="34852"/>
                </a:cubicBezTo>
                <a:cubicBezTo>
                  <a:pt x="842" y="34844"/>
                  <a:pt x="840" y="34827"/>
                  <a:pt x="842" y="34815"/>
                </a:cubicBezTo>
                <a:lnTo>
                  <a:pt x="6922" y="1728"/>
                </a:lnTo>
                <a:cubicBezTo>
                  <a:pt x="6927" y="1709"/>
                  <a:pt x="6942" y="1694"/>
                  <a:pt x="6956" y="1692"/>
                </a:cubicBezTo>
                <a:lnTo>
                  <a:pt x="12594" y="370"/>
                </a:lnTo>
                <a:cubicBezTo>
                  <a:pt x="12599" y="368"/>
                  <a:pt x="12603" y="368"/>
                  <a:pt x="12607" y="368"/>
                </a:cubicBezTo>
                <a:close/>
                <a:moveTo>
                  <a:pt x="13771" y="1"/>
                </a:moveTo>
                <a:lnTo>
                  <a:pt x="6842" y="1621"/>
                </a:lnTo>
                <a:lnTo>
                  <a:pt x="748" y="34786"/>
                </a:lnTo>
                <a:cubicBezTo>
                  <a:pt x="760" y="34796"/>
                  <a:pt x="770" y="34810"/>
                  <a:pt x="770" y="34827"/>
                </a:cubicBezTo>
                <a:cubicBezTo>
                  <a:pt x="767" y="34852"/>
                  <a:pt x="748" y="34871"/>
                  <a:pt x="724" y="34871"/>
                </a:cubicBezTo>
                <a:lnTo>
                  <a:pt x="64" y="34883"/>
                </a:lnTo>
                <a:cubicBezTo>
                  <a:pt x="52" y="34905"/>
                  <a:pt x="27" y="34922"/>
                  <a:pt x="1" y="34941"/>
                </a:cubicBezTo>
                <a:lnTo>
                  <a:pt x="44301" y="34337"/>
                </a:lnTo>
                <a:cubicBezTo>
                  <a:pt x="44299" y="34330"/>
                  <a:pt x="44282" y="34269"/>
                  <a:pt x="44279" y="34245"/>
                </a:cubicBezTo>
                <a:lnTo>
                  <a:pt x="43852" y="34252"/>
                </a:lnTo>
                <a:cubicBezTo>
                  <a:pt x="43840" y="34252"/>
                  <a:pt x="43828" y="34245"/>
                  <a:pt x="43818" y="34240"/>
                </a:cubicBezTo>
                <a:cubicBezTo>
                  <a:pt x="43809" y="34231"/>
                  <a:pt x="43806" y="34218"/>
                  <a:pt x="43806" y="34206"/>
                </a:cubicBezTo>
                <a:lnTo>
                  <a:pt x="44136" y="13170"/>
                </a:lnTo>
                <a:cubicBezTo>
                  <a:pt x="44136" y="13160"/>
                  <a:pt x="44134" y="13150"/>
                  <a:pt x="44124" y="13138"/>
                </a:cubicBezTo>
                <a:cubicBezTo>
                  <a:pt x="44112" y="13126"/>
                  <a:pt x="44102" y="13126"/>
                  <a:pt x="44097" y="13126"/>
                </a:cubicBezTo>
                <a:lnTo>
                  <a:pt x="43270" y="13121"/>
                </a:lnTo>
                <a:cubicBezTo>
                  <a:pt x="43253" y="13121"/>
                  <a:pt x="43238" y="13111"/>
                  <a:pt x="43229" y="13099"/>
                </a:cubicBezTo>
                <a:cubicBezTo>
                  <a:pt x="43221" y="13087"/>
                  <a:pt x="43221" y="13070"/>
                  <a:pt x="43226" y="13058"/>
                </a:cubicBezTo>
                <a:cubicBezTo>
                  <a:pt x="43226" y="13058"/>
                  <a:pt x="43226" y="13053"/>
                  <a:pt x="43229" y="13053"/>
                </a:cubicBezTo>
                <a:lnTo>
                  <a:pt x="43185" y="8677"/>
                </a:lnTo>
                <a:cubicBezTo>
                  <a:pt x="43185" y="8657"/>
                  <a:pt x="43173" y="8645"/>
                  <a:pt x="43153" y="8640"/>
                </a:cubicBezTo>
                <a:lnTo>
                  <a:pt x="43090" y="8626"/>
                </a:lnTo>
                <a:lnTo>
                  <a:pt x="41919" y="8359"/>
                </a:lnTo>
                <a:cubicBezTo>
                  <a:pt x="41899" y="8354"/>
                  <a:pt x="41887" y="8337"/>
                  <a:pt x="41882" y="8317"/>
                </a:cubicBezTo>
                <a:lnTo>
                  <a:pt x="41681" y="3667"/>
                </a:lnTo>
                <a:lnTo>
                  <a:pt x="39376" y="2936"/>
                </a:lnTo>
                <a:lnTo>
                  <a:pt x="39012" y="8584"/>
                </a:lnTo>
                <a:cubicBezTo>
                  <a:pt x="39012" y="8596"/>
                  <a:pt x="39005" y="8609"/>
                  <a:pt x="38995" y="8616"/>
                </a:cubicBezTo>
                <a:cubicBezTo>
                  <a:pt x="38990" y="8623"/>
                  <a:pt x="38980" y="8626"/>
                  <a:pt x="38970" y="8626"/>
                </a:cubicBezTo>
                <a:cubicBezTo>
                  <a:pt x="38967" y="8626"/>
                  <a:pt x="38964" y="8626"/>
                  <a:pt x="38961" y="8626"/>
                </a:cubicBezTo>
                <a:lnTo>
                  <a:pt x="37695" y="8480"/>
                </a:lnTo>
                <a:cubicBezTo>
                  <a:pt x="37685" y="8480"/>
                  <a:pt x="37673" y="8480"/>
                  <a:pt x="37668" y="8487"/>
                </a:cubicBezTo>
                <a:cubicBezTo>
                  <a:pt x="37656" y="8499"/>
                  <a:pt x="37654" y="8507"/>
                  <a:pt x="37654" y="8516"/>
                </a:cubicBezTo>
                <a:lnTo>
                  <a:pt x="37654" y="12949"/>
                </a:lnTo>
                <a:cubicBezTo>
                  <a:pt x="37654" y="12963"/>
                  <a:pt x="37668" y="12971"/>
                  <a:pt x="37673" y="12976"/>
                </a:cubicBezTo>
                <a:cubicBezTo>
                  <a:pt x="37680" y="12978"/>
                  <a:pt x="37685" y="12980"/>
                  <a:pt x="37690" y="12988"/>
                </a:cubicBezTo>
                <a:cubicBezTo>
                  <a:pt x="37692" y="12983"/>
                  <a:pt x="37697" y="12980"/>
                  <a:pt x="37704" y="12978"/>
                </a:cubicBezTo>
                <a:cubicBezTo>
                  <a:pt x="37717" y="12971"/>
                  <a:pt x="37731" y="12963"/>
                  <a:pt x="37731" y="12949"/>
                </a:cubicBezTo>
                <a:lnTo>
                  <a:pt x="37731" y="8613"/>
                </a:lnTo>
                <a:cubicBezTo>
                  <a:pt x="37731" y="8601"/>
                  <a:pt x="37738" y="8589"/>
                  <a:pt x="37746" y="8579"/>
                </a:cubicBezTo>
                <a:cubicBezTo>
                  <a:pt x="37755" y="8572"/>
                  <a:pt x="37770" y="8567"/>
                  <a:pt x="37782" y="8567"/>
                </a:cubicBezTo>
                <a:lnTo>
                  <a:pt x="39039" y="8713"/>
                </a:lnTo>
                <a:cubicBezTo>
                  <a:pt x="39042" y="8714"/>
                  <a:pt x="39046" y="8715"/>
                  <a:pt x="39049" y="8715"/>
                </a:cubicBezTo>
                <a:cubicBezTo>
                  <a:pt x="39056" y="8715"/>
                  <a:pt x="39062" y="8712"/>
                  <a:pt x="39066" y="8708"/>
                </a:cubicBezTo>
                <a:lnTo>
                  <a:pt x="39073" y="8701"/>
                </a:lnTo>
                <a:cubicBezTo>
                  <a:pt x="39078" y="8696"/>
                  <a:pt x="39080" y="8689"/>
                  <a:pt x="39080" y="8681"/>
                </a:cubicBezTo>
                <a:lnTo>
                  <a:pt x="39439" y="3167"/>
                </a:lnTo>
                <a:cubicBezTo>
                  <a:pt x="39439" y="3152"/>
                  <a:pt x="39446" y="3140"/>
                  <a:pt x="39461" y="3131"/>
                </a:cubicBezTo>
                <a:cubicBezTo>
                  <a:pt x="39468" y="3125"/>
                  <a:pt x="39476" y="3122"/>
                  <a:pt x="39484" y="3122"/>
                </a:cubicBezTo>
                <a:cubicBezTo>
                  <a:pt x="39489" y="3122"/>
                  <a:pt x="39495" y="3124"/>
                  <a:pt x="39500" y="3126"/>
                </a:cubicBezTo>
                <a:lnTo>
                  <a:pt x="41538" y="3822"/>
                </a:lnTo>
                <a:cubicBezTo>
                  <a:pt x="41555" y="3829"/>
                  <a:pt x="41567" y="3844"/>
                  <a:pt x="41567" y="3861"/>
                </a:cubicBezTo>
                <a:lnTo>
                  <a:pt x="41802" y="8381"/>
                </a:lnTo>
                <a:cubicBezTo>
                  <a:pt x="41802" y="8402"/>
                  <a:pt x="41817" y="8415"/>
                  <a:pt x="41831" y="8417"/>
                </a:cubicBezTo>
                <a:lnTo>
                  <a:pt x="43064" y="8696"/>
                </a:lnTo>
                <a:cubicBezTo>
                  <a:pt x="43083" y="8701"/>
                  <a:pt x="43100" y="8720"/>
                  <a:pt x="43100" y="8737"/>
                </a:cubicBezTo>
                <a:lnTo>
                  <a:pt x="43144" y="13051"/>
                </a:lnTo>
                <a:cubicBezTo>
                  <a:pt x="43149" y="13058"/>
                  <a:pt x="43149" y="13063"/>
                  <a:pt x="43149" y="13070"/>
                </a:cubicBezTo>
                <a:cubicBezTo>
                  <a:pt x="43149" y="13080"/>
                  <a:pt x="43141" y="13092"/>
                  <a:pt x="43136" y="13102"/>
                </a:cubicBezTo>
                <a:cubicBezTo>
                  <a:pt x="43127" y="13111"/>
                  <a:pt x="43115" y="13114"/>
                  <a:pt x="43103" y="13114"/>
                </a:cubicBezTo>
                <a:lnTo>
                  <a:pt x="37726" y="13063"/>
                </a:lnTo>
                <a:cubicBezTo>
                  <a:pt x="37709" y="13063"/>
                  <a:pt x="37697" y="13058"/>
                  <a:pt x="37687" y="13046"/>
                </a:cubicBezTo>
                <a:cubicBezTo>
                  <a:pt x="37681" y="13052"/>
                  <a:pt x="37673" y="13059"/>
                  <a:pt x="37662" y="13059"/>
                </a:cubicBezTo>
                <a:cubicBezTo>
                  <a:pt x="37660" y="13059"/>
                  <a:pt x="37658" y="13058"/>
                  <a:pt x="37656" y="13058"/>
                </a:cubicBezTo>
                <a:lnTo>
                  <a:pt x="36778" y="13051"/>
                </a:lnTo>
                <a:cubicBezTo>
                  <a:pt x="36756" y="13051"/>
                  <a:pt x="36741" y="13063"/>
                  <a:pt x="36739" y="13085"/>
                </a:cubicBezTo>
                <a:lnTo>
                  <a:pt x="34592" y="34303"/>
                </a:lnTo>
                <a:cubicBezTo>
                  <a:pt x="34592" y="34303"/>
                  <a:pt x="34592" y="34306"/>
                  <a:pt x="34597" y="34306"/>
                </a:cubicBezTo>
                <a:cubicBezTo>
                  <a:pt x="34597" y="34311"/>
                  <a:pt x="34599" y="34311"/>
                  <a:pt x="34599" y="34313"/>
                </a:cubicBezTo>
                <a:cubicBezTo>
                  <a:pt x="34604" y="34328"/>
                  <a:pt x="34604" y="34342"/>
                  <a:pt x="34597" y="34354"/>
                </a:cubicBezTo>
                <a:cubicBezTo>
                  <a:pt x="34587" y="34366"/>
                  <a:pt x="34575" y="34376"/>
                  <a:pt x="34555" y="34376"/>
                </a:cubicBezTo>
                <a:lnTo>
                  <a:pt x="33391" y="34395"/>
                </a:lnTo>
                <a:cubicBezTo>
                  <a:pt x="33379" y="34395"/>
                  <a:pt x="33367" y="34388"/>
                  <a:pt x="33359" y="34378"/>
                </a:cubicBezTo>
                <a:cubicBezTo>
                  <a:pt x="33350" y="34371"/>
                  <a:pt x="33347" y="34359"/>
                  <a:pt x="33347" y="34347"/>
                </a:cubicBezTo>
                <a:lnTo>
                  <a:pt x="34672" y="14586"/>
                </a:lnTo>
                <a:cubicBezTo>
                  <a:pt x="34674" y="14567"/>
                  <a:pt x="34660" y="14553"/>
                  <a:pt x="34648" y="14545"/>
                </a:cubicBezTo>
                <a:cubicBezTo>
                  <a:pt x="34643" y="14544"/>
                  <a:pt x="34638" y="14543"/>
                  <a:pt x="34633" y="14543"/>
                </a:cubicBezTo>
                <a:cubicBezTo>
                  <a:pt x="34620" y="14543"/>
                  <a:pt x="34609" y="14548"/>
                  <a:pt x="34602" y="14557"/>
                </a:cubicBezTo>
                <a:lnTo>
                  <a:pt x="29980" y="20829"/>
                </a:lnTo>
                <a:cubicBezTo>
                  <a:pt x="29970" y="20841"/>
                  <a:pt x="29958" y="20848"/>
                  <a:pt x="29943" y="20848"/>
                </a:cubicBezTo>
                <a:lnTo>
                  <a:pt x="27566" y="20848"/>
                </a:lnTo>
                <a:cubicBezTo>
                  <a:pt x="27544" y="20848"/>
                  <a:pt x="27527" y="20865"/>
                  <a:pt x="27527" y="20887"/>
                </a:cubicBezTo>
                <a:lnTo>
                  <a:pt x="27297" y="34432"/>
                </a:lnTo>
                <a:cubicBezTo>
                  <a:pt x="27297" y="34456"/>
                  <a:pt x="27275" y="34476"/>
                  <a:pt x="27250" y="34476"/>
                </a:cubicBezTo>
                <a:lnTo>
                  <a:pt x="26125" y="34495"/>
                </a:lnTo>
                <a:cubicBezTo>
                  <a:pt x="26100" y="34495"/>
                  <a:pt x="26083" y="34476"/>
                  <a:pt x="26081" y="34451"/>
                </a:cubicBezTo>
                <a:lnTo>
                  <a:pt x="24970" y="18774"/>
                </a:lnTo>
                <a:cubicBezTo>
                  <a:pt x="24970" y="18754"/>
                  <a:pt x="24948" y="18738"/>
                  <a:pt x="24929" y="18738"/>
                </a:cubicBezTo>
                <a:lnTo>
                  <a:pt x="19567" y="18956"/>
                </a:lnTo>
                <a:cubicBezTo>
                  <a:pt x="19545" y="18958"/>
                  <a:pt x="19531" y="18973"/>
                  <a:pt x="19531" y="18995"/>
                </a:cubicBezTo>
                <a:lnTo>
                  <a:pt x="18876" y="34546"/>
                </a:lnTo>
                <a:cubicBezTo>
                  <a:pt x="18876" y="34570"/>
                  <a:pt x="18854" y="34590"/>
                  <a:pt x="18829" y="34590"/>
                </a:cubicBezTo>
                <a:lnTo>
                  <a:pt x="17798" y="34602"/>
                </a:lnTo>
                <a:cubicBezTo>
                  <a:pt x="17786" y="34602"/>
                  <a:pt x="17774" y="34594"/>
                  <a:pt x="17764" y="34590"/>
                </a:cubicBezTo>
                <a:cubicBezTo>
                  <a:pt x="17755" y="34580"/>
                  <a:pt x="17752" y="34568"/>
                  <a:pt x="17752" y="34556"/>
                </a:cubicBezTo>
                <a:lnTo>
                  <a:pt x="18065" y="5942"/>
                </a:lnTo>
                <a:cubicBezTo>
                  <a:pt x="18065" y="5928"/>
                  <a:pt x="18053" y="5908"/>
                  <a:pt x="18039" y="5906"/>
                </a:cubicBezTo>
                <a:lnTo>
                  <a:pt x="13388" y="4542"/>
                </a:lnTo>
                <a:cubicBezTo>
                  <a:pt x="13368" y="4535"/>
                  <a:pt x="13356" y="4513"/>
                  <a:pt x="13356" y="4494"/>
                </a:cubicBezTo>
                <a:lnTo>
                  <a:pt x="13771" y="1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8" name="Google Shape;1008;p16"/>
          <p:cNvSpPr/>
          <p:nvPr/>
        </p:nvSpPr>
        <p:spPr>
          <a:xfrm flipH="1">
            <a:off x="7404519" y="4408467"/>
            <a:ext cx="1019477" cy="804015"/>
          </a:xfrm>
          <a:custGeom>
            <a:avLst/>
            <a:gdLst/>
            <a:ahLst/>
            <a:cxnLst/>
            <a:rect l="l" t="t" r="r" b="b"/>
            <a:pathLst>
              <a:path w="44301" h="34942" extrusionOk="0">
                <a:moveTo>
                  <a:pt x="11796" y="7098"/>
                </a:moveTo>
                <a:cubicBezTo>
                  <a:pt x="11800" y="7098"/>
                  <a:pt x="11804" y="7099"/>
                  <a:pt x="11808" y="7100"/>
                </a:cubicBezTo>
                <a:lnTo>
                  <a:pt x="14254" y="7893"/>
                </a:lnTo>
                <a:cubicBezTo>
                  <a:pt x="14266" y="7895"/>
                  <a:pt x="14273" y="7905"/>
                  <a:pt x="14281" y="7917"/>
                </a:cubicBezTo>
                <a:cubicBezTo>
                  <a:pt x="14290" y="7929"/>
                  <a:pt x="14290" y="7941"/>
                  <a:pt x="14283" y="7954"/>
                </a:cubicBezTo>
                <a:cubicBezTo>
                  <a:pt x="14281" y="7956"/>
                  <a:pt x="14281" y="7958"/>
                  <a:pt x="14278" y="7961"/>
                </a:cubicBezTo>
                <a:lnTo>
                  <a:pt x="14074" y="10824"/>
                </a:lnTo>
                <a:cubicBezTo>
                  <a:pt x="14074" y="10836"/>
                  <a:pt x="14065" y="10848"/>
                  <a:pt x="14055" y="10858"/>
                </a:cubicBezTo>
                <a:cubicBezTo>
                  <a:pt x="14048" y="10865"/>
                  <a:pt x="14038" y="10867"/>
                  <a:pt x="14028" y="10867"/>
                </a:cubicBezTo>
                <a:lnTo>
                  <a:pt x="14019" y="10867"/>
                </a:lnTo>
                <a:lnTo>
                  <a:pt x="11653" y="10307"/>
                </a:lnTo>
                <a:cubicBezTo>
                  <a:pt x="11634" y="10300"/>
                  <a:pt x="11617" y="10283"/>
                  <a:pt x="11617" y="10261"/>
                </a:cubicBezTo>
                <a:lnTo>
                  <a:pt x="11750" y="7143"/>
                </a:lnTo>
                <a:cubicBezTo>
                  <a:pt x="11750" y="7129"/>
                  <a:pt x="11760" y="7117"/>
                  <a:pt x="11770" y="7107"/>
                </a:cubicBezTo>
                <a:cubicBezTo>
                  <a:pt x="11778" y="7100"/>
                  <a:pt x="11787" y="7098"/>
                  <a:pt x="11796" y="7098"/>
                </a:cubicBezTo>
                <a:close/>
                <a:moveTo>
                  <a:pt x="14400" y="7938"/>
                </a:moveTo>
                <a:cubicBezTo>
                  <a:pt x="14406" y="7938"/>
                  <a:pt x="14411" y="7939"/>
                  <a:pt x="14416" y="7941"/>
                </a:cubicBezTo>
                <a:lnTo>
                  <a:pt x="16141" y="8495"/>
                </a:lnTo>
                <a:cubicBezTo>
                  <a:pt x="16161" y="8502"/>
                  <a:pt x="16175" y="8519"/>
                  <a:pt x="16173" y="8541"/>
                </a:cubicBezTo>
                <a:lnTo>
                  <a:pt x="16049" y="11297"/>
                </a:lnTo>
                <a:cubicBezTo>
                  <a:pt x="16044" y="11314"/>
                  <a:pt x="16039" y="11326"/>
                  <a:pt x="16027" y="11331"/>
                </a:cubicBezTo>
                <a:cubicBezTo>
                  <a:pt x="16018" y="11338"/>
                  <a:pt x="16008" y="11340"/>
                  <a:pt x="16001" y="11340"/>
                </a:cubicBezTo>
                <a:lnTo>
                  <a:pt x="15991" y="11340"/>
                </a:lnTo>
                <a:lnTo>
                  <a:pt x="14188" y="10909"/>
                </a:lnTo>
                <a:cubicBezTo>
                  <a:pt x="14169" y="10904"/>
                  <a:pt x="14152" y="10884"/>
                  <a:pt x="14157" y="10860"/>
                </a:cubicBezTo>
                <a:lnTo>
                  <a:pt x="14356" y="7980"/>
                </a:lnTo>
                <a:cubicBezTo>
                  <a:pt x="14356" y="7966"/>
                  <a:pt x="14365" y="7954"/>
                  <a:pt x="14378" y="7946"/>
                </a:cubicBezTo>
                <a:cubicBezTo>
                  <a:pt x="14385" y="7941"/>
                  <a:pt x="14393" y="7938"/>
                  <a:pt x="14400" y="7938"/>
                </a:cubicBezTo>
                <a:close/>
                <a:moveTo>
                  <a:pt x="37695" y="14795"/>
                </a:moveTo>
                <a:lnTo>
                  <a:pt x="42763" y="14861"/>
                </a:lnTo>
                <a:cubicBezTo>
                  <a:pt x="42775" y="14861"/>
                  <a:pt x="42787" y="14868"/>
                  <a:pt x="42794" y="14878"/>
                </a:cubicBezTo>
                <a:cubicBezTo>
                  <a:pt x="42804" y="14885"/>
                  <a:pt x="42807" y="14897"/>
                  <a:pt x="42807" y="14909"/>
                </a:cubicBezTo>
                <a:lnTo>
                  <a:pt x="42741" y="16527"/>
                </a:lnTo>
                <a:cubicBezTo>
                  <a:pt x="42741" y="16552"/>
                  <a:pt x="42719" y="16569"/>
                  <a:pt x="42695" y="16569"/>
                </a:cubicBezTo>
                <a:lnTo>
                  <a:pt x="37554" y="16726"/>
                </a:lnTo>
                <a:cubicBezTo>
                  <a:pt x="37542" y="16726"/>
                  <a:pt x="37530" y="16721"/>
                  <a:pt x="37523" y="16712"/>
                </a:cubicBezTo>
                <a:cubicBezTo>
                  <a:pt x="37513" y="16704"/>
                  <a:pt x="37506" y="16692"/>
                  <a:pt x="37506" y="16678"/>
                </a:cubicBezTo>
                <a:cubicBezTo>
                  <a:pt x="37566" y="15853"/>
                  <a:pt x="37617" y="15246"/>
                  <a:pt x="37639" y="14955"/>
                </a:cubicBezTo>
                <a:lnTo>
                  <a:pt x="37649" y="14836"/>
                </a:lnTo>
                <a:cubicBezTo>
                  <a:pt x="37651" y="14812"/>
                  <a:pt x="37671" y="14795"/>
                  <a:pt x="37695" y="14795"/>
                </a:cubicBezTo>
                <a:close/>
                <a:moveTo>
                  <a:pt x="11657" y="10387"/>
                </a:moveTo>
                <a:cubicBezTo>
                  <a:pt x="11661" y="10387"/>
                  <a:pt x="11665" y="10388"/>
                  <a:pt x="11670" y="10389"/>
                </a:cubicBezTo>
                <a:lnTo>
                  <a:pt x="14031" y="10952"/>
                </a:lnTo>
                <a:cubicBezTo>
                  <a:pt x="14052" y="10959"/>
                  <a:pt x="14067" y="10976"/>
                  <a:pt x="14065" y="11001"/>
                </a:cubicBezTo>
                <a:lnTo>
                  <a:pt x="13582" y="18361"/>
                </a:lnTo>
                <a:cubicBezTo>
                  <a:pt x="13582" y="18374"/>
                  <a:pt x="13575" y="18388"/>
                  <a:pt x="13565" y="18395"/>
                </a:cubicBezTo>
                <a:cubicBezTo>
                  <a:pt x="13555" y="18400"/>
                  <a:pt x="13545" y="18403"/>
                  <a:pt x="13538" y="18403"/>
                </a:cubicBezTo>
                <a:lnTo>
                  <a:pt x="13526" y="18403"/>
                </a:lnTo>
                <a:lnTo>
                  <a:pt x="12252" y="18075"/>
                </a:lnTo>
                <a:cubicBezTo>
                  <a:pt x="11842" y="17971"/>
                  <a:pt x="11505" y="17886"/>
                  <a:pt x="11330" y="17840"/>
                </a:cubicBezTo>
                <a:cubicBezTo>
                  <a:pt x="11309" y="17833"/>
                  <a:pt x="11294" y="17816"/>
                  <a:pt x="11296" y="17794"/>
                </a:cubicBezTo>
                <a:lnTo>
                  <a:pt x="11612" y="10433"/>
                </a:lnTo>
                <a:cubicBezTo>
                  <a:pt x="11612" y="10418"/>
                  <a:pt x="11622" y="10406"/>
                  <a:pt x="11629" y="10397"/>
                </a:cubicBezTo>
                <a:cubicBezTo>
                  <a:pt x="11638" y="10391"/>
                  <a:pt x="11646" y="10387"/>
                  <a:pt x="11657" y="10387"/>
                </a:cubicBezTo>
                <a:close/>
                <a:moveTo>
                  <a:pt x="14181" y="10994"/>
                </a:moveTo>
                <a:cubicBezTo>
                  <a:pt x="14186" y="10994"/>
                  <a:pt x="14191" y="10995"/>
                  <a:pt x="14196" y="10998"/>
                </a:cubicBezTo>
                <a:lnTo>
                  <a:pt x="16001" y="11428"/>
                </a:lnTo>
                <a:cubicBezTo>
                  <a:pt x="16020" y="11435"/>
                  <a:pt x="16037" y="11452"/>
                  <a:pt x="16032" y="11474"/>
                </a:cubicBezTo>
                <a:lnTo>
                  <a:pt x="15693" y="18900"/>
                </a:lnTo>
                <a:cubicBezTo>
                  <a:pt x="15693" y="18912"/>
                  <a:pt x="15688" y="18924"/>
                  <a:pt x="15678" y="18934"/>
                </a:cubicBezTo>
                <a:cubicBezTo>
                  <a:pt x="15668" y="18941"/>
                  <a:pt x="15661" y="18944"/>
                  <a:pt x="15651" y="18944"/>
                </a:cubicBezTo>
                <a:lnTo>
                  <a:pt x="15639" y="18944"/>
                </a:lnTo>
                <a:cubicBezTo>
                  <a:pt x="15532" y="18919"/>
                  <a:pt x="14455" y="18643"/>
                  <a:pt x="13655" y="18437"/>
                </a:cubicBezTo>
                <a:cubicBezTo>
                  <a:pt x="13635" y="18429"/>
                  <a:pt x="13618" y="18412"/>
                  <a:pt x="13623" y="18388"/>
                </a:cubicBezTo>
                <a:lnTo>
                  <a:pt x="14140" y="11037"/>
                </a:lnTo>
                <a:cubicBezTo>
                  <a:pt x="14140" y="11025"/>
                  <a:pt x="14150" y="11013"/>
                  <a:pt x="14159" y="11003"/>
                </a:cubicBezTo>
                <a:cubicBezTo>
                  <a:pt x="14165" y="10997"/>
                  <a:pt x="14173" y="10994"/>
                  <a:pt x="14181" y="10994"/>
                </a:cubicBezTo>
                <a:close/>
                <a:moveTo>
                  <a:pt x="42685" y="16654"/>
                </a:moveTo>
                <a:cubicBezTo>
                  <a:pt x="42697" y="16654"/>
                  <a:pt x="42710" y="16656"/>
                  <a:pt x="42719" y="16666"/>
                </a:cubicBezTo>
                <a:cubicBezTo>
                  <a:pt x="42729" y="16675"/>
                  <a:pt x="42731" y="16687"/>
                  <a:pt x="42731" y="16700"/>
                </a:cubicBezTo>
                <a:lnTo>
                  <a:pt x="42588" y="20120"/>
                </a:lnTo>
                <a:cubicBezTo>
                  <a:pt x="42588" y="20145"/>
                  <a:pt x="42569" y="20162"/>
                  <a:pt x="42545" y="20162"/>
                </a:cubicBezTo>
                <a:lnTo>
                  <a:pt x="37285" y="20220"/>
                </a:lnTo>
                <a:cubicBezTo>
                  <a:pt x="37273" y="20220"/>
                  <a:pt x="37260" y="20213"/>
                  <a:pt x="37251" y="20205"/>
                </a:cubicBezTo>
                <a:cubicBezTo>
                  <a:pt x="37244" y="20196"/>
                  <a:pt x="37239" y="20183"/>
                  <a:pt x="37239" y="20171"/>
                </a:cubicBezTo>
                <a:cubicBezTo>
                  <a:pt x="37343" y="18774"/>
                  <a:pt x="37438" y="17590"/>
                  <a:pt x="37493" y="16848"/>
                </a:cubicBezTo>
                <a:cubicBezTo>
                  <a:pt x="37496" y="16826"/>
                  <a:pt x="37515" y="16809"/>
                  <a:pt x="37537" y="16806"/>
                </a:cubicBezTo>
                <a:lnTo>
                  <a:pt x="42685" y="16654"/>
                </a:lnTo>
                <a:close/>
                <a:moveTo>
                  <a:pt x="42537" y="20244"/>
                </a:moveTo>
                <a:cubicBezTo>
                  <a:pt x="42549" y="20244"/>
                  <a:pt x="42562" y="20251"/>
                  <a:pt x="42571" y="20259"/>
                </a:cubicBezTo>
                <a:cubicBezTo>
                  <a:pt x="42581" y="20268"/>
                  <a:pt x="42583" y="20281"/>
                  <a:pt x="42583" y="20293"/>
                </a:cubicBezTo>
                <a:lnTo>
                  <a:pt x="42464" y="23180"/>
                </a:lnTo>
                <a:cubicBezTo>
                  <a:pt x="42464" y="23204"/>
                  <a:pt x="42445" y="23223"/>
                  <a:pt x="42421" y="23223"/>
                </a:cubicBezTo>
                <a:lnTo>
                  <a:pt x="37054" y="23235"/>
                </a:lnTo>
                <a:cubicBezTo>
                  <a:pt x="37042" y="23235"/>
                  <a:pt x="37030" y="23228"/>
                  <a:pt x="37023" y="23218"/>
                </a:cubicBezTo>
                <a:cubicBezTo>
                  <a:pt x="37013" y="23211"/>
                  <a:pt x="37011" y="23199"/>
                  <a:pt x="37011" y="23187"/>
                </a:cubicBezTo>
                <a:lnTo>
                  <a:pt x="37079" y="22297"/>
                </a:lnTo>
                <a:cubicBezTo>
                  <a:pt x="37132" y="21627"/>
                  <a:pt x="37183" y="20972"/>
                  <a:pt x="37229" y="20344"/>
                </a:cubicBezTo>
                <a:cubicBezTo>
                  <a:pt x="37229" y="20319"/>
                  <a:pt x="37246" y="20302"/>
                  <a:pt x="37270" y="20302"/>
                </a:cubicBezTo>
                <a:lnTo>
                  <a:pt x="42537" y="20244"/>
                </a:lnTo>
                <a:close/>
                <a:moveTo>
                  <a:pt x="11331" y="17906"/>
                </a:moveTo>
                <a:cubicBezTo>
                  <a:pt x="11336" y="17906"/>
                  <a:pt x="11342" y="17907"/>
                  <a:pt x="11347" y="17910"/>
                </a:cubicBezTo>
                <a:cubicBezTo>
                  <a:pt x="11646" y="17985"/>
                  <a:pt x="12345" y="18167"/>
                  <a:pt x="13097" y="18364"/>
                </a:cubicBezTo>
                <a:lnTo>
                  <a:pt x="13541" y="18478"/>
                </a:lnTo>
                <a:cubicBezTo>
                  <a:pt x="13562" y="18485"/>
                  <a:pt x="13577" y="18502"/>
                  <a:pt x="13575" y="18529"/>
                </a:cubicBezTo>
                <a:cubicBezTo>
                  <a:pt x="13575" y="18529"/>
                  <a:pt x="13092" y="25363"/>
                  <a:pt x="13082" y="25363"/>
                </a:cubicBezTo>
                <a:lnTo>
                  <a:pt x="13072" y="25363"/>
                </a:lnTo>
                <a:lnTo>
                  <a:pt x="11030" y="24936"/>
                </a:lnTo>
                <a:cubicBezTo>
                  <a:pt x="11008" y="24929"/>
                  <a:pt x="10993" y="24912"/>
                  <a:pt x="10993" y="24890"/>
                </a:cubicBezTo>
                <a:lnTo>
                  <a:pt x="11289" y="17959"/>
                </a:lnTo>
                <a:cubicBezTo>
                  <a:pt x="11289" y="17937"/>
                  <a:pt x="11296" y="17925"/>
                  <a:pt x="11309" y="17915"/>
                </a:cubicBezTo>
                <a:cubicBezTo>
                  <a:pt x="11316" y="17909"/>
                  <a:pt x="11323" y="17906"/>
                  <a:pt x="11331" y="17906"/>
                </a:cubicBezTo>
                <a:close/>
                <a:moveTo>
                  <a:pt x="13650" y="18511"/>
                </a:moveTo>
                <a:cubicBezTo>
                  <a:pt x="13655" y="18511"/>
                  <a:pt x="13659" y="18511"/>
                  <a:pt x="13664" y="18512"/>
                </a:cubicBezTo>
                <a:cubicBezTo>
                  <a:pt x="14572" y="18750"/>
                  <a:pt x="15547" y="19000"/>
                  <a:pt x="15654" y="19029"/>
                </a:cubicBezTo>
                <a:cubicBezTo>
                  <a:pt x="15676" y="19031"/>
                  <a:pt x="15690" y="19050"/>
                  <a:pt x="15688" y="19070"/>
                </a:cubicBezTo>
                <a:lnTo>
                  <a:pt x="15375" y="25788"/>
                </a:lnTo>
                <a:cubicBezTo>
                  <a:pt x="15375" y="25800"/>
                  <a:pt x="15370" y="25812"/>
                  <a:pt x="15358" y="25822"/>
                </a:cubicBezTo>
                <a:cubicBezTo>
                  <a:pt x="15348" y="25827"/>
                  <a:pt x="15338" y="25829"/>
                  <a:pt x="15329" y="25829"/>
                </a:cubicBezTo>
                <a:lnTo>
                  <a:pt x="15321" y="25829"/>
                </a:lnTo>
                <a:lnTo>
                  <a:pt x="13165" y="25378"/>
                </a:lnTo>
                <a:cubicBezTo>
                  <a:pt x="13143" y="25373"/>
                  <a:pt x="13616" y="18524"/>
                  <a:pt x="13625" y="18519"/>
                </a:cubicBezTo>
                <a:cubicBezTo>
                  <a:pt x="13634" y="18513"/>
                  <a:pt x="13642" y="18511"/>
                  <a:pt x="13650" y="18511"/>
                </a:cubicBezTo>
                <a:close/>
                <a:moveTo>
                  <a:pt x="42409" y="23301"/>
                </a:moveTo>
                <a:cubicBezTo>
                  <a:pt x="42418" y="23301"/>
                  <a:pt x="42431" y="23308"/>
                  <a:pt x="42440" y="23316"/>
                </a:cubicBezTo>
                <a:cubicBezTo>
                  <a:pt x="42450" y="23325"/>
                  <a:pt x="42452" y="23337"/>
                  <a:pt x="42452" y="23350"/>
                </a:cubicBezTo>
                <a:lnTo>
                  <a:pt x="42292" y="27205"/>
                </a:lnTo>
                <a:cubicBezTo>
                  <a:pt x="42292" y="27219"/>
                  <a:pt x="42283" y="27231"/>
                  <a:pt x="42275" y="27241"/>
                </a:cubicBezTo>
                <a:cubicBezTo>
                  <a:pt x="42266" y="27246"/>
                  <a:pt x="42256" y="27248"/>
                  <a:pt x="42246" y="27248"/>
                </a:cubicBezTo>
                <a:cubicBezTo>
                  <a:pt x="42241" y="27248"/>
                  <a:pt x="42239" y="27248"/>
                  <a:pt x="42232" y="27246"/>
                </a:cubicBezTo>
                <a:cubicBezTo>
                  <a:pt x="42222" y="27243"/>
                  <a:pt x="42217" y="27241"/>
                  <a:pt x="42210" y="27236"/>
                </a:cubicBezTo>
                <a:cubicBezTo>
                  <a:pt x="42210" y="27236"/>
                  <a:pt x="42207" y="27236"/>
                  <a:pt x="42207" y="27234"/>
                </a:cubicBezTo>
                <a:lnTo>
                  <a:pt x="36746" y="27234"/>
                </a:lnTo>
                <a:cubicBezTo>
                  <a:pt x="36734" y="27234"/>
                  <a:pt x="36722" y="27229"/>
                  <a:pt x="36712" y="27219"/>
                </a:cubicBezTo>
                <a:cubicBezTo>
                  <a:pt x="36702" y="27209"/>
                  <a:pt x="36700" y="27197"/>
                  <a:pt x="36700" y="27185"/>
                </a:cubicBezTo>
                <a:cubicBezTo>
                  <a:pt x="36749" y="26542"/>
                  <a:pt x="36797" y="25873"/>
                  <a:pt x="36848" y="25225"/>
                </a:cubicBezTo>
                <a:cubicBezTo>
                  <a:pt x="36897" y="24601"/>
                  <a:pt x="36943" y="23978"/>
                  <a:pt x="36989" y="23359"/>
                </a:cubicBezTo>
                <a:cubicBezTo>
                  <a:pt x="36998" y="23330"/>
                  <a:pt x="37015" y="23313"/>
                  <a:pt x="37040" y="23313"/>
                </a:cubicBezTo>
                <a:lnTo>
                  <a:pt x="42409" y="23301"/>
                </a:lnTo>
                <a:close/>
                <a:moveTo>
                  <a:pt x="42243" y="27299"/>
                </a:moveTo>
                <a:cubicBezTo>
                  <a:pt x="42252" y="27299"/>
                  <a:pt x="42260" y="27301"/>
                  <a:pt x="42268" y="27306"/>
                </a:cubicBezTo>
                <a:cubicBezTo>
                  <a:pt x="42280" y="27316"/>
                  <a:pt x="42290" y="27331"/>
                  <a:pt x="42290" y="27345"/>
                </a:cubicBezTo>
                <a:lnTo>
                  <a:pt x="42149" y="30730"/>
                </a:lnTo>
                <a:cubicBezTo>
                  <a:pt x="42149" y="30749"/>
                  <a:pt x="42137" y="30764"/>
                  <a:pt x="42120" y="30771"/>
                </a:cubicBezTo>
                <a:cubicBezTo>
                  <a:pt x="42113" y="30773"/>
                  <a:pt x="42108" y="30773"/>
                  <a:pt x="42105" y="30773"/>
                </a:cubicBezTo>
                <a:cubicBezTo>
                  <a:pt x="42093" y="30773"/>
                  <a:pt x="42081" y="30766"/>
                  <a:pt x="42071" y="30761"/>
                </a:cubicBezTo>
                <a:cubicBezTo>
                  <a:pt x="42059" y="30749"/>
                  <a:pt x="42050" y="30742"/>
                  <a:pt x="42040" y="30742"/>
                </a:cubicBezTo>
                <a:lnTo>
                  <a:pt x="42037" y="30742"/>
                </a:lnTo>
                <a:lnTo>
                  <a:pt x="36499" y="30482"/>
                </a:lnTo>
                <a:cubicBezTo>
                  <a:pt x="36487" y="30482"/>
                  <a:pt x="36474" y="30475"/>
                  <a:pt x="36467" y="30468"/>
                </a:cubicBezTo>
                <a:cubicBezTo>
                  <a:pt x="36457" y="30458"/>
                  <a:pt x="36455" y="30446"/>
                  <a:pt x="36455" y="30434"/>
                </a:cubicBezTo>
                <a:cubicBezTo>
                  <a:pt x="36482" y="30062"/>
                  <a:pt x="36511" y="29672"/>
                  <a:pt x="36542" y="29269"/>
                </a:cubicBezTo>
                <a:cubicBezTo>
                  <a:pt x="36588" y="28655"/>
                  <a:pt x="36637" y="28012"/>
                  <a:pt x="36688" y="27350"/>
                </a:cubicBezTo>
                <a:cubicBezTo>
                  <a:pt x="36695" y="27328"/>
                  <a:pt x="36715" y="27311"/>
                  <a:pt x="36739" y="27311"/>
                </a:cubicBezTo>
                <a:lnTo>
                  <a:pt x="42215" y="27311"/>
                </a:lnTo>
                <a:cubicBezTo>
                  <a:pt x="42217" y="27306"/>
                  <a:pt x="42219" y="27306"/>
                  <a:pt x="42222" y="27304"/>
                </a:cubicBezTo>
                <a:cubicBezTo>
                  <a:pt x="42229" y="27301"/>
                  <a:pt x="42236" y="27299"/>
                  <a:pt x="42243" y="27299"/>
                </a:cubicBezTo>
                <a:close/>
                <a:moveTo>
                  <a:pt x="11031" y="25001"/>
                </a:moveTo>
                <a:cubicBezTo>
                  <a:pt x="11034" y="25001"/>
                  <a:pt x="11036" y="25001"/>
                  <a:pt x="11039" y="25002"/>
                </a:cubicBezTo>
                <a:lnTo>
                  <a:pt x="13019" y="25450"/>
                </a:lnTo>
                <a:cubicBezTo>
                  <a:pt x="13041" y="25458"/>
                  <a:pt x="13055" y="25475"/>
                  <a:pt x="13055" y="25499"/>
                </a:cubicBezTo>
                <a:lnTo>
                  <a:pt x="12648" y="31077"/>
                </a:lnTo>
                <a:cubicBezTo>
                  <a:pt x="12645" y="31101"/>
                  <a:pt x="12628" y="31120"/>
                  <a:pt x="12604" y="31120"/>
                </a:cubicBezTo>
                <a:lnTo>
                  <a:pt x="12599" y="31120"/>
                </a:lnTo>
                <a:lnTo>
                  <a:pt x="10775" y="30994"/>
                </a:lnTo>
                <a:cubicBezTo>
                  <a:pt x="10751" y="30992"/>
                  <a:pt x="10731" y="30975"/>
                  <a:pt x="10731" y="30946"/>
                </a:cubicBezTo>
                <a:lnTo>
                  <a:pt x="10986" y="25045"/>
                </a:lnTo>
                <a:cubicBezTo>
                  <a:pt x="10986" y="25033"/>
                  <a:pt x="10993" y="25019"/>
                  <a:pt x="11003" y="25011"/>
                </a:cubicBezTo>
                <a:cubicBezTo>
                  <a:pt x="11012" y="25004"/>
                  <a:pt x="11021" y="25001"/>
                  <a:pt x="11031" y="25001"/>
                </a:cubicBezTo>
                <a:close/>
                <a:moveTo>
                  <a:pt x="36494" y="30562"/>
                </a:moveTo>
                <a:lnTo>
                  <a:pt x="42040" y="30822"/>
                </a:lnTo>
                <a:cubicBezTo>
                  <a:pt x="42050" y="30822"/>
                  <a:pt x="42059" y="30819"/>
                  <a:pt x="42062" y="30812"/>
                </a:cubicBezTo>
                <a:cubicBezTo>
                  <a:pt x="42071" y="30801"/>
                  <a:pt x="42085" y="30796"/>
                  <a:pt x="42099" y="30796"/>
                </a:cubicBezTo>
                <a:cubicBezTo>
                  <a:pt x="42104" y="30796"/>
                  <a:pt x="42108" y="30796"/>
                  <a:pt x="42113" y="30798"/>
                </a:cubicBezTo>
                <a:cubicBezTo>
                  <a:pt x="42132" y="30805"/>
                  <a:pt x="42144" y="30822"/>
                  <a:pt x="42144" y="30844"/>
                </a:cubicBezTo>
                <a:lnTo>
                  <a:pt x="42004" y="34228"/>
                </a:lnTo>
                <a:cubicBezTo>
                  <a:pt x="42001" y="34255"/>
                  <a:pt x="41984" y="34274"/>
                  <a:pt x="41960" y="34274"/>
                </a:cubicBezTo>
                <a:lnTo>
                  <a:pt x="36217" y="34228"/>
                </a:lnTo>
                <a:cubicBezTo>
                  <a:pt x="36205" y="34228"/>
                  <a:pt x="36193" y="34221"/>
                  <a:pt x="36186" y="34214"/>
                </a:cubicBezTo>
                <a:cubicBezTo>
                  <a:pt x="36176" y="34204"/>
                  <a:pt x="36174" y="34192"/>
                  <a:pt x="36174" y="34180"/>
                </a:cubicBezTo>
                <a:lnTo>
                  <a:pt x="36193" y="33903"/>
                </a:lnTo>
                <a:cubicBezTo>
                  <a:pt x="36239" y="33330"/>
                  <a:pt x="36331" y="32134"/>
                  <a:pt x="36445" y="30604"/>
                </a:cubicBezTo>
                <a:cubicBezTo>
                  <a:pt x="36448" y="30579"/>
                  <a:pt x="36470" y="30562"/>
                  <a:pt x="36494" y="30562"/>
                </a:cubicBezTo>
                <a:close/>
                <a:moveTo>
                  <a:pt x="36858" y="13131"/>
                </a:moveTo>
                <a:lnTo>
                  <a:pt x="44010" y="13206"/>
                </a:lnTo>
                <a:cubicBezTo>
                  <a:pt x="44022" y="13206"/>
                  <a:pt x="44034" y="13211"/>
                  <a:pt x="44041" y="13221"/>
                </a:cubicBezTo>
                <a:cubicBezTo>
                  <a:pt x="44051" y="13230"/>
                  <a:pt x="44054" y="13242"/>
                  <a:pt x="44054" y="13255"/>
                </a:cubicBezTo>
                <a:lnTo>
                  <a:pt x="43685" y="34214"/>
                </a:lnTo>
                <a:cubicBezTo>
                  <a:pt x="43685" y="34238"/>
                  <a:pt x="43665" y="34257"/>
                  <a:pt x="43641" y="34257"/>
                </a:cubicBezTo>
                <a:lnTo>
                  <a:pt x="42130" y="34281"/>
                </a:lnTo>
                <a:cubicBezTo>
                  <a:pt x="42118" y="34281"/>
                  <a:pt x="42105" y="34277"/>
                  <a:pt x="42096" y="34267"/>
                </a:cubicBezTo>
                <a:cubicBezTo>
                  <a:pt x="42086" y="34257"/>
                  <a:pt x="42084" y="34245"/>
                  <a:pt x="42084" y="34233"/>
                </a:cubicBezTo>
                <a:lnTo>
                  <a:pt x="42894" y="14824"/>
                </a:lnTo>
                <a:cubicBezTo>
                  <a:pt x="42894" y="14819"/>
                  <a:pt x="42889" y="14807"/>
                  <a:pt x="42884" y="14798"/>
                </a:cubicBezTo>
                <a:cubicBezTo>
                  <a:pt x="42872" y="14785"/>
                  <a:pt x="42862" y="14783"/>
                  <a:pt x="42853" y="14783"/>
                </a:cubicBezTo>
                <a:lnTo>
                  <a:pt x="37620" y="14715"/>
                </a:lnTo>
                <a:cubicBezTo>
                  <a:pt x="37600" y="14715"/>
                  <a:pt x="37583" y="14732"/>
                  <a:pt x="37581" y="14751"/>
                </a:cubicBezTo>
                <a:cubicBezTo>
                  <a:pt x="37561" y="14926"/>
                  <a:pt x="36829" y="24565"/>
                  <a:pt x="36387" y="30325"/>
                </a:cubicBezTo>
                <a:lnTo>
                  <a:pt x="36373" y="30516"/>
                </a:lnTo>
                <a:lnTo>
                  <a:pt x="36373" y="30519"/>
                </a:lnTo>
                <a:cubicBezTo>
                  <a:pt x="36225" y="32493"/>
                  <a:pt x="36106" y="34051"/>
                  <a:pt x="36091" y="34264"/>
                </a:cubicBezTo>
                <a:lnTo>
                  <a:pt x="36091" y="34267"/>
                </a:lnTo>
                <a:cubicBezTo>
                  <a:pt x="36091" y="34267"/>
                  <a:pt x="36091" y="34274"/>
                  <a:pt x="36101" y="34281"/>
                </a:cubicBezTo>
                <a:cubicBezTo>
                  <a:pt x="36108" y="34298"/>
                  <a:pt x="36113" y="34315"/>
                  <a:pt x="36103" y="34330"/>
                </a:cubicBezTo>
                <a:cubicBezTo>
                  <a:pt x="36094" y="34347"/>
                  <a:pt x="36079" y="34354"/>
                  <a:pt x="36064" y="34354"/>
                </a:cubicBezTo>
                <a:lnTo>
                  <a:pt x="34720" y="34376"/>
                </a:lnTo>
                <a:cubicBezTo>
                  <a:pt x="34708" y="34376"/>
                  <a:pt x="34696" y="34371"/>
                  <a:pt x="34686" y="34364"/>
                </a:cubicBezTo>
                <a:cubicBezTo>
                  <a:pt x="34677" y="34354"/>
                  <a:pt x="34674" y="34342"/>
                  <a:pt x="34674" y="34330"/>
                </a:cubicBezTo>
                <a:cubicBezTo>
                  <a:pt x="34674" y="34323"/>
                  <a:pt x="34677" y="34315"/>
                  <a:pt x="34677" y="34311"/>
                </a:cubicBezTo>
                <a:lnTo>
                  <a:pt x="36812" y="13170"/>
                </a:lnTo>
                <a:cubicBezTo>
                  <a:pt x="36817" y="13145"/>
                  <a:pt x="36834" y="13131"/>
                  <a:pt x="36858" y="13131"/>
                </a:cubicBezTo>
                <a:close/>
                <a:moveTo>
                  <a:pt x="34529" y="14824"/>
                </a:moveTo>
                <a:cubicBezTo>
                  <a:pt x="34534" y="14824"/>
                  <a:pt x="34539" y="14825"/>
                  <a:pt x="34543" y="14827"/>
                </a:cubicBezTo>
                <a:cubicBezTo>
                  <a:pt x="34563" y="14834"/>
                  <a:pt x="34575" y="14851"/>
                  <a:pt x="34575" y="14873"/>
                </a:cubicBezTo>
                <a:lnTo>
                  <a:pt x="33270" y="34357"/>
                </a:lnTo>
                <a:cubicBezTo>
                  <a:pt x="33270" y="34383"/>
                  <a:pt x="33253" y="34400"/>
                  <a:pt x="33228" y="34400"/>
                </a:cubicBezTo>
                <a:lnTo>
                  <a:pt x="27423" y="34476"/>
                </a:lnTo>
                <a:cubicBezTo>
                  <a:pt x="27411" y="34476"/>
                  <a:pt x="27398" y="34471"/>
                  <a:pt x="27391" y="34463"/>
                </a:cubicBezTo>
                <a:cubicBezTo>
                  <a:pt x="27381" y="34456"/>
                  <a:pt x="27379" y="34442"/>
                  <a:pt x="27379" y="34432"/>
                </a:cubicBezTo>
                <a:lnTo>
                  <a:pt x="27610" y="20974"/>
                </a:lnTo>
                <a:cubicBezTo>
                  <a:pt x="27610" y="20950"/>
                  <a:pt x="27629" y="20928"/>
                  <a:pt x="27653" y="20928"/>
                </a:cubicBezTo>
                <a:lnTo>
                  <a:pt x="29987" y="20928"/>
                </a:lnTo>
                <a:cubicBezTo>
                  <a:pt x="29994" y="20928"/>
                  <a:pt x="30011" y="20926"/>
                  <a:pt x="30019" y="20914"/>
                </a:cubicBezTo>
                <a:lnTo>
                  <a:pt x="34492" y="14844"/>
                </a:lnTo>
                <a:cubicBezTo>
                  <a:pt x="34501" y="14831"/>
                  <a:pt x="34516" y="14824"/>
                  <a:pt x="34529" y="14824"/>
                </a:cubicBezTo>
                <a:close/>
                <a:moveTo>
                  <a:pt x="24856" y="18820"/>
                </a:moveTo>
                <a:cubicBezTo>
                  <a:pt x="24880" y="18820"/>
                  <a:pt x="24900" y="18837"/>
                  <a:pt x="24904" y="18861"/>
                </a:cubicBezTo>
                <a:lnTo>
                  <a:pt x="26008" y="34446"/>
                </a:lnTo>
                <a:cubicBezTo>
                  <a:pt x="26008" y="34459"/>
                  <a:pt x="26001" y="34471"/>
                  <a:pt x="25991" y="34480"/>
                </a:cubicBezTo>
                <a:cubicBezTo>
                  <a:pt x="25984" y="34488"/>
                  <a:pt x="25972" y="34495"/>
                  <a:pt x="25960" y="34495"/>
                </a:cubicBezTo>
                <a:lnTo>
                  <a:pt x="19002" y="34590"/>
                </a:lnTo>
                <a:cubicBezTo>
                  <a:pt x="18990" y="34590"/>
                  <a:pt x="18977" y="34582"/>
                  <a:pt x="18968" y="34573"/>
                </a:cubicBezTo>
                <a:cubicBezTo>
                  <a:pt x="18960" y="34565"/>
                  <a:pt x="18956" y="34553"/>
                  <a:pt x="18956" y="34541"/>
                </a:cubicBezTo>
                <a:lnTo>
                  <a:pt x="19608" y="19070"/>
                </a:lnTo>
                <a:cubicBezTo>
                  <a:pt x="19608" y="19046"/>
                  <a:pt x="19630" y="19029"/>
                  <a:pt x="19652" y="19029"/>
                </a:cubicBezTo>
                <a:lnTo>
                  <a:pt x="24856" y="18820"/>
                </a:lnTo>
                <a:close/>
                <a:moveTo>
                  <a:pt x="13160" y="25474"/>
                </a:moveTo>
                <a:cubicBezTo>
                  <a:pt x="13164" y="25474"/>
                  <a:pt x="13167" y="25474"/>
                  <a:pt x="13169" y="25475"/>
                </a:cubicBezTo>
                <a:lnTo>
                  <a:pt x="15329" y="25911"/>
                </a:lnTo>
                <a:cubicBezTo>
                  <a:pt x="15350" y="25916"/>
                  <a:pt x="15365" y="25936"/>
                  <a:pt x="15365" y="25958"/>
                </a:cubicBezTo>
                <a:lnTo>
                  <a:pt x="15120" y="31283"/>
                </a:lnTo>
                <a:cubicBezTo>
                  <a:pt x="15120" y="31302"/>
                  <a:pt x="15108" y="31319"/>
                  <a:pt x="15091" y="31326"/>
                </a:cubicBezTo>
                <a:cubicBezTo>
                  <a:pt x="15108" y="31331"/>
                  <a:pt x="15118" y="31351"/>
                  <a:pt x="15118" y="31368"/>
                </a:cubicBezTo>
                <a:lnTo>
                  <a:pt x="14970" y="34597"/>
                </a:lnTo>
                <a:cubicBezTo>
                  <a:pt x="14972" y="34626"/>
                  <a:pt x="14950" y="34643"/>
                  <a:pt x="14926" y="34643"/>
                </a:cubicBezTo>
                <a:lnTo>
                  <a:pt x="12522" y="34674"/>
                </a:lnTo>
                <a:cubicBezTo>
                  <a:pt x="12509" y="34674"/>
                  <a:pt x="12497" y="34667"/>
                  <a:pt x="12488" y="34657"/>
                </a:cubicBezTo>
                <a:cubicBezTo>
                  <a:pt x="12478" y="34650"/>
                  <a:pt x="12476" y="34638"/>
                  <a:pt x="12476" y="34626"/>
                </a:cubicBezTo>
                <a:lnTo>
                  <a:pt x="12713" y="31254"/>
                </a:lnTo>
                <a:cubicBezTo>
                  <a:pt x="12716" y="31229"/>
                  <a:pt x="12738" y="31210"/>
                  <a:pt x="12762" y="31210"/>
                </a:cubicBezTo>
                <a:lnTo>
                  <a:pt x="15006" y="31360"/>
                </a:lnTo>
                <a:cubicBezTo>
                  <a:pt x="15013" y="31360"/>
                  <a:pt x="15023" y="31358"/>
                  <a:pt x="15035" y="31341"/>
                </a:cubicBezTo>
                <a:cubicBezTo>
                  <a:pt x="15042" y="31331"/>
                  <a:pt x="15050" y="31324"/>
                  <a:pt x="15057" y="31322"/>
                </a:cubicBezTo>
                <a:cubicBezTo>
                  <a:pt x="15047" y="31319"/>
                  <a:pt x="15042" y="31314"/>
                  <a:pt x="15035" y="31305"/>
                </a:cubicBezTo>
                <a:cubicBezTo>
                  <a:pt x="15023" y="31283"/>
                  <a:pt x="15013" y="31283"/>
                  <a:pt x="15011" y="31283"/>
                </a:cubicBezTo>
                <a:lnTo>
                  <a:pt x="15008" y="31283"/>
                </a:lnTo>
                <a:lnTo>
                  <a:pt x="12767" y="31132"/>
                </a:lnTo>
                <a:cubicBezTo>
                  <a:pt x="12755" y="31132"/>
                  <a:pt x="12742" y="31125"/>
                  <a:pt x="12738" y="31115"/>
                </a:cubicBezTo>
                <a:cubicBezTo>
                  <a:pt x="12728" y="31108"/>
                  <a:pt x="12725" y="31094"/>
                  <a:pt x="12725" y="31084"/>
                </a:cubicBezTo>
                <a:lnTo>
                  <a:pt x="13116" y="25518"/>
                </a:lnTo>
                <a:cubicBezTo>
                  <a:pt x="13116" y="25506"/>
                  <a:pt x="13121" y="25494"/>
                  <a:pt x="13133" y="25484"/>
                </a:cubicBezTo>
                <a:cubicBezTo>
                  <a:pt x="13140" y="25477"/>
                  <a:pt x="13151" y="25474"/>
                  <a:pt x="13160" y="25474"/>
                </a:cubicBezTo>
                <a:close/>
                <a:moveTo>
                  <a:pt x="10775" y="31072"/>
                </a:moveTo>
                <a:lnTo>
                  <a:pt x="12594" y="31195"/>
                </a:lnTo>
                <a:cubicBezTo>
                  <a:pt x="12607" y="31195"/>
                  <a:pt x="12619" y="31200"/>
                  <a:pt x="12624" y="31210"/>
                </a:cubicBezTo>
                <a:cubicBezTo>
                  <a:pt x="12633" y="31220"/>
                  <a:pt x="12636" y="31232"/>
                  <a:pt x="12636" y="31244"/>
                </a:cubicBezTo>
                <a:lnTo>
                  <a:pt x="12400" y="34633"/>
                </a:lnTo>
                <a:cubicBezTo>
                  <a:pt x="12398" y="34657"/>
                  <a:pt x="12376" y="34679"/>
                  <a:pt x="12354" y="34679"/>
                </a:cubicBezTo>
                <a:lnTo>
                  <a:pt x="10620" y="34706"/>
                </a:lnTo>
                <a:cubicBezTo>
                  <a:pt x="10607" y="34706"/>
                  <a:pt x="10595" y="34701"/>
                  <a:pt x="10586" y="34691"/>
                </a:cubicBezTo>
                <a:cubicBezTo>
                  <a:pt x="10576" y="34682"/>
                  <a:pt x="10573" y="34670"/>
                  <a:pt x="10573" y="34657"/>
                </a:cubicBezTo>
                <a:lnTo>
                  <a:pt x="10726" y="31115"/>
                </a:lnTo>
                <a:cubicBezTo>
                  <a:pt x="10726" y="31103"/>
                  <a:pt x="10731" y="31091"/>
                  <a:pt x="10741" y="31084"/>
                </a:cubicBezTo>
                <a:cubicBezTo>
                  <a:pt x="10751" y="31074"/>
                  <a:pt x="10763" y="31072"/>
                  <a:pt x="10775" y="31072"/>
                </a:cubicBezTo>
                <a:close/>
                <a:moveTo>
                  <a:pt x="13621" y="171"/>
                </a:moveTo>
                <a:cubicBezTo>
                  <a:pt x="13630" y="171"/>
                  <a:pt x="13639" y="175"/>
                  <a:pt x="13645" y="180"/>
                </a:cubicBezTo>
                <a:cubicBezTo>
                  <a:pt x="13657" y="190"/>
                  <a:pt x="13664" y="205"/>
                  <a:pt x="13664" y="219"/>
                </a:cubicBezTo>
                <a:lnTo>
                  <a:pt x="13266" y="4559"/>
                </a:lnTo>
                <a:cubicBezTo>
                  <a:pt x="13266" y="4574"/>
                  <a:pt x="13274" y="4593"/>
                  <a:pt x="13293" y="4598"/>
                </a:cubicBezTo>
                <a:lnTo>
                  <a:pt x="17954" y="5967"/>
                </a:lnTo>
                <a:cubicBezTo>
                  <a:pt x="17971" y="5974"/>
                  <a:pt x="17985" y="5991"/>
                  <a:pt x="17985" y="6013"/>
                </a:cubicBezTo>
                <a:lnTo>
                  <a:pt x="17677" y="34565"/>
                </a:lnTo>
                <a:cubicBezTo>
                  <a:pt x="17675" y="34585"/>
                  <a:pt x="17655" y="34607"/>
                  <a:pt x="17631" y="34607"/>
                </a:cubicBezTo>
                <a:lnTo>
                  <a:pt x="15098" y="34641"/>
                </a:lnTo>
                <a:cubicBezTo>
                  <a:pt x="15086" y="34641"/>
                  <a:pt x="15074" y="34633"/>
                  <a:pt x="15064" y="34626"/>
                </a:cubicBezTo>
                <a:cubicBezTo>
                  <a:pt x="15057" y="34616"/>
                  <a:pt x="15054" y="34604"/>
                  <a:pt x="15054" y="34592"/>
                </a:cubicBezTo>
                <a:lnTo>
                  <a:pt x="16255" y="8480"/>
                </a:lnTo>
                <a:cubicBezTo>
                  <a:pt x="16255" y="8463"/>
                  <a:pt x="16246" y="8448"/>
                  <a:pt x="16231" y="8441"/>
                </a:cubicBezTo>
                <a:lnTo>
                  <a:pt x="11689" y="6908"/>
                </a:lnTo>
                <a:cubicBezTo>
                  <a:pt x="11687" y="6944"/>
                  <a:pt x="11685" y="7000"/>
                  <a:pt x="11682" y="7092"/>
                </a:cubicBezTo>
                <a:lnTo>
                  <a:pt x="10671" y="30958"/>
                </a:lnTo>
                <a:lnTo>
                  <a:pt x="10671" y="30963"/>
                </a:lnTo>
                <a:cubicBezTo>
                  <a:pt x="10666" y="31001"/>
                  <a:pt x="10663" y="31043"/>
                  <a:pt x="10663" y="31084"/>
                </a:cubicBezTo>
                <a:cubicBezTo>
                  <a:pt x="10666" y="31089"/>
                  <a:pt x="10668" y="31098"/>
                  <a:pt x="10666" y="31103"/>
                </a:cubicBezTo>
                <a:lnTo>
                  <a:pt x="10513" y="34662"/>
                </a:lnTo>
                <a:cubicBezTo>
                  <a:pt x="10513" y="34687"/>
                  <a:pt x="10493" y="34704"/>
                  <a:pt x="10469" y="34704"/>
                </a:cubicBezTo>
                <a:lnTo>
                  <a:pt x="7327" y="34755"/>
                </a:lnTo>
                <a:cubicBezTo>
                  <a:pt x="7315" y="34755"/>
                  <a:pt x="7301" y="34750"/>
                  <a:pt x="7293" y="34740"/>
                </a:cubicBezTo>
                <a:cubicBezTo>
                  <a:pt x="7284" y="34730"/>
                  <a:pt x="7281" y="34718"/>
                  <a:pt x="7281" y="34704"/>
                </a:cubicBezTo>
                <a:lnTo>
                  <a:pt x="10714" y="1328"/>
                </a:lnTo>
                <a:cubicBezTo>
                  <a:pt x="10717" y="1309"/>
                  <a:pt x="10726" y="1296"/>
                  <a:pt x="10741" y="1292"/>
                </a:cubicBezTo>
                <a:lnTo>
                  <a:pt x="13604" y="176"/>
                </a:lnTo>
                <a:cubicBezTo>
                  <a:pt x="13609" y="173"/>
                  <a:pt x="13616" y="171"/>
                  <a:pt x="13621" y="171"/>
                </a:cubicBezTo>
                <a:close/>
                <a:moveTo>
                  <a:pt x="12607" y="368"/>
                </a:moveTo>
                <a:cubicBezTo>
                  <a:pt x="12625" y="368"/>
                  <a:pt x="12640" y="381"/>
                  <a:pt x="12648" y="399"/>
                </a:cubicBezTo>
                <a:cubicBezTo>
                  <a:pt x="12655" y="423"/>
                  <a:pt x="12643" y="447"/>
                  <a:pt x="12621" y="455"/>
                </a:cubicBezTo>
                <a:lnTo>
                  <a:pt x="10634" y="1233"/>
                </a:lnTo>
                <a:lnTo>
                  <a:pt x="7187" y="34723"/>
                </a:lnTo>
                <a:cubicBezTo>
                  <a:pt x="7182" y="34747"/>
                  <a:pt x="7162" y="34764"/>
                  <a:pt x="7138" y="34764"/>
                </a:cubicBezTo>
                <a:lnTo>
                  <a:pt x="886" y="34869"/>
                </a:lnTo>
                <a:cubicBezTo>
                  <a:pt x="874" y="34869"/>
                  <a:pt x="857" y="34861"/>
                  <a:pt x="852" y="34852"/>
                </a:cubicBezTo>
                <a:cubicBezTo>
                  <a:pt x="842" y="34844"/>
                  <a:pt x="840" y="34827"/>
                  <a:pt x="842" y="34815"/>
                </a:cubicBezTo>
                <a:lnTo>
                  <a:pt x="6922" y="1728"/>
                </a:lnTo>
                <a:cubicBezTo>
                  <a:pt x="6927" y="1709"/>
                  <a:pt x="6942" y="1694"/>
                  <a:pt x="6956" y="1692"/>
                </a:cubicBezTo>
                <a:lnTo>
                  <a:pt x="12594" y="370"/>
                </a:lnTo>
                <a:cubicBezTo>
                  <a:pt x="12599" y="368"/>
                  <a:pt x="12603" y="368"/>
                  <a:pt x="12607" y="368"/>
                </a:cubicBezTo>
                <a:close/>
                <a:moveTo>
                  <a:pt x="13771" y="1"/>
                </a:moveTo>
                <a:lnTo>
                  <a:pt x="6842" y="1621"/>
                </a:lnTo>
                <a:lnTo>
                  <a:pt x="748" y="34786"/>
                </a:lnTo>
                <a:cubicBezTo>
                  <a:pt x="760" y="34796"/>
                  <a:pt x="770" y="34810"/>
                  <a:pt x="770" y="34827"/>
                </a:cubicBezTo>
                <a:cubicBezTo>
                  <a:pt x="767" y="34852"/>
                  <a:pt x="748" y="34871"/>
                  <a:pt x="724" y="34871"/>
                </a:cubicBezTo>
                <a:lnTo>
                  <a:pt x="64" y="34883"/>
                </a:lnTo>
                <a:cubicBezTo>
                  <a:pt x="52" y="34905"/>
                  <a:pt x="27" y="34922"/>
                  <a:pt x="1" y="34941"/>
                </a:cubicBezTo>
                <a:lnTo>
                  <a:pt x="44301" y="34337"/>
                </a:lnTo>
                <a:cubicBezTo>
                  <a:pt x="44299" y="34330"/>
                  <a:pt x="44282" y="34269"/>
                  <a:pt x="44279" y="34245"/>
                </a:cubicBezTo>
                <a:lnTo>
                  <a:pt x="43852" y="34252"/>
                </a:lnTo>
                <a:cubicBezTo>
                  <a:pt x="43840" y="34252"/>
                  <a:pt x="43828" y="34245"/>
                  <a:pt x="43818" y="34240"/>
                </a:cubicBezTo>
                <a:cubicBezTo>
                  <a:pt x="43809" y="34231"/>
                  <a:pt x="43806" y="34218"/>
                  <a:pt x="43806" y="34206"/>
                </a:cubicBezTo>
                <a:lnTo>
                  <a:pt x="44136" y="13170"/>
                </a:lnTo>
                <a:cubicBezTo>
                  <a:pt x="44136" y="13160"/>
                  <a:pt x="44134" y="13150"/>
                  <a:pt x="44124" y="13138"/>
                </a:cubicBezTo>
                <a:cubicBezTo>
                  <a:pt x="44112" y="13126"/>
                  <a:pt x="44102" y="13126"/>
                  <a:pt x="44097" y="13126"/>
                </a:cubicBezTo>
                <a:lnTo>
                  <a:pt x="43270" y="13121"/>
                </a:lnTo>
                <a:cubicBezTo>
                  <a:pt x="43253" y="13121"/>
                  <a:pt x="43238" y="13111"/>
                  <a:pt x="43229" y="13099"/>
                </a:cubicBezTo>
                <a:cubicBezTo>
                  <a:pt x="43221" y="13087"/>
                  <a:pt x="43221" y="13070"/>
                  <a:pt x="43226" y="13058"/>
                </a:cubicBezTo>
                <a:cubicBezTo>
                  <a:pt x="43226" y="13058"/>
                  <a:pt x="43226" y="13053"/>
                  <a:pt x="43229" y="13053"/>
                </a:cubicBezTo>
                <a:lnTo>
                  <a:pt x="43185" y="8677"/>
                </a:lnTo>
                <a:cubicBezTo>
                  <a:pt x="43185" y="8657"/>
                  <a:pt x="43173" y="8645"/>
                  <a:pt x="43153" y="8640"/>
                </a:cubicBezTo>
                <a:lnTo>
                  <a:pt x="43090" y="8626"/>
                </a:lnTo>
                <a:lnTo>
                  <a:pt x="41919" y="8359"/>
                </a:lnTo>
                <a:cubicBezTo>
                  <a:pt x="41899" y="8354"/>
                  <a:pt x="41887" y="8337"/>
                  <a:pt x="41882" y="8317"/>
                </a:cubicBezTo>
                <a:lnTo>
                  <a:pt x="41681" y="3667"/>
                </a:lnTo>
                <a:lnTo>
                  <a:pt x="39376" y="2936"/>
                </a:lnTo>
                <a:lnTo>
                  <a:pt x="39012" y="8584"/>
                </a:lnTo>
                <a:cubicBezTo>
                  <a:pt x="39012" y="8596"/>
                  <a:pt x="39005" y="8609"/>
                  <a:pt x="38995" y="8616"/>
                </a:cubicBezTo>
                <a:cubicBezTo>
                  <a:pt x="38990" y="8623"/>
                  <a:pt x="38980" y="8626"/>
                  <a:pt x="38970" y="8626"/>
                </a:cubicBezTo>
                <a:cubicBezTo>
                  <a:pt x="38967" y="8626"/>
                  <a:pt x="38964" y="8626"/>
                  <a:pt x="38961" y="8626"/>
                </a:cubicBezTo>
                <a:lnTo>
                  <a:pt x="37695" y="8480"/>
                </a:lnTo>
                <a:cubicBezTo>
                  <a:pt x="37685" y="8480"/>
                  <a:pt x="37673" y="8480"/>
                  <a:pt x="37668" y="8487"/>
                </a:cubicBezTo>
                <a:cubicBezTo>
                  <a:pt x="37656" y="8499"/>
                  <a:pt x="37654" y="8507"/>
                  <a:pt x="37654" y="8516"/>
                </a:cubicBezTo>
                <a:lnTo>
                  <a:pt x="37654" y="12949"/>
                </a:lnTo>
                <a:cubicBezTo>
                  <a:pt x="37654" y="12963"/>
                  <a:pt x="37668" y="12971"/>
                  <a:pt x="37673" y="12976"/>
                </a:cubicBezTo>
                <a:cubicBezTo>
                  <a:pt x="37680" y="12978"/>
                  <a:pt x="37685" y="12980"/>
                  <a:pt x="37690" y="12988"/>
                </a:cubicBezTo>
                <a:cubicBezTo>
                  <a:pt x="37692" y="12983"/>
                  <a:pt x="37697" y="12980"/>
                  <a:pt x="37704" y="12978"/>
                </a:cubicBezTo>
                <a:cubicBezTo>
                  <a:pt x="37717" y="12971"/>
                  <a:pt x="37731" y="12963"/>
                  <a:pt x="37731" y="12949"/>
                </a:cubicBezTo>
                <a:lnTo>
                  <a:pt x="37731" y="8613"/>
                </a:lnTo>
                <a:cubicBezTo>
                  <a:pt x="37731" y="8601"/>
                  <a:pt x="37738" y="8589"/>
                  <a:pt x="37746" y="8579"/>
                </a:cubicBezTo>
                <a:cubicBezTo>
                  <a:pt x="37755" y="8572"/>
                  <a:pt x="37770" y="8567"/>
                  <a:pt x="37782" y="8567"/>
                </a:cubicBezTo>
                <a:lnTo>
                  <a:pt x="39039" y="8713"/>
                </a:lnTo>
                <a:cubicBezTo>
                  <a:pt x="39042" y="8714"/>
                  <a:pt x="39046" y="8715"/>
                  <a:pt x="39049" y="8715"/>
                </a:cubicBezTo>
                <a:cubicBezTo>
                  <a:pt x="39056" y="8715"/>
                  <a:pt x="39062" y="8712"/>
                  <a:pt x="39066" y="8708"/>
                </a:cubicBezTo>
                <a:lnTo>
                  <a:pt x="39073" y="8701"/>
                </a:lnTo>
                <a:cubicBezTo>
                  <a:pt x="39078" y="8696"/>
                  <a:pt x="39080" y="8689"/>
                  <a:pt x="39080" y="8681"/>
                </a:cubicBezTo>
                <a:lnTo>
                  <a:pt x="39439" y="3167"/>
                </a:lnTo>
                <a:cubicBezTo>
                  <a:pt x="39439" y="3152"/>
                  <a:pt x="39446" y="3140"/>
                  <a:pt x="39461" y="3131"/>
                </a:cubicBezTo>
                <a:cubicBezTo>
                  <a:pt x="39468" y="3125"/>
                  <a:pt x="39476" y="3122"/>
                  <a:pt x="39484" y="3122"/>
                </a:cubicBezTo>
                <a:cubicBezTo>
                  <a:pt x="39489" y="3122"/>
                  <a:pt x="39495" y="3124"/>
                  <a:pt x="39500" y="3126"/>
                </a:cubicBezTo>
                <a:lnTo>
                  <a:pt x="41538" y="3822"/>
                </a:lnTo>
                <a:cubicBezTo>
                  <a:pt x="41555" y="3829"/>
                  <a:pt x="41567" y="3844"/>
                  <a:pt x="41567" y="3861"/>
                </a:cubicBezTo>
                <a:lnTo>
                  <a:pt x="41802" y="8381"/>
                </a:lnTo>
                <a:cubicBezTo>
                  <a:pt x="41802" y="8402"/>
                  <a:pt x="41817" y="8415"/>
                  <a:pt x="41831" y="8417"/>
                </a:cubicBezTo>
                <a:lnTo>
                  <a:pt x="43064" y="8696"/>
                </a:lnTo>
                <a:cubicBezTo>
                  <a:pt x="43083" y="8701"/>
                  <a:pt x="43100" y="8720"/>
                  <a:pt x="43100" y="8737"/>
                </a:cubicBezTo>
                <a:lnTo>
                  <a:pt x="43144" y="13051"/>
                </a:lnTo>
                <a:cubicBezTo>
                  <a:pt x="43149" y="13058"/>
                  <a:pt x="43149" y="13063"/>
                  <a:pt x="43149" y="13070"/>
                </a:cubicBezTo>
                <a:cubicBezTo>
                  <a:pt x="43149" y="13080"/>
                  <a:pt x="43141" y="13092"/>
                  <a:pt x="43136" y="13102"/>
                </a:cubicBezTo>
                <a:cubicBezTo>
                  <a:pt x="43127" y="13111"/>
                  <a:pt x="43115" y="13114"/>
                  <a:pt x="43103" y="13114"/>
                </a:cubicBezTo>
                <a:lnTo>
                  <a:pt x="37726" y="13063"/>
                </a:lnTo>
                <a:cubicBezTo>
                  <a:pt x="37709" y="13063"/>
                  <a:pt x="37697" y="13058"/>
                  <a:pt x="37687" y="13046"/>
                </a:cubicBezTo>
                <a:cubicBezTo>
                  <a:pt x="37681" y="13052"/>
                  <a:pt x="37673" y="13059"/>
                  <a:pt x="37662" y="13059"/>
                </a:cubicBezTo>
                <a:cubicBezTo>
                  <a:pt x="37660" y="13059"/>
                  <a:pt x="37658" y="13058"/>
                  <a:pt x="37656" y="13058"/>
                </a:cubicBezTo>
                <a:lnTo>
                  <a:pt x="36778" y="13051"/>
                </a:lnTo>
                <a:cubicBezTo>
                  <a:pt x="36756" y="13051"/>
                  <a:pt x="36741" y="13063"/>
                  <a:pt x="36739" y="13085"/>
                </a:cubicBezTo>
                <a:lnTo>
                  <a:pt x="34592" y="34303"/>
                </a:lnTo>
                <a:cubicBezTo>
                  <a:pt x="34592" y="34303"/>
                  <a:pt x="34592" y="34306"/>
                  <a:pt x="34597" y="34306"/>
                </a:cubicBezTo>
                <a:cubicBezTo>
                  <a:pt x="34597" y="34311"/>
                  <a:pt x="34599" y="34311"/>
                  <a:pt x="34599" y="34313"/>
                </a:cubicBezTo>
                <a:cubicBezTo>
                  <a:pt x="34604" y="34328"/>
                  <a:pt x="34604" y="34342"/>
                  <a:pt x="34597" y="34354"/>
                </a:cubicBezTo>
                <a:cubicBezTo>
                  <a:pt x="34587" y="34366"/>
                  <a:pt x="34575" y="34376"/>
                  <a:pt x="34555" y="34376"/>
                </a:cubicBezTo>
                <a:lnTo>
                  <a:pt x="33391" y="34395"/>
                </a:lnTo>
                <a:cubicBezTo>
                  <a:pt x="33379" y="34395"/>
                  <a:pt x="33367" y="34388"/>
                  <a:pt x="33359" y="34378"/>
                </a:cubicBezTo>
                <a:cubicBezTo>
                  <a:pt x="33350" y="34371"/>
                  <a:pt x="33347" y="34359"/>
                  <a:pt x="33347" y="34347"/>
                </a:cubicBezTo>
                <a:lnTo>
                  <a:pt x="34672" y="14586"/>
                </a:lnTo>
                <a:cubicBezTo>
                  <a:pt x="34674" y="14567"/>
                  <a:pt x="34660" y="14553"/>
                  <a:pt x="34648" y="14545"/>
                </a:cubicBezTo>
                <a:cubicBezTo>
                  <a:pt x="34643" y="14544"/>
                  <a:pt x="34638" y="14543"/>
                  <a:pt x="34633" y="14543"/>
                </a:cubicBezTo>
                <a:cubicBezTo>
                  <a:pt x="34620" y="14543"/>
                  <a:pt x="34609" y="14548"/>
                  <a:pt x="34602" y="14557"/>
                </a:cubicBezTo>
                <a:lnTo>
                  <a:pt x="29980" y="20829"/>
                </a:lnTo>
                <a:cubicBezTo>
                  <a:pt x="29970" y="20841"/>
                  <a:pt x="29958" y="20848"/>
                  <a:pt x="29943" y="20848"/>
                </a:cubicBezTo>
                <a:lnTo>
                  <a:pt x="27566" y="20848"/>
                </a:lnTo>
                <a:cubicBezTo>
                  <a:pt x="27544" y="20848"/>
                  <a:pt x="27527" y="20865"/>
                  <a:pt x="27527" y="20887"/>
                </a:cubicBezTo>
                <a:lnTo>
                  <a:pt x="27297" y="34432"/>
                </a:lnTo>
                <a:cubicBezTo>
                  <a:pt x="27297" y="34456"/>
                  <a:pt x="27275" y="34476"/>
                  <a:pt x="27250" y="34476"/>
                </a:cubicBezTo>
                <a:lnTo>
                  <a:pt x="26125" y="34495"/>
                </a:lnTo>
                <a:cubicBezTo>
                  <a:pt x="26100" y="34495"/>
                  <a:pt x="26083" y="34476"/>
                  <a:pt x="26081" y="34451"/>
                </a:cubicBezTo>
                <a:lnTo>
                  <a:pt x="24970" y="18774"/>
                </a:lnTo>
                <a:cubicBezTo>
                  <a:pt x="24970" y="18754"/>
                  <a:pt x="24948" y="18738"/>
                  <a:pt x="24929" y="18738"/>
                </a:cubicBezTo>
                <a:lnTo>
                  <a:pt x="19567" y="18956"/>
                </a:lnTo>
                <a:cubicBezTo>
                  <a:pt x="19545" y="18958"/>
                  <a:pt x="19531" y="18973"/>
                  <a:pt x="19531" y="18995"/>
                </a:cubicBezTo>
                <a:lnTo>
                  <a:pt x="18876" y="34546"/>
                </a:lnTo>
                <a:cubicBezTo>
                  <a:pt x="18876" y="34570"/>
                  <a:pt x="18854" y="34590"/>
                  <a:pt x="18829" y="34590"/>
                </a:cubicBezTo>
                <a:lnTo>
                  <a:pt x="17798" y="34602"/>
                </a:lnTo>
                <a:cubicBezTo>
                  <a:pt x="17786" y="34602"/>
                  <a:pt x="17774" y="34594"/>
                  <a:pt x="17764" y="34590"/>
                </a:cubicBezTo>
                <a:cubicBezTo>
                  <a:pt x="17755" y="34580"/>
                  <a:pt x="17752" y="34568"/>
                  <a:pt x="17752" y="34556"/>
                </a:cubicBezTo>
                <a:lnTo>
                  <a:pt x="18065" y="5942"/>
                </a:lnTo>
                <a:cubicBezTo>
                  <a:pt x="18065" y="5928"/>
                  <a:pt x="18053" y="5908"/>
                  <a:pt x="18039" y="5906"/>
                </a:cubicBezTo>
                <a:lnTo>
                  <a:pt x="13388" y="4542"/>
                </a:lnTo>
                <a:cubicBezTo>
                  <a:pt x="13368" y="4535"/>
                  <a:pt x="13356" y="4513"/>
                  <a:pt x="13356" y="4494"/>
                </a:cubicBezTo>
                <a:lnTo>
                  <a:pt x="13771" y="1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9" name="Google Shape;1009;p16"/>
          <p:cNvSpPr/>
          <p:nvPr/>
        </p:nvSpPr>
        <p:spPr>
          <a:xfrm>
            <a:off x="8124526" y="0"/>
            <a:ext cx="1019439" cy="473688"/>
          </a:xfrm>
          <a:custGeom>
            <a:avLst/>
            <a:gdLst/>
            <a:ahLst/>
            <a:cxnLst/>
            <a:rect l="l" t="t" r="r" b="b"/>
            <a:pathLst>
              <a:path w="13524" h="6284" extrusionOk="0">
                <a:moveTo>
                  <a:pt x="2050" y="0"/>
                </a:moveTo>
                <a:cubicBezTo>
                  <a:pt x="1504" y="281"/>
                  <a:pt x="1009" y="641"/>
                  <a:pt x="636" y="1036"/>
                </a:cubicBezTo>
                <a:cubicBezTo>
                  <a:pt x="216" y="1485"/>
                  <a:pt x="0" y="1938"/>
                  <a:pt x="17" y="2341"/>
                </a:cubicBezTo>
                <a:cubicBezTo>
                  <a:pt x="37" y="2744"/>
                  <a:pt x="296" y="3081"/>
                  <a:pt x="750" y="3287"/>
                </a:cubicBezTo>
                <a:cubicBezTo>
                  <a:pt x="1078" y="3441"/>
                  <a:pt x="1511" y="3524"/>
                  <a:pt x="1986" y="3524"/>
                </a:cubicBezTo>
                <a:cubicBezTo>
                  <a:pt x="2744" y="3524"/>
                  <a:pt x="3606" y="3311"/>
                  <a:pt x="4304" y="2829"/>
                </a:cubicBezTo>
                <a:lnTo>
                  <a:pt x="4304" y="2829"/>
                </a:lnTo>
                <a:cubicBezTo>
                  <a:pt x="4260" y="3358"/>
                  <a:pt x="4207" y="4816"/>
                  <a:pt x="4942" y="5665"/>
                </a:cubicBezTo>
                <a:cubicBezTo>
                  <a:pt x="5299" y="6077"/>
                  <a:pt x="5789" y="6284"/>
                  <a:pt x="6403" y="6284"/>
                </a:cubicBezTo>
                <a:cubicBezTo>
                  <a:pt x="7356" y="6284"/>
                  <a:pt x="8067" y="6056"/>
                  <a:pt x="8516" y="5604"/>
                </a:cubicBezTo>
                <a:cubicBezTo>
                  <a:pt x="8841" y="5279"/>
                  <a:pt x="8940" y="4925"/>
                  <a:pt x="8972" y="4731"/>
                </a:cubicBezTo>
                <a:cubicBezTo>
                  <a:pt x="9258" y="4901"/>
                  <a:pt x="10032" y="5323"/>
                  <a:pt x="10939" y="5556"/>
                </a:cubicBezTo>
                <a:cubicBezTo>
                  <a:pt x="11362" y="5665"/>
                  <a:pt x="11759" y="5719"/>
                  <a:pt x="12128" y="5719"/>
                </a:cubicBezTo>
                <a:cubicBezTo>
                  <a:pt x="12654" y="5719"/>
                  <a:pt x="13123" y="5609"/>
                  <a:pt x="13523" y="5391"/>
                </a:cubicBezTo>
                <a:cubicBezTo>
                  <a:pt x="13480" y="5352"/>
                  <a:pt x="13438" y="5313"/>
                  <a:pt x="13395" y="5277"/>
                </a:cubicBezTo>
                <a:cubicBezTo>
                  <a:pt x="13035" y="5463"/>
                  <a:pt x="12617" y="5556"/>
                  <a:pt x="12146" y="5556"/>
                </a:cubicBezTo>
                <a:cubicBezTo>
                  <a:pt x="11788" y="5556"/>
                  <a:pt x="11399" y="5502"/>
                  <a:pt x="10981" y="5396"/>
                </a:cubicBezTo>
                <a:cubicBezTo>
                  <a:pt x="9872" y="5107"/>
                  <a:pt x="8950" y="4525"/>
                  <a:pt x="8943" y="4522"/>
                </a:cubicBezTo>
                <a:cubicBezTo>
                  <a:pt x="8928" y="4513"/>
                  <a:pt x="8910" y="4507"/>
                  <a:pt x="8893" y="4507"/>
                </a:cubicBezTo>
                <a:cubicBezTo>
                  <a:pt x="8880" y="4507"/>
                  <a:pt x="8867" y="4510"/>
                  <a:pt x="8855" y="4517"/>
                </a:cubicBezTo>
                <a:cubicBezTo>
                  <a:pt x="8829" y="4534"/>
                  <a:pt x="8809" y="4564"/>
                  <a:pt x="8809" y="4595"/>
                </a:cubicBezTo>
                <a:cubicBezTo>
                  <a:pt x="8809" y="4597"/>
                  <a:pt x="8807" y="5071"/>
                  <a:pt x="8392" y="5485"/>
                </a:cubicBezTo>
                <a:cubicBezTo>
                  <a:pt x="7980" y="5905"/>
                  <a:pt x="7305" y="6114"/>
                  <a:pt x="6398" y="6114"/>
                </a:cubicBezTo>
                <a:cubicBezTo>
                  <a:pt x="5837" y="6114"/>
                  <a:pt x="5389" y="5925"/>
                  <a:pt x="5068" y="5556"/>
                </a:cubicBezTo>
                <a:cubicBezTo>
                  <a:pt x="4231" y="4585"/>
                  <a:pt x="4488" y="2678"/>
                  <a:pt x="4491" y="2659"/>
                </a:cubicBezTo>
                <a:cubicBezTo>
                  <a:pt x="4501" y="2625"/>
                  <a:pt x="4484" y="2594"/>
                  <a:pt x="4452" y="2574"/>
                </a:cubicBezTo>
                <a:cubicBezTo>
                  <a:pt x="4439" y="2564"/>
                  <a:pt x="4424" y="2560"/>
                  <a:pt x="4408" y="2560"/>
                </a:cubicBezTo>
                <a:cubicBezTo>
                  <a:pt x="4390" y="2560"/>
                  <a:pt x="4372" y="2566"/>
                  <a:pt x="4357" y="2577"/>
                </a:cubicBezTo>
                <a:cubicBezTo>
                  <a:pt x="3661" y="3117"/>
                  <a:pt x="2761" y="3356"/>
                  <a:pt x="1979" y="3356"/>
                </a:cubicBezTo>
                <a:cubicBezTo>
                  <a:pt x="1533" y="3356"/>
                  <a:pt x="1126" y="3278"/>
                  <a:pt x="818" y="3135"/>
                </a:cubicBezTo>
                <a:cubicBezTo>
                  <a:pt x="541" y="3008"/>
                  <a:pt x="209" y="2766"/>
                  <a:pt x="189" y="2334"/>
                </a:cubicBezTo>
                <a:cubicBezTo>
                  <a:pt x="170" y="1975"/>
                  <a:pt x="371" y="1567"/>
                  <a:pt x="757" y="1152"/>
                </a:cubicBezTo>
                <a:cubicBezTo>
                  <a:pt x="1177" y="708"/>
                  <a:pt x="1762" y="313"/>
                  <a:pt x="2404" y="17"/>
                </a:cubicBezTo>
                <a:cubicBezTo>
                  <a:pt x="2286" y="10"/>
                  <a:pt x="2172" y="2"/>
                  <a:pt x="205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16"/>
          <p:cNvSpPr/>
          <p:nvPr/>
        </p:nvSpPr>
        <p:spPr>
          <a:xfrm>
            <a:off x="-33660" y="214636"/>
            <a:ext cx="626621" cy="1035537"/>
          </a:xfrm>
          <a:custGeom>
            <a:avLst/>
            <a:gdLst/>
            <a:ahLst/>
            <a:cxnLst/>
            <a:rect l="l" t="t" r="r" b="b"/>
            <a:pathLst>
              <a:path w="7947" h="13133" extrusionOk="0">
                <a:moveTo>
                  <a:pt x="3" y="0"/>
                </a:moveTo>
                <a:lnTo>
                  <a:pt x="3" y="114"/>
                </a:lnTo>
                <a:cubicBezTo>
                  <a:pt x="908" y="170"/>
                  <a:pt x="1910" y="745"/>
                  <a:pt x="1929" y="2989"/>
                </a:cubicBezTo>
                <a:cubicBezTo>
                  <a:pt x="1929" y="3014"/>
                  <a:pt x="1944" y="3033"/>
                  <a:pt x="1966" y="3040"/>
                </a:cubicBezTo>
                <a:cubicBezTo>
                  <a:pt x="1972" y="3043"/>
                  <a:pt x="1978" y="3044"/>
                  <a:pt x="1984" y="3044"/>
                </a:cubicBezTo>
                <a:cubicBezTo>
                  <a:pt x="2001" y="3044"/>
                  <a:pt x="2016" y="3036"/>
                  <a:pt x="2027" y="3026"/>
                </a:cubicBezTo>
                <a:cubicBezTo>
                  <a:pt x="2029" y="3026"/>
                  <a:pt x="2225" y="2798"/>
                  <a:pt x="2565" y="2798"/>
                </a:cubicBezTo>
                <a:cubicBezTo>
                  <a:pt x="2771" y="2798"/>
                  <a:pt x="2990" y="2880"/>
                  <a:pt x="3215" y="3038"/>
                </a:cubicBezTo>
                <a:cubicBezTo>
                  <a:pt x="3970" y="3572"/>
                  <a:pt x="3725" y="5260"/>
                  <a:pt x="3722" y="5277"/>
                </a:cubicBezTo>
                <a:cubicBezTo>
                  <a:pt x="3718" y="5297"/>
                  <a:pt x="3727" y="5318"/>
                  <a:pt x="3742" y="5331"/>
                </a:cubicBezTo>
                <a:cubicBezTo>
                  <a:pt x="3752" y="5338"/>
                  <a:pt x="3762" y="5341"/>
                  <a:pt x="3774" y="5341"/>
                </a:cubicBezTo>
                <a:cubicBezTo>
                  <a:pt x="3782" y="5341"/>
                  <a:pt x="3791" y="5339"/>
                  <a:pt x="3800" y="5335"/>
                </a:cubicBezTo>
                <a:cubicBezTo>
                  <a:pt x="3802" y="5335"/>
                  <a:pt x="4268" y="5129"/>
                  <a:pt x="4882" y="5129"/>
                </a:cubicBezTo>
                <a:cubicBezTo>
                  <a:pt x="5554" y="5129"/>
                  <a:pt x="6495" y="5374"/>
                  <a:pt x="7199" y="6548"/>
                </a:cubicBezTo>
                <a:cubicBezTo>
                  <a:pt x="7818" y="7580"/>
                  <a:pt x="7762" y="9275"/>
                  <a:pt x="7070" y="10493"/>
                </a:cubicBezTo>
                <a:cubicBezTo>
                  <a:pt x="6541" y="11425"/>
                  <a:pt x="5738" y="11937"/>
                  <a:pt x="4807" y="11937"/>
                </a:cubicBezTo>
                <a:cubicBezTo>
                  <a:pt x="4256" y="11937"/>
                  <a:pt x="3662" y="11762"/>
                  <a:pt x="3038" y="11410"/>
                </a:cubicBezTo>
                <a:cubicBezTo>
                  <a:pt x="3030" y="11406"/>
                  <a:pt x="3020" y="11404"/>
                  <a:pt x="3010" y="11404"/>
                </a:cubicBezTo>
                <a:cubicBezTo>
                  <a:pt x="2993" y="11404"/>
                  <a:pt x="2976" y="11411"/>
                  <a:pt x="2965" y="11425"/>
                </a:cubicBezTo>
                <a:cubicBezTo>
                  <a:pt x="2953" y="11439"/>
                  <a:pt x="1845" y="13016"/>
                  <a:pt x="428" y="13016"/>
                </a:cubicBezTo>
                <a:cubicBezTo>
                  <a:pt x="285" y="13016"/>
                  <a:pt x="144" y="13002"/>
                  <a:pt x="1" y="12968"/>
                </a:cubicBezTo>
                <a:lnTo>
                  <a:pt x="1" y="13087"/>
                </a:lnTo>
                <a:cubicBezTo>
                  <a:pt x="139" y="13118"/>
                  <a:pt x="282" y="13133"/>
                  <a:pt x="428" y="13133"/>
                </a:cubicBezTo>
                <a:cubicBezTo>
                  <a:pt x="1789" y="13133"/>
                  <a:pt x="2839" y="11796"/>
                  <a:pt x="3026" y="11534"/>
                </a:cubicBezTo>
                <a:cubicBezTo>
                  <a:pt x="3652" y="11876"/>
                  <a:pt x="4249" y="12051"/>
                  <a:pt x="4807" y="12051"/>
                </a:cubicBezTo>
                <a:cubicBezTo>
                  <a:pt x="5780" y="12051"/>
                  <a:pt x="6617" y="11517"/>
                  <a:pt x="7167" y="10549"/>
                </a:cubicBezTo>
                <a:cubicBezTo>
                  <a:pt x="7890" y="9278"/>
                  <a:pt x="7946" y="7570"/>
                  <a:pt x="7296" y="6495"/>
                </a:cubicBezTo>
                <a:cubicBezTo>
                  <a:pt x="6566" y="5275"/>
                  <a:pt x="5581" y="5018"/>
                  <a:pt x="4882" y="5018"/>
                </a:cubicBezTo>
                <a:cubicBezTo>
                  <a:pt x="4402" y="5018"/>
                  <a:pt x="4013" y="5136"/>
                  <a:pt x="3846" y="5200"/>
                </a:cubicBezTo>
                <a:cubicBezTo>
                  <a:pt x="3887" y="4821"/>
                  <a:pt x="3992" y="3448"/>
                  <a:pt x="3281" y="2946"/>
                </a:cubicBezTo>
                <a:cubicBezTo>
                  <a:pt x="3036" y="2773"/>
                  <a:pt x="2796" y="2686"/>
                  <a:pt x="2570" y="2686"/>
                </a:cubicBezTo>
                <a:cubicBezTo>
                  <a:pt x="2320" y="2686"/>
                  <a:pt x="2141" y="2786"/>
                  <a:pt x="2039" y="2863"/>
                </a:cubicBezTo>
                <a:cubicBezTo>
                  <a:pt x="1980" y="534"/>
                  <a:pt x="806" y="51"/>
                  <a:pt x="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1" name="Google Shape;1011;p16"/>
          <p:cNvSpPr/>
          <p:nvPr/>
        </p:nvSpPr>
        <p:spPr>
          <a:xfrm>
            <a:off x="1627630" y="-7"/>
            <a:ext cx="1519775" cy="341485"/>
          </a:xfrm>
          <a:custGeom>
            <a:avLst/>
            <a:gdLst/>
            <a:ahLst/>
            <a:cxnLst/>
            <a:rect l="l" t="t" r="r" b="b"/>
            <a:pathLst>
              <a:path w="15079" h="3388" extrusionOk="0">
                <a:moveTo>
                  <a:pt x="15078" y="0"/>
                </a:moveTo>
                <a:cubicBezTo>
                  <a:pt x="15077" y="2"/>
                  <a:pt x="15076" y="3"/>
                  <a:pt x="15075" y="5"/>
                </a:cubicBezTo>
                <a:lnTo>
                  <a:pt x="15078" y="5"/>
                </a:lnTo>
                <a:lnTo>
                  <a:pt x="15078" y="0"/>
                </a:lnTo>
                <a:close/>
                <a:moveTo>
                  <a:pt x="168" y="3"/>
                </a:moveTo>
                <a:cubicBezTo>
                  <a:pt x="92" y="304"/>
                  <a:pt x="0" y="874"/>
                  <a:pt x="243" y="1383"/>
                </a:cubicBezTo>
                <a:cubicBezTo>
                  <a:pt x="435" y="1783"/>
                  <a:pt x="789" y="2055"/>
                  <a:pt x="1306" y="2201"/>
                </a:cubicBezTo>
                <a:cubicBezTo>
                  <a:pt x="1652" y="2298"/>
                  <a:pt x="1990" y="2337"/>
                  <a:pt x="2310" y="2337"/>
                </a:cubicBezTo>
                <a:cubicBezTo>
                  <a:pt x="3425" y="2337"/>
                  <a:pt x="4317" y="1863"/>
                  <a:pt x="4540" y="1735"/>
                </a:cubicBezTo>
                <a:cubicBezTo>
                  <a:pt x="4607" y="1873"/>
                  <a:pt x="4804" y="2220"/>
                  <a:pt x="5238" y="2562"/>
                </a:cubicBezTo>
                <a:cubicBezTo>
                  <a:pt x="5723" y="2943"/>
                  <a:pt x="6599" y="3387"/>
                  <a:pt x="8065" y="3387"/>
                </a:cubicBezTo>
                <a:cubicBezTo>
                  <a:pt x="8123" y="3387"/>
                  <a:pt x="8181" y="3387"/>
                  <a:pt x="8237" y="3385"/>
                </a:cubicBezTo>
                <a:cubicBezTo>
                  <a:pt x="9460" y="3358"/>
                  <a:pt x="10294" y="3062"/>
                  <a:pt x="10716" y="2511"/>
                </a:cubicBezTo>
                <a:cubicBezTo>
                  <a:pt x="10986" y="2152"/>
                  <a:pt x="10998" y="1788"/>
                  <a:pt x="10988" y="1638"/>
                </a:cubicBezTo>
                <a:lnTo>
                  <a:pt x="10988" y="1638"/>
                </a:lnTo>
                <a:cubicBezTo>
                  <a:pt x="11057" y="1642"/>
                  <a:pt x="11176" y="1647"/>
                  <a:pt x="11330" y="1647"/>
                </a:cubicBezTo>
                <a:cubicBezTo>
                  <a:pt x="11644" y="1647"/>
                  <a:pt x="12107" y="1625"/>
                  <a:pt x="12609" y="1526"/>
                </a:cubicBezTo>
                <a:cubicBezTo>
                  <a:pt x="13737" y="1301"/>
                  <a:pt x="14585" y="779"/>
                  <a:pt x="15075" y="5"/>
                </a:cubicBezTo>
                <a:lnTo>
                  <a:pt x="14943" y="5"/>
                </a:lnTo>
                <a:cubicBezTo>
                  <a:pt x="14346" y="895"/>
                  <a:pt x="13346" y="1262"/>
                  <a:pt x="12589" y="1412"/>
                </a:cubicBezTo>
                <a:cubicBezTo>
                  <a:pt x="12103" y="1510"/>
                  <a:pt x="11657" y="1532"/>
                  <a:pt x="11350" y="1532"/>
                </a:cubicBezTo>
                <a:cubicBezTo>
                  <a:pt x="11092" y="1532"/>
                  <a:pt x="10932" y="1517"/>
                  <a:pt x="10927" y="1517"/>
                </a:cubicBezTo>
                <a:cubicBezTo>
                  <a:pt x="10924" y="1516"/>
                  <a:pt x="10921" y="1515"/>
                  <a:pt x="10917" y="1515"/>
                </a:cubicBezTo>
                <a:cubicBezTo>
                  <a:pt x="10903" y="1515"/>
                  <a:pt x="10891" y="1524"/>
                  <a:pt x="10881" y="1534"/>
                </a:cubicBezTo>
                <a:cubicBezTo>
                  <a:pt x="10869" y="1548"/>
                  <a:pt x="10867" y="1568"/>
                  <a:pt x="10869" y="1587"/>
                </a:cubicBezTo>
                <a:cubicBezTo>
                  <a:pt x="10869" y="1589"/>
                  <a:pt x="10944" y="2024"/>
                  <a:pt x="10624" y="2441"/>
                </a:cubicBezTo>
                <a:cubicBezTo>
                  <a:pt x="10229" y="2958"/>
                  <a:pt x="9401" y="3242"/>
                  <a:pt x="8232" y="3268"/>
                </a:cubicBezTo>
                <a:cubicBezTo>
                  <a:pt x="8174" y="3271"/>
                  <a:pt x="8118" y="3271"/>
                  <a:pt x="8062" y="3271"/>
                </a:cubicBezTo>
                <a:cubicBezTo>
                  <a:pt x="5277" y="3271"/>
                  <a:pt x="4622" y="1650"/>
                  <a:pt x="4617" y="1631"/>
                </a:cubicBezTo>
                <a:cubicBezTo>
                  <a:pt x="4610" y="1616"/>
                  <a:pt x="4598" y="1601"/>
                  <a:pt x="4583" y="1599"/>
                </a:cubicBezTo>
                <a:cubicBezTo>
                  <a:pt x="4574" y="1596"/>
                  <a:pt x="4566" y="1594"/>
                  <a:pt x="4559" y="1594"/>
                </a:cubicBezTo>
                <a:cubicBezTo>
                  <a:pt x="4550" y="1594"/>
                  <a:pt x="4542" y="1596"/>
                  <a:pt x="4535" y="1601"/>
                </a:cubicBezTo>
                <a:cubicBezTo>
                  <a:pt x="4525" y="1607"/>
                  <a:pt x="3561" y="2220"/>
                  <a:pt x="2310" y="2220"/>
                </a:cubicBezTo>
                <a:cubicBezTo>
                  <a:pt x="1998" y="2220"/>
                  <a:pt x="1669" y="2182"/>
                  <a:pt x="1332" y="2087"/>
                </a:cubicBezTo>
                <a:cubicBezTo>
                  <a:pt x="849" y="1953"/>
                  <a:pt x="519" y="1699"/>
                  <a:pt x="342" y="1330"/>
                </a:cubicBezTo>
                <a:cubicBezTo>
                  <a:pt x="112" y="842"/>
                  <a:pt x="214" y="274"/>
                  <a:pt x="287" y="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2" name="Google Shape;1012;p16"/>
          <p:cNvGrpSpPr/>
          <p:nvPr/>
        </p:nvGrpSpPr>
        <p:grpSpPr>
          <a:xfrm>
            <a:off x="-561389" y="3519419"/>
            <a:ext cx="1682092" cy="1920865"/>
            <a:chOff x="-2153234" y="3115097"/>
            <a:chExt cx="2210661" cy="2524464"/>
          </a:xfrm>
        </p:grpSpPr>
        <p:sp>
          <p:nvSpPr>
            <p:cNvPr id="1013" name="Google Shape;1013;p16"/>
            <p:cNvSpPr/>
            <p:nvPr/>
          </p:nvSpPr>
          <p:spPr>
            <a:xfrm>
              <a:off x="-1705875" y="3290050"/>
              <a:ext cx="1466125" cy="2307800"/>
            </a:xfrm>
            <a:custGeom>
              <a:avLst/>
              <a:gdLst/>
              <a:ahLst/>
              <a:cxnLst/>
              <a:rect l="l" t="t" r="r" b="b"/>
              <a:pathLst>
                <a:path w="58645" h="92312" extrusionOk="0">
                  <a:moveTo>
                    <a:pt x="5987" y="0"/>
                  </a:moveTo>
                  <a:lnTo>
                    <a:pt x="58645" y="4441"/>
                  </a:lnTo>
                  <a:lnTo>
                    <a:pt x="57679" y="7338"/>
                  </a:lnTo>
                  <a:lnTo>
                    <a:pt x="56585" y="82785"/>
                  </a:lnTo>
                  <a:lnTo>
                    <a:pt x="56585" y="92312"/>
                  </a:lnTo>
                  <a:lnTo>
                    <a:pt x="0" y="92312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14" name="Google Shape;1014;p16"/>
            <p:cNvSpPr/>
            <p:nvPr/>
          </p:nvSpPr>
          <p:spPr>
            <a:xfrm rot="-678917" flipH="1">
              <a:off x="-1614122" y="4335796"/>
              <a:ext cx="303172" cy="115535"/>
            </a:xfrm>
            <a:custGeom>
              <a:avLst/>
              <a:gdLst/>
              <a:ahLst/>
              <a:cxnLst/>
              <a:rect l="l" t="t" r="r" b="b"/>
              <a:pathLst>
                <a:path w="5256" h="2003" extrusionOk="0">
                  <a:moveTo>
                    <a:pt x="5255" y="1"/>
                  </a:moveTo>
                  <a:lnTo>
                    <a:pt x="59" y="1922"/>
                  </a:lnTo>
                  <a:lnTo>
                    <a:pt x="1" y="1944"/>
                  </a:lnTo>
                  <a:lnTo>
                    <a:pt x="1" y="2002"/>
                  </a:lnTo>
                  <a:lnTo>
                    <a:pt x="59" y="1980"/>
                  </a:lnTo>
                  <a:lnTo>
                    <a:pt x="5255" y="59"/>
                  </a:lnTo>
                  <a:lnTo>
                    <a:pt x="5255" y="1"/>
                  </a:lnTo>
                  <a:close/>
                </a:path>
              </a:pathLst>
            </a:custGeom>
            <a:solidFill>
              <a:srgbClr val="5C65D0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16"/>
            <p:cNvSpPr/>
            <p:nvPr/>
          </p:nvSpPr>
          <p:spPr>
            <a:xfrm rot="-678917" flipH="1">
              <a:off x="-811588" y="3774366"/>
              <a:ext cx="456085" cy="725341"/>
            </a:xfrm>
            <a:custGeom>
              <a:avLst/>
              <a:gdLst/>
              <a:ahLst/>
              <a:cxnLst/>
              <a:rect l="l" t="t" r="r" b="b"/>
              <a:pathLst>
                <a:path w="7907" h="12575" extrusionOk="0">
                  <a:moveTo>
                    <a:pt x="7907" y="11318"/>
                  </a:moveTo>
                  <a:lnTo>
                    <a:pt x="4537" y="12575"/>
                  </a:lnTo>
                  <a:lnTo>
                    <a:pt x="0" y="1864"/>
                  </a:lnTo>
                  <a:lnTo>
                    <a:pt x="512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16"/>
            <p:cNvSpPr/>
            <p:nvPr/>
          </p:nvSpPr>
          <p:spPr>
            <a:xfrm rot="-678917" flipH="1">
              <a:off x="-1365999" y="3720116"/>
              <a:ext cx="448010" cy="739646"/>
            </a:xfrm>
            <a:custGeom>
              <a:avLst/>
              <a:gdLst/>
              <a:ahLst/>
              <a:cxnLst/>
              <a:rect l="l" t="t" r="r" b="b"/>
              <a:pathLst>
                <a:path w="7767" h="12823" extrusionOk="0">
                  <a:moveTo>
                    <a:pt x="3128" y="12822"/>
                  </a:moveTo>
                  <a:lnTo>
                    <a:pt x="7767" y="11318"/>
                  </a:lnTo>
                  <a:lnTo>
                    <a:pt x="5316" y="1"/>
                  </a:lnTo>
                  <a:lnTo>
                    <a:pt x="1" y="166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17" name="Google Shape;1017;p16"/>
            <p:cNvGrpSpPr/>
            <p:nvPr/>
          </p:nvGrpSpPr>
          <p:grpSpPr>
            <a:xfrm>
              <a:off x="-907672" y="4691546"/>
              <a:ext cx="513922" cy="671267"/>
              <a:chOff x="-907672" y="4691546"/>
              <a:chExt cx="513922" cy="671267"/>
            </a:xfrm>
          </p:grpSpPr>
          <p:sp>
            <p:nvSpPr>
              <p:cNvPr id="1018" name="Google Shape;1018;p16"/>
              <p:cNvSpPr/>
              <p:nvPr/>
            </p:nvSpPr>
            <p:spPr>
              <a:xfrm rot="-678917" flipH="1">
                <a:off x="-764233" y="4755195"/>
                <a:ext cx="316439" cy="582234"/>
              </a:xfrm>
              <a:custGeom>
                <a:avLst/>
                <a:gdLst/>
                <a:ahLst/>
                <a:cxnLst/>
                <a:rect l="l" t="t" r="r" b="b"/>
                <a:pathLst>
                  <a:path w="5486" h="10094" extrusionOk="0">
                    <a:moveTo>
                      <a:pt x="1565" y="1"/>
                    </a:moveTo>
                    <a:lnTo>
                      <a:pt x="0" y="517"/>
                    </a:lnTo>
                    <a:lnTo>
                      <a:pt x="2581" y="10093"/>
                    </a:lnTo>
                    <a:lnTo>
                      <a:pt x="5485" y="9266"/>
                    </a:lnTo>
                    <a:lnTo>
                      <a:pt x="156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16"/>
              <p:cNvSpPr/>
              <p:nvPr/>
            </p:nvSpPr>
            <p:spPr>
              <a:xfrm rot="-678917" flipH="1">
                <a:off x="-852345" y="4715858"/>
                <a:ext cx="306691" cy="594347"/>
              </a:xfrm>
              <a:custGeom>
                <a:avLst/>
                <a:gdLst/>
                <a:ahLst/>
                <a:cxnLst/>
                <a:rect l="l" t="t" r="r" b="b"/>
                <a:pathLst>
                  <a:path w="5317" h="10304" extrusionOk="0">
                    <a:moveTo>
                      <a:pt x="3082" y="0"/>
                    </a:moveTo>
                    <a:lnTo>
                      <a:pt x="1" y="958"/>
                    </a:lnTo>
                    <a:lnTo>
                      <a:pt x="1733" y="5049"/>
                    </a:lnTo>
                    <a:lnTo>
                      <a:pt x="1796" y="5204"/>
                    </a:lnTo>
                    <a:lnTo>
                      <a:pt x="1820" y="5255"/>
                    </a:lnTo>
                    <a:lnTo>
                      <a:pt x="1893" y="5432"/>
                    </a:lnTo>
                    <a:lnTo>
                      <a:pt x="3955" y="10304"/>
                    </a:lnTo>
                    <a:lnTo>
                      <a:pt x="5316" y="9925"/>
                    </a:lnTo>
                    <a:lnTo>
                      <a:pt x="4132" y="4658"/>
                    </a:lnTo>
                    <a:lnTo>
                      <a:pt x="4120" y="4602"/>
                    </a:lnTo>
                    <a:lnTo>
                      <a:pt x="30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20" name="Google Shape;1020;p16"/>
            <p:cNvSpPr/>
            <p:nvPr/>
          </p:nvSpPr>
          <p:spPr>
            <a:xfrm rot="-678917" flipH="1">
              <a:off x="-331980" y="3458242"/>
              <a:ext cx="66391" cy="23303"/>
            </a:xfrm>
            <a:custGeom>
              <a:avLst/>
              <a:gdLst/>
              <a:ahLst/>
              <a:cxnLst/>
              <a:rect l="l" t="t" r="r" b="b"/>
              <a:pathLst>
                <a:path w="1151" h="404" extrusionOk="0">
                  <a:moveTo>
                    <a:pt x="1151" y="54"/>
                  </a:moveTo>
                  <a:lnTo>
                    <a:pt x="25" y="403"/>
                  </a:lnTo>
                  <a:lnTo>
                    <a:pt x="23" y="403"/>
                  </a:lnTo>
                  <a:lnTo>
                    <a:pt x="18" y="377"/>
                  </a:lnTo>
                  <a:lnTo>
                    <a:pt x="1" y="352"/>
                  </a:lnTo>
                  <a:cubicBezTo>
                    <a:pt x="6" y="352"/>
                    <a:pt x="6" y="348"/>
                    <a:pt x="8" y="348"/>
                  </a:cubicBezTo>
                  <a:lnTo>
                    <a:pt x="1129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16"/>
            <p:cNvSpPr/>
            <p:nvPr/>
          </p:nvSpPr>
          <p:spPr>
            <a:xfrm rot="-678917" flipH="1">
              <a:off x="-339831" y="3496684"/>
              <a:ext cx="73082" cy="24284"/>
            </a:xfrm>
            <a:custGeom>
              <a:avLst/>
              <a:gdLst/>
              <a:ahLst/>
              <a:cxnLst/>
              <a:rect l="l" t="t" r="r" b="b"/>
              <a:pathLst>
                <a:path w="1267" h="421" extrusionOk="0">
                  <a:moveTo>
                    <a:pt x="1267" y="49"/>
                  </a:moveTo>
                  <a:cubicBezTo>
                    <a:pt x="1010" y="127"/>
                    <a:pt x="401" y="304"/>
                    <a:pt x="12" y="420"/>
                  </a:cubicBezTo>
                  <a:lnTo>
                    <a:pt x="0" y="365"/>
                  </a:lnTo>
                  <a:cubicBezTo>
                    <a:pt x="405" y="243"/>
                    <a:pt x="985" y="73"/>
                    <a:pt x="1245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16"/>
            <p:cNvSpPr/>
            <p:nvPr/>
          </p:nvSpPr>
          <p:spPr>
            <a:xfrm rot="-678917" flipH="1">
              <a:off x="-292665" y="3471815"/>
              <a:ext cx="20592" cy="38531"/>
            </a:xfrm>
            <a:custGeom>
              <a:avLst/>
              <a:gdLst/>
              <a:ahLst/>
              <a:cxnLst/>
              <a:rect l="l" t="t" r="r" b="b"/>
              <a:pathLst>
                <a:path w="357" h="668" extrusionOk="0">
                  <a:moveTo>
                    <a:pt x="328" y="668"/>
                  </a:moveTo>
                  <a:cubicBezTo>
                    <a:pt x="318" y="668"/>
                    <a:pt x="306" y="663"/>
                    <a:pt x="303" y="653"/>
                  </a:cubicBezTo>
                  <a:lnTo>
                    <a:pt x="5" y="44"/>
                  </a:lnTo>
                  <a:cubicBezTo>
                    <a:pt x="0" y="27"/>
                    <a:pt x="5" y="13"/>
                    <a:pt x="17" y="8"/>
                  </a:cubicBezTo>
                  <a:cubicBezTo>
                    <a:pt x="32" y="0"/>
                    <a:pt x="49" y="8"/>
                    <a:pt x="54" y="20"/>
                  </a:cubicBezTo>
                  <a:lnTo>
                    <a:pt x="352" y="629"/>
                  </a:lnTo>
                  <a:cubicBezTo>
                    <a:pt x="357" y="643"/>
                    <a:pt x="352" y="658"/>
                    <a:pt x="340" y="665"/>
                  </a:cubicBezTo>
                  <a:cubicBezTo>
                    <a:pt x="333" y="668"/>
                    <a:pt x="330" y="668"/>
                    <a:pt x="328" y="668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16"/>
            <p:cNvSpPr/>
            <p:nvPr/>
          </p:nvSpPr>
          <p:spPr>
            <a:xfrm rot="-678917" flipH="1">
              <a:off x="-1477379" y="4634024"/>
              <a:ext cx="441838" cy="712190"/>
            </a:xfrm>
            <a:custGeom>
              <a:avLst/>
              <a:gdLst/>
              <a:ahLst/>
              <a:cxnLst/>
              <a:rect l="l" t="t" r="r" b="b"/>
              <a:pathLst>
                <a:path w="7660" h="12347" extrusionOk="0">
                  <a:moveTo>
                    <a:pt x="5166" y="0"/>
                  </a:moveTo>
                  <a:lnTo>
                    <a:pt x="1730" y="1068"/>
                  </a:lnTo>
                  <a:lnTo>
                    <a:pt x="1745" y="1099"/>
                  </a:lnTo>
                  <a:lnTo>
                    <a:pt x="1" y="1674"/>
                  </a:lnTo>
                  <a:lnTo>
                    <a:pt x="2880" y="12347"/>
                  </a:lnTo>
                  <a:lnTo>
                    <a:pt x="6114" y="11425"/>
                  </a:lnTo>
                  <a:lnTo>
                    <a:pt x="6114" y="11425"/>
                  </a:lnTo>
                  <a:lnTo>
                    <a:pt x="6139" y="11483"/>
                  </a:lnTo>
                  <a:lnTo>
                    <a:pt x="7660" y="11061"/>
                  </a:lnTo>
                  <a:lnTo>
                    <a:pt x="6333" y="5190"/>
                  </a:lnTo>
                  <a:lnTo>
                    <a:pt x="6321" y="5129"/>
                  </a:lnTo>
                  <a:lnTo>
                    <a:pt x="51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16"/>
            <p:cNvSpPr/>
            <p:nvPr/>
          </p:nvSpPr>
          <p:spPr>
            <a:xfrm rot="-678917" flipH="1">
              <a:off x="-1935958" y="3325751"/>
              <a:ext cx="614535" cy="2275638"/>
            </a:xfrm>
            <a:custGeom>
              <a:avLst/>
              <a:gdLst/>
              <a:ahLst/>
              <a:cxnLst/>
              <a:rect l="l" t="t" r="r" b="b"/>
              <a:pathLst>
                <a:path w="10654" h="39452" extrusionOk="0">
                  <a:moveTo>
                    <a:pt x="65" y="1"/>
                  </a:moveTo>
                  <a:cubicBezTo>
                    <a:pt x="59" y="1"/>
                    <a:pt x="54" y="2"/>
                    <a:pt x="49" y="3"/>
                  </a:cubicBezTo>
                  <a:cubicBezTo>
                    <a:pt x="17" y="13"/>
                    <a:pt x="0" y="42"/>
                    <a:pt x="10" y="74"/>
                  </a:cubicBezTo>
                  <a:lnTo>
                    <a:pt x="10535" y="39410"/>
                  </a:lnTo>
                  <a:cubicBezTo>
                    <a:pt x="10542" y="39435"/>
                    <a:pt x="10566" y="39452"/>
                    <a:pt x="10590" y="39452"/>
                  </a:cubicBezTo>
                  <a:cubicBezTo>
                    <a:pt x="10593" y="39452"/>
                    <a:pt x="10600" y="39452"/>
                    <a:pt x="10605" y="39449"/>
                  </a:cubicBezTo>
                  <a:cubicBezTo>
                    <a:pt x="10636" y="39440"/>
                    <a:pt x="10653" y="39410"/>
                    <a:pt x="10644" y="39379"/>
                  </a:cubicBezTo>
                  <a:lnTo>
                    <a:pt x="119" y="42"/>
                  </a:lnTo>
                  <a:cubicBezTo>
                    <a:pt x="111" y="18"/>
                    <a:pt x="89" y="1"/>
                    <a:pt x="65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16"/>
            <p:cNvSpPr/>
            <p:nvPr/>
          </p:nvSpPr>
          <p:spPr>
            <a:xfrm rot="-678917" flipH="1">
              <a:off x="-852707" y="4732177"/>
              <a:ext cx="132609" cy="595385"/>
            </a:xfrm>
            <a:custGeom>
              <a:avLst/>
              <a:gdLst/>
              <a:ahLst/>
              <a:cxnLst/>
              <a:rect l="l" t="t" r="r" b="b"/>
              <a:pathLst>
                <a:path w="2299" h="10322" extrusionOk="0">
                  <a:moveTo>
                    <a:pt x="29" y="0"/>
                  </a:moveTo>
                  <a:cubicBezTo>
                    <a:pt x="28" y="0"/>
                    <a:pt x="26" y="1"/>
                    <a:pt x="25" y="1"/>
                  </a:cubicBezTo>
                  <a:cubicBezTo>
                    <a:pt x="8" y="6"/>
                    <a:pt x="1" y="20"/>
                    <a:pt x="3" y="35"/>
                  </a:cubicBezTo>
                  <a:lnTo>
                    <a:pt x="2235" y="9928"/>
                  </a:lnTo>
                  <a:lnTo>
                    <a:pt x="913" y="10268"/>
                  </a:lnTo>
                  <a:cubicBezTo>
                    <a:pt x="898" y="10270"/>
                    <a:pt x="889" y="10285"/>
                    <a:pt x="891" y="10299"/>
                  </a:cubicBezTo>
                  <a:cubicBezTo>
                    <a:pt x="894" y="10312"/>
                    <a:pt x="906" y="10321"/>
                    <a:pt x="918" y="10321"/>
                  </a:cubicBezTo>
                  <a:lnTo>
                    <a:pt x="925" y="10321"/>
                  </a:lnTo>
                  <a:lnTo>
                    <a:pt x="2274" y="9977"/>
                  </a:lnTo>
                  <a:cubicBezTo>
                    <a:pt x="2289" y="9972"/>
                    <a:pt x="2298" y="9957"/>
                    <a:pt x="2296" y="9943"/>
                  </a:cubicBezTo>
                  <a:lnTo>
                    <a:pt x="57" y="23"/>
                  </a:lnTo>
                  <a:cubicBezTo>
                    <a:pt x="54" y="10"/>
                    <a:pt x="42" y="0"/>
                    <a:pt x="29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16"/>
            <p:cNvSpPr/>
            <p:nvPr/>
          </p:nvSpPr>
          <p:spPr>
            <a:xfrm rot="-678917" flipH="1">
              <a:off x="-804156" y="5305565"/>
              <a:ext cx="81215" cy="54336"/>
            </a:xfrm>
            <a:custGeom>
              <a:avLst/>
              <a:gdLst/>
              <a:ahLst/>
              <a:cxnLst/>
              <a:rect l="l" t="t" r="r" b="b"/>
              <a:pathLst>
                <a:path w="1408" h="942" extrusionOk="0">
                  <a:moveTo>
                    <a:pt x="1183" y="0"/>
                  </a:moveTo>
                  <a:cubicBezTo>
                    <a:pt x="1179" y="0"/>
                    <a:pt x="1176" y="1"/>
                    <a:pt x="1172" y="3"/>
                  </a:cubicBezTo>
                  <a:cubicBezTo>
                    <a:pt x="1158" y="7"/>
                    <a:pt x="1148" y="24"/>
                    <a:pt x="1153" y="39"/>
                  </a:cubicBezTo>
                  <a:lnTo>
                    <a:pt x="1342" y="565"/>
                  </a:lnTo>
                  <a:lnTo>
                    <a:pt x="25" y="888"/>
                  </a:lnTo>
                  <a:cubicBezTo>
                    <a:pt x="10" y="891"/>
                    <a:pt x="1" y="905"/>
                    <a:pt x="5" y="922"/>
                  </a:cubicBezTo>
                  <a:cubicBezTo>
                    <a:pt x="8" y="934"/>
                    <a:pt x="20" y="941"/>
                    <a:pt x="32" y="941"/>
                  </a:cubicBezTo>
                  <a:lnTo>
                    <a:pt x="42" y="941"/>
                  </a:lnTo>
                  <a:lnTo>
                    <a:pt x="1383" y="614"/>
                  </a:lnTo>
                  <a:cubicBezTo>
                    <a:pt x="1393" y="612"/>
                    <a:pt x="1400" y="607"/>
                    <a:pt x="1403" y="599"/>
                  </a:cubicBezTo>
                  <a:cubicBezTo>
                    <a:pt x="1408" y="595"/>
                    <a:pt x="1408" y="585"/>
                    <a:pt x="1405" y="578"/>
                  </a:cubicBezTo>
                  <a:lnTo>
                    <a:pt x="1209" y="20"/>
                  </a:lnTo>
                  <a:cubicBezTo>
                    <a:pt x="1203" y="8"/>
                    <a:pt x="1193" y="0"/>
                    <a:pt x="118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16"/>
            <p:cNvSpPr/>
            <p:nvPr/>
          </p:nvSpPr>
          <p:spPr>
            <a:xfrm rot="-678917" flipH="1">
              <a:off x="-762643" y="4783368"/>
              <a:ext cx="321111" cy="554259"/>
            </a:xfrm>
            <a:custGeom>
              <a:avLst/>
              <a:gdLst/>
              <a:ahLst/>
              <a:cxnLst/>
              <a:rect l="l" t="t" r="r" b="b"/>
              <a:pathLst>
                <a:path w="5567" h="9609" extrusionOk="0">
                  <a:moveTo>
                    <a:pt x="30" y="1"/>
                  </a:moveTo>
                  <a:cubicBezTo>
                    <a:pt x="29" y="1"/>
                    <a:pt x="27" y="1"/>
                    <a:pt x="25" y="1"/>
                  </a:cubicBezTo>
                  <a:cubicBezTo>
                    <a:pt x="10" y="6"/>
                    <a:pt x="1" y="20"/>
                    <a:pt x="3" y="35"/>
                  </a:cubicBezTo>
                  <a:lnTo>
                    <a:pt x="2589" y="9572"/>
                  </a:lnTo>
                  <a:lnTo>
                    <a:pt x="2592" y="9589"/>
                  </a:lnTo>
                  <a:cubicBezTo>
                    <a:pt x="2594" y="9601"/>
                    <a:pt x="2606" y="9608"/>
                    <a:pt x="2619" y="9608"/>
                  </a:cubicBezTo>
                  <a:lnTo>
                    <a:pt x="2626" y="9608"/>
                  </a:lnTo>
                  <a:lnTo>
                    <a:pt x="2633" y="9606"/>
                  </a:lnTo>
                  <a:lnTo>
                    <a:pt x="5566" y="8820"/>
                  </a:lnTo>
                  <a:lnTo>
                    <a:pt x="5544" y="8771"/>
                  </a:lnTo>
                  <a:lnTo>
                    <a:pt x="2638" y="9548"/>
                  </a:lnTo>
                  <a:lnTo>
                    <a:pt x="59" y="23"/>
                  </a:lnTo>
                  <a:cubicBezTo>
                    <a:pt x="57" y="10"/>
                    <a:pt x="45" y="1"/>
                    <a:pt x="30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16"/>
            <p:cNvSpPr/>
            <p:nvPr/>
          </p:nvSpPr>
          <p:spPr>
            <a:xfrm rot="-678917" flipH="1">
              <a:off x="-717997" y="5327158"/>
              <a:ext cx="215555" cy="57566"/>
            </a:xfrm>
            <a:custGeom>
              <a:avLst/>
              <a:gdLst/>
              <a:ahLst/>
              <a:cxnLst/>
              <a:rect l="l" t="t" r="r" b="b"/>
              <a:pathLst>
                <a:path w="3737" h="998" extrusionOk="0">
                  <a:moveTo>
                    <a:pt x="3717" y="0"/>
                  </a:moveTo>
                  <a:lnTo>
                    <a:pt x="100" y="924"/>
                  </a:lnTo>
                  <a:lnTo>
                    <a:pt x="582" y="303"/>
                  </a:lnTo>
                  <a:lnTo>
                    <a:pt x="587" y="294"/>
                  </a:lnTo>
                  <a:cubicBezTo>
                    <a:pt x="597" y="282"/>
                    <a:pt x="594" y="265"/>
                    <a:pt x="582" y="255"/>
                  </a:cubicBezTo>
                  <a:cubicBezTo>
                    <a:pt x="577" y="251"/>
                    <a:pt x="571" y="249"/>
                    <a:pt x="565" y="249"/>
                  </a:cubicBezTo>
                  <a:cubicBezTo>
                    <a:pt x="556" y="249"/>
                    <a:pt x="547" y="253"/>
                    <a:pt x="541" y="260"/>
                  </a:cubicBezTo>
                  <a:lnTo>
                    <a:pt x="534" y="269"/>
                  </a:lnTo>
                  <a:lnTo>
                    <a:pt x="5" y="951"/>
                  </a:lnTo>
                  <a:cubicBezTo>
                    <a:pt x="0" y="961"/>
                    <a:pt x="0" y="975"/>
                    <a:pt x="5" y="985"/>
                  </a:cubicBezTo>
                  <a:cubicBezTo>
                    <a:pt x="7" y="995"/>
                    <a:pt x="17" y="997"/>
                    <a:pt x="27" y="997"/>
                  </a:cubicBezTo>
                  <a:lnTo>
                    <a:pt x="34" y="997"/>
                  </a:lnTo>
                  <a:lnTo>
                    <a:pt x="3736" y="51"/>
                  </a:lnTo>
                  <a:lnTo>
                    <a:pt x="3717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16"/>
            <p:cNvSpPr/>
            <p:nvPr/>
          </p:nvSpPr>
          <p:spPr>
            <a:xfrm rot="-678917" flipH="1">
              <a:off x="-578575" y="4769929"/>
              <a:ext cx="157931" cy="566775"/>
            </a:xfrm>
            <a:custGeom>
              <a:avLst/>
              <a:gdLst/>
              <a:ahLst/>
              <a:cxnLst/>
              <a:rect l="l" t="t" r="r" b="b"/>
              <a:pathLst>
                <a:path w="2738" h="9826" extrusionOk="0">
                  <a:moveTo>
                    <a:pt x="32" y="0"/>
                  </a:moveTo>
                  <a:cubicBezTo>
                    <a:pt x="29" y="0"/>
                    <a:pt x="26" y="1"/>
                    <a:pt x="23" y="2"/>
                  </a:cubicBezTo>
                  <a:cubicBezTo>
                    <a:pt x="11" y="4"/>
                    <a:pt x="1" y="21"/>
                    <a:pt x="6" y="36"/>
                  </a:cubicBezTo>
                  <a:lnTo>
                    <a:pt x="2682" y="9803"/>
                  </a:lnTo>
                  <a:cubicBezTo>
                    <a:pt x="2687" y="9815"/>
                    <a:pt x="2699" y="9825"/>
                    <a:pt x="2711" y="9825"/>
                  </a:cubicBezTo>
                  <a:cubicBezTo>
                    <a:pt x="2713" y="9825"/>
                    <a:pt x="2716" y="9825"/>
                    <a:pt x="2716" y="9818"/>
                  </a:cubicBezTo>
                  <a:cubicBezTo>
                    <a:pt x="2728" y="9815"/>
                    <a:pt x="2738" y="9801"/>
                    <a:pt x="2735" y="9786"/>
                  </a:cubicBezTo>
                  <a:lnTo>
                    <a:pt x="57" y="21"/>
                  </a:lnTo>
                  <a:cubicBezTo>
                    <a:pt x="55" y="8"/>
                    <a:pt x="44" y="0"/>
                    <a:pt x="32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16"/>
            <p:cNvSpPr/>
            <p:nvPr/>
          </p:nvSpPr>
          <p:spPr>
            <a:xfrm rot="-678917" flipH="1">
              <a:off x="-695626" y="5001586"/>
              <a:ext cx="79715" cy="316612"/>
            </a:xfrm>
            <a:custGeom>
              <a:avLst/>
              <a:gdLst/>
              <a:ahLst/>
              <a:cxnLst/>
              <a:rect l="l" t="t" r="r" b="b"/>
              <a:pathLst>
                <a:path w="1382" h="5489" extrusionOk="0">
                  <a:moveTo>
                    <a:pt x="1" y="0"/>
                  </a:moveTo>
                  <a:lnTo>
                    <a:pt x="1" y="0"/>
                  </a:lnTo>
                  <a:cubicBezTo>
                    <a:pt x="23" y="66"/>
                    <a:pt x="947" y="3819"/>
                    <a:pt x="1323" y="5466"/>
                  </a:cubicBezTo>
                  <a:cubicBezTo>
                    <a:pt x="1326" y="5478"/>
                    <a:pt x="1338" y="5488"/>
                    <a:pt x="1350" y="5488"/>
                  </a:cubicBezTo>
                  <a:lnTo>
                    <a:pt x="1357" y="5488"/>
                  </a:lnTo>
                  <a:cubicBezTo>
                    <a:pt x="1372" y="5483"/>
                    <a:pt x="1381" y="5469"/>
                    <a:pt x="1377" y="5454"/>
                  </a:cubicBezTo>
                  <a:cubicBezTo>
                    <a:pt x="1192" y="4651"/>
                    <a:pt x="151" y="359"/>
                    <a:pt x="151" y="35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16"/>
            <p:cNvSpPr/>
            <p:nvPr/>
          </p:nvSpPr>
          <p:spPr>
            <a:xfrm rot="-678917" flipH="1">
              <a:off x="-648562" y="4993420"/>
              <a:ext cx="130590" cy="36281"/>
            </a:xfrm>
            <a:custGeom>
              <a:avLst/>
              <a:gdLst/>
              <a:ahLst/>
              <a:cxnLst/>
              <a:rect l="l" t="t" r="r" b="b"/>
              <a:pathLst>
                <a:path w="2264" h="629" extrusionOk="0">
                  <a:moveTo>
                    <a:pt x="2232" y="0"/>
                  </a:moveTo>
                  <a:cubicBezTo>
                    <a:pt x="2230" y="0"/>
                    <a:pt x="2229" y="0"/>
                    <a:pt x="2227" y="1"/>
                  </a:cubicBezTo>
                  <a:lnTo>
                    <a:pt x="25" y="573"/>
                  </a:lnTo>
                  <a:cubicBezTo>
                    <a:pt x="10" y="578"/>
                    <a:pt x="0" y="593"/>
                    <a:pt x="5" y="607"/>
                  </a:cubicBezTo>
                  <a:cubicBezTo>
                    <a:pt x="8" y="619"/>
                    <a:pt x="20" y="629"/>
                    <a:pt x="32" y="629"/>
                  </a:cubicBezTo>
                  <a:lnTo>
                    <a:pt x="37" y="629"/>
                  </a:lnTo>
                  <a:lnTo>
                    <a:pt x="2240" y="56"/>
                  </a:lnTo>
                  <a:cubicBezTo>
                    <a:pt x="2254" y="51"/>
                    <a:pt x="2264" y="37"/>
                    <a:pt x="2261" y="22"/>
                  </a:cubicBezTo>
                  <a:cubicBezTo>
                    <a:pt x="2257" y="9"/>
                    <a:pt x="2245" y="0"/>
                    <a:pt x="2232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16"/>
            <p:cNvSpPr/>
            <p:nvPr/>
          </p:nvSpPr>
          <p:spPr>
            <a:xfrm rot="-678917" flipH="1">
              <a:off x="-787608" y="4985175"/>
              <a:ext cx="136070" cy="37723"/>
            </a:xfrm>
            <a:custGeom>
              <a:avLst/>
              <a:gdLst/>
              <a:ahLst/>
              <a:cxnLst/>
              <a:rect l="l" t="t" r="r" b="b"/>
              <a:pathLst>
                <a:path w="2359" h="654" extrusionOk="0">
                  <a:moveTo>
                    <a:pt x="2328" y="0"/>
                  </a:moveTo>
                  <a:cubicBezTo>
                    <a:pt x="2327" y="0"/>
                    <a:pt x="2326" y="0"/>
                    <a:pt x="2325" y="0"/>
                  </a:cubicBezTo>
                  <a:lnTo>
                    <a:pt x="2320" y="0"/>
                  </a:lnTo>
                  <a:lnTo>
                    <a:pt x="0" y="602"/>
                  </a:lnTo>
                  <a:lnTo>
                    <a:pt x="22" y="653"/>
                  </a:lnTo>
                  <a:lnTo>
                    <a:pt x="2334" y="56"/>
                  </a:lnTo>
                  <a:cubicBezTo>
                    <a:pt x="2349" y="54"/>
                    <a:pt x="2359" y="34"/>
                    <a:pt x="2354" y="22"/>
                  </a:cubicBezTo>
                  <a:cubicBezTo>
                    <a:pt x="2352" y="9"/>
                    <a:pt x="2340" y="0"/>
                    <a:pt x="2328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16"/>
            <p:cNvSpPr/>
            <p:nvPr/>
          </p:nvSpPr>
          <p:spPr>
            <a:xfrm rot="-678917" flipH="1">
              <a:off x="-679694" y="4746587"/>
              <a:ext cx="75908" cy="268852"/>
            </a:xfrm>
            <a:custGeom>
              <a:avLst/>
              <a:gdLst/>
              <a:ahLst/>
              <a:cxnLst/>
              <a:rect l="l" t="t" r="r" b="b"/>
              <a:pathLst>
                <a:path w="1316" h="4661" extrusionOk="0">
                  <a:moveTo>
                    <a:pt x="33" y="1"/>
                  </a:moveTo>
                  <a:cubicBezTo>
                    <a:pt x="30" y="1"/>
                    <a:pt x="27" y="1"/>
                    <a:pt x="24" y="2"/>
                  </a:cubicBezTo>
                  <a:cubicBezTo>
                    <a:pt x="7" y="5"/>
                    <a:pt x="0" y="19"/>
                    <a:pt x="3" y="34"/>
                  </a:cubicBezTo>
                  <a:lnTo>
                    <a:pt x="1155" y="4277"/>
                  </a:lnTo>
                  <a:lnTo>
                    <a:pt x="1315" y="4660"/>
                  </a:lnTo>
                  <a:lnTo>
                    <a:pt x="56" y="19"/>
                  </a:lnTo>
                  <a:cubicBezTo>
                    <a:pt x="54" y="8"/>
                    <a:pt x="44" y="1"/>
                    <a:pt x="33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34" name="Google Shape;1034;p16"/>
            <p:cNvGrpSpPr/>
            <p:nvPr/>
          </p:nvGrpSpPr>
          <p:grpSpPr>
            <a:xfrm rot="-678859" flipH="1">
              <a:off x="-1650365" y="3241271"/>
              <a:ext cx="1505393" cy="2212400"/>
              <a:chOff x="-1140441" y="200517"/>
              <a:chExt cx="1470109" cy="2160545"/>
            </a:xfrm>
          </p:grpSpPr>
          <p:sp>
            <p:nvSpPr>
              <p:cNvPr id="1035" name="Google Shape;1035;p16"/>
              <p:cNvSpPr/>
              <p:nvPr/>
            </p:nvSpPr>
            <p:spPr>
              <a:xfrm>
                <a:off x="-926552" y="1635045"/>
                <a:ext cx="273933" cy="97789"/>
              </a:xfrm>
              <a:custGeom>
                <a:avLst/>
                <a:gdLst/>
                <a:ahLst/>
                <a:cxnLst/>
                <a:rect l="l" t="t" r="r" b="b"/>
                <a:pathLst>
                  <a:path w="4863" h="1736" extrusionOk="0">
                    <a:moveTo>
                      <a:pt x="4840" y="1"/>
                    </a:moveTo>
                    <a:lnTo>
                      <a:pt x="0" y="1680"/>
                    </a:lnTo>
                    <a:lnTo>
                      <a:pt x="12" y="1736"/>
                    </a:lnTo>
                    <a:lnTo>
                      <a:pt x="4862" y="52"/>
                    </a:lnTo>
                    <a:lnTo>
                      <a:pt x="4840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16"/>
              <p:cNvSpPr/>
              <p:nvPr/>
            </p:nvSpPr>
            <p:spPr>
              <a:xfrm>
                <a:off x="-653910" y="1293566"/>
                <a:ext cx="983578" cy="344402"/>
              </a:xfrm>
              <a:custGeom>
                <a:avLst/>
                <a:gdLst/>
                <a:ahLst/>
                <a:cxnLst/>
                <a:rect l="l" t="t" r="r" b="b"/>
                <a:pathLst>
                  <a:path w="17461" h="6114" extrusionOk="0">
                    <a:moveTo>
                      <a:pt x="17441" y="0"/>
                    </a:moveTo>
                    <a:lnTo>
                      <a:pt x="0" y="6063"/>
                    </a:lnTo>
                    <a:lnTo>
                      <a:pt x="22" y="6114"/>
                    </a:lnTo>
                    <a:lnTo>
                      <a:pt x="11859" y="2002"/>
                    </a:lnTo>
                    <a:lnTo>
                      <a:pt x="17461" y="97"/>
                    </a:lnTo>
                    <a:lnTo>
                      <a:pt x="174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16"/>
              <p:cNvSpPr/>
              <p:nvPr/>
            </p:nvSpPr>
            <p:spPr>
              <a:xfrm>
                <a:off x="-953197" y="1517651"/>
                <a:ext cx="250781" cy="91649"/>
              </a:xfrm>
              <a:custGeom>
                <a:avLst/>
                <a:gdLst/>
                <a:ahLst/>
                <a:cxnLst/>
                <a:rect l="l" t="t" r="r" b="b"/>
                <a:pathLst>
                  <a:path w="4452" h="1627" extrusionOk="0">
                    <a:moveTo>
                      <a:pt x="4433" y="1"/>
                    </a:moveTo>
                    <a:lnTo>
                      <a:pt x="0" y="1571"/>
                    </a:lnTo>
                    <a:lnTo>
                      <a:pt x="12" y="1626"/>
                    </a:lnTo>
                    <a:lnTo>
                      <a:pt x="4452" y="52"/>
                    </a:lnTo>
                    <a:lnTo>
                      <a:pt x="4433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16"/>
              <p:cNvSpPr/>
              <p:nvPr/>
            </p:nvSpPr>
            <p:spPr>
              <a:xfrm>
                <a:off x="-703537" y="1364600"/>
                <a:ext cx="432051" cy="155978"/>
              </a:xfrm>
              <a:custGeom>
                <a:avLst/>
                <a:gdLst/>
                <a:ahLst/>
                <a:cxnLst/>
                <a:rect l="l" t="t" r="r" b="b"/>
                <a:pathLst>
                  <a:path w="7670" h="2769" extrusionOk="0">
                    <a:moveTo>
                      <a:pt x="7669" y="1"/>
                    </a:moveTo>
                    <a:lnTo>
                      <a:pt x="7585" y="30"/>
                    </a:lnTo>
                    <a:lnTo>
                      <a:pt x="1" y="2718"/>
                    </a:lnTo>
                    <a:lnTo>
                      <a:pt x="20" y="2769"/>
                    </a:lnTo>
                    <a:lnTo>
                      <a:pt x="7536" y="107"/>
                    </a:lnTo>
                    <a:lnTo>
                      <a:pt x="7621" y="76"/>
                    </a:lnTo>
                    <a:lnTo>
                      <a:pt x="7669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16"/>
              <p:cNvSpPr/>
              <p:nvPr/>
            </p:nvSpPr>
            <p:spPr>
              <a:xfrm>
                <a:off x="-655318" y="1571166"/>
                <a:ext cx="212589" cy="150457"/>
              </a:xfrm>
              <a:custGeom>
                <a:avLst/>
                <a:gdLst/>
                <a:ahLst/>
                <a:cxnLst/>
                <a:rect l="l" t="t" r="r" b="b"/>
                <a:pathLst>
                  <a:path w="3774" h="2671" extrusionOk="0">
                    <a:moveTo>
                      <a:pt x="3278" y="0"/>
                    </a:moveTo>
                    <a:cubicBezTo>
                      <a:pt x="3276" y="0"/>
                      <a:pt x="3273" y="1"/>
                      <a:pt x="3271" y="2"/>
                    </a:cubicBezTo>
                    <a:lnTo>
                      <a:pt x="25" y="1130"/>
                    </a:lnTo>
                    <a:cubicBezTo>
                      <a:pt x="11" y="1137"/>
                      <a:pt x="1" y="1152"/>
                      <a:pt x="8" y="1166"/>
                    </a:cubicBezTo>
                    <a:cubicBezTo>
                      <a:pt x="12" y="1180"/>
                      <a:pt x="24" y="1187"/>
                      <a:pt x="36" y="1187"/>
                    </a:cubicBezTo>
                    <a:cubicBezTo>
                      <a:pt x="39" y="1187"/>
                      <a:pt x="42" y="1187"/>
                      <a:pt x="45" y="1186"/>
                    </a:cubicBezTo>
                    <a:lnTo>
                      <a:pt x="3262" y="70"/>
                    </a:lnTo>
                    <a:lnTo>
                      <a:pt x="3710" y="1673"/>
                    </a:lnTo>
                    <a:lnTo>
                      <a:pt x="656" y="2617"/>
                    </a:lnTo>
                    <a:cubicBezTo>
                      <a:pt x="641" y="2620"/>
                      <a:pt x="632" y="2634"/>
                      <a:pt x="639" y="2651"/>
                    </a:cubicBezTo>
                    <a:cubicBezTo>
                      <a:pt x="641" y="2661"/>
                      <a:pt x="654" y="2671"/>
                      <a:pt x="666" y="2671"/>
                    </a:cubicBezTo>
                    <a:cubicBezTo>
                      <a:pt x="668" y="2671"/>
                      <a:pt x="673" y="2671"/>
                      <a:pt x="673" y="2668"/>
                    </a:cubicBezTo>
                    <a:lnTo>
                      <a:pt x="3754" y="1717"/>
                    </a:lnTo>
                    <a:cubicBezTo>
                      <a:pt x="3766" y="1712"/>
                      <a:pt x="3774" y="1698"/>
                      <a:pt x="3771" y="1683"/>
                    </a:cubicBezTo>
                    <a:lnTo>
                      <a:pt x="3308" y="24"/>
                    </a:lnTo>
                    <a:cubicBezTo>
                      <a:pt x="3305" y="14"/>
                      <a:pt x="3298" y="9"/>
                      <a:pt x="3293" y="7"/>
                    </a:cubicBezTo>
                    <a:cubicBezTo>
                      <a:pt x="3289" y="2"/>
                      <a:pt x="3283" y="0"/>
                      <a:pt x="32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16"/>
              <p:cNvSpPr/>
              <p:nvPr/>
            </p:nvSpPr>
            <p:spPr>
              <a:xfrm>
                <a:off x="-525588" y="1655156"/>
                <a:ext cx="10139" cy="32840"/>
              </a:xfrm>
              <a:custGeom>
                <a:avLst/>
                <a:gdLst/>
                <a:ahLst/>
                <a:cxnLst/>
                <a:rect l="l" t="t" r="r" b="b"/>
                <a:pathLst>
                  <a:path w="180" h="583" extrusionOk="0">
                    <a:moveTo>
                      <a:pt x="29" y="0"/>
                    </a:moveTo>
                    <a:cubicBezTo>
                      <a:pt x="28" y="0"/>
                      <a:pt x="26" y="0"/>
                      <a:pt x="25" y="1"/>
                    </a:cubicBezTo>
                    <a:cubicBezTo>
                      <a:pt x="10" y="3"/>
                      <a:pt x="0" y="20"/>
                      <a:pt x="3" y="34"/>
                    </a:cubicBezTo>
                    <a:lnTo>
                      <a:pt x="122" y="561"/>
                    </a:lnTo>
                    <a:cubicBezTo>
                      <a:pt x="124" y="573"/>
                      <a:pt x="136" y="583"/>
                      <a:pt x="148" y="583"/>
                    </a:cubicBezTo>
                    <a:lnTo>
                      <a:pt x="156" y="583"/>
                    </a:lnTo>
                    <a:cubicBezTo>
                      <a:pt x="170" y="580"/>
                      <a:pt x="180" y="566"/>
                      <a:pt x="177" y="549"/>
                    </a:cubicBezTo>
                    <a:lnTo>
                      <a:pt x="59" y="22"/>
                    </a:lnTo>
                    <a:cubicBezTo>
                      <a:pt x="56" y="9"/>
                      <a:pt x="42" y="0"/>
                      <a:pt x="2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16"/>
              <p:cNvSpPr/>
              <p:nvPr/>
            </p:nvSpPr>
            <p:spPr>
              <a:xfrm>
                <a:off x="-692328" y="1707318"/>
                <a:ext cx="18251" cy="34530"/>
              </a:xfrm>
              <a:custGeom>
                <a:avLst/>
                <a:gdLst/>
                <a:ahLst/>
                <a:cxnLst/>
                <a:rect l="l" t="t" r="r" b="b"/>
                <a:pathLst>
                  <a:path w="324" h="613" extrusionOk="0">
                    <a:moveTo>
                      <a:pt x="31" y="1"/>
                    </a:moveTo>
                    <a:cubicBezTo>
                      <a:pt x="28" y="1"/>
                      <a:pt x="24" y="2"/>
                      <a:pt x="20" y="4"/>
                    </a:cubicBezTo>
                    <a:cubicBezTo>
                      <a:pt x="8" y="9"/>
                      <a:pt x="0" y="23"/>
                      <a:pt x="8" y="40"/>
                    </a:cubicBezTo>
                    <a:lnTo>
                      <a:pt x="267" y="598"/>
                    </a:lnTo>
                    <a:cubicBezTo>
                      <a:pt x="270" y="605"/>
                      <a:pt x="282" y="613"/>
                      <a:pt x="292" y="613"/>
                    </a:cubicBezTo>
                    <a:lnTo>
                      <a:pt x="304" y="613"/>
                    </a:lnTo>
                    <a:cubicBezTo>
                      <a:pt x="316" y="605"/>
                      <a:pt x="323" y="591"/>
                      <a:pt x="316" y="576"/>
                    </a:cubicBezTo>
                    <a:lnTo>
                      <a:pt x="56" y="18"/>
                    </a:lnTo>
                    <a:cubicBezTo>
                      <a:pt x="51" y="8"/>
                      <a:pt x="42" y="1"/>
                      <a:pt x="3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16"/>
              <p:cNvSpPr/>
              <p:nvPr/>
            </p:nvSpPr>
            <p:spPr>
              <a:xfrm>
                <a:off x="-778007" y="1635214"/>
                <a:ext cx="160878" cy="130855"/>
              </a:xfrm>
              <a:custGeom>
                <a:avLst/>
                <a:gdLst/>
                <a:ahLst/>
                <a:cxnLst/>
                <a:rect l="l" t="t" r="r" b="b"/>
                <a:pathLst>
                  <a:path w="2856" h="2323" extrusionOk="0">
                    <a:moveTo>
                      <a:pt x="2203" y="0"/>
                    </a:moveTo>
                    <a:lnTo>
                      <a:pt x="17" y="757"/>
                    </a:lnTo>
                    <a:cubicBezTo>
                      <a:pt x="12" y="762"/>
                      <a:pt x="5" y="767"/>
                      <a:pt x="3" y="774"/>
                    </a:cubicBezTo>
                    <a:cubicBezTo>
                      <a:pt x="0" y="779"/>
                      <a:pt x="0" y="784"/>
                      <a:pt x="3" y="794"/>
                    </a:cubicBezTo>
                    <a:lnTo>
                      <a:pt x="561" y="2305"/>
                    </a:lnTo>
                    <a:cubicBezTo>
                      <a:pt x="566" y="2317"/>
                      <a:pt x="575" y="2322"/>
                      <a:pt x="587" y="2322"/>
                    </a:cubicBezTo>
                    <a:cubicBezTo>
                      <a:pt x="590" y="2322"/>
                      <a:pt x="595" y="2322"/>
                      <a:pt x="597" y="2320"/>
                    </a:cubicBezTo>
                    <a:cubicBezTo>
                      <a:pt x="619" y="2312"/>
                      <a:pt x="2456" y="1674"/>
                      <a:pt x="2856" y="1534"/>
                    </a:cubicBezTo>
                    <a:lnTo>
                      <a:pt x="2832" y="1483"/>
                    </a:lnTo>
                    <a:cubicBezTo>
                      <a:pt x="2451" y="1616"/>
                      <a:pt x="840" y="2177"/>
                      <a:pt x="602" y="2259"/>
                    </a:cubicBezTo>
                    <a:lnTo>
                      <a:pt x="63" y="801"/>
                    </a:lnTo>
                    <a:lnTo>
                      <a:pt x="2223" y="51"/>
                    </a:lnTo>
                    <a:lnTo>
                      <a:pt x="2225" y="51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16"/>
              <p:cNvSpPr/>
              <p:nvPr/>
            </p:nvSpPr>
            <p:spPr>
              <a:xfrm>
                <a:off x="-233962" y="1373218"/>
                <a:ext cx="526348" cy="845006"/>
              </a:xfrm>
              <a:custGeom>
                <a:avLst/>
                <a:gdLst/>
                <a:ahLst/>
                <a:cxnLst/>
                <a:rect l="l" t="t" r="r" b="b"/>
                <a:pathLst>
                  <a:path w="9344" h="15001" extrusionOk="0">
                    <a:moveTo>
                      <a:pt x="6061" y="68"/>
                    </a:moveTo>
                    <a:lnTo>
                      <a:pt x="6563" y="1854"/>
                    </a:lnTo>
                    <a:lnTo>
                      <a:pt x="5188" y="2279"/>
                    </a:lnTo>
                    <a:lnTo>
                      <a:pt x="5188" y="2266"/>
                    </a:lnTo>
                    <a:lnTo>
                      <a:pt x="5054" y="1679"/>
                    </a:lnTo>
                    <a:cubicBezTo>
                      <a:pt x="5052" y="1662"/>
                      <a:pt x="5039" y="1655"/>
                      <a:pt x="5024" y="1655"/>
                    </a:cubicBezTo>
                    <a:cubicBezTo>
                      <a:pt x="5022" y="1655"/>
                      <a:pt x="5020" y="1655"/>
                      <a:pt x="5018" y="1655"/>
                    </a:cubicBezTo>
                    <a:cubicBezTo>
                      <a:pt x="5001" y="1658"/>
                      <a:pt x="4991" y="1674"/>
                      <a:pt x="4993" y="1691"/>
                    </a:cubicBezTo>
                    <a:lnTo>
                      <a:pt x="5127" y="2279"/>
                    </a:lnTo>
                    <a:cubicBezTo>
                      <a:pt x="5127" y="2286"/>
                      <a:pt x="5134" y="2291"/>
                      <a:pt x="5137" y="2293"/>
                    </a:cubicBezTo>
                    <a:lnTo>
                      <a:pt x="3157" y="2907"/>
                    </a:lnTo>
                    <a:cubicBezTo>
                      <a:pt x="3150" y="2907"/>
                      <a:pt x="3147" y="2909"/>
                      <a:pt x="3145" y="2917"/>
                    </a:cubicBezTo>
                    <a:cubicBezTo>
                      <a:pt x="2951" y="2982"/>
                      <a:pt x="2499" y="3140"/>
                      <a:pt x="2034" y="3300"/>
                    </a:cubicBezTo>
                    <a:lnTo>
                      <a:pt x="1755" y="2701"/>
                    </a:lnTo>
                    <a:cubicBezTo>
                      <a:pt x="1749" y="2690"/>
                      <a:pt x="1739" y="2683"/>
                      <a:pt x="1727" y="2683"/>
                    </a:cubicBezTo>
                    <a:cubicBezTo>
                      <a:pt x="1723" y="2683"/>
                      <a:pt x="1718" y="2684"/>
                      <a:pt x="1713" y="2686"/>
                    </a:cubicBezTo>
                    <a:cubicBezTo>
                      <a:pt x="1699" y="2693"/>
                      <a:pt x="1692" y="2713"/>
                      <a:pt x="1699" y="2727"/>
                    </a:cubicBezTo>
                    <a:lnTo>
                      <a:pt x="1973" y="3322"/>
                    </a:lnTo>
                    <a:cubicBezTo>
                      <a:pt x="1776" y="3392"/>
                      <a:pt x="1580" y="3458"/>
                      <a:pt x="1398" y="3523"/>
                    </a:cubicBezTo>
                    <a:cubicBezTo>
                      <a:pt x="1049" y="3644"/>
                      <a:pt x="765" y="3744"/>
                      <a:pt x="670" y="3778"/>
                    </a:cubicBezTo>
                    <a:lnTo>
                      <a:pt x="71" y="2150"/>
                    </a:lnTo>
                    <a:lnTo>
                      <a:pt x="2478" y="1313"/>
                    </a:lnTo>
                    <a:lnTo>
                      <a:pt x="2480" y="1313"/>
                    </a:lnTo>
                    <a:lnTo>
                      <a:pt x="6061" y="68"/>
                    </a:lnTo>
                    <a:close/>
                    <a:moveTo>
                      <a:pt x="6575" y="1915"/>
                    </a:moveTo>
                    <a:lnTo>
                      <a:pt x="7725" y="7005"/>
                    </a:lnTo>
                    <a:lnTo>
                      <a:pt x="5205" y="7657"/>
                    </a:lnTo>
                    <a:lnTo>
                      <a:pt x="3873" y="2749"/>
                    </a:lnTo>
                    <a:lnTo>
                      <a:pt x="6575" y="1915"/>
                    </a:lnTo>
                    <a:close/>
                    <a:moveTo>
                      <a:pt x="3812" y="2771"/>
                    </a:moveTo>
                    <a:lnTo>
                      <a:pt x="5095" y="7495"/>
                    </a:lnTo>
                    <a:lnTo>
                      <a:pt x="5095" y="7495"/>
                    </a:lnTo>
                    <a:lnTo>
                      <a:pt x="5095" y="7495"/>
                    </a:lnTo>
                    <a:cubicBezTo>
                      <a:pt x="5098" y="7504"/>
                      <a:pt x="5112" y="7565"/>
                      <a:pt x="5141" y="7674"/>
                    </a:cubicBezTo>
                    <a:lnTo>
                      <a:pt x="2723" y="8303"/>
                    </a:lnTo>
                    <a:lnTo>
                      <a:pt x="1444" y="3572"/>
                    </a:lnTo>
                    <a:cubicBezTo>
                      <a:pt x="2080" y="3351"/>
                      <a:pt x="2914" y="3062"/>
                      <a:pt x="3179" y="2968"/>
                    </a:cubicBezTo>
                    <a:lnTo>
                      <a:pt x="3812" y="2771"/>
                    </a:lnTo>
                    <a:close/>
                    <a:moveTo>
                      <a:pt x="7733" y="7068"/>
                    </a:moveTo>
                    <a:lnTo>
                      <a:pt x="9050" y="12910"/>
                    </a:lnTo>
                    <a:lnTo>
                      <a:pt x="7575" y="13288"/>
                    </a:lnTo>
                    <a:cubicBezTo>
                      <a:pt x="7568" y="13291"/>
                      <a:pt x="7560" y="13300"/>
                      <a:pt x="7558" y="13312"/>
                    </a:cubicBezTo>
                    <a:lnTo>
                      <a:pt x="7548" y="13293"/>
                    </a:lnTo>
                    <a:lnTo>
                      <a:pt x="6621" y="13543"/>
                    </a:lnTo>
                    <a:cubicBezTo>
                      <a:pt x="6406" y="12616"/>
                      <a:pt x="5363" y="8309"/>
                      <a:pt x="5270" y="7923"/>
                    </a:cubicBezTo>
                    <a:lnTo>
                      <a:pt x="5270" y="7923"/>
                    </a:lnTo>
                    <a:lnTo>
                      <a:pt x="5270" y="7924"/>
                    </a:lnTo>
                    <a:lnTo>
                      <a:pt x="5267" y="7913"/>
                    </a:lnTo>
                    <a:lnTo>
                      <a:pt x="5267" y="7913"/>
                    </a:lnTo>
                    <a:cubicBezTo>
                      <a:pt x="5264" y="7901"/>
                      <a:pt x="5263" y="7895"/>
                      <a:pt x="5263" y="7895"/>
                    </a:cubicBezTo>
                    <a:lnTo>
                      <a:pt x="5262" y="7893"/>
                    </a:lnTo>
                    <a:lnTo>
                      <a:pt x="5217" y="7720"/>
                    </a:lnTo>
                    <a:lnTo>
                      <a:pt x="7733" y="7068"/>
                    </a:lnTo>
                    <a:close/>
                    <a:moveTo>
                      <a:pt x="5154" y="7735"/>
                    </a:moveTo>
                    <a:cubicBezTo>
                      <a:pt x="5379" y="8652"/>
                      <a:pt x="6192" y="11959"/>
                      <a:pt x="6561" y="13560"/>
                    </a:cubicBezTo>
                    <a:lnTo>
                      <a:pt x="4309" y="14162"/>
                    </a:lnTo>
                    <a:lnTo>
                      <a:pt x="2740" y="8363"/>
                    </a:lnTo>
                    <a:lnTo>
                      <a:pt x="5154" y="7735"/>
                    </a:lnTo>
                    <a:close/>
                    <a:moveTo>
                      <a:pt x="1383" y="3594"/>
                    </a:moveTo>
                    <a:lnTo>
                      <a:pt x="4251" y="14191"/>
                    </a:lnTo>
                    <a:lnTo>
                      <a:pt x="4009" y="14504"/>
                    </a:lnTo>
                    <a:lnTo>
                      <a:pt x="1054" y="3708"/>
                    </a:lnTo>
                    <a:cubicBezTo>
                      <a:pt x="1151" y="3674"/>
                      <a:pt x="1262" y="3635"/>
                      <a:pt x="1383" y="3594"/>
                    </a:cubicBezTo>
                    <a:close/>
                    <a:moveTo>
                      <a:pt x="9074" y="12965"/>
                    </a:moveTo>
                    <a:lnTo>
                      <a:pt x="9273" y="13528"/>
                    </a:lnTo>
                    <a:lnTo>
                      <a:pt x="7805" y="13885"/>
                    </a:lnTo>
                    <a:lnTo>
                      <a:pt x="7803" y="13885"/>
                    </a:lnTo>
                    <a:lnTo>
                      <a:pt x="3773" y="14916"/>
                    </a:lnTo>
                    <a:lnTo>
                      <a:pt x="4025" y="14591"/>
                    </a:lnTo>
                    <a:lnTo>
                      <a:pt x="4309" y="14225"/>
                    </a:lnTo>
                    <a:lnTo>
                      <a:pt x="7575" y="13351"/>
                    </a:lnTo>
                    <a:lnTo>
                      <a:pt x="7570" y="13339"/>
                    </a:lnTo>
                    <a:lnTo>
                      <a:pt x="7570" y="13339"/>
                    </a:lnTo>
                    <a:cubicBezTo>
                      <a:pt x="7575" y="13342"/>
                      <a:pt x="7582" y="13346"/>
                      <a:pt x="7587" y="13346"/>
                    </a:cubicBezTo>
                    <a:lnTo>
                      <a:pt x="7597" y="13346"/>
                    </a:lnTo>
                    <a:lnTo>
                      <a:pt x="9074" y="12965"/>
                    </a:lnTo>
                    <a:close/>
                    <a:moveTo>
                      <a:pt x="6079" y="1"/>
                    </a:moveTo>
                    <a:cubicBezTo>
                      <a:pt x="6076" y="1"/>
                      <a:pt x="6074" y="1"/>
                      <a:pt x="6071" y="3"/>
                    </a:cubicBezTo>
                    <a:lnTo>
                      <a:pt x="2456" y="1257"/>
                    </a:lnTo>
                    <a:cubicBezTo>
                      <a:pt x="2456" y="1257"/>
                      <a:pt x="2453" y="1257"/>
                      <a:pt x="2453" y="1260"/>
                    </a:cubicBezTo>
                    <a:lnTo>
                      <a:pt x="22" y="2104"/>
                    </a:lnTo>
                    <a:cubicBezTo>
                      <a:pt x="13" y="2106"/>
                      <a:pt x="5" y="2114"/>
                      <a:pt x="3" y="2118"/>
                    </a:cubicBezTo>
                    <a:cubicBezTo>
                      <a:pt x="1" y="2126"/>
                      <a:pt x="1" y="2133"/>
                      <a:pt x="3" y="2143"/>
                    </a:cubicBezTo>
                    <a:lnTo>
                      <a:pt x="624" y="3826"/>
                    </a:lnTo>
                    <a:cubicBezTo>
                      <a:pt x="629" y="3839"/>
                      <a:pt x="644" y="3848"/>
                      <a:pt x="656" y="3848"/>
                    </a:cubicBezTo>
                    <a:cubicBezTo>
                      <a:pt x="658" y="3848"/>
                      <a:pt x="660" y="3848"/>
                      <a:pt x="665" y="3843"/>
                    </a:cubicBezTo>
                    <a:cubicBezTo>
                      <a:pt x="670" y="3841"/>
                      <a:pt x="796" y="3800"/>
                      <a:pt x="998" y="3729"/>
                    </a:cubicBezTo>
                    <a:lnTo>
                      <a:pt x="3965" y="14564"/>
                    </a:lnTo>
                    <a:lnTo>
                      <a:pt x="3664" y="14950"/>
                    </a:lnTo>
                    <a:cubicBezTo>
                      <a:pt x="3654" y="14960"/>
                      <a:pt x="3654" y="14974"/>
                      <a:pt x="3664" y="14986"/>
                    </a:cubicBezTo>
                    <a:cubicBezTo>
                      <a:pt x="3669" y="14996"/>
                      <a:pt x="3679" y="15001"/>
                      <a:pt x="3688" y="15001"/>
                    </a:cubicBezTo>
                    <a:lnTo>
                      <a:pt x="3696" y="15001"/>
                    </a:lnTo>
                    <a:lnTo>
                      <a:pt x="7815" y="13948"/>
                    </a:lnTo>
                    <a:lnTo>
                      <a:pt x="7817" y="13948"/>
                    </a:lnTo>
                    <a:lnTo>
                      <a:pt x="9317" y="13582"/>
                    </a:lnTo>
                    <a:cubicBezTo>
                      <a:pt x="9324" y="13579"/>
                      <a:pt x="9331" y="13577"/>
                      <a:pt x="9336" y="13567"/>
                    </a:cubicBezTo>
                    <a:cubicBezTo>
                      <a:pt x="9343" y="13557"/>
                      <a:pt x="9343" y="13548"/>
                      <a:pt x="9341" y="13540"/>
                    </a:cubicBezTo>
                    <a:lnTo>
                      <a:pt x="9123" y="12922"/>
                    </a:lnTo>
                    <a:lnTo>
                      <a:pt x="7791" y="7022"/>
                    </a:lnTo>
                    <a:lnTo>
                      <a:pt x="7791" y="7019"/>
                    </a:lnTo>
                    <a:lnTo>
                      <a:pt x="6629" y="1869"/>
                    </a:lnTo>
                    <a:lnTo>
                      <a:pt x="6112" y="22"/>
                    </a:lnTo>
                    <a:cubicBezTo>
                      <a:pt x="6107" y="13"/>
                      <a:pt x="6102" y="8"/>
                      <a:pt x="6095" y="5"/>
                    </a:cubicBezTo>
                    <a:cubicBezTo>
                      <a:pt x="6090" y="4"/>
                      <a:pt x="6085" y="1"/>
                      <a:pt x="607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44" name="Google Shape;1044;p16"/>
              <p:cNvGrpSpPr/>
              <p:nvPr/>
            </p:nvGrpSpPr>
            <p:grpSpPr>
              <a:xfrm>
                <a:off x="-1140441" y="200517"/>
                <a:ext cx="1185466" cy="2160545"/>
                <a:chOff x="-1140441" y="200517"/>
                <a:chExt cx="1185466" cy="2160545"/>
              </a:xfrm>
            </p:grpSpPr>
            <p:sp>
              <p:nvSpPr>
                <p:cNvPr id="1045" name="Google Shape;1045;p16"/>
                <p:cNvSpPr/>
                <p:nvPr/>
              </p:nvSpPr>
              <p:spPr>
                <a:xfrm>
                  <a:off x="-703932" y="1421043"/>
                  <a:ext cx="191916" cy="1016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7" h="1804" extrusionOk="0">
                      <a:moveTo>
                        <a:pt x="3198" y="1"/>
                      </a:moveTo>
                      <a:cubicBezTo>
                        <a:pt x="3195" y="1"/>
                        <a:pt x="3192" y="1"/>
                        <a:pt x="3188" y="3"/>
                      </a:cubicBezTo>
                      <a:cubicBezTo>
                        <a:pt x="3174" y="8"/>
                        <a:pt x="3164" y="22"/>
                        <a:pt x="3169" y="39"/>
                      </a:cubicBezTo>
                      <a:lnTo>
                        <a:pt x="3336" y="537"/>
                      </a:lnTo>
                      <a:lnTo>
                        <a:pt x="22" y="1750"/>
                      </a:lnTo>
                      <a:cubicBezTo>
                        <a:pt x="10" y="1755"/>
                        <a:pt x="0" y="1769"/>
                        <a:pt x="8" y="1786"/>
                      </a:cubicBezTo>
                      <a:cubicBezTo>
                        <a:pt x="12" y="1798"/>
                        <a:pt x="22" y="1803"/>
                        <a:pt x="34" y="1803"/>
                      </a:cubicBezTo>
                      <a:cubicBezTo>
                        <a:pt x="37" y="1803"/>
                        <a:pt x="39" y="1803"/>
                        <a:pt x="42" y="1801"/>
                      </a:cubicBezTo>
                      <a:lnTo>
                        <a:pt x="3385" y="578"/>
                      </a:lnTo>
                      <a:cubicBezTo>
                        <a:pt x="3397" y="573"/>
                        <a:pt x="3407" y="556"/>
                        <a:pt x="3399" y="542"/>
                      </a:cubicBezTo>
                      <a:lnTo>
                        <a:pt x="3225" y="20"/>
                      </a:lnTo>
                      <a:cubicBezTo>
                        <a:pt x="3219" y="9"/>
                        <a:pt x="3209" y="1"/>
                        <a:pt x="319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6" name="Google Shape;1046;p16"/>
                <p:cNvSpPr/>
                <p:nvPr/>
              </p:nvSpPr>
              <p:spPr>
                <a:xfrm>
                  <a:off x="-850336" y="844833"/>
                  <a:ext cx="175975" cy="636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4" h="11295" extrusionOk="0">
                      <a:moveTo>
                        <a:pt x="27" y="1"/>
                      </a:moveTo>
                      <a:cubicBezTo>
                        <a:pt x="26" y="1"/>
                        <a:pt x="24" y="1"/>
                        <a:pt x="23" y="1"/>
                      </a:cubicBezTo>
                      <a:cubicBezTo>
                        <a:pt x="11" y="6"/>
                        <a:pt x="1" y="21"/>
                        <a:pt x="3" y="35"/>
                      </a:cubicBezTo>
                      <a:lnTo>
                        <a:pt x="3070" y="11275"/>
                      </a:lnTo>
                      <a:cubicBezTo>
                        <a:pt x="3072" y="11287"/>
                        <a:pt x="3084" y="11295"/>
                        <a:pt x="3097" y="11295"/>
                      </a:cubicBezTo>
                      <a:cubicBezTo>
                        <a:pt x="3097" y="11295"/>
                        <a:pt x="3099" y="11295"/>
                        <a:pt x="3104" y="11292"/>
                      </a:cubicBezTo>
                      <a:cubicBezTo>
                        <a:pt x="3116" y="11290"/>
                        <a:pt x="3123" y="11275"/>
                        <a:pt x="3121" y="11258"/>
                      </a:cubicBezTo>
                      <a:lnTo>
                        <a:pt x="54" y="21"/>
                      </a:lnTo>
                      <a:cubicBezTo>
                        <a:pt x="52" y="10"/>
                        <a:pt x="40" y="1"/>
                        <a:pt x="2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7" name="Google Shape;1047;p16"/>
                <p:cNvSpPr/>
                <p:nvPr/>
              </p:nvSpPr>
              <p:spPr>
                <a:xfrm>
                  <a:off x="-869151" y="1032359"/>
                  <a:ext cx="251344" cy="1025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2" h="1821" extrusionOk="0">
                      <a:moveTo>
                        <a:pt x="4432" y="0"/>
                      </a:moveTo>
                      <a:cubicBezTo>
                        <a:pt x="4428" y="0"/>
                        <a:pt x="4424" y="1"/>
                        <a:pt x="4420" y="3"/>
                      </a:cubicBezTo>
                      <a:lnTo>
                        <a:pt x="22" y="1765"/>
                      </a:lnTo>
                      <a:cubicBezTo>
                        <a:pt x="7" y="1772"/>
                        <a:pt x="0" y="1786"/>
                        <a:pt x="7" y="1801"/>
                      </a:cubicBezTo>
                      <a:cubicBezTo>
                        <a:pt x="12" y="1813"/>
                        <a:pt x="22" y="1820"/>
                        <a:pt x="34" y="1820"/>
                      </a:cubicBezTo>
                      <a:cubicBezTo>
                        <a:pt x="37" y="1820"/>
                        <a:pt x="44" y="1820"/>
                        <a:pt x="44" y="1816"/>
                      </a:cubicBezTo>
                      <a:lnTo>
                        <a:pt x="4440" y="54"/>
                      </a:lnTo>
                      <a:cubicBezTo>
                        <a:pt x="4457" y="49"/>
                        <a:pt x="4462" y="32"/>
                        <a:pt x="4457" y="18"/>
                      </a:cubicBezTo>
                      <a:cubicBezTo>
                        <a:pt x="4452" y="7"/>
                        <a:pt x="4442" y="0"/>
                        <a:pt x="443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8" name="Google Shape;1048;p16"/>
                <p:cNvSpPr/>
                <p:nvPr/>
              </p:nvSpPr>
              <p:spPr>
                <a:xfrm>
                  <a:off x="-974377" y="890911"/>
                  <a:ext cx="261484" cy="6318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42" h="11217" extrusionOk="0">
                      <a:moveTo>
                        <a:pt x="32" y="1"/>
                      </a:moveTo>
                      <a:cubicBezTo>
                        <a:pt x="29" y="1"/>
                        <a:pt x="25" y="2"/>
                        <a:pt x="22" y="3"/>
                      </a:cubicBezTo>
                      <a:cubicBezTo>
                        <a:pt x="7" y="6"/>
                        <a:pt x="0" y="20"/>
                        <a:pt x="5" y="37"/>
                      </a:cubicBezTo>
                      <a:lnTo>
                        <a:pt x="3394" y="11180"/>
                      </a:lnTo>
                      <a:lnTo>
                        <a:pt x="3401" y="11197"/>
                      </a:lnTo>
                      <a:cubicBezTo>
                        <a:pt x="3404" y="11204"/>
                        <a:pt x="3409" y="11212"/>
                        <a:pt x="3416" y="11214"/>
                      </a:cubicBezTo>
                      <a:cubicBezTo>
                        <a:pt x="3418" y="11214"/>
                        <a:pt x="3426" y="11217"/>
                        <a:pt x="3428" y="11217"/>
                      </a:cubicBezTo>
                      <a:cubicBezTo>
                        <a:pt x="3431" y="11217"/>
                        <a:pt x="3433" y="11217"/>
                        <a:pt x="3438" y="11214"/>
                      </a:cubicBezTo>
                      <a:lnTo>
                        <a:pt x="3445" y="11212"/>
                      </a:lnTo>
                      <a:lnTo>
                        <a:pt x="4641" y="10729"/>
                      </a:lnTo>
                      <a:lnTo>
                        <a:pt x="4619" y="10678"/>
                      </a:lnTo>
                      <a:lnTo>
                        <a:pt x="3445" y="11151"/>
                      </a:lnTo>
                      <a:lnTo>
                        <a:pt x="56" y="20"/>
                      </a:lnTo>
                      <a:cubicBezTo>
                        <a:pt x="54" y="9"/>
                        <a:pt x="44" y="1"/>
                        <a:pt x="32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9" name="Google Shape;1049;p16"/>
                <p:cNvSpPr/>
                <p:nvPr/>
              </p:nvSpPr>
              <p:spPr>
                <a:xfrm>
                  <a:off x="-897204" y="1131727"/>
                  <a:ext cx="31488" cy="15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" h="280" extrusionOk="0">
                      <a:moveTo>
                        <a:pt x="539" y="1"/>
                      </a:moveTo>
                      <a:lnTo>
                        <a:pt x="20" y="226"/>
                      </a:lnTo>
                      <a:cubicBezTo>
                        <a:pt x="10" y="229"/>
                        <a:pt x="8" y="234"/>
                        <a:pt x="6" y="241"/>
                      </a:cubicBezTo>
                      <a:cubicBezTo>
                        <a:pt x="1" y="246"/>
                        <a:pt x="1" y="255"/>
                        <a:pt x="6" y="263"/>
                      </a:cubicBezTo>
                      <a:cubicBezTo>
                        <a:pt x="8" y="267"/>
                        <a:pt x="8" y="270"/>
                        <a:pt x="13" y="275"/>
                      </a:cubicBezTo>
                      <a:cubicBezTo>
                        <a:pt x="18" y="277"/>
                        <a:pt x="23" y="280"/>
                        <a:pt x="30" y="280"/>
                      </a:cubicBezTo>
                      <a:cubicBezTo>
                        <a:pt x="32" y="280"/>
                        <a:pt x="37" y="280"/>
                        <a:pt x="42" y="277"/>
                      </a:cubicBezTo>
                      <a:lnTo>
                        <a:pt x="559" y="52"/>
                      </a:lnTo>
                      <a:lnTo>
                        <a:pt x="539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0" name="Google Shape;1050;p16"/>
                <p:cNvSpPr/>
                <p:nvPr/>
              </p:nvSpPr>
              <p:spPr>
                <a:xfrm>
                  <a:off x="-811073" y="1519285"/>
                  <a:ext cx="109393" cy="39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2" h="698" extrusionOk="0">
                      <a:moveTo>
                        <a:pt x="1917" y="1"/>
                      </a:moveTo>
                      <a:lnTo>
                        <a:pt x="109" y="615"/>
                      </a:lnTo>
                      <a:lnTo>
                        <a:pt x="544" y="57"/>
                      </a:lnTo>
                      <a:lnTo>
                        <a:pt x="546" y="49"/>
                      </a:lnTo>
                      <a:cubicBezTo>
                        <a:pt x="558" y="37"/>
                        <a:pt x="556" y="20"/>
                        <a:pt x="544" y="11"/>
                      </a:cubicBezTo>
                      <a:cubicBezTo>
                        <a:pt x="539" y="7"/>
                        <a:pt x="533" y="5"/>
                        <a:pt x="528" y="5"/>
                      </a:cubicBezTo>
                      <a:cubicBezTo>
                        <a:pt x="519" y="5"/>
                        <a:pt x="511" y="9"/>
                        <a:pt x="505" y="18"/>
                      </a:cubicBezTo>
                      <a:lnTo>
                        <a:pt x="495" y="25"/>
                      </a:lnTo>
                      <a:lnTo>
                        <a:pt x="7" y="651"/>
                      </a:lnTo>
                      <a:cubicBezTo>
                        <a:pt x="0" y="658"/>
                        <a:pt x="0" y="675"/>
                        <a:pt x="7" y="685"/>
                      </a:cubicBezTo>
                      <a:cubicBezTo>
                        <a:pt x="12" y="690"/>
                        <a:pt x="22" y="697"/>
                        <a:pt x="32" y="697"/>
                      </a:cubicBezTo>
                      <a:cubicBezTo>
                        <a:pt x="34" y="697"/>
                        <a:pt x="37" y="692"/>
                        <a:pt x="39" y="692"/>
                      </a:cubicBezTo>
                      <a:lnTo>
                        <a:pt x="1941" y="49"/>
                      </a:lnTo>
                      <a:lnTo>
                        <a:pt x="1917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51" name="Google Shape;1051;p16"/>
                <p:cNvGrpSpPr/>
                <p:nvPr/>
              </p:nvGrpSpPr>
              <p:grpSpPr>
                <a:xfrm>
                  <a:off x="-1140441" y="200517"/>
                  <a:ext cx="1185466" cy="2160545"/>
                  <a:chOff x="-1140441" y="200517"/>
                  <a:chExt cx="1185466" cy="2160545"/>
                </a:xfrm>
              </p:grpSpPr>
              <p:sp>
                <p:nvSpPr>
                  <p:cNvPr id="1052" name="Google Shape;1052;p16"/>
                  <p:cNvSpPr/>
                  <p:nvPr/>
                </p:nvSpPr>
                <p:spPr>
                  <a:xfrm>
                    <a:off x="-287814" y="1262359"/>
                    <a:ext cx="287452" cy="1241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3" h="2204" extrusionOk="0">
                        <a:moveTo>
                          <a:pt x="2725" y="811"/>
                        </a:moveTo>
                        <a:lnTo>
                          <a:pt x="2725" y="811"/>
                        </a:lnTo>
                        <a:lnTo>
                          <a:pt x="2725" y="811"/>
                        </a:lnTo>
                        <a:cubicBezTo>
                          <a:pt x="2725" y="811"/>
                          <a:pt x="2725" y="811"/>
                          <a:pt x="2725" y="811"/>
                        </a:cubicBezTo>
                        <a:close/>
                        <a:moveTo>
                          <a:pt x="304" y="1792"/>
                        </a:moveTo>
                        <a:lnTo>
                          <a:pt x="297" y="1804"/>
                        </a:lnTo>
                        <a:cubicBezTo>
                          <a:pt x="301" y="1800"/>
                          <a:pt x="303" y="1796"/>
                          <a:pt x="304" y="1792"/>
                        </a:cubicBezTo>
                        <a:close/>
                        <a:moveTo>
                          <a:pt x="5042" y="62"/>
                        </a:moveTo>
                        <a:lnTo>
                          <a:pt x="5042" y="433"/>
                        </a:lnTo>
                        <a:lnTo>
                          <a:pt x="5045" y="433"/>
                        </a:lnTo>
                        <a:lnTo>
                          <a:pt x="95" y="2129"/>
                        </a:lnTo>
                        <a:lnTo>
                          <a:pt x="95" y="2129"/>
                        </a:lnTo>
                        <a:lnTo>
                          <a:pt x="241" y="1891"/>
                        </a:lnTo>
                        <a:lnTo>
                          <a:pt x="268" y="1845"/>
                        </a:lnTo>
                        <a:lnTo>
                          <a:pt x="275" y="1834"/>
                        </a:lnTo>
                        <a:lnTo>
                          <a:pt x="275" y="1834"/>
                        </a:lnTo>
                        <a:lnTo>
                          <a:pt x="268" y="1850"/>
                        </a:lnTo>
                        <a:lnTo>
                          <a:pt x="287" y="1818"/>
                        </a:lnTo>
                        <a:lnTo>
                          <a:pt x="285" y="1818"/>
                        </a:lnTo>
                        <a:lnTo>
                          <a:pt x="287" y="1816"/>
                        </a:lnTo>
                        <a:lnTo>
                          <a:pt x="289" y="1816"/>
                        </a:lnTo>
                        <a:lnTo>
                          <a:pt x="289" y="1813"/>
                        </a:lnTo>
                        <a:lnTo>
                          <a:pt x="294" y="1804"/>
                        </a:lnTo>
                        <a:lnTo>
                          <a:pt x="305" y="1787"/>
                        </a:lnTo>
                        <a:lnTo>
                          <a:pt x="305" y="1787"/>
                        </a:lnTo>
                        <a:cubicBezTo>
                          <a:pt x="305" y="1788"/>
                          <a:pt x="305" y="1790"/>
                          <a:pt x="304" y="1792"/>
                        </a:cubicBezTo>
                        <a:lnTo>
                          <a:pt x="304" y="1792"/>
                        </a:lnTo>
                        <a:lnTo>
                          <a:pt x="454" y="1551"/>
                        </a:lnTo>
                        <a:lnTo>
                          <a:pt x="2728" y="811"/>
                        </a:lnTo>
                        <a:lnTo>
                          <a:pt x="2728" y="811"/>
                        </a:lnTo>
                        <a:cubicBezTo>
                          <a:pt x="2726" y="812"/>
                          <a:pt x="2724" y="812"/>
                          <a:pt x="2722" y="812"/>
                        </a:cubicBezTo>
                        <a:lnTo>
                          <a:pt x="2722" y="812"/>
                        </a:lnTo>
                        <a:lnTo>
                          <a:pt x="2725" y="811"/>
                        </a:lnTo>
                        <a:lnTo>
                          <a:pt x="2725" y="811"/>
                        </a:lnTo>
                        <a:cubicBezTo>
                          <a:pt x="2723" y="812"/>
                          <a:pt x="2721" y="812"/>
                          <a:pt x="2720" y="812"/>
                        </a:cubicBezTo>
                        <a:lnTo>
                          <a:pt x="2720" y="812"/>
                        </a:lnTo>
                        <a:cubicBezTo>
                          <a:pt x="2719" y="812"/>
                          <a:pt x="2718" y="812"/>
                          <a:pt x="2718" y="812"/>
                        </a:cubicBezTo>
                        <a:lnTo>
                          <a:pt x="2718" y="812"/>
                        </a:lnTo>
                        <a:lnTo>
                          <a:pt x="2720" y="811"/>
                        </a:lnTo>
                        <a:lnTo>
                          <a:pt x="2728" y="811"/>
                        </a:lnTo>
                        <a:lnTo>
                          <a:pt x="5042" y="62"/>
                        </a:lnTo>
                        <a:close/>
                        <a:moveTo>
                          <a:pt x="5066" y="1"/>
                        </a:moveTo>
                        <a:lnTo>
                          <a:pt x="5042" y="11"/>
                        </a:lnTo>
                        <a:lnTo>
                          <a:pt x="2749" y="753"/>
                        </a:lnTo>
                        <a:lnTo>
                          <a:pt x="2745" y="753"/>
                        </a:lnTo>
                        <a:lnTo>
                          <a:pt x="2694" y="772"/>
                        </a:lnTo>
                        <a:lnTo>
                          <a:pt x="430" y="1503"/>
                        </a:lnTo>
                        <a:cubicBezTo>
                          <a:pt x="425" y="1505"/>
                          <a:pt x="418" y="1510"/>
                          <a:pt x="416" y="1515"/>
                        </a:cubicBezTo>
                        <a:lnTo>
                          <a:pt x="289" y="1716"/>
                        </a:lnTo>
                        <a:lnTo>
                          <a:pt x="289" y="1716"/>
                        </a:lnTo>
                        <a:lnTo>
                          <a:pt x="289" y="1716"/>
                        </a:lnTo>
                        <a:lnTo>
                          <a:pt x="285" y="1719"/>
                        </a:lnTo>
                        <a:lnTo>
                          <a:pt x="246" y="1782"/>
                        </a:lnTo>
                        <a:lnTo>
                          <a:pt x="205" y="1845"/>
                        </a:lnTo>
                        <a:lnTo>
                          <a:pt x="190" y="1874"/>
                        </a:lnTo>
                        <a:lnTo>
                          <a:pt x="185" y="1874"/>
                        </a:lnTo>
                        <a:lnTo>
                          <a:pt x="185" y="1876"/>
                        </a:lnTo>
                        <a:lnTo>
                          <a:pt x="166" y="1918"/>
                        </a:lnTo>
                        <a:lnTo>
                          <a:pt x="158" y="1918"/>
                        </a:lnTo>
                        <a:lnTo>
                          <a:pt x="158" y="1922"/>
                        </a:lnTo>
                        <a:lnTo>
                          <a:pt x="8" y="2165"/>
                        </a:lnTo>
                        <a:cubicBezTo>
                          <a:pt x="1" y="2172"/>
                          <a:pt x="1" y="2184"/>
                          <a:pt x="10" y="2194"/>
                        </a:cubicBezTo>
                        <a:cubicBezTo>
                          <a:pt x="13" y="2199"/>
                          <a:pt x="23" y="2204"/>
                          <a:pt x="32" y="2204"/>
                        </a:cubicBezTo>
                        <a:lnTo>
                          <a:pt x="37" y="2204"/>
                        </a:lnTo>
                        <a:lnTo>
                          <a:pt x="5083" y="479"/>
                        </a:lnTo>
                        <a:cubicBezTo>
                          <a:pt x="5093" y="474"/>
                          <a:pt x="5103" y="462"/>
                          <a:pt x="5103" y="455"/>
                        </a:cubicBezTo>
                        <a:lnTo>
                          <a:pt x="5103" y="25"/>
                        </a:lnTo>
                        <a:lnTo>
                          <a:pt x="5103" y="20"/>
                        </a:lnTo>
                        <a:lnTo>
                          <a:pt x="5098" y="20"/>
                        </a:lnTo>
                        <a:lnTo>
                          <a:pt x="5098" y="18"/>
                        </a:lnTo>
                        <a:cubicBezTo>
                          <a:pt x="5096" y="13"/>
                          <a:pt x="5093" y="8"/>
                          <a:pt x="5091" y="8"/>
                        </a:cubicBezTo>
                        <a:cubicBezTo>
                          <a:pt x="5083" y="1"/>
                          <a:pt x="5079" y="1"/>
                          <a:pt x="5069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3" name="Google Shape;1053;p16"/>
                  <p:cNvSpPr/>
                  <p:nvPr/>
                </p:nvSpPr>
                <p:spPr>
                  <a:xfrm>
                    <a:off x="-297898" y="673755"/>
                    <a:ext cx="165272" cy="6347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34" h="11268" extrusionOk="0">
                        <a:moveTo>
                          <a:pt x="31" y="0"/>
                        </a:moveTo>
                        <a:cubicBezTo>
                          <a:pt x="29" y="0"/>
                          <a:pt x="27" y="0"/>
                          <a:pt x="24" y="1"/>
                        </a:cubicBezTo>
                        <a:cubicBezTo>
                          <a:pt x="10" y="3"/>
                          <a:pt x="0" y="18"/>
                          <a:pt x="5" y="35"/>
                        </a:cubicBezTo>
                        <a:lnTo>
                          <a:pt x="2875" y="11243"/>
                        </a:lnTo>
                        <a:cubicBezTo>
                          <a:pt x="2880" y="11253"/>
                          <a:pt x="2890" y="11263"/>
                          <a:pt x="2902" y="11263"/>
                        </a:cubicBezTo>
                        <a:cubicBezTo>
                          <a:pt x="2907" y="11263"/>
                          <a:pt x="2907" y="11263"/>
                          <a:pt x="2909" y="11268"/>
                        </a:cubicBezTo>
                        <a:cubicBezTo>
                          <a:pt x="2924" y="11263"/>
                          <a:pt x="2933" y="11248"/>
                          <a:pt x="2931" y="11234"/>
                        </a:cubicBezTo>
                        <a:lnTo>
                          <a:pt x="58" y="23"/>
                        </a:lnTo>
                        <a:cubicBezTo>
                          <a:pt x="56" y="8"/>
                          <a:pt x="45" y="0"/>
                          <a:pt x="31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4" name="Google Shape;1054;p16"/>
                  <p:cNvSpPr/>
                  <p:nvPr/>
                </p:nvSpPr>
                <p:spPr>
                  <a:xfrm>
                    <a:off x="-375803" y="861281"/>
                    <a:ext cx="288522" cy="943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22" h="1675" extrusionOk="0">
                        <a:moveTo>
                          <a:pt x="5092" y="0"/>
                        </a:moveTo>
                        <a:cubicBezTo>
                          <a:pt x="5091" y="0"/>
                          <a:pt x="5089" y="0"/>
                          <a:pt x="5088" y="0"/>
                        </a:cubicBezTo>
                        <a:cubicBezTo>
                          <a:pt x="3307" y="430"/>
                          <a:pt x="56" y="1609"/>
                          <a:pt x="22" y="1621"/>
                        </a:cubicBezTo>
                        <a:cubicBezTo>
                          <a:pt x="10" y="1626"/>
                          <a:pt x="0" y="1643"/>
                          <a:pt x="8" y="1657"/>
                        </a:cubicBezTo>
                        <a:cubicBezTo>
                          <a:pt x="12" y="1670"/>
                          <a:pt x="22" y="1674"/>
                          <a:pt x="34" y="1674"/>
                        </a:cubicBezTo>
                        <a:cubicBezTo>
                          <a:pt x="37" y="1674"/>
                          <a:pt x="42" y="1672"/>
                          <a:pt x="39" y="1672"/>
                        </a:cubicBezTo>
                        <a:cubicBezTo>
                          <a:pt x="73" y="1660"/>
                          <a:pt x="3322" y="481"/>
                          <a:pt x="5098" y="56"/>
                        </a:cubicBezTo>
                        <a:cubicBezTo>
                          <a:pt x="5115" y="54"/>
                          <a:pt x="5122" y="37"/>
                          <a:pt x="5119" y="22"/>
                        </a:cubicBezTo>
                        <a:cubicBezTo>
                          <a:pt x="5117" y="9"/>
                          <a:pt x="5105" y="0"/>
                          <a:pt x="5092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055" name="Google Shape;1055;p16"/>
                  <p:cNvGrpSpPr/>
                  <p:nvPr/>
                </p:nvGrpSpPr>
                <p:grpSpPr>
                  <a:xfrm>
                    <a:off x="-1140441" y="200517"/>
                    <a:ext cx="1185466" cy="2160545"/>
                    <a:chOff x="-1140441" y="200517"/>
                    <a:chExt cx="1185466" cy="2160545"/>
                  </a:xfrm>
                </p:grpSpPr>
                <p:sp>
                  <p:nvSpPr>
                    <p:cNvPr id="1056" name="Google Shape;1056;p16"/>
                    <p:cNvSpPr/>
                    <p:nvPr/>
                  </p:nvSpPr>
                  <p:spPr>
                    <a:xfrm>
                      <a:off x="-970040" y="783826"/>
                      <a:ext cx="291451" cy="1078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174" h="1914" extrusionOk="0">
                          <a:moveTo>
                            <a:pt x="5140" y="1"/>
                          </a:moveTo>
                          <a:cubicBezTo>
                            <a:pt x="5136" y="1"/>
                            <a:pt x="5133" y="1"/>
                            <a:pt x="5129" y="2"/>
                          </a:cubicBezTo>
                          <a:lnTo>
                            <a:pt x="5108" y="12"/>
                          </a:lnTo>
                          <a:lnTo>
                            <a:pt x="3" y="1865"/>
                          </a:lnTo>
                          <a:lnTo>
                            <a:pt x="1" y="1865"/>
                          </a:lnTo>
                          <a:lnTo>
                            <a:pt x="10" y="1890"/>
                          </a:lnTo>
                          <a:lnTo>
                            <a:pt x="22" y="1914"/>
                          </a:lnTo>
                          <a:lnTo>
                            <a:pt x="5122" y="63"/>
                          </a:lnTo>
                          <a:lnTo>
                            <a:pt x="5151" y="53"/>
                          </a:lnTo>
                          <a:cubicBezTo>
                            <a:pt x="5163" y="51"/>
                            <a:pt x="5173" y="36"/>
                            <a:pt x="5171" y="24"/>
                          </a:cubicBezTo>
                          <a:cubicBezTo>
                            <a:pt x="5171" y="22"/>
                            <a:pt x="5171" y="22"/>
                            <a:pt x="5168" y="19"/>
                          </a:cubicBezTo>
                          <a:cubicBezTo>
                            <a:pt x="5162" y="8"/>
                            <a:pt x="5152" y="1"/>
                            <a:pt x="5140" y="1"/>
                          </a:cubicBez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57" name="Google Shape;1057;p16"/>
                    <p:cNvSpPr/>
                    <p:nvPr/>
                  </p:nvSpPr>
                  <p:spPr>
                    <a:xfrm>
                      <a:off x="-1010373" y="835876"/>
                      <a:ext cx="42191" cy="6618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49" h="1175" extrusionOk="0">
                          <a:moveTo>
                            <a:pt x="321" y="0"/>
                          </a:moveTo>
                          <a:lnTo>
                            <a:pt x="18" y="119"/>
                          </a:lnTo>
                          <a:cubicBezTo>
                            <a:pt x="6" y="121"/>
                            <a:pt x="1" y="136"/>
                            <a:pt x="3" y="153"/>
                          </a:cubicBezTo>
                          <a:lnTo>
                            <a:pt x="299" y="1153"/>
                          </a:lnTo>
                          <a:cubicBezTo>
                            <a:pt x="304" y="1162"/>
                            <a:pt x="309" y="1167"/>
                            <a:pt x="316" y="1172"/>
                          </a:cubicBezTo>
                          <a:cubicBezTo>
                            <a:pt x="319" y="1172"/>
                            <a:pt x="324" y="1174"/>
                            <a:pt x="328" y="1174"/>
                          </a:cubicBezTo>
                          <a:cubicBezTo>
                            <a:pt x="331" y="1174"/>
                            <a:pt x="333" y="1174"/>
                            <a:pt x="336" y="1172"/>
                          </a:cubicBezTo>
                          <a:lnTo>
                            <a:pt x="748" y="1007"/>
                          </a:lnTo>
                          <a:lnTo>
                            <a:pt x="729" y="958"/>
                          </a:lnTo>
                          <a:lnTo>
                            <a:pt x="345" y="1111"/>
                          </a:lnTo>
                          <a:lnTo>
                            <a:pt x="64" y="160"/>
                          </a:lnTo>
                          <a:lnTo>
                            <a:pt x="343" y="51"/>
                          </a:lnTo>
                          <a:lnTo>
                            <a:pt x="321" y="0"/>
                          </a:ln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058" name="Google Shape;1058;p16"/>
                    <p:cNvGrpSpPr/>
                    <p:nvPr/>
                  </p:nvGrpSpPr>
                  <p:grpSpPr>
                    <a:xfrm>
                      <a:off x="-1140441" y="200517"/>
                      <a:ext cx="1185466" cy="2160545"/>
                      <a:chOff x="-1140441" y="200517"/>
                      <a:chExt cx="1185466" cy="2160545"/>
                    </a:xfrm>
                  </p:grpSpPr>
                  <p:sp>
                    <p:nvSpPr>
                      <p:cNvPr id="1059" name="Google Shape;1059;p16"/>
                      <p:cNvSpPr/>
                      <p:nvPr/>
                    </p:nvSpPr>
                    <p:spPr>
                      <a:xfrm>
                        <a:off x="-1116106" y="200517"/>
                        <a:ext cx="1153582" cy="34564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0479" h="6136" extrusionOk="0">
                            <a:moveTo>
                              <a:pt x="20440" y="0"/>
                            </a:moveTo>
                            <a:lnTo>
                              <a:pt x="3" y="6082"/>
                            </a:lnTo>
                            <a:lnTo>
                              <a:pt x="0" y="6085"/>
                            </a:lnTo>
                            <a:lnTo>
                              <a:pt x="22" y="6136"/>
                            </a:lnTo>
                            <a:lnTo>
                              <a:pt x="16386" y="1259"/>
                            </a:lnTo>
                            <a:cubicBezTo>
                              <a:pt x="16388" y="1259"/>
                              <a:pt x="20479" y="97"/>
                              <a:pt x="20479" y="97"/>
                            </a:cubicBezTo>
                            <a:lnTo>
                              <a:pt x="2044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6"/>
                      </a:solidFill>
                      <a:ln w="9525" cap="flat" cmpd="sng">
                        <a:solidFill>
                          <a:schemeClr val="accent5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60" name="Google Shape;1060;p16"/>
                      <p:cNvSpPr/>
                      <p:nvPr/>
                    </p:nvSpPr>
                    <p:spPr>
                      <a:xfrm>
                        <a:off x="-488578" y="548925"/>
                        <a:ext cx="350204" cy="17749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6217" h="3151" extrusionOk="0">
                            <a:moveTo>
                              <a:pt x="5705" y="62"/>
                            </a:moveTo>
                            <a:lnTo>
                              <a:pt x="6151" y="1356"/>
                            </a:lnTo>
                            <a:lnTo>
                              <a:pt x="5559" y="1540"/>
                            </a:lnTo>
                            <a:lnTo>
                              <a:pt x="5557" y="1540"/>
                            </a:lnTo>
                            <a:lnTo>
                              <a:pt x="5506" y="1559"/>
                            </a:lnTo>
                            <a:lnTo>
                              <a:pt x="5503" y="1559"/>
                            </a:lnTo>
                            <a:lnTo>
                              <a:pt x="3414" y="2214"/>
                            </a:lnTo>
                            <a:lnTo>
                              <a:pt x="3407" y="2214"/>
                            </a:lnTo>
                            <a:cubicBezTo>
                              <a:pt x="3405" y="2214"/>
                              <a:pt x="3400" y="2214"/>
                              <a:pt x="3400" y="2217"/>
                            </a:cubicBezTo>
                            <a:lnTo>
                              <a:pt x="872" y="3008"/>
                            </a:lnTo>
                            <a:cubicBezTo>
                              <a:pt x="869" y="3010"/>
                              <a:pt x="869" y="3010"/>
                              <a:pt x="867" y="3010"/>
                            </a:cubicBezTo>
                            <a:lnTo>
                              <a:pt x="857" y="3017"/>
                            </a:lnTo>
                            <a:cubicBezTo>
                              <a:pt x="855" y="3017"/>
                              <a:pt x="850" y="3020"/>
                              <a:pt x="850" y="3020"/>
                            </a:cubicBezTo>
                            <a:lnTo>
                              <a:pt x="619" y="3090"/>
                            </a:lnTo>
                            <a:lnTo>
                              <a:pt x="69" y="2008"/>
                            </a:lnTo>
                            <a:lnTo>
                              <a:pt x="5705" y="62"/>
                            </a:lnTo>
                            <a:close/>
                            <a:moveTo>
                              <a:pt x="5728" y="0"/>
                            </a:moveTo>
                            <a:cubicBezTo>
                              <a:pt x="5725" y="0"/>
                              <a:pt x="5723" y="1"/>
                              <a:pt x="5722" y="2"/>
                            </a:cubicBezTo>
                            <a:lnTo>
                              <a:pt x="20" y="1964"/>
                            </a:lnTo>
                            <a:cubicBezTo>
                              <a:pt x="13" y="1967"/>
                              <a:pt x="8" y="1974"/>
                              <a:pt x="6" y="1979"/>
                            </a:cubicBezTo>
                            <a:cubicBezTo>
                              <a:pt x="1" y="1989"/>
                              <a:pt x="1" y="1996"/>
                              <a:pt x="6" y="2003"/>
                            </a:cubicBezTo>
                            <a:lnTo>
                              <a:pt x="581" y="3136"/>
                            </a:lnTo>
                            <a:cubicBezTo>
                              <a:pt x="583" y="3144"/>
                              <a:pt x="593" y="3151"/>
                              <a:pt x="605" y="3151"/>
                            </a:cubicBezTo>
                            <a:lnTo>
                              <a:pt x="612" y="3151"/>
                            </a:lnTo>
                            <a:lnTo>
                              <a:pt x="675" y="3131"/>
                            </a:lnTo>
                            <a:lnTo>
                              <a:pt x="729" y="3117"/>
                            </a:lnTo>
                            <a:lnTo>
                              <a:pt x="850" y="3076"/>
                            </a:lnTo>
                            <a:lnTo>
                              <a:pt x="874" y="3068"/>
                            </a:lnTo>
                            <a:lnTo>
                              <a:pt x="898" y="3059"/>
                            </a:lnTo>
                            <a:lnTo>
                              <a:pt x="3392" y="2280"/>
                            </a:lnTo>
                            <a:lnTo>
                              <a:pt x="3446" y="2265"/>
                            </a:lnTo>
                            <a:lnTo>
                              <a:pt x="5542" y="1608"/>
                            </a:lnTo>
                            <a:cubicBezTo>
                              <a:pt x="5544" y="1608"/>
                              <a:pt x="5552" y="1603"/>
                              <a:pt x="5554" y="1603"/>
                            </a:cubicBezTo>
                            <a:lnTo>
                              <a:pt x="6163" y="1416"/>
                            </a:lnTo>
                            <a:lnTo>
                              <a:pt x="6190" y="1406"/>
                            </a:lnTo>
                            <a:cubicBezTo>
                              <a:pt x="6199" y="1404"/>
                              <a:pt x="6207" y="1397"/>
                              <a:pt x="6209" y="1392"/>
                            </a:cubicBezTo>
                            <a:cubicBezTo>
                              <a:pt x="6209" y="1389"/>
                              <a:pt x="6209" y="1389"/>
                              <a:pt x="6212" y="1385"/>
                            </a:cubicBezTo>
                            <a:lnTo>
                              <a:pt x="6216" y="1368"/>
                            </a:lnTo>
                            <a:lnTo>
                              <a:pt x="6216" y="1365"/>
                            </a:lnTo>
                            <a:lnTo>
                              <a:pt x="5755" y="21"/>
                            </a:lnTo>
                            <a:cubicBezTo>
                              <a:pt x="5751" y="11"/>
                              <a:pt x="5746" y="9"/>
                              <a:pt x="5738" y="7"/>
                            </a:cubicBezTo>
                            <a:cubicBezTo>
                              <a:pt x="5735" y="2"/>
                              <a:pt x="5731" y="0"/>
                              <a:pt x="5728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6"/>
                      </a:solidFill>
                      <a:ln w="9525" cap="flat" cmpd="sng">
                        <a:solidFill>
                          <a:schemeClr val="accent5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61" name="Google Shape;1061;p16"/>
                      <p:cNvSpPr/>
                      <p:nvPr/>
                    </p:nvSpPr>
                    <p:spPr>
                      <a:xfrm>
                        <a:off x="-1140441" y="590948"/>
                        <a:ext cx="415377" cy="177011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7374" h="31424" extrusionOk="0">
                            <a:moveTo>
                              <a:pt x="34" y="1"/>
                            </a:moveTo>
                            <a:cubicBezTo>
                              <a:pt x="29" y="3"/>
                              <a:pt x="22" y="3"/>
                              <a:pt x="12" y="5"/>
                            </a:cubicBezTo>
                            <a:cubicBezTo>
                              <a:pt x="5" y="20"/>
                              <a:pt x="0" y="32"/>
                              <a:pt x="10" y="44"/>
                            </a:cubicBezTo>
                            <a:cubicBezTo>
                              <a:pt x="10" y="49"/>
                              <a:pt x="12" y="54"/>
                              <a:pt x="20" y="64"/>
                            </a:cubicBezTo>
                            <a:cubicBezTo>
                              <a:pt x="90" y="297"/>
                              <a:pt x="612" y="2480"/>
                              <a:pt x="1340" y="5598"/>
                            </a:cubicBezTo>
                            <a:cubicBezTo>
                              <a:pt x="2128" y="8977"/>
                              <a:pt x="3166" y="13456"/>
                              <a:pt x="4159" y="17730"/>
                            </a:cubicBezTo>
                            <a:cubicBezTo>
                              <a:pt x="4161" y="17747"/>
                              <a:pt x="4166" y="17764"/>
                              <a:pt x="4168" y="17779"/>
                            </a:cubicBezTo>
                            <a:cubicBezTo>
                              <a:pt x="4171" y="17784"/>
                              <a:pt x="4171" y="17784"/>
                              <a:pt x="4171" y="17786"/>
                            </a:cubicBezTo>
                            <a:cubicBezTo>
                              <a:pt x="4338" y="18504"/>
                              <a:pt x="4501" y="19218"/>
                              <a:pt x="4666" y="19919"/>
                            </a:cubicBezTo>
                            <a:cubicBezTo>
                              <a:pt x="4668" y="19933"/>
                              <a:pt x="4671" y="19950"/>
                              <a:pt x="4673" y="19967"/>
                            </a:cubicBezTo>
                            <a:cubicBezTo>
                              <a:pt x="4673" y="19970"/>
                              <a:pt x="4678" y="19972"/>
                              <a:pt x="4678" y="19975"/>
                            </a:cubicBezTo>
                            <a:cubicBezTo>
                              <a:pt x="5893" y="25237"/>
                              <a:pt x="6946" y="29812"/>
                              <a:pt x="7240" y="31084"/>
                            </a:cubicBezTo>
                            <a:cubicBezTo>
                              <a:pt x="7286" y="31278"/>
                              <a:pt x="7313" y="31397"/>
                              <a:pt x="7320" y="31423"/>
                            </a:cubicBezTo>
                            <a:lnTo>
                              <a:pt x="7373" y="31423"/>
                            </a:lnTo>
                            <a:lnTo>
                              <a:pt x="7373" y="31418"/>
                            </a:lnTo>
                            <a:cubicBezTo>
                              <a:pt x="7356" y="31326"/>
                              <a:pt x="7332" y="31219"/>
                              <a:pt x="7298" y="31103"/>
                            </a:cubicBezTo>
                            <a:cubicBezTo>
                              <a:pt x="7296" y="31086"/>
                              <a:pt x="7288" y="31067"/>
                              <a:pt x="7286" y="31047"/>
                            </a:cubicBezTo>
                            <a:lnTo>
                              <a:pt x="7286" y="31045"/>
                            </a:lnTo>
                            <a:cubicBezTo>
                              <a:pt x="6907" y="29407"/>
                              <a:pt x="5886" y="24980"/>
                              <a:pt x="4726" y="19958"/>
                            </a:cubicBezTo>
                            <a:cubicBezTo>
                              <a:pt x="4726" y="19955"/>
                              <a:pt x="4724" y="19950"/>
                              <a:pt x="4724" y="19948"/>
                            </a:cubicBezTo>
                            <a:cubicBezTo>
                              <a:pt x="4719" y="19931"/>
                              <a:pt x="4717" y="19914"/>
                              <a:pt x="4714" y="19899"/>
                            </a:cubicBezTo>
                            <a:cubicBezTo>
                              <a:pt x="4549" y="19198"/>
                              <a:pt x="4387" y="18487"/>
                              <a:pt x="4219" y="17772"/>
                            </a:cubicBezTo>
                            <a:cubicBezTo>
                              <a:pt x="4219" y="17767"/>
                              <a:pt x="4217" y="17764"/>
                              <a:pt x="4217" y="17762"/>
                            </a:cubicBezTo>
                            <a:cubicBezTo>
                              <a:pt x="4214" y="17743"/>
                              <a:pt x="4210" y="17730"/>
                              <a:pt x="4207" y="17716"/>
                            </a:cubicBezTo>
                            <a:cubicBezTo>
                              <a:pt x="3669" y="15377"/>
                              <a:pt x="3113" y="12983"/>
                              <a:pt x="2591" y="10741"/>
                            </a:cubicBezTo>
                            <a:cubicBezTo>
                              <a:pt x="2589" y="10724"/>
                              <a:pt x="2582" y="10704"/>
                              <a:pt x="2579" y="10687"/>
                            </a:cubicBezTo>
                            <a:cubicBezTo>
                              <a:pt x="2147" y="8839"/>
                              <a:pt x="1742" y="7099"/>
                              <a:pt x="1390" y="5576"/>
                            </a:cubicBezTo>
                            <a:cubicBezTo>
                              <a:pt x="675" y="2526"/>
                              <a:pt x="158" y="367"/>
                              <a:pt x="68" y="52"/>
                            </a:cubicBezTo>
                            <a:cubicBezTo>
                              <a:pt x="59" y="25"/>
                              <a:pt x="56" y="13"/>
                              <a:pt x="54" y="8"/>
                            </a:cubicBezTo>
                            <a:cubicBezTo>
                              <a:pt x="46" y="3"/>
                              <a:pt x="44" y="1"/>
                              <a:pt x="34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6"/>
                      </a:solidFill>
                      <a:ln w="9525" cap="flat" cmpd="sng">
                        <a:solidFill>
                          <a:schemeClr val="accent5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62" name="Google Shape;1062;p16"/>
                      <p:cNvSpPr/>
                      <p:nvPr/>
                    </p:nvSpPr>
                    <p:spPr>
                      <a:xfrm>
                        <a:off x="-1101066" y="231499"/>
                        <a:ext cx="1146090" cy="35020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0346" h="6217" extrusionOk="0">
                            <a:moveTo>
                              <a:pt x="20323" y="1"/>
                            </a:moveTo>
                            <a:lnTo>
                              <a:pt x="0" y="6166"/>
                            </a:lnTo>
                            <a:lnTo>
                              <a:pt x="22" y="6217"/>
                            </a:lnTo>
                            <a:lnTo>
                              <a:pt x="20345" y="76"/>
                            </a:lnTo>
                            <a:lnTo>
                              <a:pt x="20323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6"/>
                      </a:solidFill>
                      <a:ln w="9525" cap="flat" cmpd="sng">
                        <a:solidFill>
                          <a:schemeClr val="accent5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63" name="Google Shape;1063;p16"/>
                      <p:cNvSpPr/>
                      <p:nvPr/>
                    </p:nvSpPr>
                    <p:spPr>
                      <a:xfrm>
                        <a:off x="-878051" y="471583"/>
                        <a:ext cx="23152" cy="364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11" h="647" extrusionOk="0">
                            <a:moveTo>
                              <a:pt x="33" y="1"/>
                            </a:moveTo>
                            <a:cubicBezTo>
                              <a:pt x="28" y="1"/>
                              <a:pt x="24" y="2"/>
                              <a:pt x="20" y="4"/>
                            </a:cubicBezTo>
                            <a:cubicBezTo>
                              <a:pt x="8" y="14"/>
                              <a:pt x="0" y="33"/>
                              <a:pt x="10" y="45"/>
                            </a:cubicBezTo>
                            <a:lnTo>
                              <a:pt x="357" y="632"/>
                            </a:lnTo>
                            <a:cubicBezTo>
                              <a:pt x="362" y="642"/>
                              <a:pt x="372" y="647"/>
                              <a:pt x="379" y="647"/>
                            </a:cubicBezTo>
                            <a:cubicBezTo>
                              <a:pt x="386" y="647"/>
                              <a:pt x="389" y="645"/>
                              <a:pt x="396" y="642"/>
                            </a:cubicBezTo>
                            <a:cubicBezTo>
                              <a:pt x="408" y="632"/>
                              <a:pt x="410" y="615"/>
                              <a:pt x="403" y="603"/>
                            </a:cubicBezTo>
                            <a:lnTo>
                              <a:pt x="59" y="14"/>
                            </a:lnTo>
                            <a:cubicBezTo>
                              <a:pt x="52" y="5"/>
                              <a:pt x="42" y="1"/>
                              <a:pt x="33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6"/>
                      </a:solidFill>
                      <a:ln w="9525" cap="flat" cmpd="sng">
                        <a:solidFill>
                          <a:schemeClr val="accent5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64" name="Google Shape;1064;p16"/>
                      <p:cNvSpPr/>
                      <p:nvPr/>
                    </p:nvSpPr>
                    <p:spPr>
                      <a:xfrm>
                        <a:off x="-617689" y="394127"/>
                        <a:ext cx="16279" cy="3723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89" h="661" extrusionOk="0">
                            <a:moveTo>
                              <a:pt x="33" y="1"/>
                            </a:moveTo>
                            <a:cubicBezTo>
                              <a:pt x="29" y="1"/>
                              <a:pt x="25" y="2"/>
                              <a:pt x="22" y="3"/>
                            </a:cubicBezTo>
                            <a:cubicBezTo>
                              <a:pt x="10" y="8"/>
                              <a:pt x="0" y="25"/>
                              <a:pt x="7" y="40"/>
                            </a:cubicBezTo>
                            <a:lnTo>
                              <a:pt x="235" y="644"/>
                            </a:lnTo>
                            <a:cubicBezTo>
                              <a:pt x="240" y="656"/>
                              <a:pt x="250" y="661"/>
                              <a:pt x="262" y="661"/>
                            </a:cubicBezTo>
                            <a:lnTo>
                              <a:pt x="267" y="661"/>
                            </a:lnTo>
                            <a:cubicBezTo>
                              <a:pt x="279" y="656"/>
                              <a:pt x="289" y="639"/>
                              <a:pt x="284" y="625"/>
                            </a:cubicBezTo>
                            <a:lnTo>
                              <a:pt x="58" y="18"/>
                            </a:lnTo>
                            <a:cubicBezTo>
                              <a:pt x="55" y="9"/>
                              <a:pt x="44" y="1"/>
                              <a:pt x="33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6"/>
                      </a:solidFill>
                      <a:ln w="9525" cap="flat" cmpd="sng">
                        <a:solidFill>
                          <a:schemeClr val="accent5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65" name="Google Shape;1065;p16"/>
                      <p:cNvSpPr/>
                      <p:nvPr/>
                    </p:nvSpPr>
                    <p:spPr>
                      <a:xfrm>
                        <a:off x="-375803" y="323939"/>
                        <a:ext cx="15491" cy="3475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5" h="617" extrusionOk="0">
                            <a:moveTo>
                              <a:pt x="32" y="1"/>
                            </a:moveTo>
                            <a:cubicBezTo>
                              <a:pt x="28" y="1"/>
                              <a:pt x="25" y="1"/>
                              <a:pt x="22" y="2"/>
                            </a:cubicBezTo>
                            <a:cubicBezTo>
                              <a:pt x="10" y="10"/>
                              <a:pt x="0" y="24"/>
                              <a:pt x="8" y="39"/>
                            </a:cubicBezTo>
                            <a:lnTo>
                              <a:pt x="216" y="597"/>
                            </a:lnTo>
                            <a:cubicBezTo>
                              <a:pt x="221" y="609"/>
                              <a:pt x="231" y="616"/>
                              <a:pt x="243" y="616"/>
                            </a:cubicBezTo>
                            <a:cubicBezTo>
                              <a:pt x="248" y="616"/>
                              <a:pt x="250" y="611"/>
                              <a:pt x="253" y="611"/>
                            </a:cubicBezTo>
                            <a:cubicBezTo>
                              <a:pt x="265" y="607"/>
                              <a:pt x="274" y="592"/>
                              <a:pt x="267" y="575"/>
                            </a:cubicBezTo>
                            <a:lnTo>
                              <a:pt x="59" y="17"/>
                            </a:lnTo>
                            <a:cubicBezTo>
                              <a:pt x="55" y="7"/>
                              <a:pt x="43" y="1"/>
                              <a:pt x="32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6"/>
                      </a:solidFill>
                      <a:ln w="9525" cap="flat" cmpd="sng">
                        <a:solidFill>
                          <a:schemeClr val="accent5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66" name="Google Shape;1066;p16"/>
                      <p:cNvSpPr/>
                      <p:nvPr/>
                    </p:nvSpPr>
                    <p:spPr>
                      <a:xfrm>
                        <a:off x="-223034" y="276564"/>
                        <a:ext cx="12505" cy="3661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2" h="650" extrusionOk="0">
                            <a:moveTo>
                              <a:pt x="32" y="0"/>
                            </a:moveTo>
                            <a:cubicBezTo>
                              <a:pt x="29" y="0"/>
                              <a:pt x="26" y="1"/>
                              <a:pt x="23" y="2"/>
                            </a:cubicBezTo>
                            <a:cubicBezTo>
                              <a:pt x="6" y="4"/>
                              <a:pt x="1" y="19"/>
                              <a:pt x="3" y="33"/>
                            </a:cubicBezTo>
                            <a:lnTo>
                              <a:pt x="168" y="628"/>
                            </a:lnTo>
                            <a:cubicBezTo>
                              <a:pt x="171" y="640"/>
                              <a:pt x="183" y="649"/>
                              <a:pt x="195" y="649"/>
                            </a:cubicBezTo>
                            <a:cubicBezTo>
                              <a:pt x="197" y="649"/>
                              <a:pt x="200" y="649"/>
                              <a:pt x="200" y="647"/>
                            </a:cubicBezTo>
                            <a:cubicBezTo>
                              <a:pt x="217" y="644"/>
                              <a:pt x="221" y="628"/>
                              <a:pt x="219" y="613"/>
                            </a:cubicBezTo>
                            <a:lnTo>
                              <a:pt x="54" y="19"/>
                            </a:lnTo>
                            <a:cubicBezTo>
                              <a:pt x="52" y="7"/>
                              <a:pt x="43" y="0"/>
                              <a:pt x="32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6"/>
                      </a:solidFill>
                      <a:ln w="9525" cap="flat" cmpd="sng">
                        <a:solidFill>
                          <a:schemeClr val="accent5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67" name="Google Shape;1067;p16"/>
                      <p:cNvSpPr/>
                      <p:nvPr/>
                    </p:nvSpPr>
                    <p:spPr>
                      <a:xfrm>
                        <a:off x="-992178" y="723552"/>
                        <a:ext cx="470018" cy="77172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8344" h="13700" extrusionOk="0">
                            <a:moveTo>
                              <a:pt x="5276" y="0"/>
                            </a:moveTo>
                            <a:cubicBezTo>
                              <a:pt x="5273" y="0"/>
                              <a:pt x="5269" y="1"/>
                              <a:pt x="5265" y="2"/>
                            </a:cubicBezTo>
                            <a:lnTo>
                              <a:pt x="1" y="1997"/>
                            </a:lnTo>
                            <a:lnTo>
                              <a:pt x="22" y="2050"/>
                            </a:lnTo>
                            <a:lnTo>
                              <a:pt x="5256" y="65"/>
                            </a:lnTo>
                            <a:lnTo>
                              <a:pt x="5505" y="1084"/>
                            </a:lnTo>
                            <a:lnTo>
                              <a:pt x="5518" y="1140"/>
                            </a:lnTo>
                            <a:lnTo>
                              <a:pt x="8281" y="12400"/>
                            </a:lnTo>
                            <a:lnTo>
                              <a:pt x="4933" y="13649"/>
                            </a:lnTo>
                            <a:lnTo>
                              <a:pt x="4955" y="13700"/>
                            </a:lnTo>
                            <a:lnTo>
                              <a:pt x="8322" y="12441"/>
                            </a:lnTo>
                            <a:cubicBezTo>
                              <a:pt x="8339" y="12436"/>
                              <a:pt x="8344" y="12421"/>
                              <a:pt x="8342" y="12409"/>
                            </a:cubicBezTo>
                            <a:lnTo>
                              <a:pt x="5569" y="1094"/>
                            </a:lnTo>
                            <a:lnTo>
                              <a:pt x="5304" y="19"/>
                            </a:lnTo>
                            <a:cubicBezTo>
                              <a:pt x="5302" y="12"/>
                              <a:pt x="5297" y="5"/>
                              <a:pt x="5290" y="2"/>
                            </a:cubicBezTo>
                            <a:cubicBezTo>
                              <a:pt x="5285" y="1"/>
                              <a:pt x="5280" y="0"/>
                              <a:pt x="5276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6"/>
                      </a:solidFill>
                      <a:ln w="9525" cap="flat" cmpd="sng">
                        <a:solidFill>
                          <a:schemeClr val="accent5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</p:grpSp>
          </p:grpSp>
        </p:grpSp>
      </p:grpSp>
      <p:grpSp>
        <p:nvGrpSpPr>
          <p:cNvPr id="1068" name="Google Shape;1068;p16"/>
          <p:cNvGrpSpPr/>
          <p:nvPr/>
        </p:nvGrpSpPr>
        <p:grpSpPr>
          <a:xfrm flipH="1">
            <a:off x="8026161" y="3519419"/>
            <a:ext cx="1682092" cy="1920865"/>
            <a:chOff x="-2153234" y="3115097"/>
            <a:chExt cx="2210661" cy="2524464"/>
          </a:xfrm>
        </p:grpSpPr>
        <p:sp>
          <p:nvSpPr>
            <p:cNvPr id="1069" name="Google Shape;1069;p16"/>
            <p:cNvSpPr/>
            <p:nvPr/>
          </p:nvSpPr>
          <p:spPr>
            <a:xfrm>
              <a:off x="-1705875" y="3290050"/>
              <a:ext cx="1466125" cy="2307800"/>
            </a:xfrm>
            <a:custGeom>
              <a:avLst/>
              <a:gdLst/>
              <a:ahLst/>
              <a:cxnLst/>
              <a:rect l="l" t="t" r="r" b="b"/>
              <a:pathLst>
                <a:path w="58645" h="92312" extrusionOk="0">
                  <a:moveTo>
                    <a:pt x="5987" y="0"/>
                  </a:moveTo>
                  <a:lnTo>
                    <a:pt x="58645" y="4441"/>
                  </a:lnTo>
                  <a:lnTo>
                    <a:pt x="57679" y="7338"/>
                  </a:lnTo>
                  <a:lnTo>
                    <a:pt x="56585" y="82785"/>
                  </a:lnTo>
                  <a:lnTo>
                    <a:pt x="56585" y="92312"/>
                  </a:lnTo>
                  <a:lnTo>
                    <a:pt x="0" y="92312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70" name="Google Shape;1070;p16"/>
            <p:cNvSpPr/>
            <p:nvPr/>
          </p:nvSpPr>
          <p:spPr>
            <a:xfrm rot="-678917" flipH="1">
              <a:off x="-1614122" y="4335796"/>
              <a:ext cx="303172" cy="115535"/>
            </a:xfrm>
            <a:custGeom>
              <a:avLst/>
              <a:gdLst/>
              <a:ahLst/>
              <a:cxnLst/>
              <a:rect l="l" t="t" r="r" b="b"/>
              <a:pathLst>
                <a:path w="5256" h="2003" extrusionOk="0">
                  <a:moveTo>
                    <a:pt x="5255" y="1"/>
                  </a:moveTo>
                  <a:lnTo>
                    <a:pt x="59" y="1922"/>
                  </a:lnTo>
                  <a:lnTo>
                    <a:pt x="1" y="1944"/>
                  </a:lnTo>
                  <a:lnTo>
                    <a:pt x="1" y="2002"/>
                  </a:lnTo>
                  <a:lnTo>
                    <a:pt x="59" y="1980"/>
                  </a:lnTo>
                  <a:lnTo>
                    <a:pt x="5255" y="59"/>
                  </a:lnTo>
                  <a:lnTo>
                    <a:pt x="5255" y="1"/>
                  </a:lnTo>
                  <a:close/>
                </a:path>
              </a:pathLst>
            </a:custGeom>
            <a:solidFill>
              <a:srgbClr val="5C65D0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16"/>
            <p:cNvSpPr/>
            <p:nvPr/>
          </p:nvSpPr>
          <p:spPr>
            <a:xfrm rot="-678917" flipH="1">
              <a:off x="-811588" y="3774366"/>
              <a:ext cx="456085" cy="725341"/>
            </a:xfrm>
            <a:custGeom>
              <a:avLst/>
              <a:gdLst/>
              <a:ahLst/>
              <a:cxnLst/>
              <a:rect l="l" t="t" r="r" b="b"/>
              <a:pathLst>
                <a:path w="7907" h="12575" extrusionOk="0">
                  <a:moveTo>
                    <a:pt x="7907" y="11318"/>
                  </a:moveTo>
                  <a:lnTo>
                    <a:pt x="4537" y="12575"/>
                  </a:lnTo>
                  <a:lnTo>
                    <a:pt x="0" y="1864"/>
                  </a:lnTo>
                  <a:lnTo>
                    <a:pt x="512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16"/>
            <p:cNvSpPr/>
            <p:nvPr/>
          </p:nvSpPr>
          <p:spPr>
            <a:xfrm rot="-678917" flipH="1">
              <a:off x="-1365999" y="3720116"/>
              <a:ext cx="448010" cy="739646"/>
            </a:xfrm>
            <a:custGeom>
              <a:avLst/>
              <a:gdLst/>
              <a:ahLst/>
              <a:cxnLst/>
              <a:rect l="l" t="t" r="r" b="b"/>
              <a:pathLst>
                <a:path w="7767" h="12823" extrusionOk="0">
                  <a:moveTo>
                    <a:pt x="3128" y="12822"/>
                  </a:moveTo>
                  <a:lnTo>
                    <a:pt x="7767" y="11318"/>
                  </a:lnTo>
                  <a:lnTo>
                    <a:pt x="5316" y="1"/>
                  </a:lnTo>
                  <a:lnTo>
                    <a:pt x="1" y="166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73" name="Google Shape;1073;p16"/>
            <p:cNvGrpSpPr/>
            <p:nvPr/>
          </p:nvGrpSpPr>
          <p:grpSpPr>
            <a:xfrm>
              <a:off x="-907672" y="4691546"/>
              <a:ext cx="513922" cy="671267"/>
              <a:chOff x="-907672" y="4691546"/>
              <a:chExt cx="513922" cy="671267"/>
            </a:xfrm>
          </p:grpSpPr>
          <p:sp>
            <p:nvSpPr>
              <p:cNvPr id="1074" name="Google Shape;1074;p16"/>
              <p:cNvSpPr/>
              <p:nvPr/>
            </p:nvSpPr>
            <p:spPr>
              <a:xfrm rot="-678917" flipH="1">
                <a:off x="-764233" y="4755195"/>
                <a:ext cx="316439" cy="582234"/>
              </a:xfrm>
              <a:custGeom>
                <a:avLst/>
                <a:gdLst/>
                <a:ahLst/>
                <a:cxnLst/>
                <a:rect l="l" t="t" r="r" b="b"/>
                <a:pathLst>
                  <a:path w="5486" h="10094" extrusionOk="0">
                    <a:moveTo>
                      <a:pt x="1565" y="1"/>
                    </a:moveTo>
                    <a:lnTo>
                      <a:pt x="0" y="517"/>
                    </a:lnTo>
                    <a:lnTo>
                      <a:pt x="2581" y="10093"/>
                    </a:lnTo>
                    <a:lnTo>
                      <a:pt x="5485" y="9266"/>
                    </a:lnTo>
                    <a:lnTo>
                      <a:pt x="156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16"/>
              <p:cNvSpPr/>
              <p:nvPr/>
            </p:nvSpPr>
            <p:spPr>
              <a:xfrm rot="-678917" flipH="1">
                <a:off x="-852345" y="4715858"/>
                <a:ext cx="306691" cy="594347"/>
              </a:xfrm>
              <a:custGeom>
                <a:avLst/>
                <a:gdLst/>
                <a:ahLst/>
                <a:cxnLst/>
                <a:rect l="l" t="t" r="r" b="b"/>
                <a:pathLst>
                  <a:path w="5317" h="10304" extrusionOk="0">
                    <a:moveTo>
                      <a:pt x="3082" y="0"/>
                    </a:moveTo>
                    <a:lnTo>
                      <a:pt x="1" y="958"/>
                    </a:lnTo>
                    <a:lnTo>
                      <a:pt x="1733" y="5049"/>
                    </a:lnTo>
                    <a:lnTo>
                      <a:pt x="1796" y="5204"/>
                    </a:lnTo>
                    <a:lnTo>
                      <a:pt x="1820" y="5255"/>
                    </a:lnTo>
                    <a:lnTo>
                      <a:pt x="1893" y="5432"/>
                    </a:lnTo>
                    <a:lnTo>
                      <a:pt x="3955" y="10304"/>
                    </a:lnTo>
                    <a:lnTo>
                      <a:pt x="5316" y="9925"/>
                    </a:lnTo>
                    <a:lnTo>
                      <a:pt x="4132" y="4658"/>
                    </a:lnTo>
                    <a:lnTo>
                      <a:pt x="4120" y="4602"/>
                    </a:lnTo>
                    <a:lnTo>
                      <a:pt x="30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76" name="Google Shape;1076;p16"/>
            <p:cNvSpPr/>
            <p:nvPr/>
          </p:nvSpPr>
          <p:spPr>
            <a:xfrm rot="-678917" flipH="1">
              <a:off x="-331980" y="3458242"/>
              <a:ext cx="66391" cy="23303"/>
            </a:xfrm>
            <a:custGeom>
              <a:avLst/>
              <a:gdLst/>
              <a:ahLst/>
              <a:cxnLst/>
              <a:rect l="l" t="t" r="r" b="b"/>
              <a:pathLst>
                <a:path w="1151" h="404" extrusionOk="0">
                  <a:moveTo>
                    <a:pt x="1151" y="54"/>
                  </a:moveTo>
                  <a:lnTo>
                    <a:pt x="25" y="403"/>
                  </a:lnTo>
                  <a:lnTo>
                    <a:pt x="23" y="403"/>
                  </a:lnTo>
                  <a:lnTo>
                    <a:pt x="18" y="377"/>
                  </a:lnTo>
                  <a:lnTo>
                    <a:pt x="1" y="352"/>
                  </a:lnTo>
                  <a:cubicBezTo>
                    <a:pt x="6" y="352"/>
                    <a:pt x="6" y="348"/>
                    <a:pt x="8" y="348"/>
                  </a:cubicBezTo>
                  <a:lnTo>
                    <a:pt x="1129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16"/>
            <p:cNvSpPr/>
            <p:nvPr/>
          </p:nvSpPr>
          <p:spPr>
            <a:xfrm rot="-678917" flipH="1">
              <a:off x="-339831" y="3496684"/>
              <a:ext cx="73082" cy="24284"/>
            </a:xfrm>
            <a:custGeom>
              <a:avLst/>
              <a:gdLst/>
              <a:ahLst/>
              <a:cxnLst/>
              <a:rect l="l" t="t" r="r" b="b"/>
              <a:pathLst>
                <a:path w="1267" h="421" extrusionOk="0">
                  <a:moveTo>
                    <a:pt x="1267" y="49"/>
                  </a:moveTo>
                  <a:cubicBezTo>
                    <a:pt x="1010" y="127"/>
                    <a:pt x="401" y="304"/>
                    <a:pt x="12" y="420"/>
                  </a:cubicBezTo>
                  <a:lnTo>
                    <a:pt x="0" y="365"/>
                  </a:lnTo>
                  <a:cubicBezTo>
                    <a:pt x="405" y="243"/>
                    <a:pt x="985" y="73"/>
                    <a:pt x="1245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16"/>
            <p:cNvSpPr/>
            <p:nvPr/>
          </p:nvSpPr>
          <p:spPr>
            <a:xfrm rot="-678917" flipH="1">
              <a:off x="-292665" y="3471815"/>
              <a:ext cx="20592" cy="38531"/>
            </a:xfrm>
            <a:custGeom>
              <a:avLst/>
              <a:gdLst/>
              <a:ahLst/>
              <a:cxnLst/>
              <a:rect l="l" t="t" r="r" b="b"/>
              <a:pathLst>
                <a:path w="357" h="668" extrusionOk="0">
                  <a:moveTo>
                    <a:pt x="328" y="668"/>
                  </a:moveTo>
                  <a:cubicBezTo>
                    <a:pt x="318" y="668"/>
                    <a:pt x="306" y="663"/>
                    <a:pt x="303" y="653"/>
                  </a:cubicBezTo>
                  <a:lnTo>
                    <a:pt x="5" y="44"/>
                  </a:lnTo>
                  <a:cubicBezTo>
                    <a:pt x="0" y="27"/>
                    <a:pt x="5" y="13"/>
                    <a:pt x="17" y="8"/>
                  </a:cubicBezTo>
                  <a:cubicBezTo>
                    <a:pt x="32" y="0"/>
                    <a:pt x="49" y="8"/>
                    <a:pt x="54" y="20"/>
                  </a:cubicBezTo>
                  <a:lnTo>
                    <a:pt x="352" y="629"/>
                  </a:lnTo>
                  <a:cubicBezTo>
                    <a:pt x="357" y="643"/>
                    <a:pt x="352" y="658"/>
                    <a:pt x="340" y="665"/>
                  </a:cubicBezTo>
                  <a:cubicBezTo>
                    <a:pt x="333" y="668"/>
                    <a:pt x="330" y="668"/>
                    <a:pt x="328" y="668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16"/>
            <p:cNvSpPr/>
            <p:nvPr/>
          </p:nvSpPr>
          <p:spPr>
            <a:xfrm rot="-678917" flipH="1">
              <a:off x="-1477379" y="4634024"/>
              <a:ext cx="441838" cy="712190"/>
            </a:xfrm>
            <a:custGeom>
              <a:avLst/>
              <a:gdLst/>
              <a:ahLst/>
              <a:cxnLst/>
              <a:rect l="l" t="t" r="r" b="b"/>
              <a:pathLst>
                <a:path w="7660" h="12347" extrusionOk="0">
                  <a:moveTo>
                    <a:pt x="5166" y="0"/>
                  </a:moveTo>
                  <a:lnTo>
                    <a:pt x="1730" y="1068"/>
                  </a:lnTo>
                  <a:lnTo>
                    <a:pt x="1745" y="1099"/>
                  </a:lnTo>
                  <a:lnTo>
                    <a:pt x="1" y="1674"/>
                  </a:lnTo>
                  <a:lnTo>
                    <a:pt x="2880" y="12347"/>
                  </a:lnTo>
                  <a:lnTo>
                    <a:pt x="6114" y="11425"/>
                  </a:lnTo>
                  <a:lnTo>
                    <a:pt x="6114" y="11425"/>
                  </a:lnTo>
                  <a:lnTo>
                    <a:pt x="6139" y="11483"/>
                  </a:lnTo>
                  <a:lnTo>
                    <a:pt x="7660" y="11061"/>
                  </a:lnTo>
                  <a:lnTo>
                    <a:pt x="6333" y="5190"/>
                  </a:lnTo>
                  <a:lnTo>
                    <a:pt x="6321" y="5129"/>
                  </a:lnTo>
                  <a:lnTo>
                    <a:pt x="51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16"/>
            <p:cNvSpPr/>
            <p:nvPr/>
          </p:nvSpPr>
          <p:spPr>
            <a:xfrm rot="-678917" flipH="1">
              <a:off x="-1935958" y="3325751"/>
              <a:ext cx="614535" cy="2275638"/>
            </a:xfrm>
            <a:custGeom>
              <a:avLst/>
              <a:gdLst/>
              <a:ahLst/>
              <a:cxnLst/>
              <a:rect l="l" t="t" r="r" b="b"/>
              <a:pathLst>
                <a:path w="10654" h="39452" extrusionOk="0">
                  <a:moveTo>
                    <a:pt x="65" y="1"/>
                  </a:moveTo>
                  <a:cubicBezTo>
                    <a:pt x="59" y="1"/>
                    <a:pt x="54" y="2"/>
                    <a:pt x="49" y="3"/>
                  </a:cubicBezTo>
                  <a:cubicBezTo>
                    <a:pt x="17" y="13"/>
                    <a:pt x="0" y="42"/>
                    <a:pt x="10" y="74"/>
                  </a:cubicBezTo>
                  <a:lnTo>
                    <a:pt x="10535" y="39410"/>
                  </a:lnTo>
                  <a:cubicBezTo>
                    <a:pt x="10542" y="39435"/>
                    <a:pt x="10566" y="39452"/>
                    <a:pt x="10590" y="39452"/>
                  </a:cubicBezTo>
                  <a:cubicBezTo>
                    <a:pt x="10593" y="39452"/>
                    <a:pt x="10600" y="39452"/>
                    <a:pt x="10605" y="39449"/>
                  </a:cubicBezTo>
                  <a:cubicBezTo>
                    <a:pt x="10636" y="39440"/>
                    <a:pt x="10653" y="39410"/>
                    <a:pt x="10644" y="39379"/>
                  </a:cubicBezTo>
                  <a:lnTo>
                    <a:pt x="119" y="42"/>
                  </a:lnTo>
                  <a:cubicBezTo>
                    <a:pt x="111" y="18"/>
                    <a:pt x="89" y="1"/>
                    <a:pt x="65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16"/>
            <p:cNvSpPr/>
            <p:nvPr/>
          </p:nvSpPr>
          <p:spPr>
            <a:xfrm rot="-678917" flipH="1">
              <a:off x="-852707" y="4732177"/>
              <a:ext cx="132609" cy="595385"/>
            </a:xfrm>
            <a:custGeom>
              <a:avLst/>
              <a:gdLst/>
              <a:ahLst/>
              <a:cxnLst/>
              <a:rect l="l" t="t" r="r" b="b"/>
              <a:pathLst>
                <a:path w="2299" h="10322" extrusionOk="0">
                  <a:moveTo>
                    <a:pt x="29" y="0"/>
                  </a:moveTo>
                  <a:cubicBezTo>
                    <a:pt x="28" y="0"/>
                    <a:pt x="26" y="1"/>
                    <a:pt x="25" y="1"/>
                  </a:cubicBezTo>
                  <a:cubicBezTo>
                    <a:pt x="8" y="6"/>
                    <a:pt x="1" y="20"/>
                    <a:pt x="3" y="35"/>
                  </a:cubicBezTo>
                  <a:lnTo>
                    <a:pt x="2235" y="9928"/>
                  </a:lnTo>
                  <a:lnTo>
                    <a:pt x="913" y="10268"/>
                  </a:lnTo>
                  <a:cubicBezTo>
                    <a:pt x="898" y="10270"/>
                    <a:pt x="889" y="10285"/>
                    <a:pt x="891" y="10299"/>
                  </a:cubicBezTo>
                  <a:cubicBezTo>
                    <a:pt x="894" y="10312"/>
                    <a:pt x="906" y="10321"/>
                    <a:pt x="918" y="10321"/>
                  </a:cubicBezTo>
                  <a:lnTo>
                    <a:pt x="925" y="10321"/>
                  </a:lnTo>
                  <a:lnTo>
                    <a:pt x="2274" y="9977"/>
                  </a:lnTo>
                  <a:cubicBezTo>
                    <a:pt x="2289" y="9972"/>
                    <a:pt x="2298" y="9957"/>
                    <a:pt x="2296" y="9943"/>
                  </a:cubicBezTo>
                  <a:lnTo>
                    <a:pt x="57" y="23"/>
                  </a:lnTo>
                  <a:cubicBezTo>
                    <a:pt x="54" y="10"/>
                    <a:pt x="42" y="0"/>
                    <a:pt x="29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16"/>
            <p:cNvSpPr/>
            <p:nvPr/>
          </p:nvSpPr>
          <p:spPr>
            <a:xfrm rot="-678917" flipH="1">
              <a:off x="-804156" y="5305565"/>
              <a:ext cx="81215" cy="54336"/>
            </a:xfrm>
            <a:custGeom>
              <a:avLst/>
              <a:gdLst/>
              <a:ahLst/>
              <a:cxnLst/>
              <a:rect l="l" t="t" r="r" b="b"/>
              <a:pathLst>
                <a:path w="1408" h="942" extrusionOk="0">
                  <a:moveTo>
                    <a:pt x="1183" y="0"/>
                  </a:moveTo>
                  <a:cubicBezTo>
                    <a:pt x="1179" y="0"/>
                    <a:pt x="1176" y="1"/>
                    <a:pt x="1172" y="3"/>
                  </a:cubicBezTo>
                  <a:cubicBezTo>
                    <a:pt x="1158" y="7"/>
                    <a:pt x="1148" y="24"/>
                    <a:pt x="1153" y="39"/>
                  </a:cubicBezTo>
                  <a:lnTo>
                    <a:pt x="1342" y="565"/>
                  </a:lnTo>
                  <a:lnTo>
                    <a:pt x="25" y="888"/>
                  </a:lnTo>
                  <a:cubicBezTo>
                    <a:pt x="10" y="891"/>
                    <a:pt x="1" y="905"/>
                    <a:pt x="5" y="922"/>
                  </a:cubicBezTo>
                  <a:cubicBezTo>
                    <a:pt x="8" y="934"/>
                    <a:pt x="20" y="941"/>
                    <a:pt x="32" y="941"/>
                  </a:cubicBezTo>
                  <a:lnTo>
                    <a:pt x="42" y="941"/>
                  </a:lnTo>
                  <a:lnTo>
                    <a:pt x="1383" y="614"/>
                  </a:lnTo>
                  <a:cubicBezTo>
                    <a:pt x="1393" y="612"/>
                    <a:pt x="1400" y="607"/>
                    <a:pt x="1403" y="599"/>
                  </a:cubicBezTo>
                  <a:cubicBezTo>
                    <a:pt x="1408" y="595"/>
                    <a:pt x="1408" y="585"/>
                    <a:pt x="1405" y="578"/>
                  </a:cubicBezTo>
                  <a:lnTo>
                    <a:pt x="1209" y="20"/>
                  </a:lnTo>
                  <a:cubicBezTo>
                    <a:pt x="1203" y="8"/>
                    <a:pt x="1193" y="0"/>
                    <a:pt x="118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16"/>
            <p:cNvSpPr/>
            <p:nvPr/>
          </p:nvSpPr>
          <p:spPr>
            <a:xfrm rot="-678917" flipH="1">
              <a:off x="-762643" y="4783368"/>
              <a:ext cx="321111" cy="554259"/>
            </a:xfrm>
            <a:custGeom>
              <a:avLst/>
              <a:gdLst/>
              <a:ahLst/>
              <a:cxnLst/>
              <a:rect l="l" t="t" r="r" b="b"/>
              <a:pathLst>
                <a:path w="5567" h="9609" extrusionOk="0">
                  <a:moveTo>
                    <a:pt x="30" y="1"/>
                  </a:moveTo>
                  <a:cubicBezTo>
                    <a:pt x="29" y="1"/>
                    <a:pt x="27" y="1"/>
                    <a:pt x="25" y="1"/>
                  </a:cubicBezTo>
                  <a:cubicBezTo>
                    <a:pt x="10" y="6"/>
                    <a:pt x="1" y="20"/>
                    <a:pt x="3" y="35"/>
                  </a:cubicBezTo>
                  <a:lnTo>
                    <a:pt x="2589" y="9572"/>
                  </a:lnTo>
                  <a:lnTo>
                    <a:pt x="2592" y="9589"/>
                  </a:lnTo>
                  <a:cubicBezTo>
                    <a:pt x="2594" y="9601"/>
                    <a:pt x="2606" y="9608"/>
                    <a:pt x="2619" y="9608"/>
                  </a:cubicBezTo>
                  <a:lnTo>
                    <a:pt x="2626" y="9608"/>
                  </a:lnTo>
                  <a:lnTo>
                    <a:pt x="2633" y="9606"/>
                  </a:lnTo>
                  <a:lnTo>
                    <a:pt x="5566" y="8820"/>
                  </a:lnTo>
                  <a:lnTo>
                    <a:pt x="5544" y="8771"/>
                  </a:lnTo>
                  <a:lnTo>
                    <a:pt x="2638" y="9548"/>
                  </a:lnTo>
                  <a:lnTo>
                    <a:pt x="59" y="23"/>
                  </a:lnTo>
                  <a:cubicBezTo>
                    <a:pt x="57" y="10"/>
                    <a:pt x="45" y="1"/>
                    <a:pt x="30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16"/>
            <p:cNvSpPr/>
            <p:nvPr/>
          </p:nvSpPr>
          <p:spPr>
            <a:xfrm rot="-678917" flipH="1">
              <a:off x="-717997" y="5327158"/>
              <a:ext cx="215555" cy="57566"/>
            </a:xfrm>
            <a:custGeom>
              <a:avLst/>
              <a:gdLst/>
              <a:ahLst/>
              <a:cxnLst/>
              <a:rect l="l" t="t" r="r" b="b"/>
              <a:pathLst>
                <a:path w="3737" h="998" extrusionOk="0">
                  <a:moveTo>
                    <a:pt x="3717" y="0"/>
                  </a:moveTo>
                  <a:lnTo>
                    <a:pt x="100" y="924"/>
                  </a:lnTo>
                  <a:lnTo>
                    <a:pt x="582" y="303"/>
                  </a:lnTo>
                  <a:lnTo>
                    <a:pt x="587" y="294"/>
                  </a:lnTo>
                  <a:cubicBezTo>
                    <a:pt x="597" y="282"/>
                    <a:pt x="594" y="265"/>
                    <a:pt x="582" y="255"/>
                  </a:cubicBezTo>
                  <a:cubicBezTo>
                    <a:pt x="577" y="251"/>
                    <a:pt x="571" y="249"/>
                    <a:pt x="565" y="249"/>
                  </a:cubicBezTo>
                  <a:cubicBezTo>
                    <a:pt x="556" y="249"/>
                    <a:pt x="547" y="253"/>
                    <a:pt x="541" y="260"/>
                  </a:cubicBezTo>
                  <a:lnTo>
                    <a:pt x="534" y="269"/>
                  </a:lnTo>
                  <a:lnTo>
                    <a:pt x="5" y="951"/>
                  </a:lnTo>
                  <a:cubicBezTo>
                    <a:pt x="0" y="961"/>
                    <a:pt x="0" y="975"/>
                    <a:pt x="5" y="985"/>
                  </a:cubicBezTo>
                  <a:cubicBezTo>
                    <a:pt x="7" y="995"/>
                    <a:pt x="17" y="997"/>
                    <a:pt x="27" y="997"/>
                  </a:cubicBezTo>
                  <a:lnTo>
                    <a:pt x="34" y="997"/>
                  </a:lnTo>
                  <a:lnTo>
                    <a:pt x="3736" y="51"/>
                  </a:lnTo>
                  <a:lnTo>
                    <a:pt x="3717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16"/>
            <p:cNvSpPr/>
            <p:nvPr/>
          </p:nvSpPr>
          <p:spPr>
            <a:xfrm rot="-678917" flipH="1">
              <a:off x="-578575" y="4769929"/>
              <a:ext cx="157931" cy="566775"/>
            </a:xfrm>
            <a:custGeom>
              <a:avLst/>
              <a:gdLst/>
              <a:ahLst/>
              <a:cxnLst/>
              <a:rect l="l" t="t" r="r" b="b"/>
              <a:pathLst>
                <a:path w="2738" h="9826" extrusionOk="0">
                  <a:moveTo>
                    <a:pt x="32" y="0"/>
                  </a:moveTo>
                  <a:cubicBezTo>
                    <a:pt x="29" y="0"/>
                    <a:pt x="26" y="1"/>
                    <a:pt x="23" y="2"/>
                  </a:cubicBezTo>
                  <a:cubicBezTo>
                    <a:pt x="11" y="4"/>
                    <a:pt x="1" y="21"/>
                    <a:pt x="6" y="36"/>
                  </a:cubicBezTo>
                  <a:lnTo>
                    <a:pt x="2682" y="9803"/>
                  </a:lnTo>
                  <a:cubicBezTo>
                    <a:pt x="2687" y="9815"/>
                    <a:pt x="2699" y="9825"/>
                    <a:pt x="2711" y="9825"/>
                  </a:cubicBezTo>
                  <a:cubicBezTo>
                    <a:pt x="2713" y="9825"/>
                    <a:pt x="2716" y="9825"/>
                    <a:pt x="2716" y="9818"/>
                  </a:cubicBezTo>
                  <a:cubicBezTo>
                    <a:pt x="2728" y="9815"/>
                    <a:pt x="2738" y="9801"/>
                    <a:pt x="2735" y="9786"/>
                  </a:cubicBezTo>
                  <a:lnTo>
                    <a:pt x="57" y="21"/>
                  </a:lnTo>
                  <a:cubicBezTo>
                    <a:pt x="55" y="8"/>
                    <a:pt x="44" y="0"/>
                    <a:pt x="32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16"/>
            <p:cNvSpPr/>
            <p:nvPr/>
          </p:nvSpPr>
          <p:spPr>
            <a:xfrm rot="-678917" flipH="1">
              <a:off x="-695626" y="5001586"/>
              <a:ext cx="79715" cy="316612"/>
            </a:xfrm>
            <a:custGeom>
              <a:avLst/>
              <a:gdLst/>
              <a:ahLst/>
              <a:cxnLst/>
              <a:rect l="l" t="t" r="r" b="b"/>
              <a:pathLst>
                <a:path w="1382" h="5489" extrusionOk="0">
                  <a:moveTo>
                    <a:pt x="1" y="0"/>
                  </a:moveTo>
                  <a:lnTo>
                    <a:pt x="1" y="0"/>
                  </a:lnTo>
                  <a:cubicBezTo>
                    <a:pt x="23" y="66"/>
                    <a:pt x="947" y="3819"/>
                    <a:pt x="1323" y="5466"/>
                  </a:cubicBezTo>
                  <a:cubicBezTo>
                    <a:pt x="1326" y="5478"/>
                    <a:pt x="1338" y="5488"/>
                    <a:pt x="1350" y="5488"/>
                  </a:cubicBezTo>
                  <a:lnTo>
                    <a:pt x="1357" y="5488"/>
                  </a:lnTo>
                  <a:cubicBezTo>
                    <a:pt x="1372" y="5483"/>
                    <a:pt x="1381" y="5469"/>
                    <a:pt x="1377" y="5454"/>
                  </a:cubicBezTo>
                  <a:cubicBezTo>
                    <a:pt x="1192" y="4651"/>
                    <a:pt x="151" y="359"/>
                    <a:pt x="151" y="35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16"/>
            <p:cNvSpPr/>
            <p:nvPr/>
          </p:nvSpPr>
          <p:spPr>
            <a:xfrm rot="-678917" flipH="1">
              <a:off x="-648562" y="4993420"/>
              <a:ext cx="130590" cy="36281"/>
            </a:xfrm>
            <a:custGeom>
              <a:avLst/>
              <a:gdLst/>
              <a:ahLst/>
              <a:cxnLst/>
              <a:rect l="l" t="t" r="r" b="b"/>
              <a:pathLst>
                <a:path w="2264" h="629" extrusionOk="0">
                  <a:moveTo>
                    <a:pt x="2232" y="0"/>
                  </a:moveTo>
                  <a:cubicBezTo>
                    <a:pt x="2230" y="0"/>
                    <a:pt x="2229" y="0"/>
                    <a:pt x="2227" y="1"/>
                  </a:cubicBezTo>
                  <a:lnTo>
                    <a:pt x="25" y="573"/>
                  </a:lnTo>
                  <a:cubicBezTo>
                    <a:pt x="10" y="578"/>
                    <a:pt x="0" y="593"/>
                    <a:pt x="5" y="607"/>
                  </a:cubicBezTo>
                  <a:cubicBezTo>
                    <a:pt x="8" y="619"/>
                    <a:pt x="20" y="629"/>
                    <a:pt x="32" y="629"/>
                  </a:cubicBezTo>
                  <a:lnTo>
                    <a:pt x="37" y="629"/>
                  </a:lnTo>
                  <a:lnTo>
                    <a:pt x="2240" y="56"/>
                  </a:lnTo>
                  <a:cubicBezTo>
                    <a:pt x="2254" y="51"/>
                    <a:pt x="2264" y="37"/>
                    <a:pt x="2261" y="22"/>
                  </a:cubicBezTo>
                  <a:cubicBezTo>
                    <a:pt x="2257" y="9"/>
                    <a:pt x="2245" y="0"/>
                    <a:pt x="2232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16"/>
            <p:cNvSpPr/>
            <p:nvPr/>
          </p:nvSpPr>
          <p:spPr>
            <a:xfrm rot="-678917" flipH="1">
              <a:off x="-787608" y="4985175"/>
              <a:ext cx="136070" cy="37723"/>
            </a:xfrm>
            <a:custGeom>
              <a:avLst/>
              <a:gdLst/>
              <a:ahLst/>
              <a:cxnLst/>
              <a:rect l="l" t="t" r="r" b="b"/>
              <a:pathLst>
                <a:path w="2359" h="654" extrusionOk="0">
                  <a:moveTo>
                    <a:pt x="2328" y="0"/>
                  </a:moveTo>
                  <a:cubicBezTo>
                    <a:pt x="2327" y="0"/>
                    <a:pt x="2326" y="0"/>
                    <a:pt x="2325" y="0"/>
                  </a:cubicBezTo>
                  <a:lnTo>
                    <a:pt x="2320" y="0"/>
                  </a:lnTo>
                  <a:lnTo>
                    <a:pt x="0" y="602"/>
                  </a:lnTo>
                  <a:lnTo>
                    <a:pt x="22" y="653"/>
                  </a:lnTo>
                  <a:lnTo>
                    <a:pt x="2334" y="56"/>
                  </a:lnTo>
                  <a:cubicBezTo>
                    <a:pt x="2349" y="54"/>
                    <a:pt x="2359" y="34"/>
                    <a:pt x="2354" y="22"/>
                  </a:cubicBezTo>
                  <a:cubicBezTo>
                    <a:pt x="2352" y="9"/>
                    <a:pt x="2340" y="0"/>
                    <a:pt x="2328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16"/>
            <p:cNvSpPr/>
            <p:nvPr/>
          </p:nvSpPr>
          <p:spPr>
            <a:xfrm rot="-678917" flipH="1">
              <a:off x="-679694" y="4746587"/>
              <a:ext cx="75908" cy="268852"/>
            </a:xfrm>
            <a:custGeom>
              <a:avLst/>
              <a:gdLst/>
              <a:ahLst/>
              <a:cxnLst/>
              <a:rect l="l" t="t" r="r" b="b"/>
              <a:pathLst>
                <a:path w="1316" h="4661" extrusionOk="0">
                  <a:moveTo>
                    <a:pt x="33" y="1"/>
                  </a:moveTo>
                  <a:cubicBezTo>
                    <a:pt x="30" y="1"/>
                    <a:pt x="27" y="1"/>
                    <a:pt x="24" y="2"/>
                  </a:cubicBezTo>
                  <a:cubicBezTo>
                    <a:pt x="7" y="5"/>
                    <a:pt x="0" y="19"/>
                    <a:pt x="3" y="34"/>
                  </a:cubicBezTo>
                  <a:lnTo>
                    <a:pt x="1155" y="4277"/>
                  </a:lnTo>
                  <a:lnTo>
                    <a:pt x="1315" y="4660"/>
                  </a:lnTo>
                  <a:lnTo>
                    <a:pt x="56" y="19"/>
                  </a:lnTo>
                  <a:cubicBezTo>
                    <a:pt x="54" y="8"/>
                    <a:pt x="44" y="1"/>
                    <a:pt x="33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0" name="Google Shape;1090;p16"/>
            <p:cNvGrpSpPr/>
            <p:nvPr/>
          </p:nvGrpSpPr>
          <p:grpSpPr>
            <a:xfrm rot="-678859" flipH="1">
              <a:off x="-1650365" y="3241271"/>
              <a:ext cx="1505393" cy="2212400"/>
              <a:chOff x="-1140441" y="200517"/>
              <a:chExt cx="1470109" cy="2160545"/>
            </a:xfrm>
          </p:grpSpPr>
          <p:sp>
            <p:nvSpPr>
              <p:cNvPr id="1091" name="Google Shape;1091;p16"/>
              <p:cNvSpPr/>
              <p:nvPr/>
            </p:nvSpPr>
            <p:spPr>
              <a:xfrm>
                <a:off x="-926552" y="1635045"/>
                <a:ext cx="273933" cy="97789"/>
              </a:xfrm>
              <a:custGeom>
                <a:avLst/>
                <a:gdLst/>
                <a:ahLst/>
                <a:cxnLst/>
                <a:rect l="l" t="t" r="r" b="b"/>
                <a:pathLst>
                  <a:path w="4863" h="1736" extrusionOk="0">
                    <a:moveTo>
                      <a:pt x="4840" y="1"/>
                    </a:moveTo>
                    <a:lnTo>
                      <a:pt x="0" y="1680"/>
                    </a:lnTo>
                    <a:lnTo>
                      <a:pt x="12" y="1736"/>
                    </a:lnTo>
                    <a:lnTo>
                      <a:pt x="4862" y="52"/>
                    </a:lnTo>
                    <a:lnTo>
                      <a:pt x="4840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16"/>
              <p:cNvSpPr/>
              <p:nvPr/>
            </p:nvSpPr>
            <p:spPr>
              <a:xfrm>
                <a:off x="-653910" y="1293566"/>
                <a:ext cx="983578" cy="344402"/>
              </a:xfrm>
              <a:custGeom>
                <a:avLst/>
                <a:gdLst/>
                <a:ahLst/>
                <a:cxnLst/>
                <a:rect l="l" t="t" r="r" b="b"/>
                <a:pathLst>
                  <a:path w="17461" h="6114" extrusionOk="0">
                    <a:moveTo>
                      <a:pt x="17441" y="0"/>
                    </a:moveTo>
                    <a:lnTo>
                      <a:pt x="0" y="6063"/>
                    </a:lnTo>
                    <a:lnTo>
                      <a:pt x="22" y="6114"/>
                    </a:lnTo>
                    <a:lnTo>
                      <a:pt x="11859" y="2002"/>
                    </a:lnTo>
                    <a:lnTo>
                      <a:pt x="17461" y="97"/>
                    </a:lnTo>
                    <a:lnTo>
                      <a:pt x="174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16"/>
              <p:cNvSpPr/>
              <p:nvPr/>
            </p:nvSpPr>
            <p:spPr>
              <a:xfrm>
                <a:off x="-953197" y="1517651"/>
                <a:ext cx="250781" cy="91649"/>
              </a:xfrm>
              <a:custGeom>
                <a:avLst/>
                <a:gdLst/>
                <a:ahLst/>
                <a:cxnLst/>
                <a:rect l="l" t="t" r="r" b="b"/>
                <a:pathLst>
                  <a:path w="4452" h="1627" extrusionOk="0">
                    <a:moveTo>
                      <a:pt x="4433" y="1"/>
                    </a:moveTo>
                    <a:lnTo>
                      <a:pt x="0" y="1571"/>
                    </a:lnTo>
                    <a:lnTo>
                      <a:pt x="12" y="1626"/>
                    </a:lnTo>
                    <a:lnTo>
                      <a:pt x="4452" y="52"/>
                    </a:lnTo>
                    <a:lnTo>
                      <a:pt x="4433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16"/>
              <p:cNvSpPr/>
              <p:nvPr/>
            </p:nvSpPr>
            <p:spPr>
              <a:xfrm>
                <a:off x="-703537" y="1364600"/>
                <a:ext cx="432051" cy="155978"/>
              </a:xfrm>
              <a:custGeom>
                <a:avLst/>
                <a:gdLst/>
                <a:ahLst/>
                <a:cxnLst/>
                <a:rect l="l" t="t" r="r" b="b"/>
                <a:pathLst>
                  <a:path w="7670" h="2769" extrusionOk="0">
                    <a:moveTo>
                      <a:pt x="7669" y="1"/>
                    </a:moveTo>
                    <a:lnTo>
                      <a:pt x="7585" y="30"/>
                    </a:lnTo>
                    <a:lnTo>
                      <a:pt x="1" y="2718"/>
                    </a:lnTo>
                    <a:lnTo>
                      <a:pt x="20" y="2769"/>
                    </a:lnTo>
                    <a:lnTo>
                      <a:pt x="7536" y="107"/>
                    </a:lnTo>
                    <a:lnTo>
                      <a:pt x="7621" y="76"/>
                    </a:lnTo>
                    <a:lnTo>
                      <a:pt x="7669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16"/>
              <p:cNvSpPr/>
              <p:nvPr/>
            </p:nvSpPr>
            <p:spPr>
              <a:xfrm>
                <a:off x="-655318" y="1571166"/>
                <a:ext cx="212589" cy="150457"/>
              </a:xfrm>
              <a:custGeom>
                <a:avLst/>
                <a:gdLst/>
                <a:ahLst/>
                <a:cxnLst/>
                <a:rect l="l" t="t" r="r" b="b"/>
                <a:pathLst>
                  <a:path w="3774" h="2671" extrusionOk="0">
                    <a:moveTo>
                      <a:pt x="3278" y="0"/>
                    </a:moveTo>
                    <a:cubicBezTo>
                      <a:pt x="3276" y="0"/>
                      <a:pt x="3273" y="1"/>
                      <a:pt x="3271" y="2"/>
                    </a:cubicBezTo>
                    <a:lnTo>
                      <a:pt x="25" y="1130"/>
                    </a:lnTo>
                    <a:cubicBezTo>
                      <a:pt x="11" y="1137"/>
                      <a:pt x="1" y="1152"/>
                      <a:pt x="8" y="1166"/>
                    </a:cubicBezTo>
                    <a:cubicBezTo>
                      <a:pt x="12" y="1180"/>
                      <a:pt x="24" y="1187"/>
                      <a:pt x="36" y="1187"/>
                    </a:cubicBezTo>
                    <a:cubicBezTo>
                      <a:pt x="39" y="1187"/>
                      <a:pt x="42" y="1187"/>
                      <a:pt x="45" y="1186"/>
                    </a:cubicBezTo>
                    <a:lnTo>
                      <a:pt x="3262" y="70"/>
                    </a:lnTo>
                    <a:lnTo>
                      <a:pt x="3710" y="1673"/>
                    </a:lnTo>
                    <a:lnTo>
                      <a:pt x="656" y="2617"/>
                    </a:lnTo>
                    <a:cubicBezTo>
                      <a:pt x="641" y="2620"/>
                      <a:pt x="632" y="2634"/>
                      <a:pt x="639" y="2651"/>
                    </a:cubicBezTo>
                    <a:cubicBezTo>
                      <a:pt x="641" y="2661"/>
                      <a:pt x="654" y="2671"/>
                      <a:pt x="666" y="2671"/>
                    </a:cubicBezTo>
                    <a:cubicBezTo>
                      <a:pt x="668" y="2671"/>
                      <a:pt x="673" y="2671"/>
                      <a:pt x="673" y="2668"/>
                    </a:cubicBezTo>
                    <a:lnTo>
                      <a:pt x="3754" y="1717"/>
                    </a:lnTo>
                    <a:cubicBezTo>
                      <a:pt x="3766" y="1712"/>
                      <a:pt x="3774" y="1698"/>
                      <a:pt x="3771" y="1683"/>
                    </a:cubicBezTo>
                    <a:lnTo>
                      <a:pt x="3308" y="24"/>
                    </a:lnTo>
                    <a:cubicBezTo>
                      <a:pt x="3305" y="14"/>
                      <a:pt x="3298" y="9"/>
                      <a:pt x="3293" y="7"/>
                    </a:cubicBezTo>
                    <a:cubicBezTo>
                      <a:pt x="3289" y="2"/>
                      <a:pt x="3283" y="0"/>
                      <a:pt x="32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16"/>
              <p:cNvSpPr/>
              <p:nvPr/>
            </p:nvSpPr>
            <p:spPr>
              <a:xfrm>
                <a:off x="-525588" y="1655156"/>
                <a:ext cx="10139" cy="32840"/>
              </a:xfrm>
              <a:custGeom>
                <a:avLst/>
                <a:gdLst/>
                <a:ahLst/>
                <a:cxnLst/>
                <a:rect l="l" t="t" r="r" b="b"/>
                <a:pathLst>
                  <a:path w="180" h="583" extrusionOk="0">
                    <a:moveTo>
                      <a:pt x="29" y="0"/>
                    </a:moveTo>
                    <a:cubicBezTo>
                      <a:pt x="28" y="0"/>
                      <a:pt x="26" y="0"/>
                      <a:pt x="25" y="1"/>
                    </a:cubicBezTo>
                    <a:cubicBezTo>
                      <a:pt x="10" y="3"/>
                      <a:pt x="0" y="20"/>
                      <a:pt x="3" y="34"/>
                    </a:cubicBezTo>
                    <a:lnTo>
                      <a:pt x="122" y="561"/>
                    </a:lnTo>
                    <a:cubicBezTo>
                      <a:pt x="124" y="573"/>
                      <a:pt x="136" y="583"/>
                      <a:pt x="148" y="583"/>
                    </a:cubicBezTo>
                    <a:lnTo>
                      <a:pt x="156" y="583"/>
                    </a:lnTo>
                    <a:cubicBezTo>
                      <a:pt x="170" y="580"/>
                      <a:pt x="180" y="566"/>
                      <a:pt x="177" y="549"/>
                    </a:cubicBezTo>
                    <a:lnTo>
                      <a:pt x="59" y="22"/>
                    </a:lnTo>
                    <a:cubicBezTo>
                      <a:pt x="56" y="9"/>
                      <a:pt x="42" y="0"/>
                      <a:pt x="2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16"/>
              <p:cNvSpPr/>
              <p:nvPr/>
            </p:nvSpPr>
            <p:spPr>
              <a:xfrm>
                <a:off x="-692328" y="1707318"/>
                <a:ext cx="18251" cy="34530"/>
              </a:xfrm>
              <a:custGeom>
                <a:avLst/>
                <a:gdLst/>
                <a:ahLst/>
                <a:cxnLst/>
                <a:rect l="l" t="t" r="r" b="b"/>
                <a:pathLst>
                  <a:path w="324" h="613" extrusionOk="0">
                    <a:moveTo>
                      <a:pt x="31" y="1"/>
                    </a:moveTo>
                    <a:cubicBezTo>
                      <a:pt x="28" y="1"/>
                      <a:pt x="24" y="2"/>
                      <a:pt x="20" y="4"/>
                    </a:cubicBezTo>
                    <a:cubicBezTo>
                      <a:pt x="8" y="9"/>
                      <a:pt x="0" y="23"/>
                      <a:pt x="8" y="40"/>
                    </a:cubicBezTo>
                    <a:lnTo>
                      <a:pt x="267" y="598"/>
                    </a:lnTo>
                    <a:cubicBezTo>
                      <a:pt x="270" y="605"/>
                      <a:pt x="282" y="613"/>
                      <a:pt x="292" y="613"/>
                    </a:cubicBezTo>
                    <a:lnTo>
                      <a:pt x="304" y="613"/>
                    </a:lnTo>
                    <a:cubicBezTo>
                      <a:pt x="316" y="605"/>
                      <a:pt x="323" y="591"/>
                      <a:pt x="316" y="576"/>
                    </a:cubicBezTo>
                    <a:lnTo>
                      <a:pt x="56" y="18"/>
                    </a:lnTo>
                    <a:cubicBezTo>
                      <a:pt x="51" y="8"/>
                      <a:pt x="42" y="1"/>
                      <a:pt x="3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16"/>
              <p:cNvSpPr/>
              <p:nvPr/>
            </p:nvSpPr>
            <p:spPr>
              <a:xfrm>
                <a:off x="-778007" y="1635214"/>
                <a:ext cx="160878" cy="130855"/>
              </a:xfrm>
              <a:custGeom>
                <a:avLst/>
                <a:gdLst/>
                <a:ahLst/>
                <a:cxnLst/>
                <a:rect l="l" t="t" r="r" b="b"/>
                <a:pathLst>
                  <a:path w="2856" h="2323" extrusionOk="0">
                    <a:moveTo>
                      <a:pt x="2203" y="0"/>
                    </a:moveTo>
                    <a:lnTo>
                      <a:pt x="17" y="757"/>
                    </a:lnTo>
                    <a:cubicBezTo>
                      <a:pt x="12" y="762"/>
                      <a:pt x="5" y="767"/>
                      <a:pt x="3" y="774"/>
                    </a:cubicBezTo>
                    <a:cubicBezTo>
                      <a:pt x="0" y="779"/>
                      <a:pt x="0" y="784"/>
                      <a:pt x="3" y="794"/>
                    </a:cubicBezTo>
                    <a:lnTo>
                      <a:pt x="561" y="2305"/>
                    </a:lnTo>
                    <a:cubicBezTo>
                      <a:pt x="566" y="2317"/>
                      <a:pt x="575" y="2322"/>
                      <a:pt x="587" y="2322"/>
                    </a:cubicBezTo>
                    <a:cubicBezTo>
                      <a:pt x="590" y="2322"/>
                      <a:pt x="595" y="2322"/>
                      <a:pt x="597" y="2320"/>
                    </a:cubicBezTo>
                    <a:cubicBezTo>
                      <a:pt x="619" y="2312"/>
                      <a:pt x="2456" y="1674"/>
                      <a:pt x="2856" y="1534"/>
                    </a:cubicBezTo>
                    <a:lnTo>
                      <a:pt x="2832" y="1483"/>
                    </a:lnTo>
                    <a:cubicBezTo>
                      <a:pt x="2451" y="1616"/>
                      <a:pt x="840" y="2177"/>
                      <a:pt x="602" y="2259"/>
                    </a:cubicBezTo>
                    <a:lnTo>
                      <a:pt x="63" y="801"/>
                    </a:lnTo>
                    <a:lnTo>
                      <a:pt x="2223" y="51"/>
                    </a:lnTo>
                    <a:lnTo>
                      <a:pt x="2225" y="51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16"/>
              <p:cNvSpPr/>
              <p:nvPr/>
            </p:nvSpPr>
            <p:spPr>
              <a:xfrm>
                <a:off x="-233962" y="1373218"/>
                <a:ext cx="526348" cy="845006"/>
              </a:xfrm>
              <a:custGeom>
                <a:avLst/>
                <a:gdLst/>
                <a:ahLst/>
                <a:cxnLst/>
                <a:rect l="l" t="t" r="r" b="b"/>
                <a:pathLst>
                  <a:path w="9344" h="15001" extrusionOk="0">
                    <a:moveTo>
                      <a:pt x="6061" y="68"/>
                    </a:moveTo>
                    <a:lnTo>
                      <a:pt x="6563" y="1854"/>
                    </a:lnTo>
                    <a:lnTo>
                      <a:pt x="5188" y="2279"/>
                    </a:lnTo>
                    <a:lnTo>
                      <a:pt x="5188" y="2266"/>
                    </a:lnTo>
                    <a:lnTo>
                      <a:pt x="5054" y="1679"/>
                    </a:lnTo>
                    <a:cubicBezTo>
                      <a:pt x="5052" y="1662"/>
                      <a:pt x="5039" y="1655"/>
                      <a:pt x="5024" y="1655"/>
                    </a:cubicBezTo>
                    <a:cubicBezTo>
                      <a:pt x="5022" y="1655"/>
                      <a:pt x="5020" y="1655"/>
                      <a:pt x="5018" y="1655"/>
                    </a:cubicBezTo>
                    <a:cubicBezTo>
                      <a:pt x="5001" y="1658"/>
                      <a:pt x="4991" y="1674"/>
                      <a:pt x="4993" y="1691"/>
                    </a:cubicBezTo>
                    <a:lnTo>
                      <a:pt x="5127" y="2279"/>
                    </a:lnTo>
                    <a:cubicBezTo>
                      <a:pt x="5127" y="2286"/>
                      <a:pt x="5134" y="2291"/>
                      <a:pt x="5137" y="2293"/>
                    </a:cubicBezTo>
                    <a:lnTo>
                      <a:pt x="3157" y="2907"/>
                    </a:lnTo>
                    <a:cubicBezTo>
                      <a:pt x="3150" y="2907"/>
                      <a:pt x="3147" y="2909"/>
                      <a:pt x="3145" y="2917"/>
                    </a:cubicBezTo>
                    <a:cubicBezTo>
                      <a:pt x="2951" y="2982"/>
                      <a:pt x="2499" y="3140"/>
                      <a:pt x="2034" y="3300"/>
                    </a:cubicBezTo>
                    <a:lnTo>
                      <a:pt x="1755" y="2701"/>
                    </a:lnTo>
                    <a:cubicBezTo>
                      <a:pt x="1749" y="2690"/>
                      <a:pt x="1739" y="2683"/>
                      <a:pt x="1727" y="2683"/>
                    </a:cubicBezTo>
                    <a:cubicBezTo>
                      <a:pt x="1723" y="2683"/>
                      <a:pt x="1718" y="2684"/>
                      <a:pt x="1713" y="2686"/>
                    </a:cubicBezTo>
                    <a:cubicBezTo>
                      <a:pt x="1699" y="2693"/>
                      <a:pt x="1692" y="2713"/>
                      <a:pt x="1699" y="2727"/>
                    </a:cubicBezTo>
                    <a:lnTo>
                      <a:pt x="1973" y="3322"/>
                    </a:lnTo>
                    <a:cubicBezTo>
                      <a:pt x="1776" y="3392"/>
                      <a:pt x="1580" y="3458"/>
                      <a:pt x="1398" y="3523"/>
                    </a:cubicBezTo>
                    <a:cubicBezTo>
                      <a:pt x="1049" y="3644"/>
                      <a:pt x="765" y="3744"/>
                      <a:pt x="670" y="3778"/>
                    </a:cubicBezTo>
                    <a:lnTo>
                      <a:pt x="71" y="2150"/>
                    </a:lnTo>
                    <a:lnTo>
                      <a:pt x="2478" y="1313"/>
                    </a:lnTo>
                    <a:lnTo>
                      <a:pt x="2480" y="1313"/>
                    </a:lnTo>
                    <a:lnTo>
                      <a:pt x="6061" y="68"/>
                    </a:lnTo>
                    <a:close/>
                    <a:moveTo>
                      <a:pt x="6575" y="1915"/>
                    </a:moveTo>
                    <a:lnTo>
                      <a:pt x="7725" y="7005"/>
                    </a:lnTo>
                    <a:lnTo>
                      <a:pt x="5205" y="7657"/>
                    </a:lnTo>
                    <a:lnTo>
                      <a:pt x="3873" y="2749"/>
                    </a:lnTo>
                    <a:lnTo>
                      <a:pt x="6575" y="1915"/>
                    </a:lnTo>
                    <a:close/>
                    <a:moveTo>
                      <a:pt x="3812" y="2771"/>
                    </a:moveTo>
                    <a:lnTo>
                      <a:pt x="5095" y="7495"/>
                    </a:lnTo>
                    <a:lnTo>
                      <a:pt x="5095" y="7495"/>
                    </a:lnTo>
                    <a:lnTo>
                      <a:pt x="5095" y="7495"/>
                    </a:lnTo>
                    <a:cubicBezTo>
                      <a:pt x="5098" y="7504"/>
                      <a:pt x="5112" y="7565"/>
                      <a:pt x="5141" y="7674"/>
                    </a:cubicBezTo>
                    <a:lnTo>
                      <a:pt x="2723" y="8303"/>
                    </a:lnTo>
                    <a:lnTo>
                      <a:pt x="1444" y="3572"/>
                    </a:lnTo>
                    <a:cubicBezTo>
                      <a:pt x="2080" y="3351"/>
                      <a:pt x="2914" y="3062"/>
                      <a:pt x="3179" y="2968"/>
                    </a:cubicBezTo>
                    <a:lnTo>
                      <a:pt x="3812" y="2771"/>
                    </a:lnTo>
                    <a:close/>
                    <a:moveTo>
                      <a:pt x="7733" y="7068"/>
                    </a:moveTo>
                    <a:lnTo>
                      <a:pt x="9050" y="12910"/>
                    </a:lnTo>
                    <a:lnTo>
                      <a:pt x="7575" y="13288"/>
                    </a:lnTo>
                    <a:cubicBezTo>
                      <a:pt x="7568" y="13291"/>
                      <a:pt x="7560" y="13300"/>
                      <a:pt x="7558" y="13312"/>
                    </a:cubicBezTo>
                    <a:lnTo>
                      <a:pt x="7548" y="13293"/>
                    </a:lnTo>
                    <a:lnTo>
                      <a:pt x="6621" y="13543"/>
                    </a:lnTo>
                    <a:cubicBezTo>
                      <a:pt x="6406" y="12616"/>
                      <a:pt x="5363" y="8309"/>
                      <a:pt x="5270" y="7923"/>
                    </a:cubicBezTo>
                    <a:lnTo>
                      <a:pt x="5270" y="7923"/>
                    </a:lnTo>
                    <a:lnTo>
                      <a:pt x="5270" y="7924"/>
                    </a:lnTo>
                    <a:lnTo>
                      <a:pt x="5267" y="7913"/>
                    </a:lnTo>
                    <a:lnTo>
                      <a:pt x="5267" y="7913"/>
                    </a:lnTo>
                    <a:cubicBezTo>
                      <a:pt x="5264" y="7901"/>
                      <a:pt x="5263" y="7895"/>
                      <a:pt x="5263" y="7895"/>
                    </a:cubicBezTo>
                    <a:lnTo>
                      <a:pt x="5262" y="7893"/>
                    </a:lnTo>
                    <a:lnTo>
                      <a:pt x="5217" y="7720"/>
                    </a:lnTo>
                    <a:lnTo>
                      <a:pt x="7733" y="7068"/>
                    </a:lnTo>
                    <a:close/>
                    <a:moveTo>
                      <a:pt x="5154" y="7735"/>
                    </a:moveTo>
                    <a:cubicBezTo>
                      <a:pt x="5379" y="8652"/>
                      <a:pt x="6192" y="11959"/>
                      <a:pt x="6561" y="13560"/>
                    </a:cubicBezTo>
                    <a:lnTo>
                      <a:pt x="4309" y="14162"/>
                    </a:lnTo>
                    <a:lnTo>
                      <a:pt x="2740" y="8363"/>
                    </a:lnTo>
                    <a:lnTo>
                      <a:pt x="5154" y="7735"/>
                    </a:lnTo>
                    <a:close/>
                    <a:moveTo>
                      <a:pt x="1383" y="3594"/>
                    </a:moveTo>
                    <a:lnTo>
                      <a:pt x="4251" y="14191"/>
                    </a:lnTo>
                    <a:lnTo>
                      <a:pt x="4009" y="14504"/>
                    </a:lnTo>
                    <a:lnTo>
                      <a:pt x="1054" y="3708"/>
                    </a:lnTo>
                    <a:cubicBezTo>
                      <a:pt x="1151" y="3674"/>
                      <a:pt x="1262" y="3635"/>
                      <a:pt x="1383" y="3594"/>
                    </a:cubicBezTo>
                    <a:close/>
                    <a:moveTo>
                      <a:pt x="9074" y="12965"/>
                    </a:moveTo>
                    <a:lnTo>
                      <a:pt x="9273" y="13528"/>
                    </a:lnTo>
                    <a:lnTo>
                      <a:pt x="7805" y="13885"/>
                    </a:lnTo>
                    <a:lnTo>
                      <a:pt x="7803" y="13885"/>
                    </a:lnTo>
                    <a:lnTo>
                      <a:pt x="3773" y="14916"/>
                    </a:lnTo>
                    <a:lnTo>
                      <a:pt x="4025" y="14591"/>
                    </a:lnTo>
                    <a:lnTo>
                      <a:pt x="4309" y="14225"/>
                    </a:lnTo>
                    <a:lnTo>
                      <a:pt x="7575" y="13351"/>
                    </a:lnTo>
                    <a:lnTo>
                      <a:pt x="7570" y="13339"/>
                    </a:lnTo>
                    <a:lnTo>
                      <a:pt x="7570" y="13339"/>
                    </a:lnTo>
                    <a:cubicBezTo>
                      <a:pt x="7575" y="13342"/>
                      <a:pt x="7582" y="13346"/>
                      <a:pt x="7587" y="13346"/>
                    </a:cubicBezTo>
                    <a:lnTo>
                      <a:pt x="7597" y="13346"/>
                    </a:lnTo>
                    <a:lnTo>
                      <a:pt x="9074" y="12965"/>
                    </a:lnTo>
                    <a:close/>
                    <a:moveTo>
                      <a:pt x="6079" y="1"/>
                    </a:moveTo>
                    <a:cubicBezTo>
                      <a:pt x="6076" y="1"/>
                      <a:pt x="6074" y="1"/>
                      <a:pt x="6071" y="3"/>
                    </a:cubicBezTo>
                    <a:lnTo>
                      <a:pt x="2456" y="1257"/>
                    </a:lnTo>
                    <a:cubicBezTo>
                      <a:pt x="2456" y="1257"/>
                      <a:pt x="2453" y="1257"/>
                      <a:pt x="2453" y="1260"/>
                    </a:cubicBezTo>
                    <a:lnTo>
                      <a:pt x="22" y="2104"/>
                    </a:lnTo>
                    <a:cubicBezTo>
                      <a:pt x="13" y="2106"/>
                      <a:pt x="5" y="2114"/>
                      <a:pt x="3" y="2118"/>
                    </a:cubicBezTo>
                    <a:cubicBezTo>
                      <a:pt x="1" y="2126"/>
                      <a:pt x="1" y="2133"/>
                      <a:pt x="3" y="2143"/>
                    </a:cubicBezTo>
                    <a:lnTo>
                      <a:pt x="624" y="3826"/>
                    </a:lnTo>
                    <a:cubicBezTo>
                      <a:pt x="629" y="3839"/>
                      <a:pt x="644" y="3848"/>
                      <a:pt x="656" y="3848"/>
                    </a:cubicBezTo>
                    <a:cubicBezTo>
                      <a:pt x="658" y="3848"/>
                      <a:pt x="660" y="3848"/>
                      <a:pt x="665" y="3843"/>
                    </a:cubicBezTo>
                    <a:cubicBezTo>
                      <a:pt x="670" y="3841"/>
                      <a:pt x="796" y="3800"/>
                      <a:pt x="998" y="3729"/>
                    </a:cubicBezTo>
                    <a:lnTo>
                      <a:pt x="3965" y="14564"/>
                    </a:lnTo>
                    <a:lnTo>
                      <a:pt x="3664" y="14950"/>
                    </a:lnTo>
                    <a:cubicBezTo>
                      <a:pt x="3654" y="14960"/>
                      <a:pt x="3654" y="14974"/>
                      <a:pt x="3664" y="14986"/>
                    </a:cubicBezTo>
                    <a:cubicBezTo>
                      <a:pt x="3669" y="14996"/>
                      <a:pt x="3679" y="15001"/>
                      <a:pt x="3688" y="15001"/>
                    </a:cubicBezTo>
                    <a:lnTo>
                      <a:pt x="3696" y="15001"/>
                    </a:lnTo>
                    <a:lnTo>
                      <a:pt x="7815" y="13948"/>
                    </a:lnTo>
                    <a:lnTo>
                      <a:pt x="7817" y="13948"/>
                    </a:lnTo>
                    <a:lnTo>
                      <a:pt x="9317" y="13582"/>
                    </a:lnTo>
                    <a:cubicBezTo>
                      <a:pt x="9324" y="13579"/>
                      <a:pt x="9331" y="13577"/>
                      <a:pt x="9336" y="13567"/>
                    </a:cubicBezTo>
                    <a:cubicBezTo>
                      <a:pt x="9343" y="13557"/>
                      <a:pt x="9343" y="13548"/>
                      <a:pt x="9341" y="13540"/>
                    </a:cubicBezTo>
                    <a:lnTo>
                      <a:pt x="9123" y="12922"/>
                    </a:lnTo>
                    <a:lnTo>
                      <a:pt x="7791" y="7022"/>
                    </a:lnTo>
                    <a:lnTo>
                      <a:pt x="7791" y="7019"/>
                    </a:lnTo>
                    <a:lnTo>
                      <a:pt x="6629" y="1869"/>
                    </a:lnTo>
                    <a:lnTo>
                      <a:pt x="6112" y="22"/>
                    </a:lnTo>
                    <a:cubicBezTo>
                      <a:pt x="6107" y="13"/>
                      <a:pt x="6102" y="8"/>
                      <a:pt x="6095" y="5"/>
                    </a:cubicBezTo>
                    <a:cubicBezTo>
                      <a:pt x="6090" y="4"/>
                      <a:pt x="6085" y="1"/>
                      <a:pt x="607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00" name="Google Shape;1100;p16"/>
              <p:cNvGrpSpPr/>
              <p:nvPr/>
            </p:nvGrpSpPr>
            <p:grpSpPr>
              <a:xfrm>
                <a:off x="-1140441" y="200517"/>
                <a:ext cx="1185466" cy="2160545"/>
                <a:chOff x="-1140441" y="200517"/>
                <a:chExt cx="1185466" cy="2160545"/>
              </a:xfrm>
            </p:grpSpPr>
            <p:sp>
              <p:nvSpPr>
                <p:cNvPr id="1101" name="Google Shape;1101;p16"/>
                <p:cNvSpPr/>
                <p:nvPr/>
              </p:nvSpPr>
              <p:spPr>
                <a:xfrm>
                  <a:off x="-703932" y="1421043"/>
                  <a:ext cx="191916" cy="1016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7" h="1804" extrusionOk="0">
                      <a:moveTo>
                        <a:pt x="3198" y="1"/>
                      </a:moveTo>
                      <a:cubicBezTo>
                        <a:pt x="3195" y="1"/>
                        <a:pt x="3192" y="1"/>
                        <a:pt x="3188" y="3"/>
                      </a:cubicBezTo>
                      <a:cubicBezTo>
                        <a:pt x="3174" y="8"/>
                        <a:pt x="3164" y="22"/>
                        <a:pt x="3169" y="39"/>
                      </a:cubicBezTo>
                      <a:lnTo>
                        <a:pt x="3336" y="537"/>
                      </a:lnTo>
                      <a:lnTo>
                        <a:pt x="22" y="1750"/>
                      </a:lnTo>
                      <a:cubicBezTo>
                        <a:pt x="10" y="1755"/>
                        <a:pt x="0" y="1769"/>
                        <a:pt x="8" y="1786"/>
                      </a:cubicBezTo>
                      <a:cubicBezTo>
                        <a:pt x="12" y="1798"/>
                        <a:pt x="22" y="1803"/>
                        <a:pt x="34" y="1803"/>
                      </a:cubicBezTo>
                      <a:cubicBezTo>
                        <a:pt x="37" y="1803"/>
                        <a:pt x="39" y="1803"/>
                        <a:pt x="42" y="1801"/>
                      </a:cubicBezTo>
                      <a:lnTo>
                        <a:pt x="3385" y="578"/>
                      </a:lnTo>
                      <a:cubicBezTo>
                        <a:pt x="3397" y="573"/>
                        <a:pt x="3407" y="556"/>
                        <a:pt x="3399" y="542"/>
                      </a:cubicBezTo>
                      <a:lnTo>
                        <a:pt x="3225" y="20"/>
                      </a:lnTo>
                      <a:cubicBezTo>
                        <a:pt x="3219" y="9"/>
                        <a:pt x="3209" y="1"/>
                        <a:pt x="319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2" name="Google Shape;1102;p16"/>
                <p:cNvSpPr/>
                <p:nvPr/>
              </p:nvSpPr>
              <p:spPr>
                <a:xfrm>
                  <a:off x="-850336" y="844833"/>
                  <a:ext cx="175975" cy="636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4" h="11295" extrusionOk="0">
                      <a:moveTo>
                        <a:pt x="27" y="1"/>
                      </a:moveTo>
                      <a:cubicBezTo>
                        <a:pt x="26" y="1"/>
                        <a:pt x="24" y="1"/>
                        <a:pt x="23" y="1"/>
                      </a:cubicBezTo>
                      <a:cubicBezTo>
                        <a:pt x="11" y="6"/>
                        <a:pt x="1" y="21"/>
                        <a:pt x="3" y="35"/>
                      </a:cubicBezTo>
                      <a:lnTo>
                        <a:pt x="3070" y="11275"/>
                      </a:lnTo>
                      <a:cubicBezTo>
                        <a:pt x="3072" y="11287"/>
                        <a:pt x="3084" y="11295"/>
                        <a:pt x="3097" y="11295"/>
                      </a:cubicBezTo>
                      <a:cubicBezTo>
                        <a:pt x="3097" y="11295"/>
                        <a:pt x="3099" y="11295"/>
                        <a:pt x="3104" y="11292"/>
                      </a:cubicBezTo>
                      <a:cubicBezTo>
                        <a:pt x="3116" y="11290"/>
                        <a:pt x="3123" y="11275"/>
                        <a:pt x="3121" y="11258"/>
                      </a:cubicBezTo>
                      <a:lnTo>
                        <a:pt x="54" y="21"/>
                      </a:lnTo>
                      <a:cubicBezTo>
                        <a:pt x="52" y="10"/>
                        <a:pt x="40" y="1"/>
                        <a:pt x="2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3" name="Google Shape;1103;p16"/>
                <p:cNvSpPr/>
                <p:nvPr/>
              </p:nvSpPr>
              <p:spPr>
                <a:xfrm>
                  <a:off x="-869151" y="1032359"/>
                  <a:ext cx="251344" cy="1025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2" h="1821" extrusionOk="0">
                      <a:moveTo>
                        <a:pt x="4432" y="0"/>
                      </a:moveTo>
                      <a:cubicBezTo>
                        <a:pt x="4428" y="0"/>
                        <a:pt x="4424" y="1"/>
                        <a:pt x="4420" y="3"/>
                      </a:cubicBezTo>
                      <a:lnTo>
                        <a:pt x="22" y="1765"/>
                      </a:lnTo>
                      <a:cubicBezTo>
                        <a:pt x="7" y="1772"/>
                        <a:pt x="0" y="1786"/>
                        <a:pt x="7" y="1801"/>
                      </a:cubicBezTo>
                      <a:cubicBezTo>
                        <a:pt x="12" y="1813"/>
                        <a:pt x="22" y="1820"/>
                        <a:pt x="34" y="1820"/>
                      </a:cubicBezTo>
                      <a:cubicBezTo>
                        <a:pt x="37" y="1820"/>
                        <a:pt x="44" y="1820"/>
                        <a:pt x="44" y="1816"/>
                      </a:cubicBezTo>
                      <a:lnTo>
                        <a:pt x="4440" y="54"/>
                      </a:lnTo>
                      <a:cubicBezTo>
                        <a:pt x="4457" y="49"/>
                        <a:pt x="4462" y="32"/>
                        <a:pt x="4457" y="18"/>
                      </a:cubicBezTo>
                      <a:cubicBezTo>
                        <a:pt x="4452" y="7"/>
                        <a:pt x="4442" y="0"/>
                        <a:pt x="443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4" name="Google Shape;1104;p16"/>
                <p:cNvSpPr/>
                <p:nvPr/>
              </p:nvSpPr>
              <p:spPr>
                <a:xfrm>
                  <a:off x="-974377" y="890911"/>
                  <a:ext cx="261484" cy="6318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42" h="11217" extrusionOk="0">
                      <a:moveTo>
                        <a:pt x="32" y="1"/>
                      </a:moveTo>
                      <a:cubicBezTo>
                        <a:pt x="29" y="1"/>
                        <a:pt x="25" y="2"/>
                        <a:pt x="22" y="3"/>
                      </a:cubicBezTo>
                      <a:cubicBezTo>
                        <a:pt x="7" y="6"/>
                        <a:pt x="0" y="20"/>
                        <a:pt x="5" y="37"/>
                      </a:cubicBezTo>
                      <a:lnTo>
                        <a:pt x="3394" y="11180"/>
                      </a:lnTo>
                      <a:lnTo>
                        <a:pt x="3401" y="11197"/>
                      </a:lnTo>
                      <a:cubicBezTo>
                        <a:pt x="3404" y="11204"/>
                        <a:pt x="3409" y="11212"/>
                        <a:pt x="3416" y="11214"/>
                      </a:cubicBezTo>
                      <a:cubicBezTo>
                        <a:pt x="3418" y="11214"/>
                        <a:pt x="3426" y="11217"/>
                        <a:pt x="3428" y="11217"/>
                      </a:cubicBezTo>
                      <a:cubicBezTo>
                        <a:pt x="3431" y="11217"/>
                        <a:pt x="3433" y="11217"/>
                        <a:pt x="3438" y="11214"/>
                      </a:cubicBezTo>
                      <a:lnTo>
                        <a:pt x="3445" y="11212"/>
                      </a:lnTo>
                      <a:lnTo>
                        <a:pt x="4641" y="10729"/>
                      </a:lnTo>
                      <a:lnTo>
                        <a:pt x="4619" y="10678"/>
                      </a:lnTo>
                      <a:lnTo>
                        <a:pt x="3445" y="11151"/>
                      </a:lnTo>
                      <a:lnTo>
                        <a:pt x="56" y="20"/>
                      </a:lnTo>
                      <a:cubicBezTo>
                        <a:pt x="54" y="9"/>
                        <a:pt x="44" y="1"/>
                        <a:pt x="32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5" name="Google Shape;1105;p16"/>
                <p:cNvSpPr/>
                <p:nvPr/>
              </p:nvSpPr>
              <p:spPr>
                <a:xfrm>
                  <a:off x="-897204" y="1131727"/>
                  <a:ext cx="31488" cy="15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" h="280" extrusionOk="0">
                      <a:moveTo>
                        <a:pt x="539" y="1"/>
                      </a:moveTo>
                      <a:lnTo>
                        <a:pt x="20" y="226"/>
                      </a:lnTo>
                      <a:cubicBezTo>
                        <a:pt x="10" y="229"/>
                        <a:pt x="8" y="234"/>
                        <a:pt x="6" y="241"/>
                      </a:cubicBezTo>
                      <a:cubicBezTo>
                        <a:pt x="1" y="246"/>
                        <a:pt x="1" y="255"/>
                        <a:pt x="6" y="263"/>
                      </a:cubicBezTo>
                      <a:cubicBezTo>
                        <a:pt x="8" y="267"/>
                        <a:pt x="8" y="270"/>
                        <a:pt x="13" y="275"/>
                      </a:cubicBezTo>
                      <a:cubicBezTo>
                        <a:pt x="18" y="277"/>
                        <a:pt x="23" y="280"/>
                        <a:pt x="30" y="280"/>
                      </a:cubicBezTo>
                      <a:cubicBezTo>
                        <a:pt x="32" y="280"/>
                        <a:pt x="37" y="280"/>
                        <a:pt x="42" y="277"/>
                      </a:cubicBezTo>
                      <a:lnTo>
                        <a:pt x="559" y="52"/>
                      </a:lnTo>
                      <a:lnTo>
                        <a:pt x="539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6" name="Google Shape;1106;p16"/>
                <p:cNvSpPr/>
                <p:nvPr/>
              </p:nvSpPr>
              <p:spPr>
                <a:xfrm>
                  <a:off x="-811073" y="1519285"/>
                  <a:ext cx="109393" cy="39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2" h="698" extrusionOk="0">
                      <a:moveTo>
                        <a:pt x="1917" y="1"/>
                      </a:moveTo>
                      <a:lnTo>
                        <a:pt x="109" y="615"/>
                      </a:lnTo>
                      <a:lnTo>
                        <a:pt x="544" y="57"/>
                      </a:lnTo>
                      <a:lnTo>
                        <a:pt x="546" y="49"/>
                      </a:lnTo>
                      <a:cubicBezTo>
                        <a:pt x="558" y="37"/>
                        <a:pt x="556" y="20"/>
                        <a:pt x="544" y="11"/>
                      </a:cubicBezTo>
                      <a:cubicBezTo>
                        <a:pt x="539" y="7"/>
                        <a:pt x="533" y="5"/>
                        <a:pt x="528" y="5"/>
                      </a:cubicBezTo>
                      <a:cubicBezTo>
                        <a:pt x="519" y="5"/>
                        <a:pt x="511" y="9"/>
                        <a:pt x="505" y="18"/>
                      </a:cubicBezTo>
                      <a:lnTo>
                        <a:pt x="495" y="25"/>
                      </a:lnTo>
                      <a:lnTo>
                        <a:pt x="7" y="651"/>
                      </a:lnTo>
                      <a:cubicBezTo>
                        <a:pt x="0" y="658"/>
                        <a:pt x="0" y="675"/>
                        <a:pt x="7" y="685"/>
                      </a:cubicBezTo>
                      <a:cubicBezTo>
                        <a:pt x="12" y="690"/>
                        <a:pt x="22" y="697"/>
                        <a:pt x="32" y="697"/>
                      </a:cubicBezTo>
                      <a:cubicBezTo>
                        <a:pt x="34" y="697"/>
                        <a:pt x="37" y="692"/>
                        <a:pt x="39" y="692"/>
                      </a:cubicBezTo>
                      <a:lnTo>
                        <a:pt x="1941" y="49"/>
                      </a:lnTo>
                      <a:lnTo>
                        <a:pt x="1917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07" name="Google Shape;1107;p16"/>
                <p:cNvGrpSpPr/>
                <p:nvPr/>
              </p:nvGrpSpPr>
              <p:grpSpPr>
                <a:xfrm>
                  <a:off x="-1140441" y="200517"/>
                  <a:ext cx="1185466" cy="2160545"/>
                  <a:chOff x="-1140441" y="200517"/>
                  <a:chExt cx="1185466" cy="2160545"/>
                </a:xfrm>
              </p:grpSpPr>
              <p:sp>
                <p:nvSpPr>
                  <p:cNvPr id="1108" name="Google Shape;1108;p16"/>
                  <p:cNvSpPr/>
                  <p:nvPr/>
                </p:nvSpPr>
                <p:spPr>
                  <a:xfrm>
                    <a:off x="-287814" y="1262359"/>
                    <a:ext cx="287452" cy="1241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3" h="2204" extrusionOk="0">
                        <a:moveTo>
                          <a:pt x="2725" y="811"/>
                        </a:moveTo>
                        <a:lnTo>
                          <a:pt x="2725" y="811"/>
                        </a:lnTo>
                        <a:lnTo>
                          <a:pt x="2725" y="811"/>
                        </a:lnTo>
                        <a:cubicBezTo>
                          <a:pt x="2725" y="811"/>
                          <a:pt x="2725" y="811"/>
                          <a:pt x="2725" y="811"/>
                        </a:cubicBezTo>
                        <a:close/>
                        <a:moveTo>
                          <a:pt x="304" y="1792"/>
                        </a:moveTo>
                        <a:lnTo>
                          <a:pt x="297" y="1804"/>
                        </a:lnTo>
                        <a:cubicBezTo>
                          <a:pt x="301" y="1800"/>
                          <a:pt x="303" y="1796"/>
                          <a:pt x="304" y="1792"/>
                        </a:cubicBezTo>
                        <a:close/>
                        <a:moveTo>
                          <a:pt x="5042" y="62"/>
                        </a:moveTo>
                        <a:lnTo>
                          <a:pt x="5042" y="433"/>
                        </a:lnTo>
                        <a:lnTo>
                          <a:pt x="5045" y="433"/>
                        </a:lnTo>
                        <a:lnTo>
                          <a:pt x="95" y="2129"/>
                        </a:lnTo>
                        <a:lnTo>
                          <a:pt x="95" y="2129"/>
                        </a:lnTo>
                        <a:lnTo>
                          <a:pt x="241" y="1891"/>
                        </a:lnTo>
                        <a:lnTo>
                          <a:pt x="268" y="1845"/>
                        </a:lnTo>
                        <a:lnTo>
                          <a:pt x="275" y="1834"/>
                        </a:lnTo>
                        <a:lnTo>
                          <a:pt x="275" y="1834"/>
                        </a:lnTo>
                        <a:lnTo>
                          <a:pt x="268" y="1850"/>
                        </a:lnTo>
                        <a:lnTo>
                          <a:pt x="287" y="1818"/>
                        </a:lnTo>
                        <a:lnTo>
                          <a:pt x="285" y="1818"/>
                        </a:lnTo>
                        <a:lnTo>
                          <a:pt x="287" y="1816"/>
                        </a:lnTo>
                        <a:lnTo>
                          <a:pt x="289" y="1816"/>
                        </a:lnTo>
                        <a:lnTo>
                          <a:pt x="289" y="1813"/>
                        </a:lnTo>
                        <a:lnTo>
                          <a:pt x="294" y="1804"/>
                        </a:lnTo>
                        <a:lnTo>
                          <a:pt x="305" y="1787"/>
                        </a:lnTo>
                        <a:lnTo>
                          <a:pt x="305" y="1787"/>
                        </a:lnTo>
                        <a:cubicBezTo>
                          <a:pt x="305" y="1788"/>
                          <a:pt x="305" y="1790"/>
                          <a:pt x="304" y="1792"/>
                        </a:cubicBezTo>
                        <a:lnTo>
                          <a:pt x="304" y="1792"/>
                        </a:lnTo>
                        <a:lnTo>
                          <a:pt x="454" y="1551"/>
                        </a:lnTo>
                        <a:lnTo>
                          <a:pt x="2728" y="811"/>
                        </a:lnTo>
                        <a:lnTo>
                          <a:pt x="2728" y="811"/>
                        </a:lnTo>
                        <a:cubicBezTo>
                          <a:pt x="2726" y="812"/>
                          <a:pt x="2724" y="812"/>
                          <a:pt x="2722" y="812"/>
                        </a:cubicBezTo>
                        <a:lnTo>
                          <a:pt x="2722" y="812"/>
                        </a:lnTo>
                        <a:lnTo>
                          <a:pt x="2725" y="811"/>
                        </a:lnTo>
                        <a:lnTo>
                          <a:pt x="2725" y="811"/>
                        </a:lnTo>
                        <a:cubicBezTo>
                          <a:pt x="2723" y="812"/>
                          <a:pt x="2721" y="812"/>
                          <a:pt x="2720" y="812"/>
                        </a:cubicBezTo>
                        <a:lnTo>
                          <a:pt x="2720" y="812"/>
                        </a:lnTo>
                        <a:cubicBezTo>
                          <a:pt x="2719" y="812"/>
                          <a:pt x="2718" y="812"/>
                          <a:pt x="2718" y="812"/>
                        </a:cubicBezTo>
                        <a:lnTo>
                          <a:pt x="2718" y="812"/>
                        </a:lnTo>
                        <a:lnTo>
                          <a:pt x="2720" y="811"/>
                        </a:lnTo>
                        <a:lnTo>
                          <a:pt x="2728" y="811"/>
                        </a:lnTo>
                        <a:lnTo>
                          <a:pt x="5042" y="62"/>
                        </a:lnTo>
                        <a:close/>
                        <a:moveTo>
                          <a:pt x="5066" y="1"/>
                        </a:moveTo>
                        <a:lnTo>
                          <a:pt x="5042" y="11"/>
                        </a:lnTo>
                        <a:lnTo>
                          <a:pt x="2749" y="753"/>
                        </a:lnTo>
                        <a:lnTo>
                          <a:pt x="2745" y="753"/>
                        </a:lnTo>
                        <a:lnTo>
                          <a:pt x="2694" y="772"/>
                        </a:lnTo>
                        <a:lnTo>
                          <a:pt x="430" y="1503"/>
                        </a:lnTo>
                        <a:cubicBezTo>
                          <a:pt x="425" y="1505"/>
                          <a:pt x="418" y="1510"/>
                          <a:pt x="416" y="1515"/>
                        </a:cubicBezTo>
                        <a:lnTo>
                          <a:pt x="289" y="1716"/>
                        </a:lnTo>
                        <a:lnTo>
                          <a:pt x="289" y="1716"/>
                        </a:lnTo>
                        <a:lnTo>
                          <a:pt x="289" y="1716"/>
                        </a:lnTo>
                        <a:lnTo>
                          <a:pt x="285" y="1719"/>
                        </a:lnTo>
                        <a:lnTo>
                          <a:pt x="246" y="1782"/>
                        </a:lnTo>
                        <a:lnTo>
                          <a:pt x="205" y="1845"/>
                        </a:lnTo>
                        <a:lnTo>
                          <a:pt x="190" y="1874"/>
                        </a:lnTo>
                        <a:lnTo>
                          <a:pt x="185" y="1874"/>
                        </a:lnTo>
                        <a:lnTo>
                          <a:pt x="185" y="1876"/>
                        </a:lnTo>
                        <a:lnTo>
                          <a:pt x="166" y="1918"/>
                        </a:lnTo>
                        <a:lnTo>
                          <a:pt x="158" y="1918"/>
                        </a:lnTo>
                        <a:lnTo>
                          <a:pt x="158" y="1922"/>
                        </a:lnTo>
                        <a:lnTo>
                          <a:pt x="8" y="2165"/>
                        </a:lnTo>
                        <a:cubicBezTo>
                          <a:pt x="1" y="2172"/>
                          <a:pt x="1" y="2184"/>
                          <a:pt x="10" y="2194"/>
                        </a:cubicBezTo>
                        <a:cubicBezTo>
                          <a:pt x="13" y="2199"/>
                          <a:pt x="23" y="2204"/>
                          <a:pt x="32" y="2204"/>
                        </a:cubicBezTo>
                        <a:lnTo>
                          <a:pt x="37" y="2204"/>
                        </a:lnTo>
                        <a:lnTo>
                          <a:pt x="5083" y="479"/>
                        </a:lnTo>
                        <a:cubicBezTo>
                          <a:pt x="5093" y="474"/>
                          <a:pt x="5103" y="462"/>
                          <a:pt x="5103" y="455"/>
                        </a:cubicBezTo>
                        <a:lnTo>
                          <a:pt x="5103" y="25"/>
                        </a:lnTo>
                        <a:lnTo>
                          <a:pt x="5103" y="20"/>
                        </a:lnTo>
                        <a:lnTo>
                          <a:pt x="5098" y="20"/>
                        </a:lnTo>
                        <a:lnTo>
                          <a:pt x="5098" y="18"/>
                        </a:lnTo>
                        <a:cubicBezTo>
                          <a:pt x="5096" y="13"/>
                          <a:pt x="5093" y="8"/>
                          <a:pt x="5091" y="8"/>
                        </a:cubicBezTo>
                        <a:cubicBezTo>
                          <a:pt x="5083" y="1"/>
                          <a:pt x="5079" y="1"/>
                          <a:pt x="5069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09" name="Google Shape;1109;p16"/>
                  <p:cNvSpPr/>
                  <p:nvPr/>
                </p:nvSpPr>
                <p:spPr>
                  <a:xfrm>
                    <a:off x="-297898" y="673755"/>
                    <a:ext cx="165272" cy="6347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34" h="11268" extrusionOk="0">
                        <a:moveTo>
                          <a:pt x="31" y="0"/>
                        </a:moveTo>
                        <a:cubicBezTo>
                          <a:pt x="29" y="0"/>
                          <a:pt x="27" y="0"/>
                          <a:pt x="24" y="1"/>
                        </a:cubicBezTo>
                        <a:cubicBezTo>
                          <a:pt x="10" y="3"/>
                          <a:pt x="0" y="18"/>
                          <a:pt x="5" y="35"/>
                        </a:cubicBezTo>
                        <a:lnTo>
                          <a:pt x="2875" y="11243"/>
                        </a:lnTo>
                        <a:cubicBezTo>
                          <a:pt x="2880" y="11253"/>
                          <a:pt x="2890" y="11263"/>
                          <a:pt x="2902" y="11263"/>
                        </a:cubicBezTo>
                        <a:cubicBezTo>
                          <a:pt x="2907" y="11263"/>
                          <a:pt x="2907" y="11263"/>
                          <a:pt x="2909" y="11268"/>
                        </a:cubicBezTo>
                        <a:cubicBezTo>
                          <a:pt x="2924" y="11263"/>
                          <a:pt x="2933" y="11248"/>
                          <a:pt x="2931" y="11234"/>
                        </a:cubicBezTo>
                        <a:lnTo>
                          <a:pt x="58" y="23"/>
                        </a:lnTo>
                        <a:cubicBezTo>
                          <a:pt x="56" y="8"/>
                          <a:pt x="45" y="0"/>
                          <a:pt x="31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0" name="Google Shape;1110;p16"/>
                  <p:cNvSpPr/>
                  <p:nvPr/>
                </p:nvSpPr>
                <p:spPr>
                  <a:xfrm>
                    <a:off x="-375803" y="861281"/>
                    <a:ext cx="288522" cy="943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22" h="1675" extrusionOk="0">
                        <a:moveTo>
                          <a:pt x="5092" y="0"/>
                        </a:moveTo>
                        <a:cubicBezTo>
                          <a:pt x="5091" y="0"/>
                          <a:pt x="5089" y="0"/>
                          <a:pt x="5088" y="0"/>
                        </a:cubicBezTo>
                        <a:cubicBezTo>
                          <a:pt x="3307" y="430"/>
                          <a:pt x="56" y="1609"/>
                          <a:pt x="22" y="1621"/>
                        </a:cubicBezTo>
                        <a:cubicBezTo>
                          <a:pt x="10" y="1626"/>
                          <a:pt x="0" y="1643"/>
                          <a:pt x="8" y="1657"/>
                        </a:cubicBezTo>
                        <a:cubicBezTo>
                          <a:pt x="12" y="1670"/>
                          <a:pt x="22" y="1674"/>
                          <a:pt x="34" y="1674"/>
                        </a:cubicBezTo>
                        <a:cubicBezTo>
                          <a:pt x="37" y="1674"/>
                          <a:pt x="42" y="1672"/>
                          <a:pt x="39" y="1672"/>
                        </a:cubicBezTo>
                        <a:cubicBezTo>
                          <a:pt x="73" y="1660"/>
                          <a:pt x="3322" y="481"/>
                          <a:pt x="5098" y="56"/>
                        </a:cubicBezTo>
                        <a:cubicBezTo>
                          <a:pt x="5115" y="54"/>
                          <a:pt x="5122" y="37"/>
                          <a:pt x="5119" y="22"/>
                        </a:cubicBezTo>
                        <a:cubicBezTo>
                          <a:pt x="5117" y="9"/>
                          <a:pt x="5105" y="0"/>
                          <a:pt x="5092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111" name="Google Shape;1111;p16"/>
                  <p:cNvGrpSpPr/>
                  <p:nvPr/>
                </p:nvGrpSpPr>
                <p:grpSpPr>
                  <a:xfrm>
                    <a:off x="-1140441" y="200517"/>
                    <a:ext cx="1185466" cy="2160545"/>
                    <a:chOff x="-1140441" y="200517"/>
                    <a:chExt cx="1185466" cy="2160545"/>
                  </a:xfrm>
                </p:grpSpPr>
                <p:sp>
                  <p:nvSpPr>
                    <p:cNvPr id="1112" name="Google Shape;1112;p16"/>
                    <p:cNvSpPr/>
                    <p:nvPr/>
                  </p:nvSpPr>
                  <p:spPr>
                    <a:xfrm>
                      <a:off x="-970040" y="783826"/>
                      <a:ext cx="291451" cy="1078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174" h="1914" extrusionOk="0">
                          <a:moveTo>
                            <a:pt x="5140" y="1"/>
                          </a:moveTo>
                          <a:cubicBezTo>
                            <a:pt x="5136" y="1"/>
                            <a:pt x="5133" y="1"/>
                            <a:pt x="5129" y="2"/>
                          </a:cubicBezTo>
                          <a:lnTo>
                            <a:pt x="5108" y="12"/>
                          </a:lnTo>
                          <a:lnTo>
                            <a:pt x="3" y="1865"/>
                          </a:lnTo>
                          <a:lnTo>
                            <a:pt x="1" y="1865"/>
                          </a:lnTo>
                          <a:lnTo>
                            <a:pt x="10" y="1890"/>
                          </a:lnTo>
                          <a:lnTo>
                            <a:pt x="22" y="1914"/>
                          </a:lnTo>
                          <a:lnTo>
                            <a:pt x="5122" y="63"/>
                          </a:lnTo>
                          <a:lnTo>
                            <a:pt x="5151" y="53"/>
                          </a:lnTo>
                          <a:cubicBezTo>
                            <a:pt x="5163" y="51"/>
                            <a:pt x="5173" y="36"/>
                            <a:pt x="5171" y="24"/>
                          </a:cubicBezTo>
                          <a:cubicBezTo>
                            <a:pt x="5171" y="22"/>
                            <a:pt x="5171" y="22"/>
                            <a:pt x="5168" y="19"/>
                          </a:cubicBezTo>
                          <a:cubicBezTo>
                            <a:pt x="5162" y="8"/>
                            <a:pt x="5152" y="1"/>
                            <a:pt x="5140" y="1"/>
                          </a:cubicBez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13" name="Google Shape;1113;p16"/>
                    <p:cNvSpPr/>
                    <p:nvPr/>
                  </p:nvSpPr>
                  <p:spPr>
                    <a:xfrm>
                      <a:off x="-1010373" y="835876"/>
                      <a:ext cx="42191" cy="6618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49" h="1175" extrusionOk="0">
                          <a:moveTo>
                            <a:pt x="321" y="0"/>
                          </a:moveTo>
                          <a:lnTo>
                            <a:pt x="18" y="119"/>
                          </a:lnTo>
                          <a:cubicBezTo>
                            <a:pt x="6" y="121"/>
                            <a:pt x="1" y="136"/>
                            <a:pt x="3" y="153"/>
                          </a:cubicBezTo>
                          <a:lnTo>
                            <a:pt x="299" y="1153"/>
                          </a:lnTo>
                          <a:cubicBezTo>
                            <a:pt x="304" y="1162"/>
                            <a:pt x="309" y="1167"/>
                            <a:pt x="316" y="1172"/>
                          </a:cubicBezTo>
                          <a:cubicBezTo>
                            <a:pt x="319" y="1172"/>
                            <a:pt x="324" y="1174"/>
                            <a:pt x="328" y="1174"/>
                          </a:cubicBezTo>
                          <a:cubicBezTo>
                            <a:pt x="331" y="1174"/>
                            <a:pt x="333" y="1174"/>
                            <a:pt x="336" y="1172"/>
                          </a:cubicBezTo>
                          <a:lnTo>
                            <a:pt x="748" y="1007"/>
                          </a:lnTo>
                          <a:lnTo>
                            <a:pt x="729" y="958"/>
                          </a:lnTo>
                          <a:lnTo>
                            <a:pt x="345" y="1111"/>
                          </a:lnTo>
                          <a:lnTo>
                            <a:pt x="64" y="160"/>
                          </a:lnTo>
                          <a:lnTo>
                            <a:pt x="343" y="51"/>
                          </a:lnTo>
                          <a:lnTo>
                            <a:pt x="321" y="0"/>
                          </a:ln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114" name="Google Shape;1114;p16"/>
                    <p:cNvGrpSpPr/>
                    <p:nvPr/>
                  </p:nvGrpSpPr>
                  <p:grpSpPr>
                    <a:xfrm>
                      <a:off x="-1140441" y="200517"/>
                      <a:ext cx="1185466" cy="2160545"/>
                      <a:chOff x="-1140441" y="200517"/>
                      <a:chExt cx="1185466" cy="2160545"/>
                    </a:xfrm>
                  </p:grpSpPr>
                  <p:sp>
                    <p:nvSpPr>
                      <p:cNvPr id="1115" name="Google Shape;1115;p16"/>
                      <p:cNvSpPr/>
                      <p:nvPr/>
                    </p:nvSpPr>
                    <p:spPr>
                      <a:xfrm>
                        <a:off x="-1116106" y="200517"/>
                        <a:ext cx="1153582" cy="34564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0479" h="6136" extrusionOk="0">
                            <a:moveTo>
                              <a:pt x="20440" y="0"/>
                            </a:moveTo>
                            <a:lnTo>
                              <a:pt x="3" y="6082"/>
                            </a:lnTo>
                            <a:lnTo>
                              <a:pt x="0" y="6085"/>
                            </a:lnTo>
                            <a:lnTo>
                              <a:pt x="22" y="6136"/>
                            </a:lnTo>
                            <a:lnTo>
                              <a:pt x="16386" y="1259"/>
                            </a:lnTo>
                            <a:cubicBezTo>
                              <a:pt x="16388" y="1259"/>
                              <a:pt x="20479" y="97"/>
                              <a:pt x="20479" y="97"/>
                            </a:cubicBezTo>
                            <a:lnTo>
                              <a:pt x="2044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6"/>
                      </a:solidFill>
                      <a:ln w="9525" cap="flat" cmpd="sng">
                        <a:solidFill>
                          <a:schemeClr val="accent5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16" name="Google Shape;1116;p16"/>
                      <p:cNvSpPr/>
                      <p:nvPr/>
                    </p:nvSpPr>
                    <p:spPr>
                      <a:xfrm>
                        <a:off x="-488578" y="548925"/>
                        <a:ext cx="350204" cy="17749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6217" h="3151" extrusionOk="0">
                            <a:moveTo>
                              <a:pt x="5705" y="62"/>
                            </a:moveTo>
                            <a:lnTo>
                              <a:pt x="6151" y="1356"/>
                            </a:lnTo>
                            <a:lnTo>
                              <a:pt x="5559" y="1540"/>
                            </a:lnTo>
                            <a:lnTo>
                              <a:pt x="5557" y="1540"/>
                            </a:lnTo>
                            <a:lnTo>
                              <a:pt x="5506" y="1559"/>
                            </a:lnTo>
                            <a:lnTo>
                              <a:pt x="5503" y="1559"/>
                            </a:lnTo>
                            <a:lnTo>
                              <a:pt x="3414" y="2214"/>
                            </a:lnTo>
                            <a:lnTo>
                              <a:pt x="3407" y="2214"/>
                            </a:lnTo>
                            <a:cubicBezTo>
                              <a:pt x="3405" y="2214"/>
                              <a:pt x="3400" y="2214"/>
                              <a:pt x="3400" y="2217"/>
                            </a:cubicBezTo>
                            <a:lnTo>
                              <a:pt x="872" y="3008"/>
                            </a:lnTo>
                            <a:cubicBezTo>
                              <a:pt x="869" y="3010"/>
                              <a:pt x="869" y="3010"/>
                              <a:pt x="867" y="3010"/>
                            </a:cubicBezTo>
                            <a:lnTo>
                              <a:pt x="857" y="3017"/>
                            </a:lnTo>
                            <a:cubicBezTo>
                              <a:pt x="855" y="3017"/>
                              <a:pt x="850" y="3020"/>
                              <a:pt x="850" y="3020"/>
                            </a:cubicBezTo>
                            <a:lnTo>
                              <a:pt x="619" y="3090"/>
                            </a:lnTo>
                            <a:lnTo>
                              <a:pt x="69" y="2008"/>
                            </a:lnTo>
                            <a:lnTo>
                              <a:pt x="5705" y="62"/>
                            </a:lnTo>
                            <a:close/>
                            <a:moveTo>
                              <a:pt x="5728" y="0"/>
                            </a:moveTo>
                            <a:cubicBezTo>
                              <a:pt x="5725" y="0"/>
                              <a:pt x="5723" y="1"/>
                              <a:pt x="5722" y="2"/>
                            </a:cubicBezTo>
                            <a:lnTo>
                              <a:pt x="20" y="1964"/>
                            </a:lnTo>
                            <a:cubicBezTo>
                              <a:pt x="13" y="1967"/>
                              <a:pt x="8" y="1974"/>
                              <a:pt x="6" y="1979"/>
                            </a:cubicBezTo>
                            <a:cubicBezTo>
                              <a:pt x="1" y="1989"/>
                              <a:pt x="1" y="1996"/>
                              <a:pt x="6" y="2003"/>
                            </a:cubicBezTo>
                            <a:lnTo>
                              <a:pt x="581" y="3136"/>
                            </a:lnTo>
                            <a:cubicBezTo>
                              <a:pt x="583" y="3144"/>
                              <a:pt x="593" y="3151"/>
                              <a:pt x="605" y="3151"/>
                            </a:cubicBezTo>
                            <a:lnTo>
                              <a:pt x="612" y="3151"/>
                            </a:lnTo>
                            <a:lnTo>
                              <a:pt x="675" y="3131"/>
                            </a:lnTo>
                            <a:lnTo>
                              <a:pt x="729" y="3117"/>
                            </a:lnTo>
                            <a:lnTo>
                              <a:pt x="850" y="3076"/>
                            </a:lnTo>
                            <a:lnTo>
                              <a:pt x="874" y="3068"/>
                            </a:lnTo>
                            <a:lnTo>
                              <a:pt x="898" y="3059"/>
                            </a:lnTo>
                            <a:lnTo>
                              <a:pt x="3392" y="2280"/>
                            </a:lnTo>
                            <a:lnTo>
                              <a:pt x="3446" y="2265"/>
                            </a:lnTo>
                            <a:lnTo>
                              <a:pt x="5542" y="1608"/>
                            </a:lnTo>
                            <a:cubicBezTo>
                              <a:pt x="5544" y="1608"/>
                              <a:pt x="5552" y="1603"/>
                              <a:pt x="5554" y="1603"/>
                            </a:cubicBezTo>
                            <a:lnTo>
                              <a:pt x="6163" y="1416"/>
                            </a:lnTo>
                            <a:lnTo>
                              <a:pt x="6190" y="1406"/>
                            </a:lnTo>
                            <a:cubicBezTo>
                              <a:pt x="6199" y="1404"/>
                              <a:pt x="6207" y="1397"/>
                              <a:pt x="6209" y="1392"/>
                            </a:cubicBezTo>
                            <a:cubicBezTo>
                              <a:pt x="6209" y="1389"/>
                              <a:pt x="6209" y="1389"/>
                              <a:pt x="6212" y="1385"/>
                            </a:cubicBezTo>
                            <a:lnTo>
                              <a:pt x="6216" y="1368"/>
                            </a:lnTo>
                            <a:lnTo>
                              <a:pt x="6216" y="1365"/>
                            </a:lnTo>
                            <a:lnTo>
                              <a:pt x="5755" y="21"/>
                            </a:lnTo>
                            <a:cubicBezTo>
                              <a:pt x="5751" y="11"/>
                              <a:pt x="5746" y="9"/>
                              <a:pt x="5738" y="7"/>
                            </a:cubicBezTo>
                            <a:cubicBezTo>
                              <a:pt x="5735" y="2"/>
                              <a:pt x="5731" y="0"/>
                              <a:pt x="5728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6"/>
                      </a:solidFill>
                      <a:ln w="9525" cap="flat" cmpd="sng">
                        <a:solidFill>
                          <a:schemeClr val="accent5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17" name="Google Shape;1117;p16"/>
                      <p:cNvSpPr/>
                      <p:nvPr/>
                    </p:nvSpPr>
                    <p:spPr>
                      <a:xfrm>
                        <a:off x="-1140441" y="590948"/>
                        <a:ext cx="415377" cy="177011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7374" h="31424" extrusionOk="0">
                            <a:moveTo>
                              <a:pt x="34" y="1"/>
                            </a:moveTo>
                            <a:cubicBezTo>
                              <a:pt x="29" y="3"/>
                              <a:pt x="22" y="3"/>
                              <a:pt x="12" y="5"/>
                            </a:cubicBezTo>
                            <a:cubicBezTo>
                              <a:pt x="5" y="20"/>
                              <a:pt x="0" y="32"/>
                              <a:pt x="10" y="44"/>
                            </a:cubicBezTo>
                            <a:cubicBezTo>
                              <a:pt x="10" y="49"/>
                              <a:pt x="12" y="54"/>
                              <a:pt x="20" y="64"/>
                            </a:cubicBezTo>
                            <a:cubicBezTo>
                              <a:pt x="90" y="297"/>
                              <a:pt x="612" y="2480"/>
                              <a:pt x="1340" y="5598"/>
                            </a:cubicBezTo>
                            <a:cubicBezTo>
                              <a:pt x="2128" y="8977"/>
                              <a:pt x="3166" y="13456"/>
                              <a:pt x="4159" y="17730"/>
                            </a:cubicBezTo>
                            <a:cubicBezTo>
                              <a:pt x="4161" y="17747"/>
                              <a:pt x="4166" y="17764"/>
                              <a:pt x="4168" y="17779"/>
                            </a:cubicBezTo>
                            <a:cubicBezTo>
                              <a:pt x="4171" y="17784"/>
                              <a:pt x="4171" y="17784"/>
                              <a:pt x="4171" y="17786"/>
                            </a:cubicBezTo>
                            <a:cubicBezTo>
                              <a:pt x="4338" y="18504"/>
                              <a:pt x="4501" y="19218"/>
                              <a:pt x="4666" y="19919"/>
                            </a:cubicBezTo>
                            <a:cubicBezTo>
                              <a:pt x="4668" y="19933"/>
                              <a:pt x="4671" y="19950"/>
                              <a:pt x="4673" y="19967"/>
                            </a:cubicBezTo>
                            <a:cubicBezTo>
                              <a:pt x="4673" y="19970"/>
                              <a:pt x="4678" y="19972"/>
                              <a:pt x="4678" y="19975"/>
                            </a:cubicBezTo>
                            <a:cubicBezTo>
                              <a:pt x="5893" y="25237"/>
                              <a:pt x="6946" y="29812"/>
                              <a:pt x="7240" y="31084"/>
                            </a:cubicBezTo>
                            <a:cubicBezTo>
                              <a:pt x="7286" y="31278"/>
                              <a:pt x="7313" y="31397"/>
                              <a:pt x="7320" y="31423"/>
                            </a:cubicBezTo>
                            <a:lnTo>
                              <a:pt x="7373" y="31423"/>
                            </a:lnTo>
                            <a:lnTo>
                              <a:pt x="7373" y="31418"/>
                            </a:lnTo>
                            <a:cubicBezTo>
                              <a:pt x="7356" y="31326"/>
                              <a:pt x="7332" y="31219"/>
                              <a:pt x="7298" y="31103"/>
                            </a:cubicBezTo>
                            <a:cubicBezTo>
                              <a:pt x="7296" y="31086"/>
                              <a:pt x="7288" y="31067"/>
                              <a:pt x="7286" y="31047"/>
                            </a:cubicBezTo>
                            <a:lnTo>
                              <a:pt x="7286" y="31045"/>
                            </a:lnTo>
                            <a:cubicBezTo>
                              <a:pt x="6907" y="29407"/>
                              <a:pt x="5886" y="24980"/>
                              <a:pt x="4726" y="19958"/>
                            </a:cubicBezTo>
                            <a:cubicBezTo>
                              <a:pt x="4726" y="19955"/>
                              <a:pt x="4724" y="19950"/>
                              <a:pt x="4724" y="19948"/>
                            </a:cubicBezTo>
                            <a:cubicBezTo>
                              <a:pt x="4719" y="19931"/>
                              <a:pt x="4717" y="19914"/>
                              <a:pt x="4714" y="19899"/>
                            </a:cubicBezTo>
                            <a:cubicBezTo>
                              <a:pt x="4549" y="19198"/>
                              <a:pt x="4387" y="18487"/>
                              <a:pt x="4219" y="17772"/>
                            </a:cubicBezTo>
                            <a:cubicBezTo>
                              <a:pt x="4219" y="17767"/>
                              <a:pt x="4217" y="17764"/>
                              <a:pt x="4217" y="17762"/>
                            </a:cubicBezTo>
                            <a:cubicBezTo>
                              <a:pt x="4214" y="17743"/>
                              <a:pt x="4210" y="17730"/>
                              <a:pt x="4207" y="17716"/>
                            </a:cubicBezTo>
                            <a:cubicBezTo>
                              <a:pt x="3669" y="15377"/>
                              <a:pt x="3113" y="12983"/>
                              <a:pt x="2591" y="10741"/>
                            </a:cubicBezTo>
                            <a:cubicBezTo>
                              <a:pt x="2589" y="10724"/>
                              <a:pt x="2582" y="10704"/>
                              <a:pt x="2579" y="10687"/>
                            </a:cubicBezTo>
                            <a:cubicBezTo>
                              <a:pt x="2147" y="8839"/>
                              <a:pt x="1742" y="7099"/>
                              <a:pt x="1390" y="5576"/>
                            </a:cubicBezTo>
                            <a:cubicBezTo>
                              <a:pt x="675" y="2526"/>
                              <a:pt x="158" y="367"/>
                              <a:pt x="68" y="52"/>
                            </a:cubicBezTo>
                            <a:cubicBezTo>
                              <a:pt x="59" y="25"/>
                              <a:pt x="56" y="13"/>
                              <a:pt x="54" y="8"/>
                            </a:cubicBezTo>
                            <a:cubicBezTo>
                              <a:pt x="46" y="3"/>
                              <a:pt x="44" y="1"/>
                              <a:pt x="34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6"/>
                      </a:solidFill>
                      <a:ln w="9525" cap="flat" cmpd="sng">
                        <a:solidFill>
                          <a:schemeClr val="accent5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18" name="Google Shape;1118;p16"/>
                      <p:cNvSpPr/>
                      <p:nvPr/>
                    </p:nvSpPr>
                    <p:spPr>
                      <a:xfrm>
                        <a:off x="-1101066" y="231499"/>
                        <a:ext cx="1146090" cy="35020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0346" h="6217" extrusionOk="0">
                            <a:moveTo>
                              <a:pt x="20323" y="1"/>
                            </a:moveTo>
                            <a:lnTo>
                              <a:pt x="0" y="6166"/>
                            </a:lnTo>
                            <a:lnTo>
                              <a:pt x="22" y="6217"/>
                            </a:lnTo>
                            <a:lnTo>
                              <a:pt x="20345" y="76"/>
                            </a:lnTo>
                            <a:lnTo>
                              <a:pt x="20323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6"/>
                      </a:solidFill>
                      <a:ln w="9525" cap="flat" cmpd="sng">
                        <a:solidFill>
                          <a:schemeClr val="accent5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19" name="Google Shape;1119;p16"/>
                      <p:cNvSpPr/>
                      <p:nvPr/>
                    </p:nvSpPr>
                    <p:spPr>
                      <a:xfrm>
                        <a:off x="-878051" y="471583"/>
                        <a:ext cx="23152" cy="364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11" h="647" extrusionOk="0">
                            <a:moveTo>
                              <a:pt x="33" y="1"/>
                            </a:moveTo>
                            <a:cubicBezTo>
                              <a:pt x="28" y="1"/>
                              <a:pt x="24" y="2"/>
                              <a:pt x="20" y="4"/>
                            </a:cubicBezTo>
                            <a:cubicBezTo>
                              <a:pt x="8" y="14"/>
                              <a:pt x="0" y="33"/>
                              <a:pt x="10" y="45"/>
                            </a:cubicBezTo>
                            <a:lnTo>
                              <a:pt x="357" y="632"/>
                            </a:lnTo>
                            <a:cubicBezTo>
                              <a:pt x="362" y="642"/>
                              <a:pt x="372" y="647"/>
                              <a:pt x="379" y="647"/>
                            </a:cubicBezTo>
                            <a:cubicBezTo>
                              <a:pt x="386" y="647"/>
                              <a:pt x="389" y="645"/>
                              <a:pt x="396" y="642"/>
                            </a:cubicBezTo>
                            <a:cubicBezTo>
                              <a:pt x="408" y="632"/>
                              <a:pt x="410" y="615"/>
                              <a:pt x="403" y="603"/>
                            </a:cubicBezTo>
                            <a:lnTo>
                              <a:pt x="59" y="14"/>
                            </a:lnTo>
                            <a:cubicBezTo>
                              <a:pt x="52" y="5"/>
                              <a:pt x="42" y="1"/>
                              <a:pt x="33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6"/>
                      </a:solidFill>
                      <a:ln w="9525" cap="flat" cmpd="sng">
                        <a:solidFill>
                          <a:schemeClr val="accent5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20" name="Google Shape;1120;p16"/>
                      <p:cNvSpPr/>
                      <p:nvPr/>
                    </p:nvSpPr>
                    <p:spPr>
                      <a:xfrm>
                        <a:off x="-617689" y="394127"/>
                        <a:ext cx="16279" cy="3723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89" h="661" extrusionOk="0">
                            <a:moveTo>
                              <a:pt x="33" y="1"/>
                            </a:moveTo>
                            <a:cubicBezTo>
                              <a:pt x="29" y="1"/>
                              <a:pt x="25" y="2"/>
                              <a:pt x="22" y="3"/>
                            </a:cubicBezTo>
                            <a:cubicBezTo>
                              <a:pt x="10" y="8"/>
                              <a:pt x="0" y="25"/>
                              <a:pt x="7" y="40"/>
                            </a:cubicBezTo>
                            <a:lnTo>
                              <a:pt x="235" y="644"/>
                            </a:lnTo>
                            <a:cubicBezTo>
                              <a:pt x="240" y="656"/>
                              <a:pt x="250" y="661"/>
                              <a:pt x="262" y="661"/>
                            </a:cubicBezTo>
                            <a:lnTo>
                              <a:pt x="267" y="661"/>
                            </a:lnTo>
                            <a:cubicBezTo>
                              <a:pt x="279" y="656"/>
                              <a:pt x="289" y="639"/>
                              <a:pt x="284" y="625"/>
                            </a:cubicBezTo>
                            <a:lnTo>
                              <a:pt x="58" y="18"/>
                            </a:lnTo>
                            <a:cubicBezTo>
                              <a:pt x="55" y="9"/>
                              <a:pt x="44" y="1"/>
                              <a:pt x="33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6"/>
                      </a:solidFill>
                      <a:ln w="9525" cap="flat" cmpd="sng">
                        <a:solidFill>
                          <a:schemeClr val="accent5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21" name="Google Shape;1121;p16"/>
                      <p:cNvSpPr/>
                      <p:nvPr/>
                    </p:nvSpPr>
                    <p:spPr>
                      <a:xfrm>
                        <a:off x="-375803" y="323939"/>
                        <a:ext cx="15491" cy="3475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5" h="617" extrusionOk="0">
                            <a:moveTo>
                              <a:pt x="32" y="1"/>
                            </a:moveTo>
                            <a:cubicBezTo>
                              <a:pt x="28" y="1"/>
                              <a:pt x="25" y="1"/>
                              <a:pt x="22" y="2"/>
                            </a:cubicBezTo>
                            <a:cubicBezTo>
                              <a:pt x="10" y="10"/>
                              <a:pt x="0" y="24"/>
                              <a:pt x="8" y="39"/>
                            </a:cubicBezTo>
                            <a:lnTo>
                              <a:pt x="216" y="597"/>
                            </a:lnTo>
                            <a:cubicBezTo>
                              <a:pt x="221" y="609"/>
                              <a:pt x="231" y="616"/>
                              <a:pt x="243" y="616"/>
                            </a:cubicBezTo>
                            <a:cubicBezTo>
                              <a:pt x="248" y="616"/>
                              <a:pt x="250" y="611"/>
                              <a:pt x="253" y="611"/>
                            </a:cubicBezTo>
                            <a:cubicBezTo>
                              <a:pt x="265" y="607"/>
                              <a:pt x="274" y="592"/>
                              <a:pt x="267" y="575"/>
                            </a:cubicBezTo>
                            <a:lnTo>
                              <a:pt x="59" y="17"/>
                            </a:lnTo>
                            <a:cubicBezTo>
                              <a:pt x="55" y="7"/>
                              <a:pt x="43" y="1"/>
                              <a:pt x="32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6"/>
                      </a:solidFill>
                      <a:ln w="9525" cap="flat" cmpd="sng">
                        <a:solidFill>
                          <a:schemeClr val="accent5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22" name="Google Shape;1122;p16"/>
                      <p:cNvSpPr/>
                      <p:nvPr/>
                    </p:nvSpPr>
                    <p:spPr>
                      <a:xfrm>
                        <a:off x="-223034" y="276564"/>
                        <a:ext cx="12505" cy="3661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2" h="650" extrusionOk="0">
                            <a:moveTo>
                              <a:pt x="32" y="0"/>
                            </a:moveTo>
                            <a:cubicBezTo>
                              <a:pt x="29" y="0"/>
                              <a:pt x="26" y="1"/>
                              <a:pt x="23" y="2"/>
                            </a:cubicBezTo>
                            <a:cubicBezTo>
                              <a:pt x="6" y="4"/>
                              <a:pt x="1" y="19"/>
                              <a:pt x="3" y="33"/>
                            </a:cubicBezTo>
                            <a:lnTo>
                              <a:pt x="168" y="628"/>
                            </a:lnTo>
                            <a:cubicBezTo>
                              <a:pt x="171" y="640"/>
                              <a:pt x="183" y="649"/>
                              <a:pt x="195" y="649"/>
                            </a:cubicBezTo>
                            <a:cubicBezTo>
                              <a:pt x="197" y="649"/>
                              <a:pt x="200" y="649"/>
                              <a:pt x="200" y="647"/>
                            </a:cubicBezTo>
                            <a:cubicBezTo>
                              <a:pt x="217" y="644"/>
                              <a:pt x="221" y="628"/>
                              <a:pt x="219" y="613"/>
                            </a:cubicBezTo>
                            <a:lnTo>
                              <a:pt x="54" y="19"/>
                            </a:lnTo>
                            <a:cubicBezTo>
                              <a:pt x="52" y="7"/>
                              <a:pt x="43" y="0"/>
                              <a:pt x="32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6"/>
                      </a:solidFill>
                      <a:ln w="9525" cap="flat" cmpd="sng">
                        <a:solidFill>
                          <a:schemeClr val="accent5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23" name="Google Shape;1123;p16"/>
                      <p:cNvSpPr/>
                      <p:nvPr/>
                    </p:nvSpPr>
                    <p:spPr>
                      <a:xfrm>
                        <a:off x="-992178" y="723552"/>
                        <a:ext cx="470018" cy="77172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8344" h="13700" extrusionOk="0">
                            <a:moveTo>
                              <a:pt x="5276" y="0"/>
                            </a:moveTo>
                            <a:cubicBezTo>
                              <a:pt x="5273" y="0"/>
                              <a:pt x="5269" y="1"/>
                              <a:pt x="5265" y="2"/>
                            </a:cubicBezTo>
                            <a:lnTo>
                              <a:pt x="1" y="1997"/>
                            </a:lnTo>
                            <a:lnTo>
                              <a:pt x="22" y="2050"/>
                            </a:lnTo>
                            <a:lnTo>
                              <a:pt x="5256" y="65"/>
                            </a:lnTo>
                            <a:lnTo>
                              <a:pt x="5505" y="1084"/>
                            </a:lnTo>
                            <a:lnTo>
                              <a:pt x="5518" y="1140"/>
                            </a:lnTo>
                            <a:lnTo>
                              <a:pt x="8281" y="12400"/>
                            </a:lnTo>
                            <a:lnTo>
                              <a:pt x="4933" y="13649"/>
                            </a:lnTo>
                            <a:lnTo>
                              <a:pt x="4955" y="13700"/>
                            </a:lnTo>
                            <a:lnTo>
                              <a:pt x="8322" y="12441"/>
                            </a:lnTo>
                            <a:cubicBezTo>
                              <a:pt x="8339" y="12436"/>
                              <a:pt x="8344" y="12421"/>
                              <a:pt x="8342" y="12409"/>
                            </a:cubicBezTo>
                            <a:lnTo>
                              <a:pt x="5569" y="1094"/>
                            </a:lnTo>
                            <a:lnTo>
                              <a:pt x="5304" y="19"/>
                            </a:lnTo>
                            <a:cubicBezTo>
                              <a:pt x="5302" y="12"/>
                              <a:pt x="5297" y="5"/>
                              <a:pt x="5290" y="2"/>
                            </a:cubicBezTo>
                            <a:cubicBezTo>
                              <a:pt x="5285" y="1"/>
                              <a:pt x="5280" y="0"/>
                              <a:pt x="5276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6"/>
                      </a:solidFill>
                      <a:ln w="9525" cap="flat" cmpd="sng">
                        <a:solidFill>
                          <a:schemeClr val="accent5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</p:grpSp>
          </p:grp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TITLE_AND_TWO_COLUMNS_1">
    <p:spTree>
      <p:nvGrpSpPr>
        <p:cNvPr id="1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p17"/>
          <p:cNvSpPr txBox="1">
            <a:spLocks noGrp="1"/>
          </p:cNvSpPr>
          <p:nvPr>
            <p:ph type="title"/>
          </p:nvPr>
        </p:nvSpPr>
        <p:spPr>
          <a:xfrm>
            <a:off x="729875" y="479550"/>
            <a:ext cx="768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26" name="Google Shape;1126;p17"/>
          <p:cNvSpPr txBox="1">
            <a:spLocks noGrp="1"/>
          </p:cNvSpPr>
          <p:nvPr>
            <p:ph type="title" idx="2"/>
          </p:nvPr>
        </p:nvSpPr>
        <p:spPr>
          <a:xfrm>
            <a:off x="1200497" y="2464250"/>
            <a:ext cx="1631700" cy="4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27" name="Google Shape;1127;p17"/>
          <p:cNvSpPr txBox="1">
            <a:spLocks noGrp="1"/>
          </p:cNvSpPr>
          <p:nvPr>
            <p:ph type="subTitle" idx="1"/>
          </p:nvPr>
        </p:nvSpPr>
        <p:spPr>
          <a:xfrm>
            <a:off x="871500" y="2776675"/>
            <a:ext cx="2289600" cy="8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8" name="Google Shape;1128;p17"/>
          <p:cNvSpPr txBox="1">
            <a:spLocks noGrp="1"/>
          </p:cNvSpPr>
          <p:nvPr>
            <p:ph type="title" idx="3"/>
          </p:nvPr>
        </p:nvSpPr>
        <p:spPr>
          <a:xfrm>
            <a:off x="6311900" y="2464250"/>
            <a:ext cx="1631700" cy="4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29" name="Google Shape;1129;p17"/>
          <p:cNvSpPr txBox="1">
            <a:spLocks noGrp="1"/>
          </p:cNvSpPr>
          <p:nvPr>
            <p:ph type="subTitle" idx="4"/>
          </p:nvPr>
        </p:nvSpPr>
        <p:spPr>
          <a:xfrm>
            <a:off x="5982902" y="2776675"/>
            <a:ext cx="2289600" cy="8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0" name="Google Shape;1130;p17"/>
          <p:cNvSpPr txBox="1">
            <a:spLocks noGrp="1"/>
          </p:cNvSpPr>
          <p:nvPr>
            <p:ph type="title" idx="5"/>
          </p:nvPr>
        </p:nvSpPr>
        <p:spPr>
          <a:xfrm>
            <a:off x="3756207" y="2464250"/>
            <a:ext cx="1631700" cy="4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31" name="Google Shape;1131;p17"/>
          <p:cNvSpPr txBox="1">
            <a:spLocks noGrp="1"/>
          </p:cNvSpPr>
          <p:nvPr>
            <p:ph type="subTitle" idx="6"/>
          </p:nvPr>
        </p:nvSpPr>
        <p:spPr>
          <a:xfrm>
            <a:off x="3427207" y="2776675"/>
            <a:ext cx="2289600" cy="8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2" name="Google Shape;1132;p17"/>
          <p:cNvSpPr/>
          <p:nvPr/>
        </p:nvSpPr>
        <p:spPr>
          <a:xfrm flipH="1">
            <a:off x="7321594" y="4408467"/>
            <a:ext cx="1019477" cy="804015"/>
          </a:xfrm>
          <a:custGeom>
            <a:avLst/>
            <a:gdLst/>
            <a:ahLst/>
            <a:cxnLst/>
            <a:rect l="l" t="t" r="r" b="b"/>
            <a:pathLst>
              <a:path w="44301" h="34942" extrusionOk="0">
                <a:moveTo>
                  <a:pt x="11796" y="7098"/>
                </a:moveTo>
                <a:cubicBezTo>
                  <a:pt x="11800" y="7098"/>
                  <a:pt x="11804" y="7099"/>
                  <a:pt x="11808" y="7100"/>
                </a:cubicBezTo>
                <a:lnTo>
                  <a:pt x="14254" y="7893"/>
                </a:lnTo>
                <a:cubicBezTo>
                  <a:pt x="14266" y="7895"/>
                  <a:pt x="14273" y="7905"/>
                  <a:pt x="14281" y="7917"/>
                </a:cubicBezTo>
                <a:cubicBezTo>
                  <a:pt x="14290" y="7929"/>
                  <a:pt x="14290" y="7941"/>
                  <a:pt x="14283" y="7954"/>
                </a:cubicBezTo>
                <a:cubicBezTo>
                  <a:pt x="14281" y="7956"/>
                  <a:pt x="14281" y="7958"/>
                  <a:pt x="14278" y="7961"/>
                </a:cubicBezTo>
                <a:lnTo>
                  <a:pt x="14074" y="10824"/>
                </a:lnTo>
                <a:cubicBezTo>
                  <a:pt x="14074" y="10836"/>
                  <a:pt x="14065" y="10848"/>
                  <a:pt x="14055" y="10858"/>
                </a:cubicBezTo>
                <a:cubicBezTo>
                  <a:pt x="14048" y="10865"/>
                  <a:pt x="14038" y="10867"/>
                  <a:pt x="14028" y="10867"/>
                </a:cubicBezTo>
                <a:lnTo>
                  <a:pt x="14019" y="10867"/>
                </a:lnTo>
                <a:lnTo>
                  <a:pt x="11653" y="10307"/>
                </a:lnTo>
                <a:cubicBezTo>
                  <a:pt x="11634" y="10300"/>
                  <a:pt x="11617" y="10283"/>
                  <a:pt x="11617" y="10261"/>
                </a:cubicBezTo>
                <a:lnTo>
                  <a:pt x="11750" y="7143"/>
                </a:lnTo>
                <a:cubicBezTo>
                  <a:pt x="11750" y="7129"/>
                  <a:pt x="11760" y="7117"/>
                  <a:pt x="11770" y="7107"/>
                </a:cubicBezTo>
                <a:cubicBezTo>
                  <a:pt x="11778" y="7100"/>
                  <a:pt x="11787" y="7098"/>
                  <a:pt x="11796" y="7098"/>
                </a:cubicBezTo>
                <a:close/>
                <a:moveTo>
                  <a:pt x="14400" y="7938"/>
                </a:moveTo>
                <a:cubicBezTo>
                  <a:pt x="14406" y="7938"/>
                  <a:pt x="14411" y="7939"/>
                  <a:pt x="14416" y="7941"/>
                </a:cubicBezTo>
                <a:lnTo>
                  <a:pt x="16141" y="8495"/>
                </a:lnTo>
                <a:cubicBezTo>
                  <a:pt x="16161" y="8502"/>
                  <a:pt x="16175" y="8519"/>
                  <a:pt x="16173" y="8541"/>
                </a:cubicBezTo>
                <a:lnTo>
                  <a:pt x="16049" y="11297"/>
                </a:lnTo>
                <a:cubicBezTo>
                  <a:pt x="16044" y="11314"/>
                  <a:pt x="16039" y="11326"/>
                  <a:pt x="16027" y="11331"/>
                </a:cubicBezTo>
                <a:cubicBezTo>
                  <a:pt x="16018" y="11338"/>
                  <a:pt x="16008" y="11340"/>
                  <a:pt x="16001" y="11340"/>
                </a:cubicBezTo>
                <a:lnTo>
                  <a:pt x="15991" y="11340"/>
                </a:lnTo>
                <a:lnTo>
                  <a:pt x="14188" y="10909"/>
                </a:lnTo>
                <a:cubicBezTo>
                  <a:pt x="14169" y="10904"/>
                  <a:pt x="14152" y="10884"/>
                  <a:pt x="14157" y="10860"/>
                </a:cubicBezTo>
                <a:lnTo>
                  <a:pt x="14356" y="7980"/>
                </a:lnTo>
                <a:cubicBezTo>
                  <a:pt x="14356" y="7966"/>
                  <a:pt x="14365" y="7954"/>
                  <a:pt x="14378" y="7946"/>
                </a:cubicBezTo>
                <a:cubicBezTo>
                  <a:pt x="14385" y="7941"/>
                  <a:pt x="14393" y="7938"/>
                  <a:pt x="14400" y="7938"/>
                </a:cubicBezTo>
                <a:close/>
                <a:moveTo>
                  <a:pt x="37695" y="14795"/>
                </a:moveTo>
                <a:lnTo>
                  <a:pt x="42763" y="14861"/>
                </a:lnTo>
                <a:cubicBezTo>
                  <a:pt x="42775" y="14861"/>
                  <a:pt x="42787" y="14868"/>
                  <a:pt x="42794" y="14878"/>
                </a:cubicBezTo>
                <a:cubicBezTo>
                  <a:pt x="42804" y="14885"/>
                  <a:pt x="42807" y="14897"/>
                  <a:pt x="42807" y="14909"/>
                </a:cubicBezTo>
                <a:lnTo>
                  <a:pt x="42741" y="16527"/>
                </a:lnTo>
                <a:cubicBezTo>
                  <a:pt x="42741" y="16552"/>
                  <a:pt x="42719" y="16569"/>
                  <a:pt x="42695" y="16569"/>
                </a:cubicBezTo>
                <a:lnTo>
                  <a:pt x="37554" y="16726"/>
                </a:lnTo>
                <a:cubicBezTo>
                  <a:pt x="37542" y="16726"/>
                  <a:pt x="37530" y="16721"/>
                  <a:pt x="37523" y="16712"/>
                </a:cubicBezTo>
                <a:cubicBezTo>
                  <a:pt x="37513" y="16704"/>
                  <a:pt x="37506" y="16692"/>
                  <a:pt x="37506" y="16678"/>
                </a:cubicBezTo>
                <a:cubicBezTo>
                  <a:pt x="37566" y="15853"/>
                  <a:pt x="37617" y="15246"/>
                  <a:pt x="37639" y="14955"/>
                </a:cubicBezTo>
                <a:lnTo>
                  <a:pt x="37649" y="14836"/>
                </a:lnTo>
                <a:cubicBezTo>
                  <a:pt x="37651" y="14812"/>
                  <a:pt x="37671" y="14795"/>
                  <a:pt x="37695" y="14795"/>
                </a:cubicBezTo>
                <a:close/>
                <a:moveTo>
                  <a:pt x="11657" y="10387"/>
                </a:moveTo>
                <a:cubicBezTo>
                  <a:pt x="11661" y="10387"/>
                  <a:pt x="11665" y="10388"/>
                  <a:pt x="11670" y="10389"/>
                </a:cubicBezTo>
                <a:lnTo>
                  <a:pt x="14031" y="10952"/>
                </a:lnTo>
                <a:cubicBezTo>
                  <a:pt x="14052" y="10959"/>
                  <a:pt x="14067" y="10976"/>
                  <a:pt x="14065" y="11001"/>
                </a:cubicBezTo>
                <a:lnTo>
                  <a:pt x="13582" y="18361"/>
                </a:lnTo>
                <a:cubicBezTo>
                  <a:pt x="13582" y="18374"/>
                  <a:pt x="13575" y="18388"/>
                  <a:pt x="13565" y="18395"/>
                </a:cubicBezTo>
                <a:cubicBezTo>
                  <a:pt x="13555" y="18400"/>
                  <a:pt x="13545" y="18403"/>
                  <a:pt x="13538" y="18403"/>
                </a:cubicBezTo>
                <a:lnTo>
                  <a:pt x="13526" y="18403"/>
                </a:lnTo>
                <a:lnTo>
                  <a:pt x="12252" y="18075"/>
                </a:lnTo>
                <a:cubicBezTo>
                  <a:pt x="11842" y="17971"/>
                  <a:pt x="11505" y="17886"/>
                  <a:pt x="11330" y="17840"/>
                </a:cubicBezTo>
                <a:cubicBezTo>
                  <a:pt x="11309" y="17833"/>
                  <a:pt x="11294" y="17816"/>
                  <a:pt x="11296" y="17794"/>
                </a:cubicBezTo>
                <a:lnTo>
                  <a:pt x="11612" y="10433"/>
                </a:lnTo>
                <a:cubicBezTo>
                  <a:pt x="11612" y="10418"/>
                  <a:pt x="11622" y="10406"/>
                  <a:pt x="11629" y="10397"/>
                </a:cubicBezTo>
                <a:cubicBezTo>
                  <a:pt x="11638" y="10391"/>
                  <a:pt x="11646" y="10387"/>
                  <a:pt x="11657" y="10387"/>
                </a:cubicBezTo>
                <a:close/>
                <a:moveTo>
                  <a:pt x="14181" y="10994"/>
                </a:moveTo>
                <a:cubicBezTo>
                  <a:pt x="14186" y="10994"/>
                  <a:pt x="14191" y="10995"/>
                  <a:pt x="14196" y="10998"/>
                </a:cubicBezTo>
                <a:lnTo>
                  <a:pt x="16001" y="11428"/>
                </a:lnTo>
                <a:cubicBezTo>
                  <a:pt x="16020" y="11435"/>
                  <a:pt x="16037" y="11452"/>
                  <a:pt x="16032" y="11474"/>
                </a:cubicBezTo>
                <a:lnTo>
                  <a:pt x="15693" y="18900"/>
                </a:lnTo>
                <a:cubicBezTo>
                  <a:pt x="15693" y="18912"/>
                  <a:pt x="15688" y="18924"/>
                  <a:pt x="15678" y="18934"/>
                </a:cubicBezTo>
                <a:cubicBezTo>
                  <a:pt x="15668" y="18941"/>
                  <a:pt x="15661" y="18944"/>
                  <a:pt x="15651" y="18944"/>
                </a:cubicBezTo>
                <a:lnTo>
                  <a:pt x="15639" y="18944"/>
                </a:lnTo>
                <a:cubicBezTo>
                  <a:pt x="15532" y="18919"/>
                  <a:pt x="14455" y="18643"/>
                  <a:pt x="13655" y="18437"/>
                </a:cubicBezTo>
                <a:cubicBezTo>
                  <a:pt x="13635" y="18429"/>
                  <a:pt x="13618" y="18412"/>
                  <a:pt x="13623" y="18388"/>
                </a:cubicBezTo>
                <a:lnTo>
                  <a:pt x="14140" y="11037"/>
                </a:lnTo>
                <a:cubicBezTo>
                  <a:pt x="14140" y="11025"/>
                  <a:pt x="14150" y="11013"/>
                  <a:pt x="14159" y="11003"/>
                </a:cubicBezTo>
                <a:cubicBezTo>
                  <a:pt x="14165" y="10997"/>
                  <a:pt x="14173" y="10994"/>
                  <a:pt x="14181" y="10994"/>
                </a:cubicBezTo>
                <a:close/>
                <a:moveTo>
                  <a:pt x="42685" y="16654"/>
                </a:moveTo>
                <a:cubicBezTo>
                  <a:pt x="42697" y="16654"/>
                  <a:pt x="42710" y="16656"/>
                  <a:pt x="42719" y="16666"/>
                </a:cubicBezTo>
                <a:cubicBezTo>
                  <a:pt x="42729" y="16675"/>
                  <a:pt x="42731" y="16687"/>
                  <a:pt x="42731" y="16700"/>
                </a:cubicBezTo>
                <a:lnTo>
                  <a:pt x="42588" y="20120"/>
                </a:lnTo>
                <a:cubicBezTo>
                  <a:pt x="42588" y="20145"/>
                  <a:pt x="42569" y="20162"/>
                  <a:pt x="42545" y="20162"/>
                </a:cubicBezTo>
                <a:lnTo>
                  <a:pt x="37285" y="20220"/>
                </a:lnTo>
                <a:cubicBezTo>
                  <a:pt x="37273" y="20220"/>
                  <a:pt x="37260" y="20213"/>
                  <a:pt x="37251" y="20205"/>
                </a:cubicBezTo>
                <a:cubicBezTo>
                  <a:pt x="37244" y="20196"/>
                  <a:pt x="37239" y="20183"/>
                  <a:pt x="37239" y="20171"/>
                </a:cubicBezTo>
                <a:cubicBezTo>
                  <a:pt x="37343" y="18774"/>
                  <a:pt x="37438" y="17590"/>
                  <a:pt x="37493" y="16848"/>
                </a:cubicBezTo>
                <a:cubicBezTo>
                  <a:pt x="37496" y="16826"/>
                  <a:pt x="37515" y="16809"/>
                  <a:pt x="37537" y="16806"/>
                </a:cubicBezTo>
                <a:lnTo>
                  <a:pt x="42685" y="16654"/>
                </a:lnTo>
                <a:close/>
                <a:moveTo>
                  <a:pt x="42537" y="20244"/>
                </a:moveTo>
                <a:cubicBezTo>
                  <a:pt x="42549" y="20244"/>
                  <a:pt x="42562" y="20251"/>
                  <a:pt x="42571" y="20259"/>
                </a:cubicBezTo>
                <a:cubicBezTo>
                  <a:pt x="42581" y="20268"/>
                  <a:pt x="42583" y="20281"/>
                  <a:pt x="42583" y="20293"/>
                </a:cubicBezTo>
                <a:lnTo>
                  <a:pt x="42464" y="23180"/>
                </a:lnTo>
                <a:cubicBezTo>
                  <a:pt x="42464" y="23204"/>
                  <a:pt x="42445" y="23223"/>
                  <a:pt x="42421" y="23223"/>
                </a:cubicBezTo>
                <a:lnTo>
                  <a:pt x="37054" y="23235"/>
                </a:lnTo>
                <a:cubicBezTo>
                  <a:pt x="37042" y="23235"/>
                  <a:pt x="37030" y="23228"/>
                  <a:pt x="37023" y="23218"/>
                </a:cubicBezTo>
                <a:cubicBezTo>
                  <a:pt x="37013" y="23211"/>
                  <a:pt x="37011" y="23199"/>
                  <a:pt x="37011" y="23187"/>
                </a:cubicBezTo>
                <a:lnTo>
                  <a:pt x="37079" y="22297"/>
                </a:lnTo>
                <a:cubicBezTo>
                  <a:pt x="37132" y="21627"/>
                  <a:pt x="37183" y="20972"/>
                  <a:pt x="37229" y="20344"/>
                </a:cubicBezTo>
                <a:cubicBezTo>
                  <a:pt x="37229" y="20319"/>
                  <a:pt x="37246" y="20302"/>
                  <a:pt x="37270" y="20302"/>
                </a:cubicBezTo>
                <a:lnTo>
                  <a:pt x="42537" y="20244"/>
                </a:lnTo>
                <a:close/>
                <a:moveTo>
                  <a:pt x="11331" y="17906"/>
                </a:moveTo>
                <a:cubicBezTo>
                  <a:pt x="11336" y="17906"/>
                  <a:pt x="11342" y="17907"/>
                  <a:pt x="11347" y="17910"/>
                </a:cubicBezTo>
                <a:cubicBezTo>
                  <a:pt x="11646" y="17985"/>
                  <a:pt x="12345" y="18167"/>
                  <a:pt x="13097" y="18364"/>
                </a:cubicBezTo>
                <a:lnTo>
                  <a:pt x="13541" y="18478"/>
                </a:lnTo>
                <a:cubicBezTo>
                  <a:pt x="13562" y="18485"/>
                  <a:pt x="13577" y="18502"/>
                  <a:pt x="13575" y="18529"/>
                </a:cubicBezTo>
                <a:cubicBezTo>
                  <a:pt x="13575" y="18529"/>
                  <a:pt x="13092" y="25363"/>
                  <a:pt x="13082" y="25363"/>
                </a:cubicBezTo>
                <a:lnTo>
                  <a:pt x="13072" y="25363"/>
                </a:lnTo>
                <a:lnTo>
                  <a:pt x="11030" y="24936"/>
                </a:lnTo>
                <a:cubicBezTo>
                  <a:pt x="11008" y="24929"/>
                  <a:pt x="10993" y="24912"/>
                  <a:pt x="10993" y="24890"/>
                </a:cubicBezTo>
                <a:lnTo>
                  <a:pt x="11289" y="17959"/>
                </a:lnTo>
                <a:cubicBezTo>
                  <a:pt x="11289" y="17937"/>
                  <a:pt x="11296" y="17925"/>
                  <a:pt x="11309" y="17915"/>
                </a:cubicBezTo>
                <a:cubicBezTo>
                  <a:pt x="11316" y="17909"/>
                  <a:pt x="11323" y="17906"/>
                  <a:pt x="11331" y="17906"/>
                </a:cubicBezTo>
                <a:close/>
                <a:moveTo>
                  <a:pt x="13650" y="18511"/>
                </a:moveTo>
                <a:cubicBezTo>
                  <a:pt x="13655" y="18511"/>
                  <a:pt x="13659" y="18511"/>
                  <a:pt x="13664" y="18512"/>
                </a:cubicBezTo>
                <a:cubicBezTo>
                  <a:pt x="14572" y="18750"/>
                  <a:pt x="15547" y="19000"/>
                  <a:pt x="15654" y="19029"/>
                </a:cubicBezTo>
                <a:cubicBezTo>
                  <a:pt x="15676" y="19031"/>
                  <a:pt x="15690" y="19050"/>
                  <a:pt x="15688" y="19070"/>
                </a:cubicBezTo>
                <a:lnTo>
                  <a:pt x="15375" y="25788"/>
                </a:lnTo>
                <a:cubicBezTo>
                  <a:pt x="15375" y="25800"/>
                  <a:pt x="15370" y="25812"/>
                  <a:pt x="15358" y="25822"/>
                </a:cubicBezTo>
                <a:cubicBezTo>
                  <a:pt x="15348" y="25827"/>
                  <a:pt x="15338" y="25829"/>
                  <a:pt x="15329" y="25829"/>
                </a:cubicBezTo>
                <a:lnTo>
                  <a:pt x="15321" y="25829"/>
                </a:lnTo>
                <a:lnTo>
                  <a:pt x="13165" y="25378"/>
                </a:lnTo>
                <a:cubicBezTo>
                  <a:pt x="13143" y="25373"/>
                  <a:pt x="13616" y="18524"/>
                  <a:pt x="13625" y="18519"/>
                </a:cubicBezTo>
                <a:cubicBezTo>
                  <a:pt x="13634" y="18513"/>
                  <a:pt x="13642" y="18511"/>
                  <a:pt x="13650" y="18511"/>
                </a:cubicBezTo>
                <a:close/>
                <a:moveTo>
                  <a:pt x="42409" y="23301"/>
                </a:moveTo>
                <a:cubicBezTo>
                  <a:pt x="42418" y="23301"/>
                  <a:pt x="42431" y="23308"/>
                  <a:pt x="42440" y="23316"/>
                </a:cubicBezTo>
                <a:cubicBezTo>
                  <a:pt x="42450" y="23325"/>
                  <a:pt x="42452" y="23337"/>
                  <a:pt x="42452" y="23350"/>
                </a:cubicBezTo>
                <a:lnTo>
                  <a:pt x="42292" y="27205"/>
                </a:lnTo>
                <a:cubicBezTo>
                  <a:pt x="42292" y="27219"/>
                  <a:pt x="42283" y="27231"/>
                  <a:pt x="42275" y="27241"/>
                </a:cubicBezTo>
                <a:cubicBezTo>
                  <a:pt x="42266" y="27246"/>
                  <a:pt x="42256" y="27248"/>
                  <a:pt x="42246" y="27248"/>
                </a:cubicBezTo>
                <a:cubicBezTo>
                  <a:pt x="42241" y="27248"/>
                  <a:pt x="42239" y="27248"/>
                  <a:pt x="42232" y="27246"/>
                </a:cubicBezTo>
                <a:cubicBezTo>
                  <a:pt x="42222" y="27243"/>
                  <a:pt x="42217" y="27241"/>
                  <a:pt x="42210" y="27236"/>
                </a:cubicBezTo>
                <a:cubicBezTo>
                  <a:pt x="42210" y="27236"/>
                  <a:pt x="42207" y="27236"/>
                  <a:pt x="42207" y="27234"/>
                </a:cubicBezTo>
                <a:lnTo>
                  <a:pt x="36746" y="27234"/>
                </a:lnTo>
                <a:cubicBezTo>
                  <a:pt x="36734" y="27234"/>
                  <a:pt x="36722" y="27229"/>
                  <a:pt x="36712" y="27219"/>
                </a:cubicBezTo>
                <a:cubicBezTo>
                  <a:pt x="36702" y="27209"/>
                  <a:pt x="36700" y="27197"/>
                  <a:pt x="36700" y="27185"/>
                </a:cubicBezTo>
                <a:cubicBezTo>
                  <a:pt x="36749" y="26542"/>
                  <a:pt x="36797" y="25873"/>
                  <a:pt x="36848" y="25225"/>
                </a:cubicBezTo>
                <a:cubicBezTo>
                  <a:pt x="36897" y="24601"/>
                  <a:pt x="36943" y="23978"/>
                  <a:pt x="36989" y="23359"/>
                </a:cubicBezTo>
                <a:cubicBezTo>
                  <a:pt x="36998" y="23330"/>
                  <a:pt x="37015" y="23313"/>
                  <a:pt x="37040" y="23313"/>
                </a:cubicBezTo>
                <a:lnTo>
                  <a:pt x="42409" y="23301"/>
                </a:lnTo>
                <a:close/>
                <a:moveTo>
                  <a:pt x="42243" y="27299"/>
                </a:moveTo>
                <a:cubicBezTo>
                  <a:pt x="42252" y="27299"/>
                  <a:pt x="42260" y="27301"/>
                  <a:pt x="42268" y="27306"/>
                </a:cubicBezTo>
                <a:cubicBezTo>
                  <a:pt x="42280" y="27316"/>
                  <a:pt x="42290" y="27331"/>
                  <a:pt x="42290" y="27345"/>
                </a:cubicBezTo>
                <a:lnTo>
                  <a:pt x="42149" y="30730"/>
                </a:lnTo>
                <a:cubicBezTo>
                  <a:pt x="42149" y="30749"/>
                  <a:pt x="42137" y="30764"/>
                  <a:pt x="42120" y="30771"/>
                </a:cubicBezTo>
                <a:cubicBezTo>
                  <a:pt x="42113" y="30773"/>
                  <a:pt x="42108" y="30773"/>
                  <a:pt x="42105" y="30773"/>
                </a:cubicBezTo>
                <a:cubicBezTo>
                  <a:pt x="42093" y="30773"/>
                  <a:pt x="42081" y="30766"/>
                  <a:pt x="42071" y="30761"/>
                </a:cubicBezTo>
                <a:cubicBezTo>
                  <a:pt x="42059" y="30749"/>
                  <a:pt x="42050" y="30742"/>
                  <a:pt x="42040" y="30742"/>
                </a:cubicBezTo>
                <a:lnTo>
                  <a:pt x="42037" y="30742"/>
                </a:lnTo>
                <a:lnTo>
                  <a:pt x="36499" y="30482"/>
                </a:lnTo>
                <a:cubicBezTo>
                  <a:pt x="36487" y="30482"/>
                  <a:pt x="36474" y="30475"/>
                  <a:pt x="36467" y="30468"/>
                </a:cubicBezTo>
                <a:cubicBezTo>
                  <a:pt x="36457" y="30458"/>
                  <a:pt x="36455" y="30446"/>
                  <a:pt x="36455" y="30434"/>
                </a:cubicBezTo>
                <a:cubicBezTo>
                  <a:pt x="36482" y="30062"/>
                  <a:pt x="36511" y="29672"/>
                  <a:pt x="36542" y="29269"/>
                </a:cubicBezTo>
                <a:cubicBezTo>
                  <a:pt x="36588" y="28655"/>
                  <a:pt x="36637" y="28012"/>
                  <a:pt x="36688" y="27350"/>
                </a:cubicBezTo>
                <a:cubicBezTo>
                  <a:pt x="36695" y="27328"/>
                  <a:pt x="36715" y="27311"/>
                  <a:pt x="36739" y="27311"/>
                </a:cubicBezTo>
                <a:lnTo>
                  <a:pt x="42215" y="27311"/>
                </a:lnTo>
                <a:cubicBezTo>
                  <a:pt x="42217" y="27306"/>
                  <a:pt x="42219" y="27306"/>
                  <a:pt x="42222" y="27304"/>
                </a:cubicBezTo>
                <a:cubicBezTo>
                  <a:pt x="42229" y="27301"/>
                  <a:pt x="42236" y="27299"/>
                  <a:pt x="42243" y="27299"/>
                </a:cubicBezTo>
                <a:close/>
                <a:moveTo>
                  <a:pt x="11031" y="25001"/>
                </a:moveTo>
                <a:cubicBezTo>
                  <a:pt x="11034" y="25001"/>
                  <a:pt x="11036" y="25001"/>
                  <a:pt x="11039" y="25002"/>
                </a:cubicBezTo>
                <a:lnTo>
                  <a:pt x="13019" y="25450"/>
                </a:lnTo>
                <a:cubicBezTo>
                  <a:pt x="13041" y="25458"/>
                  <a:pt x="13055" y="25475"/>
                  <a:pt x="13055" y="25499"/>
                </a:cubicBezTo>
                <a:lnTo>
                  <a:pt x="12648" y="31077"/>
                </a:lnTo>
                <a:cubicBezTo>
                  <a:pt x="12645" y="31101"/>
                  <a:pt x="12628" y="31120"/>
                  <a:pt x="12604" y="31120"/>
                </a:cubicBezTo>
                <a:lnTo>
                  <a:pt x="12599" y="31120"/>
                </a:lnTo>
                <a:lnTo>
                  <a:pt x="10775" y="30994"/>
                </a:lnTo>
                <a:cubicBezTo>
                  <a:pt x="10751" y="30992"/>
                  <a:pt x="10731" y="30975"/>
                  <a:pt x="10731" y="30946"/>
                </a:cubicBezTo>
                <a:lnTo>
                  <a:pt x="10986" y="25045"/>
                </a:lnTo>
                <a:cubicBezTo>
                  <a:pt x="10986" y="25033"/>
                  <a:pt x="10993" y="25019"/>
                  <a:pt x="11003" y="25011"/>
                </a:cubicBezTo>
                <a:cubicBezTo>
                  <a:pt x="11012" y="25004"/>
                  <a:pt x="11021" y="25001"/>
                  <a:pt x="11031" y="25001"/>
                </a:cubicBezTo>
                <a:close/>
                <a:moveTo>
                  <a:pt x="36494" y="30562"/>
                </a:moveTo>
                <a:lnTo>
                  <a:pt x="42040" y="30822"/>
                </a:lnTo>
                <a:cubicBezTo>
                  <a:pt x="42050" y="30822"/>
                  <a:pt x="42059" y="30819"/>
                  <a:pt x="42062" y="30812"/>
                </a:cubicBezTo>
                <a:cubicBezTo>
                  <a:pt x="42071" y="30801"/>
                  <a:pt x="42085" y="30796"/>
                  <a:pt x="42099" y="30796"/>
                </a:cubicBezTo>
                <a:cubicBezTo>
                  <a:pt x="42104" y="30796"/>
                  <a:pt x="42108" y="30796"/>
                  <a:pt x="42113" y="30798"/>
                </a:cubicBezTo>
                <a:cubicBezTo>
                  <a:pt x="42132" y="30805"/>
                  <a:pt x="42144" y="30822"/>
                  <a:pt x="42144" y="30844"/>
                </a:cubicBezTo>
                <a:lnTo>
                  <a:pt x="42004" y="34228"/>
                </a:lnTo>
                <a:cubicBezTo>
                  <a:pt x="42001" y="34255"/>
                  <a:pt x="41984" y="34274"/>
                  <a:pt x="41960" y="34274"/>
                </a:cubicBezTo>
                <a:lnTo>
                  <a:pt x="36217" y="34228"/>
                </a:lnTo>
                <a:cubicBezTo>
                  <a:pt x="36205" y="34228"/>
                  <a:pt x="36193" y="34221"/>
                  <a:pt x="36186" y="34214"/>
                </a:cubicBezTo>
                <a:cubicBezTo>
                  <a:pt x="36176" y="34204"/>
                  <a:pt x="36174" y="34192"/>
                  <a:pt x="36174" y="34180"/>
                </a:cubicBezTo>
                <a:lnTo>
                  <a:pt x="36193" y="33903"/>
                </a:lnTo>
                <a:cubicBezTo>
                  <a:pt x="36239" y="33330"/>
                  <a:pt x="36331" y="32134"/>
                  <a:pt x="36445" y="30604"/>
                </a:cubicBezTo>
                <a:cubicBezTo>
                  <a:pt x="36448" y="30579"/>
                  <a:pt x="36470" y="30562"/>
                  <a:pt x="36494" y="30562"/>
                </a:cubicBezTo>
                <a:close/>
                <a:moveTo>
                  <a:pt x="36858" y="13131"/>
                </a:moveTo>
                <a:lnTo>
                  <a:pt x="44010" y="13206"/>
                </a:lnTo>
                <a:cubicBezTo>
                  <a:pt x="44022" y="13206"/>
                  <a:pt x="44034" y="13211"/>
                  <a:pt x="44041" y="13221"/>
                </a:cubicBezTo>
                <a:cubicBezTo>
                  <a:pt x="44051" y="13230"/>
                  <a:pt x="44054" y="13242"/>
                  <a:pt x="44054" y="13255"/>
                </a:cubicBezTo>
                <a:lnTo>
                  <a:pt x="43685" y="34214"/>
                </a:lnTo>
                <a:cubicBezTo>
                  <a:pt x="43685" y="34238"/>
                  <a:pt x="43665" y="34257"/>
                  <a:pt x="43641" y="34257"/>
                </a:cubicBezTo>
                <a:lnTo>
                  <a:pt x="42130" y="34281"/>
                </a:lnTo>
                <a:cubicBezTo>
                  <a:pt x="42118" y="34281"/>
                  <a:pt x="42105" y="34277"/>
                  <a:pt x="42096" y="34267"/>
                </a:cubicBezTo>
                <a:cubicBezTo>
                  <a:pt x="42086" y="34257"/>
                  <a:pt x="42084" y="34245"/>
                  <a:pt x="42084" y="34233"/>
                </a:cubicBezTo>
                <a:lnTo>
                  <a:pt x="42894" y="14824"/>
                </a:lnTo>
                <a:cubicBezTo>
                  <a:pt x="42894" y="14819"/>
                  <a:pt x="42889" y="14807"/>
                  <a:pt x="42884" y="14798"/>
                </a:cubicBezTo>
                <a:cubicBezTo>
                  <a:pt x="42872" y="14785"/>
                  <a:pt x="42862" y="14783"/>
                  <a:pt x="42853" y="14783"/>
                </a:cubicBezTo>
                <a:lnTo>
                  <a:pt x="37620" y="14715"/>
                </a:lnTo>
                <a:cubicBezTo>
                  <a:pt x="37600" y="14715"/>
                  <a:pt x="37583" y="14732"/>
                  <a:pt x="37581" y="14751"/>
                </a:cubicBezTo>
                <a:cubicBezTo>
                  <a:pt x="37561" y="14926"/>
                  <a:pt x="36829" y="24565"/>
                  <a:pt x="36387" y="30325"/>
                </a:cubicBezTo>
                <a:lnTo>
                  <a:pt x="36373" y="30516"/>
                </a:lnTo>
                <a:lnTo>
                  <a:pt x="36373" y="30519"/>
                </a:lnTo>
                <a:cubicBezTo>
                  <a:pt x="36225" y="32493"/>
                  <a:pt x="36106" y="34051"/>
                  <a:pt x="36091" y="34264"/>
                </a:cubicBezTo>
                <a:lnTo>
                  <a:pt x="36091" y="34267"/>
                </a:lnTo>
                <a:cubicBezTo>
                  <a:pt x="36091" y="34267"/>
                  <a:pt x="36091" y="34274"/>
                  <a:pt x="36101" y="34281"/>
                </a:cubicBezTo>
                <a:cubicBezTo>
                  <a:pt x="36108" y="34298"/>
                  <a:pt x="36113" y="34315"/>
                  <a:pt x="36103" y="34330"/>
                </a:cubicBezTo>
                <a:cubicBezTo>
                  <a:pt x="36094" y="34347"/>
                  <a:pt x="36079" y="34354"/>
                  <a:pt x="36064" y="34354"/>
                </a:cubicBezTo>
                <a:lnTo>
                  <a:pt x="34720" y="34376"/>
                </a:lnTo>
                <a:cubicBezTo>
                  <a:pt x="34708" y="34376"/>
                  <a:pt x="34696" y="34371"/>
                  <a:pt x="34686" y="34364"/>
                </a:cubicBezTo>
                <a:cubicBezTo>
                  <a:pt x="34677" y="34354"/>
                  <a:pt x="34674" y="34342"/>
                  <a:pt x="34674" y="34330"/>
                </a:cubicBezTo>
                <a:cubicBezTo>
                  <a:pt x="34674" y="34323"/>
                  <a:pt x="34677" y="34315"/>
                  <a:pt x="34677" y="34311"/>
                </a:cubicBezTo>
                <a:lnTo>
                  <a:pt x="36812" y="13170"/>
                </a:lnTo>
                <a:cubicBezTo>
                  <a:pt x="36817" y="13145"/>
                  <a:pt x="36834" y="13131"/>
                  <a:pt x="36858" y="13131"/>
                </a:cubicBezTo>
                <a:close/>
                <a:moveTo>
                  <a:pt x="34529" y="14824"/>
                </a:moveTo>
                <a:cubicBezTo>
                  <a:pt x="34534" y="14824"/>
                  <a:pt x="34539" y="14825"/>
                  <a:pt x="34543" y="14827"/>
                </a:cubicBezTo>
                <a:cubicBezTo>
                  <a:pt x="34563" y="14834"/>
                  <a:pt x="34575" y="14851"/>
                  <a:pt x="34575" y="14873"/>
                </a:cubicBezTo>
                <a:lnTo>
                  <a:pt x="33270" y="34357"/>
                </a:lnTo>
                <a:cubicBezTo>
                  <a:pt x="33270" y="34383"/>
                  <a:pt x="33253" y="34400"/>
                  <a:pt x="33228" y="34400"/>
                </a:cubicBezTo>
                <a:lnTo>
                  <a:pt x="27423" y="34476"/>
                </a:lnTo>
                <a:cubicBezTo>
                  <a:pt x="27411" y="34476"/>
                  <a:pt x="27398" y="34471"/>
                  <a:pt x="27391" y="34463"/>
                </a:cubicBezTo>
                <a:cubicBezTo>
                  <a:pt x="27381" y="34456"/>
                  <a:pt x="27379" y="34442"/>
                  <a:pt x="27379" y="34432"/>
                </a:cubicBezTo>
                <a:lnTo>
                  <a:pt x="27610" y="20974"/>
                </a:lnTo>
                <a:cubicBezTo>
                  <a:pt x="27610" y="20950"/>
                  <a:pt x="27629" y="20928"/>
                  <a:pt x="27653" y="20928"/>
                </a:cubicBezTo>
                <a:lnTo>
                  <a:pt x="29987" y="20928"/>
                </a:lnTo>
                <a:cubicBezTo>
                  <a:pt x="29994" y="20928"/>
                  <a:pt x="30011" y="20926"/>
                  <a:pt x="30019" y="20914"/>
                </a:cubicBezTo>
                <a:lnTo>
                  <a:pt x="34492" y="14844"/>
                </a:lnTo>
                <a:cubicBezTo>
                  <a:pt x="34501" y="14831"/>
                  <a:pt x="34516" y="14824"/>
                  <a:pt x="34529" y="14824"/>
                </a:cubicBezTo>
                <a:close/>
                <a:moveTo>
                  <a:pt x="24856" y="18820"/>
                </a:moveTo>
                <a:cubicBezTo>
                  <a:pt x="24880" y="18820"/>
                  <a:pt x="24900" y="18837"/>
                  <a:pt x="24904" y="18861"/>
                </a:cubicBezTo>
                <a:lnTo>
                  <a:pt x="26008" y="34446"/>
                </a:lnTo>
                <a:cubicBezTo>
                  <a:pt x="26008" y="34459"/>
                  <a:pt x="26001" y="34471"/>
                  <a:pt x="25991" y="34480"/>
                </a:cubicBezTo>
                <a:cubicBezTo>
                  <a:pt x="25984" y="34488"/>
                  <a:pt x="25972" y="34495"/>
                  <a:pt x="25960" y="34495"/>
                </a:cubicBezTo>
                <a:lnTo>
                  <a:pt x="19002" y="34590"/>
                </a:lnTo>
                <a:cubicBezTo>
                  <a:pt x="18990" y="34590"/>
                  <a:pt x="18977" y="34582"/>
                  <a:pt x="18968" y="34573"/>
                </a:cubicBezTo>
                <a:cubicBezTo>
                  <a:pt x="18960" y="34565"/>
                  <a:pt x="18956" y="34553"/>
                  <a:pt x="18956" y="34541"/>
                </a:cubicBezTo>
                <a:lnTo>
                  <a:pt x="19608" y="19070"/>
                </a:lnTo>
                <a:cubicBezTo>
                  <a:pt x="19608" y="19046"/>
                  <a:pt x="19630" y="19029"/>
                  <a:pt x="19652" y="19029"/>
                </a:cubicBezTo>
                <a:lnTo>
                  <a:pt x="24856" y="18820"/>
                </a:lnTo>
                <a:close/>
                <a:moveTo>
                  <a:pt x="13160" y="25474"/>
                </a:moveTo>
                <a:cubicBezTo>
                  <a:pt x="13164" y="25474"/>
                  <a:pt x="13167" y="25474"/>
                  <a:pt x="13169" y="25475"/>
                </a:cubicBezTo>
                <a:lnTo>
                  <a:pt x="15329" y="25911"/>
                </a:lnTo>
                <a:cubicBezTo>
                  <a:pt x="15350" y="25916"/>
                  <a:pt x="15365" y="25936"/>
                  <a:pt x="15365" y="25958"/>
                </a:cubicBezTo>
                <a:lnTo>
                  <a:pt x="15120" y="31283"/>
                </a:lnTo>
                <a:cubicBezTo>
                  <a:pt x="15120" y="31302"/>
                  <a:pt x="15108" y="31319"/>
                  <a:pt x="15091" y="31326"/>
                </a:cubicBezTo>
                <a:cubicBezTo>
                  <a:pt x="15108" y="31331"/>
                  <a:pt x="15118" y="31351"/>
                  <a:pt x="15118" y="31368"/>
                </a:cubicBezTo>
                <a:lnTo>
                  <a:pt x="14970" y="34597"/>
                </a:lnTo>
                <a:cubicBezTo>
                  <a:pt x="14972" y="34626"/>
                  <a:pt x="14950" y="34643"/>
                  <a:pt x="14926" y="34643"/>
                </a:cubicBezTo>
                <a:lnTo>
                  <a:pt x="12522" y="34674"/>
                </a:lnTo>
                <a:cubicBezTo>
                  <a:pt x="12509" y="34674"/>
                  <a:pt x="12497" y="34667"/>
                  <a:pt x="12488" y="34657"/>
                </a:cubicBezTo>
                <a:cubicBezTo>
                  <a:pt x="12478" y="34650"/>
                  <a:pt x="12476" y="34638"/>
                  <a:pt x="12476" y="34626"/>
                </a:cubicBezTo>
                <a:lnTo>
                  <a:pt x="12713" y="31254"/>
                </a:lnTo>
                <a:cubicBezTo>
                  <a:pt x="12716" y="31229"/>
                  <a:pt x="12738" y="31210"/>
                  <a:pt x="12762" y="31210"/>
                </a:cubicBezTo>
                <a:lnTo>
                  <a:pt x="15006" y="31360"/>
                </a:lnTo>
                <a:cubicBezTo>
                  <a:pt x="15013" y="31360"/>
                  <a:pt x="15023" y="31358"/>
                  <a:pt x="15035" y="31341"/>
                </a:cubicBezTo>
                <a:cubicBezTo>
                  <a:pt x="15042" y="31331"/>
                  <a:pt x="15050" y="31324"/>
                  <a:pt x="15057" y="31322"/>
                </a:cubicBezTo>
                <a:cubicBezTo>
                  <a:pt x="15047" y="31319"/>
                  <a:pt x="15042" y="31314"/>
                  <a:pt x="15035" y="31305"/>
                </a:cubicBezTo>
                <a:cubicBezTo>
                  <a:pt x="15023" y="31283"/>
                  <a:pt x="15013" y="31283"/>
                  <a:pt x="15011" y="31283"/>
                </a:cubicBezTo>
                <a:lnTo>
                  <a:pt x="15008" y="31283"/>
                </a:lnTo>
                <a:lnTo>
                  <a:pt x="12767" y="31132"/>
                </a:lnTo>
                <a:cubicBezTo>
                  <a:pt x="12755" y="31132"/>
                  <a:pt x="12742" y="31125"/>
                  <a:pt x="12738" y="31115"/>
                </a:cubicBezTo>
                <a:cubicBezTo>
                  <a:pt x="12728" y="31108"/>
                  <a:pt x="12725" y="31094"/>
                  <a:pt x="12725" y="31084"/>
                </a:cubicBezTo>
                <a:lnTo>
                  <a:pt x="13116" y="25518"/>
                </a:lnTo>
                <a:cubicBezTo>
                  <a:pt x="13116" y="25506"/>
                  <a:pt x="13121" y="25494"/>
                  <a:pt x="13133" y="25484"/>
                </a:cubicBezTo>
                <a:cubicBezTo>
                  <a:pt x="13140" y="25477"/>
                  <a:pt x="13151" y="25474"/>
                  <a:pt x="13160" y="25474"/>
                </a:cubicBezTo>
                <a:close/>
                <a:moveTo>
                  <a:pt x="10775" y="31072"/>
                </a:moveTo>
                <a:lnTo>
                  <a:pt x="12594" y="31195"/>
                </a:lnTo>
                <a:cubicBezTo>
                  <a:pt x="12607" y="31195"/>
                  <a:pt x="12619" y="31200"/>
                  <a:pt x="12624" y="31210"/>
                </a:cubicBezTo>
                <a:cubicBezTo>
                  <a:pt x="12633" y="31220"/>
                  <a:pt x="12636" y="31232"/>
                  <a:pt x="12636" y="31244"/>
                </a:cubicBezTo>
                <a:lnTo>
                  <a:pt x="12400" y="34633"/>
                </a:lnTo>
                <a:cubicBezTo>
                  <a:pt x="12398" y="34657"/>
                  <a:pt x="12376" y="34679"/>
                  <a:pt x="12354" y="34679"/>
                </a:cubicBezTo>
                <a:lnTo>
                  <a:pt x="10620" y="34706"/>
                </a:lnTo>
                <a:cubicBezTo>
                  <a:pt x="10607" y="34706"/>
                  <a:pt x="10595" y="34701"/>
                  <a:pt x="10586" y="34691"/>
                </a:cubicBezTo>
                <a:cubicBezTo>
                  <a:pt x="10576" y="34682"/>
                  <a:pt x="10573" y="34670"/>
                  <a:pt x="10573" y="34657"/>
                </a:cubicBezTo>
                <a:lnTo>
                  <a:pt x="10726" y="31115"/>
                </a:lnTo>
                <a:cubicBezTo>
                  <a:pt x="10726" y="31103"/>
                  <a:pt x="10731" y="31091"/>
                  <a:pt x="10741" y="31084"/>
                </a:cubicBezTo>
                <a:cubicBezTo>
                  <a:pt x="10751" y="31074"/>
                  <a:pt x="10763" y="31072"/>
                  <a:pt x="10775" y="31072"/>
                </a:cubicBezTo>
                <a:close/>
                <a:moveTo>
                  <a:pt x="13621" y="171"/>
                </a:moveTo>
                <a:cubicBezTo>
                  <a:pt x="13630" y="171"/>
                  <a:pt x="13639" y="175"/>
                  <a:pt x="13645" y="180"/>
                </a:cubicBezTo>
                <a:cubicBezTo>
                  <a:pt x="13657" y="190"/>
                  <a:pt x="13664" y="205"/>
                  <a:pt x="13664" y="219"/>
                </a:cubicBezTo>
                <a:lnTo>
                  <a:pt x="13266" y="4559"/>
                </a:lnTo>
                <a:cubicBezTo>
                  <a:pt x="13266" y="4574"/>
                  <a:pt x="13274" y="4593"/>
                  <a:pt x="13293" y="4598"/>
                </a:cubicBezTo>
                <a:lnTo>
                  <a:pt x="17954" y="5967"/>
                </a:lnTo>
                <a:cubicBezTo>
                  <a:pt x="17971" y="5974"/>
                  <a:pt x="17985" y="5991"/>
                  <a:pt x="17985" y="6013"/>
                </a:cubicBezTo>
                <a:lnTo>
                  <a:pt x="17677" y="34565"/>
                </a:lnTo>
                <a:cubicBezTo>
                  <a:pt x="17675" y="34585"/>
                  <a:pt x="17655" y="34607"/>
                  <a:pt x="17631" y="34607"/>
                </a:cubicBezTo>
                <a:lnTo>
                  <a:pt x="15098" y="34641"/>
                </a:lnTo>
                <a:cubicBezTo>
                  <a:pt x="15086" y="34641"/>
                  <a:pt x="15074" y="34633"/>
                  <a:pt x="15064" y="34626"/>
                </a:cubicBezTo>
                <a:cubicBezTo>
                  <a:pt x="15057" y="34616"/>
                  <a:pt x="15054" y="34604"/>
                  <a:pt x="15054" y="34592"/>
                </a:cubicBezTo>
                <a:lnTo>
                  <a:pt x="16255" y="8480"/>
                </a:lnTo>
                <a:cubicBezTo>
                  <a:pt x="16255" y="8463"/>
                  <a:pt x="16246" y="8448"/>
                  <a:pt x="16231" y="8441"/>
                </a:cubicBezTo>
                <a:lnTo>
                  <a:pt x="11689" y="6908"/>
                </a:lnTo>
                <a:cubicBezTo>
                  <a:pt x="11687" y="6944"/>
                  <a:pt x="11685" y="7000"/>
                  <a:pt x="11682" y="7092"/>
                </a:cubicBezTo>
                <a:lnTo>
                  <a:pt x="10671" y="30958"/>
                </a:lnTo>
                <a:lnTo>
                  <a:pt x="10671" y="30963"/>
                </a:lnTo>
                <a:cubicBezTo>
                  <a:pt x="10666" y="31001"/>
                  <a:pt x="10663" y="31043"/>
                  <a:pt x="10663" y="31084"/>
                </a:cubicBezTo>
                <a:cubicBezTo>
                  <a:pt x="10666" y="31089"/>
                  <a:pt x="10668" y="31098"/>
                  <a:pt x="10666" y="31103"/>
                </a:cubicBezTo>
                <a:lnTo>
                  <a:pt x="10513" y="34662"/>
                </a:lnTo>
                <a:cubicBezTo>
                  <a:pt x="10513" y="34687"/>
                  <a:pt x="10493" y="34704"/>
                  <a:pt x="10469" y="34704"/>
                </a:cubicBezTo>
                <a:lnTo>
                  <a:pt x="7327" y="34755"/>
                </a:lnTo>
                <a:cubicBezTo>
                  <a:pt x="7315" y="34755"/>
                  <a:pt x="7301" y="34750"/>
                  <a:pt x="7293" y="34740"/>
                </a:cubicBezTo>
                <a:cubicBezTo>
                  <a:pt x="7284" y="34730"/>
                  <a:pt x="7281" y="34718"/>
                  <a:pt x="7281" y="34704"/>
                </a:cubicBezTo>
                <a:lnTo>
                  <a:pt x="10714" y="1328"/>
                </a:lnTo>
                <a:cubicBezTo>
                  <a:pt x="10717" y="1309"/>
                  <a:pt x="10726" y="1296"/>
                  <a:pt x="10741" y="1292"/>
                </a:cubicBezTo>
                <a:lnTo>
                  <a:pt x="13604" y="176"/>
                </a:lnTo>
                <a:cubicBezTo>
                  <a:pt x="13609" y="173"/>
                  <a:pt x="13616" y="171"/>
                  <a:pt x="13621" y="171"/>
                </a:cubicBezTo>
                <a:close/>
                <a:moveTo>
                  <a:pt x="12607" y="368"/>
                </a:moveTo>
                <a:cubicBezTo>
                  <a:pt x="12625" y="368"/>
                  <a:pt x="12640" y="381"/>
                  <a:pt x="12648" y="399"/>
                </a:cubicBezTo>
                <a:cubicBezTo>
                  <a:pt x="12655" y="423"/>
                  <a:pt x="12643" y="447"/>
                  <a:pt x="12621" y="455"/>
                </a:cubicBezTo>
                <a:lnTo>
                  <a:pt x="10634" y="1233"/>
                </a:lnTo>
                <a:lnTo>
                  <a:pt x="7187" y="34723"/>
                </a:lnTo>
                <a:cubicBezTo>
                  <a:pt x="7182" y="34747"/>
                  <a:pt x="7162" y="34764"/>
                  <a:pt x="7138" y="34764"/>
                </a:cubicBezTo>
                <a:lnTo>
                  <a:pt x="886" y="34869"/>
                </a:lnTo>
                <a:cubicBezTo>
                  <a:pt x="874" y="34869"/>
                  <a:pt x="857" y="34861"/>
                  <a:pt x="852" y="34852"/>
                </a:cubicBezTo>
                <a:cubicBezTo>
                  <a:pt x="842" y="34844"/>
                  <a:pt x="840" y="34827"/>
                  <a:pt x="842" y="34815"/>
                </a:cubicBezTo>
                <a:lnTo>
                  <a:pt x="6922" y="1728"/>
                </a:lnTo>
                <a:cubicBezTo>
                  <a:pt x="6927" y="1709"/>
                  <a:pt x="6942" y="1694"/>
                  <a:pt x="6956" y="1692"/>
                </a:cubicBezTo>
                <a:lnTo>
                  <a:pt x="12594" y="370"/>
                </a:lnTo>
                <a:cubicBezTo>
                  <a:pt x="12599" y="368"/>
                  <a:pt x="12603" y="368"/>
                  <a:pt x="12607" y="368"/>
                </a:cubicBezTo>
                <a:close/>
                <a:moveTo>
                  <a:pt x="13771" y="1"/>
                </a:moveTo>
                <a:lnTo>
                  <a:pt x="6842" y="1621"/>
                </a:lnTo>
                <a:lnTo>
                  <a:pt x="748" y="34786"/>
                </a:lnTo>
                <a:cubicBezTo>
                  <a:pt x="760" y="34796"/>
                  <a:pt x="770" y="34810"/>
                  <a:pt x="770" y="34827"/>
                </a:cubicBezTo>
                <a:cubicBezTo>
                  <a:pt x="767" y="34852"/>
                  <a:pt x="748" y="34871"/>
                  <a:pt x="724" y="34871"/>
                </a:cubicBezTo>
                <a:lnTo>
                  <a:pt x="64" y="34883"/>
                </a:lnTo>
                <a:cubicBezTo>
                  <a:pt x="52" y="34905"/>
                  <a:pt x="27" y="34922"/>
                  <a:pt x="1" y="34941"/>
                </a:cubicBezTo>
                <a:lnTo>
                  <a:pt x="44301" y="34337"/>
                </a:lnTo>
                <a:cubicBezTo>
                  <a:pt x="44299" y="34330"/>
                  <a:pt x="44282" y="34269"/>
                  <a:pt x="44279" y="34245"/>
                </a:cubicBezTo>
                <a:lnTo>
                  <a:pt x="43852" y="34252"/>
                </a:lnTo>
                <a:cubicBezTo>
                  <a:pt x="43840" y="34252"/>
                  <a:pt x="43828" y="34245"/>
                  <a:pt x="43818" y="34240"/>
                </a:cubicBezTo>
                <a:cubicBezTo>
                  <a:pt x="43809" y="34231"/>
                  <a:pt x="43806" y="34218"/>
                  <a:pt x="43806" y="34206"/>
                </a:cubicBezTo>
                <a:lnTo>
                  <a:pt x="44136" y="13170"/>
                </a:lnTo>
                <a:cubicBezTo>
                  <a:pt x="44136" y="13160"/>
                  <a:pt x="44134" y="13150"/>
                  <a:pt x="44124" y="13138"/>
                </a:cubicBezTo>
                <a:cubicBezTo>
                  <a:pt x="44112" y="13126"/>
                  <a:pt x="44102" y="13126"/>
                  <a:pt x="44097" y="13126"/>
                </a:cubicBezTo>
                <a:lnTo>
                  <a:pt x="43270" y="13121"/>
                </a:lnTo>
                <a:cubicBezTo>
                  <a:pt x="43253" y="13121"/>
                  <a:pt x="43238" y="13111"/>
                  <a:pt x="43229" y="13099"/>
                </a:cubicBezTo>
                <a:cubicBezTo>
                  <a:pt x="43221" y="13087"/>
                  <a:pt x="43221" y="13070"/>
                  <a:pt x="43226" y="13058"/>
                </a:cubicBezTo>
                <a:cubicBezTo>
                  <a:pt x="43226" y="13058"/>
                  <a:pt x="43226" y="13053"/>
                  <a:pt x="43229" y="13053"/>
                </a:cubicBezTo>
                <a:lnTo>
                  <a:pt x="43185" y="8677"/>
                </a:lnTo>
                <a:cubicBezTo>
                  <a:pt x="43185" y="8657"/>
                  <a:pt x="43173" y="8645"/>
                  <a:pt x="43153" y="8640"/>
                </a:cubicBezTo>
                <a:lnTo>
                  <a:pt x="43090" y="8626"/>
                </a:lnTo>
                <a:lnTo>
                  <a:pt x="41919" y="8359"/>
                </a:lnTo>
                <a:cubicBezTo>
                  <a:pt x="41899" y="8354"/>
                  <a:pt x="41887" y="8337"/>
                  <a:pt x="41882" y="8317"/>
                </a:cubicBezTo>
                <a:lnTo>
                  <a:pt x="41681" y="3667"/>
                </a:lnTo>
                <a:lnTo>
                  <a:pt x="39376" y="2936"/>
                </a:lnTo>
                <a:lnTo>
                  <a:pt x="39012" y="8584"/>
                </a:lnTo>
                <a:cubicBezTo>
                  <a:pt x="39012" y="8596"/>
                  <a:pt x="39005" y="8609"/>
                  <a:pt x="38995" y="8616"/>
                </a:cubicBezTo>
                <a:cubicBezTo>
                  <a:pt x="38990" y="8623"/>
                  <a:pt x="38980" y="8626"/>
                  <a:pt x="38970" y="8626"/>
                </a:cubicBezTo>
                <a:cubicBezTo>
                  <a:pt x="38967" y="8626"/>
                  <a:pt x="38964" y="8626"/>
                  <a:pt x="38961" y="8626"/>
                </a:cubicBezTo>
                <a:lnTo>
                  <a:pt x="37695" y="8480"/>
                </a:lnTo>
                <a:cubicBezTo>
                  <a:pt x="37685" y="8480"/>
                  <a:pt x="37673" y="8480"/>
                  <a:pt x="37668" y="8487"/>
                </a:cubicBezTo>
                <a:cubicBezTo>
                  <a:pt x="37656" y="8499"/>
                  <a:pt x="37654" y="8507"/>
                  <a:pt x="37654" y="8516"/>
                </a:cubicBezTo>
                <a:lnTo>
                  <a:pt x="37654" y="12949"/>
                </a:lnTo>
                <a:cubicBezTo>
                  <a:pt x="37654" y="12963"/>
                  <a:pt x="37668" y="12971"/>
                  <a:pt x="37673" y="12976"/>
                </a:cubicBezTo>
                <a:cubicBezTo>
                  <a:pt x="37680" y="12978"/>
                  <a:pt x="37685" y="12980"/>
                  <a:pt x="37690" y="12988"/>
                </a:cubicBezTo>
                <a:cubicBezTo>
                  <a:pt x="37692" y="12983"/>
                  <a:pt x="37697" y="12980"/>
                  <a:pt x="37704" y="12978"/>
                </a:cubicBezTo>
                <a:cubicBezTo>
                  <a:pt x="37717" y="12971"/>
                  <a:pt x="37731" y="12963"/>
                  <a:pt x="37731" y="12949"/>
                </a:cubicBezTo>
                <a:lnTo>
                  <a:pt x="37731" y="8613"/>
                </a:lnTo>
                <a:cubicBezTo>
                  <a:pt x="37731" y="8601"/>
                  <a:pt x="37738" y="8589"/>
                  <a:pt x="37746" y="8579"/>
                </a:cubicBezTo>
                <a:cubicBezTo>
                  <a:pt x="37755" y="8572"/>
                  <a:pt x="37770" y="8567"/>
                  <a:pt x="37782" y="8567"/>
                </a:cubicBezTo>
                <a:lnTo>
                  <a:pt x="39039" y="8713"/>
                </a:lnTo>
                <a:cubicBezTo>
                  <a:pt x="39042" y="8714"/>
                  <a:pt x="39046" y="8715"/>
                  <a:pt x="39049" y="8715"/>
                </a:cubicBezTo>
                <a:cubicBezTo>
                  <a:pt x="39056" y="8715"/>
                  <a:pt x="39062" y="8712"/>
                  <a:pt x="39066" y="8708"/>
                </a:cubicBezTo>
                <a:lnTo>
                  <a:pt x="39073" y="8701"/>
                </a:lnTo>
                <a:cubicBezTo>
                  <a:pt x="39078" y="8696"/>
                  <a:pt x="39080" y="8689"/>
                  <a:pt x="39080" y="8681"/>
                </a:cubicBezTo>
                <a:lnTo>
                  <a:pt x="39439" y="3167"/>
                </a:lnTo>
                <a:cubicBezTo>
                  <a:pt x="39439" y="3152"/>
                  <a:pt x="39446" y="3140"/>
                  <a:pt x="39461" y="3131"/>
                </a:cubicBezTo>
                <a:cubicBezTo>
                  <a:pt x="39468" y="3125"/>
                  <a:pt x="39476" y="3122"/>
                  <a:pt x="39484" y="3122"/>
                </a:cubicBezTo>
                <a:cubicBezTo>
                  <a:pt x="39489" y="3122"/>
                  <a:pt x="39495" y="3124"/>
                  <a:pt x="39500" y="3126"/>
                </a:cubicBezTo>
                <a:lnTo>
                  <a:pt x="41538" y="3822"/>
                </a:lnTo>
                <a:cubicBezTo>
                  <a:pt x="41555" y="3829"/>
                  <a:pt x="41567" y="3844"/>
                  <a:pt x="41567" y="3861"/>
                </a:cubicBezTo>
                <a:lnTo>
                  <a:pt x="41802" y="8381"/>
                </a:lnTo>
                <a:cubicBezTo>
                  <a:pt x="41802" y="8402"/>
                  <a:pt x="41817" y="8415"/>
                  <a:pt x="41831" y="8417"/>
                </a:cubicBezTo>
                <a:lnTo>
                  <a:pt x="43064" y="8696"/>
                </a:lnTo>
                <a:cubicBezTo>
                  <a:pt x="43083" y="8701"/>
                  <a:pt x="43100" y="8720"/>
                  <a:pt x="43100" y="8737"/>
                </a:cubicBezTo>
                <a:lnTo>
                  <a:pt x="43144" y="13051"/>
                </a:lnTo>
                <a:cubicBezTo>
                  <a:pt x="43149" y="13058"/>
                  <a:pt x="43149" y="13063"/>
                  <a:pt x="43149" y="13070"/>
                </a:cubicBezTo>
                <a:cubicBezTo>
                  <a:pt x="43149" y="13080"/>
                  <a:pt x="43141" y="13092"/>
                  <a:pt x="43136" y="13102"/>
                </a:cubicBezTo>
                <a:cubicBezTo>
                  <a:pt x="43127" y="13111"/>
                  <a:pt x="43115" y="13114"/>
                  <a:pt x="43103" y="13114"/>
                </a:cubicBezTo>
                <a:lnTo>
                  <a:pt x="37726" y="13063"/>
                </a:lnTo>
                <a:cubicBezTo>
                  <a:pt x="37709" y="13063"/>
                  <a:pt x="37697" y="13058"/>
                  <a:pt x="37687" y="13046"/>
                </a:cubicBezTo>
                <a:cubicBezTo>
                  <a:pt x="37681" y="13052"/>
                  <a:pt x="37673" y="13059"/>
                  <a:pt x="37662" y="13059"/>
                </a:cubicBezTo>
                <a:cubicBezTo>
                  <a:pt x="37660" y="13059"/>
                  <a:pt x="37658" y="13058"/>
                  <a:pt x="37656" y="13058"/>
                </a:cubicBezTo>
                <a:lnTo>
                  <a:pt x="36778" y="13051"/>
                </a:lnTo>
                <a:cubicBezTo>
                  <a:pt x="36756" y="13051"/>
                  <a:pt x="36741" y="13063"/>
                  <a:pt x="36739" y="13085"/>
                </a:cubicBezTo>
                <a:lnTo>
                  <a:pt x="34592" y="34303"/>
                </a:lnTo>
                <a:cubicBezTo>
                  <a:pt x="34592" y="34303"/>
                  <a:pt x="34592" y="34306"/>
                  <a:pt x="34597" y="34306"/>
                </a:cubicBezTo>
                <a:cubicBezTo>
                  <a:pt x="34597" y="34311"/>
                  <a:pt x="34599" y="34311"/>
                  <a:pt x="34599" y="34313"/>
                </a:cubicBezTo>
                <a:cubicBezTo>
                  <a:pt x="34604" y="34328"/>
                  <a:pt x="34604" y="34342"/>
                  <a:pt x="34597" y="34354"/>
                </a:cubicBezTo>
                <a:cubicBezTo>
                  <a:pt x="34587" y="34366"/>
                  <a:pt x="34575" y="34376"/>
                  <a:pt x="34555" y="34376"/>
                </a:cubicBezTo>
                <a:lnTo>
                  <a:pt x="33391" y="34395"/>
                </a:lnTo>
                <a:cubicBezTo>
                  <a:pt x="33379" y="34395"/>
                  <a:pt x="33367" y="34388"/>
                  <a:pt x="33359" y="34378"/>
                </a:cubicBezTo>
                <a:cubicBezTo>
                  <a:pt x="33350" y="34371"/>
                  <a:pt x="33347" y="34359"/>
                  <a:pt x="33347" y="34347"/>
                </a:cubicBezTo>
                <a:lnTo>
                  <a:pt x="34672" y="14586"/>
                </a:lnTo>
                <a:cubicBezTo>
                  <a:pt x="34674" y="14567"/>
                  <a:pt x="34660" y="14553"/>
                  <a:pt x="34648" y="14545"/>
                </a:cubicBezTo>
                <a:cubicBezTo>
                  <a:pt x="34643" y="14544"/>
                  <a:pt x="34638" y="14543"/>
                  <a:pt x="34633" y="14543"/>
                </a:cubicBezTo>
                <a:cubicBezTo>
                  <a:pt x="34620" y="14543"/>
                  <a:pt x="34609" y="14548"/>
                  <a:pt x="34602" y="14557"/>
                </a:cubicBezTo>
                <a:lnTo>
                  <a:pt x="29980" y="20829"/>
                </a:lnTo>
                <a:cubicBezTo>
                  <a:pt x="29970" y="20841"/>
                  <a:pt x="29958" y="20848"/>
                  <a:pt x="29943" y="20848"/>
                </a:cubicBezTo>
                <a:lnTo>
                  <a:pt x="27566" y="20848"/>
                </a:lnTo>
                <a:cubicBezTo>
                  <a:pt x="27544" y="20848"/>
                  <a:pt x="27527" y="20865"/>
                  <a:pt x="27527" y="20887"/>
                </a:cubicBezTo>
                <a:lnTo>
                  <a:pt x="27297" y="34432"/>
                </a:lnTo>
                <a:cubicBezTo>
                  <a:pt x="27297" y="34456"/>
                  <a:pt x="27275" y="34476"/>
                  <a:pt x="27250" y="34476"/>
                </a:cubicBezTo>
                <a:lnTo>
                  <a:pt x="26125" y="34495"/>
                </a:lnTo>
                <a:cubicBezTo>
                  <a:pt x="26100" y="34495"/>
                  <a:pt x="26083" y="34476"/>
                  <a:pt x="26081" y="34451"/>
                </a:cubicBezTo>
                <a:lnTo>
                  <a:pt x="24970" y="18774"/>
                </a:lnTo>
                <a:cubicBezTo>
                  <a:pt x="24970" y="18754"/>
                  <a:pt x="24948" y="18738"/>
                  <a:pt x="24929" y="18738"/>
                </a:cubicBezTo>
                <a:lnTo>
                  <a:pt x="19567" y="18956"/>
                </a:lnTo>
                <a:cubicBezTo>
                  <a:pt x="19545" y="18958"/>
                  <a:pt x="19531" y="18973"/>
                  <a:pt x="19531" y="18995"/>
                </a:cubicBezTo>
                <a:lnTo>
                  <a:pt x="18876" y="34546"/>
                </a:lnTo>
                <a:cubicBezTo>
                  <a:pt x="18876" y="34570"/>
                  <a:pt x="18854" y="34590"/>
                  <a:pt x="18829" y="34590"/>
                </a:cubicBezTo>
                <a:lnTo>
                  <a:pt x="17798" y="34602"/>
                </a:lnTo>
                <a:cubicBezTo>
                  <a:pt x="17786" y="34602"/>
                  <a:pt x="17774" y="34594"/>
                  <a:pt x="17764" y="34590"/>
                </a:cubicBezTo>
                <a:cubicBezTo>
                  <a:pt x="17755" y="34580"/>
                  <a:pt x="17752" y="34568"/>
                  <a:pt x="17752" y="34556"/>
                </a:cubicBezTo>
                <a:lnTo>
                  <a:pt x="18065" y="5942"/>
                </a:lnTo>
                <a:cubicBezTo>
                  <a:pt x="18065" y="5928"/>
                  <a:pt x="18053" y="5908"/>
                  <a:pt x="18039" y="5906"/>
                </a:cubicBezTo>
                <a:lnTo>
                  <a:pt x="13388" y="4542"/>
                </a:lnTo>
                <a:cubicBezTo>
                  <a:pt x="13368" y="4535"/>
                  <a:pt x="13356" y="4513"/>
                  <a:pt x="13356" y="4494"/>
                </a:cubicBezTo>
                <a:lnTo>
                  <a:pt x="13771" y="1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3" name="Google Shape;1133;p17"/>
          <p:cNvSpPr/>
          <p:nvPr/>
        </p:nvSpPr>
        <p:spPr>
          <a:xfrm>
            <a:off x="8124526" y="0"/>
            <a:ext cx="1019439" cy="473688"/>
          </a:xfrm>
          <a:custGeom>
            <a:avLst/>
            <a:gdLst/>
            <a:ahLst/>
            <a:cxnLst/>
            <a:rect l="l" t="t" r="r" b="b"/>
            <a:pathLst>
              <a:path w="13524" h="6284" extrusionOk="0">
                <a:moveTo>
                  <a:pt x="2050" y="0"/>
                </a:moveTo>
                <a:cubicBezTo>
                  <a:pt x="1504" y="281"/>
                  <a:pt x="1009" y="641"/>
                  <a:pt x="636" y="1036"/>
                </a:cubicBezTo>
                <a:cubicBezTo>
                  <a:pt x="216" y="1485"/>
                  <a:pt x="0" y="1938"/>
                  <a:pt x="17" y="2341"/>
                </a:cubicBezTo>
                <a:cubicBezTo>
                  <a:pt x="37" y="2744"/>
                  <a:pt x="296" y="3081"/>
                  <a:pt x="750" y="3287"/>
                </a:cubicBezTo>
                <a:cubicBezTo>
                  <a:pt x="1078" y="3441"/>
                  <a:pt x="1511" y="3524"/>
                  <a:pt x="1986" y="3524"/>
                </a:cubicBezTo>
                <a:cubicBezTo>
                  <a:pt x="2744" y="3524"/>
                  <a:pt x="3606" y="3311"/>
                  <a:pt x="4304" y="2829"/>
                </a:cubicBezTo>
                <a:lnTo>
                  <a:pt x="4304" y="2829"/>
                </a:lnTo>
                <a:cubicBezTo>
                  <a:pt x="4260" y="3358"/>
                  <a:pt x="4207" y="4816"/>
                  <a:pt x="4942" y="5665"/>
                </a:cubicBezTo>
                <a:cubicBezTo>
                  <a:pt x="5299" y="6077"/>
                  <a:pt x="5789" y="6284"/>
                  <a:pt x="6403" y="6284"/>
                </a:cubicBezTo>
                <a:cubicBezTo>
                  <a:pt x="7356" y="6284"/>
                  <a:pt x="8067" y="6056"/>
                  <a:pt x="8516" y="5604"/>
                </a:cubicBezTo>
                <a:cubicBezTo>
                  <a:pt x="8841" y="5279"/>
                  <a:pt x="8940" y="4925"/>
                  <a:pt x="8972" y="4731"/>
                </a:cubicBezTo>
                <a:cubicBezTo>
                  <a:pt x="9258" y="4901"/>
                  <a:pt x="10032" y="5323"/>
                  <a:pt x="10939" y="5556"/>
                </a:cubicBezTo>
                <a:cubicBezTo>
                  <a:pt x="11362" y="5665"/>
                  <a:pt x="11759" y="5719"/>
                  <a:pt x="12128" y="5719"/>
                </a:cubicBezTo>
                <a:cubicBezTo>
                  <a:pt x="12654" y="5719"/>
                  <a:pt x="13123" y="5609"/>
                  <a:pt x="13523" y="5391"/>
                </a:cubicBezTo>
                <a:cubicBezTo>
                  <a:pt x="13480" y="5352"/>
                  <a:pt x="13438" y="5313"/>
                  <a:pt x="13395" y="5277"/>
                </a:cubicBezTo>
                <a:cubicBezTo>
                  <a:pt x="13035" y="5463"/>
                  <a:pt x="12617" y="5556"/>
                  <a:pt x="12146" y="5556"/>
                </a:cubicBezTo>
                <a:cubicBezTo>
                  <a:pt x="11788" y="5556"/>
                  <a:pt x="11399" y="5502"/>
                  <a:pt x="10981" y="5396"/>
                </a:cubicBezTo>
                <a:cubicBezTo>
                  <a:pt x="9872" y="5107"/>
                  <a:pt x="8950" y="4525"/>
                  <a:pt x="8943" y="4522"/>
                </a:cubicBezTo>
                <a:cubicBezTo>
                  <a:pt x="8928" y="4513"/>
                  <a:pt x="8910" y="4507"/>
                  <a:pt x="8893" y="4507"/>
                </a:cubicBezTo>
                <a:cubicBezTo>
                  <a:pt x="8880" y="4507"/>
                  <a:pt x="8867" y="4510"/>
                  <a:pt x="8855" y="4517"/>
                </a:cubicBezTo>
                <a:cubicBezTo>
                  <a:pt x="8829" y="4534"/>
                  <a:pt x="8809" y="4564"/>
                  <a:pt x="8809" y="4595"/>
                </a:cubicBezTo>
                <a:cubicBezTo>
                  <a:pt x="8809" y="4597"/>
                  <a:pt x="8807" y="5071"/>
                  <a:pt x="8392" y="5485"/>
                </a:cubicBezTo>
                <a:cubicBezTo>
                  <a:pt x="7980" y="5905"/>
                  <a:pt x="7305" y="6114"/>
                  <a:pt x="6398" y="6114"/>
                </a:cubicBezTo>
                <a:cubicBezTo>
                  <a:pt x="5837" y="6114"/>
                  <a:pt x="5389" y="5925"/>
                  <a:pt x="5068" y="5556"/>
                </a:cubicBezTo>
                <a:cubicBezTo>
                  <a:pt x="4231" y="4585"/>
                  <a:pt x="4488" y="2678"/>
                  <a:pt x="4491" y="2659"/>
                </a:cubicBezTo>
                <a:cubicBezTo>
                  <a:pt x="4501" y="2625"/>
                  <a:pt x="4484" y="2594"/>
                  <a:pt x="4452" y="2574"/>
                </a:cubicBezTo>
                <a:cubicBezTo>
                  <a:pt x="4439" y="2564"/>
                  <a:pt x="4424" y="2560"/>
                  <a:pt x="4408" y="2560"/>
                </a:cubicBezTo>
                <a:cubicBezTo>
                  <a:pt x="4390" y="2560"/>
                  <a:pt x="4372" y="2566"/>
                  <a:pt x="4357" y="2577"/>
                </a:cubicBezTo>
                <a:cubicBezTo>
                  <a:pt x="3661" y="3117"/>
                  <a:pt x="2761" y="3356"/>
                  <a:pt x="1979" y="3356"/>
                </a:cubicBezTo>
                <a:cubicBezTo>
                  <a:pt x="1533" y="3356"/>
                  <a:pt x="1126" y="3278"/>
                  <a:pt x="818" y="3135"/>
                </a:cubicBezTo>
                <a:cubicBezTo>
                  <a:pt x="541" y="3008"/>
                  <a:pt x="209" y="2766"/>
                  <a:pt x="189" y="2334"/>
                </a:cubicBezTo>
                <a:cubicBezTo>
                  <a:pt x="170" y="1975"/>
                  <a:pt x="371" y="1567"/>
                  <a:pt x="757" y="1152"/>
                </a:cubicBezTo>
                <a:cubicBezTo>
                  <a:pt x="1177" y="708"/>
                  <a:pt x="1762" y="313"/>
                  <a:pt x="2404" y="17"/>
                </a:cubicBezTo>
                <a:cubicBezTo>
                  <a:pt x="2286" y="10"/>
                  <a:pt x="2172" y="2"/>
                  <a:pt x="205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4" name="Google Shape;1134;p17"/>
          <p:cNvSpPr/>
          <p:nvPr/>
        </p:nvSpPr>
        <p:spPr>
          <a:xfrm>
            <a:off x="-33660" y="214636"/>
            <a:ext cx="626621" cy="1035537"/>
          </a:xfrm>
          <a:custGeom>
            <a:avLst/>
            <a:gdLst/>
            <a:ahLst/>
            <a:cxnLst/>
            <a:rect l="l" t="t" r="r" b="b"/>
            <a:pathLst>
              <a:path w="7947" h="13133" extrusionOk="0">
                <a:moveTo>
                  <a:pt x="3" y="0"/>
                </a:moveTo>
                <a:lnTo>
                  <a:pt x="3" y="114"/>
                </a:lnTo>
                <a:cubicBezTo>
                  <a:pt x="908" y="170"/>
                  <a:pt x="1910" y="745"/>
                  <a:pt x="1929" y="2989"/>
                </a:cubicBezTo>
                <a:cubicBezTo>
                  <a:pt x="1929" y="3014"/>
                  <a:pt x="1944" y="3033"/>
                  <a:pt x="1966" y="3040"/>
                </a:cubicBezTo>
                <a:cubicBezTo>
                  <a:pt x="1972" y="3043"/>
                  <a:pt x="1978" y="3044"/>
                  <a:pt x="1984" y="3044"/>
                </a:cubicBezTo>
                <a:cubicBezTo>
                  <a:pt x="2001" y="3044"/>
                  <a:pt x="2016" y="3036"/>
                  <a:pt x="2027" y="3026"/>
                </a:cubicBezTo>
                <a:cubicBezTo>
                  <a:pt x="2029" y="3026"/>
                  <a:pt x="2225" y="2798"/>
                  <a:pt x="2565" y="2798"/>
                </a:cubicBezTo>
                <a:cubicBezTo>
                  <a:pt x="2771" y="2798"/>
                  <a:pt x="2990" y="2880"/>
                  <a:pt x="3215" y="3038"/>
                </a:cubicBezTo>
                <a:cubicBezTo>
                  <a:pt x="3970" y="3572"/>
                  <a:pt x="3725" y="5260"/>
                  <a:pt x="3722" y="5277"/>
                </a:cubicBezTo>
                <a:cubicBezTo>
                  <a:pt x="3718" y="5297"/>
                  <a:pt x="3727" y="5318"/>
                  <a:pt x="3742" y="5331"/>
                </a:cubicBezTo>
                <a:cubicBezTo>
                  <a:pt x="3752" y="5338"/>
                  <a:pt x="3762" y="5341"/>
                  <a:pt x="3774" y="5341"/>
                </a:cubicBezTo>
                <a:cubicBezTo>
                  <a:pt x="3782" y="5341"/>
                  <a:pt x="3791" y="5339"/>
                  <a:pt x="3800" y="5335"/>
                </a:cubicBezTo>
                <a:cubicBezTo>
                  <a:pt x="3802" y="5335"/>
                  <a:pt x="4268" y="5129"/>
                  <a:pt x="4882" y="5129"/>
                </a:cubicBezTo>
                <a:cubicBezTo>
                  <a:pt x="5554" y="5129"/>
                  <a:pt x="6495" y="5374"/>
                  <a:pt x="7199" y="6548"/>
                </a:cubicBezTo>
                <a:cubicBezTo>
                  <a:pt x="7818" y="7580"/>
                  <a:pt x="7762" y="9275"/>
                  <a:pt x="7070" y="10493"/>
                </a:cubicBezTo>
                <a:cubicBezTo>
                  <a:pt x="6541" y="11425"/>
                  <a:pt x="5738" y="11937"/>
                  <a:pt x="4807" y="11937"/>
                </a:cubicBezTo>
                <a:cubicBezTo>
                  <a:pt x="4256" y="11937"/>
                  <a:pt x="3662" y="11762"/>
                  <a:pt x="3038" y="11410"/>
                </a:cubicBezTo>
                <a:cubicBezTo>
                  <a:pt x="3030" y="11406"/>
                  <a:pt x="3020" y="11404"/>
                  <a:pt x="3010" y="11404"/>
                </a:cubicBezTo>
                <a:cubicBezTo>
                  <a:pt x="2993" y="11404"/>
                  <a:pt x="2976" y="11411"/>
                  <a:pt x="2965" y="11425"/>
                </a:cubicBezTo>
                <a:cubicBezTo>
                  <a:pt x="2953" y="11439"/>
                  <a:pt x="1845" y="13016"/>
                  <a:pt x="428" y="13016"/>
                </a:cubicBezTo>
                <a:cubicBezTo>
                  <a:pt x="285" y="13016"/>
                  <a:pt x="144" y="13002"/>
                  <a:pt x="1" y="12968"/>
                </a:cubicBezTo>
                <a:lnTo>
                  <a:pt x="1" y="13087"/>
                </a:lnTo>
                <a:cubicBezTo>
                  <a:pt x="139" y="13118"/>
                  <a:pt x="282" y="13133"/>
                  <a:pt x="428" y="13133"/>
                </a:cubicBezTo>
                <a:cubicBezTo>
                  <a:pt x="1789" y="13133"/>
                  <a:pt x="2839" y="11796"/>
                  <a:pt x="3026" y="11534"/>
                </a:cubicBezTo>
                <a:cubicBezTo>
                  <a:pt x="3652" y="11876"/>
                  <a:pt x="4249" y="12051"/>
                  <a:pt x="4807" y="12051"/>
                </a:cubicBezTo>
                <a:cubicBezTo>
                  <a:pt x="5780" y="12051"/>
                  <a:pt x="6617" y="11517"/>
                  <a:pt x="7167" y="10549"/>
                </a:cubicBezTo>
                <a:cubicBezTo>
                  <a:pt x="7890" y="9278"/>
                  <a:pt x="7946" y="7570"/>
                  <a:pt x="7296" y="6495"/>
                </a:cubicBezTo>
                <a:cubicBezTo>
                  <a:pt x="6566" y="5275"/>
                  <a:pt x="5581" y="5018"/>
                  <a:pt x="4882" y="5018"/>
                </a:cubicBezTo>
                <a:cubicBezTo>
                  <a:pt x="4402" y="5018"/>
                  <a:pt x="4013" y="5136"/>
                  <a:pt x="3846" y="5200"/>
                </a:cubicBezTo>
                <a:cubicBezTo>
                  <a:pt x="3887" y="4821"/>
                  <a:pt x="3992" y="3448"/>
                  <a:pt x="3281" y="2946"/>
                </a:cubicBezTo>
                <a:cubicBezTo>
                  <a:pt x="3036" y="2773"/>
                  <a:pt x="2796" y="2686"/>
                  <a:pt x="2570" y="2686"/>
                </a:cubicBezTo>
                <a:cubicBezTo>
                  <a:pt x="2320" y="2686"/>
                  <a:pt x="2141" y="2786"/>
                  <a:pt x="2039" y="2863"/>
                </a:cubicBezTo>
                <a:cubicBezTo>
                  <a:pt x="1980" y="534"/>
                  <a:pt x="806" y="51"/>
                  <a:pt x="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5" name="Google Shape;1135;p17"/>
          <p:cNvSpPr/>
          <p:nvPr/>
        </p:nvSpPr>
        <p:spPr>
          <a:xfrm>
            <a:off x="1627630" y="-7"/>
            <a:ext cx="1519775" cy="341485"/>
          </a:xfrm>
          <a:custGeom>
            <a:avLst/>
            <a:gdLst/>
            <a:ahLst/>
            <a:cxnLst/>
            <a:rect l="l" t="t" r="r" b="b"/>
            <a:pathLst>
              <a:path w="15079" h="3388" extrusionOk="0">
                <a:moveTo>
                  <a:pt x="15078" y="0"/>
                </a:moveTo>
                <a:cubicBezTo>
                  <a:pt x="15077" y="2"/>
                  <a:pt x="15076" y="3"/>
                  <a:pt x="15075" y="5"/>
                </a:cubicBezTo>
                <a:lnTo>
                  <a:pt x="15078" y="5"/>
                </a:lnTo>
                <a:lnTo>
                  <a:pt x="15078" y="0"/>
                </a:lnTo>
                <a:close/>
                <a:moveTo>
                  <a:pt x="168" y="3"/>
                </a:moveTo>
                <a:cubicBezTo>
                  <a:pt x="92" y="304"/>
                  <a:pt x="0" y="874"/>
                  <a:pt x="243" y="1383"/>
                </a:cubicBezTo>
                <a:cubicBezTo>
                  <a:pt x="435" y="1783"/>
                  <a:pt x="789" y="2055"/>
                  <a:pt x="1306" y="2201"/>
                </a:cubicBezTo>
                <a:cubicBezTo>
                  <a:pt x="1652" y="2298"/>
                  <a:pt x="1990" y="2337"/>
                  <a:pt x="2310" y="2337"/>
                </a:cubicBezTo>
                <a:cubicBezTo>
                  <a:pt x="3425" y="2337"/>
                  <a:pt x="4317" y="1863"/>
                  <a:pt x="4540" y="1735"/>
                </a:cubicBezTo>
                <a:cubicBezTo>
                  <a:pt x="4607" y="1873"/>
                  <a:pt x="4804" y="2220"/>
                  <a:pt x="5238" y="2562"/>
                </a:cubicBezTo>
                <a:cubicBezTo>
                  <a:pt x="5723" y="2943"/>
                  <a:pt x="6599" y="3387"/>
                  <a:pt x="8065" y="3387"/>
                </a:cubicBezTo>
                <a:cubicBezTo>
                  <a:pt x="8123" y="3387"/>
                  <a:pt x="8181" y="3387"/>
                  <a:pt x="8237" y="3385"/>
                </a:cubicBezTo>
                <a:cubicBezTo>
                  <a:pt x="9460" y="3358"/>
                  <a:pt x="10294" y="3062"/>
                  <a:pt x="10716" y="2511"/>
                </a:cubicBezTo>
                <a:cubicBezTo>
                  <a:pt x="10986" y="2152"/>
                  <a:pt x="10998" y="1788"/>
                  <a:pt x="10988" y="1638"/>
                </a:cubicBezTo>
                <a:lnTo>
                  <a:pt x="10988" y="1638"/>
                </a:lnTo>
                <a:cubicBezTo>
                  <a:pt x="11057" y="1642"/>
                  <a:pt x="11176" y="1647"/>
                  <a:pt x="11330" y="1647"/>
                </a:cubicBezTo>
                <a:cubicBezTo>
                  <a:pt x="11644" y="1647"/>
                  <a:pt x="12107" y="1625"/>
                  <a:pt x="12609" y="1526"/>
                </a:cubicBezTo>
                <a:cubicBezTo>
                  <a:pt x="13737" y="1301"/>
                  <a:pt x="14585" y="779"/>
                  <a:pt x="15075" y="5"/>
                </a:cubicBezTo>
                <a:lnTo>
                  <a:pt x="14943" y="5"/>
                </a:lnTo>
                <a:cubicBezTo>
                  <a:pt x="14346" y="895"/>
                  <a:pt x="13346" y="1262"/>
                  <a:pt x="12589" y="1412"/>
                </a:cubicBezTo>
                <a:cubicBezTo>
                  <a:pt x="12103" y="1510"/>
                  <a:pt x="11657" y="1532"/>
                  <a:pt x="11350" y="1532"/>
                </a:cubicBezTo>
                <a:cubicBezTo>
                  <a:pt x="11092" y="1532"/>
                  <a:pt x="10932" y="1517"/>
                  <a:pt x="10927" y="1517"/>
                </a:cubicBezTo>
                <a:cubicBezTo>
                  <a:pt x="10924" y="1516"/>
                  <a:pt x="10921" y="1515"/>
                  <a:pt x="10917" y="1515"/>
                </a:cubicBezTo>
                <a:cubicBezTo>
                  <a:pt x="10903" y="1515"/>
                  <a:pt x="10891" y="1524"/>
                  <a:pt x="10881" y="1534"/>
                </a:cubicBezTo>
                <a:cubicBezTo>
                  <a:pt x="10869" y="1548"/>
                  <a:pt x="10867" y="1568"/>
                  <a:pt x="10869" y="1587"/>
                </a:cubicBezTo>
                <a:cubicBezTo>
                  <a:pt x="10869" y="1589"/>
                  <a:pt x="10944" y="2024"/>
                  <a:pt x="10624" y="2441"/>
                </a:cubicBezTo>
                <a:cubicBezTo>
                  <a:pt x="10229" y="2958"/>
                  <a:pt x="9401" y="3242"/>
                  <a:pt x="8232" y="3268"/>
                </a:cubicBezTo>
                <a:cubicBezTo>
                  <a:pt x="8174" y="3271"/>
                  <a:pt x="8118" y="3271"/>
                  <a:pt x="8062" y="3271"/>
                </a:cubicBezTo>
                <a:cubicBezTo>
                  <a:pt x="5277" y="3271"/>
                  <a:pt x="4622" y="1650"/>
                  <a:pt x="4617" y="1631"/>
                </a:cubicBezTo>
                <a:cubicBezTo>
                  <a:pt x="4610" y="1616"/>
                  <a:pt x="4598" y="1601"/>
                  <a:pt x="4583" y="1599"/>
                </a:cubicBezTo>
                <a:cubicBezTo>
                  <a:pt x="4574" y="1596"/>
                  <a:pt x="4566" y="1594"/>
                  <a:pt x="4559" y="1594"/>
                </a:cubicBezTo>
                <a:cubicBezTo>
                  <a:pt x="4550" y="1594"/>
                  <a:pt x="4542" y="1596"/>
                  <a:pt x="4535" y="1601"/>
                </a:cubicBezTo>
                <a:cubicBezTo>
                  <a:pt x="4525" y="1607"/>
                  <a:pt x="3561" y="2220"/>
                  <a:pt x="2310" y="2220"/>
                </a:cubicBezTo>
                <a:cubicBezTo>
                  <a:pt x="1998" y="2220"/>
                  <a:pt x="1669" y="2182"/>
                  <a:pt x="1332" y="2087"/>
                </a:cubicBezTo>
                <a:cubicBezTo>
                  <a:pt x="849" y="1953"/>
                  <a:pt x="519" y="1699"/>
                  <a:pt x="342" y="1330"/>
                </a:cubicBezTo>
                <a:cubicBezTo>
                  <a:pt x="112" y="842"/>
                  <a:pt x="214" y="274"/>
                  <a:pt x="287" y="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6" name="Google Shape;1136;p17"/>
          <p:cNvSpPr/>
          <p:nvPr/>
        </p:nvSpPr>
        <p:spPr>
          <a:xfrm>
            <a:off x="871494" y="4408467"/>
            <a:ext cx="1019477" cy="804015"/>
          </a:xfrm>
          <a:custGeom>
            <a:avLst/>
            <a:gdLst/>
            <a:ahLst/>
            <a:cxnLst/>
            <a:rect l="l" t="t" r="r" b="b"/>
            <a:pathLst>
              <a:path w="44301" h="34942" extrusionOk="0">
                <a:moveTo>
                  <a:pt x="11796" y="7098"/>
                </a:moveTo>
                <a:cubicBezTo>
                  <a:pt x="11800" y="7098"/>
                  <a:pt x="11804" y="7099"/>
                  <a:pt x="11808" y="7100"/>
                </a:cubicBezTo>
                <a:lnTo>
                  <a:pt x="14254" y="7893"/>
                </a:lnTo>
                <a:cubicBezTo>
                  <a:pt x="14266" y="7895"/>
                  <a:pt x="14273" y="7905"/>
                  <a:pt x="14281" y="7917"/>
                </a:cubicBezTo>
                <a:cubicBezTo>
                  <a:pt x="14290" y="7929"/>
                  <a:pt x="14290" y="7941"/>
                  <a:pt x="14283" y="7954"/>
                </a:cubicBezTo>
                <a:cubicBezTo>
                  <a:pt x="14281" y="7956"/>
                  <a:pt x="14281" y="7958"/>
                  <a:pt x="14278" y="7961"/>
                </a:cubicBezTo>
                <a:lnTo>
                  <a:pt x="14074" y="10824"/>
                </a:lnTo>
                <a:cubicBezTo>
                  <a:pt x="14074" y="10836"/>
                  <a:pt x="14065" y="10848"/>
                  <a:pt x="14055" y="10858"/>
                </a:cubicBezTo>
                <a:cubicBezTo>
                  <a:pt x="14048" y="10865"/>
                  <a:pt x="14038" y="10867"/>
                  <a:pt x="14028" y="10867"/>
                </a:cubicBezTo>
                <a:lnTo>
                  <a:pt x="14019" y="10867"/>
                </a:lnTo>
                <a:lnTo>
                  <a:pt x="11653" y="10307"/>
                </a:lnTo>
                <a:cubicBezTo>
                  <a:pt x="11634" y="10300"/>
                  <a:pt x="11617" y="10283"/>
                  <a:pt x="11617" y="10261"/>
                </a:cubicBezTo>
                <a:lnTo>
                  <a:pt x="11750" y="7143"/>
                </a:lnTo>
                <a:cubicBezTo>
                  <a:pt x="11750" y="7129"/>
                  <a:pt x="11760" y="7117"/>
                  <a:pt x="11770" y="7107"/>
                </a:cubicBezTo>
                <a:cubicBezTo>
                  <a:pt x="11778" y="7100"/>
                  <a:pt x="11787" y="7098"/>
                  <a:pt x="11796" y="7098"/>
                </a:cubicBezTo>
                <a:close/>
                <a:moveTo>
                  <a:pt x="14400" y="7938"/>
                </a:moveTo>
                <a:cubicBezTo>
                  <a:pt x="14406" y="7938"/>
                  <a:pt x="14411" y="7939"/>
                  <a:pt x="14416" y="7941"/>
                </a:cubicBezTo>
                <a:lnTo>
                  <a:pt x="16141" y="8495"/>
                </a:lnTo>
                <a:cubicBezTo>
                  <a:pt x="16161" y="8502"/>
                  <a:pt x="16175" y="8519"/>
                  <a:pt x="16173" y="8541"/>
                </a:cubicBezTo>
                <a:lnTo>
                  <a:pt x="16049" y="11297"/>
                </a:lnTo>
                <a:cubicBezTo>
                  <a:pt x="16044" y="11314"/>
                  <a:pt x="16039" y="11326"/>
                  <a:pt x="16027" y="11331"/>
                </a:cubicBezTo>
                <a:cubicBezTo>
                  <a:pt x="16018" y="11338"/>
                  <a:pt x="16008" y="11340"/>
                  <a:pt x="16001" y="11340"/>
                </a:cubicBezTo>
                <a:lnTo>
                  <a:pt x="15991" y="11340"/>
                </a:lnTo>
                <a:lnTo>
                  <a:pt x="14188" y="10909"/>
                </a:lnTo>
                <a:cubicBezTo>
                  <a:pt x="14169" y="10904"/>
                  <a:pt x="14152" y="10884"/>
                  <a:pt x="14157" y="10860"/>
                </a:cubicBezTo>
                <a:lnTo>
                  <a:pt x="14356" y="7980"/>
                </a:lnTo>
                <a:cubicBezTo>
                  <a:pt x="14356" y="7966"/>
                  <a:pt x="14365" y="7954"/>
                  <a:pt x="14378" y="7946"/>
                </a:cubicBezTo>
                <a:cubicBezTo>
                  <a:pt x="14385" y="7941"/>
                  <a:pt x="14393" y="7938"/>
                  <a:pt x="14400" y="7938"/>
                </a:cubicBezTo>
                <a:close/>
                <a:moveTo>
                  <a:pt x="37695" y="14795"/>
                </a:moveTo>
                <a:lnTo>
                  <a:pt x="42763" y="14861"/>
                </a:lnTo>
                <a:cubicBezTo>
                  <a:pt x="42775" y="14861"/>
                  <a:pt x="42787" y="14868"/>
                  <a:pt x="42794" y="14878"/>
                </a:cubicBezTo>
                <a:cubicBezTo>
                  <a:pt x="42804" y="14885"/>
                  <a:pt x="42807" y="14897"/>
                  <a:pt x="42807" y="14909"/>
                </a:cubicBezTo>
                <a:lnTo>
                  <a:pt x="42741" y="16527"/>
                </a:lnTo>
                <a:cubicBezTo>
                  <a:pt x="42741" y="16552"/>
                  <a:pt x="42719" y="16569"/>
                  <a:pt x="42695" y="16569"/>
                </a:cubicBezTo>
                <a:lnTo>
                  <a:pt x="37554" y="16726"/>
                </a:lnTo>
                <a:cubicBezTo>
                  <a:pt x="37542" y="16726"/>
                  <a:pt x="37530" y="16721"/>
                  <a:pt x="37523" y="16712"/>
                </a:cubicBezTo>
                <a:cubicBezTo>
                  <a:pt x="37513" y="16704"/>
                  <a:pt x="37506" y="16692"/>
                  <a:pt x="37506" y="16678"/>
                </a:cubicBezTo>
                <a:cubicBezTo>
                  <a:pt x="37566" y="15853"/>
                  <a:pt x="37617" y="15246"/>
                  <a:pt x="37639" y="14955"/>
                </a:cubicBezTo>
                <a:lnTo>
                  <a:pt x="37649" y="14836"/>
                </a:lnTo>
                <a:cubicBezTo>
                  <a:pt x="37651" y="14812"/>
                  <a:pt x="37671" y="14795"/>
                  <a:pt x="37695" y="14795"/>
                </a:cubicBezTo>
                <a:close/>
                <a:moveTo>
                  <a:pt x="11657" y="10387"/>
                </a:moveTo>
                <a:cubicBezTo>
                  <a:pt x="11661" y="10387"/>
                  <a:pt x="11665" y="10388"/>
                  <a:pt x="11670" y="10389"/>
                </a:cubicBezTo>
                <a:lnTo>
                  <a:pt x="14031" y="10952"/>
                </a:lnTo>
                <a:cubicBezTo>
                  <a:pt x="14052" y="10959"/>
                  <a:pt x="14067" y="10976"/>
                  <a:pt x="14065" y="11001"/>
                </a:cubicBezTo>
                <a:lnTo>
                  <a:pt x="13582" y="18361"/>
                </a:lnTo>
                <a:cubicBezTo>
                  <a:pt x="13582" y="18374"/>
                  <a:pt x="13575" y="18388"/>
                  <a:pt x="13565" y="18395"/>
                </a:cubicBezTo>
                <a:cubicBezTo>
                  <a:pt x="13555" y="18400"/>
                  <a:pt x="13545" y="18403"/>
                  <a:pt x="13538" y="18403"/>
                </a:cubicBezTo>
                <a:lnTo>
                  <a:pt x="13526" y="18403"/>
                </a:lnTo>
                <a:lnTo>
                  <a:pt x="12252" y="18075"/>
                </a:lnTo>
                <a:cubicBezTo>
                  <a:pt x="11842" y="17971"/>
                  <a:pt x="11505" y="17886"/>
                  <a:pt x="11330" y="17840"/>
                </a:cubicBezTo>
                <a:cubicBezTo>
                  <a:pt x="11309" y="17833"/>
                  <a:pt x="11294" y="17816"/>
                  <a:pt x="11296" y="17794"/>
                </a:cubicBezTo>
                <a:lnTo>
                  <a:pt x="11612" y="10433"/>
                </a:lnTo>
                <a:cubicBezTo>
                  <a:pt x="11612" y="10418"/>
                  <a:pt x="11622" y="10406"/>
                  <a:pt x="11629" y="10397"/>
                </a:cubicBezTo>
                <a:cubicBezTo>
                  <a:pt x="11638" y="10391"/>
                  <a:pt x="11646" y="10387"/>
                  <a:pt x="11657" y="10387"/>
                </a:cubicBezTo>
                <a:close/>
                <a:moveTo>
                  <a:pt x="14181" y="10994"/>
                </a:moveTo>
                <a:cubicBezTo>
                  <a:pt x="14186" y="10994"/>
                  <a:pt x="14191" y="10995"/>
                  <a:pt x="14196" y="10998"/>
                </a:cubicBezTo>
                <a:lnTo>
                  <a:pt x="16001" y="11428"/>
                </a:lnTo>
                <a:cubicBezTo>
                  <a:pt x="16020" y="11435"/>
                  <a:pt x="16037" y="11452"/>
                  <a:pt x="16032" y="11474"/>
                </a:cubicBezTo>
                <a:lnTo>
                  <a:pt x="15693" y="18900"/>
                </a:lnTo>
                <a:cubicBezTo>
                  <a:pt x="15693" y="18912"/>
                  <a:pt x="15688" y="18924"/>
                  <a:pt x="15678" y="18934"/>
                </a:cubicBezTo>
                <a:cubicBezTo>
                  <a:pt x="15668" y="18941"/>
                  <a:pt x="15661" y="18944"/>
                  <a:pt x="15651" y="18944"/>
                </a:cubicBezTo>
                <a:lnTo>
                  <a:pt x="15639" y="18944"/>
                </a:lnTo>
                <a:cubicBezTo>
                  <a:pt x="15532" y="18919"/>
                  <a:pt x="14455" y="18643"/>
                  <a:pt x="13655" y="18437"/>
                </a:cubicBezTo>
                <a:cubicBezTo>
                  <a:pt x="13635" y="18429"/>
                  <a:pt x="13618" y="18412"/>
                  <a:pt x="13623" y="18388"/>
                </a:cubicBezTo>
                <a:lnTo>
                  <a:pt x="14140" y="11037"/>
                </a:lnTo>
                <a:cubicBezTo>
                  <a:pt x="14140" y="11025"/>
                  <a:pt x="14150" y="11013"/>
                  <a:pt x="14159" y="11003"/>
                </a:cubicBezTo>
                <a:cubicBezTo>
                  <a:pt x="14165" y="10997"/>
                  <a:pt x="14173" y="10994"/>
                  <a:pt x="14181" y="10994"/>
                </a:cubicBezTo>
                <a:close/>
                <a:moveTo>
                  <a:pt x="42685" y="16654"/>
                </a:moveTo>
                <a:cubicBezTo>
                  <a:pt x="42697" y="16654"/>
                  <a:pt x="42710" y="16656"/>
                  <a:pt x="42719" y="16666"/>
                </a:cubicBezTo>
                <a:cubicBezTo>
                  <a:pt x="42729" y="16675"/>
                  <a:pt x="42731" y="16687"/>
                  <a:pt x="42731" y="16700"/>
                </a:cubicBezTo>
                <a:lnTo>
                  <a:pt x="42588" y="20120"/>
                </a:lnTo>
                <a:cubicBezTo>
                  <a:pt x="42588" y="20145"/>
                  <a:pt x="42569" y="20162"/>
                  <a:pt x="42545" y="20162"/>
                </a:cubicBezTo>
                <a:lnTo>
                  <a:pt x="37285" y="20220"/>
                </a:lnTo>
                <a:cubicBezTo>
                  <a:pt x="37273" y="20220"/>
                  <a:pt x="37260" y="20213"/>
                  <a:pt x="37251" y="20205"/>
                </a:cubicBezTo>
                <a:cubicBezTo>
                  <a:pt x="37244" y="20196"/>
                  <a:pt x="37239" y="20183"/>
                  <a:pt x="37239" y="20171"/>
                </a:cubicBezTo>
                <a:cubicBezTo>
                  <a:pt x="37343" y="18774"/>
                  <a:pt x="37438" y="17590"/>
                  <a:pt x="37493" y="16848"/>
                </a:cubicBezTo>
                <a:cubicBezTo>
                  <a:pt x="37496" y="16826"/>
                  <a:pt x="37515" y="16809"/>
                  <a:pt x="37537" y="16806"/>
                </a:cubicBezTo>
                <a:lnTo>
                  <a:pt x="42685" y="16654"/>
                </a:lnTo>
                <a:close/>
                <a:moveTo>
                  <a:pt x="42537" y="20244"/>
                </a:moveTo>
                <a:cubicBezTo>
                  <a:pt x="42549" y="20244"/>
                  <a:pt x="42562" y="20251"/>
                  <a:pt x="42571" y="20259"/>
                </a:cubicBezTo>
                <a:cubicBezTo>
                  <a:pt x="42581" y="20268"/>
                  <a:pt x="42583" y="20281"/>
                  <a:pt x="42583" y="20293"/>
                </a:cubicBezTo>
                <a:lnTo>
                  <a:pt x="42464" y="23180"/>
                </a:lnTo>
                <a:cubicBezTo>
                  <a:pt x="42464" y="23204"/>
                  <a:pt x="42445" y="23223"/>
                  <a:pt x="42421" y="23223"/>
                </a:cubicBezTo>
                <a:lnTo>
                  <a:pt x="37054" y="23235"/>
                </a:lnTo>
                <a:cubicBezTo>
                  <a:pt x="37042" y="23235"/>
                  <a:pt x="37030" y="23228"/>
                  <a:pt x="37023" y="23218"/>
                </a:cubicBezTo>
                <a:cubicBezTo>
                  <a:pt x="37013" y="23211"/>
                  <a:pt x="37011" y="23199"/>
                  <a:pt x="37011" y="23187"/>
                </a:cubicBezTo>
                <a:lnTo>
                  <a:pt x="37079" y="22297"/>
                </a:lnTo>
                <a:cubicBezTo>
                  <a:pt x="37132" y="21627"/>
                  <a:pt x="37183" y="20972"/>
                  <a:pt x="37229" y="20344"/>
                </a:cubicBezTo>
                <a:cubicBezTo>
                  <a:pt x="37229" y="20319"/>
                  <a:pt x="37246" y="20302"/>
                  <a:pt x="37270" y="20302"/>
                </a:cubicBezTo>
                <a:lnTo>
                  <a:pt x="42537" y="20244"/>
                </a:lnTo>
                <a:close/>
                <a:moveTo>
                  <a:pt x="11331" y="17906"/>
                </a:moveTo>
                <a:cubicBezTo>
                  <a:pt x="11336" y="17906"/>
                  <a:pt x="11342" y="17907"/>
                  <a:pt x="11347" y="17910"/>
                </a:cubicBezTo>
                <a:cubicBezTo>
                  <a:pt x="11646" y="17985"/>
                  <a:pt x="12345" y="18167"/>
                  <a:pt x="13097" y="18364"/>
                </a:cubicBezTo>
                <a:lnTo>
                  <a:pt x="13541" y="18478"/>
                </a:lnTo>
                <a:cubicBezTo>
                  <a:pt x="13562" y="18485"/>
                  <a:pt x="13577" y="18502"/>
                  <a:pt x="13575" y="18529"/>
                </a:cubicBezTo>
                <a:cubicBezTo>
                  <a:pt x="13575" y="18529"/>
                  <a:pt x="13092" y="25363"/>
                  <a:pt x="13082" y="25363"/>
                </a:cubicBezTo>
                <a:lnTo>
                  <a:pt x="13072" y="25363"/>
                </a:lnTo>
                <a:lnTo>
                  <a:pt x="11030" y="24936"/>
                </a:lnTo>
                <a:cubicBezTo>
                  <a:pt x="11008" y="24929"/>
                  <a:pt x="10993" y="24912"/>
                  <a:pt x="10993" y="24890"/>
                </a:cubicBezTo>
                <a:lnTo>
                  <a:pt x="11289" y="17959"/>
                </a:lnTo>
                <a:cubicBezTo>
                  <a:pt x="11289" y="17937"/>
                  <a:pt x="11296" y="17925"/>
                  <a:pt x="11309" y="17915"/>
                </a:cubicBezTo>
                <a:cubicBezTo>
                  <a:pt x="11316" y="17909"/>
                  <a:pt x="11323" y="17906"/>
                  <a:pt x="11331" y="17906"/>
                </a:cubicBezTo>
                <a:close/>
                <a:moveTo>
                  <a:pt x="13650" y="18511"/>
                </a:moveTo>
                <a:cubicBezTo>
                  <a:pt x="13655" y="18511"/>
                  <a:pt x="13659" y="18511"/>
                  <a:pt x="13664" y="18512"/>
                </a:cubicBezTo>
                <a:cubicBezTo>
                  <a:pt x="14572" y="18750"/>
                  <a:pt x="15547" y="19000"/>
                  <a:pt x="15654" y="19029"/>
                </a:cubicBezTo>
                <a:cubicBezTo>
                  <a:pt x="15676" y="19031"/>
                  <a:pt x="15690" y="19050"/>
                  <a:pt x="15688" y="19070"/>
                </a:cubicBezTo>
                <a:lnTo>
                  <a:pt x="15375" y="25788"/>
                </a:lnTo>
                <a:cubicBezTo>
                  <a:pt x="15375" y="25800"/>
                  <a:pt x="15370" y="25812"/>
                  <a:pt x="15358" y="25822"/>
                </a:cubicBezTo>
                <a:cubicBezTo>
                  <a:pt x="15348" y="25827"/>
                  <a:pt x="15338" y="25829"/>
                  <a:pt x="15329" y="25829"/>
                </a:cubicBezTo>
                <a:lnTo>
                  <a:pt x="15321" y="25829"/>
                </a:lnTo>
                <a:lnTo>
                  <a:pt x="13165" y="25378"/>
                </a:lnTo>
                <a:cubicBezTo>
                  <a:pt x="13143" y="25373"/>
                  <a:pt x="13616" y="18524"/>
                  <a:pt x="13625" y="18519"/>
                </a:cubicBezTo>
                <a:cubicBezTo>
                  <a:pt x="13634" y="18513"/>
                  <a:pt x="13642" y="18511"/>
                  <a:pt x="13650" y="18511"/>
                </a:cubicBezTo>
                <a:close/>
                <a:moveTo>
                  <a:pt x="42409" y="23301"/>
                </a:moveTo>
                <a:cubicBezTo>
                  <a:pt x="42418" y="23301"/>
                  <a:pt x="42431" y="23308"/>
                  <a:pt x="42440" y="23316"/>
                </a:cubicBezTo>
                <a:cubicBezTo>
                  <a:pt x="42450" y="23325"/>
                  <a:pt x="42452" y="23337"/>
                  <a:pt x="42452" y="23350"/>
                </a:cubicBezTo>
                <a:lnTo>
                  <a:pt x="42292" y="27205"/>
                </a:lnTo>
                <a:cubicBezTo>
                  <a:pt x="42292" y="27219"/>
                  <a:pt x="42283" y="27231"/>
                  <a:pt x="42275" y="27241"/>
                </a:cubicBezTo>
                <a:cubicBezTo>
                  <a:pt x="42266" y="27246"/>
                  <a:pt x="42256" y="27248"/>
                  <a:pt x="42246" y="27248"/>
                </a:cubicBezTo>
                <a:cubicBezTo>
                  <a:pt x="42241" y="27248"/>
                  <a:pt x="42239" y="27248"/>
                  <a:pt x="42232" y="27246"/>
                </a:cubicBezTo>
                <a:cubicBezTo>
                  <a:pt x="42222" y="27243"/>
                  <a:pt x="42217" y="27241"/>
                  <a:pt x="42210" y="27236"/>
                </a:cubicBezTo>
                <a:cubicBezTo>
                  <a:pt x="42210" y="27236"/>
                  <a:pt x="42207" y="27236"/>
                  <a:pt x="42207" y="27234"/>
                </a:cubicBezTo>
                <a:lnTo>
                  <a:pt x="36746" y="27234"/>
                </a:lnTo>
                <a:cubicBezTo>
                  <a:pt x="36734" y="27234"/>
                  <a:pt x="36722" y="27229"/>
                  <a:pt x="36712" y="27219"/>
                </a:cubicBezTo>
                <a:cubicBezTo>
                  <a:pt x="36702" y="27209"/>
                  <a:pt x="36700" y="27197"/>
                  <a:pt x="36700" y="27185"/>
                </a:cubicBezTo>
                <a:cubicBezTo>
                  <a:pt x="36749" y="26542"/>
                  <a:pt x="36797" y="25873"/>
                  <a:pt x="36848" y="25225"/>
                </a:cubicBezTo>
                <a:cubicBezTo>
                  <a:pt x="36897" y="24601"/>
                  <a:pt x="36943" y="23978"/>
                  <a:pt x="36989" y="23359"/>
                </a:cubicBezTo>
                <a:cubicBezTo>
                  <a:pt x="36998" y="23330"/>
                  <a:pt x="37015" y="23313"/>
                  <a:pt x="37040" y="23313"/>
                </a:cubicBezTo>
                <a:lnTo>
                  <a:pt x="42409" y="23301"/>
                </a:lnTo>
                <a:close/>
                <a:moveTo>
                  <a:pt x="42243" y="27299"/>
                </a:moveTo>
                <a:cubicBezTo>
                  <a:pt x="42252" y="27299"/>
                  <a:pt x="42260" y="27301"/>
                  <a:pt x="42268" y="27306"/>
                </a:cubicBezTo>
                <a:cubicBezTo>
                  <a:pt x="42280" y="27316"/>
                  <a:pt x="42290" y="27331"/>
                  <a:pt x="42290" y="27345"/>
                </a:cubicBezTo>
                <a:lnTo>
                  <a:pt x="42149" y="30730"/>
                </a:lnTo>
                <a:cubicBezTo>
                  <a:pt x="42149" y="30749"/>
                  <a:pt x="42137" y="30764"/>
                  <a:pt x="42120" y="30771"/>
                </a:cubicBezTo>
                <a:cubicBezTo>
                  <a:pt x="42113" y="30773"/>
                  <a:pt x="42108" y="30773"/>
                  <a:pt x="42105" y="30773"/>
                </a:cubicBezTo>
                <a:cubicBezTo>
                  <a:pt x="42093" y="30773"/>
                  <a:pt x="42081" y="30766"/>
                  <a:pt x="42071" y="30761"/>
                </a:cubicBezTo>
                <a:cubicBezTo>
                  <a:pt x="42059" y="30749"/>
                  <a:pt x="42050" y="30742"/>
                  <a:pt x="42040" y="30742"/>
                </a:cubicBezTo>
                <a:lnTo>
                  <a:pt x="42037" y="30742"/>
                </a:lnTo>
                <a:lnTo>
                  <a:pt x="36499" y="30482"/>
                </a:lnTo>
                <a:cubicBezTo>
                  <a:pt x="36487" y="30482"/>
                  <a:pt x="36474" y="30475"/>
                  <a:pt x="36467" y="30468"/>
                </a:cubicBezTo>
                <a:cubicBezTo>
                  <a:pt x="36457" y="30458"/>
                  <a:pt x="36455" y="30446"/>
                  <a:pt x="36455" y="30434"/>
                </a:cubicBezTo>
                <a:cubicBezTo>
                  <a:pt x="36482" y="30062"/>
                  <a:pt x="36511" y="29672"/>
                  <a:pt x="36542" y="29269"/>
                </a:cubicBezTo>
                <a:cubicBezTo>
                  <a:pt x="36588" y="28655"/>
                  <a:pt x="36637" y="28012"/>
                  <a:pt x="36688" y="27350"/>
                </a:cubicBezTo>
                <a:cubicBezTo>
                  <a:pt x="36695" y="27328"/>
                  <a:pt x="36715" y="27311"/>
                  <a:pt x="36739" y="27311"/>
                </a:cubicBezTo>
                <a:lnTo>
                  <a:pt x="42215" y="27311"/>
                </a:lnTo>
                <a:cubicBezTo>
                  <a:pt x="42217" y="27306"/>
                  <a:pt x="42219" y="27306"/>
                  <a:pt x="42222" y="27304"/>
                </a:cubicBezTo>
                <a:cubicBezTo>
                  <a:pt x="42229" y="27301"/>
                  <a:pt x="42236" y="27299"/>
                  <a:pt x="42243" y="27299"/>
                </a:cubicBezTo>
                <a:close/>
                <a:moveTo>
                  <a:pt x="11031" y="25001"/>
                </a:moveTo>
                <a:cubicBezTo>
                  <a:pt x="11034" y="25001"/>
                  <a:pt x="11036" y="25001"/>
                  <a:pt x="11039" y="25002"/>
                </a:cubicBezTo>
                <a:lnTo>
                  <a:pt x="13019" y="25450"/>
                </a:lnTo>
                <a:cubicBezTo>
                  <a:pt x="13041" y="25458"/>
                  <a:pt x="13055" y="25475"/>
                  <a:pt x="13055" y="25499"/>
                </a:cubicBezTo>
                <a:lnTo>
                  <a:pt x="12648" y="31077"/>
                </a:lnTo>
                <a:cubicBezTo>
                  <a:pt x="12645" y="31101"/>
                  <a:pt x="12628" y="31120"/>
                  <a:pt x="12604" y="31120"/>
                </a:cubicBezTo>
                <a:lnTo>
                  <a:pt x="12599" y="31120"/>
                </a:lnTo>
                <a:lnTo>
                  <a:pt x="10775" y="30994"/>
                </a:lnTo>
                <a:cubicBezTo>
                  <a:pt x="10751" y="30992"/>
                  <a:pt x="10731" y="30975"/>
                  <a:pt x="10731" y="30946"/>
                </a:cubicBezTo>
                <a:lnTo>
                  <a:pt x="10986" y="25045"/>
                </a:lnTo>
                <a:cubicBezTo>
                  <a:pt x="10986" y="25033"/>
                  <a:pt x="10993" y="25019"/>
                  <a:pt x="11003" y="25011"/>
                </a:cubicBezTo>
                <a:cubicBezTo>
                  <a:pt x="11012" y="25004"/>
                  <a:pt x="11021" y="25001"/>
                  <a:pt x="11031" y="25001"/>
                </a:cubicBezTo>
                <a:close/>
                <a:moveTo>
                  <a:pt x="36494" y="30562"/>
                </a:moveTo>
                <a:lnTo>
                  <a:pt x="42040" y="30822"/>
                </a:lnTo>
                <a:cubicBezTo>
                  <a:pt x="42050" y="30822"/>
                  <a:pt x="42059" y="30819"/>
                  <a:pt x="42062" y="30812"/>
                </a:cubicBezTo>
                <a:cubicBezTo>
                  <a:pt x="42071" y="30801"/>
                  <a:pt x="42085" y="30796"/>
                  <a:pt x="42099" y="30796"/>
                </a:cubicBezTo>
                <a:cubicBezTo>
                  <a:pt x="42104" y="30796"/>
                  <a:pt x="42108" y="30796"/>
                  <a:pt x="42113" y="30798"/>
                </a:cubicBezTo>
                <a:cubicBezTo>
                  <a:pt x="42132" y="30805"/>
                  <a:pt x="42144" y="30822"/>
                  <a:pt x="42144" y="30844"/>
                </a:cubicBezTo>
                <a:lnTo>
                  <a:pt x="42004" y="34228"/>
                </a:lnTo>
                <a:cubicBezTo>
                  <a:pt x="42001" y="34255"/>
                  <a:pt x="41984" y="34274"/>
                  <a:pt x="41960" y="34274"/>
                </a:cubicBezTo>
                <a:lnTo>
                  <a:pt x="36217" y="34228"/>
                </a:lnTo>
                <a:cubicBezTo>
                  <a:pt x="36205" y="34228"/>
                  <a:pt x="36193" y="34221"/>
                  <a:pt x="36186" y="34214"/>
                </a:cubicBezTo>
                <a:cubicBezTo>
                  <a:pt x="36176" y="34204"/>
                  <a:pt x="36174" y="34192"/>
                  <a:pt x="36174" y="34180"/>
                </a:cubicBezTo>
                <a:lnTo>
                  <a:pt x="36193" y="33903"/>
                </a:lnTo>
                <a:cubicBezTo>
                  <a:pt x="36239" y="33330"/>
                  <a:pt x="36331" y="32134"/>
                  <a:pt x="36445" y="30604"/>
                </a:cubicBezTo>
                <a:cubicBezTo>
                  <a:pt x="36448" y="30579"/>
                  <a:pt x="36470" y="30562"/>
                  <a:pt x="36494" y="30562"/>
                </a:cubicBezTo>
                <a:close/>
                <a:moveTo>
                  <a:pt x="36858" y="13131"/>
                </a:moveTo>
                <a:lnTo>
                  <a:pt x="44010" y="13206"/>
                </a:lnTo>
                <a:cubicBezTo>
                  <a:pt x="44022" y="13206"/>
                  <a:pt x="44034" y="13211"/>
                  <a:pt x="44041" y="13221"/>
                </a:cubicBezTo>
                <a:cubicBezTo>
                  <a:pt x="44051" y="13230"/>
                  <a:pt x="44054" y="13242"/>
                  <a:pt x="44054" y="13255"/>
                </a:cubicBezTo>
                <a:lnTo>
                  <a:pt x="43685" y="34214"/>
                </a:lnTo>
                <a:cubicBezTo>
                  <a:pt x="43685" y="34238"/>
                  <a:pt x="43665" y="34257"/>
                  <a:pt x="43641" y="34257"/>
                </a:cubicBezTo>
                <a:lnTo>
                  <a:pt x="42130" y="34281"/>
                </a:lnTo>
                <a:cubicBezTo>
                  <a:pt x="42118" y="34281"/>
                  <a:pt x="42105" y="34277"/>
                  <a:pt x="42096" y="34267"/>
                </a:cubicBezTo>
                <a:cubicBezTo>
                  <a:pt x="42086" y="34257"/>
                  <a:pt x="42084" y="34245"/>
                  <a:pt x="42084" y="34233"/>
                </a:cubicBezTo>
                <a:lnTo>
                  <a:pt x="42894" y="14824"/>
                </a:lnTo>
                <a:cubicBezTo>
                  <a:pt x="42894" y="14819"/>
                  <a:pt x="42889" y="14807"/>
                  <a:pt x="42884" y="14798"/>
                </a:cubicBezTo>
                <a:cubicBezTo>
                  <a:pt x="42872" y="14785"/>
                  <a:pt x="42862" y="14783"/>
                  <a:pt x="42853" y="14783"/>
                </a:cubicBezTo>
                <a:lnTo>
                  <a:pt x="37620" y="14715"/>
                </a:lnTo>
                <a:cubicBezTo>
                  <a:pt x="37600" y="14715"/>
                  <a:pt x="37583" y="14732"/>
                  <a:pt x="37581" y="14751"/>
                </a:cubicBezTo>
                <a:cubicBezTo>
                  <a:pt x="37561" y="14926"/>
                  <a:pt x="36829" y="24565"/>
                  <a:pt x="36387" y="30325"/>
                </a:cubicBezTo>
                <a:lnTo>
                  <a:pt x="36373" y="30516"/>
                </a:lnTo>
                <a:lnTo>
                  <a:pt x="36373" y="30519"/>
                </a:lnTo>
                <a:cubicBezTo>
                  <a:pt x="36225" y="32493"/>
                  <a:pt x="36106" y="34051"/>
                  <a:pt x="36091" y="34264"/>
                </a:cubicBezTo>
                <a:lnTo>
                  <a:pt x="36091" y="34267"/>
                </a:lnTo>
                <a:cubicBezTo>
                  <a:pt x="36091" y="34267"/>
                  <a:pt x="36091" y="34274"/>
                  <a:pt x="36101" y="34281"/>
                </a:cubicBezTo>
                <a:cubicBezTo>
                  <a:pt x="36108" y="34298"/>
                  <a:pt x="36113" y="34315"/>
                  <a:pt x="36103" y="34330"/>
                </a:cubicBezTo>
                <a:cubicBezTo>
                  <a:pt x="36094" y="34347"/>
                  <a:pt x="36079" y="34354"/>
                  <a:pt x="36064" y="34354"/>
                </a:cubicBezTo>
                <a:lnTo>
                  <a:pt x="34720" y="34376"/>
                </a:lnTo>
                <a:cubicBezTo>
                  <a:pt x="34708" y="34376"/>
                  <a:pt x="34696" y="34371"/>
                  <a:pt x="34686" y="34364"/>
                </a:cubicBezTo>
                <a:cubicBezTo>
                  <a:pt x="34677" y="34354"/>
                  <a:pt x="34674" y="34342"/>
                  <a:pt x="34674" y="34330"/>
                </a:cubicBezTo>
                <a:cubicBezTo>
                  <a:pt x="34674" y="34323"/>
                  <a:pt x="34677" y="34315"/>
                  <a:pt x="34677" y="34311"/>
                </a:cubicBezTo>
                <a:lnTo>
                  <a:pt x="36812" y="13170"/>
                </a:lnTo>
                <a:cubicBezTo>
                  <a:pt x="36817" y="13145"/>
                  <a:pt x="36834" y="13131"/>
                  <a:pt x="36858" y="13131"/>
                </a:cubicBezTo>
                <a:close/>
                <a:moveTo>
                  <a:pt x="34529" y="14824"/>
                </a:moveTo>
                <a:cubicBezTo>
                  <a:pt x="34534" y="14824"/>
                  <a:pt x="34539" y="14825"/>
                  <a:pt x="34543" y="14827"/>
                </a:cubicBezTo>
                <a:cubicBezTo>
                  <a:pt x="34563" y="14834"/>
                  <a:pt x="34575" y="14851"/>
                  <a:pt x="34575" y="14873"/>
                </a:cubicBezTo>
                <a:lnTo>
                  <a:pt x="33270" y="34357"/>
                </a:lnTo>
                <a:cubicBezTo>
                  <a:pt x="33270" y="34383"/>
                  <a:pt x="33253" y="34400"/>
                  <a:pt x="33228" y="34400"/>
                </a:cubicBezTo>
                <a:lnTo>
                  <a:pt x="27423" y="34476"/>
                </a:lnTo>
                <a:cubicBezTo>
                  <a:pt x="27411" y="34476"/>
                  <a:pt x="27398" y="34471"/>
                  <a:pt x="27391" y="34463"/>
                </a:cubicBezTo>
                <a:cubicBezTo>
                  <a:pt x="27381" y="34456"/>
                  <a:pt x="27379" y="34442"/>
                  <a:pt x="27379" y="34432"/>
                </a:cubicBezTo>
                <a:lnTo>
                  <a:pt x="27610" y="20974"/>
                </a:lnTo>
                <a:cubicBezTo>
                  <a:pt x="27610" y="20950"/>
                  <a:pt x="27629" y="20928"/>
                  <a:pt x="27653" y="20928"/>
                </a:cubicBezTo>
                <a:lnTo>
                  <a:pt x="29987" y="20928"/>
                </a:lnTo>
                <a:cubicBezTo>
                  <a:pt x="29994" y="20928"/>
                  <a:pt x="30011" y="20926"/>
                  <a:pt x="30019" y="20914"/>
                </a:cubicBezTo>
                <a:lnTo>
                  <a:pt x="34492" y="14844"/>
                </a:lnTo>
                <a:cubicBezTo>
                  <a:pt x="34501" y="14831"/>
                  <a:pt x="34516" y="14824"/>
                  <a:pt x="34529" y="14824"/>
                </a:cubicBezTo>
                <a:close/>
                <a:moveTo>
                  <a:pt x="24856" y="18820"/>
                </a:moveTo>
                <a:cubicBezTo>
                  <a:pt x="24880" y="18820"/>
                  <a:pt x="24900" y="18837"/>
                  <a:pt x="24904" y="18861"/>
                </a:cubicBezTo>
                <a:lnTo>
                  <a:pt x="26008" y="34446"/>
                </a:lnTo>
                <a:cubicBezTo>
                  <a:pt x="26008" y="34459"/>
                  <a:pt x="26001" y="34471"/>
                  <a:pt x="25991" y="34480"/>
                </a:cubicBezTo>
                <a:cubicBezTo>
                  <a:pt x="25984" y="34488"/>
                  <a:pt x="25972" y="34495"/>
                  <a:pt x="25960" y="34495"/>
                </a:cubicBezTo>
                <a:lnTo>
                  <a:pt x="19002" y="34590"/>
                </a:lnTo>
                <a:cubicBezTo>
                  <a:pt x="18990" y="34590"/>
                  <a:pt x="18977" y="34582"/>
                  <a:pt x="18968" y="34573"/>
                </a:cubicBezTo>
                <a:cubicBezTo>
                  <a:pt x="18960" y="34565"/>
                  <a:pt x="18956" y="34553"/>
                  <a:pt x="18956" y="34541"/>
                </a:cubicBezTo>
                <a:lnTo>
                  <a:pt x="19608" y="19070"/>
                </a:lnTo>
                <a:cubicBezTo>
                  <a:pt x="19608" y="19046"/>
                  <a:pt x="19630" y="19029"/>
                  <a:pt x="19652" y="19029"/>
                </a:cubicBezTo>
                <a:lnTo>
                  <a:pt x="24856" y="18820"/>
                </a:lnTo>
                <a:close/>
                <a:moveTo>
                  <a:pt x="13160" y="25474"/>
                </a:moveTo>
                <a:cubicBezTo>
                  <a:pt x="13164" y="25474"/>
                  <a:pt x="13167" y="25474"/>
                  <a:pt x="13169" y="25475"/>
                </a:cubicBezTo>
                <a:lnTo>
                  <a:pt x="15329" y="25911"/>
                </a:lnTo>
                <a:cubicBezTo>
                  <a:pt x="15350" y="25916"/>
                  <a:pt x="15365" y="25936"/>
                  <a:pt x="15365" y="25958"/>
                </a:cubicBezTo>
                <a:lnTo>
                  <a:pt x="15120" y="31283"/>
                </a:lnTo>
                <a:cubicBezTo>
                  <a:pt x="15120" y="31302"/>
                  <a:pt x="15108" y="31319"/>
                  <a:pt x="15091" y="31326"/>
                </a:cubicBezTo>
                <a:cubicBezTo>
                  <a:pt x="15108" y="31331"/>
                  <a:pt x="15118" y="31351"/>
                  <a:pt x="15118" y="31368"/>
                </a:cubicBezTo>
                <a:lnTo>
                  <a:pt x="14970" y="34597"/>
                </a:lnTo>
                <a:cubicBezTo>
                  <a:pt x="14972" y="34626"/>
                  <a:pt x="14950" y="34643"/>
                  <a:pt x="14926" y="34643"/>
                </a:cubicBezTo>
                <a:lnTo>
                  <a:pt x="12522" y="34674"/>
                </a:lnTo>
                <a:cubicBezTo>
                  <a:pt x="12509" y="34674"/>
                  <a:pt x="12497" y="34667"/>
                  <a:pt x="12488" y="34657"/>
                </a:cubicBezTo>
                <a:cubicBezTo>
                  <a:pt x="12478" y="34650"/>
                  <a:pt x="12476" y="34638"/>
                  <a:pt x="12476" y="34626"/>
                </a:cubicBezTo>
                <a:lnTo>
                  <a:pt x="12713" y="31254"/>
                </a:lnTo>
                <a:cubicBezTo>
                  <a:pt x="12716" y="31229"/>
                  <a:pt x="12738" y="31210"/>
                  <a:pt x="12762" y="31210"/>
                </a:cubicBezTo>
                <a:lnTo>
                  <a:pt x="15006" y="31360"/>
                </a:lnTo>
                <a:cubicBezTo>
                  <a:pt x="15013" y="31360"/>
                  <a:pt x="15023" y="31358"/>
                  <a:pt x="15035" y="31341"/>
                </a:cubicBezTo>
                <a:cubicBezTo>
                  <a:pt x="15042" y="31331"/>
                  <a:pt x="15050" y="31324"/>
                  <a:pt x="15057" y="31322"/>
                </a:cubicBezTo>
                <a:cubicBezTo>
                  <a:pt x="15047" y="31319"/>
                  <a:pt x="15042" y="31314"/>
                  <a:pt x="15035" y="31305"/>
                </a:cubicBezTo>
                <a:cubicBezTo>
                  <a:pt x="15023" y="31283"/>
                  <a:pt x="15013" y="31283"/>
                  <a:pt x="15011" y="31283"/>
                </a:cubicBezTo>
                <a:lnTo>
                  <a:pt x="15008" y="31283"/>
                </a:lnTo>
                <a:lnTo>
                  <a:pt x="12767" y="31132"/>
                </a:lnTo>
                <a:cubicBezTo>
                  <a:pt x="12755" y="31132"/>
                  <a:pt x="12742" y="31125"/>
                  <a:pt x="12738" y="31115"/>
                </a:cubicBezTo>
                <a:cubicBezTo>
                  <a:pt x="12728" y="31108"/>
                  <a:pt x="12725" y="31094"/>
                  <a:pt x="12725" y="31084"/>
                </a:cubicBezTo>
                <a:lnTo>
                  <a:pt x="13116" y="25518"/>
                </a:lnTo>
                <a:cubicBezTo>
                  <a:pt x="13116" y="25506"/>
                  <a:pt x="13121" y="25494"/>
                  <a:pt x="13133" y="25484"/>
                </a:cubicBezTo>
                <a:cubicBezTo>
                  <a:pt x="13140" y="25477"/>
                  <a:pt x="13151" y="25474"/>
                  <a:pt x="13160" y="25474"/>
                </a:cubicBezTo>
                <a:close/>
                <a:moveTo>
                  <a:pt x="10775" y="31072"/>
                </a:moveTo>
                <a:lnTo>
                  <a:pt x="12594" y="31195"/>
                </a:lnTo>
                <a:cubicBezTo>
                  <a:pt x="12607" y="31195"/>
                  <a:pt x="12619" y="31200"/>
                  <a:pt x="12624" y="31210"/>
                </a:cubicBezTo>
                <a:cubicBezTo>
                  <a:pt x="12633" y="31220"/>
                  <a:pt x="12636" y="31232"/>
                  <a:pt x="12636" y="31244"/>
                </a:cubicBezTo>
                <a:lnTo>
                  <a:pt x="12400" y="34633"/>
                </a:lnTo>
                <a:cubicBezTo>
                  <a:pt x="12398" y="34657"/>
                  <a:pt x="12376" y="34679"/>
                  <a:pt x="12354" y="34679"/>
                </a:cubicBezTo>
                <a:lnTo>
                  <a:pt x="10620" y="34706"/>
                </a:lnTo>
                <a:cubicBezTo>
                  <a:pt x="10607" y="34706"/>
                  <a:pt x="10595" y="34701"/>
                  <a:pt x="10586" y="34691"/>
                </a:cubicBezTo>
                <a:cubicBezTo>
                  <a:pt x="10576" y="34682"/>
                  <a:pt x="10573" y="34670"/>
                  <a:pt x="10573" y="34657"/>
                </a:cubicBezTo>
                <a:lnTo>
                  <a:pt x="10726" y="31115"/>
                </a:lnTo>
                <a:cubicBezTo>
                  <a:pt x="10726" y="31103"/>
                  <a:pt x="10731" y="31091"/>
                  <a:pt x="10741" y="31084"/>
                </a:cubicBezTo>
                <a:cubicBezTo>
                  <a:pt x="10751" y="31074"/>
                  <a:pt x="10763" y="31072"/>
                  <a:pt x="10775" y="31072"/>
                </a:cubicBezTo>
                <a:close/>
                <a:moveTo>
                  <a:pt x="13621" y="171"/>
                </a:moveTo>
                <a:cubicBezTo>
                  <a:pt x="13630" y="171"/>
                  <a:pt x="13639" y="175"/>
                  <a:pt x="13645" y="180"/>
                </a:cubicBezTo>
                <a:cubicBezTo>
                  <a:pt x="13657" y="190"/>
                  <a:pt x="13664" y="205"/>
                  <a:pt x="13664" y="219"/>
                </a:cubicBezTo>
                <a:lnTo>
                  <a:pt x="13266" y="4559"/>
                </a:lnTo>
                <a:cubicBezTo>
                  <a:pt x="13266" y="4574"/>
                  <a:pt x="13274" y="4593"/>
                  <a:pt x="13293" y="4598"/>
                </a:cubicBezTo>
                <a:lnTo>
                  <a:pt x="17954" y="5967"/>
                </a:lnTo>
                <a:cubicBezTo>
                  <a:pt x="17971" y="5974"/>
                  <a:pt x="17985" y="5991"/>
                  <a:pt x="17985" y="6013"/>
                </a:cubicBezTo>
                <a:lnTo>
                  <a:pt x="17677" y="34565"/>
                </a:lnTo>
                <a:cubicBezTo>
                  <a:pt x="17675" y="34585"/>
                  <a:pt x="17655" y="34607"/>
                  <a:pt x="17631" y="34607"/>
                </a:cubicBezTo>
                <a:lnTo>
                  <a:pt x="15098" y="34641"/>
                </a:lnTo>
                <a:cubicBezTo>
                  <a:pt x="15086" y="34641"/>
                  <a:pt x="15074" y="34633"/>
                  <a:pt x="15064" y="34626"/>
                </a:cubicBezTo>
                <a:cubicBezTo>
                  <a:pt x="15057" y="34616"/>
                  <a:pt x="15054" y="34604"/>
                  <a:pt x="15054" y="34592"/>
                </a:cubicBezTo>
                <a:lnTo>
                  <a:pt x="16255" y="8480"/>
                </a:lnTo>
                <a:cubicBezTo>
                  <a:pt x="16255" y="8463"/>
                  <a:pt x="16246" y="8448"/>
                  <a:pt x="16231" y="8441"/>
                </a:cubicBezTo>
                <a:lnTo>
                  <a:pt x="11689" y="6908"/>
                </a:lnTo>
                <a:cubicBezTo>
                  <a:pt x="11687" y="6944"/>
                  <a:pt x="11685" y="7000"/>
                  <a:pt x="11682" y="7092"/>
                </a:cubicBezTo>
                <a:lnTo>
                  <a:pt x="10671" y="30958"/>
                </a:lnTo>
                <a:lnTo>
                  <a:pt x="10671" y="30963"/>
                </a:lnTo>
                <a:cubicBezTo>
                  <a:pt x="10666" y="31001"/>
                  <a:pt x="10663" y="31043"/>
                  <a:pt x="10663" y="31084"/>
                </a:cubicBezTo>
                <a:cubicBezTo>
                  <a:pt x="10666" y="31089"/>
                  <a:pt x="10668" y="31098"/>
                  <a:pt x="10666" y="31103"/>
                </a:cubicBezTo>
                <a:lnTo>
                  <a:pt x="10513" y="34662"/>
                </a:lnTo>
                <a:cubicBezTo>
                  <a:pt x="10513" y="34687"/>
                  <a:pt x="10493" y="34704"/>
                  <a:pt x="10469" y="34704"/>
                </a:cubicBezTo>
                <a:lnTo>
                  <a:pt x="7327" y="34755"/>
                </a:lnTo>
                <a:cubicBezTo>
                  <a:pt x="7315" y="34755"/>
                  <a:pt x="7301" y="34750"/>
                  <a:pt x="7293" y="34740"/>
                </a:cubicBezTo>
                <a:cubicBezTo>
                  <a:pt x="7284" y="34730"/>
                  <a:pt x="7281" y="34718"/>
                  <a:pt x="7281" y="34704"/>
                </a:cubicBezTo>
                <a:lnTo>
                  <a:pt x="10714" y="1328"/>
                </a:lnTo>
                <a:cubicBezTo>
                  <a:pt x="10717" y="1309"/>
                  <a:pt x="10726" y="1296"/>
                  <a:pt x="10741" y="1292"/>
                </a:cubicBezTo>
                <a:lnTo>
                  <a:pt x="13604" y="176"/>
                </a:lnTo>
                <a:cubicBezTo>
                  <a:pt x="13609" y="173"/>
                  <a:pt x="13616" y="171"/>
                  <a:pt x="13621" y="171"/>
                </a:cubicBezTo>
                <a:close/>
                <a:moveTo>
                  <a:pt x="12607" y="368"/>
                </a:moveTo>
                <a:cubicBezTo>
                  <a:pt x="12625" y="368"/>
                  <a:pt x="12640" y="381"/>
                  <a:pt x="12648" y="399"/>
                </a:cubicBezTo>
                <a:cubicBezTo>
                  <a:pt x="12655" y="423"/>
                  <a:pt x="12643" y="447"/>
                  <a:pt x="12621" y="455"/>
                </a:cubicBezTo>
                <a:lnTo>
                  <a:pt x="10634" y="1233"/>
                </a:lnTo>
                <a:lnTo>
                  <a:pt x="7187" y="34723"/>
                </a:lnTo>
                <a:cubicBezTo>
                  <a:pt x="7182" y="34747"/>
                  <a:pt x="7162" y="34764"/>
                  <a:pt x="7138" y="34764"/>
                </a:cubicBezTo>
                <a:lnTo>
                  <a:pt x="886" y="34869"/>
                </a:lnTo>
                <a:cubicBezTo>
                  <a:pt x="874" y="34869"/>
                  <a:pt x="857" y="34861"/>
                  <a:pt x="852" y="34852"/>
                </a:cubicBezTo>
                <a:cubicBezTo>
                  <a:pt x="842" y="34844"/>
                  <a:pt x="840" y="34827"/>
                  <a:pt x="842" y="34815"/>
                </a:cubicBezTo>
                <a:lnTo>
                  <a:pt x="6922" y="1728"/>
                </a:lnTo>
                <a:cubicBezTo>
                  <a:pt x="6927" y="1709"/>
                  <a:pt x="6942" y="1694"/>
                  <a:pt x="6956" y="1692"/>
                </a:cubicBezTo>
                <a:lnTo>
                  <a:pt x="12594" y="370"/>
                </a:lnTo>
                <a:cubicBezTo>
                  <a:pt x="12599" y="368"/>
                  <a:pt x="12603" y="368"/>
                  <a:pt x="12607" y="368"/>
                </a:cubicBezTo>
                <a:close/>
                <a:moveTo>
                  <a:pt x="13771" y="1"/>
                </a:moveTo>
                <a:lnTo>
                  <a:pt x="6842" y="1621"/>
                </a:lnTo>
                <a:lnTo>
                  <a:pt x="748" y="34786"/>
                </a:lnTo>
                <a:cubicBezTo>
                  <a:pt x="760" y="34796"/>
                  <a:pt x="770" y="34810"/>
                  <a:pt x="770" y="34827"/>
                </a:cubicBezTo>
                <a:cubicBezTo>
                  <a:pt x="767" y="34852"/>
                  <a:pt x="748" y="34871"/>
                  <a:pt x="724" y="34871"/>
                </a:cubicBezTo>
                <a:lnTo>
                  <a:pt x="64" y="34883"/>
                </a:lnTo>
                <a:cubicBezTo>
                  <a:pt x="52" y="34905"/>
                  <a:pt x="27" y="34922"/>
                  <a:pt x="1" y="34941"/>
                </a:cubicBezTo>
                <a:lnTo>
                  <a:pt x="44301" y="34337"/>
                </a:lnTo>
                <a:cubicBezTo>
                  <a:pt x="44299" y="34330"/>
                  <a:pt x="44282" y="34269"/>
                  <a:pt x="44279" y="34245"/>
                </a:cubicBezTo>
                <a:lnTo>
                  <a:pt x="43852" y="34252"/>
                </a:lnTo>
                <a:cubicBezTo>
                  <a:pt x="43840" y="34252"/>
                  <a:pt x="43828" y="34245"/>
                  <a:pt x="43818" y="34240"/>
                </a:cubicBezTo>
                <a:cubicBezTo>
                  <a:pt x="43809" y="34231"/>
                  <a:pt x="43806" y="34218"/>
                  <a:pt x="43806" y="34206"/>
                </a:cubicBezTo>
                <a:lnTo>
                  <a:pt x="44136" y="13170"/>
                </a:lnTo>
                <a:cubicBezTo>
                  <a:pt x="44136" y="13160"/>
                  <a:pt x="44134" y="13150"/>
                  <a:pt x="44124" y="13138"/>
                </a:cubicBezTo>
                <a:cubicBezTo>
                  <a:pt x="44112" y="13126"/>
                  <a:pt x="44102" y="13126"/>
                  <a:pt x="44097" y="13126"/>
                </a:cubicBezTo>
                <a:lnTo>
                  <a:pt x="43270" y="13121"/>
                </a:lnTo>
                <a:cubicBezTo>
                  <a:pt x="43253" y="13121"/>
                  <a:pt x="43238" y="13111"/>
                  <a:pt x="43229" y="13099"/>
                </a:cubicBezTo>
                <a:cubicBezTo>
                  <a:pt x="43221" y="13087"/>
                  <a:pt x="43221" y="13070"/>
                  <a:pt x="43226" y="13058"/>
                </a:cubicBezTo>
                <a:cubicBezTo>
                  <a:pt x="43226" y="13058"/>
                  <a:pt x="43226" y="13053"/>
                  <a:pt x="43229" y="13053"/>
                </a:cubicBezTo>
                <a:lnTo>
                  <a:pt x="43185" y="8677"/>
                </a:lnTo>
                <a:cubicBezTo>
                  <a:pt x="43185" y="8657"/>
                  <a:pt x="43173" y="8645"/>
                  <a:pt x="43153" y="8640"/>
                </a:cubicBezTo>
                <a:lnTo>
                  <a:pt x="43090" y="8626"/>
                </a:lnTo>
                <a:lnTo>
                  <a:pt x="41919" y="8359"/>
                </a:lnTo>
                <a:cubicBezTo>
                  <a:pt x="41899" y="8354"/>
                  <a:pt x="41887" y="8337"/>
                  <a:pt x="41882" y="8317"/>
                </a:cubicBezTo>
                <a:lnTo>
                  <a:pt x="41681" y="3667"/>
                </a:lnTo>
                <a:lnTo>
                  <a:pt x="39376" y="2936"/>
                </a:lnTo>
                <a:lnTo>
                  <a:pt x="39012" y="8584"/>
                </a:lnTo>
                <a:cubicBezTo>
                  <a:pt x="39012" y="8596"/>
                  <a:pt x="39005" y="8609"/>
                  <a:pt x="38995" y="8616"/>
                </a:cubicBezTo>
                <a:cubicBezTo>
                  <a:pt x="38990" y="8623"/>
                  <a:pt x="38980" y="8626"/>
                  <a:pt x="38970" y="8626"/>
                </a:cubicBezTo>
                <a:cubicBezTo>
                  <a:pt x="38967" y="8626"/>
                  <a:pt x="38964" y="8626"/>
                  <a:pt x="38961" y="8626"/>
                </a:cubicBezTo>
                <a:lnTo>
                  <a:pt x="37695" y="8480"/>
                </a:lnTo>
                <a:cubicBezTo>
                  <a:pt x="37685" y="8480"/>
                  <a:pt x="37673" y="8480"/>
                  <a:pt x="37668" y="8487"/>
                </a:cubicBezTo>
                <a:cubicBezTo>
                  <a:pt x="37656" y="8499"/>
                  <a:pt x="37654" y="8507"/>
                  <a:pt x="37654" y="8516"/>
                </a:cubicBezTo>
                <a:lnTo>
                  <a:pt x="37654" y="12949"/>
                </a:lnTo>
                <a:cubicBezTo>
                  <a:pt x="37654" y="12963"/>
                  <a:pt x="37668" y="12971"/>
                  <a:pt x="37673" y="12976"/>
                </a:cubicBezTo>
                <a:cubicBezTo>
                  <a:pt x="37680" y="12978"/>
                  <a:pt x="37685" y="12980"/>
                  <a:pt x="37690" y="12988"/>
                </a:cubicBezTo>
                <a:cubicBezTo>
                  <a:pt x="37692" y="12983"/>
                  <a:pt x="37697" y="12980"/>
                  <a:pt x="37704" y="12978"/>
                </a:cubicBezTo>
                <a:cubicBezTo>
                  <a:pt x="37717" y="12971"/>
                  <a:pt x="37731" y="12963"/>
                  <a:pt x="37731" y="12949"/>
                </a:cubicBezTo>
                <a:lnTo>
                  <a:pt x="37731" y="8613"/>
                </a:lnTo>
                <a:cubicBezTo>
                  <a:pt x="37731" y="8601"/>
                  <a:pt x="37738" y="8589"/>
                  <a:pt x="37746" y="8579"/>
                </a:cubicBezTo>
                <a:cubicBezTo>
                  <a:pt x="37755" y="8572"/>
                  <a:pt x="37770" y="8567"/>
                  <a:pt x="37782" y="8567"/>
                </a:cubicBezTo>
                <a:lnTo>
                  <a:pt x="39039" y="8713"/>
                </a:lnTo>
                <a:cubicBezTo>
                  <a:pt x="39042" y="8714"/>
                  <a:pt x="39046" y="8715"/>
                  <a:pt x="39049" y="8715"/>
                </a:cubicBezTo>
                <a:cubicBezTo>
                  <a:pt x="39056" y="8715"/>
                  <a:pt x="39062" y="8712"/>
                  <a:pt x="39066" y="8708"/>
                </a:cubicBezTo>
                <a:lnTo>
                  <a:pt x="39073" y="8701"/>
                </a:lnTo>
                <a:cubicBezTo>
                  <a:pt x="39078" y="8696"/>
                  <a:pt x="39080" y="8689"/>
                  <a:pt x="39080" y="8681"/>
                </a:cubicBezTo>
                <a:lnTo>
                  <a:pt x="39439" y="3167"/>
                </a:lnTo>
                <a:cubicBezTo>
                  <a:pt x="39439" y="3152"/>
                  <a:pt x="39446" y="3140"/>
                  <a:pt x="39461" y="3131"/>
                </a:cubicBezTo>
                <a:cubicBezTo>
                  <a:pt x="39468" y="3125"/>
                  <a:pt x="39476" y="3122"/>
                  <a:pt x="39484" y="3122"/>
                </a:cubicBezTo>
                <a:cubicBezTo>
                  <a:pt x="39489" y="3122"/>
                  <a:pt x="39495" y="3124"/>
                  <a:pt x="39500" y="3126"/>
                </a:cubicBezTo>
                <a:lnTo>
                  <a:pt x="41538" y="3822"/>
                </a:lnTo>
                <a:cubicBezTo>
                  <a:pt x="41555" y="3829"/>
                  <a:pt x="41567" y="3844"/>
                  <a:pt x="41567" y="3861"/>
                </a:cubicBezTo>
                <a:lnTo>
                  <a:pt x="41802" y="8381"/>
                </a:lnTo>
                <a:cubicBezTo>
                  <a:pt x="41802" y="8402"/>
                  <a:pt x="41817" y="8415"/>
                  <a:pt x="41831" y="8417"/>
                </a:cubicBezTo>
                <a:lnTo>
                  <a:pt x="43064" y="8696"/>
                </a:lnTo>
                <a:cubicBezTo>
                  <a:pt x="43083" y="8701"/>
                  <a:pt x="43100" y="8720"/>
                  <a:pt x="43100" y="8737"/>
                </a:cubicBezTo>
                <a:lnTo>
                  <a:pt x="43144" y="13051"/>
                </a:lnTo>
                <a:cubicBezTo>
                  <a:pt x="43149" y="13058"/>
                  <a:pt x="43149" y="13063"/>
                  <a:pt x="43149" y="13070"/>
                </a:cubicBezTo>
                <a:cubicBezTo>
                  <a:pt x="43149" y="13080"/>
                  <a:pt x="43141" y="13092"/>
                  <a:pt x="43136" y="13102"/>
                </a:cubicBezTo>
                <a:cubicBezTo>
                  <a:pt x="43127" y="13111"/>
                  <a:pt x="43115" y="13114"/>
                  <a:pt x="43103" y="13114"/>
                </a:cubicBezTo>
                <a:lnTo>
                  <a:pt x="37726" y="13063"/>
                </a:lnTo>
                <a:cubicBezTo>
                  <a:pt x="37709" y="13063"/>
                  <a:pt x="37697" y="13058"/>
                  <a:pt x="37687" y="13046"/>
                </a:cubicBezTo>
                <a:cubicBezTo>
                  <a:pt x="37681" y="13052"/>
                  <a:pt x="37673" y="13059"/>
                  <a:pt x="37662" y="13059"/>
                </a:cubicBezTo>
                <a:cubicBezTo>
                  <a:pt x="37660" y="13059"/>
                  <a:pt x="37658" y="13058"/>
                  <a:pt x="37656" y="13058"/>
                </a:cubicBezTo>
                <a:lnTo>
                  <a:pt x="36778" y="13051"/>
                </a:lnTo>
                <a:cubicBezTo>
                  <a:pt x="36756" y="13051"/>
                  <a:pt x="36741" y="13063"/>
                  <a:pt x="36739" y="13085"/>
                </a:cubicBezTo>
                <a:lnTo>
                  <a:pt x="34592" y="34303"/>
                </a:lnTo>
                <a:cubicBezTo>
                  <a:pt x="34592" y="34303"/>
                  <a:pt x="34592" y="34306"/>
                  <a:pt x="34597" y="34306"/>
                </a:cubicBezTo>
                <a:cubicBezTo>
                  <a:pt x="34597" y="34311"/>
                  <a:pt x="34599" y="34311"/>
                  <a:pt x="34599" y="34313"/>
                </a:cubicBezTo>
                <a:cubicBezTo>
                  <a:pt x="34604" y="34328"/>
                  <a:pt x="34604" y="34342"/>
                  <a:pt x="34597" y="34354"/>
                </a:cubicBezTo>
                <a:cubicBezTo>
                  <a:pt x="34587" y="34366"/>
                  <a:pt x="34575" y="34376"/>
                  <a:pt x="34555" y="34376"/>
                </a:cubicBezTo>
                <a:lnTo>
                  <a:pt x="33391" y="34395"/>
                </a:lnTo>
                <a:cubicBezTo>
                  <a:pt x="33379" y="34395"/>
                  <a:pt x="33367" y="34388"/>
                  <a:pt x="33359" y="34378"/>
                </a:cubicBezTo>
                <a:cubicBezTo>
                  <a:pt x="33350" y="34371"/>
                  <a:pt x="33347" y="34359"/>
                  <a:pt x="33347" y="34347"/>
                </a:cubicBezTo>
                <a:lnTo>
                  <a:pt x="34672" y="14586"/>
                </a:lnTo>
                <a:cubicBezTo>
                  <a:pt x="34674" y="14567"/>
                  <a:pt x="34660" y="14553"/>
                  <a:pt x="34648" y="14545"/>
                </a:cubicBezTo>
                <a:cubicBezTo>
                  <a:pt x="34643" y="14544"/>
                  <a:pt x="34638" y="14543"/>
                  <a:pt x="34633" y="14543"/>
                </a:cubicBezTo>
                <a:cubicBezTo>
                  <a:pt x="34620" y="14543"/>
                  <a:pt x="34609" y="14548"/>
                  <a:pt x="34602" y="14557"/>
                </a:cubicBezTo>
                <a:lnTo>
                  <a:pt x="29980" y="20829"/>
                </a:lnTo>
                <a:cubicBezTo>
                  <a:pt x="29970" y="20841"/>
                  <a:pt x="29958" y="20848"/>
                  <a:pt x="29943" y="20848"/>
                </a:cubicBezTo>
                <a:lnTo>
                  <a:pt x="27566" y="20848"/>
                </a:lnTo>
                <a:cubicBezTo>
                  <a:pt x="27544" y="20848"/>
                  <a:pt x="27527" y="20865"/>
                  <a:pt x="27527" y="20887"/>
                </a:cubicBezTo>
                <a:lnTo>
                  <a:pt x="27297" y="34432"/>
                </a:lnTo>
                <a:cubicBezTo>
                  <a:pt x="27297" y="34456"/>
                  <a:pt x="27275" y="34476"/>
                  <a:pt x="27250" y="34476"/>
                </a:cubicBezTo>
                <a:lnTo>
                  <a:pt x="26125" y="34495"/>
                </a:lnTo>
                <a:cubicBezTo>
                  <a:pt x="26100" y="34495"/>
                  <a:pt x="26083" y="34476"/>
                  <a:pt x="26081" y="34451"/>
                </a:cubicBezTo>
                <a:lnTo>
                  <a:pt x="24970" y="18774"/>
                </a:lnTo>
                <a:cubicBezTo>
                  <a:pt x="24970" y="18754"/>
                  <a:pt x="24948" y="18738"/>
                  <a:pt x="24929" y="18738"/>
                </a:cubicBezTo>
                <a:lnTo>
                  <a:pt x="19567" y="18956"/>
                </a:lnTo>
                <a:cubicBezTo>
                  <a:pt x="19545" y="18958"/>
                  <a:pt x="19531" y="18973"/>
                  <a:pt x="19531" y="18995"/>
                </a:cubicBezTo>
                <a:lnTo>
                  <a:pt x="18876" y="34546"/>
                </a:lnTo>
                <a:cubicBezTo>
                  <a:pt x="18876" y="34570"/>
                  <a:pt x="18854" y="34590"/>
                  <a:pt x="18829" y="34590"/>
                </a:cubicBezTo>
                <a:lnTo>
                  <a:pt x="17798" y="34602"/>
                </a:lnTo>
                <a:cubicBezTo>
                  <a:pt x="17786" y="34602"/>
                  <a:pt x="17774" y="34594"/>
                  <a:pt x="17764" y="34590"/>
                </a:cubicBezTo>
                <a:cubicBezTo>
                  <a:pt x="17755" y="34580"/>
                  <a:pt x="17752" y="34568"/>
                  <a:pt x="17752" y="34556"/>
                </a:cubicBezTo>
                <a:lnTo>
                  <a:pt x="18065" y="5942"/>
                </a:lnTo>
                <a:cubicBezTo>
                  <a:pt x="18065" y="5928"/>
                  <a:pt x="18053" y="5908"/>
                  <a:pt x="18039" y="5906"/>
                </a:cubicBezTo>
                <a:lnTo>
                  <a:pt x="13388" y="4542"/>
                </a:lnTo>
                <a:cubicBezTo>
                  <a:pt x="13368" y="4535"/>
                  <a:pt x="13356" y="4513"/>
                  <a:pt x="13356" y="4494"/>
                </a:cubicBezTo>
                <a:lnTo>
                  <a:pt x="13771" y="1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7" name="Google Shape;1137;p17"/>
          <p:cNvGrpSpPr/>
          <p:nvPr/>
        </p:nvGrpSpPr>
        <p:grpSpPr>
          <a:xfrm>
            <a:off x="-729002" y="3318804"/>
            <a:ext cx="1874198" cy="2140241"/>
            <a:chOff x="-2153234" y="3115097"/>
            <a:chExt cx="2210661" cy="2524464"/>
          </a:xfrm>
        </p:grpSpPr>
        <p:sp>
          <p:nvSpPr>
            <p:cNvPr id="1138" name="Google Shape;1138;p17"/>
            <p:cNvSpPr/>
            <p:nvPr/>
          </p:nvSpPr>
          <p:spPr>
            <a:xfrm>
              <a:off x="-1705875" y="3290050"/>
              <a:ext cx="1466125" cy="2307800"/>
            </a:xfrm>
            <a:custGeom>
              <a:avLst/>
              <a:gdLst/>
              <a:ahLst/>
              <a:cxnLst/>
              <a:rect l="l" t="t" r="r" b="b"/>
              <a:pathLst>
                <a:path w="58645" h="92312" extrusionOk="0">
                  <a:moveTo>
                    <a:pt x="5987" y="0"/>
                  </a:moveTo>
                  <a:lnTo>
                    <a:pt x="58645" y="4441"/>
                  </a:lnTo>
                  <a:lnTo>
                    <a:pt x="57679" y="7338"/>
                  </a:lnTo>
                  <a:lnTo>
                    <a:pt x="56585" y="82785"/>
                  </a:lnTo>
                  <a:lnTo>
                    <a:pt x="56585" y="92312"/>
                  </a:lnTo>
                  <a:lnTo>
                    <a:pt x="0" y="92312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39" name="Google Shape;1139;p17"/>
            <p:cNvSpPr/>
            <p:nvPr/>
          </p:nvSpPr>
          <p:spPr>
            <a:xfrm rot="-678917" flipH="1">
              <a:off x="-1614122" y="4335796"/>
              <a:ext cx="303172" cy="115535"/>
            </a:xfrm>
            <a:custGeom>
              <a:avLst/>
              <a:gdLst/>
              <a:ahLst/>
              <a:cxnLst/>
              <a:rect l="l" t="t" r="r" b="b"/>
              <a:pathLst>
                <a:path w="5256" h="2003" extrusionOk="0">
                  <a:moveTo>
                    <a:pt x="5255" y="1"/>
                  </a:moveTo>
                  <a:lnTo>
                    <a:pt x="59" y="1922"/>
                  </a:lnTo>
                  <a:lnTo>
                    <a:pt x="1" y="1944"/>
                  </a:lnTo>
                  <a:lnTo>
                    <a:pt x="1" y="2002"/>
                  </a:lnTo>
                  <a:lnTo>
                    <a:pt x="59" y="1980"/>
                  </a:lnTo>
                  <a:lnTo>
                    <a:pt x="5255" y="59"/>
                  </a:lnTo>
                  <a:lnTo>
                    <a:pt x="5255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17"/>
            <p:cNvSpPr/>
            <p:nvPr/>
          </p:nvSpPr>
          <p:spPr>
            <a:xfrm rot="-678917" flipH="1">
              <a:off x="-811588" y="3774366"/>
              <a:ext cx="456085" cy="725341"/>
            </a:xfrm>
            <a:custGeom>
              <a:avLst/>
              <a:gdLst/>
              <a:ahLst/>
              <a:cxnLst/>
              <a:rect l="l" t="t" r="r" b="b"/>
              <a:pathLst>
                <a:path w="7907" h="12575" extrusionOk="0">
                  <a:moveTo>
                    <a:pt x="7907" y="11318"/>
                  </a:moveTo>
                  <a:lnTo>
                    <a:pt x="4537" y="12575"/>
                  </a:lnTo>
                  <a:lnTo>
                    <a:pt x="0" y="1864"/>
                  </a:lnTo>
                  <a:lnTo>
                    <a:pt x="5129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17"/>
            <p:cNvSpPr/>
            <p:nvPr/>
          </p:nvSpPr>
          <p:spPr>
            <a:xfrm rot="-678917" flipH="1">
              <a:off x="-1365999" y="3720116"/>
              <a:ext cx="448010" cy="739646"/>
            </a:xfrm>
            <a:custGeom>
              <a:avLst/>
              <a:gdLst/>
              <a:ahLst/>
              <a:cxnLst/>
              <a:rect l="l" t="t" r="r" b="b"/>
              <a:pathLst>
                <a:path w="7767" h="12823" extrusionOk="0">
                  <a:moveTo>
                    <a:pt x="3128" y="12822"/>
                  </a:moveTo>
                  <a:lnTo>
                    <a:pt x="7767" y="11318"/>
                  </a:lnTo>
                  <a:lnTo>
                    <a:pt x="5316" y="1"/>
                  </a:lnTo>
                  <a:lnTo>
                    <a:pt x="1" y="1667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42" name="Google Shape;1142;p17"/>
            <p:cNvGrpSpPr/>
            <p:nvPr/>
          </p:nvGrpSpPr>
          <p:grpSpPr>
            <a:xfrm>
              <a:off x="-907672" y="4691546"/>
              <a:ext cx="513922" cy="671267"/>
              <a:chOff x="-907672" y="4691546"/>
              <a:chExt cx="513922" cy="671267"/>
            </a:xfrm>
          </p:grpSpPr>
          <p:sp>
            <p:nvSpPr>
              <p:cNvPr id="1143" name="Google Shape;1143;p17"/>
              <p:cNvSpPr/>
              <p:nvPr/>
            </p:nvSpPr>
            <p:spPr>
              <a:xfrm rot="-678917" flipH="1">
                <a:off x="-764233" y="4755195"/>
                <a:ext cx="316439" cy="582234"/>
              </a:xfrm>
              <a:custGeom>
                <a:avLst/>
                <a:gdLst/>
                <a:ahLst/>
                <a:cxnLst/>
                <a:rect l="l" t="t" r="r" b="b"/>
                <a:pathLst>
                  <a:path w="5486" h="10094" extrusionOk="0">
                    <a:moveTo>
                      <a:pt x="1565" y="1"/>
                    </a:moveTo>
                    <a:lnTo>
                      <a:pt x="0" y="517"/>
                    </a:lnTo>
                    <a:lnTo>
                      <a:pt x="2581" y="10093"/>
                    </a:lnTo>
                    <a:lnTo>
                      <a:pt x="5485" y="9266"/>
                    </a:lnTo>
                    <a:lnTo>
                      <a:pt x="1565" y="1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17"/>
              <p:cNvSpPr/>
              <p:nvPr/>
            </p:nvSpPr>
            <p:spPr>
              <a:xfrm rot="-678917" flipH="1">
                <a:off x="-852345" y="4715858"/>
                <a:ext cx="306691" cy="594347"/>
              </a:xfrm>
              <a:custGeom>
                <a:avLst/>
                <a:gdLst/>
                <a:ahLst/>
                <a:cxnLst/>
                <a:rect l="l" t="t" r="r" b="b"/>
                <a:pathLst>
                  <a:path w="5317" h="10304" extrusionOk="0">
                    <a:moveTo>
                      <a:pt x="3082" y="0"/>
                    </a:moveTo>
                    <a:lnTo>
                      <a:pt x="1" y="958"/>
                    </a:lnTo>
                    <a:lnTo>
                      <a:pt x="1733" y="5049"/>
                    </a:lnTo>
                    <a:lnTo>
                      <a:pt x="1796" y="5204"/>
                    </a:lnTo>
                    <a:lnTo>
                      <a:pt x="1820" y="5255"/>
                    </a:lnTo>
                    <a:lnTo>
                      <a:pt x="1893" y="5432"/>
                    </a:lnTo>
                    <a:lnTo>
                      <a:pt x="3955" y="10304"/>
                    </a:lnTo>
                    <a:lnTo>
                      <a:pt x="5316" y="9925"/>
                    </a:lnTo>
                    <a:lnTo>
                      <a:pt x="4132" y="4658"/>
                    </a:lnTo>
                    <a:lnTo>
                      <a:pt x="4120" y="4602"/>
                    </a:lnTo>
                    <a:lnTo>
                      <a:pt x="3082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45" name="Google Shape;1145;p17"/>
            <p:cNvSpPr/>
            <p:nvPr/>
          </p:nvSpPr>
          <p:spPr>
            <a:xfrm rot="-678917" flipH="1">
              <a:off x="-331980" y="3458242"/>
              <a:ext cx="66391" cy="23303"/>
            </a:xfrm>
            <a:custGeom>
              <a:avLst/>
              <a:gdLst/>
              <a:ahLst/>
              <a:cxnLst/>
              <a:rect l="l" t="t" r="r" b="b"/>
              <a:pathLst>
                <a:path w="1151" h="404" extrusionOk="0">
                  <a:moveTo>
                    <a:pt x="1151" y="54"/>
                  </a:moveTo>
                  <a:lnTo>
                    <a:pt x="25" y="403"/>
                  </a:lnTo>
                  <a:lnTo>
                    <a:pt x="23" y="403"/>
                  </a:lnTo>
                  <a:lnTo>
                    <a:pt x="18" y="377"/>
                  </a:lnTo>
                  <a:lnTo>
                    <a:pt x="1" y="352"/>
                  </a:lnTo>
                  <a:cubicBezTo>
                    <a:pt x="6" y="352"/>
                    <a:pt x="6" y="348"/>
                    <a:pt x="8" y="348"/>
                  </a:cubicBezTo>
                  <a:lnTo>
                    <a:pt x="1129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17"/>
            <p:cNvSpPr/>
            <p:nvPr/>
          </p:nvSpPr>
          <p:spPr>
            <a:xfrm rot="-678917" flipH="1">
              <a:off x="-339831" y="3496684"/>
              <a:ext cx="73082" cy="24284"/>
            </a:xfrm>
            <a:custGeom>
              <a:avLst/>
              <a:gdLst/>
              <a:ahLst/>
              <a:cxnLst/>
              <a:rect l="l" t="t" r="r" b="b"/>
              <a:pathLst>
                <a:path w="1267" h="421" extrusionOk="0">
                  <a:moveTo>
                    <a:pt x="1267" y="49"/>
                  </a:moveTo>
                  <a:cubicBezTo>
                    <a:pt x="1010" y="127"/>
                    <a:pt x="401" y="304"/>
                    <a:pt x="12" y="420"/>
                  </a:cubicBezTo>
                  <a:lnTo>
                    <a:pt x="0" y="365"/>
                  </a:lnTo>
                  <a:cubicBezTo>
                    <a:pt x="405" y="243"/>
                    <a:pt x="985" y="73"/>
                    <a:pt x="124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17"/>
            <p:cNvSpPr/>
            <p:nvPr/>
          </p:nvSpPr>
          <p:spPr>
            <a:xfrm rot="-678917" flipH="1">
              <a:off x="-292665" y="3471815"/>
              <a:ext cx="20592" cy="38531"/>
            </a:xfrm>
            <a:custGeom>
              <a:avLst/>
              <a:gdLst/>
              <a:ahLst/>
              <a:cxnLst/>
              <a:rect l="l" t="t" r="r" b="b"/>
              <a:pathLst>
                <a:path w="357" h="668" extrusionOk="0">
                  <a:moveTo>
                    <a:pt x="328" y="668"/>
                  </a:moveTo>
                  <a:cubicBezTo>
                    <a:pt x="318" y="668"/>
                    <a:pt x="306" y="663"/>
                    <a:pt x="303" y="653"/>
                  </a:cubicBezTo>
                  <a:lnTo>
                    <a:pt x="5" y="44"/>
                  </a:lnTo>
                  <a:cubicBezTo>
                    <a:pt x="0" y="27"/>
                    <a:pt x="5" y="13"/>
                    <a:pt x="17" y="8"/>
                  </a:cubicBezTo>
                  <a:cubicBezTo>
                    <a:pt x="32" y="0"/>
                    <a:pt x="49" y="8"/>
                    <a:pt x="54" y="20"/>
                  </a:cubicBezTo>
                  <a:lnTo>
                    <a:pt x="352" y="629"/>
                  </a:lnTo>
                  <a:cubicBezTo>
                    <a:pt x="357" y="643"/>
                    <a:pt x="352" y="658"/>
                    <a:pt x="340" y="665"/>
                  </a:cubicBezTo>
                  <a:cubicBezTo>
                    <a:pt x="333" y="668"/>
                    <a:pt x="330" y="668"/>
                    <a:pt x="328" y="66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17"/>
            <p:cNvSpPr/>
            <p:nvPr/>
          </p:nvSpPr>
          <p:spPr>
            <a:xfrm rot="-678917" flipH="1">
              <a:off x="-1477379" y="4634024"/>
              <a:ext cx="441838" cy="712190"/>
            </a:xfrm>
            <a:custGeom>
              <a:avLst/>
              <a:gdLst/>
              <a:ahLst/>
              <a:cxnLst/>
              <a:rect l="l" t="t" r="r" b="b"/>
              <a:pathLst>
                <a:path w="7660" h="12347" extrusionOk="0">
                  <a:moveTo>
                    <a:pt x="5166" y="0"/>
                  </a:moveTo>
                  <a:lnTo>
                    <a:pt x="1730" y="1068"/>
                  </a:lnTo>
                  <a:lnTo>
                    <a:pt x="1745" y="1099"/>
                  </a:lnTo>
                  <a:lnTo>
                    <a:pt x="1" y="1674"/>
                  </a:lnTo>
                  <a:lnTo>
                    <a:pt x="2880" y="12347"/>
                  </a:lnTo>
                  <a:lnTo>
                    <a:pt x="6114" y="11425"/>
                  </a:lnTo>
                  <a:lnTo>
                    <a:pt x="6114" y="11425"/>
                  </a:lnTo>
                  <a:lnTo>
                    <a:pt x="6139" y="11483"/>
                  </a:lnTo>
                  <a:lnTo>
                    <a:pt x="7660" y="11061"/>
                  </a:lnTo>
                  <a:lnTo>
                    <a:pt x="6333" y="5190"/>
                  </a:lnTo>
                  <a:lnTo>
                    <a:pt x="6321" y="5129"/>
                  </a:lnTo>
                  <a:lnTo>
                    <a:pt x="5166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17"/>
            <p:cNvSpPr/>
            <p:nvPr/>
          </p:nvSpPr>
          <p:spPr>
            <a:xfrm rot="-678917" flipH="1">
              <a:off x="-1935958" y="3325751"/>
              <a:ext cx="614535" cy="2275638"/>
            </a:xfrm>
            <a:custGeom>
              <a:avLst/>
              <a:gdLst/>
              <a:ahLst/>
              <a:cxnLst/>
              <a:rect l="l" t="t" r="r" b="b"/>
              <a:pathLst>
                <a:path w="10654" h="39452" extrusionOk="0">
                  <a:moveTo>
                    <a:pt x="65" y="1"/>
                  </a:moveTo>
                  <a:cubicBezTo>
                    <a:pt x="59" y="1"/>
                    <a:pt x="54" y="2"/>
                    <a:pt x="49" y="3"/>
                  </a:cubicBezTo>
                  <a:cubicBezTo>
                    <a:pt x="17" y="13"/>
                    <a:pt x="0" y="42"/>
                    <a:pt x="10" y="74"/>
                  </a:cubicBezTo>
                  <a:lnTo>
                    <a:pt x="10535" y="39410"/>
                  </a:lnTo>
                  <a:cubicBezTo>
                    <a:pt x="10542" y="39435"/>
                    <a:pt x="10566" y="39452"/>
                    <a:pt x="10590" y="39452"/>
                  </a:cubicBezTo>
                  <a:cubicBezTo>
                    <a:pt x="10593" y="39452"/>
                    <a:pt x="10600" y="39452"/>
                    <a:pt x="10605" y="39449"/>
                  </a:cubicBezTo>
                  <a:cubicBezTo>
                    <a:pt x="10636" y="39440"/>
                    <a:pt x="10653" y="39410"/>
                    <a:pt x="10644" y="39379"/>
                  </a:cubicBezTo>
                  <a:lnTo>
                    <a:pt x="119" y="42"/>
                  </a:lnTo>
                  <a:cubicBezTo>
                    <a:pt x="111" y="18"/>
                    <a:pt x="89" y="1"/>
                    <a:pt x="6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17"/>
            <p:cNvSpPr/>
            <p:nvPr/>
          </p:nvSpPr>
          <p:spPr>
            <a:xfrm rot="-678917" flipH="1">
              <a:off x="-852707" y="4732177"/>
              <a:ext cx="132609" cy="595385"/>
            </a:xfrm>
            <a:custGeom>
              <a:avLst/>
              <a:gdLst/>
              <a:ahLst/>
              <a:cxnLst/>
              <a:rect l="l" t="t" r="r" b="b"/>
              <a:pathLst>
                <a:path w="2299" h="10322" extrusionOk="0">
                  <a:moveTo>
                    <a:pt x="29" y="0"/>
                  </a:moveTo>
                  <a:cubicBezTo>
                    <a:pt x="28" y="0"/>
                    <a:pt x="26" y="1"/>
                    <a:pt x="25" y="1"/>
                  </a:cubicBezTo>
                  <a:cubicBezTo>
                    <a:pt x="8" y="6"/>
                    <a:pt x="1" y="20"/>
                    <a:pt x="3" y="35"/>
                  </a:cubicBezTo>
                  <a:lnTo>
                    <a:pt x="2235" y="9928"/>
                  </a:lnTo>
                  <a:lnTo>
                    <a:pt x="913" y="10268"/>
                  </a:lnTo>
                  <a:cubicBezTo>
                    <a:pt x="898" y="10270"/>
                    <a:pt x="889" y="10285"/>
                    <a:pt x="891" y="10299"/>
                  </a:cubicBezTo>
                  <a:cubicBezTo>
                    <a:pt x="894" y="10312"/>
                    <a:pt x="906" y="10321"/>
                    <a:pt x="918" y="10321"/>
                  </a:cubicBezTo>
                  <a:lnTo>
                    <a:pt x="925" y="10321"/>
                  </a:lnTo>
                  <a:lnTo>
                    <a:pt x="2274" y="9977"/>
                  </a:lnTo>
                  <a:cubicBezTo>
                    <a:pt x="2289" y="9972"/>
                    <a:pt x="2298" y="9957"/>
                    <a:pt x="2296" y="9943"/>
                  </a:cubicBezTo>
                  <a:lnTo>
                    <a:pt x="57" y="23"/>
                  </a:lnTo>
                  <a:cubicBezTo>
                    <a:pt x="54" y="10"/>
                    <a:pt x="42" y="0"/>
                    <a:pt x="2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17"/>
            <p:cNvSpPr/>
            <p:nvPr/>
          </p:nvSpPr>
          <p:spPr>
            <a:xfrm rot="-678917" flipH="1">
              <a:off x="-804156" y="5305565"/>
              <a:ext cx="81215" cy="54336"/>
            </a:xfrm>
            <a:custGeom>
              <a:avLst/>
              <a:gdLst/>
              <a:ahLst/>
              <a:cxnLst/>
              <a:rect l="l" t="t" r="r" b="b"/>
              <a:pathLst>
                <a:path w="1408" h="942" extrusionOk="0">
                  <a:moveTo>
                    <a:pt x="1183" y="0"/>
                  </a:moveTo>
                  <a:cubicBezTo>
                    <a:pt x="1179" y="0"/>
                    <a:pt x="1176" y="1"/>
                    <a:pt x="1172" y="3"/>
                  </a:cubicBezTo>
                  <a:cubicBezTo>
                    <a:pt x="1158" y="7"/>
                    <a:pt x="1148" y="24"/>
                    <a:pt x="1153" y="39"/>
                  </a:cubicBezTo>
                  <a:lnTo>
                    <a:pt x="1342" y="565"/>
                  </a:lnTo>
                  <a:lnTo>
                    <a:pt x="25" y="888"/>
                  </a:lnTo>
                  <a:cubicBezTo>
                    <a:pt x="10" y="891"/>
                    <a:pt x="1" y="905"/>
                    <a:pt x="5" y="922"/>
                  </a:cubicBezTo>
                  <a:cubicBezTo>
                    <a:pt x="8" y="934"/>
                    <a:pt x="20" y="941"/>
                    <a:pt x="32" y="941"/>
                  </a:cubicBezTo>
                  <a:lnTo>
                    <a:pt x="42" y="941"/>
                  </a:lnTo>
                  <a:lnTo>
                    <a:pt x="1383" y="614"/>
                  </a:lnTo>
                  <a:cubicBezTo>
                    <a:pt x="1393" y="612"/>
                    <a:pt x="1400" y="607"/>
                    <a:pt x="1403" y="599"/>
                  </a:cubicBezTo>
                  <a:cubicBezTo>
                    <a:pt x="1408" y="595"/>
                    <a:pt x="1408" y="585"/>
                    <a:pt x="1405" y="578"/>
                  </a:cubicBezTo>
                  <a:lnTo>
                    <a:pt x="1209" y="20"/>
                  </a:lnTo>
                  <a:cubicBezTo>
                    <a:pt x="1203" y="8"/>
                    <a:pt x="1193" y="0"/>
                    <a:pt x="118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17"/>
            <p:cNvSpPr/>
            <p:nvPr/>
          </p:nvSpPr>
          <p:spPr>
            <a:xfrm rot="-678917" flipH="1">
              <a:off x="-762643" y="4783368"/>
              <a:ext cx="321111" cy="554259"/>
            </a:xfrm>
            <a:custGeom>
              <a:avLst/>
              <a:gdLst/>
              <a:ahLst/>
              <a:cxnLst/>
              <a:rect l="l" t="t" r="r" b="b"/>
              <a:pathLst>
                <a:path w="5567" h="9609" extrusionOk="0">
                  <a:moveTo>
                    <a:pt x="30" y="1"/>
                  </a:moveTo>
                  <a:cubicBezTo>
                    <a:pt x="29" y="1"/>
                    <a:pt x="27" y="1"/>
                    <a:pt x="25" y="1"/>
                  </a:cubicBezTo>
                  <a:cubicBezTo>
                    <a:pt x="10" y="6"/>
                    <a:pt x="1" y="20"/>
                    <a:pt x="3" y="35"/>
                  </a:cubicBezTo>
                  <a:lnTo>
                    <a:pt x="2589" y="9572"/>
                  </a:lnTo>
                  <a:lnTo>
                    <a:pt x="2592" y="9589"/>
                  </a:lnTo>
                  <a:cubicBezTo>
                    <a:pt x="2594" y="9601"/>
                    <a:pt x="2606" y="9608"/>
                    <a:pt x="2619" y="9608"/>
                  </a:cubicBezTo>
                  <a:lnTo>
                    <a:pt x="2626" y="9608"/>
                  </a:lnTo>
                  <a:lnTo>
                    <a:pt x="2633" y="9606"/>
                  </a:lnTo>
                  <a:lnTo>
                    <a:pt x="5566" y="8820"/>
                  </a:lnTo>
                  <a:lnTo>
                    <a:pt x="5544" y="8771"/>
                  </a:lnTo>
                  <a:lnTo>
                    <a:pt x="2638" y="9548"/>
                  </a:lnTo>
                  <a:lnTo>
                    <a:pt x="59" y="23"/>
                  </a:lnTo>
                  <a:cubicBezTo>
                    <a:pt x="57" y="10"/>
                    <a:pt x="45" y="1"/>
                    <a:pt x="3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7"/>
            <p:cNvSpPr/>
            <p:nvPr/>
          </p:nvSpPr>
          <p:spPr>
            <a:xfrm rot="-678917" flipH="1">
              <a:off x="-717997" y="5327158"/>
              <a:ext cx="215555" cy="57566"/>
            </a:xfrm>
            <a:custGeom>
              <a:avLst/>
              <a:gdLst/>
              <a:ahLst/>
              <a:cxnLst/>
              <a:rect l="l" t="t" r="r" b="b"/>
              <a:pathLst>
                <a:path w="3737" h="998" extrusionOk="0">
                  <a:moveTo>
                    <a:pt x="3717" y="0"/>
                  </a:moveTo>
                  <a:lnTo>
                    <a:pt x="100" y="924"/>
                  </a:lnTo>
                  <a:lnTo>
                    <a:pt x="582" y="303"/>
                  </a:lnTo>
                  <a:lnTo>
                    <a:pt x="587" y="294"/>
                  </a:lnTo>
                  <a:cubicBezTo>
                    <a:pt x="597" y="282"/>
                    <a:pt x="594" y="265"/>
                    <a:pt x="582" y="255"/>
                  </a:cubicBezTo>
                  <a:cubicBezTo>
                    <a:pt x="577" y="251"/>
                    <a:pt x="571" y="249"/>
                    <a:pt x="565" y="249"/>
                  </a:cubicBezTo>
                  <a:cubicBezTo>
                    <a:pt x="556" y="249"/>
                    <a:pt x="547" y="253"/>
                    <a:pt x="541" y="260"/>
                  </a:cubicBezTo>
                  <a:lnTo>
                    <a:pt x="534" y="269"/>
                  </a:lnTo>
                  <a:lnTo>
                    <a:pt x="5" y="951"/>
                  </a:lnTo>
                  <a:cubicBezTo>
                    <a:pt x="0" y="961"/>
                    <a:pt x="0" y="975"/>
                    <a:pt x="5" y="985"/>
                  </a:cubicBezTo>
                  <a:cubicBezTo>
                    <a:pt x="7" y="995"/>
                    <a:pt x="17" y="997"/>
                    <a:pt x="27" y="997"/>
                  </a:cubicBezTo>
                  <a:lnTo>
                    <a:pt x="34" y="997"/>
                  </a:lnTo>
                  <a:lnTo>
                    <a:pt x="3736" y="51"/>
                  </a:lnTo>
                  <a:lnTo>
                    <a:pt x="3717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7"/>
            <p:cNvSpPr/>
            <p:nvPr/>
          </p:nvSpPr>
          <p:spPr>
            <a:xfrm rot="-678917" flipH="1">
              <a:off x="-578575" y="4769929"/>
              <a:ext cx="157931" cy="566775"/>
            </a:xfrm>
            <a:custGeom>
              <a:avLst/>
              <a:gdLst/>
              <a:ahLst/>
              <a:cxnLst/>
              <a:rect l="l" t="t" r="r" b="b"/>
              <a:pathLst>
                <a:path w="2738" h="9826" extrusionOk="0">
                  <a:moveTo>
                    <a:pt x="32" y="0"/>
                  </a:moveTo>
                  <a:cubicBezTo>
                    <a:pt x="29" y="0"/>
                    <a:pt x="26" y="1"/>
                    <a:pt x="23" y="2"/>
                  </a:cubicBezTo>
                  <a:cubicBezTo>
                    <a:pt x="11" y="4"/>
                    <a:pt x="1" y="21"/>
                    <a:pt x="6" y="36"/>
                  </a:cubicBezTo>
                  <a:lnTo>
                    <a:pt x="2682" y="9803"/>
                  </a:lnTo>
                  <a:cubicBezTo>
                    <a:pt x="2687" y="9815"/>
                    <a:pt x="2699" y="9825"/>
                    <a:pt x="2711" y="9825"/>
                  </a:cubicBezTo>
                  <a:cubicBezTo>
                    <a:pt x="2713" y="9825"/>
                    <a:pt x="2716" y="9825"/>
                    <a:pt x="2716" y="9818"/>
                  </a:cubicBezTo>
                  <a:cubicBezTo>
                    <a:pt x="2728" y="9815"/>
                    <a:pt x="2738" y="9801"/>
                    <a:pt x="2735" y="9786"/>
                  </a:cubicBezTo>
                  <a:lnTo>
                    <a:pt x="57" y="21"/>
                  </a:lnTo>
                  <a:cubicBezTo>
                    <a:pt x="55" y="8"/>
                    <a:pt x="44" y="0"/>
                    <a:pt x="3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7"/>
            <p:cNvSpPr/>
            <p:nvPr/>
          </p:nvSpPr>
          <p:spPr>
            <a:xfrm rot="-678917" flipH="1">
              <a:off x="-695626" y="5001586"/>
              <a:ext cx="79715" cy="316612"/>
            </a:xfrm>
            <a:custGeom>
              <a:avLst/>
              <a:gdLst/>
              <a:ahLst/>
              <a:cxnLst/>
              <a:rect l="l" t="t" r="r" b="b"/>
              <a:pathLst>
                <a:path w="1382" h="5489" extrusionOk="0">
                  <a:moveTo>
                    <a:pt x="1" y="0"/>
                  </a:moveTo>
                  <a:lnTo>
                    <a:pt x="1" y="0"/>
                  </a:lnTo>
                  <a:cubicBezTo>
                    <a:pt x="23" y="66"/>
                    <a:pt x="947" y="3819"/>
                    <a:pt x="1323" y="5466"/>
                  </a:cubicBezTo>
                  <a:cubicBezTo>
                    <a:pt x="1326" y="5478"/>
                    <a:pt x="1338" y="5488"/>
                    <a:pt x="1350" y="5488"/>
                  </a:cubicBezTo>
                  <a:lnTo>
                    <a:pt x="1357" y="5488"/>
                  </a:lnTo>
                  <a:cubicBezTo>
                    <a:pt x="1372" y="5483"/>
                    <a:pt x="1381" y="5469"/>
                    <a:pt x="1377" y="5454"/>
                  </a:cubicBezTo>
                  <a:cubicBezTo>
                    <a:pt x="1192" y="4651"/>
                    <a:pt x="151" y="359"/>
                    <a:pt x="151" y="359"/>
                  </a:cubicBez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7"/>
            <p:cNvSpPr/>
            <p:nvPr/>
          </p:nvSpPr>
          <p:spPr>
            <a:xfrm rot="-678917" flipH="1">
              <a:off x="-648562" y="4993420"/>
              <a:ext cx="130590" cy="36281"/>
            </a:xfrm>
            <a:custGeom>
              <a:avLst/>
              <a:gdLst/>
              <a:ahLst/>
              <a:cxnLst/>
              <a:rect l="l" t="t" r="r" b="b"/>
              <a:pathLst>
                <a:path w="2264" h="629" extrusionOk="0">
                  <a:moveTo>
                    <a:pt x="2232" y="0"/>
                  </a:moveTo>
                  <a:cubicBezTo>
                    <a:pt x="2230" y="0"/>
                    <a:pt x="2229" y="0"/>
                    <a:pt x="2227" y="1"/>
                  </a:cubicBezTo>
                  <a:lnTo>
                    <a:pt x="25" y="573"/>
                  </a:lnTo>
                  <a:cubicBezTo>
                    <a:pt x="10" y="578"/>
                    <a:pt x="0" y="593"/>
                    <a:pt x="5" y="607"/>
                  </a:cubicBezTo>
                  <a:cubicBezTo>
                    <a:pt x="8" y="619"/>
                    <a:pt x="20" y="629"/>
                    <a:pt x="32" y="629"/>
                  </a:cubicBezTo>
                  <a:lnTo>
                    <a:pt x="37" y="629"/>
                  </a:lnTo>
                  <a:lnTo>
                    <a:pt x="2240" y="56"/>
                  </a:lnTo>
                  <a:cubicBezTo>
                    <a:pt x="2254" y="51"/>
                    <a:pt x="2264" y="37"/>
                    <a:pt x="2261" y="22"/>
                  </a:cubicBezTo>
                  <a:cubicBezTo>
                    <a:pt x="2257" y="9"/>
                    <a:pt x="2245" y="0"/>
                    <a:pt x="223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17"/>
            <p:cNvSpPr/>
            <p:nvPr/>
          </p:nvSpPr>
          <p:spPr>
            <a:xfrm rot="-678917" flipH="1">
              <a:off x="-787608" y="4985175"/>
              <a:ext cx="136070" cy="37723"/>
            </a:xfrm>
            <a:custGeom>
              <a:avLst/>
              <a:gdLst/>
              <a:ahLst/>
              <a:cxnLst/>
              <a:rect l="l" t="t" r="r" b="b"/>
              <a:pathLst>
                <a:path w="2359" h="654" extrusionOk="0">
                  <a:moveTo>
                    <a:pt x="2328" y="0"/>
                  </a:moveTo>
                  <a:cubicBezTo>
                    <a:pt x="2327" y="0"/>
                    <a:pt x="2326" y="0"/>
                    <a:pt x="2325" y="0"/>
                  </a:cubicBezTo>
                  <a:lnTo>
                    <a:pt x="2320" y="0"/>
                  </a:lnTo>
                  <a:lnTo>
                    <a:pt x="0" y="602"/>
                  </a:lnTo>
                  <a:lnTo>
                    <a:pt x="22" y="653"/>
                  </a:lnTo>
                  <a:lnTo>
                    <a:pt x="2334" y="56"/>
                  </a:lnTo>
                  <a:cubicBezTo>
                    <a:pt x="2349" y="54"/>
                    <a:pt x="2359" y="34"/>
                    <a:pt x="2354" y="22"/>
                  </a:cubicBezTo>
                  <a:cubicBezTo>
                    <a:pt x="2352" y="9"/>
                    <a:pt x="2340" y="0"/>
                    <a:pt x="232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17"/>
            <p:cNvSpPr/>
            <p:nvPr/>
          </p:nvSpPr>
          <p:spPr>
            <a:xfrm rot="-678917" flipH="1">
              <a:off x="-679694" y="4746587"/>
              <a:ext cx="75908" cy="268852"/>
            </a:xfrm>
            <a:custGeom>
              <a:avLst/>
              <a:gdLst/>
              <a:ahLst/>
              <a:cxnLst/>
              <a:rect l="l" t="t" r="r" b="b"/>
              <a:pathLst>
                <a:path w="1316" h="4661" extrusionOk="0">
                  <a:moveTo>
                    <a:pt x="33" y="1"/>
                  </a:moveTo>
                  <a:cubicBezTo>
                    <a:pt x="30" y="1"/>
                    <a:pt x="27" y="1"/>
                    <a:pt x="24" y="2"/>
                  </a:cubicBezTo>
                  <a:cubicBezTo>
                    <a:pt x="7" y="5"/>
                    <a:pt x="0" y="19"/>
                    <a:pt x="3" y="34"/>
                  </a:cubicBezTo>
                  <a:lnTo>
                    <a:pt x="1155" y="4277"/>
                  </a:lnTo>
                  <a:lnTo>
                    <a:pt x="1315" y="4660"/>
                  </a:lnTo>
                  <a:lnTo>
                    <a:pt x="56" y="19"/>
                  </a:lnTo>
                  <a:cubicBezTo>
                    <a:pt x="54" y="8"/>
                    <a:pt x="44" y="1"/>
                    <a:pt x="3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59" name="Google Shape;1159;p17"/>
            <p:cNvGrpSpPr/>
            <p:nvPr/>
          </p:nvGrpSpPr>
          <p:grpSpPr>
            <a:xfrm rot="-678859" flipH="1">
              <a:off x="-1650365" y="3241271"/>
              <a:ext cx="1505393" cy="2212400"/>
              <a:chOff x="-1140441" y="200517"/>
              <a:chExt cx="1470109" cy="2160545"/>
            </a:xfrm>
          </p:grpSpPr>
          <p:sp>
            <p:nvSpPr>
              <p:cNvPr id="1160" name="Google Shape;1160;p17"/>
              <p:cNvSpPr/>
              <p:nvPr/>
            </p:nvSpPr>
            <p:spPr>
              <a:xfrm>
                <a:off x="-926552" y="1635045"/>
                <a:ext cx="273933" cy="97789"/>
              </a:xfrm>
              <a:custGeom>
                <a:avLst/>
                <a:gdLst/>
                <a:ahLst/>
                <a:cxnLst/>
                <a:rect l="l" t="t" r="r" b="b"/>
                <a:pathLst>
                  <a:path w="4863" h="1736" extrusionOk="0">
                    <a:moveTo>
                      <a:pt x="4840" y="1"/>
                    </a:moveTo>
                    <a:lnTo>
                      <a:pt x="0" y="1680"/>
                    </a:lnTo>
                    <a:lnTo>
                      <a:pt x="12" y="1736"/>
                    </a:lnTo>
                    <a:lnTo>
                      <a:pt x="4862" y="52"/>
                    </a:lnTo>
                    <a:lnTo>
                      <a:pt x="4840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17"/>
              <p:cNvSpPr/>
              <p:nvPr/>
            </p:nvSpPr>
            <p:spPr>
              <a:xfrm>
                <a:off x="-653910" y="1293566"/>
                <a:ext cx="983578" cy="344402"/>
              </a:xfrm>
              <a:custGeom>
                <a:avLst/>
                <a:gdLst/>
                <a:ahLst/>
                <a:cxnLst/>
                <a:rect l="l" t="t" r="r" b="b"/>
                <a:pathLst>
                  <a:path w="17461" h="6114" extrusionOk="0">
                    <a:moveTo>
                      <a:pt x="17441" y="0"/>
                    </a:moveTo>
                    <a:lnTo>
                      <a:pt x="0" y="6063"/>
                    </a:lnTo>
                    <a:lnTo>
                      <a:pt x="22" y="6114"/>
                    </a:lnTo>
                    <a:lnTo>
                      <a:pt x="11859" y="2002"/>
                    </a:lnTo>
                    <a:lnTo>
                      <a:pt x="17461" y="97"/>
                    </a:lnTo>
                    <a:lnTo>
                      <a:pt x="17441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17"/>
              <p:cNvSpPr/>
              <p:nvPr/>
            </p:nvSpPr>
            <p:spPr>
              <a:xfrm>
                <a:off x="-953197" y="1517651"/>
                <a:ext cx="250781" cy="91649"/>
              </a:xfrm>
              <a:custGeom>
                <a:avLst/>
                <a:gdLst/>
                <a:ahLst/>
                <a:cxnLst/>
                <a:rect l="l" t="t" r="r" b="b"/>
                <a:pathLst>
                  <a:path w="4452" h="1627" extrusionOk="0">
                    <a:moveTo>
                      <a:pt x="4433" y="1"/>
                    </a:moveTo>
                    <a:lnTo>
                      <a:pt x="0" y="1571"/>
                    </a:lnTo>
                    <a:lnTo>
                      <a:pt x="12" y="1626"/>
                    </a:lnTo>
                    <a:lnTo>
                      <a:pt x="4452" y="52"/>
                    </a:lnTo>
                    <a:lnTo>
                      <a:pt x="4433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17"/>
              <p:cNvSpPr/>
              <p:nvPr/>
            </p:nvSpPr>
            <p:spPr>
              <a:xfrm>
                <a:off x="-703537" y="1364600"/>
                <a:ext cx="432051" cy="155978"/>
              </a:xfrm>
              <a:custGeom>
                <a:avLst/>
                <a:gdLst/>
                <a:ahLst/>
                <a:cxnLst/>
                <a:rect l="l" t="t" r="r" b="b"/>
                <a:pathLst>
                  <a:path w="7670" h="2769" extrusionOk="0">
                    <a:moveTo>
                      <a:pt x="7669" y="1"/>
                    </a:moveTo>
                    <a:lnTo>
                      <a:pt x="7585" y="30"/>
                    </a:lnTo>
                    <a:lnTo>
                      <a:pt x="1" y="2718"/>
                    </a:lnTo>
                    <a:lnTo>
                      <a:pt x="20" y="2769"/>
                    </a:lnTo>
                    <a:lnTo>
                      <a:pt x="7536" y="107"/>
                    </a:lnTo>
                    <a:lnTo>
                      <a:pt x="7621" y="76"/>
                    </a:lnTo>
                    <a:lnTo>
                      <a:pt x="7669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17"/>
              <p:cNvSpPr/>
              <p:nvPr/>
            </p:nvSpPr>
            <p:spPr>
              <a:xfrm>
                <a:off x="-655318" y="1571166"/>
                <a:ext cx="212589" cy="150457"/>
              </a:xfrm>
              <a:custGeom>
                <a:avLst/>
                <a:gdLst/>
                <a:ahLst/>
                <a:cxnLst/>
                <a:rect l="l" t="t" r="r" b="b"/>
                <a:pathLst>
                  <a:path w="3774" h="2671" extrusionOk="0">
                    <a:moveTo>
                      <a:pt x="3278" y="0"/>
                    </a:moveTo>
                    <a:cubicBezTo>
                      <a:pt x="3276" y="0"/>
                      <a:pt x="3273" y="1"/>
                      <a:pt x="3271" y="2"/>
                    </a:cubicBezTo>
                    <a:lnTo>
                      <a:pt x="25" y="1130"/>
                    </a:lnTo>
                    <a:cubicBezTo>
                      <a:pt x="11" y="1137"/>
                      <a:pt x="1" y="1152"/>
                      <a:pt x="8" y="1166"/>
                    </a:cubicBezTo>
                    <a:cubicBezTo>
                      <a:pt x="12" y="1180"/>
                      <a:pt x="24" y="1187"/>
                      <a:pt x="36" y="1187"/>
                    </a:cubicBezTo>
                    <a:cubicBezTo>
                      <a:pt x="39" y="1187"/>
                      <a:pt x="42" y="1187"/>
                      <a:pt x="45" y="1186"/>
                    </a:cubicBezTo>
                    <a:lnTo>
                      <a:pt x="3262" y="70"/>
                    </a:lnTo>
                    <a:lnTo>
                      <a:pt x="3710" y="1673"/>
                    </a:lnTo>
                    <a:lnTo>
                      <a:pt x="656" y="2617"/>
                    </a:lnTo>
                    <a:cubicBezTo>
                      <a:pt x="641" y="2620"/>
                      <a:pt x="632" y="2634"/>
                      <a:pt x="639" y="2651"/>
                    </a:cubicBezTo>
                    <a:cubicBezTo>
                      <a:pt x="641" y="2661"/>
                      <a:pt x="654" y="2671"/>
                      <a:pt x="666" y="2671"/>
                    </a:cubicBezTo>
                    <a:cubicBezTo>
                      <a:pt x="668" y="2671"/>
                      <a:pt x="673" y="2671"/>
                      <a:pt x="673" y="2668"/>
                    </a:cubicBezTo>
                    <a:lnTo>
                      <a:pt x="3754" y="1717"/>
                    </a:lnTo>
                    <a:cubicBezTo>
                      <a:pt x="3766" y="1712"/>
                      <a:pt x="3774" y="1698"/>
                      <a:pt x="3771" y="1683"/>
                    </a:cubicBezTo>
                    <a:lnTo>
                      <a:pt x="3308" y="24"/>
                    </a:lnTo>
                    <a:cubicBezTo>
                      <a:pt x="3305" y="14"/>
                      <a:pt x="3298" y="9"/>
                      <a:pt x="3293" y="7"/>
                    </a:cubicBezTo>
                    <a:cubicBezTo>
                      <a:pt x="3289" y="2"/>
                      <a:pt x="3283" y="0"/>
                      <a:pt x="3278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17"/>
              <p:cNvSpPr/>
              <p:nvPr/>
            </p:nvSpPr>
            <p:spPr>
              <a:xfrm>
                <a:off x="-525588" y="1655156"/>
                <a:ext cx="10139" cy="32840"/>
              </a:xfrm>
              <a:custGeom>
                <a:avLst/>
                <a:gdLst/>
                <a:ahLst/>
                <a:cxnLst/>
                <a:rect l="l" t="t" r="r" b="b"/>
                <a:pathLst>
                  <a:path w="180" h="583" extrusionOk="0">
                    <a:moveTo>
                      <a:pt x="29" y="0"/>
                    </a:moveTo>
                    <a:cubicBezTo>
                      <a:pt x="28" y="0"/>
                      <a:pt x="26" y="0"/>
                      <a:pt x="25" y="1"/>
                    </a:cubicBezTo>
                    <a:cubicBezTo>
                      <a:pt x="10" y="3"/>
                      <a:pt x="0" y="20"/>
                      <a:pt x="3" y="34"/>
                    </a:cubicBezTo>
                    <a:lnTo>
                      <a:pt x="122" y="561"/>
                    </a:lnTo>
                    <a:cubicBezTo>
                      <a:pt x="124" y="573"/>
                      <a:pt x="136" y="583"/>
                      <a:pt x="148" y="583"/>
                    </a:cubicBezTo>
                    <a:lnTo>
                      <a:pt x="156" y="583"/>
                    </a:lnTo>
                    <a:cubicBezTo>
                      <a:pt x="170" y="580"/>
                      <a:pt x="180" y="566"/>
                      <a:pt x="177" y="549"/>
                    </a:cubicBezTo>
                    <a:lnTo>
                      <a:pt x="59" y="22"/>
                    </a:lnTo>
                    <a:cubicBezTo>
                      <a:pt x="56" y="9"/>
                      <a:pt x="42" y="0"/>
                      <a:pt x="2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17"/>
              <p:cNvSpPr/>
              <p:nvPr/>
            </p:nvSpPr>
            <p:spPr>
              <a:xfrm>
                <a:off x="-692328" y="1707318"/>
                <a:ext cx="18251" cy="34530"/>
              </a:xfrm>
              <a:custGeom>
                <a:avLst/>
                <a:gdLst/>
                <a:ahLst/>
                <a:cxnLst/>
                <a:rect l="l" t="t" r="r" b="b"/>
                <a:pathLst>
                  <a:path w="324" h="613" extrusionOk="0">
                    <a:moveTo>
                      <a:pt x="31" y="1"/>
                    </a:moveTo>
                    <a:cubicBezTo>
                      <a:pt x="28" y="1"/>
                      <a:pt x="24" y="2"/>
                      <a:pt x="20" y="4"/>
                    </a:cubicBezTo>
                    <a:cubicBezTo>
                      <a:pt x="8" y="9"/>
                      <a:pt x="0" y="23"/>
                      <a:pt x="8" y="40"/>
                    </a:cubicBezTo>
                    <a:lnTo>
                      <a:pt x="267" y="598"/>
                    </a:lnTo>
                    <a:cubicBezTo>
                      <a:pt x="270" y="605"/>
                      <a:pt x="282" y="613"/>
                      <a:pt x="292" y="613"/>
                    </a:cubicBezTo>
                    <a:lnTo>
                      <a:pt x="304" y="613"/>
                    </a:lnTo>
                    <a:cubicBezTo>
                      <a:pt x="316" y="605"/>
                      <a:pt x="323" y="591"/>
                      <a:pt x="316" y="576"/>
                    </a:cubicBezTo>
                    <a:lnTo>
                      <a:pt x="56" y="18"/>
                    </a:lnTo>
                    <a:cubicBezTo>
                      <a:pt x="51" y="8"/>
                      <a:pt x="42" y="1"/>
                      <a:pt x="3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17"/>
              <p:cNvSpPr/>
              <p:nvPr/>
            </p:nvSpPr>
            <p:spPr>
              <a:xfrm>
                <a:off x="-778007" y="1635214"/>
                <a:ext cx="160878" cy="130855"/>
              </a:xfrm>
              <a:custGeom>
                <a:avLst/>
                <a:gdLst/>
                <a:ahLst/>
                <a:cxnLst/>
                <a:rect l="l" t="t" r="r" b="b"/>
                <a:pathLst>
                  <a:path w="2856" h="2323" extrusionOk="0">
                    <a:moveTo>
                      <a:pt x="2203" y="0"/>
                    </a:moveTo>
                    <a:lnTo>
                      <a:pt x="17" y="757"/>
                    </a:lnTo>
                    <a:cubicBezTo>
                      <a:pt x="12" y="762"/>
                      <a:pt x="5" y="767"/>
                      <a:pt x="3" y="774"/>
                    </a:cubicBezTo>
                    <a:cubicBezTo>
                      <a:pt x="0" y="779"/>
                      <a:pt x="0" y="784"/>
                      <a:pt x="3" y="794"/>
                    </a:cubicBezTo>
                    <a:lnTo>
                      <a:pt x="561" y="2305"/>
                    </a:lnTo>
                    <a:cubicBezTo>
                      <a:pt x="566" y="2317"/>
                      <a:pt x="575" y="2322"/>
                      <a:pt x="587" y="2322"/>
                    </a:cubicBezTo>
                    <a:cubicBezTo>
                      <a:pt x="590" y="2322"/>
                      <a:pt x="595" y="2322"/>
                      <a:pt x="597" y="2320"/>
                    </a:cubicBezTo>
                    <a:cubicBezTo>
                      <a:pt x="619" y="2312"/>
                      <a:pt x="2456" y="1674"/>
                      <a:pt x="2856" y="1534"/>
                    </a:cubicBezTo>
                    <a:lnTo>
                      <a:pt x="2832" y="1483"/>
                    </a:lnTo>
                    <a:cubicBezTo>
                      <a:pt x="2451" y="1616"/>
                      <a:pt x="840" y="2177"/>
                      <a:pt x="602" y="2259"/>
                    </a:cubicBezTo>
                    <a:lnTo>
                      <a:pt x="63" y="801"/>
                    </a:lnTo>
                    <a:lnTo>
                      <a:pt x="2223" y="51"/>
                    </a:lnTo>
                    <a:lnTo>
                      <a:pt x="2225" y="51"/>
                    </a:lnTo>
                    <a:lnTo>
                      <a:pt x="2203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17"/>
              <p:cNvSpPr/>
              <p:nvPr/>
            </p:nvSpPr>
            <p:spPr>
              <a:xfrm>
                <a:off x="-233962" y="1373218"/>
                <a:ext cx="526348" cy="845006"/>
              </a:xfrm>
              <a:custGeom>
                <a:avLst/>
                <a:gdLst/>
                <a:ahLst/>
                <a:cxnLst/>
                <a:rect l="l" t="t" r="r" b="b"/>
                <a:pathLst>
                  <a:path w="9344" h="15001" extrusionOk="0">
                    <a:moveTo>
                      <a:pt x="6061" y="68"/>
                    </a:moveTo>
                    <a:lnTo>
                      <a:pt x="6563" y="1854"/>
                    </a:lnTo>
                    <a:lnTo>
                      <a:pt x="5188" y="2279"/>
                    </a:lnTo>
                    <a:lnTo>
                      <a:pt x="5188" y="2266"/>
                    </a:lnTo>
                    <a:lnTo>
                      <a:pt x="5054" y="1679"/>
                    </a:lnTo>
                    <a:cubicBezTo>
                      <a:pt x="5052" y="1662"/>
                      <a:pt x="5039" y="1655"/>
                      <a:pt x="5024" y="1655"/>
                    </a:cubicBezTo>
                    <a:cubicBezTo>
                      <a:pt x="5022" y="1655"/>
                      <a:pt x="5020" y="1655"/>
                      <a:pt x="5018" y="1655"/>
                    </a:cubicBezTo>
                    <a:cubicBezTo>
                      <a:pt x="5001" y="1658"/>
                      <a:pt x="4991" y="1674"/>
                      <a:pt x="4993" y="1691"/>
                    </a:cubicBezTo>
                    <a:lnTo>
                      <a:pt x="5127" y="2279"/>
                    </a:lnTo>
                    <a:cubicBezTo>
                      <a:pt x="5127" y="2286"/>
                      <a:pt x="5134" y="2291"/>
                      <a:pt x="5137" y="2293"/>
                    </a:cubicBezTo>
                    <a:lnTo>
                      <a:pt x="3157" y="2907"/>
                    </a:lnTo>
                    <a:cubicBezTo>
                      <a:pt x="3150" y="2907"/>
                      <a:pt x="3147" y="2909"/>
                      <a:pt x="3145" y="2917"/>
                    </a:cubicBezTo>
                    <a:cubicBezTo>
                      <a:pt x="2951" y="2982"/>
                      <a:pt x="2499" y="3140"/>
                      <a:pt x="2034" y="3300"/>
                    </a:cubicBezTo>
                    <a:lnTo>
                      <a:pt x="1755" y="2701"/>
                    </a:lnTo>
                    <a:cubicBezTo>
                      <a:pt x="1749" y="2690"/>
                      <a:pt x="1739" y="2683"/>
                      <a:pt x="1727" y="2683"/>
                    </a:cubicBezTo>
                    <a:cubicBezTo>
                      <a:pt x="1723" y="2683"/>
                      <a:pt x="1718" y="2684"/>
                      <a:pt x="1713" y="2686"/>
                    </a:cubicBezTo>
                    <a:cubicBezTo>
                      <a:pt x="1699" y="2693"/>
                      <a:pt x="1692" y="2713"/>
                      <a:pt x="1699" y="2727"/>
                    </a:cubicBezTo>
                    <a:lnTo>
                      <a:pt x="1973" y="3322"/>
                    </a:lnTo>
                    <a:cubicBezTo>
                      <a:pt x="1776" y="3392"/>
                      <a:pt x="1580" y="3458"/>
                      <a:pt x="1398" y="3523"/>
                    </a:cubicBezTo>
                    <a:cubicBezTo>
                      <a:pt x="1049" y="3644"/>
                      <a:pt x="765" y="3744"/>
                      <a:pt x="670" y="3778"/>
                    </a:cubicBezTo>
                    <a:lnTo>
                      <a:pt x="71" y="2150"/>
                    </a:lnTo>
                    <a:lnTo>
                      <a:pt x="2478" y="1313"/>
                    </a:lnTo>
                    <a:lnTo>
                      <a:pt x="2480" y="1313"/>
                    </a:lnTo>
                    <a:lnTo>
                      <a:pt x="6061" y="68"/>
                    </a:lnTo>
                    <a:close/>
                    <a:moveTo>
                      <a:pt x="6575" y="1915"/>
                    </a:moveTo>
                    <a:lnTo>
                      <a:pt x="7725" y="7005"/>
                    </a:lnTo>
                    <a:lnTo>
                      <a:pt x="5205" y="7657"/>
                    </a:lnTo>
                    <a:lnTo>
                      <a:pt x="3873" y="2749"/>
                    </a:lnTo>
                    <a:lnTo>
                      <a:pt x="6575" y="1915"/>
                    </a:lnTo>
                    <a:close/>
                    <a:moveTo>
                      <a:pt x="3812" y="2771"/>
                    </a:moveTo>
                    <a:lnTo>
                      <a:pt x="5095" y="7495"/>
                    </a:lnTo>
                    <a:lnTo>
                      <a:pt x="5095" y="7495"/>
                    </a:lnTo>
                    <a:lnTo>
                      <a:pt x="5095" y="7495"/>
                    </a:lnTo>
                    <a:cubicBezTo>
                      <a:pt x="5098" y="7504"/>
                      <a:pt x="5112" y="7565"/>
                      <a:pt x="5141" y="7674"/>
                    </a:cubicBezTo>
                    <a:lnTo>
                      <a:pt x="2723" y="8303"/>
                    </a:lnTo>
                    <a:lnTo>
                      <a:pt x="1444" y="3572"/>
                    </a:lnTo>
                    <a:cubicBezTo>
                      <a:pt x="2080" y="3351"/>
                      <a:pt x="2914" y="3062"/>
                      <a:pt x="3179" y="2968"/>
                    </a:cubicBezTo>
                    <a:lnTo>
                      <a:pt x="3812" y="2771"/>
                    </a:lnTo>
                    <a:close/>
                    <a:moveTo>
                      <a:pt x="7733" y="7068"/>
                    </a:moveTo>
                    <a:lnTo>
                      <a:pt x="9050" y="12910"/>
                    </a:lnTo>
                    <a:lnTo>
                      <a:pt x="7575" y="13288"/>
                    </a:lnTo>
                    <a:cubicBezTo>
                      <a:pt x="7568" y="13291"/>
                      <a:pt x="7560" y="13300"/>
                      <a:pt x="7558" y="13312"/>
                    </a:cubicBezTo>
                    <a:lnTo>
                      <a:pt x="7548" y="13293"/>
                    </a:lnTo>
                    <a:lnTo>
                      <a:pt x="6621" y="13543"/>
                    </a:lnTo>
                    <a:cubicBezTo>
                      <a:pt x="6406" y="12616"/>
                      <a:pt x="5363" y="8309"/>
                      <a:pt x="5270" y="7923"/>
                    </a:cubicBezTo>
                    <a:lnTo>
                      <a:pt x="5270" y="7923"/>
                    </a:lnTo>
                    <a:lnTo>
                      <a:pt x="5270" y="7924"/>
                    </a:lnTo>
                    <a:lnTo>
                      <a:pt x="5267" y="7913"/>
                    </a:lnTo>
                    <a:lnTo>
                      <a:pt x="5267" y="7913"/>
                    </a:lnTo>
                    <a:cubicBezTo>
                      <a:pt x="5264" y="7901"/>
                      <a:pt x="5263" y="7895"/>
                      <a:pt x="5263" y="7895"/>
                    </a:cubicBezTo>
                    <a:lnTo>
                      <a:pt x="5262" y="7893"/>
                    </a:lnTo>
                    <a:lnTo>
                      <a:pt x="5217" y="7720"/>
                    </a:lnTo>
                    <a:lnTo>
                      <a:pt x="7733" y="7068"/>
                    </a:lnTo>
                    <a:close/>
                    <a:moveTo>
                      <a:pt x="5154" y="7735"/>
                    </a:moveTo>
                    <a:cubicBezTo>
                      <a:pt x="5379" y="8652"/>
                      <a:pt x="6192" y="11959"/>
                      <a:pt x="6561" y="13560"/>
                    </a:cubicBezTo>
                    <a:lnTo>
                      <a:pt x="4309" y="14162"/>
                    </a:lnTo>
                    <a:lnTo>
                      <a:pt x="2740" y="8363"/>
                    </a:lnTo>
                    <a:lnTo>
                      <a:pt x="5154" y="7735"/>
                    </a:lnTo>
                    <a:close/>
                    <a:moveTo>
                      <a:pt x="1383" y="3594"/>
                    </a:moveTo>
                    <a:lnTo>
                      <a:pt x="4251" y="14191"/>
                    </a:lnTo>
                    <a:lnTo>
                      <a:pt x="4009" y="14504"/>
                    </a:lnTo>
                    <a:lnTo>
                      <a:pt x="1054" y="3708"/>
                    </a:lnTo>
                    <a:cubicBezTo>
                      <a:pt x="1151" y="3674"/>
                      <a:pt x="1262" y="3635"/>
                      <a:pt x="1383" y="3594"/>
                    </a:cubicBezTo>
                    <a:close/>
                    <a:moveTo>
                      <a:pt x="9074" y="12965"/>
                    </a:moveTo>
                    <a:lnTo>
                      <a:pt x="9273" y="13528"/>
                    </a:lnTo>
                    <a:lnTo>
                      <a:pt x="7805" y="13885"/>
                    </a:lnTo>
                    <a:lnTo>
                      <a:pt x="7803" y="13885"/>
                    </a:lnTo>
                    <a:lnTo>
                      <a:pt x="3773" y="14916"/>
                    </a:lnTo>
                    <a:lnTo>
                      <a:pt x="4025" y="14591"/>
                    </a:lnTo>
                    <a:lnTo>
                      <a:pt x="4309" y="14225"/>
                    </a:lnTo>
                    <a:lnTo>
                      <a:pt x="7575" y="13351"/>
                    </a:lnTo>
                    <a:lnTo>
                      <a:pt x="7570" y="13339"/>
                    </a:lnTo>
                    <a:lnTo>
                      <a:pt x="7570" y="13339"/>
                    </a:lnTo>
                    <a:cubicBezTo>
                      <a:pt x="7575" y="13342"/>
                      <a:pt x="7582" y="13346"/>
                      <a:pt x="7587" y="13346"/>
                    </a:cubicBezTo>
                    <a:lnTo>
                      <a:pt x="7597" y="13346"/>
                    </a:lnTo>
                    <a:lnTo>
                      <a:pt x="9074" y="12965"/>
                    </a:lnTo>
                    <a:close/>
                    <a:moveTo>
                      <a:pt x="6079" y="1"/>
                    </a:moveTo>
                    <a:cubicBezTo>
                      <a:pt x="6076" y="1"/>
                      <a:pt x="6074" y="1"/>
                      <a:pt x="6071" y="3"/>
                    </a:cubicBezTo>
                    <a:lnTo>
                      <a:pt x="2456" y="1257"/>
                    </a:lnTo>
                    <a:cubicBezTo>
                      <a:pt x="2456" y="1257"/>
                      <a:pt x="2453" y="1257"/>
                      <a:pt x="2453" y="1260"/>
                    </a:cubicBezTo>
                    <a:lnTo>
                      <a:pt x="22" y="2104"/>
                    </a:lnTo>
                    <a:cubicBezTo>
                      <a:pt x="13" y="2106"/>
                      <a:pt x="5" y="2114"/>
                      <a:pt x="3" y="2118"/>
                    </a:cubicBezTo>
                    <a:cubicBezTo>
                      <a:pt x="1" y="2126"/>
                      <a:pt x="1" y="2133"/>
                      <a:pt x="3" y="2143"/>
                    </a:cubicBezTo>
                    <a:lnTo>
                      <a:pt x="624" y="3826"/>
                    </a:lnTo>
                    <a:cubicBezTo>
                      <a:pt x="629" y="3839"/>
                      <a:pt x="644" y="3848"/>
                      <a:pt x="656" y="3848"/>
                    </a:cubicBezTo>
                    <a:cubicBezTo>
                      <a:pt x="658" y="3848"/>
                      <a:pt x="660" y="3848"/>
                      <a:pt x="665" y="3843"/>
                    </a:cubicBezTo>
                    <a:cubicBezTo>
                      <a:pt x="670" y="3841"/>
                      <a:pt x="796" y="3800"/>
                      <a:pt x="998" y="3729"/>
                    </a:cubicBezTo>
                    <a:lnTo>
                      <a:pt x="3965" y="14564"/>
                    </a:lnTo>
                    <a:lnTo>
                      <a:pt x="3664" y="14950"/>
                    </a:lnTo>
                    <a:cubicBezTo>
                      <a:pt x="3654" y="14960"/>
                      <a:pt x="3654" y="14974"/>
                      <a:pt x="3664" y="14986"/>
                    </a:cubicBezTo>
                    <a:cubicBezTo>
                      <a:pt x="3669" y="14996"/>
                      <a:pt x="3679" y="15001"/>
                      <a:pt x="3688" y="15001"/>
                    </a:cubicBezTo>
                    <a:lnTo>
                      <a:pt x="3696" y="15001"/>
                    </a:lnTo>
                    <a:lnTo>
                      <a:pt x="7815" y="13948"/>
                    </a:lnTo>
                    <a:lnTo>
                      <a:pt x="7817" y="13948"/>
                    </a:lnTo>
                    <a:lnTo>
                      <a:pt x="9317" y="13582"/>
                    </a:lnTo>
                    <a:cubicBezTo>
                      <a:pt x="9324" y="13579"/>
                      <a:pt x="9331" y="13577"/>
                      <a:pt x="9336" y="13567"/>
                    </a:cubicBezTo>
                    <a:cubicBezTo>
                      <a:pt x="9343" y="13557"/>
                      <a:pt x="9343" y="13548"/>
                      <a:pt x="9341" y="13540"/>
                    </a:cubicBezTo>
                    <a:lnTo>
                      <a:pt x="9123" y="12922"/>
                    </a:lnTo>
                    <a:lnTo>
                      <a:pt x="7791" y="7022"/>
                    </a:lnTo>
                    <a:lnTo>
                      <a:pt x="7791" y="7019"/>
                    </a:lnTo>
                    <a:lnTo>
                      <a:pt x="6629" y="1869"/>
                    </a:lnTo>
                    <a:lnTo>
                      <a:pt x="6112" y="22"/>
                    </a:lnTo>
                    <a:cubicBezTo>
                      <a:pt x="6107" y="13"/>
                      <a:pt x="6102" y="8"/>
                      <a:pt x="6095" y="5"/>
                    </a:cubicBezTo>
                    <a:cubicBezTo>
                      <a:pt x="6090" y="4"/>
                      <a:pt x="6085" y="1"/>
                      <a:pt x="6079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69" name="Google Shape;1169;p17"/>
              <p:cNvGrpSpPr/>
              <p:nvPr/>
            </p:nvGrpSpPr>
            <p:grpSpPr>
              <a:xfrm>
                <a:off x="-1140441" y="200517"/>
                <a:ext cx="1185466" cy="2160545"/>
                <a:chOff x="-1140441" y="200517"/>
                <a:chExt cx="1185466" cy="2160545"/>
              </a:xfrm>
            </p:grpSpPr>
            <p:sp>
              <p:nvSpPr>
                <p:cNvPr id="1170" name="Google Shape;1170;p17"/>
                <p:cNvSpPr/>
                <p:nvPr/>
              </p:nvSpPr>
              <p:spPr>
                <a:xfrm>
                  <a:off x="-703932" y="1421043"/>
                  <a:ext cx="191916" cy="1016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7" h="1804" extrusionOk="0">
                      <a:moveTo>
                        <a:pt x="3198" y="1"/>
                      </a:moveTo>
                      <a:cubicBezTo>
                        <a:pt x="3195" y="1"/>
                        <a:pt x="3192" y="1"/>
                        <a:pt x="3188" y="3"/>
                      </a:cubicBezTo>
                      <a:cubicBezTo>
                        <a:pt x="3174" y="8"/>
                        <a:pt x="3164" y="22"/>
                        <a:pt x="3169" y="39"/>
                      </a:cubicBezTo>
                      <a:lnTo>
                        <a:pt x="3336" y="537"/>
                      </a:lnTo>
                      <a:lnTo>
                        <a:pt x="22" y="1750"/>
                      </a:lnTo>
                      <a:cubicBezTo>
                        <a:pt x="10" y="1755"/>
                        <a:pt x="0" y="1769"/>
                        <a:pt x="8" y="1786"/>
                      </a:cubicBezTo>
                      <a:cubicBezTo>
                        <a:pt x="12" y="1798"/>
                        <a:pt x="22" y="1803"/>
                        <a:pt x="34" y="1803"/>
                      </a:cubicBezTo>
                      <a:cubicBezTo>
                        <a:pt x="37" y="1803"/>
                        <a:pt x="39" y="1803"/>
                        <a:pt x="42" y="1801"/>
                      </a:cubicBezTo>
                      <a:lnTo>
                        <a:pt x="3385" y="578"/>
                      </a:lnTo>
                      <a:cubicBezTo>
                        <a:pt x="3397" y="573"/>
                        <a:pt x="3407" y="556"/>
                        <a:pt x="3399" y="542"/>
                      </a:cubicBezTo>
                      <a:lnTo>
                        <a:pt x="3225" y="20"/>
                      </a:lnTo>
                      <a:cubicBezTo>
                        <a:pt x="3219" y="9"/>
                        <a:pt x="3209" y="1"/>
                        <a:pt x="3198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1" name="Google Shape;1171;p17"/>
                <p:cNvSpPr/>
                <p:nvPr/>
              </p:nvSpPr>
              <p:spPr>
                <a:xfrm>
                  <a:off x="-850336" y="844833"/>
                  <a:ext cx="175975" cy="636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4" h="11295" extrusionOk="0">
                      <a:moveTo>
                        <a:pt x="27" y="1"/>
                      </a:moveTo>
                      <a:cubicBezTo>
                        <a:pt x="26" y="1"/>
                        <a:pt x="24" y="1"/>
                        <a:pt x="23" y="1"/>
                      </a:cubicBezTo>
                      <a:cubicBezTo>
                        <a:pt x="11" y="6"/>
                        <a:pt x="1" y="21"/>
                        <a:pt x="3" y="35"/>
                      </a:cubicBezTo>
                      <a:lnTo>
                        <a:pt x="3070" y="11275"/>
                      </a:lnTo>
                      <a:cubicBezTo>
                        <a:pt x="3072" y="11287"/>
                        <a:pt x="3084" y="11295"/>
                        <a:pt x="3097" y="11295"/>
                      </a:cubicBezTo>
                      <a:cubicBezTo>
                        <a:pt x="3097" y="11295"/>
                        <a:pt x="3099" y="11295"/>
                        <a:pt x="3104" y="11292"/>
                      </a:cubicBezTo>
                      <a:cubicBezTo>
                        <a:pt x="3116" y="11290"/>
                        <a:pt x="3123" y="11275"/>
                        <a:pt x="3121" y="11258"/>
                      </a:cubicBezTo>
                      <a:lnTo>
                        <a:pt x="54" y="21"/>
                      </a:lnTo>
                      <a:cubicBezTo>
                        <a:pt x="52" y="10"/>
                        <a:pt x="40" y="1"/>
                        <a:pt x="27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2" name="Google Shape;1172;p17"/>
                <p:cNvSpPr/>
                <p:nvPr/>
              </p:nvSpPr>
              <p:spPr>
                <a:xfrm>
                  <a:off x="-869151" y="1032359"/>
                  <a:ext cx="251344" cy="1025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2" h="1821" extrusionOk="0">
                      <a:moveTo>
                        <a:pt x="4432" y="0"/>
                      </a:moveTo>
                      <a:cubicBezTo>
                        <a:pt x="4428" y="0"/>
                        <a:pt x="4424" y="1"/>
                        <a:pt x="4420" y="3"/>
                      </a:cubicBezTo>
                      <a:lnTo>
                        <a:pt x="22" y="1765"/>
                      </a:lnTo>
                      <a:cubicBezTo>
                        <a:pt x="7" y="1772"/>
                        <a:pt x="0" y="1786"/>
                        <a:pt x="7" y="1801"/>
                      </a:cubicBezTo>
                      <a:cubicBezTo>
                        <a:pt x="12" y="1813"/>
                        <a:pt x="22" y="1820"/>
                        <a:pt x="34" y="1820"/>
                      </a:cubicBezTo>
                      <a:cubicBezTo>
                        <a:pt x="37" y="1820"/>
                        <a:pt x="44" y="1820"/>
                        <a:pt x="44" y="1816"/>
                      </a:cubicBezTo>
                      <a:lnTo>
                        <a:pt x="4440" y="54"/>
                      </a:lnTo>
                      <a:cubicBezTo>
                        <a:pt x="4457" y="49"/>
                        <a:pt x="4462" y="32"/>
                        <a:pt x="4457" y="18"/>
                      </a:cubicBezTo>
                      <a:cubicBezTo>
                        <a:pt x="4452" y="7"/>
                        <a:pt x="4442" y="0"/>
                        <a:pt x="4432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3" name="Google Shape;1173;p17"/>
                <p:cNvSpPr/>
                <p:nvPr/>
              </p:nvSpPr>
              <p:spPr>
                <a:xfrm>
                  <a:off x="-974377" y="890911"/>
                  <a:ext cx="261484" cy="6318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42" h="11217" extrusionOk="0">
                      <a:moveTo>
                        <a:pt x="32" y="1"/>
                      </a:moveTo>
                      <a:cubicBezTo>
                        <a:pt x="29" y="1"/>
                        <a:pt x="25" y="2"/>
                        <a:pt x="22" y="3"/>
                      </a:cubicBezTo>
                      <a:cubicBezTo>
                        <a:pt x="7" y="6"/>
                        <a:pt x="0" y="20"/>
                        <a:pt x="5" y="37"/>
                      </a:cubicBezTo>
                      <a:lnTo>
                        <a:pt x="3394" y="11180"/>
                      </a:lnTo>
                      <a:lnTo>
                        <a:pt x="3401" y="11197"/>
                      </a:lnTo>
                      <a:cubicBezTo>
                        <a:pt x="3404" y="11204"/>
                        <a:pt x="3409" y="11212"/>
                        <a:pt x="3416" y="11214"/>
                      </a:cubicBezTo>
                      <a:cubicBezTo>
                        <a:pt x="3418" y="11214"/>
                        <a:pt x="3426" y="11217"/>
                        <a:pt x="3428" y="11217"/>
                      </a:cubicBezTo>
                      <a:cubicBezTo>
                        <a:pt x="3431" y="11217"/>
                        <a:pt x="3433" y="11217"/>
                        <a:pt x="3438" y="11214"/>
                      </a:cubicBezTo>
                      <a:lnTo>
                        <a:pt x="3445" y="11212"/>
                      </a:lnTo>
                      <a:lnTo>
                        <a:pt x="4641" y="10729"/>
                      </a:lnTo>
                      <a:lnTo>
                        <a:pt x="4619" y="10678"/>
                      </a:lnTo>
                      <a:lnTo>
                        <a:pt x="3445" y="11151"/>
                      </a:lnTo>
                      <a:lnTo>
                        <a:pt x="56" y="20"/>
                      </a:lnTo>
                      <a:cubicBezTo>
                        <a:pt x="54" y="9"/>
                        <a:pt x="44" y="1"/>
                        <a:pt x="32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4" name="Google Shape;1174;p17"/>
                <p:cNvSpPr/>
                <p:nvPr/>
              </p:nvSpPr>
              <p:spPr>
                <a:xfrm>
                  <a:off x="-897204" y="1131727"/>
                  <a:ext cx="31488" cy="15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" h="280" extrusionOk="0">
                      <a:moveTo>
                        <a:pt x="539" y="1"/>
                      </a:moveTo>
                      <a:lnTo>
                        <a:pt x="20" y="226"/>
                      </a:lnTo>
                      <a:cubicBezTo>
                        <a:pt x="10" y="229"/>
                        <a:pt x="8" y="234"/>
                        <a:pt x="6" y="241"/>
                      </a:cubicBezTo>
                      <a:cubicBezTo>
                        <a:pt x="1" y="246"/>
                        <a:pt x="1" y="255"/>
                        <a:pt x="6" y="263"/>
                      </a:cubicBezTo>
                      <a:cubicBezTo>
                        <a:pt x="8" y="267"/>
                        <a:pt x="8" y="270"/>
                        <a:pt x="13" y="275"/>
                      </a:cubicBezTo>
                      <a:cubicBezTo>
                        <a:pt x="18" y="277"/>
                        <a:pt x="23" y="280"/>
                        <a:pt x="30" y="280"/>
                      </a:cubicBezTo>
                      <a:cubicBezTo>
                        <a:pt x="32" y="280"/>
                        <a:pt x="37" y="280"/>
                        <a:pt x="42" y="277"/>
                      </a:cubicBezTo>
                      <a:lnTo>
                        <a:pt x="559" y="52"/>
                      </a:lnTo>
                      <a:lnTo>
                        <a:pt x="539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5" name="Google Shape;1175;p17"/>
                <p:cNvSpPr/>
                <p:nvPr/>
              </p:nvSpPr>
              <p:spPr>
                <a:xfrm>
                  <a:off x="-811073" y="1519285"/>
                  <a:ext cx="109393" cy="39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2" h="698" extrusionOk="0">
                      <a:moveTo>
                        <a:pt x="1917" y="1"/>
                      </a:moveTo>
                      <a:lnTo>
                        <a:pt x="109" y="615"/>
                      </a:lnTo>
                      <a:lnTo>
                        <a:pt x="544" y="57"/>
                      </a:lnTo>
                      <a:lnTo>
                        <a:pt x="546" y="49"/>
                      </a:lnTo>
                      <a:cubicBezTo>
                        <a:pt x="558" y="37"/>
                        <a:pt x="556" y="20"/>
                        <a:pt x="544" y="11"/>
                      </a:cubicBezTo>
                      <a:cubicBezTo>
                        <a:pt x="539" y="7"/>
                        <a:pt x="533" y="5"/>
                        <a:pt x="528" y="5"/>
                      </a:cubicBezTo>
                      <a:cubicBezTo>
                        <a:pt x="519" y="5"/>
                        <a:pt x="511" y="9"/>
                        <a:pt x="505" y="18"/>
                      </a:cubicBezTo>
                      <a:lnTo>
                        <a:pt x="495" y="25"/>
                      </a:lnTo>
                      <a:lnTo>
                        <a:pt x="7" y="651"/>
                      </a:lnTo>
                      <a:cubicBezTo>
                        <a:pt x="0" y="658"/>
                        <a:pt x="0" y="675"/>
                        <a:pt x="7" y="685"/>
                      </a:cubicBezTo>
                      <a:cubicBezTo>
                        <a:pt x="12" y="690"/>
                        <a:pt x="22" y="697"/>
                        <a:pt x="32" y="697"/>
                      </a:cubicBezTo>
                      <a:cubicBezTo>
                        <a:pt x="34" y="697"/>
                        <a:pt x="37" y="692"/>
                        <a:pt x="39" y="692"/>
                      </a:cubicBezTo>
                      <a:lnTo>
                        <a:pt x="1941" y="49"/>
                      </a:lnTo>
                      <a:lnTo>
                        <a:pt x="1917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76" name="Google Shape;1176;p17"/>
                <p:cNvGrpSpPr/>
                <p:nvPr/>
              </p:nvGrpSpPr>
              <p:grpSpPr>
                <a:xfrm>
                  <a:off x="-1140441" y="200517"/>
                  <a:ext cx="1185466" cy="2160545"/>
                  <a:chOff x="-1140441" y="200517"/>
                  <a:chExt cx="1185466" cy="2160545"/>
                </a:xfrm>
              </p:grpSpPr>
              <p:sp>
                <p:nvSpPr>
                  <p:cNvPr id="1177" name="Google Shape;1177;p17"/>
                  <p:cNvSpPr/>
                  <p:nvPr/>
                </p:nvSpPr>
                <p:spPr>
                  <a:xfrm>
                    <a:off x="-287814" y="1262359"/>
                    <a:ext cx="287452" cy="1241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3" h="2204" extrusionOk="0">
                        <a:moveTo>
                          <a:pt x="2725" y="811"/>
                        </a:moveTo>
                        <a:lnTo>
                          <a:pt x="2725" y="811"/>
                        </a:lnTo>
                        <a:lnTo>
                          <a:pt x="2725" y="811"/>
                        </a:lnTo>
                        <a:cubicBezTo>
                          <a:pt x="2725" y="811"/>
                          <a:pt x="2725" y="811"/>
                          <a:pt x="2725" y="811"/>
                        </a:cubicBezTo>
                        <a:close/>
                        <a:moveTo>
                          <a:pt x="304" y="1792"/>
                        </a:moveTo>
                        <a:lnTo>
                          <a:pt x="297" y="1804"/>
                        </a:lnTo>
                        <a:cubicBezTo>
                          <a:pt x="301" y="1800"/>
                          <a:pt x="303" y="1796"/>
                          <a:pt x="304" y="1792"/>
                        </a:cubicBezTo>
                        <a:close/>
                        <a:moveTo>
                          <a:pt x="5042" y="62"/>
                        </a:moveTo>
                        <a:lnTo>
                          <a:pt x="5042" y="433"/>
                        </a:lnTo>
                        <a:lnTo>
                          <a:pt x="5045" y="433"/>
                        </a:lnTo>
                        <a:lnTo>
                          <a:pt x="95" y="2129"/>
                        </a:lnTo>
                        <a:lnTo>
                          <a:pt x="95" y="2129"/>
                        </a:lnTo>
                        <a:lnTo>
                          <a:pt x="241" y="1891"/>
                        </a:lnTo>
                        <a:lnTo>
                          <a:pt x="268" y="1845"/>
                        </a:lnTo>
                        <a:lnTo>
                          <a:pt x="275" y="1834"/>
                        </a:lnTo>
                        <a:lnTo>
                          <a:pt x="275" y="1834"/>
                        </a:lnTo>
                        <a:lnTo>
                          <a:pt x="268" y="1850"/>
                        </a:lnTo>
                        <a:lnTo>
                          <a:pt x="287" y="1818"/>
                        </a:lnTo>
                        <a:lnTo>
                          <a:pt x="285" y="1818"/>
                        </a:lnTo>
                        <a:lnTo>
                          <a:pt x="287" y="1816"/>
                        </a:lnTo>
                        <a:lnTo>
                          <a:pt x="289" y="1816"/>
                        </a:lnTo>
                        <a:lnTo>
                          <a:pt x="289" y="1813"/>
                        </a:lnTo>
                        <a:lnTo>
                          <a:pt x="294" y="1804"/>
                        </a:lnTo>
                        <a:lnTo>
                          <a:pt x="305" y="1787"/>
                        </a:lnTo>
                        <a:lnTo>
                          <a:pt x="305" y="1787"/>
                        </a:lnTo>
                        <a:cubicBezTo>
                          <a:pt x="305" y="1788"/>
                          <a:pt x="305" y="1790"/>
                          <a:pt x="304" y="1792"/>
                        </a:cubicBezTo>
                        <a:lnTo>
                          <a:pt x="304" y="1792"/>
                        </a:lnTo>
                        <a:lnTo>
                          <a:pt x="454" y="1551"/>
                        </a:lnTo>
                        <a:lnTo>
                          <a:pt x="2728" y="811"/>
                        </a:lnTo>
                        <a:lnTo>
                          <a:pt x="2728" y="811"/>
                        </a:lnTo>
                        <a:cubicBezTo>
                          <a:pt x="2726" y="812"/>
                          <a:pt x="2724" y="812"/>
                          <a:pt x="2722" y="812"/>
                        </a:cubicBezTo>
                        <a:lnTo>
                          <a:pt x="2722" y="812"/>
                        </a:lnTo>
                        <a:lnTo>
                          <a:pt x="2725" y="811"/>
                        </a:lnTo>
                        <a:lnTo>
                          <a:pt x="2725" y="811"/>
                        </a:lnTo>
                        <a:cubicBezTo>
                          <a:pt x="2723" y="812"/>
                          <a:pt x="2721" y="812"/>
                          <a:pt x="2720" y="812"/>
                        </a:cubicBezTo>
                        <a:lnTo>
                          <a:pt x="2720" y="812"/>
                        </a:lnTo>
                        <a:cubicBezTo>
                          <a:pt x="2719" y="812"/>
                          <a:pt x="2718" y="812"/>
                          <a:pt x="2718" y="812"/>
                        </a:cubicBezTo>
                        <a:lnTo>
                          <a:pt x="2718" y="812"/>
                        </a:lnTo>
                        <a:lnTo>
                          <a:pt x="2720" y="811"/>
                        </a:lnTo>
                        <a:lnTo>
                          <a:pt x="2728" y="811"/>
                        </a:lnTo>
                        <a:lnTo>
                          <a:pt x="5042" y="62"/>
                        </a:lnTo>
                        <a:close/>
                        <a:moveTo>
                          <a:pt x="5066" y="1"/>
                        </a:moveTo>
                        <a:lnTo>
                          <a:pt x="5042" y="11"/>
                        </a:lnTo>
                        <a:lnTo>
                          <a:pt x="2749" y="753"/>
                        </a:lnTo>
                        <a:lnTo>
                          <a:pt x="2745" y="753"/>
                        </a:lnTo>
                        <a:lnTo>
                          <a:pt x="2694" y="772"/>
                        </a:lnTo>
                        <a:lnTo>
                          <a:pt x="430" y="1503"/>
                        </a:lnTo>
                        <a:cubicBezTo>
                          <a:pt x="425" y="1505"/>
                          <a:pt x="418" y="1510"/>
                          <a:pt x="416" y="1515"/>
                        </a:cubicBezTo>
                        <a:lnTo>
                          <a:pt x="289" y="1716"/>
                        </a:lnTo>
                        <a:lnTo>
                          <a:pt x="289" y="1716"/>
                        </a:lnTo>
                        <a:lnTo>
                          <a:pt x="289" y="1716"/>
                        </a:lnTo>
                        <a:lnTo>
                          <a:pt x="285" y="1719"/>
                        </a:lnTo>
                        <a:lnTo>
                          <a:pt x="246" y="1782"/>
                        </a:lnTo>
                        <a:lnTo>
                          <a:pt x="205" y="1845"/>
                        </a:lnTo>
                        <a:lnTo>
                          <a:pt x="190" y="1874"/>
                        </a:lnTo>
                        <a:lnTo>
                          <a:pt x="185" y="1874"/>
                        </a:lnTo>
                        <a:lnTo>
                          <a:pt x="185" y="1876"/>
                        </a:lnTo>
                        <a:lnTo>
                          <a:pt x="166" y="1918"/>
                        </a:lnTo>
                        <a:lnTo>
                          <a:pt x="158" y="1918"/>
                        </a:lnTo>
                        <a:lnTo>
                          <a:pt x="158" y="1922"/>
                        </a:lnTo>
                        <a:lnTo>
                          <a:pt x="8" y="2165"/>
                        </a:lnTo>
                        <a:cubicBezTo>
                          <a:pt x="1" y="2172"/>
                          <a:pt x="1" y="2184"/>
                          <a:pt x="10" y="2194"/>
                        </a:cubicBezTo>
                        <a:cubicBezTo>
                          <a:pt x="13" y="2199"/>
                          <a:pt x="23" y="2204"/>
                          <a:pt x="32" y="2204"/>
                        </a:cubicBezTo>
                        <a:lnTo>
                          <a:pt x="37" y="2204"/>
                        </a:lnTo>
                        <a:lnTo>
                          <a:pt x="5083" y="479"/>
                        </a:lnTo>
                        <a:cubicBezTo>
                          <a:pt x="5093" y="474"/>
                          <a:pt x="5103" y="462"/>
                          <a:pt x="5103" y="455"/>
                        </a:cubicBezTo>
                        <a:lnTo>
                          <a:pt x="5103" y="25"/>
                        </a:lnTo>
                        <a:lnTo>
                          <a:pt x="5103" y="20"/>
                        </a:lnTo>
                        <a:lnTo>
                          <a:pt x="5098" y="20"/>
                        </a:lnTo>
                        <a:lnTo>
                          <a:pt x="5098" y="18"/>
                        </a:lnTo>
                        <a:cubicBezTo>
                          <a:pt x="5096" y="13"/>
                          <a:pt x="5093" y="8"/>
                          <a:pt x="5091" y="8"/>
                        </a:cubicBezTo>
                        <a:cubicBezTo>
                          <a:pt x="5083" y="1"/>
                          <a:pt x="5079" y="1"/>
                          <a:pt x="5069" y="1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8" name="Google Shape;1178;p17"/>
                  <p:cNvSpPr/>
                  <p:nvPr/>
                </p:nvSpPr>
                <p:spPr>
                  <a:xfrm>
                    <a:off x="-297898" y="673755"/>
                    <a:ext cx="165272" cy="6347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34" h="11268" extrusionOk="0">
                        <a:moveTo>
                          <a:pt x="31" y="0"/>
                        </a:moveTo>
                        <a:cubicBezTo>
                          <a:pt x="29" y="0"/>
                          <a:pt x="27" y="0"/>
                          <a:pt x="24" y="1"/>
                        </a:cubicBezTo>
                        <a:cubicBezTo>
                          <a:pt x="10" y="3"/>
                          <a:pt x="0" y="18"/>
                          <a:pt x="5" y="35"/>
                        </a:cubicBezTo>
                        <a:lnTo>
                          <a:pt x="2875" y="11243"/>
                        </a:lnTo>
                        <a:cubicBezTo>
                          <a:pt x="2880" y="11253"/>
                          <a:pt x="2890" y="11263"/>
                          <a:pt x="2902" y="11263"/>
                        </a:cubicBezTo>
                        <a:cubicBezTo>
                          <a:pt x="2907" y="11263"/>
                          <a:pt x="2907" y="11263"/>
                          <a:pt x="2909" y="11268"/>
                        </a:cubicBezTo>
                        <a:cubicBezTo>
                          <a:pt x="2924" y="11263"/>
                          <a:pt x="2933" y="11248"/>
                          <a:pt x="2931" y="11234"/>
                        </a:cubicBezTo>
                        <a:lnTo>
                          <a:pt x="58" y="23"/>
                        </a:lnTo>
                        <a:cubicBezTo>
                          <a:pt x="56" y="8"/>
                          <a:pt x="45" y="0"/>
                          <a:pt x="31" y="0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9" name="Google Shape;1179;p17"/>
                  <p:cNvSpPr/>
                  <p:nvPr/>
                </p:nvSpPr>
                <p:spPr>
                  <a:xfrm>
                    <a:off x="-375803" y="861281"/>
                    <a:ext cx="288522" cy="943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22" h="1675" extrusionOk="0">
                        <a:moveTo>
                          <a:pt x="5092" y="0"/>
                        </a:moveTo>
                        <a:cubicBezTo>
                          <a:pt x="5091" y="0"/>
                          <a:pt x="5089" y="0"/>
                          <a:pt x="5088" y="0"/>
                        </a:cubicBezTo>
                        <a:cubicBezTo>
                          <a:pt x="3307" y="430"/>
                          <a:pt x="56" y="1609"/>
                          <a:pt x="22" y="1621"/>
                        </a:cubicBezTo>
                        <a:cubicBezTo>
                          <a:pt x="10" y="1626"/>
                          <a:pt x="0" y="1643"/>
                          <a:pt x="8" y="1657"/>
                        </a:cubicBezTo>
                        <a:cubicBezTo>
                          <a:pt x="12" y="1670"/>
                          <a:pt x="22" y="1674"/>
                          <a:pt x="34" y="1674"/>
                        </a:cubicBezTo>
                        <a:cubicBezTo>
                          <a:pt x="37" y="1674"/>
                          <a:pt x="42" y="1672"/>
                          <a:pt x="39" y="1672"/>
                        </a:cubicBezTo>
                        <a:cubicBezTo>
                          <a:pt x="73" y="1660"/>
                          <a:pt x="3322" y="481"/>
                          <a:pt x="5098" y="56"/>
                        </a:cubicBezTo>
                        <a:cubicBezTo>
                          <a:pt x="5115" y="54"/>
                          <a:pt x="5122" y="37"/>
                          <a:pt x="5119" y="22"/>
                        </a:cubicBezTo>
                        <a:cubicBezTo>
                          <a:pt x="5117" y="9"/>
                          <a:pt x="5105" y="0"/>
                          <a:pt x="5092" y="0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180" name="Google Shape;1180;p17"/>
                  <p:cNvGrpSpPr/>
                  <p:nvPr/>
                </p:nvGrpSpPr>
                <p:grpSpPr>
                  <a:xfrm>
                    <a:off x="-1140441" y="200517"/>
                    <a:ext cx="1185466" cy="2160545"/>
                    <a:chOff x="-1140441" y="200517"/>
                    <a:chExt cx="1185466" cy="2160545"/>
                  </a:xfrm>
                </p:grpSpPr>
                <p:sp>
                  <p:nvSpPr>
                    <p:cNvPr id="1181" name="Google Shape;1181;p17"/>
                    <p:cNvSpPr/>
                    <p:nvPr/>
                  </p:nvSpPr>
                  <p:spPr>
                    <a:xfrm>
                      <a:off x="-970040" y="783826"/>
                      <a:ext cx="291451" cy="1078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174" h="1914" extrusionOk="0">
                          <a:moveTo>
                            <a:pt x="5140" y="1"/>
                          </a:moveTo>
                          <a:cubicBezTo>
                            <a:pt x="5136" y="1"/>
                            <a:pt x="5133" y="1"/>
                            <a:pt x="5129" y="2"/>
                          </a:cubicBezTo>
                          <a:lnTo>
                            <a:pt x="5108" y="12"/>
                          </a:lnTo>
                          <a:lnTo>
                            <a:pt x="3" y="1865"/>
                          </a:lnTo>
                          <a:lnTo>
                            <a:pt x="1" y="1865"/>
                          </a:lnTo>
                          <a:lnTo>
                            <a:pt x="10" y="1890"/>
                          </a:lnTo>
                          <a:lnTo>
                            <a:pt x="22" y="1914"/>
                          </a:lnTo>
                          <a:lnTo>
                            <a:pt x="5122" y="63"/>
                          </a:lnTo>
                          <a:lnTo>
                            <a:pt x="5151" y="53"/>
                          </a:lnTo>
                          <a:cubicBezTo>
                            <a:pt x="5163" y="51"/>
                            <a:pt x="5173" y="36"/>
                            <a:pt x="5171" y="24"/>
                          </a:cubicBezTo>
                          <a:cubicBezTo>
                            <a:pt x="5171" y="22"/>
                            <a:pt x="5171" y="22"/>
                            <a:pt x="5168" y="19"/>
                          </a:cubicBezTo>
                          <a:cubicBezTo>
                            <a:pt x="5162" y="8"/>
                            <a:pt x="5152" y="1"/>
                            <a:pt x="5140" y="1"/>
                          </a:cubicBezTo>
                          <a:close/>
                        </a:path>
                      </a:pathLst>
                    </a:custGeom>
                    <a:noFill/>
                    <a:ln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82" name="Google Shape;1182;p17"/>
                    <p:cNvSpPr/>
                    <p:nvPr/>
                  </p:nvSpPr>
                  <p:spPr>
                    <a:xfrm>
                      <a:off x="-1010373" y="835876"/>
                      <a:ext cx="42191" cy="6618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49" h="1175" extrusionOk="0">
                          <a:moveTo>
                            <a:pt x="321" y="0"/>
                          </a:moveTo>
                          <a:lnTo>
                            <a:pt x="18" y="119"/>
                          </a:lnTo>
                          <a:cubicBezTo>
                            <a:pt x="6" y="121"/>
                            <a:pt x="1" y="136"/>
                            <a:pt x="3" y="153"/>
                          </a:cubicBezTo>
                          <a:lnTo>
                            <a:pt x="299" y="1153"/>
                          </a:lnTo>
                          <a:cubicBezTo>
                            <a:pt x="304" y="1162"/>
                            <a:pt x="309" y="1167"/>
                            <a:pt x="316" y="1172"/>
                          </a:cubicBezTo>
                          <a:cubicBezTo>
                            <a:pt x="319" y="1172"/>
                            <a:pt x="324" y="1174"/>
                            <a:pt x="328" y="1174"/>
                          </a:cubicBezTo>
                          <a:cubicBezTo>
                            <a:pt x="331" y="1174"/>
                            <a:pt x="333" y="1174"/>
                            <a:pt x="336" y="1172"/>
                          </a:cubicBezTo>
                          <a:lnTo>
                            <a:pt x="748" y="1007"/>
                          </a:lnTo>
                          <a:lnTo>
                            <a:pt x="729" y="958"/>
                          </a:lnTo>
                          <a:lnTo>
                            <a:pt x="345" y="1111"/>
                          </a:lnTo>
                          <a:lnTo>
                            <a:pt x="64" y="160"/>
                          </a:lnTo>
                          <a:lnTo>
                            <a:pt x="343" y="51"/>
                          </a:lnTo>
                          <a:lnTo>
                            <a:pt x="321" y="0"/>
                          </a:lnTo>
                          <a:close/>
                        </a:path>
                      </a:pathLst>
                    </a:custGeom>
                    <a:noFill/>
                    <a:ln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183" name="Google Shape;1183;p17"/>
                    <p:cNvGrpSpPr/>
                    <p:nvPr/>
                  </p:nvGrpSpPr>
                  <p:grpSpPr>
                    <a:xfrm>
                      <a:off x="-1140441" y="200517"/>
                      <a:ext cx="1185466" cy="2160545"/>
                      <a:chOff x="-1140441" y="200517"/>
                      <a:chExt cx="1185466" cy="2160545"/>
                    </a:xfrm>
                  </p:grpSpPr>
                  <p:sp>
                    <p:nvSpPr>
                      <p:cNvPr id="1184" name="Google Shape;1184;p17"/>
                      <p:cNvSpPr/>
                      <p:nvPr/>
                    </p:nvSpPr>
                    <p:spPr>
                      <a:xfrm>
                        <a:off x="-1116106" y="200517"/>
                        <a:ext cx="1153582" cy="34564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0479" h="6136" extrusionOk="0">
                            <a:moveTo>
                              <a:pt x="20440" y="0"/>
                            </a:moveTo>
                            <a:lnTo>
                              <a:pt x="3" y="6082"/>
                            </a:lnTo>
                            <a:lnTo>
                              <a:pt x="0" y="6085"/>
                            </a:lnTo>
                            <a:lnTo>
                              <a:pt x="22" y="6136"/>
                            </a:lnTo>
                            <a:lnTo>
                              <a:pt x="16386" y="1259"/>
                            </a:lnTo>
                            <a:cubicBezTo>
                              <a:pt x="16388" y="1259"/>
                              <a:pt x="20479" y="97"/>
                              <a:pt x="20479" y="97"/>
                            </a:cubicBezTo>
                            <a:lnTo>
                              <a:pt x="20440" y="0"/>
                            </a:lnTo>
                            <a:close/>
                          </a:path>
                        </a:pathLst>
                      </a:custGeom>
                      <a:noFill/>
                      <a:ln w="9525" cap="flat" cmpd="sng">
                        <a:solidFill>
                          <a:schemeClr val="accent5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85" name="Google Shape;1185;p17"/>
                      <p:cNvSpPr/>
                      <p:nvPr/>
                    </p:nvSpPr>
                    <p:spPr>
                      <a:xfrm>
                        <a:off x="-488578" y="548925"/>
                        <a:ext cx="350204" cy="17749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6217" h="3151" extrusionOk="0">
                            <a:moveTo>
                              <a:pt x="5705" y="62"/>
                            </a:moveTo>
                            <a:lnTo>
                              <a:pt x="6151" y="1356"/>
                            </a:lnTo>
                            <a:lnTo>
                              <a:pt x="5559" y="1540"/>
                            </a:lnTo>
                            <a:lnTo>
                              <a:pt x="5557" y="1540"/>
                            </a:lnTo>
                            <a:lnTo>
                              <a:pt x="5506" y="1559"/>
                            </a:lnTo>
                            <a:lnTo>
                              <a:pt x="5503" y="1559"/>
                            </a:lnTo>
                            <a:lnTo>
                              <a:pt x="3414" y="2214"/>
                            </a:lnTo>
                            <a:lnTo>
                              <a:pt x="3407" y="2214"/>
                            </a:lnTo>
                            <a:cubicBezTo>
                              <a:pt x="3405" y="2214"/>
                              <a:pt x="3400" y="2214"/>
                              <a:pt x="3400" y="2217"/>
                            </a:cubicBezTo>
                            <a:lnTo>
                              <a:pt x="872" y="3008"/>
                            </a:lnTo>
                            <a:cubicBezTo>
                              <a:pt x="869" y="3010"/>
                              <a:pt x="869" y="3010"/>
                              <a:pt x="867" y="3010"/>
                            </a:cubicBezTo>
                            <a:lnTo>
                              <a:pt x="857" y="3017"/>
                            </a:lnTo>
                            <a:cubicBezTo>
                              <a:pt x="855" y="3017"/>
                              <a:pt x="850" y="3020"/>
                              <a:pt x="850" y="3020"/>
                            </a:cubicBezTo>
                            <a:lnTo>
                              <a:pt x="619" y="3090"/>
                            </a:lnTo>
                            <a:lnTo>
                              <a:pt x="69" y="2008"/>
                            </a:lnTo>
                            <a:lnTo>
                              <a:pt x="5705" y="62"/>
                            </a:lnTo>
                            <a:close/>
                            <a:moveTo>
                              <a:pt x="5728" y="0"/>
                            </a:moveTo>
                            <a:cubicBezTo>
                              <a:pt x="5725" y="0"/>
                              <a:pt x="5723" y="1"/>
                              <a:pt x="5722" y="2"/>
                            </a:cubicBezTo>
                            <a:lnTo>
                              <a:pt x="20" y="1964"/>
                            </a:lnTo>
                            <a:cubicBezTo>
                              <a:pt x="13" y="1967"/>
                              <a:pt x="8" y="1974"/>
                              <a:pt x="6" y="1979"/>
                            </a:cubicBezTo>
                            <a:cubicBezTo>
                              <a:pt x="1" y="1989"/>
                              <a:pt x="1" y="1996"/>
                              <a:pt x="6" y="2003"/>
                            </a:cubicBezTo>
                            <a:lnTo>
                              <a:pt x="581" y="3136"/>
                            </a:lnTo>
                            <a:cubicBezTo>
                              <a:pt x="583" y="3144"/>
                              <a:pt x="593" y="3151"/>
                              <a:pt x="605" y="3151"/>
                            </a:cubicBezTo>
                            <a:lnTo>
                              <a:pt x="612" y="3151"/>
                            </a:lnTo>
                            <a:lnTo>
                              <a:pt x="675" y="3131"/>
                            </a:lnTo>
                            <a:lnTo>
                              <a:pt x="729" y="3117"/>
                            </a:lnTo>
                            <a:lnTo>
                              <a:pt x="850" y="3076"/>
                            </a:lnTo>
                            <a:lnTo>
                              <a:pt x="874" y="3068"/>
                            </a:lnTo>
                            <a:lnTo>
                              <a:pt x="898" y="3059"/>
                            </a:lnTo>
                            <a:lnTo>
                              <a:pt x="3392" y="2280"/>
                            </a:lnTo>
                            <a:lnTo>
                              <a:pt x="3446" y="2265"/>
                            </a:lnTo>
                            <a:lnTo>
                              <a:pt x="5542" y="1608"/>
                            </a:lnTo>
                            <a:cubicBezTo>
                              <a:pt x="5544" y="1608"/>
                              <a:pt x="5552" y="1603"/>
                              <a:pt x="5554" y="1603"/>
                            </a:cubicBezTo>
                            <a:lnTo>
                              <a:pt x="6163" y="1416"/>
                            </a:lnTo>
                            <a:lnTo>
                              <a:pt x="6190" y="1406"/>
                            </a:lnTo>
                            <a:cubicBezTo>
                              <a:pt x="6199" y="1404"/>
                              <a:pt x="6207" y="1397"/>
                              <a:pt x="6209" y="1392"/>
                            </a:cubicBezTo>
                            <a:cubicBezTo>
                              <a:pt x="6209" y="1389"/>
                              <a:pt x="6209" y="1389"/>
                              <a:pt x="6212" y="1385"/>
                            </a:cubicBezTo>
                            <a:lnTo>
                              <a:pt x="6216" y="1368"/>
                            </a:lnTo>
                            <a:lnTo>
                              <a:pt x="6216" y="1365"/>
                            </a:lnTo>
                            <a:lnTo>
                              <a:pt x="5755" y="21"/>
                            </a:lnTo>
                            <a:cubicBezTo>
                              <a:pt x="5751" y="11"/>
                              <a:pt x="5746" y="9"/>
                              <a:pt x="5738" y="7"/>
                            </a:cubicBezTo>
                            <a:cubicBezTo>
                              <a:pt x="5735" y="2"/>
                              <a:pt x="5731" y="0"/>
                              <a:pt x="5728" y="0"/>
                            </a:cubicBezTo>
                            <a:close/>
                          </a:path>
                        </a:pathLst>
                      </a:custGeom>
                      <a:noFill/>
                      <a:ln w="9525" cap="flat" cmpd="sng">
                        <a:solidFill>
                          <a:schemeClr val="accent5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86" name="Google Shape;1186;p17"/>
                      <p:cNvSpPr/>
                      <p:nvPr/>
                    </p:nvSpPr>
                    <p:spPr>
                      <a:xfrm>
                        <a:off x="-1140441" y="590948"/>
                        <a:ext cx="415377" cy="177011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7374" h="31424" extrusionOk="0">
                            <a:moveTo>
                              <a:pt x="34" y="1"/>
                            </a:moveTo>
                            <a:cubicBezTo>
                              <a:pt x="29" y="3"/>
                              <a:pt x="22" y="3"/>
                              <a:pt x="12" y="5"/>
                            </a:cubicBezTo>
                            <a:cubicBezTo>
                              <a:pt x="5" y="20"/>
                              <a:pt x="0" y="32"/>
                              <a:pt x="10" y="44"/>
                            </a:cubicBezTo>
                            <a:cubicBezTo>
                              <a:pt x="10" y="49"/>
                              <a:pt x="12" y="54"/>
                              <a:pt x="20" y="64"/>
                            </a:cubicBezTo>
                            <a:cubicBezTo>
                              <a:pt x="90" y="297"/>
                              <a:pt x="612" y="2480"/>
                              <a:pt x="1340" y="5598"/>
                            </a:cubicBezTo>
                            <a:cubicBezTo>
                              <a:pt x="2128" y="8977"/>
                              <a:pt x="3166" y="13456"/>
                              <a:pt x="4159" y="17730"/>
                            </a:cubicBezTo>
                            <a:cubicBezTo>
                              <a:pt x="4161" y="17747"/>
                              <a:pt x="4166" y="17764"/>
                              <a:pt x="4168" y="17779"/>
                            </a:cubicBezTo>
                            <a:cubicBezTo>
                              <a:pt x="4171" y="17784"/>
                              <a:pt x="4171" y="17784"/>
                              <a:pt x="4171" y="17786"/>
                            </a:cubicBezTo>
                            <a:cubicBezTo>
                              <a:pt x="4338" y="18504"/>
                              <a:pt x="4501" y="19218"/>
                              <a:pt x="4666" y="19919"/>
                            </a:cubicBezTo>
                            <a:cubicBezTo>
                              <a:pt x="4668" y="19933"/>
                              <a:pt x="4671" y="19950"/>
                              <a:pt x="4673" y="19967"/>
                            </a:cubicBezTo>
                            <a:cubicBezTo>
                              <a:pt x="4673" y="19970"/>
                              <a:pt x="4678" y="19972"/>
                              <a:pt x="4678" y="19975"/>
                            </a:cubicBezTo>
                            <a:cubicBezTo>
                              <a:pt x="5893" y="25237"/>
                              <a:pt x="6946" y="29812"/>
                              <a:pt x="7240" y="31084"/>
                            </a:cubicBezTo>
                            <a:cubicBezTo>
                              <a:pt x="7286" y="31278"/>
                              <a:pt x="7313" y="31397"/>
                              <a:pt x="7320" y="31423"/>
                            </a:cubicBezTo>
                            <a:lnTo>
                              <a:pt x="7373" y="31423"/>
                            </a:lnTo>
                            <a:lnTo>
                              <a:pt x="7373" y="31418"/>
                            </a:lnTo>
                            <a:cubicBezTo>
                              <a:pt x="7356" y="31326"/>
                              <a:pt x="7332" y="31219"/>
                              <a:pt x="7298" y="31103"/>
                            </a:cubicBezTo>
                            <a:cubicBezTo>
                              <a:pt x="7296" y="31086"/>
                              <a:pt x="7288" y="31067"/>
                              <a:pt x="7286" y="31047"/>
                            </a:cubicBezTo>
                            <a:lnTo>
                              <a:pt x="7286" y="31045"/>
                            </a:lnTo>
                            <a:cubicBezTo>
                              <a:pt x="6907" y="29407"/>
                              <a:pt x="5886" y="24980"/>
                              <a:pt x="4726" y="19958"/>
                            </a:cubicBezTo>
                            <a:cubicBezTo>
                              <a:pt x="4726" y="19955"/>
                              <a:pt x="4724" y="19950"/>
                              <a:pt x="4724" y="19948"/>
                            </a:cubicBezTo>
                            <a:cubicBezTo>
                              <a:pt x="4719" y="19931"/>
                              <a:pt x="4717" y="19914"/>
                              <a:pt x="4714" y="19899"/>
                            </a:cubicBezTo>
                            <a:cubicBezTo>
                              <a:pt x="4549" y="19198"/>
                              <a:pt x="4387" y="18487"/>
                              <a:pt x="4219" y="17772"/>
                            </a:cubicBezTo>
                            <a:cubicBezTo>
                              <a:pt x="4219" y="17767"/>
                              <a:pt x="4217" y="17764"/>
                              <a:pt x="4217" y="17762"/>
                            </a:cubicBezTo>
                            <a:cubicBezTo>
                              <a:pt x="4214" y="17743"/>
                              <a:pt x="4210" y="17730"/>
                              <a:pt x="4207" y="17716"/>
                            </a:cubicBezTo>
                            <a:cubicBezTo>
                              <a:pt x="3669" y="15377"/>
                              <a:pt x="3113" y="12983"/>
                              <a:pt x="2591" y="10741"/>
                            </a:cubicBezTo>
                            <a:cubicBezTo>
                              <a:pt x="2589" y="10724"/>
                              <a:pt x="2582" y="10704"/>
                              <a:pt x="2579" y="10687"/>
                            </a:cubicBezTo>
                            <a:cubicBezTo>
                              <a:pt x="2147" y="8839"/>
                              <a:pt x="1742" y="7099"/>
                              <a:pt x="1390" y="5576"/>
                            </a:cubicBezTo>
                            <a:cubicBezTo>
                              <a:pt x="675" y="2526"/>
                              <a:pt x="158" y="367"/>
                              <a:pt x="68" y="52"/>
                            </a:cubicBezTo>
                            <a:cubicBezTo>
                              <a:pt x="59" y="25"/>
                              <a:pt x="56" y="13"/>
                              <a:pt x="54" y="8"/>
                            </a:cubicBezTo>
                            <a:cubicBezTo>
                              <a:pt x="46" y="3"/>
                              <a:pt x="44" y="1"/>
                              <a:pt x="34" y="1"/>
                            </a:cubicBezTo>
                            <a:close/>
                          </a:path>
                        </a:pathLst>
                      </a:custGeom>
                      <a:noFill/>
                      <a:ln w="9525" cap="flat" cmpd="sng">
                        <a:solidFill>
                          <a:schemeClr val="accent5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87" name="Google Shape;1187;p17"/>
                      <p:cNvSpPr/>
                      <p:nvPr/>
                    </p:nvSpPr>
                    <p:spPr>
                      <a:xfrm>
                        <a:off x="-1101066" y="231499"/>
                        <a:ext cx="1146090" cy="35020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0346" h="6217" extrusionOk="0">
                            <a:moveTo>
                              <a:pt x="20323" y="1"/>
                            </a:moveTo>
                            <a:lnTo>
                              <a:pt x="0" y="6166"/>
                            </a:lnTo>
                            <a:lnTo>
                              <a:pt x="22" y="6217"/>
                            </a:lnTo>
                            <a:lnTo>
                              <a:pt x="20345" y="76"/>
                            </a:lnTo>
                            <a:lnTo>
                              <a:pt x="20323" y="1"/>
                            </a:lnTo>
                            <a:close/>
                          </a:path>
                        </a:pathLst>
                      </a:custGeom>
                      <a:noFill/>
                      <a:ln w="9525" cap="flat" cmpd="sng">
                        <a:solidFill>
                          <a:schemeClr val="accent5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88" name="Google Shape;1188;p17"/>
                      <p:cNvSpPr/>
                      <p:nvPr/>
                    </p:nvSpPr>
                    <p:spPr>
                      <a:xfrm>
                        <a:off x="-878051" y="471583"/>
                        <a:ext cx="23152" cy="364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11" h="647" extrusionOk="0">
                            <a:moveTo>
                              <a:pt x="33" y="1"/>
                            </a:moveTo>
                            <a:cubicBezTo>
                              <a:pt x="28" y="1"/>
                              <a:pt x="24" y="2"/>
                              <a:pt x="20" y="4"/>
                            </a:cubicBezTo>
                            <a:cubicBezTo>
                              <a:pt x="8" y="14"/>
                              <a:pt x="0" y="33"/>
                              <a:pt x="10" y="45"/>
                            </a:cubicBezTo>
                            <a:lnTo>
                              <a:pt x="357" y="632"/>
                            </a:lnTo>
                            <a:cubicBezTo>
                              <a:pt x="362" y="642"/>
                              <a:pt x="372" y="647"/>
                              <a:pt x="379" y="647"/>
                            </a:cubicBezTo>
                            <a:cubicBezTo>
                              <a:pt x="386" y="647"/>
                              <a:pt x="389" y="645"/>
                              <a:pt x="396" y="642"/>
                            </a:cubicBezTo>
                            <a:cubicBezTo>
                              <a:pt x="408" y="632"/>
                              <a:pt x="410" y="615"/>
                              <a:pt x="403" y="603"/>
                            </a:cubicBezTo>
                            <a:lnTo>
                              <a:pt x="59" y="14"/>
                            </a:lnTo>
                            <a:cubicBezTo>
                              <a:pt x="52" y="5"/>
                              <a:pt x="42" y="1"/>
                              <a:pt x="33" y="1"/>
                            </a:cubicBezTo>
                            <a:close/>
                          </a:path>
                        </a:pathLst>
                      </a:custGeom>
                      <a:noFill/>
                      <a:ln w="9525" cap="flat" cmpd="sng">
                        <a:solidFill>
                          <a:schemeClr val="accent5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89" name="Google Shape;1189;p17"/>
                      <p:cNvSpPr/>
                      <p:nvPr/>
                    </p:nvSpPr>
                    <p:spPr>
                      <a:xfrm>
                        <a:off x="-617689" y="394127"/>
                        <a:ext cx="16279" cy="3723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89" h="661" extrusionOk="0">
                            <a:moveTo>
                              <a:pt x="33" y="1"/>
                            </a:moveTo>
                            <a:cubicBezTo>
                              <a:pt x="29" y="1"/>
                              <a:pt x="25" y="2"/>
                              <a:pt x="22" y="3"/>
                            </a:cubicBezTo>
                            <a:cubicBezTo>
                              <a:pt x="10" y="8"/>
                              <a:pt x="0" y="25"/>
                              <a:pt x="7" y="40"/>
                            </a:cubicBezTo>
                            <a:lnTo>
                              <a:pt x="235" y="644"/>
                            </a:lnTo>
                            <a:cubicBezTo>
                              <a:pt x="240" y="656"/>
                              <a:pt x="250" y="661"/>
                              <a:pt x="262" y="661"/>
                            </a:cubicBezTo>
                            <a:lnTo>
                              <a:pt x="267" y="661"/>
                            </a:lnTo>
                            <a:cubicBezTo>
                              <a:pt x="279" y="656"/>
                              <a:pt x="289" y="639"/>
                              <a:pt x="284" y="625"/>
                            </a:cubicBezTo>
                            <a:lnTo>
                              <a:pt x="58" y="18"/>
                            </a:lnTo>
                            <a:cubicBezTo>
                              <a:pt x="55" y="9"/>
                              <a:pt x="44" y="1"/>
                              <a:pt x="33" y="1"/>
                            </a:cubicBezTo>
                            <a:close/>
                          </a:path>
                        </a:pathLst>
                      </a:custGeom>
                      <a:noFill/>
                      <a:ln w="9525" cap="flat" cmpd="sng">
                        <a:solidFill>
                          <a:schemeClr val="accent5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90" name="Google Shape;1190;p17"/>
                      <p:cNvSpPr/>
                      <p:nvPr/>
                    </p:nvSpPr>
                    <p:spPr>
                      <a:xfrm>
                        <a:off x="-375803" y="323939"/>
                        <a:ext cx="15491" cy="3475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5" h="617" extrusionOk="0">
                            <a:moveTo>
                              <a:pt x="32" y="1"/>
                            </a:moveTo>
                            <a:cubicBezTo>
                              <a:pt x="28" y="1"/>
                              <a:pt x="25" y="1"/>
                              <a:pt x="22" y="2"/>
                            </a:cubicBezTo>
                            <a:cubicBezTo>
                              <a:pt x="10" y="10"/>
                              <a:pt x="0" y="24"/>
                              <a:pt x="8" y="39"/>
                            </a:cubicBezTo>
                            <a:lnTo>
                              <a:pt x="216" y="597"/>
                            </a:lnTo>
                            <a:cubicBezTo>
                              <a:pt x="221" y="609"/>
                              <a:pt x="231" y="616"/>
                              <a:pt x="243" y="616"/>
                            </a:cubicBezTo>
                            <a:cubicBezTo>
                              <a:pt x="248" y="616"/>
                              <a:pt x="250" y="611"/>
                              <a:pt x="253" y="611"/>
                            </a:cubicBezTo>
                            <a:cubicBezTo>
                              <a:pt x="265" y="607"/>
                              <a:pt x="274" y="592"/>
                              <a:pt x="267" y="575"/>
                            </a:cubicBezTo>
                            <a:lnTo>
                              <a:pt x="59" y="17"/>
                            </a:lnTo>
                            <a:cubicBezTo>
                              <a:pt x="55" y="7"/>
                              <a:pt x="43" y="1"/>
                              <a:pt x="32" y="1"/>
                            </a:cubicBezTo>
                            <a:close/>
                          </a:path>
                        </a:pathLst>
                      </a:custGeom>
                      <a:noFill/>
                      <a:ln w="9525" cap="flat" cmpd="sng">
                        <a:solidFill>
                          <a:schemeClr val="accent5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91" name="Google Shape;1191;p17"/>
                      <p:cNvSpPr/>
                      <p:nvPr/>
                    </p:nvSpPr>
                    <p:spPr>
                      <a:xfrm>
                        <a:off x="-223034" y="276564"/>
                        <a:ext cx="12505" cy="3661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2" h="650" extrusionOk="0">
                            <a:moveTo>
                              <a:pt x="32" y="0"/>
                            </a:moveTo>
                            <a:cubicBezTo>
                              <a:pt x="29" y="0"/>
                              <a:pt x="26" y="1"/>
                              <a:pt x="23" y="2"/>
                            </a:cubicBezTo>
                            <a:cubicBezTo>
                              <a:pt x="6" y="4"/>
                              <a:pt x="1" y="19"/>
                              <a:pt x="3" y="33"/>
                            </a:cubicBezTo>
                            <a:lnTo>
                              <a:pt x="168" y="628"/>
                            </a:lnTo>
                            <a:cubicBezTo>
                              <a:pt x="171" y="640"/>
                              <a:pt x="183" y="649"/>
                              <a:pt x="195" y="649"/>
                            </a:cubicBezTo>
                            <a:cubicBezTo>
                              <a:pt x="197" y="649"/>
                              <a:pt x="200" y="649"/>
                              <a:pt x="200" y="647"/>
                            </a:cubicBezTo>
                            <a:cubicBezTo>
                              <a:pt x="217" y="644"/>
                              <a:pt x="221" y="628"/>
                              <a:pt x="219" y="613"/>
                            </a:cubicBezTo>
                            <a:lnTo>
                              <a:pt x="54" y="19"/>
                            </a:lnTo>
                            <a:cubicBezTo>
                              <a:pt x="52" y="7"/>
                              <a:pt x="43" y="0"/>
                              <a:pt x="32" y="0"/>
                            </a:cubicBezTo>
                            <a:close/>
                          </a:path>
                        </a:pathLst>
                      </a:custGeom>
                      <a:noFill/>
                      <a:ln w="9525" cap="flat" cmpd="sng">
                        <a:solidFill>
                          <a:schemeClr val="accent5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92" name="Google Shape;1192;p17"/>
                      <p:cNvSpPr/>
                      <p:nvPr/>
                    </p:nvSpPr>
                    <p:spPr>
                      <a:xfrm>
                        <a:off x="-992178" y="723552"/>
                        <a:ext cx="470018" cy="77172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8344" h="13700" extrusionOk="0">
                            <a:moveTo>
                              <a:pt x="5276" y="0"/>
                            </a:moveTo>
                            <a:cubicBezTo>
                              <a:pt x="5273" y="0"/>
                              <a:pt x="5269" y="1"/>
                              <a:pt x="5265" y="2"/>
                            </a:cubicBezTo>
                            <a:lnTo>
                              <a:pt x="1" y="1997"/>
                            </a:lnTo>
                            <a:lnTo>
                              <a:pt x="22" y="2050"/>
                            </a:lnTo>
                            <a:lnTo>
                              <a:pt x="5256" y="65"/>
                            </a:lnTo>
                            <a:lnTo>
                              <a:pt x="5505" y="1084"/>
                            </a:lnTo>
                            <a:lnTo>
                              <a:pt x="5518" y="1140"/>
                            </a:lnTo>
                            <a:lnTo>
                              <a:pt x="8281" y="12400"/>
                            </a:lnTo>
                            <a:lnTo>
                              <a:pt x="4933" y="13649"/>
                            </a:lnTo>
                            <a:lnTo>
                              <a:pt x="4955" y="13700"/>
                            </a:lnTo>
                            <a:lnTo>
                              <a:pt x="8322" y="12441"/>
                            </a:lnTo>
                            <a:cubicBezTo>
                              <a:pt x="8339" y="12436"/>
                              <a:pt x="8344" y="12421"/>
                              <a:pt x="8342" y="12409"/>
                            </a:cubicBezTo>
                            <a:lnTo>
                              <a:pt x="5569" y="1094"/>
                            </a:lnTo>
                            <a:lnTo>
                              <a:pt x="5304" y="19"/>
                            </a:lnTo>
                            <a:cubicBezTo>
                              <a:pt x="5302" y="12"/>
                              <a:pt x="5297" y="5"/>
                              <a:pt x="5290" y="2"/>
                            </a:cubicBezTo>
                            <a:cubicBezTo>
                              <a:pt x="5285" y="1"/>
                              <a:pt x="5280" y="0"/>
                              <a:pt x="5276" y="0"/>
                            </a:cubicBezTo>
                            <a:close/>
                          </a:path>
                        </a:pathLst>
                      </a:custGeom>
                      <a:noFill/>
                      <a:ln w="9525" cap="flat" cmpd="sng">
                        <a:solidFill>
                          <a:schemeClr val="accent5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</p:grpSp>
          </p:grpSp>
        </p:grpSp>
      </p:grpSp>
      <p:grpSp>
        <p:nvGrpSpPr>
          <p:cNvPr id="1193" name="Google Shape;1193;p17"/>
          <p:cNvGrpSpPr/>
          <p:nvPr/>
        </p:nvGrpSpPr>
        <p:grpSpPr>
          <a:xfrm flipH="1">
            <a:off x="8045173" y="3318804"/>
            <a:ext cx="1874198" cy="2140241"/>
            <a:chOff x="-2153234" y="3115097"/>
            <a:chExt cx="2210661" cy="2524464"/>
          </a:xfrm>
        </p:grpSpPr>
        <p:sp>
          <p:nvSpPr>
            <p:cNvPr id="1194" name="Google Shape;1194;p17"/>
            <p:cNvSpPr/>
            <p:nvPr/>
          </p:nvSpPr>
          <p:spPr>
            <a:xfrm>
              <a:off x="-1705875" y="3290050"/>
              <a:ext cx="1466125" cy="2307800"/>
            </a:xfrm>
            <a:custGeom>
              <a:avLst/>
              <a:gdLst/>
              <a:ahLst/>
              <a:cxnLst/>
              <a:rect l="l" t="t" r="r" b="b"/>
              <a:pathLst>
                <a:path w="58645" h="92312" extrusionOk="0">
                  <a:moveTo>
                    <a:pt x="5987" y="0"/>
                  </a:moveTo>
                  <a:lnTo>
                    <a:pt x="58645" y="4441"/>
                  </a:lnTo>
                  <a:lnTo>
                    <a:pt x="57679" y="7338"/>
                  </a:lnTo>
                  <a:lnTo>
                    <a:pt x="56585" y="82785"/>
                  </a:lnTo>
                  <a:lnTo>
                    <a:pt x="56585" y="92312"/>
                  </a:lnTo>
                  <a:lnTo>
                    <a:pt x="0" y="92312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95" name="Google Shape;1195;p17"/>
            <p:cNvSpPr/>
            <p:nvPr/>
          </p:nvSpPr>
          <p:spPr>
            <a:xfrm rot="-678917" flipH="1">
              <a:off x="-1614122" y="4335796"/>
              <a:ext cx="303172" cy="115535"/>
            </a:xfrm>
            <a:custGeom>
              <a:avLst/>
              <a:gdLst/>
              <a:ahLst/>
              <a:cxnLst/>
              <a:rect l="l" t="t" r="r" b="b"/>
              <a:pathLst>
                <a:path w="5256" h="2003" extrusionOk="0">
                  <a:moveTo>
                    <a:pt x="5255" y="1"/>
                  </a:moveTo>
                  <a:lnTo>
                    <a:pt x="59" y="1922"/>
                  </a:lnTo>
                  <a:lnTo>
                    <a:pt x="1" y="1944"/>
                  </a:lnTo>
                  <a:lnTo>
                    <a:pt x="1" y="2002"/>
                  </a:lnTo>
                  <a:lnTo>
                    <a:pt x="59" y="1980"/>
                  </a:lnTo>
                  <a:lnTo>
                    <a:pt x="5255" y="59"/>
                  </a:lnTo>
                  <a:lnTo>
                    <a:pt x="5255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17"/>
            <p:cNvSpPr/>
            <p:nvPr/>
          </p:nvSpPr>
          <p:spPr>
            <a:xfrm rot="-678917" flipH="1">
              <a:off x="-811588" y="3774366"/>
              <a:ext cx="456085" cy="725341"/>
            </a:xfrm>
            <a:custGeom>
              <a:avLst/>
              <a:gdLst/>
              <a:ahLst/>
              <a:cxnLst/>
              <a:rect l="l" t="t" r="r" b="b"/>
              <a:pathLst>
                <a:path w="7907" h="12575" extrusionOk="0">
                  <a:moveTo>
                    <a:pt x="7907" y="11318"/>
                  </a:moveTo>
                  <a:lnTo>
                    <a:pt x="4537" y="12575"/>
                  </a:lnTo>
                  <a:lnTo>
                    <a:pt x="0" y="1864"/>
                  </a:lnTo>
                  <a:lnTo>
                    <a:pt x="5129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17"/>
            <p:cNvSpPr/>
            <p:nvPr/>
          </p:nvSpPr>
          <p:spPr>
            <a:xfrm rot="-678917" flipH="1">
              <a:off x="-1365999" y="3720116"/>
              <a:ext cx="448010" cy="739646"/>
            </a:xfrm>
            <a:custGeom>
              <a:avLst/>
              <a:gdLst/>
              <a:ahLst/>
              <a:cxnLst/>
              <a:rect l="l" t="t" r="r" b="b"/>
              <a:pathLst>
                <a:path w="7767" h="12823" extrusionOk="0">
                  <a:moveTo>
                    <a:pt x="3128" y="12822"/>
                  </a:moveTo>
                  <a:lnTo>
                    <a:pt x="7767" y="11318"/>
                  </a:lnTo>
                  <a:lnTo>
                    <a:pt x="5316" y="1"/>
                  </a:lnTo>
                  <a:lnTo>
                    <a:pt x="1" y="1667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98" name="Google Shape;1198;p17"/>
            <p:cNvGrpSpPr/>
            <p:nvPr/>
          </p:nvGrpSpPr>
          <p:grpSpPr>
            <a:xfrm>
              <a:off x="-907672" y="4691546"/>
              <a:ext cx="513922" cy="671267"/>
              <a:chOff x="-907672" y="4691546"/>
              <a:chExt cx="513922" cy="671267"/>
            </a:xfrm>
          </p:grpSpPr>
          <p:sp>
            <p:nvSpPr>
              <p:cNvPr id="1199" name="Google Shape;1199;p17"/>
              <p:cNvSpPr/>
              <p:nvPr/>
            </p:nvSpPr>
            <p:spPr>
              <a:xfrm rot="-678917" flipH="1">
                <a:off x="-764233" y="4755195"/>
                <a:ext cx="316439" cy="582234"/>
              </a:xfrm>
              <a:custGeom>
                <a:avLst/>
                <a:gdLst/>
                <a:ahLst/>
                <a:cxnLst/>
                <a:rect l="l" t="t" r="r" b="b"/>
                <a:pathLst>
                  <a:path w="5486" h="10094" extrusionOk="0">
                    <a:moveTo>
                      <a:pt x="1565" y="1"/>
                    </a:moveTo>
                    <a:lnTo>
                      <a:pt x="0" y="517"/>
                    </a:lnTo>
                    <a:lnTo>
                      <a:pt x="2581" y="10093"/>
                    </a:lnTo>
                    <a:lnTo>
                      <a:pt x="5485" y="9266"/>
                    </a:lnTo>
                    <a:lnTo>
                      <a:pt x="1565" y="1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17"/>
              <p:cNvSpPr/>
              <p:nvPr/>
            </p:nvSpPr>
            <p:spPr>
              <a:xfrm rot="-678917" flipH="1">
                <a:off x="-852345" y="4715858"/>
                <a:ext cx="306691" cy="594347"/>
              </a:xfrm>
              <a:custGeom>
                <a:avLst/>
                <a:gdLst/>
                <a:ahLst/>
                <a:cxnLst/>
                <a:rect l="l" t="t" r="r" b="b"/>
                <a:pathLst>
                  <a:path w="5317" h="10304" extrusionOk="0">
                    <a:moveTo>
                      <a:pt x="3082" y="0"/>
                    </a:moveTo>
                    <a:lnTo>
                      <a:pt x="1" y="958"/>
                    </a:lnTo>
                    <a:lnTo>
                      <a:pt x="1733" y="5049"/>
                    </a:lnTo>
                    <a:lnTo>
                      <a:pt x="1796" y="5204"/>
                    </a:lnTo>
                    <a:lnTo>
                      <a:pt x="1820" y="5255"/>
                    </a:lnTo>
                    <a:lnTo>
                      <a:pt x="1893" y="5432"/>
                    </a:lnTo>
                    <a:lnTo>
                      <a:pt x="3955" y="10304"/>
                    </a:lnTo>
                    <a:lnTo>
                      <a:pt x="5316" y="9925"/>
                    </a:lnTo>
                    <a:lnTo>
                      <a:pt x="4132" y="4658"/>
                    </a:lnTo>
                    <a:lnTo>
                      <a:pt x="4120" y="4602"/>
                    </a:lnTo>
                    <a:lnTo>
                      <a:pt x="3082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01" name="Google Shape;1201;p17"/>
            <p:cNvSpPr/>
            <p:nvPr/>
          </p:nvSpPr>
          <p:spPr>
            <a:xfrm rot="-678917" flipH="1">
              <a:off x="-331980" y="3458242"/>
              <a:ext cx="66391" cy="23303"/>
            </a:xfrm>
            <a:custGeom>
              <a:avLst/>
              <a:gdLst/>
              <a:ahLst/>
              <a:cxnLst/>
              <a:rect l="l" t="t" r="r" b="b"/>
              <a:pathLst>
                <a:path w="1151" h="404" extrusionOk="0">
                  <a:moveTo>
                    <a:pt x="1151" y="54"/>
                  </a:moveTo>
                  <a:lnTo>
                    <a:pt x="25" y="403"/>
                  </a:lnTo>
                  <a:lnTo>
                    <a:pt x="23" y="403"/>
                  </a:lnTo>
                  <a:lnTo>
                    <a:pt x="18" y="377"/>
                  </a:lnTo>
                  <a:lnTo>
                    <a:pt x="1" y="352"/>
                  </a:lnTo>
                  <a:cubicBezTo>
                    <a:pt x="6" y="352"/>
                    <a:pt x="6" y="348"/>
                    <a:pt x="8" y="348"/>
                  </a:cubicBezTo>
                  <a:lnTo>
                    <a:pt x="1129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17"/>
            <p:cNvSpPr/>
            <p:nvPr/>
          </p:nvSpPr>
          <p:spPr>
            <a:xfrm rot="-678917" flipH="1">
              <a:off x="-339831" y="3496684"/>
              <a:ext cx="73082" cy="24284"/>
            </a:xfrm>
            <a:custGeom>
              <a:avLst/>
              <a:gdLst/>
              <a:ahLst/>
              <a:cxnLst/>
              <a:rect l="l" t="t" r="r" b="b"/>
              <a:pathLst>
                <a:path w="1267" h="421" extrusionOk="0">
                  <a:moveTo>
                    <a:pt x="1267" y="49"/>
                  </a:moveTo>
                  <a:cubicBezTo>
                    <a:pt x="1010" y="127"/>
                    <a:pt x="401" y="304"/>
                    <a:pt x="12" y="420"/>
                  </a:cubicBezTo>
                  <a:lnTo>
                    <a:pt x="0" y="365"/>
                  </a:lnTo>
                  <a:cubicBezTo>
                    <a:pt x="405" y="243"/>
                    <a:pt x="985" y="73"/>
                    <a:pt x="124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17"/>
            <p:cNvSpPr/>
            <p:nvPr/>
          </p:nvSpPr>
          <p:spPr>
            <a:xfrm rot="-678917" flipH="1">
              <a:off x="-292665" y="3471815"/>
              <a:ext cx="20592" cy="38531"/>
            </a:xfrm>
            <a:custGeom>
              <a:avLst/>
              <a:gdLst/>
              <a:ahLst/>
              <a:cxnLst/>
              <a:rect l="l" t="t" r="r" b="b"/>
              <a:pathLst>
                <a:path w="357" h="668" extrusionOk="0">
                  <a:moveTo>
                    <a:pt x="328" y="668"/>
                  </a:moveTo>
                  <a:cubicBezTo>
                    <a:pt x="318" y="668"/>
                    <a:pt x="306" y="663"/>
                    <a:pt x="303" y="653"/>
                  </a:cubicBezTo>
                  <a:lnTo>
                    <a:pt x="5" y="44"/>
                  </a:lnTo>
                  <a:cubicBezTo>
                    <a:pt x="0" y="27"/>
                    <a:pt x="5" y="13"/>
                    <a:pt x="17" y="8"/>
                  </a:cubicBezTo>
                  <a:cubicBezTo>
                    <a:pt x="32" y="0"/>
                    <a:pt x="49" y="8"/>
                    <a:pt x="54" y="20"/>
                  </a:cubicBezTo>
                  <a:lnTo>
                    <a:pt x="352" y="629"/>
                  </a:lnTo>
                  <a:cubicBezTo>
                    <a:pt x="357" y="643"/>
                    <a:pt x="352" y="658"/>
                    <a:pt x="340" y="665"/>
                  </a:cubicBezTo>
                  <a:cubicBezTo>
                    <a:pt x="333" y="668"/>
                    <a:pt x="330" y="668"/>
                    <a:pt x="328" y="66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7"/>
            <p:cNvSpPr/>
            <p:nvPr/>
          </p:nvSpPr>
          <p:spPr>
            <a:xfrm rot="-678917" flipH="1">
              <a:off x="-1477379" y="4634024"/>
              <a:ext cx="441838" cy="712190"/>
            </a:xfrm>
            <a:custGeom>
              <a:avLst/>
              <a:gdLst/>
              <a:ahLst/>
              <a:cxnLst/>
              <a:rect l="l" t="t" r="r" b="b"/>
              <a:pathLst>
                <a:path w="7660" h="12347" extrusionOk="0">
                  <a:moveTo>
                    <a:pt x="5166" y="0"/>
                  </a:moveTo>
                  <a:lnTo>
                    <a:pt x="1730" y="1068"/>
                  </a:lnTo>
                  <a:lnTo>
                    <a:pt x="1745" y="1099"/>
                  </a:lnTo>
                  <a:lnTo>
                    <a:pt x="1" y="1674"/>
                  </a:lnTo>
                  <a:lnTo>
                    <a:pt x="2880" y="12347"/>
                  </a:lnTo>
                  <a:lnTo>
                    <a:pt x="6114" y="11425"/>
                  </a:lnTo>
                  <a:lnTo>
                    <a:pt x="6114" y="11425"/>
                  </a:lnTo>
                  <a:lnTo>
                    <a:pt x="6139" y="11483"/>
                  </a:lnTo>
                  <a:lnTo>
                    <a:pt x="7660" y="11061"/>
                  </a:lnTo>
                  <a:lnTo>
                    <a:pt x="6333" y="5190"/>
                  </a:lnTo>
                  <a:lnTo>
                    <a:pt x="6321" y="5129"/>
                  </a:lnTo>
                  <a:lnTo>
                    <a:pt x="5166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7"/>
            <p:cNvSpPr/>
            <p:nvPr/>
          </p:nvSpPr>
          <p:spPr>
            <a:xfrm rot="-678917" flipH="1">
              <a:off x="-1935958" y="3325751"/>
              <a:ext cx="614535" cy="2275638"/>
            </a:xfrm>
            <a:custGeom>
              <a:avLst/>
              <a:gdLst/>
              <a:ahLst/>
              <a:cxnLst/>
              <a:rect l="l" t="t" r="r" b="b"/>
              <a:pathLst>
                <a:path w="10654" h="39452" extrusionOk="0">
                  <a:moveTo>
                    <a:pt x="65" y="1"/>
                  </a:moveTo>
                  <a:cubicBezTo>
                    <a:pt x="59" y="1"/>
                    <a:pt x="54" y="2"/>
                    <a:pt x="49" y="3"/>
                  </a:cubicBezTo>
                  <a:cubicBezTo>
                    <a:pt x="17" y="13"/>
                    <a:pt x="0" y="42"/>
                    <a:pt x="10" y="74"/>
                  </a:cubicBezTo>
                  <a:lnTo>
                    <a:pt x="10535" y="39410"/>
                  </a:lnTo>
                  <a:cubicBezTo>
                    <a:pt x="10542" y="39435"/>
                    <a:pt x="10566" y="39452"/>
                    <a:pt x="10590" y="39452"/>
                  </a:cubicBezTo>
                  <a:cubicBezTo>
                    <a:pt x="10593" y="39452"/>
                    <a:pt x="10600" y="39452"/>
                    <a:pt x="10605" y="39449"/>
                  </a:cubicBezTo>
                  <a:cubicBezTo>
                    <a:pt x="10636" y="39440"/>
                    <a:pt x="10653" y="39410"/>
                    <a:pt x="10644" y="39379"/>
                  </a:cubicBezTo>
                  <a:lnTo>
                    <a:pt x="119" y="42"/>
                  </a:lnTo>
                  <a:cubicBezTo>
                    <a:pt x="111" y="18"/>
                    <a:pt x="89" y="1"/>
                    <a:pt x="6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7"/>
            <p:cNvSpPr/>
            <p:nvPr/>
          </p:nvSpPr>
          <p:spPr>
            <a:xfrm rot="-678917" flipH="1">
              <a:off x="-852707" y="4732177"/>
              <a:ext cx="132609" cy="595385"/>
            </a:xfrm>
            <a:custGeom>
              <a:avLst/>
              <a:gdLst/>
              <a:ahLst/>
              <a:cxnLst/>
              <a:rect l="l" t="t" r="r" b="b"/>
              <a:pathLst>
                <a:path w="2299" h="10322" extrusionOk="0">
                  <a:moveTo>
                    <a:pt x="29" y="0"/>
                  </a:moveTo>
                  <a:cubicBezTo>
                    <a:pt x="28" y="0"/>
                    <a:pt x="26" y="1"/>
                    <a:pt x="25" y="1"/>
                  </a:cubicBezTo>
                  <a:cubicBezTo>
                    <a:pt x="8" y="6"/>
                    <a:pt x="1" y="20"/>
                    <a:pt x="3" y="35"/>
                  </a:cubicBezTo>
                  <a:lnTo>
                    <a:pt x="2235" y="9928"/>
                  </a:lnTo>
                  <a:lnTo>
                    <a:pt x="913" y="10268"/>
                  </a:lnTo>
                  <a:cubicBezTo>
                    <a:pt x="898" y="10270"/>
                    <a:pt x="889" y="10285"/>
                    <a:pt x="891" y="10299"/>
                  </a:cubicBezTo>
                  <a:cubicBezTo>
                    <a:pt x="894" y="10312"/>
                    <a:pt x="906" y="10321"/>
                    <a:pt x="918" y="10321"/>
                  </a:cubicBezTo>
                  <a:lnTo>
                    <a:pt x="925" y="10321"/>
                  </a:lnTo>
                  <a:lnTo>
                    <a:pt x="2274" y="9977"/>
                  </a:lnTo>
                  <a:cubicBezTo>
                    <a:pt x="2289" y="9972"/>
                    <a:pt x="2298" y="9957"/>
                    <a:pt x="2296" y="9943"/>
                  </a:cubicBezTo>
                  <a:lnTo>
                    <a:pt x="57" y="23"/>
                  </a:lnTo>
                  <a:cubicBezTo>
                    <a:pt x="54" y="10"/>
                    <a:pt x="42" y="0"/>
                    <a:pt x="2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17"/>
            <p:cNvSpPr/>
            <p:nvPr/>
          </p:nvSpPr>
          <p:spPr>
            <a:xfrm rot="-678917" flipH="1">
              <a:off x="-804156" y="5305565"/>
              <a:ext cx="81215" cy="54336"/>
            </a:xfrm>
            <a:custGeom>
              <a:avLst/>
              <a:gdLst/>
              <a:ahLst/>
              <a:cxnLst/>
              <a:rect l="l" t="t" r="r" b="b"/>
              <a:pathLst>
                <a:path w="1408" h="942" extrusionOk="0">
                  <a:moveTo>
                    <a:pt x="1183" y="0"/>
                  </a:moveTo>
                  <a:cubicBezTo>
                    <a:pt x="1179" y="0"/>
                    <a:pt x="1176" y="1"/>
                    <a:pt x="1172" y="3"/>
                  </a:cubicBezTo>
                  <a:cubicBezTo>
                    <a:pt x="1158" y="7"/>
                    <a:pt x="1148" y="24"/>
                    <a:pt x="1153" y="39"/>
                  </a:cubicBezTo>
                  <a:lnTo>
                    <a:pt x="1342" y="565"/>
                  </a:lnTo>
                  <a:lnTo>
                    <a:pt x="25" y="888"/>
                  </a:lnTo>
                  <a:cubicBezTo>
                    <a:pt x="10" y="891"/>
                    <a:pt x="1" y="905"/>
                    <a:pt x="5" y="922"/>
                  </a:cubicBezTo>
                  <a:cubicBezTo>
                    <a:pt x="8" y="934"/>
                    <a:pt x="20" y="941"/>
                    <a:pt x="32" y="941"/>
                  </a:cubicBezTo>
                  <a:lnTo>
                    <a:pt x="42" y="941"/>
                  </a:lnTo>
                  <a:lnTo>
                    <a:pt x="1383" y="614"/>
                  </a:lnTo>
                  <a:cubicBezTo>
                    <a:pt x="1393" y="612"/>
                    <a:pt x="1400" y="607"/>
                    <a:pt x="1403" y="599"/>
                  </a:cubicBezTo>
                  <a:cubicBezTo>
                    <a:pt x="1408" y="595"/>
                    <a:pt x="1408" y="585"/>
                    <a:pt x="1405" y="578"/>
                  </a:cubicBezTo>
                  <a:lnTo>
                    <a:pt x="1209" y="20"/>
                  </a:lnTo>
                  <a:cubicBezTo>
                    <a:pt x="1203" y="8"/>
                    <a:pt x="1193" y="0"/>
                    <a:pt x="118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17"/>
            <p:cNvSpPr/>
            <p:nvPr/>
          </p:nvSpPr>
          <p:spPr>
            <a:xfrm rot="-678917" flipH="1">
              <a:off x="-762643" y="4783368"/>
              <a:ext cx="321111" cy="554259"/>
            </a:xfrm>
            <a:custGeom>
              <a:avLst/>
              <a:gdLst/>
              <a:ahLst/>
              <a:cxnLst/>
              <a:rect l="l" t="t" r="r" b="b"/>
              <a:pathLst>
                <a:path w="5567" h="9609" extrusionOk="0">
                  <a:moveTo>
                    <a:pt x="30" y="1"/>
                  </a:moveTo>
                  <a:cubicBezTo>
                    <a:pt x="29" y="1"/>
                    <a:pt x="27" y="1"/>
                    <a:pt x="25" y="1"/>
                  </a:cubicBezTo>
                  <a:cubicBezTo>
                    <a:pt x="10" y="6"/>
                    <a:pt x="1" y="20"/>
                    <a:pt x="3" y="35"/>
                  </a:cubicBezTo>
                  <a:lnTo>
                    <a:pt x="2589" y="9572"/>
                  </a:lnTo>
                  <a:lnTo>
                    <a:pt x="2592" y="9589"/>
                  </a:lnTo>
                  <a:cubicBezTo>
                    <a:pt x="2594" y="9601"/>
                    <a:pt x="2606" y="9608"/>
                    <a:pt x="2619" y="9608"/>
                  </a:cubicBezTo>
                  <a:lnTo>
                    <a:pt x="2626" y="9608"/>
                  </a:lnTo>
                  <a:lnTo>
                    <a:pt x="2633" y="9606"/>
                  </a:lnTo>
                  <a:lnTo>
                    <a:pt x="5566" y="8820"/>
                  </a:lnTo>
                  <a:lnTo>
                    <a:pt x="5544" y="8771"/>
                  </a:lnTo>
                  <a:lnTo>
                    <a:pt x="2638" y="9548"/>
                  </a:lnTo>
                  <a:lnTo>
                    <a:pt x="59" y="23"/>
                  </a:lnTo>
                  <a:cubicBezTo>
                    <a:pt x="57" y="10"/>
                    <a:pt x="45" y="1"/>
                    <a:pt x="3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17"/>
            <p:cNvSpPr/>
            <p:nvPr/>
          </p:nvSpPr>
          <p:spPr>
            <a:xfrm rot="-678917" flipH="1">
              <a:off x="-717997" y="5327158"/>
              <a:ext cx="215555" cy="57566"/>
            </a:xfrm>
            <a:custGeom>
              <a:avLst/>
              <a:gdLst/>
              <a:ahLst/>
              <a:cxnLst/>
              <a:rect l="l" t="t" r="r" b="b"/>
              <a:pathLst>
                <a:path w="3737" h="998" extrusionOk="0">
                  <a:moveTo>
                    <a:pt x="3717" y="0"/>
                  </a:moveTo>
                  <a:lnTo>
                    <a:pt x="100" y="924"/>
                  </a:lnTo>
                  <a:lnTo>
                    <a:pt x="582" y="303"/>
                  </a:lnTo>
                  <a:lnTo>
                    <a:pt x="587" y="294"/>
                  </a:lnTo>
                  <a:cubicBezTo>
                    <a:pt x="597" y="282"/>
                    <a:pt x="594" y="265"/>
                    <a:pt x="582" y="255"/>
                  </a:cubicBezTo>
                  <a:cubicBezTo>
                    <a:pt x="577" y="251"/>
                    <a:pt x="571" y="249"/>
                    <a:pt x="565" y="249"/>
                  </a:cubicBezTo>
                  <a:cubicBezTo>
                    <a:pt x="556" y="249"/>
                    <a:pt x="547" y="253"/>
                    <a:pt x="541" y="260"/>
                  </a:cubicBezTo>
                  <a:lnTo>
                    <a:pt x="534" y="269"/>
                  </a:lnTo>
                  <a:lnTo>
                    <a:pt x="5" y="951"/>
                  </a:lnTo>
                  <a:cubicBezTo>
                    <a:pt x="0" y="961"/>
                    <a:pt x="0" y="975"/>
                    <a:pt x="5" y="985"/>
                  </a:cubicBezTo>
                  <a:cubicBezTo>
                    <a:pt x="7" y="995"/>
                    <a:pt x="17" y="997"/>
                    <a:pt x="27" y="997"/>
                  </a:cubicBezTo>
                  <a:lnTo>
                    <a:pt x="34" y="997"/>
                  </a:lnTo>
                  <a:lnTo>
                    <a:pt x="3736" y="51"/>
                  </a:lnTo>
                  <a:lnTo>
                    <a:pt x="3717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7"/>
            <p:cNvSpPr/>
            <p:nvPr/>
          </p:nvSpPr>
          <p:spPr>
            <a:xfrm rot="-678917" flipH="1">
              <a:off x="-578575" y="4769929"/>
              <a:ext cx="157931" cy="566775"/>
            </a:xfrm>
            <a:custGeom>
              <a:avLst/>
              <a:gdLst/>
              <a:ahLst/>
              <a:cxnLst/>
              <a:rect l="l" t="t" r="r" b="b"/>
              <a:pathLst>
                <a:path w="2738" h="9826" extrusionOk="0">
                  <a:moveTo>
                    <a:pt x="32" y="0"/>
                  </a:moveTo>
                  <a:cubicBezTo>
                    <a:pt x="29" y="0"/>
                    <a:pt x="26" y="1"/>
                    <a:pt x="23" y="2"/>
                  </a:cubicBezTo>
                  <a:cubicBezTo>
                    <a:pt x="11" y="4"/>
                    <a:pt x="1" y="21"/>
                    <a:pt x="6" y="36"/>
                  </a:cubicBezTo>
                  <a:lnTo>
                    <a:pt x="2682" y="9803"/>
                  </a:lnTo>
                  <a:cubicBezTo>
                    <a:pt x="2687" y="9815"/>
                    <a:pt x="2699" y="9825"/>
                    <a:pt x="2711" y="9825"/>
                  </a:cubicBezTo>
                  <a:cubicBezTo>
                    <a:pt x="2713" y="9825"/>
                    <a:pt x="2716" y="9825"/>
                    <a:pt x="2716" y="9818"/>
                  </a:cubicBezTo>
                  <a:cubicBezTo>
                    <a:pt x="2728" y="9815"/>
                    <a:pt x="2738" y="9801"/>
                    <a:pt x="2735" y="9786"/>
                  </a:cubicBezTo>
                  <a:lnTo>
                    <a:pt x="57" y="21"/>
                  </a:lnTo>
                  <a:cubicBezTo>
                    <a:pt x="55" y="8"/>
                    <a:pt x="44" y="0"/>
                    <a:pt x="3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7"/>
            <p:cNvSpPr/>
            <p:nvPr/>
          </p:nvSpPr>
          <p:spPr>
            <a:xfrm rot="-678917" flipH="1">
              <a:off x="-695626" y="5001586"/>
              <a:ext cx="79715" cy="316612"/>
            </a:xfrm>
            <a:custGeom>
              <a:avLst/>
              <a:gdLst/>
              <a:ahLst/>
              <a:cxnLst/>
              <a:rect l="l" t="t" r="r" b="b"/>
              <a:pathLst>
                <a:path w="1382" h="5489" extrusionOk="0">
                  <a:moveTo>
                    <a:pt x="1" y="0"/>
                  </a:moveTo>
                  <a:lnTo>
                    <a:pt x="1" y="0"/>
                  </a:lnTo>
                  <a:cubicBezTo>
                    <a:pt x="23" y="66"/>
                    <a:pt x="947" y="3819"/>
                    <a:pt x="1323" y="5466"/>
                  </a:cubicBezTo>
                  <a:cubicBezTo>
                    <a:pt x="1326" y="5478"/>
                    <a:pt x="1338" y="5488"/>
                    <a:pt x="1350" y="5488"/>
                  </a:cubicBezTo>
                  <a:lnTo>
                    <a:pt x="1357" y="5488"/>
                  </a:lnTo>
                  <a:cubicBezTo>
                    <a:pt x="1372" y="5483"/>
                    <a:pt x="1381" y="5469"/>
                    <a:pt x="1377" y="5454"/>
                  </a:cubicBezTo>
                  <a:cubicBezTo>
                    <a:pt x="1192" y="4651"/>
                    <a:pt x="151" y="359"/>
                    <a:pt x="151" y="359"/>
                  </a:cubicBez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7"/>
            <p:cNvSpPr/>
            <p:nvPr/>
          </p:nvSpPr>
          <p:spPr>
            <a:xfrm rot="-678917" flipH="1">
              <a:off x="-648562" y="4993420"/>
              <a:ext cx="130590" cy="36281"/>
            </a:xfrm>
            <a:custGeom>
              <a:avLst/>
              <a:gdLst/>
              <a:ahLst/>
              <a:cxnLst/>
              <a:rect l="l" t="t" r="r" b="b"/>
              <a:pathLst>
                <a:path w="2264" h="629" extrusionOk="0">
                  <a:moveTo>
                    <a:pt x="2232" y="0"/>
                  </a:moveTo>
                  <a:cubicBezTo>
                    <a:pt x="2230" y="0"/>
                    <a:pt x="2229" y="0"/>
                    <a:pt x="2227" y="1"/>
                  </a:cubicBezTo>
                  <a:lnTo>
                    <a:pt x="25" y="573"/>
                  </a:lnTo>
                  <a:cubicBezTo>
                    <a:pt x="10" y="578"/>
                    <a:pt x="0" y="593"/>
                    <a:pt x="5" y="607"/>
                  </a:cubicBezTo>
                  <a:cubicBezTo>
                    <a:pt x="8" y="619"/>
                    <a:pt x="20" y="629"/>
                    <a:pt x="32" y="629"/>
                  </a:cubicBezTo>
                  <a:lnTo>
                    <a:pt x="37" y="629"/>
                  </a:lnTo>
                  <a:lnTo>
                    <a:pt x="2240" y="56"/>
                  </a:lnTo>
                  <a:cubicBezTo>
                    <a:pt x="2254" y="51"/>
                    <a:pt x="2264" y="37"/>
                    <a:pt x="2261" y="22"/>
                  </a:cubicBezTo>
                  <a:cubicBezTo>
                    <a:pt x="2257" y="9"/>
                    <a:pt x="2245" y="0"/>
                    <a:pt x="223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7"/>
            <p:cNvSpPr/>
            <p:nvPr/>
          </p:nvSpPr>
          <p:spPr>
            <a:xfrm rot="-678917" flipH="1">
              <a:off x="-787608" y="4985175"/>
              <a:ext cx="136070" cy="37723"/>
            </a:xfrm>
            <a:custGeom>
              <a:avLst/>
              <a:gdLst/>
              <a:ahLst/>
              <a:cxnLst/>
              <a:rect l="l" t="t" r="r" b="b"/>
              <a:pathLst>
                <a:path w="2359" h="654" extrusionOk="0">
                  <a:moveTo>
                    <a:pt x="2328" y="0"/>
                  </a:moveTo>
                  <a:cubicBezTo>
                    <a:pt x="2327" y="0"/>
                    <a:pt x="2326" y="0"/>
                    <a:pt x="2325" y="0"/>
                  </a:cubicBezTo>
                  <a:lnTo>
                    <a:pt x="2320" y="0"/>
                  </a:lnTo>
                  <a:lnTo>
                    <a:pt x="0" y="602"/>
                  </a:lnTo>
                  <a:lnTo>
                    <a:pt x="22" y="653"/>
                  </a:lnTo>
                  <a:lnTo>
                    <a:pt x="2334" y="56"/>
                  </a:lnTo>
                  <a:cubicBezTo>
                    <a:pt x="2349" y="54"/>
                    <a:pt x="2359" y="34"/>
                    <a:pt x="2354" y="22"/>
                  </a:cubicBezTo>
                  <a:cubicBezTo>
                    <a:pt x="2352" y="9"/>
                    <a:pt x="2340" y="0"/>
                    <a:pt x="232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17"/>
            <p:cNvSpPr/>
            <p:nvPr/>
          </p:nvSpPr>
          <p:spPr>
            <a:xfrm rot="-678917" flipH="1">
              <a:off x="-679694" y="4746587"/>
              <a:ext cx="75908" cy="268852"/>
            </a:xfrm>
            <a:custGeom>
              <a:avLst/>
              <a:gdLst/>
              <a:ahLst/>
              <a:cxnLst/>
              <a:rect l="l" t="t" r="r" b="b"/>
              <a:pathLst>
                <a:path w="1316" h="4661" extrusionOk="0">
                  <a:moveTo>
                    <a:pt x="33" y="1"/>
                  </a:moveTo>
                  <a:cubicBezTo>
                    <a:pt x="30" y="1"/>
                    <a:pt x="27" y="1"/>
                    <a:pt x="24" y="2"/>
                  </a:cubicBezTo>
                  <a:cubicBezTo>
                    <a:pt x="7" y="5"/>
                    <a:pt x="0" y="19"/>
                    <a:pt x="3" y="34"/>
                  </a:cubicBezTo>
                  <a:lnTo>
                    <a:pt x="1155" y="4277"/>
                  </a:lnTo>
                  <a:lnTo>
                    <a:pt x="1315" y="4660"/>
                  </a:lnTo>
                  <a:lnTo>
                    <a:pt x="56" y="19"/>
                  </a:lnTo>
                  <a:cubicBezTo>
                    <a:pt x="54" y="8"/>
                    <a:pt x="44" y="1"/>
                    <a:pt x="3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15" name="Google Shape;1215;p17"/>
            <p:cNvGrpSpPr/>
            <p:nvPr/>
          </p:nvGrpSpPr>
          <p:grpSpPr>
            <a:xfrm rot="-678859" flipH="1">
              <a:off x="-1650365" y="3241271"/>
              <a:ext cx="1505393" cy="2212400"/>
              <a:chOff x="-1140441" y="200517"/>
              <a:chExt cx="1470109" cy="2160545"/>
            </a:xfrm>
          </p:grpSpPr>
          <p:sp>
            <p:nvSpPr>
              <p:cNvPr id="1216" name="Google Shape;1216;p17"/>
              <p:cNvSpPr/>
              <p:nvPr/>
            </p:nvSpPr>
            <p:spPr>
              <a:xfrm>
                <a:off x="-926552" y="1635045"/>
                <a:ext cx="273933" cy="97789"/>
              </a:xfrm>
              <a:custGeom>
                <a:avLst/>
                <a:gdLst/>
                <a:ahLst/>
                <a:cxnLst/>
                <a:rect l="l" t="t" r="r" b="b"/>
                <a:pathLst>
                  <a:path w="4863" h="1736" extrusionOk="0">
                    <a:moveTo>
                      <a:pt x="4840" y="1"/>
                    </a:moveTo>
                    <a:lnTo>
                      <a:pt x="0" y="1680"/>
                    </a:lnTo>
                    <a:lnTo>
                      <a:pt x="12" y="1736"/>
                    </a:lnTo>
                    <a:lnTo>
                      <a:pt x="4862" y="52"/>
                    </a:lnTo>
                    <a:lnTo>
                      <a:pt x="4840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17"/>
              <p:cNvSpPr/>
              <p:nvPr/>
            </p:nvSpPr>
            <p:spPr>
              <a:xfrm>
                <a:off x="-653910" y="1293566"/>
                <a:ext cx="983578" cy="344402"/>
              </a:xfrm>
              <a:custGeom>
                <a:avLst/>
                <a:gdLst/>
                <a:ahLst/>
                <a:cxnLst/>
                <a:rect l="l" t="t" r="r" b="b"/>
                <a:pathLst>
                  <a:path w="17461" h="6114" extrusionOk="0">
                    <a:moveTo>
                      <a:pt x="17441" y="0"/>
                    </a:moveTo>
                    <a:lnTo>
                      <a:pt x="0" y="6063"/>
                    </a:lnTo>
                    <a:lnTo>
                      <a:pt x="22" y="6114"/>
                    </a:lnTo>
                    <a:lnTo>
                      <a:pt x="11859" y="2002"/>
                    </a:lnTo>
                    <a:lnTo>
                      <a:pt x="17461" y="97"/>
                    </a:lnTo>
                    <a:lnTo>
                      <a:pt x="17441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17"/>
              <p:cNvSpPr/>
              <p:nvPr/>
            </p:nvSpPr>
            <p:spPr>
              <a:xfrm>
                <a:off x="-953197" y="1517651"/>
                <a:ext cx="250781" cy="91649"/>
              </a:xfrm>
              <a:custGeom>
                <a:avLst/>
                <a:gdLst/>
                <a:ahLst/>
                <a:cxnLst/>
                <a:rect l="l" t="t" r="r" b="b"/>
                <a:pathLst>
                  <a:path w="4452" h="1627" extrusionOk="0">
                    <a:moveTo>
                      <a:pt x="4433" y="1"/>
                    </a:moveTo>
                    <a:lnTo>
                      <a:pt x="0" y="1571"/>
                    </a:lnTo>
                    <a:lnTo>
                      <a:pt x="12" y="1626"/>
                    </a:lnTo>
                    <a:lnTo>
                      <a:pt x="4452" y="52"/>
                    </a:lnTo>
                    <a:lnTo>
                      <a:pt x="4433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17"/>
              <p:cNvSpPr/>
              <p:nvPr/>
            </p:nvSpPr>
            <p:spPr>
              <a:xfrm>
                <a:off x="-703537" y="1364600"/>
                <a:ext cx="432051" cy="155978"/>
              </a:xfrm>
              <a:custGeom>
                <a:avLst/>
                <a:gdLst/>
                <a:ahLst/>
                <a:cxnLst/>
                <a:rect l="l" t="t" r="r" b="b"/>
                <a:pathLst>
                  <a:path w="7670" h="2769" extrusionOk="0">
                    <a:moveTo>
                      <a:pt x="7669" y="1"/>
                    </a:moveTo>
                    <a:lnTo>
                      <a:pt x="7585" y="30"/>
                    </a:lnTo>
                    <a:lnTo>
                      <a:pt x="1" y="2718"/>
                    </a:lnTo>
                    <a:lnTo>
                      <a:pt x="20" y="2769"/>
                    </a:lnTo>
                    <a:lnTo>
                      <a:pt x="7536" y="107"/>
                    </a:lnTo>
                    <a:lnTo>
                      <a:pt x="7621" y="76"/>
                    </a:lnTo>
                    <a:lnTo>
                      <a:pt x="7669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17"/>
              <p:cNvSpPr/>
              <p:nvPr/>
            </p:nvSpPr>
            <p:spPr>
              <a:xfrm>
                <a:off x="-655318" y="1571166"/>
                <a:ext cx="212589" cy="150457"/>
              </a:xfrm>
              <a:custGeom>
                <a:avLst/>
                <a:gdLst/>
                <a:ahLst/>
                <a:cxnLst/>
                <a:rect l="l" t="t" r="r" b="b"/>
                <a:pathLst>
                  <a:path w="3774" h="2671" extrusionOk="0">
                    <a:moveTo>
                      <a:pt x="3278" y="0"/>
                    </a:moveTo>
                    <a:cubicBezTo>
                      <a:pt x="3276" y="0"/>
                      <a:pt x="3273" y="1"/>
                      <a:pt x="3271" y="2"/>
                    </a:cubicBezTo>
                    <a:lnTo>
                      <a:pt x="25" y="1130"/>
                    </a:lnTo>
                    <a:cubicBezTo>
                      <a:pt x="11" y="1137"/>
                      <a:pt x="1" y="1152"/>
                      <a:pt x="8" y="1166"/>
                    </a:cubicBezTo>
                    <a:cubicBezTo>
                      <a:pt x="12" y="1180"/>
                      <a:pt x="24" y="1187"/>
                      <a:pt x="36" y="1187"/>
                    </a:cubicBezTo>
                    <a:cubicBezTo>
                      <a:pt x="39" y="1187"/>
                      <a:pt x="42" y="1187"/>
                      <a:pt x="45" y="1186"/>
                    </a:cubicBezTo>
                    <a:lnTo>
                      <a:pt x="3262" y="70"/>
                    </a:lnTo>
                    <a:lnTo>
                      <a:pt x="3710" y="1673"/>
                    </a:lnTo>
                    <a:lnTo>
                      <a:pt x="656" y="2617"/>
                    </a:lnTo>
                    <a:cubicBezTo>
                      <a:pt x="641" y="2620"/>
                      <a:pt x="632" y="2634"/>
                      <a:pt x="639" y="2651"/>
                    </a:cubicBezTo>
                    <a:cubicBezTo>
                      <a:pt x="641" y="2661"/>
                      <a:pt x="654" y="2671"/>
                      <a:pt x="666" y="2671"/>
                    </a:cubicBezTo>
                    <a:cubicBezTo>
                      <a:pt x="668" y="2671"/>
                      <a:pt x="673" y="2671"/>
                      <a:pt x="673" y="2668"/>
                    </a:cubicBezTo>
                    <a:lnTo>
                      <a:pt x="3754" y="1717"/>
                    </a:lnTo>
                    <a:cubicBezTo>
                      <a:pt x="3766" y="1712"/>
                      <a:pt x="3774" y="1698"/>
                      <a:pt x="3771" y="1683"/>
                    </a:cubicBezTo>
                    <a:lnTo>
                      <a:pt x="3308" y="24"/>
                    </a:lnTo>
                    <a:cubicBezTo>
                      <a:pt x="3305" y="14"/>
                      <a:pt x="3298" y="9"/>
                      <a:pt x="3293" y="7"/>
                    </a:cubicBezTo>
                    <a:cubicBezTo>
                      <a:pt x="3289" y="2"/>
                      <a:pt x="3283" y="0"/>
                      <a:pt x="3278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17"/>
              <p:cNvSpPr/>
              <p:nvPr/>
            </p:nvSpPr>
            <p:spPr>
              <a:xfrm>
                <a:off x="-525588" y="1655156"/>
                <a:ext cx="10139" cy="32840"/>
              </a:xfrm>
              <a:custGeom>
                <a:avLst/>
                <a:gdLst/>
                <a:ahLst/>
                <a:cxnLst/>
                <a:rect l="l" t="t" r="r" b="b"/>
                <a:pathLst>
                  <a:path w="180" h="583" extrusionOk="0">
                    <a:moveTo>
                      <a:pt x="29" y="0"/>
                    </a:moveTo>
                    <a:cubicBezTo>
                      <a:pt x="28" y="0"/>
                      <a:pt x="26" y="0"/>
                      <a:pt x="25" y="1"/>
                    </a:cubicBezTo>
                    <a:cubicBezTo>
                      <a:pt x="10" y="3"/>
                      <a:pt x="0" y="20"/>
                      <a:pt x="3" y="34"/>
                    </a:cubicBezTo>
                    <a:lnTo>
                      <a:pt x="122" y="561"/>
                    </a:lnTo>
                    <a:cubicBezTo>
                      <a:pt x="124" y="573"/>
                      <a:pt x="136" y="583"/>
                      <a:pt x="148" y="583"/>
                    </a:cubicBezTo>
                    <a:lnTo>
                      <a:pt x="156" y="583"/>
                    </a:lnTo>
                    <a:cubicBezTo>
                      <a:pt x="170" y="580"/>
                      <a:pt x="180" y="566"/>
                      <a:pt x="177" y="549"/>
                    </a:cubicBezTo>
                    <a:lnTo>
                      <a:pt x="59" y="22"/>
                    </a:lnTo>
                    <a:cubicBezTo>
                      <a:pt x="56" y="9"/>
                      <a:pt x="42" y="0"/>
                      <a:pt x="2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17"/>
              <p:cNvSpPr/>
              <p:nvPr/>
            </p:nvSpPr>
            <p:spPr>
              <a:xfrm>
                <a:off x="-692328" y="1707318"/>
                <a:ext cx="18251" cy="34530"/>
              </a:xfrm>
              <a:custGeom>
                <a:avLst/>
                <a:gdLst/>
                <a:ahLst/>
                <a:cxnLst/>
                <a:rect l="l" t="t" r="r" b="b"/>
                <a:pathLst>
                  <a:path w="324" h="613" extrusionOk="0">
                    <a:moveTo>
                      <a:pt x="31" y="1"/>
                    </a:moveTo>
                    <a:cubicBezTo>
                      <a:pt x="28" y="1"/>
                      <a:pt x="24" y="2"/>
                      <a:pt x="20" y="4"/>
                    </a:cubicBezTo>
                    <a:cubicBezTo>
                      <a:pt x="8" y="9"/>
                      <a:pt x="0" y="23"/>
                      <a:pt x="8" y="40"/>
                    </a:cubicBezTo>
                    <a:lnTo>
                      <a:pt x="267" y="598"/>
                    </a:lnTo>
                    <a:cubicBezTo>
                      <a:pt x="270" y="605"/>
                      <a:pt x="282" y="613"/>
                      <a:pt x="292" y="613"/>
                    </a:cubicBezTo>
                    <a:lnTo>
                      <a:pt x="304" y="613"/>
                    </a:lnTo>
                    <a:cubicBezTo>
                      <a:pt x="316" y="605"/>
                      <a:pt x="323" y="591"/>
                      <a:pt x="316" y="576"/>
                    </a:cubicBezTo>
                    <a:lnTo>
                      <a:pt x="56" y="18"/>
                    </a:lnTo>
                    <a:cubicBezTo>
                      <a:pt x="51" y="8"/>
                      <a:pt x="42" y="1"/>
                      <a:pt x="3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17"/>
              <p:cNvSpPr/>
              <p:nvPr/>
            </p:nvSpPr>
            <p:spPr>
              <a:xfrm>
                <a:off x="-778007" y="1635214"/>
                <a:ext cx="160878" cy="130855"/>
              </a:xfrm>
              <a:custGeom>
                <a:avLst/>
                <a:gdLst/>
                <a:ahLst/>
                <a:cxnLst/>
                <a:rect l="l" t="t" r="r" b="b"/>
                <a:pathLst>
                  <a:path w="2856" h="2323" extrusionOk="0">
                    <a:moveTo>
                      <a:pt x="2203" y="0"/>
                    </a:moveTo>
                    <a:lnTo>
                      <a:pt x="17" y="757"/>
                    </a:lnTo>
                    <a:cubicBezTo>
                      <a:pt x="12" y="762"/>
                      <a:pt x="5" y="767"/>
                      <a:pt x="3" y="774"/>
                    </a:cubicBezTo>
                    <a:cubicBezTo>
                      <a:pt x="0" y="779"/>
                      <a:pt x="0" y="784"/>
                      <a:pt x="3" y="794"/>
                    </a:cubicBezTo>
                    <a:lnTo>
                      <a:pt x="561" y="2305"/>
                    </a:lnTo>
                    <a:cubicBezTo>
                      <a:pt x="566" y="2317"/>
                      <a:pt x="575" y="2322"/>
                      <a:pt x="587" y="2322"/>
                    </a:cubicBezTo>
                    <a:cubicBezTo>
                      <a:pt x="590" y="2322"/>
                      <a:pt x="595" y="2322"/>
                      <a:pt x="597" y="2320"/>
                    </a:cubicBezTo>
                    <a:cubicBezTo>
                      <a:pt x="619" y="2312"/>
                      <a:pt x="2456" y="1674"/>
                      <a:pt x="2856" y="1534"/>
                    </a:cubicBezTo>
                    <a:lnTo>
                      <a:pt x="2832" y="1483"/>
                    </a:lnTo>
                    <a:cubicBezTo>
                      <a:pt x="2451" y="1616"/>
                      <a:pt x="840" y="2177"/>
                      <a:pt x="602" y="2259"/>
                    </a:cubicBezTo>
                    <a:lnTo>
                      <a:pt x="63" y="801"/>
                    </a:lnTo>
                    <a:lnTo>
                      <a:pt x="2223" y="51"/>
                    </a:lnTo>
                    <a:lnTo>
                      <a:pt x="2225" y="51"/>
                    </a:lnTo>
                    <a:lnTo>
                      <a:pt x="2203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17"/>
              <p:cNvSpPr/>
              <p:nvPr/>
            </p:nvSpPr>
            <p:spPr>
              <a:xfrm>
                <a:off x="-233962" y="1373218"/>
                <a:ext cx="526348" cy="845006"/>
              </a:xfrm>
              <a:custGeom>
                <a:avLst/>
                <a:gdLst/>
                <a:ahLst/>
                <a:cxnLst/>
                <a:rect l="l" t="t" r="r" b="b"/>
                <a:pathLst>
                  <a:path w="9344" h="15001" extrusionOk="0">
                    <a:moveTo>
                      <a:pt x="6061" y="68"/>
                    </a:moveTo>
                    <a:lnTo>
                      <a:pt x="6563" y="1854"/>
                    </a:lnTo>
                    <a:lnTo>
                      <a:pt x="5188" y="2279"/>
                    </a:lnTo>
                    <a:lnTo>
                      <a:pt x="5188" y="2266"/>
                    </a:lnTo>
                    <a:lnTo>
                      <a:pt x="5054" y="1679"/>
                    </a:lnTo>
                    <a:cubicBezTo>
                      <a:pt x="5052" y="1662"/>
                      <a:pt x="5039" y="1655"/>
                      <a:pt x="5024" y="1655"/>
                    </a:cubicBezTo>
                    <a:cubicBezTo>
                      <a:pt x="5022" y="1655"/>
                      <a:pt x="5020" y="1655"/>
                      <a:pt x="5018" y="1655"/>
                    </a:cubicBezTo>
                    <a:cubicBezTo>
                      <a:pt x="5001" y="1658"/>
                      <a:pt x="4991" y="1674"/>
                      <a:pt x="4993" y="1691"/>
                    </a:cubicBezTo>
                    <a:lnTo>
                      <a:pt x="5127" y="2279"/>
                    </a:lnTo>
                    <a:cubicBezTo>
                      <a:pt x="5127" y="2286"/>
                      <a:pt x="5134" y="2291"/>
                      <a:pt x="5137" y="2293"/>
                    </a:cubicBezTo>
                    <a:lnTo>
                      <a:pt x="3157" y="2907"/>
                    </a:lnTo>
                    <a:cubicBezTo>
                      <a:pt x="3150" y="2907"/>
                      <a:pt x="3147" y="2909"/>
                      <a:pt x="3145" y="2917"/>
                    </a:cubicBezTo>
                    <a:cubicBezTo>
                      <a:pt x="2951" y="2982"/>
                      <a:pt x="2499" y="3140"/>
                      <a:pt x="2034" y="3300"/>
                    </a:cubicBezTo>
                    <a:lnTo>
                      <a:pt x="1755" y="2701"/>
                    </a:lnTo>
                    <a:cubicBezTo>
                      <a:pt x="1749" y="2690"/>
                      <a:pt x="1739" y="2683"/>
                      <a:pt x="1727" y="2683"/>
                    </a:cubicBezTo>
                    <a:cubicBezTo>
                      <a:pt x="1723" y="2683"/>
                      <a:pt x="1718" y="2684"/>
                      <a:pt x="1713" y="2686"/>
                    </a:cubicBezTo>
                    <a:cubicBezTo>
                      <a:pt x="1699" y="2693"/>
                      <a:pt x="1692" y="2713"/>
                      <a:pt x="1699" y="2727"/>
                    </a:cubicBezTo>
                    <a:lnTo>
                      <a:pt x="1973" y="3322"/>
                    </a:lnTo>
                    <a:cubicBezTo>
                      <a:pt x="1776" y="3392"/>
                      <a:pt x="1580" y="3458"/>
                      <a:pt x="1398" y="3523"/>
                    </a:cubicBezTo>
                    <a:cubicBezTo>
                      <a:pt x="1049" y="3644"/>
                      <a:pt x="765" y="3744"/>
                      <a:pt x="670" y="3778"/>
                    </a:cubicBezTo>
                    <a:lnTo>
                      <a:pt x="71" y="2150"/>
                    </a:lnTo>
                    <a:lnTo>
                      <a:pt x="2478" y="1313"/>
                    </a:lnTo>
                    <a:lnTo>
                      <a:pt x="2480" y="1313"/>
                    </a:lnTo>
                    <a:lnTo>
                      <a:pt x="6061" y="68"/>
                    </a:lnTo>
                    <a:close/>
                    <a:moveTo>
                      <a:pt x="6575" y="1915"/>
                    </a:moveTo>
                    <a:lnTo>
                      <a:pt x="7725" y="7005"/>
                    </a:lnTo>
                    <a:lnTo>
                      <a:pt x="5205" y="7657"/>
                    </a:lnTo>
                    <a:lnTo>
                      <a:pt x="3873" y="2749"/>
                    </a:lnTo>
                    <a:lnTo>
                      <a:pt x="6575" y="1915"/>
                    </a:lnTo>
                    <a:close/>
                    <a:moveTo>
                      <a:pt x="3812" y="2771"/>
                    </a:moveTo>
                    <a:lnTo>
                      <a:pt x="5095" y="7495"/>
                    </a:lnTo>
                    <a:lnTo>
                      <a:pt x="5095" y="7495"/>
                    </a:lnTo>
                    <a:lnTo>
                      <a:pt x="5095" y="7495"/>
                    </a:lnTo>
                    <a:cubicBezTo>
                      <a:pt x="5098" y="7504"/>
                      <a:pt x="5112" y="7565"/>
                      <a:pt x="5141" y="7674"/>
                    </a:cubicBezTo>
                    <a:lnTo>
                      <a:pt x="2723" y="8303"/>
                    </a:lnTo>
                    <a:lnTo>
                      <a:pt x="1444" y="3572"/>
                    </a:lnTo>
                    <a:cubicBezTo>
                      <a:pt x="2080" y="3351"/>
                      <a:pt x="2914" y="3062"/>
                      <a:pt x="3179" y="2968"/>
                    </a:cubicBezTo>
                    <a:lnTo>
                      <a:pt x="3812" y="2771"/>
                    </a:lnTo>
                    <a:close/>
                    <a:moveTo>
                      <a:pt x="7733" y="7068"/>
                    </a:moveTo>
                    <a:lnTo>
                      <a:pt x="9050" y="12910"/>
                    </a:lnTo>
                    <a:lnTo>
                      <a:pt x="7575" y="13288"/>
                    </a:lnTo>
                    <a:cubicBezTo>
                      <a:pt x="7568" y="13291"/>
                      <a:pt x="7560" y="13300"/>
                      <a:pt x="7558" y="13312"/>
                    </a:cubicBezTo>
                    <a:lnTo>
                      <a:pt x="7548" y="13293"/>
                    </a:lnTo>
                    <a:lnTo>
                      <a:pt x="6621" y="13543"/>
                    </a:lnTo>
                    <a:cubicBezTo>
                      <a:pt x="6406" y="12616"/>
                      <a:pt x="5363" y="8309"/>
                      <a:pt x="5270" y="7923"/>
                    </a:cubicBezTo>
                    <a:lnTo>
                      <a:pt x="5270" y="7923"/>
                    </a:lnTo>
                    <a:lnTo>
                      <a:pt x="5270" y="7924"/>
                    </a:lnTo>
                    <a:lnTo>
                      <a:pt x="5267" y="7913"/>
                    </a:lnTo>
                    <a:lnTo>
                      <a:pt x="5267" y="7913"/>
                    </a:lnTo>
                    <a:cubicBezTo>
                      <a:pt x="5264" y="7901"/>
                      <a:pt x="5263" y="7895"/>
                      <a:pt x="5263" y="7895"/>
                    </a:cubicBezTo>
                    <a:lnTo>
                      <a:pt x="5262" y="7893"/>
                    </a:lnTo>
                    <a:lnTo>
                      <a:pt x="5217" y="7720"/>
                    </a:lnTo>
                    <a:lnTo>
                      <a:pt x="7733" y="7068"/>
                    </a:lnTo>
                    <a:close/>
                    <a:moveTo>
                      <a:pt x="5154" y="7735"/>
                    </a:moveTo>
                    <a:cubicBezTo>
                      <a:pt x="5379" y="8652"/>
                      <a:pt x="6192" y="11959"/>
                      <a:pt x="6561" y="13560"/>
                    </a:cubicBezTo>
                    <a:lnTo>
                      <a:pt x="4309" y="14162"/>
                    </a:lnTo>
                    <a:lnTo>
                      <a:pt x="2740" y="8363"/>
                    </a:lnTo>
                    <a:lnTo>
                      <a:pt x="5154" y="7735"/>
                    </a:lnTo>
                    <a:close/>
                    <a:moveTo>
                      <a:pt x="1383" y="3594"/>
                    </a:moveTo>
                    <a:lnTo>
                      <a:pt x="4251" y="14191"/>
                    </a:lnTo>
                    <a:lnTo>
                      <a:pt x="4009" y="14504"/>
                    </a:lnTo>
                    <a:lnTo>
                      <a:pt x="1054" y="3708"/>
                    </a:lnTo>
                    <a:cubicBezTo>
                      <a:pt x="1151" y="3674"/>
                      <a:pt x="1262" y="3635"/>
                      <a:pt x="1383" y="3594"/>
                    </a:cubicBezTo>
                    <a:close/>
                    <a:moveTo>
                      <a:pt x="9074" y="12965"/>
                    </a:moveTo>
                    <a:lnTo>
                      <a:pt x="9273" y="13528"/>
                    </a:lnTo>
                    <a:lnTo>
                      <a:pt x="7805" y="13885"/>
                    </a:lnTo>
                    <a:lnTo>
                      <a:pt x="7803" y="13885"/>
                    </a:lnTo>
                    <a:lnTo>
                      <a:pt x="3773" y="14916"/>
                    </a:lnTo>
                    <a:lnTo>
                      <a:pt x="4025" y="14591"/>
                    </a:lnTo>
                    <a:lnTo>
                      <a:pt x="4309" y="14225"/>
                    </a:lnTo>
                    <a:lnTo>
                      <a:pt x="7575" y="13351"/>
                    </a:lnTo>
                    <a:lnTo>
                      <a:pt x="7570" y="13339"/>
                    </a:lnTo>
                    <a:lnTo>
                      <a:pt x="7570" y="13339"/>
                    </a:lnTo>
                    <a:cubicBezTo>
                      <a:pt x="7575" y="13342"/>
                      <a:pt x="7582" y="13346"/>
                      <a:pt x="7587" y="13346"/>
                    </a:cubicBezTo>
                    <a:lnTo>
                      <a:pt x="7597" y="13346"/>
                    </a:lnTo>
                    <a:lnTo>
                      <a:pt x="9074" y="12965"/>
                    </a:lnTo>
                    <a:close/>
                    <a:moveTo>
                      <a:pt x="6079" y="1"/>
                    </a:moveTo>
                    <a:cubicBezTo>
                      <a:pt x="6076" y="1"/>
                      <a:pt x="6074" y="1"/>
                      <a:pt x="6071" y="3"/>
                    </a:cubicBezTo>
                    <a:lnTo>
                      <a:pt x="2456" y="1257"/>
                    </a:lnTo>
                    <a:cubicBezTo>
                      <a:pt x="2456" y="1257"/>
                      <a:pt x="2453" y="1257"/>
                      <a:pt x="2453" y="1260"/>
                    </a:cubicBezTo>
                    <a:lnTo>
                      <a:pt x="22" y="2104"/>
                    </a:lnTo>
                    <a:cubicBezTo>
                      <a:pt x="13" y="2106"/>
                      <a:pt x="5" y="2114"/>
                      <a:pt x="3" y="2118"/>
                    </a:cubicBezTo>
                    <a:cubicBezTo>
                      <a:pt x="1" y="2126"/>
                      <a:pt x="1" y="2133"/>
                      <a:pt x="3" y="2143"/>
                    </a:cubicBezTo>
                    <a:lnTo>
                      <a:pt x="624" y="3826"/>
                    </a:lnTo>
                    <a:cubicBezTo>
                      <a:pt x="629" y="3839"/>
                      <a:pt x="644" y="3848"/>
                      <a:pt x="656" y="3848"/>
                    </a:cubicBezTo>
                    <a:cubicBezTo>
                      <a:pt x="658" y="3848"/>
                      <a:pt x="660" y="3848"/>
                      <a:pt x="665" y="3843"/>
                    </a:cubicBezTo>
                    <a:cubicBezTo>
                      <a:pt x="670" y="3841"/>
                      <a:pt x="796" y="3800"/>
                      <a:pt x="998" y="3729"/>
                    </a:cubicBezTo>
                    <a:lnTo>
                      <a:pt x="3965" y="14564"/>
                    </a:lnTo>
                    <a:lnTo>
                      <a:pt x="3664" y="14950"/>
                    </a:lnTo>
                    <a:cubicBezTo>
                      <a:pt x="3654" y="14960"/>
                      <a:pt x="3654" y="14974"/>
                      <a:pt x="3664" y="14986"/>
                    </a:cubicBezTo>
                    <a:cubicBezTo>
                      <a:pt x="3669" y="14996"/>
                      <a:pt x="3679" y="15001"/>
                      <a:pt x="3688" y="15001"/>
                    </a:cubicBezTo>
                    <a:lnTo>
                      <a:pt x="3696" y="15001"/>
                    </a:lnTo>
                    <a:lnTo>
                      <a:pt x="7815" y="13948"/>
                    </a:lnTo>
                    <a:lnTo>
                      <a:pt x="7817" y="13948"/>
                    </a:lnTo>
                    <a:lnTo>
                      <a:pt x="9317" y="13582"/>
                    </a:lnTo>
                    <a:cubicBezTo>
                      <a:pt x="9324" y="13579"/>
                      <a:pt x="9331" y="13577"/>
                      <a:pt x="9336" y="13567"/>
                    </a:cubicBezTo>
                    <a:cubicBezTo>
                      <a:pt x="9343" y="13557"/>
                      <a:pt x="9343" y="13548"/>
                      <a:pt x="9341" y="13540"/>
                    </a:cubicBezTo>
                    <a:lnTo>
                      <a:pt x="9123" y="12922"/>
                    </a:lnTo>
                    <a:lnTo>
                      <a:pt x="7791" y="7022"/>
                    </a:lnTo>
                    <a:lnTo>
                      <a:pt x="7791" y="7019"/>
                    </a:lnTo>
                    <a:lnTo>
                      <a:pt x="6629" y="1869"/>
                    </a:lnTo>
                    <a:lnTo>
                      <a:pt x="6112" y="22"/>
                    </a:lnTo>
                    <a:cubicBezTo>
                      <a:pt x="6107" y="13"/>
                      <a:pt x="6102" y="8"/>
                      <a:pt x="6095" y="5"/>
                    </a:cubicBezTo>
                    <a:cubicBezTo>
                      <a:pt x="6090" y="4"/>
                      <a:pt x="6085" y="1"/>
                      <a:pt x="6079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25" name="Google Shape;1225;p17"/>
              <p:cNvGrpSpPr/>
              <p:nvPr/>
            </p:nvGrpSpPr>
            <p:grpSpPr>
              <a:xfrm>
                <a:off x="-1140441" y="200517"/>
                <a:ext cx="1185466" cy="2160545"/>
                <a:chOff x="-1140441" y="200517"/>
                <a:chExt cx="1185466" cy="2160545"/>
              </a:xfrm>
            </p:grpSpPr>
            <p:sp>
              <p:nvSpPr>
                <p:cNvPr id="1226" name="Google Shape;1226;p17"/>
                <p:cNvSpPr/>
                <p:nvPr/>
              </p:nvSpPr>
              <p:spPr>
                <a:xfrm>
                  <a:off x="-703932" y="1421043"/>
                  <a:ext cx="191916" cy="1016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7" h="1804" extrusionOk="0">
                      <a:moveTo>
                        <a:pt x="3198" y="1"/>
                      </a:moveTo>
                      <a:cubicBezTo>
                        <a:pt x="3195" y="1"/>
                        <a:pt x="3192" y="1"/>
                        <a:pt x="3188" y="3"/>
                      </a:cubicBezTo>
                      <a:cubicBezTo>
                        <a:pt x="3174" y="8"/>
                        <a:pt x="3164" y="22"/>
                        <a:pt x="3169" y="39"/>
                      </a:cubicBezTo>
                      <a:lnTo>
                        <a:pt x="3336" y="537"/>
                      </a:lnTo>
                      <a:lnTo>
                        <a:pt x="22" y="1750"/>
                      </a:lnTo>
                      <a:cubicBezTo>
                        <a:pt x="10" y="1755"/>
                        <a:pt x="0" y="1769"/>
                        <a:pt x="8" y="1786"/>
                      </a:cubicBezTo>
                      <a:cubicBezTo>
                        <a:pt x="12" y="1798"/>
                        <a:pt x="22" y="1803"/>
                        <a:pt x="34" y="1803"/>
                      </a:cubicBezTo>
                      <a:cubicBezTo>
                        <a:pt x="37" y="1803"/>
                        <a:pt x="39" y="1803"/>
                        <a:pt x="42" y="1801"/>
                      </a:cubicBezTo>
                      <a:lnTo>
                        <a:pt x="3385" y="578"/>
                      </a:lnTo>
                      <a:cubicBezTo>
                        <a:pt x="3397" y="573"/>
                        <a:pt x="3407" y="556"/>
                        <a:pt x="3399" y="542"/>
                      </a:cubicBezTo>
                      <a:lnTo>
                        <a:pt x="3225" y="20"/>
                      </a:lnTo>
                      <a:cubicBezTo>
                        <a:pt x="3219" y="9"/>
                        <a:pt x="3209" y="1"/>
                        <a:pt x="3198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7" name="Google Shape;1227;p17"/>
                <p:cNvSpPr/>
                <p:nvPr/>
              </p:nvSpPr>
              <p:spPr>
                <a:xfrm>
                  <a:off x="-850336" y="844833"/>
                  <a:ext cx="175975" cy="636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4" h="11295" extrusionOk="0">
                      <a:moveTo>
                        <a:pt x="27" y="1"/>
                      </a:moveTo>
                      <a:cubicBezTo>
                        <a:pt x="26" y="1"/>
                        <a:pt x="24" y="1"/>
                        <a:pt x="23" y="1"/>
                      </a:cubicBezTo>
                      <a:cubicBezTo>
                        <a:pt x="11" y="6"/>
                        <a:pt x="1" y="21"/>
                        <a:pt x="3" y="35"/>
                      </a:cubicBezTo>
                      <a:lnTo>
                        <a:pt x="3070" y="11275"/>
                      </a:lnTo>
                      <a:cubicBezTo>
                        <a:pt x="3072" y="11287"/>
                        <a:pt x="3084" y="11295"/>
                        <a:pt x="3097" y="11295"/>
                      </a:cubicBezTo>
                      <a:cubicBezTo>
                        <a:pt x="3097" y="11295"/>
                        <a:pt x="3099" y="11295"/>
                        <a:pt x="3104" y="11292"/>
                      </a:cubicBezTo>
                      <a:cubicBezTo>
                        <a:pt x="3116" y="11290"/>
                        <a:pt x="3123" y="11275"/>
                        <a:pt x="3121" y="11258"/>
                      </a:cubicBezTo>
                      <a:lnTo>
                        <a:pt x="54" y="21"/>
                      </a:lnTo>
                      <a:cubicBezTo>
                        <a:pt x="52" y="10"/>
                        <a:pt x="40" y="1"/>
                        <a:pt x="27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8" name="Google Shape;1228;p17"/>
                <p:cNvSpPr/>
                <p:nvPr/>
              </p:nvSpPr>
              <p:spPr>
                <a:xfrm>
                  <a:off x="-869151" y="1032359"/>
                  <a:ext cx="251344" cy="1025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2" h="1821" extrusionOk="0">
                      <a:moveTo>
                        <a:pt x="4432" y="0"/>
                      </a:moveTo>
                      <a:cubicBezTo>
                        <a:pt x="4428" y="0"/>
                        <a:pt x="4424" y="1"/>
                        <a:pt x="4420" y="3"/>
                      </a:cubicBezTo>
                      <a:lnTo>
                        <a:pt x="22" y="1765"/>
                      </a:lnTo>
                      <a:cubicBezTo>
                        <a:pt x="7" y="1772"/>
                        <a:pt x="0" y="1786"/>
                        <a:pt x="7" y="1801"/>
                      </a:cubicBezTo>
                      <a:cubicBezTo>
                        <a:pt x="12" y="1813"/>
                        <a:pt x="22" y="1820"/>
                        <a:pt x="34" y="1820"/>
                      </a:cubicBezTo>
                      <a:cubicBezTo>
                        <a:pt x="37" y="1820"/>
                        <a:pt x="44" y="1820"/>
                        <a:pt x="44" y="1816"/>
                      </a:cubicBezTo>
                      <a:lnTo>
                        <a:pt x="4440" y="54"/>
                      </a:lnTo>
                      <a:cubicBezTo>
                        <a:pt x="4457" y="49"/>
                        <a:pt x="4462" y="32"/>
                        <a:pt x="4457" y="18"/>
                      </a:cubicBezTo>
                      <a:cubicBezTo>
                        <a:pt x="4452" y="7"/>
                        <a:pt x="4442" y="0"/>
                        <a:pt x="4432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9" name="Google Shape;1229;p17"/>
                <p:cNvSpPr/>
                <p:nvPr/>
              </p:nvSpPr>
              <p:spPr>
                <a:xfrm>
                  <a:off x="-974377" y="890911"/>
                  <a:ext cx="261484" cy="6318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42" h="11217" extrusionOk="0">
                      <a:moveTo>
                        <a:pt x="32" y="1"/>
                      </a:moveTo>
                      <a:cubicBezTo>
                        <a:pt x="29" y="1"/>
                        <a:pt x="25" y="2"/>
                        <a:pt x="22" y="3"/>
                      </a:cubicBezTo>
                      <a:cubicBezTo>
                        <a:pt x="7" y="6"/>
                        <a:pt x="0" y="20"/>
                        <a:pt x="5" y="37"/>
                      </a:cubicBezTo>
                      <a:lnTo>
                        <a:pt x="3394" y="11180"/>
                      </a:lnTo>
                      <a:lnTo>
                        <a:pt x="3401" y="11197"/>
                      </a:lnTo>
                      <a:cubicBezTo>
                        <a:pt x="3404" y="11204"/>
                        <a:pt x="3409" y="11212"/>
                        <a:pt x="3416" y="11214"/>
                      </a:cubicBezTo>
                      <a:cubicBezTo>
                        <a:pt x="3418" y="11214"/>
                        <a:pt x="3426" y="11217"/>
                        <a:pt x="3428" y="11217"/>
                      </a:cubicBezTo>
                      <a:cubicBezTo>
                        <a:pt x="3431" y="11217"/>
                        <a:pt x="3433" y="11217"/>
                        <a:pt x="3438" y="11214"/>
                      </a:cubicBezTo>
                      <a:lnTo>
                        <a:pt x="3445" y="11212"/>
                      </a:lnTo>
                      <a:lnTo>
                        <a:pt x="4641" y="10729"/>
                      </a:lnTo>
                      <a:lnTo>
                        <a:pt x="4619" y="10678"/>
                      </a:lnTo>
                      <a:lnTo>
                        <a:pt x="3445" y="11151"/>
                      </a:lnTo>
                      <a:lnTo>
                        <a:pt x="56" y="20"/>
                      </a:lnTo>
                      <a:cubicBezTo>
                        <a:pt x="54" y="9"/>
                        <a:pt x="44" y="1"/>
                        <a:pt x="32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0" name="Google Shape;1230;p17"/>
                <p:cNvSpPr/>
                <p:nvPr/>
              </p:nvSpPr>
              <p:spPr>
                <a:xfrm>
                  <a:off x="-897204" y="1131727"/>
                  <a:ext cx="31488" cy="15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" h="280" extrusionOk="0">
                      <a:moveTo>
                        <a:pt x="539" y="1"/>
                      </a:moveTo>
                      <a:lnTo>
                        <a:pt x="20" y="226"/>
                      </a:lnTo>
                      <a:cubicBezTo>
                        <a:pt x="10" y="229"/>
                        <a:pt x="8" y="234"/>
                        <a:pt x="6" y="241"/>
                      </a:cubicBezTo>
                      <a:cubicBezTo>
                        <a:pt x="1" y="246"/>
                        <a:pt x="1" y="255"/>
                        <a:pt x="6" y="263"/>
                      </a:cubicBezTo>
                      <a:cubicBezTo>
                        <a:pt x="8" y="267"/>
                        <a:pt x="8" y="270"/>
                        <a:pt x="13" y="275"/>
                      </a:cubicBezTo>
                      <a:cubicBezTo>
                        <a:pt x="18" y="277"/>
                        <a:pt x="23" y="280"/>
                        <a:pt x="30" y="280"/>
                      </a:cubicBezTo>
                      <a:cubicBezTo>
                        <a:pt x="32" y="280"/>
                        <a:pt x="37" y="280"/>
                        <a:pt x="42" y="277"/>
                      </a:cubicBezTo>
                      <a:lnTo>
                        <a:pt x="559" y="52"/>
                      </a:lnTo>
                      <a:lnTo>
                        <a:pt x="539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1" name="Google Shape;1231;p17"/>
                <p:cNvSpPr/>
                <p:nvPr/>
              </p:nvSpPr>
              <p:spPr>
                <a:xfrm>
                  <a:off x="-811073" y="1519285"/>
                  <a:ext cx="109393" cy="39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2" h="698" extrusionOk="0">
                      <a:moveTo>
                        <a:pt x="1917" y="1"/>
                      </a:moveTo>
                      <a:lnTo>
                        <a:pt x="109" y="615"/>
                      </a:lnTo>
                      <a:lnTo>
                        <a:pt x="544" y="57"/>
                      </a:lnTo>
                      <a:lnTo>
                        <a:pt x="546" y="49"/>
                      </a:lnTo>
                      <a:cubicBezTo>
                        <a:pt x="558" y="37"/>
                        <a:pt x="556" y="20"/>
                        <a:pt x="544" y="11"/>
                      </a:cubicBezTo>
                      <a:cubicBezTo>
                        <a:pt x="539" y="7"/>
                        <a:pt x="533" y="5"/>
                        <a:pt x="528" y="5"/>
                      </a:cubicBezTo>
                      <a:cubicBezTo>
                        <a:pt x="519" y="5"/>
                        <a:pt x="511" y="9"/>
                        <a:pt x="505" y="18"/>
                      </a:cubicBezTo>
                      <a:lnTo>
                        <a:pt x="495" y="25"/>
                      </a:lnTo>
                      <a:lnTo>
                        <a:pt x="7" y="651"/>
                      </a:lnTo>
                      <a:cubicBezTo>
                        <a:pt x="0" y="658"/>
                        <a:pt x="0" y="675"/>
                        <a:pt x="7" y="685"/>
                      </a:cubicBezTo>
                      <a:cubicBezTo>
                        <a:pt x="12" y="690"/>
                        <a:pt x="22" y="697"/>
                        <a:pt x="32" y="697"/>
                      </a:cubicBezTo>
                      <a:cubicBezTo>
                        <a:pt x="34" y="697"/>
                        <a:pt x="37" y="692"/>
                        <a:pt x="39" y="692"/>
                      </a:cubicBezTo>
                      <a:lnTo>
                        <a:pt x="1941" y="49"/>
                      </a:lnTo>
                      <a:lnTo>
                        <a:pt x="1917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32" name="Google Shape;1232;p17"/>
                <p:cNvGrpSpPr/>
                <p:nvPr/>
              </p:nvGrpSpPr>
              <p:grpSpPr>
                <a:xfrm>
                  <a:off x="-1140441" y="200517"/>
                  <a:ext cx="1185466" cy="2160545"/>
                  <a:chOff x="-1140441" y="200517"/>
                  <a:chExt cx="1185466" cy="2160545"/>
                </a:xfrm>
              </p:grpSpPr>
              <p:sp>
                <p:nvSpPr>
                  <p:cNvPr id="1233" name="Google Shape;1233;p17"/>
                  <p:cNvSpPr/>
                  <p:nvPr/>
                </p:nvSpPr>
                <p:spPr>
                  <a:xfrm>
                    <a:off x="-287814" y="1262359"/>
                    <a:ext cx="287452" cy="1241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3" h="2204" extrusionOk="0">
                        <a:moveTo>
                          <a:pt x="2725" y="811"/>
                        </a:moveTo>
                        <a:lnTo>
                          <a:pt x="2725" y="811"/>
                        </a:lnTo>
                        <a:lnTo>
                          <a:pt x="2725" y="811"/>
                        </a:lnTo>
                        <a:cubicBezTo>
                          <a:pt x="2725" y="811"/>
                          <a:pt x="2725" y="811"/>
                          <a:pt x="2725" y="811"/>
                        </a:cubicBezTo>
                        <a:close/>
                        <a:moveTo>
                          <a:pt x="304" y="1792"/>
                        </a:moveTo>
                        <a:lnTo>
                          <a:pt x="297" y="1804"/>
                        </a:lnTo>
                        <a:cubicBezTo>
                          <a:pt x="301" y="1800"/>
                          <a:pt x="303" y="1796"/>
                          <a:pt x="304" y="1792"/>
                        </a:cubicBezTo>
                        <a:close/>
                        <a:moveTo>
                          <a:pt x="5042" y="62"/>
                        </a:moveTo>
                        <a:lnTo>
                          <a:pt x="5042" y="433"/>
                        </a:lnTo>
                        <a:lnTo>
                          <a:pt x="5045" y="433"/>
                        </a:lnTo>
                        <a:lnTo>
                          <a:pt x="95" y="2129"/>
                        </a:lnTo>
                        <a:lnTo>
                          <a:pt x="95" y="2129"/>
                        </a:lnTo>
                        <a:lnTo>
                          <a:pt x="241" y="1891"/>
                        </a:lnTo>
                        <a:lnTo>
                          <a:pt x="268" y="1845"/>
                        </a:lnTo>
                        <a:lnTo>
                          <a:pt x="275" y="1834"/>
                        </a:lnTo>
                        <a:lnTo>
                          <a:pt x="275" y="1834"/>
                        </a:lnTo>
                        <a:lnTo>
                          <a:pt x="268" y="1850"/>
                        </a:lnTo>
                        <a:lnTo>
                          <a:pt x="287" y="1818"/>
                        </a:lnTo>
                        <a:lnTo>
                          <a:pt x="285" y="1818"/>
                        </a:lnTo>
                        <a:lnTo>
                          <a:pt x="287" y="1816"/>
                        </a:lnTo>
                        <a:lnTo>
                          <a:pt x="289" y="1816"/>
                        </a:lnTo>
                        <a:lnTo>
                          <a:pt x="289" y="1813"/>
                        </a:lnTo>
                        <a:lnTo>
                          <a:pt x="294" y="1804"/>
                        </a:lnTo>
                        <a:lnTo>
                          <a:pt x="305" y="1787"/>
                        </a:lnTo>
                        <a:lnTo>
                          <a:pt x="305" y="1787"/>
                        </a:lnTo>
                        <a:cubicBezTo>
                          <a:pt x="305" y="1788"/>
                          <a:pt x="305" y="1790"/>
                          <a:pt x="304" y="1792"/>
                        </a:cubicBezTo>
                        <a:lnTo>
                          <a:pt x="304" y="1792"/>
                        </a:lnTo>
                        <a:lnTo>
                          <a:pt x="454" y="1551"/>
                        </a:lnTo>
                        <a:lnTo>
                          <a:pt x="2728" y="811"/>
                        </a:lnTo>
                        <a:lnTo>
                          <a:pt x="2728" y="811"/>
                        </a:lnTo>
                        <a:cubicBezTo>
                          <a:pt x="2726" y="812"/>
                          <a:pt x="2724" y="812"/>
                          <a:pt x="2722" y="812"/>
                        </a:cubicBezTo>
                        <a:lnTo>
                          <a:pt x="2722" y="812"/>
                        </a:lnTo>
                        <a:lnTo>
                          <a:pt x="2725" y="811"/>
                        </a:lnTo>
                        <a:lnTo>
                          <a:pt x="2725" y="811"/>
                        </a:lnTo>
                        <a:cubicBezTo>
                          <a:pt x="2723" y="812"/>
                          <a:pt x="2721" y="812"/>
                          <a:pt x="2720" y="812"/>
                        </a:cubicBezTo>
                        <a:lnTo>
                          <a:pt x="2720" y="812"/>
                        </a:lnTo>
                        <a:cubicBezTo>
                          <a:pt x="2719" y="812"/>
                          <a:pt x="2718" y="812"/>
                          <a:pt x="2718" y="812"/>
                        </a:cubicBezTo>
                        <a:lnTo>
                          <a:pt x="2718" y="812"/>
                        </a:lnTo>
                        <a:lnTo>
                          <a:pt x="2720" y="811"/>
                        </a:lnTo>
                        <a:lnTo>
                          <a:pt x="2728" y="811"/>
                        </a:lnTo>
                        <a:lnTo>
                          <a:pt x="5042" y="62"/>
                        </a:lnTo>
                        <a:close/>
                        <a:moveTo>
                          <a:pt x="5066" y="1"/>
                        </a:moveTo>
                        <a:lnTo>
                          <a:pt x="5042" y="11"/>
                        </a:lnTo>
                        <a:lnTo>
                          <a:pt x="2749" y="753"/>
                        </a:lnTo>
                        <a:lnTo>
                          <a:pt x="2745" y="753"/>
                        </a:lnTo>
                        <a:lnTo>
                          <a:pt x="2694" y="772"/>
                        </a:lnTo>
                        <a:lnTo>
                          <a:pt x="430" y="1503"/>
                        </a:lnTo>
                        <a:cubicBezTo>
                          <a:pt x="425" y="1505"/>
                          <a:pt x="418" y="1510"/>
                          <a:pt x="416" y="1515"/>
                        </a:cubicBezTo>
                        <a:lnTo>
                          <a:pt x="289" y="1716"/>
                        </a:lnTo>
                        <a:lnTo>
                          <a:pt x="289" y="1716"/>
                        </a:lnTo>
                        <a:lnTo>
                          <a:pt x="289" y="1716"/>
                        </a:lnTo>
                        <a:lnTo>
                          <a:pt x="285" y="1719"/>
                        </a:lnTo>
                        <a:lnTo>
                          <a:pt x="246" y="1782"/>
                        </a:lnTo>
                        <a:lnTo>
                          <a:pt x="205" y="1845"/>
                        </a:lnTo>
                        <a:lnTo>
                          <a:pt x="190" y="1874"/>
                        </a:lnTo>
                        <a:lnTo>
                          <a:pt x="185" y="1874"/>
                        </a:lnTo>
                        <a:lnTo>
                          <a:pt x="185" y="1876"/>
                        </a:lnTo>
                        <a:lnTo>
                          <a:pt x="166" y="1918"/>
                        </a:lnTo>
                        <a:lnTo>
                          <a:pt x="158" y="1918"/>
                        </a:lnTo>
                        <a:lnTo>
                          <a:pt x="158" y="1922"/>
                        </a:lnTo>
                        <a:lnTo>
                          <a:pt x="8" y="2165"/>
                        </a:lnTo>
                        <a:cubicBezTo>
                          <a:pt x="1" y="2172"/>
                          <a:pt x="1" y="2184"/>
                          <a:pt x="10" y="2194"/>
                        </a:cubicBezTo>
                        <a:cubicBezTo>
                          <a:pt x="13" y="2199"/>
                          <a:pt x="23" y="2204"/>
                          <a:pt x="32" y="2204"/>
                        </a:cubicBezTo>
                        <a:lnTo>
                          <a:pt x="37" y="2204"/>
                        </a:lnTo>
                        <a:lnTo>
                          <a:pt x="5083" y="479"/>
                        </a:lnTo>
                        <a:cubicBezTo>
                          <a:pt x="5093" y="474"/>
                          <a:pt x="5103" y="462"/>
                          <a:pt x="5103" y="455"/>
                        </a:cubicBezTo>
                        <a:lnTo>
                          <a:pt x="5103" y="25"/>
                        </a:lnTo>
                        <a:lnTo>
                          <a:pt x="5103" y="20"/>
                        </a:lnTo>
                        <a:lnTo>
                          <a:pt x="5098" y="20"/>
                        </a:lnTo>
                        <a:lnTo>
                          <a:pt x="5098" y="18"/>
                        </a:lnTo>
                        <a:cubicBezTo>
                          <a:pt x="5096" y="13"/>
                          <a:pt x="5093" y="8"/>
                          <a:pt x="5091" y="8"/>
                        </a:cubicBezTo>
                        <a:cubicBezTo>
                          <a:pt x="5083" y="1"/>
                          <a:pt x="5079" y="1"/>
                          <a:pt x="5069" y="1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4" name="Google Shape;1234;p17"/>
                  <p:cNvSpPr/>
                  <p:nvPr/>
                </p:nvSpPr>
                <p:spPr>
                  <a:xfrm>
                    <a:off x="-297898" y="673755"/>
                    <a:ext cx="165272" cy="6347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34" h="11268" extrusionOk="0">
                        <a:moveTo>
                          <a:pt x="31" y="0"/>
                        </a:moveTo>
                        <a:cubicBezTo>
                          <a:pt x="29" y="0"/>
                          <a:pt x="27" y="0"/>
                          <a:pt x="24" y="1"/>
                        </a:cubicBezTo>
                        <a:cubicBezTo>
                          <a:pt x="10" y="3"/>
                          <a:pt x="0" y="18"/>
                          <a:pt x="5" y="35"/>
                        </a:cubicBezTo>
                        <a:lnTo>
                          <a:pt x="2875" y="11243"/>
                        </a:lnTo>
                        <a:cubicBezTo>
                          <a:pt x="2880" y="11253"/>
                          <a:pt x="2890" y="11263"/>
                          <a:pt x="2902" y="11263"/>
                        </a:cubicBezTo>
                        <a:cubicBezTo>
                          <a:pt x="2907" y="11263"/>
                          <a:pt x="2907" y="11263"/>
                          <a:pt x="2909" y="11268"/>
                        </a:cubicBezTo>
                        <a:cubicBezTo>
                          <a:pt x="2924" y="11263"/>
                          <a:pt x="2933" y="11248"/>
                          <a:pt x="2931" y="11234"/>
                        </a:cubicBezTo>
                        <a:lnTo>
                          <a:pt x="58" y="23"/>
                        </a:lnTo>
                        <a:cubicBezTo>
                          <a:pt x="56" y="8"/>
                          <a:pt x="45" y="0"/>
                          <a:pt x="31" y="0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5" name="Google Shape;1235;p17"/>
                  <p:cNvSpPr/>
                  <p:nvPr/>
                </p:nvSpPr>
                <p:spPr>
                  <a:xfrm>
                    <a:off x="-375803" y="861281"/>
                    <a:ext cx="288522" cy="943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22" h="1675" extrusionOk="0">
                        <a:moveTo>
                          <a:pt x="5092" y="0"/>
                        </a:moveTo>
                        <a:cubicBezTo>
                          <a:pt x="5091" y="0"/>
                          <a:pt x="5089" y="0"/>
                          <a:pt x="5088" y="0"/>
                        </a:cubicBezTo>
                        <a:cubicBezTo>
                          <a:pt x="3307" y="430"/>
                          <a:pt x="56" y="1609"/>
                          <a:pt x="22" y="1621"/>
                        </a:cubicBezTo>
                        <a:cubicBezTo>
                          <a:pt x="10" y="1626"/>
                          <a:pt x="0" y="1643"/>
                          <a:pt x="8" y="1657"/>
                        </a:cubicBezTo>
                        <a:cubicBezTo>
                          <a:pt x="12" y="1670"/>
                          <a:pt x="22" y="1674"/>
                          <a:pt x="34" y="1674"/>
                        </a:cubicBezTo>
                        <a:cubicBezTo>
                          <a:pt x="37" y="1674"/>
                          <a:pt x="42" y="1672"/>
                          <a:pt x="39" y="1672"/>
                        </a:cubicBezTo>
                        <a:cubicBezTo>
                          <a:pt x="73" y="1660"/>
                          <a:pt x="3322" y="481"/>
                          <a:pt x="5098" y="56"/>
                        </a:cubicBezTo>
                        <a:cubicBezTo>
                          <a:pt x="5115" y="54"/>
                          <a:pt x="5122" y="37"/>
                          <a:pt x="5119" y="22"/>
                        </a:cubicBezTo>
                        <a:cubicBezTo>
                          <a:pt x="5117" y="9"/>
                          <a:pt x="5105" y="0"/>
                          <a:pt x="5092" y="0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236" name="Google Shape;1236;p17"/>
                  <p:cNvGrpSpPr/>
                  <p:nvPr/>
                </p:nvGrpSpPr>
                <p:grpSpPr>
                  <a:xfrm>
                    <a:off x="-1140441" y="200517"/>
                    <a:ext cx="1185466" cy="2160545"/>
                    <a:chOff x="-1140441" y="200517"/>
                    <a:chExt cx="1185466" cy="2160545"/>
                  </a:xfrm>
                </p:grpSpPr>
                <p:sp>
                  <p:nvSpPr>
                    <p:cNvPr id="1237" name="Google Shape;1237;p17"/>
                    <p:cNvSpPr/>
                    <p:nvPr/>
                  </p:nvSpPr>
                  <p:spPr>
                    <a:xfrm>
                      <a:off x="-970040" y="783826"/>
                      <a:ext cx="291451" cy="1078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174" h="1914" extrusionOk="0">
                          <a:moveTo>
                            <a:pt x="5140" y="1"/>
                          </a:moveTo>
                          <a:cubicBezTo>
                            <a:pt x="5136" y="1"/>
                            <a:pt x="5133" y="1"/>
                            <a:pt x="5129" y="2"/>
                          </a:cubicBezTo>
                          <a:lnTo>
                            <a:pt x="5108" y="12"/>
                          </a:lnTo>
                          <a:lnTo>
                            <a:pt x="3" y="1865"/>
                          </a:lnTo>
                          <a:lnTo>
                            <a:pt x="1" y="1865"/>
                          </a:lnTo>
                          <a:lnTo>
                            <a:pt x="10" y="1890"/>
                          </a:lnTo>
                          <a:lnTo>
                            <a:pt x="22" y="1914"/>
                          </a:lnTo>
                          <a:lnTo>
                            <a:pt x="5122" y="63"/>
                          </a:lnTo>
                          <a:lnTo>
                            <a:pt x="5151" y="53"/>
                          </a:lnTo>
                          <a:cubicBezTo>
                            <a:pt x="5163" y="51"/>
                            <a:pt x="5173" y="36"/>
                            <a:pt x="5171" y="24"/>
                          </a:cubicBezTo>
                          <a:cubicBezTo>
                            <a:pt x="5171" y="22"/>
                            <a:pt x="5171" y="22"/>
                            <a:pt x="5168" y="19"/>
                          </a:cubicBezTo>
                          <a:cubicBezTo>
                            <a:pt x="5162" y="8"/>
                            <a:pt x="5152" y="1"/>
                            <a:pt x="5140" y="1"/>
                          </a:cubicBezTo>
                          <a:close/>
                        </a:path>
                      </a:pathLst>
                    </a:custGeom>
                    <a:noFill/>
                    <a:ln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238" name="Google Shape;1238;p17"/>
                    <p:cNvSpPr/>
                    <p:nvPr/>
                  </p:nvSpPr>
                  <p:spPr>
                    <a:xfrm>
                      <a:off x="-1010373" y="835876"/>
                      <a:ext cx="42191" cy="6618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49" h="1175" extrusionOk="0">
                          <a:moveTo>
                            <a:pt x="321" y="0"/>
                          </a:moveTo>
                          <a:lnTo>
                            <a:pt x="18" y="119"/>
                          </a:lnTo>
                          <a:cubicBezTo>
                            <a:pt x="6" y="121"/>
                            <a:pt x="1" y="136"/>
                            <a:pt x="3" y="153"/>
                          </a:cubicBezTo>
                          <a:lnTo>
                            <a:pt x="299" y="1153"/>
                          </a:lnTo>
                          <a:cubicBezTo>
                            <a:pt x="304" y="1162"/>
                            <a:pt x="309" y="1167"/>
                            <a:pt x="316" y="1172"/>
                          </a:cubicBezTo>
                          <a:cubicBezTo>
                            <a:pt x="319" y="1172"/>
                            <a:pt x="324" y="1174"/>
                            <a:pt x="328" y="1174"/>
                          </a:cubicBezTo>
                          <a:cubicBezTo>
                            <a:pt x="331" y="1174"/>
                            <a:pt x="333" y="1174"/>
                            <a:pt x="336" y="1172"/>
                          </a:cubicBezTo>
                          <a:lnTo>
                            <a:pt x="748" y="1007"/>
                          </a:lnTo>
                          <a:lnTo>
                            <a:pt x="729" y="958"/>
                          </a:lnTo>
                          <a:lnTo>
                            <a:pt x="345" y="1111"/>
                          </a:lnTo>
                          <a:lnTo>
                            <a:pt x="64" y="160"/>
                          </a:lnTo>
                          <a:lnTo>
                            <a:pt x="343" y="51"/>
                          </a:lnTo>
                          <a:lnTo>
                            <a:pt x="321" y="0"/>
                          </a:lnTo>
                          <a:close/>
                        </a:path>
                      </a:pathLst>
                    </a:custGeom>
                    <a:noFill/>
                    <a:ln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239" name="Google Shape;1239;p17"/>
                    <p:cNvGrpSpPr/>
                    <p:nvPr/>
                  </p:nvGrpSpPr>
                  <p:grpSpPr>
                    <a:xfrm>
                      <a:off x="-1140441" y="200517"/>
                      <a:ext cx="1185466" cy="2160545"/>
                      <a:chOff x="-1140441" y="200517"/>
                      <a:chExt cx="1185466" cy="2160545"/>
                    </a:xfrm>
                  </p:grpSpPr>
                  <p:sp>
                    <p:nvSpPr>
                      <p:cNvPr id="1240" name="Google Shape;1240;p17"/>
                      <p:cNvSpPr/>
                      <p:nvPr/>
                    </p:nvSpPr>
                    <p:spPr>
                      <a:xfrm>
                        <a:off x="-1116106" y="200517"/>
                        <a:ext cx="1153582" cy="34564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0479" h="6136" extrusionOk="0">
                            <a:moveTo>
                              <a:pt x="20440" y="0"/>
                            </a:moveTo>
                            <a:lnTo>
                              <a:pt x="3" y="6082"/>
                            </a:lnTo>
                            <a:lnTo>
                              <a:pt x="0" y="6085"/>
                            </a:lnTo>
                            <a:lnTo>
                              <a:pt x="22" y="6136"/>
                            </a:lnTo>
                            <a:lnTo>
                              <a:pt x="16386" y="1259"/>
                            </a:lnTo>
                            <a:cubicBezTo>
                              <a:pt x="16388" y="1259"/>
                              <a:pt x="20479" y="97"/>
                              <a:pt x="20479" y="97"/>
                            </a:cubicBezTo>
                            <a:lnTo>
                              <a:pt x="20440" y="0"/>
                            </a:lnTo>
                            <a:close/>
                          </a:path>
                        </a:pathLst>
                      </a:custGeom>
                      <a:noFill/>
                      <a:ln w="9525" cap="flat" cmpd="sng">
                        <a:solidFill>
                          <a:schemeClr val="accent5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241" name="Google Shape;1241;p17"/>
                      <p:cNvSpPr/>
                      <p:nvPr/>
                    </p:nvSpPr>
                    <p:spPr>
                      <a:xfrm>
                        <a:off x="-488578" y="548925"/>
                        <a:ext cx="350204" cy="17749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6217" h="3151" extrusionOk="0">
                            <a:moveTo>
                              <a:pt x="5705" y="62"/>
                            </a:moveTo>
                            <a:lnTo>
                              <a:pt x="6151" y="1356"/>
                            </a:lnTo>
                            <a:lnTo>
                              <a:pt x="5559" y="1540"/>
                            </a:lnTo>
                            <a:lnTo>
                              <a:pt x="5557" y="1540"/>
                            </a:lnTo>
                            <a:lnTo>
                              <a:pt x="5506" y="1559"/>
                            </a:lnTo>
                            <a:lnTo>
                              <a:pt x="5503" y="1559"/>
                            </a:lnTo>
                            <a:lnTo>
                              <a:pt x="3414" y="2214"/>
                            </a:lnTo>
                            <a:lnTo>
                              <a:pt x="3407" y="2214"/>
                            </a:lnTo>
                            <a:cubicBezTo>
                              <a:pt x="3405" y="2214"/>
                              <a:pt x="3400" y="2214"/>
                              <a:pt x="3400" y="2217"/>
                            </a:cubicBezTo>
                            <a:lnTo>
                              <a:pt x="872" y="3008"/>
                            </a:lnTo>
                            <a:cubicBezTo>
                              <a:pt x="869" y="3010"/>
                              <a:pt x="869" y="3010"/>
                              <a:pt x="867" y="3010"/>
                            </a:cubicBezTo>
                            <a:lnTo>
                              <a:pt x="857" y="3017"/>
                            </a:lnTo>
                            <a:cubicBezTo>
                              <a:pt x="855" y="3017"/>
                              <a:pt x="850" y="3020"/>
                              <a:pt x="850" y="3020"/>
                            </a:cubicBezTo>
                            <a:lnTo>
                              <a:pt x="619" y="3090"/>
                            </a:lnTo>
                            <a:lnTo>
                              <a:pt x="69" y="2008"/>
                            </a:lnTo>
                            <a:lnTo>
                              <a:pt x="5705" y="62"/>
                            </a:lnTo>
                            <a:close/>
                            <a:moveTo>
                              <a:pt x="5728" y="0"/>
                            </a:moveTo>
                            <a:cubicBezTo>
                              <a:pt x="5725" y="0"/>
                              <a:pt x="5723" y="1"/>
                              <a:pt x="5722" y="2"/>
                            </a:cubicBezTo>
                            <a:lnTo>
                              <a:pt x="20" y="1964"/>
                            </a:lnTo>
                            <a:cubicBezTo>
                              <a:pt x="13" y="1967"/>
                              <a:pt x="8" y="1974"/>
                              <a:pt x="6" y="1979"/>
                            </a:cubicBezTo>
                            <a:cubicBezTo>
                              <a:pt x="1" y="1989"/>
                              <a:pt x="1" y="1996"/>
                              <a:pt x="6" y="2003"/>
                            </a:cubicBezTo>
                            <a:lnTo>
                              <a:pt x="581" y="3136"/>
                            </a:lnTo>
                            <a:cubicBezTo>
                              <a:pt x="583" y="3144"/>
                              <a:pt x="593" y="3151"/>
                              <a:pt x="605" y="3151"/>
                            </a:cubicBezTo>
                            <a:lnTo>
                              <a:pt x="612" y="3151"/>
                            </a:lnTo>
                            <a:lnTo>
                              <a:pt x="675" y="3131"/>
                            </a:lnTo>
                            <a:lnTo>
                              <a:pt x="729" y="3117"/>
                            </a:lnTo>
                            <a:lnTo>
                              <a:pt x="850" y="3076"/>
                            </a:lnTo>
                            <a:lnTo>
                              <a:pt x="874" y="3068"/>
                            </a:lnTo>
                            <a:lnTo>
                              <a:pt x="898" y="3059"/>
                            </a:lnTo>
                            <a:lnTo>
                              <a:pt x="3392" y="2280"/>
                            </a:lnTo>
                            <a:lnTo>
                              <a:pt x="3446" y="2265"/>
                            </a:lnTo>
                            <a:lnTo>
                              <a:pt x="5542" y="1608"/>
                            </a:lnTo>
                            <a:cubicBezTo>
                              <a:pt x="5544" y="1608"/>
                              <a:pt x="5552" y="1603"/>
                              <a:pt x="5554" y="1603"/>
                            </a:cubicBezTo>
                            <a:lnTo>
                              <a:pt x="6163" y="1416"/>
                            </a:lnTo>
                            <a:lnTo>
                              <a:pt x="6190" y="1406"/>
                            </a:lnTo>
                            <a:cubicBezTo>
                              <a:pt x="6199" y="1404"/>
                              <a:pt x="6207" y="1397"/>
                              <a:pt x="6209" y="1392"/>
                            </a:cubicBezTo>
                            <a:cubicBezTo>
                              <a:pt x="6209" y="1389"/>
                              <a:pt x="6209" y="1389"/>
                              <a:pt x="6212" y="1385"/>
                            </a:cubicBezTo>
                            <a:lnTo>
                              <a:pt x="6216" y="1368"/>
                            </a:lnTo>
                            <a:lnTo>
                              <a:pt x="6216" y="1365"/>
                            </a:lnTo>
                            <a:lnTo>
                              <a:pt x="5755" y="21"/>
                            </a:lnTo>
                            <a:cubicBezTo>
                              <a:pt x="5751" y="11"/>
                              <a:pt x="5746" y="9"/>
                              <a:pt x="5738" y="7"/>
                            </a:cubicBezTo>
                            <a:cubicBezTo>
                              <a:pt x="5735" y="2"/>
                              <a:pt x="5731" y="0"/>
                              <a:pt x="5728" y="0"/>
                            </a:cubicBezTo>
                            <a:close/>
                          </a:path>
                        </a:pathLst>
                      </a:custGeom>
                      <a:noFill/>
                      <a:ln w="9525" cap="flat" cmpd="sng">
                        <a:solidFill>
                          <a:schemeClr val="accent5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242" name="Google Shape;1242;p17"/>
                      <p:cNvSpPr/>
                      <p:nvPr/>
                    </p:nvSpPr>
                    <p:spPr>
                      <a:xfrm>
                        <a:off x="-1140441" y="590948"/>
                        <a:ext cx="415377" cy="177011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7374" h="31424" extrusionOk="0">
                            <a:moveTo>
                              <a:pt x="34" y="1"/>
                            </a:moveTo>
                            <a:cubicBezTo>
                              <a:pt x="29" y="3"/>
                              <a:pt x="22" y="3"/>
                              <a:pt x="12" y="5"/>
                            </a:cubicBezTo>
                            <a:cubicBezTo>
                              <a:pt x="5" y="20"/>
                              <a:pt x="0" y="32"/>
                              <a:pt x="10" y="44"/>
                            </a:cubicBezTo>
                            <a:cubicBezTo>
                              <a:pt x="10" y="49"/>
                              <a:pt x="12" y="54"/>
                              <a:pt x="20" y="64"/>
                            </a:cubicBezTo>
                            <a:cubicBezTo>
                              <a:pt x="90" y="297"/>
                              <a:pt x="612" y="2480"/>
                              <a:pt x="1340" y="5598"/>
                            </a:cubicBezTo>
                            <a:cubicBezTo>
                              <a:pt x="2128" y="8977"/>
                              <a:pt x="3166" y="13456"/>
                              <a:pt x="4159" y="17730"/>
                            </a:cubicBezTo>
                            <a:cubicBezTo>
                              <a:pt x="4161" y="17747"/>
                              <a:pt x="4166" y="17764"/>
                              <a:pt x="4168" y="17779"/>
                            </a:cubicBezTo>
                            <a:cubicBezTo>
                              <a:pt x="4171" y="17784"/>
                              <a:pt x="4171" y="17784"/>
                              <a:pt x="4171" y="17786"/>
                            </a:cubicBezTo>
                            <a:cubicBezTo>
                              <a:pt x="4338" y="18504"/>
                              <a:pt x="4501" y="19218"/>
                              <a:pt x="4666" y="19919"/>
                            </a:cubicBezTo>
                            <a:cubicBezTo>
                              <a:pt x="4668" y="19933"/>
                              <a:pt x="4671" y="19950"/>
                              <a:pt x="4673" y="19967"/>
                            </a:cubicBezTo>
                            <a:cubicBezTo>
                              <a:pt x="4673" y="19970"/>
                              <a:pt x="4678" y="19972"/>
                              <a:pt x="4678" y="19975"/>
                            </a:cubicBezTo>
                            <a:cubicBezTo>
                              <a:pt x="5893" y="25237"/>
                              <a:pt x="6946" y="29812"/>
                              <a:pt x="7240" y="31084"/>
                            </a:cubicBezTo>
                            <a:cubicBezTo>
                              <a:pt x="7286" y="31278"/>
                              <a:pt x="7313" y="31397"/>
                              <a:pt x="7320" y="31423"/>
                            </a:cubicBezTo>
                            <a:lnTo>
                              <a:pt x="7373" y="31423"/>
                            </a:lnTo>
                            <a:lnTo>
                              <a:pt x="7373" y="31418"/>
                            </a:lnTo>
                            <a:cubicBezTo>
                              <a:pt x="7356" y="31326"/>
                              <a:pt x="7332" y="31219"/>
                              <a:pt x="7298" y="31103"/>
                            </a:cubicBezTo>
                            <a:cubicBezTo>
                              <a:pt x="7296" y="31086"/>
                              <a:pt x="7288" y="31067"/>
                              <a:pt x="7286" y="31047"/>
                            </a:cubicBezTo>
                            <a:lnTo>
                              <a:pt x="7286" y="31045"/>
                            </a:lnTo>
                            <a:cubicBezTo>
                              <a:pt x="6907" y="29407"/>
                              <a:pt x="5886" y="24980"/>
                              <a:pt x="4726" y="19958"/>
                            </a:cubicBezTo>
                            <a:cubicBezTo>
                              <a:pt x="4726" y="19955"/>
                              <a:pt x="4724" y="19950"/>
                              <a:pt x="4724" y="19948"/>
                            </a:cubicBezTo>
                            <a:cubicBezTo>
                              <a:pt x="4719" y="19931"/>
                              <a:pt x="4717" y="19914"/>
                              <a:pt x="4714" y="19899"/>
                            </a:cubicBezTo>
                            <a:cubicBezTo>
                              <a:pt x="4549" y="19198"/>
                              <a:pt x="4387" y="18487"/>
                              <a:pt x="4219" y="17772"/>
                            </a:cubicBezTo>
                            <a:cubicBezTo>
                              <a:pt x="4219" y="17767"/>
                              <a:pt x="4217" y="17764"/>
                              <a:pt x="4217" y="17762"/>
                            </a:cubicBezTo>
                            <a:cubicBezTo>
                              <a:pt x="4214" y="17743"/>
                              <a:pt x="4210" y="17730"/>
                              <a:pt x="4207" y="17716"/>
                            </a:cubicBezTo>
                            <a:cubicBezTo>
                              <a:pt x="3669" y="15377"/>
                              <a:pt x="3113" y="12983"/>
                              <a:pt x="2591" y="10741"/>
                            </a:cubicBezTo>
                            <a:cubicBezTo>
                              <a:pt x="2589" y="10724"/>
                              <a:pt x="2582" y="10704"/>
                              <a:pt x="2579" y="10687"/>
                            </a:cubicBezTo>
                            <a:cubicBezTo>
                              <a:pt x="2147" y="8839"/>
                              <a:pt x="1742" y="7099"/>
                              <a:pt x="1390" y="5576"/>
                            </a:cubicBezTo>
                            <a:cubicBezTo>
                              <a:pt x="675" y="2526"/>
                              <a:pt x="158" y="367"/>
                              <a:pt x="68" y="52"/>
                            </a:cubicBezTo>
                            <a:cubicBezTo>
                              <a:pt x="59" y="25"/>
                              <a:pt x="56" y="13"/>
                              <a:pt x="54" y="8"/>
                            </a:cubicBezTo>
                            <a:cubicBezTo>
                              <a:pt x="46" y="3"/>
                              <a:pt x="44" y="1"/>
                              <a:pt x="34" y="1"/>
                            </a:cubicBezTo>
                            <a:close/>
                          </a:path>
                        </a:pathLst>
                      </a:custGeom>
                      <a:noFill/>
                      <a:ln w="9525" cap="flat" cmpd="sng">
                        <a:solidFill>
                          <a:schemeClr val="accent5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243" name="Google Shape;1243;p17"/>
                      <p:cNvSpPr/>
                      <p:nvPr/>
                    </p:nvSpPr>
                    <p:spPr>
                      <a:xfrm>
                        <a:off x="-1101066" y="231499"/>
                        <a:ext cx="1146090" cy="35020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0346" h="6217" extrusionOk="0">
                            <a:moveTo>
                              <a:pt x="20323" y="1"/>
                            </a:moveTo>
                            <a:lnTo>
                              <a:pt x="0" y="6166"/>
                            </a:lnTo>
                            <a:lnTo>
                              <a:pt x="22" y="6217"/>
                            </a:lnTo>
                            <a:lnTo>
                              <a:pt x="20345" y="76"/>
                            </a:lnTo>
                            <a:lnTo>
                              <a:pt x="20323" y="1"/>
                            </a:lnTo>
                            <a:close/>
                          </a:path>
                        </a:pathLst>
                      </a:custGeom>
                      <a:noFill/>
                      <a:ln w="9525" cap="flat" cmpd="sng">
                        <a:solidFill>
                          <a:schemeClr val="accent5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244" name="Google Shape;1244;p17"/>
                      <p:cNvSpPr/>
                      <p:nvPr/>
                    </p:nvSpPr>
                    <p:spPr>
                      <a:xfrm>
                        <a:off x="-878051" y="471583"/>
                        <a:ext cx="23152" cy="364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11" h="647" extrusionOk="0">
                            <a:moveTo>
                              <a:pt x="33" y="1"/>
                            </a:moveTo>
                            <a:cubicBezTo>
                              <a:pt x="28" y="1"/>
                              <a:pt x="24" y="2"/>
                              <a:pt x="20" y="4"/>
                            </a:cubicBezTo>
                            <a:cubicBezTo>
                              <a:pt x="8" y="14"/>
                              <a:pt x="0" y="33"/>
                              <a:pt x="10" y="45"/>
                            </a:cubicBezTo>
                            <a:lnTo>
                              <a:pt x="357" y="632"/>
                            </a:lnTo>
                            <a:cubicBezTo>
                              <a:pt x="362" y="642"/>
                              <a:pt x="372" y="647"/>
                              <a:pt x="379" y="647"/>
                            </a:cubicBezTo>
                            <a:cubicBezTo>
                              <a:pt x="386" y="647"/>
                              <a:pt x="389" y="645"/>
                              <a:pt x="396" y="642"/>
                            </a:cubicBezTo>
                            <a:cubicBezTo>
                              <a:pt x="408" y="632"/>
                              <a:pt x="410" y="615"/>
                              <a:pt x="403" y="603"/>
                            </a:cubicBezTo>
                            <a:lnTo>
                              <a:pt x="59" y="14"/>
                            </a:lnTo>
                            <a:cubicBezTo>
                              <a:pt x="52" y="5"/>
                              <a:pt x="42" y="1"/>
                              <a:pt x="33" y="1"/>
                            </a:cubicBezTo>
                            <a:close/>
                          </a:path>
                        </a:pathLst>
                      </a:custGeom>
                      <a:noFill/>
                      <a:ln w="9525" cap="flat" cmpd="sng">
                        <a:solidFill>
                          <a:schemeClr val="accent5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245" name="Google Shape;1245;p17"/>
                      <p:cNvSpPr/>
                      <p:nvPr/>
                    </p:nvSpPr>
                    <p:spPr>
                      <a:xfrm>
                        <a:off x="-617689" y="394127"/>
                        <a:ext cx="16279" cy="3723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89" h="661" extrusionOk="0">
                            <a:moveTo>
                              <a:pt x="33" y="1"/>
                            </a:moveTo>
                            <a:cubicBezTo>
                              <a:pt x="29" y="1"/>
                              <a:pt x="25" y="2"/>
                              <a:pt x="22" y="3"/>
                            </a:cubicBezTo>
                            <a:cubicBezTo>
                              <a:pt x="10" y="8"/>
                              <a:pt x="0" y="25"/>
                              <a:pt x="7" y="40"/>
                            </a:cubicBezTo>
                            <a:lnTo>
                              <a:pt x="235" y="644"/>
                            </a:lnTo>
                            <a:cubicBezTo>
                              <a:pt x="240" y="656"/>
                              <a:pt x="250" y="661"/>
                              <a:pt x="262" y="661"/>
                            </a:cubicBezTo>
                            <a:lnTo>
                              <a:pt x="267" y="661"/>
                            </a:lnTo>
                            <a:cubicBezTo>
                              <a:pt x="279" y="656"/>
                              <a:pt x="289" y="639"/>
                              <a:pt x="284" y="625"/>
                            </a:cubicBezTo>
                            <a:lnTo>
                              <a:pt x="58" y="18"/>
                            </a:lnTo>
                            <a:cubicBezTo>
                              <a:pt x="55" y="9"/>
                              <a:pt x="44" y="1"/>
                              <a:pt x="33" y="1"/>
                            </a:cubicBezTo>
                            <a:close/>
                          </a:path>
                        </a:pathLst>
                      </a:custGeom>
                      <a:noFill/>
                      <a:ln w="9525" cap="flat" cmpd="sng">
                        <a:solidFill>
                          <a:schemeClr val="accent5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246" name="Google Shape;1246;p17"/>
                      <p:cNvSpPr/>
                      <p:nvPr/>
                    </p:nvSpPr>
                    <p:spPr>
                      <a:xfrm>
                        <a:off x="-375803" y="323939"/>
                        <a:ext cx="15491" cy="3475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5" h="617" extrusionOk="0">
                            <a:moveTo>
                              <a:pt x="32" y="1"/>
                            </a:moveTo>
                            <a:cubicBezTo>
                              <a:pt x="28" y="1"/>
                              <a:pt x="25" y="1"/>
                              <a:pt x="22" y="2"/>
                            </a:cubicBezTo>
                            <a:cubicBezTo>
                              <a:pt x="10" y="10"/>
                              <a:pt x="0" y="24"/>
                              <a:pt x="8" y="39"/>
                            </a:cubicBezTo>
                            <a:lnTo>
                              <a:pt x="216" y="597"/>
                            </a:lnTo>
                            <a:cubicBezTo>
                              <a:pt x="221" y="609"/>
                              <a:pt x="231" y="616"/>
                              <a:pt x="243" y="616"/>
                            </a:cubicBezTo>
                            <a:cubicBezTo>
                              <a:pt x="248" y="616"/>
                              <a:pt x="250" y="611"/>
                              <a:pt x="253" y="611"/>
                            </a:cubicBezTo>
                            <a:cubicBezTo>
                              <a:pt x="265" y="607"/>
                              <a:pt x="274" y="592"/>
                              <a:pt x="267" y="575"/>
                            </a:cubicBezTo>
                            <a:lnTo>
                              <a:pt x="59" y="17"/>
                            </a:lnTo>
                            <a:cubicBezTo>
                              <a:pt x="55" y="7"/>
                              <a:pt x="43" y="1"/>
                              <a:pt x="32" y="1"/>
                            </a:cubicBezTo>
                            <a:close/>
                          </a:path>
                        </a:pathLst>
                      </a:custGeom>
                      <a:noFill/>
                      <a:ln w="9525" cap="flat" cmpd="sng">
                        <a:solidFill>
                          <a:schemeClr val="accent5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247" name="Google Shape;1247;p17"/>
                      <p:cNvSpPr/>
                      <p:nvPr/>
                    </p:nvSpPr>
                    <p:spPr>
                      <a:xfrm>
                        <a:off x="-223034" y="276564"/>
                        <a:ext cx="12505" cy="3661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2" h="650" extrusionOk="0">
                            <a:moveTo>
                              <a:pt x="32" y="0"/>
                            </a:moveTo>
                            <a:cubicBezTo>
                              <a:pt x="29" y="0"/>
                              <a:pt x="26" y="1"/>
                              <a:pt x="23" y="2"/>
                            </a:cubicBezTo>
                            <a:cubicBezTo>
                              <a:pt x="6" y="4"/>
                              <a:pt x="1" y="19"/>
                              <a:pt x="3" y="33"/>
                            </a:cubicBezTo>
                            <a:lnTo>
                              <a:pt x="168" y="628"/>
                            </a:lnTo>
                            <a:cubicBezTo>
                              <a:pt x="171" y="640"/>
                              <a:pt x="183" y="649"/>
                              <a:pt x="195" y="649"/>
                            </a:cubicBezTo>
                            <a:cubicBezTo>
                              <a:pt x="197" y="649"/>
                              <a:pt x="200" y="649"/>
                              <a:pt x="200" y="647"/>
                            </a:cubicBezTo>
                            <a:cubicBezTo>
                              <a:pt x="217" y="644"/>
                              <a:pt x="221" y="628"/>
                              <a:pt x="219" y="613"/>
                            </a:cubicBezTo>
                            <a:lnTo>
                              <a:pt x="54" y="19"/>
                            </a:lnTo>
                            <a:cubicBezTo>
                              <a:pt x="52" y="7"/>
                              <a:pt x="43" y="0"/>
                              <a:pt x="32" y="0"/>
                            </a:cubicBezTo>
                            <a:close/>
                          </a:path>
                        </a:pathLst>
                      </a:custGeom>
                      <a:noFill/>
                      <a:ln w="9525" cap="flat" cmpd="sng">
                        <a:solidFill>
                          <a:schemeClr val="accent5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248" name="Google Shape;1248;p17"/>
                      <p:cNvSpPr/>
                      <p:nvPr/>
                    </p:nvSpPr>
                    <p:spPr>
                      <a:xfrm>
                        <a:off x="-992178" y="723552"/>
                        <a:ext cx="470018" cy="77172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8344" h="13700" extrusionOk="0">
                            <a:moveTo>
                              <a:pt x="5276" y="0"/>
                            </a:moveTo>
                            <a:cubicBezTo>
                              <a:pt x="5273" y="0"/>
                              <a:pt x="5269" y="1"/>
                              <a:pt x="5265" y="2"/>
                            </a:cubicBezTo>
                            <a:lnTo>
                              <a:pt x="1" y="1997"/>
                            </a:lnTo>
                            <a:lnTo>
                              <a:pt x="22" y="2050"/>
                            </a:lnTo>
                            <a:lnTo>
                              <a:pt x="5256" y="65"/>
                            </a:lnTo>
                            <a:lnTo>
                              <a:pt x="5505" y="1084"/>
                            </a:lnTo>
                            <a:lnTo>
                              <a:pt x="5518" y="1140"/>
                            </a:lnTo>
                            <a:lnTo>
                              <a:pt x="8281" y="12400"/>
                            </a:lnTo>
                            <a:lnTo>
                              <a:pt x="4933" y="13649"/>
                            </a:lnTo>
                            <a:lnTo>
                              <a:pt x="4955" y="13700"/>
                            </a:lnTo>
                            <a:lnTo>
                              <a:pt x="8322" y="12441"/>
                            </a:lnTo>
                            <a:cubicBezTo>
                              <a:pt x="8339" y="12436"/>
                              <a:pt x="8344" y="12421"/>
                              <a:pt x="8342" y="12409"/>
                            </a:cubicBezTo>
                            <a:lnTo>
                              <a:pt x="5569" y="1094"/>
                            </a:lnTo>
                            <a:lnTo>
                              <a:pt x="5304" y="19"/>
                            </a:lnTo>
                            <a:cubicBezTo>
                              <a:pt x="5302" y="12"/>
                              <a:pt x="5297" y="5"/>
                              <a:pt x="5290" y="2"/>
                            </a:cubicBezTo>
                            <a:cubicBezTo>
                              <a:pt x="5285" y="1"/>
                              <a:pt x="5280" y="0"/>
                              <a:pt x="5276" y="0"/>
                            </a:cubicBezTo>
                            <a:close/>
                          </a:path>
                        </a:pathLst>
                      </a:custGeom>
                      <a:noFill/>
                      <a:ln w="9525" cap="flat" cmpd="sng">
                        <a:solidFill>
                          <a:schemeClr val="accent5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</p:grpSp>
          </p:grp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TITLE_AND_TWO_COLUMNS_1_1">
    <p:spTree>
      <p:nvGrpSpPr>
        <p:cNvPr id="1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18"/>
          <p:cNvSpPr txBox="1">
            <a:spLocks noGrp="1"/>
          </p:cNvSpPr>
          <p:nvPr>
            <p:ph type="title"/>
          </p:nvPr>
        </p:nvSpPr>
        <p:spPr>
          <a:xfrm>
            <a:off x="729875" y="479550"/>
            <a:ext cx="768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51" name="Google Shape;1251;p18"/>
          <p:cNvSpPr txBox="1">
            <a:spLocks noGrp="1"/>
          </p:cNvSpPr>
          <p:nvPr>
            <p:ph type="title" idx="2"/>
          </p:nvPr>
        </p:nvSpPr>
        <p:spPr>
          <a:xfrm>
            <a:off x="1200497" y="1897000"/>
            <a:ext cx="1631700" cy="4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52" name="Google Shape;1252;p18"/>
          <p:cNvSpPr txBox="1">
            <a:spLocks noGrp="1"/>
          </p:cNvSpPr>
          <p:nvPr>
            <p:ph type="subTitle" idx="1"/>
          </p:nvPr>
        </p:nvSpPr>
        <p:spPr>
          <a:xfrm>
            <a:off x="871500" y="2209425"/>
            <a:ext cx="228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3" name="Google Shape;1253;p18"/>
          <p:cNvSpPr txBox="1">
            <a:spLocks noGrp="1"/>
          </p:cNvSpPr>
          <p:nvPr>
            <p:ph type="title" idx="3"/>
          </p:nvPr>
        </p:nvSpPr>
        <p:spPr>
          <a:xfrm>
            <a:off x="6311900" y="1897000"/>
            <a:ext cx="1631700" cy="4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54" name="Google Shape;1254;p18"/>
          <p:cNvSpPr txBox="1">
            <a:spLocks noGrp="1"/>
          </p:cNvSpPr>
          <p:nvPr>
            <p:ph type="subTitle" idx="4"/>
          </p:nvPr>
        </p:nvSpPr>
        <p:spPr>
          <a:xfrm>
            <a:off x="5982900" y="2209425"/>
            <a:ext cx="228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5" name="Google Shape;1255;p18"/>
          <p:cNvSpPr txBox="1">
            <a:spLocks noGrp="1"/>
          </p:cNvSpPr>
          <p:nvPr>
            <p:ph type="title" idx="5"/>
          </p:nvPr>
        </p:nvSpPr>
        <p:spPr>
          <a:xfrm>
            <a:off x="3756207" y="1897000"/>
            <a:ext cx="1631700" cy="4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56" name="Google Shape;1256;p18"/>
          <p:cNvSpPr txBox="1">
            <a:spLocks noGrp="1"/>
          </p:cNvSpPr>
          <p:nvPr>
            <p:ph type="subTitle" idx="6"/>
          </p:nvPr>
        </p:nvSpPr>
        <p:spPr>
          <a:xfrm>
            <a:off x="3427203" y="2209425"/>
            <a:ext cx="228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7" name="Google Shape;1257;p18"/>
          <p:cNvSpPr txBox="1">
            <a:spLocks noGrp="1"/>
          </p:cNvSpPr>
          <p:nvPr>
            <p:ph type="title" idx="7"/>
          </p:nvPr>
        </p:nvSpPr>
        <p:spPr>
          <a:xfrm>
            <a:off x="1200497" y="3605225"/>
            <a:ext cx="1631700" cy="4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58" name="Google Shape;1258;p18"/>
          <p:cNvSpPr txBox="1">
            <a:spLocks noGrp="1"/>
          </p:cNvSpPr>
          <p:nvPr>
            <p:ph type="subTitle" idx="8"/>
          </p:nvPr>
        </p:nvSpPr>
        <p:spPr>
          <a:xfrm>
            <a:off x="871500" y="3917650"/>
            <a:ext cx="228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9" name="Google Shape;1259;p18"/>
          <p:cNvSpPr txBox="1">
            <a:spLocks noGrp="1"/>
          </p:cNvSpPr>
          <p:nvPr>
            <p:ph type="title" idx="9"/>
          </p:nvPr>
        </p:nvSpPr>
        <p:spPr>
          <a:xfrm>
            <a:off x="6311900" y="3605225"/>
            <a:ext cx="1631700" cy="4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60" name="Google Shape;1260;p18"/>
          <p:cNvSpPr txBox="1">
            <a:spLocks noGrp="1"/>
          </p:cNvSpPr>
          <p:nvPr>
            <p:ph type="subTitle" idx="13"/>
          </p:nvPr>
        </p:nvSpPr>
        <p:spPr>
          <a:xfrm>
            <a:off x="5982901" y="3917650"/>
            <a:ext cx="228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1" name="Google Shape;1261;p18"/>
          <p:cNvSpPr txBox="1">
            <a:spLocks noGrp="1"/>
          </p:cNvSpPr>
          <p:nvPr>
            <p:ph type="title" idx="14"/>
          </p:nvPr>
        </p:nvSpPr>
        <p:spPr>
          <a:xfrm>
            <a:off x="3756207" y="3605225"/>
            <a:ext cx="1631700" cy="4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62" name="Google Shape;1262;p18"/>
          <p:cNvSpPr txBox="1">
            <a:spLocks noGrp="1"/>
          </p:cNvSpPr>
          <p:nvPr>
            <p:ph type="subTitle" idx="15"/>
          </p:nvPr>
        </p:nvSpPr>
        <p:spPr>
          <a:xfrm>
            <a:off x="3427200" y="3917650"/>
            <a:ext cx="228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263" name="Google Shape;1263;p18"/>
          <p:cNvGrpSpPr/>
          <p:nvPr/>
        </p:nvGrpSpPr>
        <p:grpSpPr>
          <a:xfrm rot="6001696">
            <a:off x="-549234" y="-717682"/>
            <a:ext cx="1748115" cy="1723851"/>
            <a:chOff x="-713074" y="3755217"/>
            <a:chExt cx="2055411" cy="2026882"/>
          </a:xfrm>
        </p:grpSpPr>
        <p:sp>
          <p:nvSpPr>
            <p:cNvPr id="1264" name="Google Shape;1264;p18"/>
            <p:cNvSpPr/>
            <p:nvPr/>
          </p:nvSpPr>
          <p:spPr>
            <a:xfrm rot="2588646">
              <a:off x="-562764" y="4201988"/>
              <a:ext cx="1754790" cy="1133340"/>
            </a:xfrm>
            <a:custGeom>
              <a:avLst/>
              <a:gdLst/>
              <a:ahLst/>
              <a:cxnLst/>
              <a:rect l="l" t="t" r="r" b="b"/>
              <a:pathLst>
                <a:path w="39738" h="25664" extrusionOk="0">
                  <a:moveTo>
                    <a:pt x="34278" y="1"/>
                  </a:moveTo>
                  <a:cubicBezTo>
                    <a:pt x="33759" y="1"/>
                    <a:pt x="33246" y="83"/>
                    <a:pt x="32755" y="243"/>
                  </a:cubicBezTo>
                  <a:cubicBezTo>
                    <a:pt x="29621" y="1267"/>
                    <a:pt x="30244" y="5852"/>
                    <a:pt x="30244" y="5852"/>
                  </a:cubicBezTo>
                  <a:cubicBezTo>
                    <a:pt x="30244" y="5852"/>
                    <a:pt x="28780" y="4344"/>
                    <a:pt x="27650" y="4344"/>
                  </a:cubicBezTo>
                  <a:cubicBezTo>
                    <a:pt x="27482" y="4344"/>
                    <a:pt x="27320" y="4378"/>
                    <a:pt x="27173" y="4455"/>
                  </a:cubicBezTo>
                  <a:cubicBezTo>
                    <a:pt x="26035" y="5049"/>
                    <a:pt x="26297" y="6721"/>
                    <a:pt x="26297" y="6721"/>
                  </a:cubicBezTo>
                  <a:cubicBezTo>
                    <a:pt x="26297" y="6721"/>
                    <a:pt x="25816" y="3972"/>
                    <a:pt x="23318" y="3763"/>
                  </a:cubicBezTo>
                  <a:cubicBezTo>
                    <a:pt x="23269" y="3759"/>
                    <a:pt x="23222" y="3757"/>
                    <a:pt x="23174" y="3757"/>
                  </a:cubicBezTo>
                  <a:cubicBezTo>
                    <a:pt x="20771" y="3757"/>
                    <a:pt x="19574" y="8919"/>
                    <a:pt x="19574" y="8919"/>
                  </a:cubicBezTo>
                  <a:cubicBezTo>
                    <a:pt x="19574" y="8919"/>
                    <a:pt x="18796" y="1556"/>
                    <a:pt x="15702" y="1556"/>
                  </a:cubicBezTo>
                  <a:cubicBezTo>
                    <a:pt x="15563" y="1556"/>
                    <a:pt x="15420" y="1571"/>
                    <a:pt x="15273" y="1602"/>
                  </a:cubicBezTo>
                  <a:cubicBezTo>
                    <a:pt x="11823" y="2320"/>
                    <a:pt x="12323" y="6381"/>
                    <a:pt x="12323" y="6381"/>
                  </a:cubicBezTo>
                  <a:cubicBezTo>
                    <a:pt x="12323" y="6381"/>
                    <a:pt x="11699" y="4241"/>
                    <a:pt x="10511" y="4241"/>
                  </a:cubicBezTo>
                  <a:cubicBezTo>
                    <a:pt x="10382" y="4241"/>
                    <a:pt x="10247" y="4266"/>
                    <a:pt x="10105" y="4321"/>
                  </a:cubicBezTo>
                  <a:cubicBezTo>
                    <a:pt x="8654" y="4894"/>
                    <a:pt x="8776" y="7111"/>
                    <a:pt x="8776" y="7111"/>
                  </a:cubicBezTo>
                  <a:cubicBezTo>
                    <a:pt x="8776" y="7111"/>
                    <a:pt x="6500" y="2292"/>
                    <a:pt x="3259" y="2292"/>
                  </a:cubicBezTo>
                  <a:cubicBezTo>
                    <a:pt x="3195" y="2292"/>
                    <a:pt x="3131" y="2294"/>
                    <a:pt x="3067" y="2298"/>
                  </a:cubicBezTo>
                  <a:cubicBezTo>
                    <a:pt x="1805" y="2376"/>
                    <a:pt x="784" y="3159"/>
                    <a:pt x="0" y="4103"/>
                  </a:cubicBezTo>
                  <a:cubicBezTo>
                    <a:pt x="546" y="10137"/>
                    <a:pt x="4016" y="15794"/>
                    <a:pt x="12114" y="20717"/>
                  </a:cubicBezTo>
                  <a:cubicBezTo>
                    <a:pt x="17802" y="24177"/>
                    <a:pt x="22907" y="25664"/>
                    <a:pt x="27218" y="25664"/>
                  </a:cubicBezTo>
                  <a:cubicBezTo>
                    <a:pt x="29905" y="25664"/>
                    <a:pt x="32284" y="25086"/>
                    <a:pt x="34303" y="24048"/>
                  </a:cubicBezTo>
                  <a:cubicBezTo>
                    <a:pt x="38694" y="21789"/>
                    <a:pt x="39737" y="11197"/>
                    <a:pt x="39209" y="3273"/>
                  </a:cubicBezTo>
                  <a:cubicBezTo>
                    <a:pt x="37977" y="1010"/>
                    <a:pt x="36091" y="1"/>
                    <a:pt x="3427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18"/>
            <p:cNvSpPr/>
            <p:nvPr/>
          </p:nvSpPr>
          <p:spPr>
            <a:xfrm rot="2588646">
              <a:off x="-147647" y="3927063"/>
              <a:ext cx="384139" cy="285808"/>
            </a:xfrm>
            <a:custGeom>
              <a:avLst/>
              <a:gdLst/>
              <a:ahLst/>
              <a:cxnLst/>
              <a:rect l="l" t="t" r="r" b="b"/>
              <a:pathLst>
                <a:path w="8699" h="6472" extrusionOk="0">
                  <a:moveTo>
                    <a:pt x="3205" y="0"/>
                  </a:moveTo>
                  <a:cubicBezTo>
                    <a:pt x="1578" y="0"/>
                    <a:pt x="105" y="1380"/>
                    <a:pt x="37" y="1445"/>
                  </a:cubicBezTo>
                  <a:cubicBezTo>
                    <a:pt x="3" y="1479"/>
                    <a:pt x="1" y="1535"/>
                    <a:pt x="32" y="1566"/>
                  </a:cubicBezTo>
                  <a:cubicBezTo>
                    <a:pt x="50" y="1584"/>
                    <a:pt x="74" y="1593"/>
                    <a:pt x="98" y="1593"/>
                  </a:cubicBezTo>
                  <a:cubicBezTo>
                    <a:pt x="118" y="1593"/>
                    <a:pt x="139" y="1586"/>
                    <a:pt x="154" y="1571"/>
                  </a:cubicBezTo>
                  <a:cubicBezTo>
                    <a:pt x="171" y="1554"/>
                    <a:pt x="1642" y="172"/>
                    <a:pt x="3211" y="172"/>
                  </a:cubicBezTo>
                  <a:cubicBezTo>
                    <a:pt x="3383" y="172"/>
                    <a:pt x="3555" y="188"/>
                    <a:pt x="3727" y="225"/>
                  </a:cubicBezTo>
                  <a:cubicBezTo>
                    <a:pt x="6794" y="868"/>
                    <a:pt x="8276" y="4267"/>
                    <a:pt x="8524" y="6394"/>
                  </a:cubicBezTo>
                  <a:cubicBezTo>
                    <a:pt x="8531" y="6438"/>
                    <a:pt x="8567" y="6472"/>
                    <a:pt x="8609" y="6472"/>
                  </a:cubicBezTo>
                  <a:lnTo>
                    <a:pt x="8616" y="6472"/>
                  </a:lnTo>
                  <a:cubicBezTo>
                    <a:pt x="8664" y="6465"/>
                    <a:pt x="8698" y="6423"/>
                    <a:pt x="8691" y="6377"/>
                  </a:cubicBezTo>
                  <a:cubicBezTo>
                    <a:pt x="8487" y="4633"/>
                    <a:pt x="7818" y="3087"/>
                    <a:pt x="6750" y="1906"/>
                  </a:cubicBezTo>
                  <a:cubicBezTo>
                    <a:pt x="5884" y="948"/>
                    <a:pt x="4795" y="276"/>
                    <a:pt x="3761" y="57"/>
                  </a:cubicBezTo>
                  <a:cubicBezTo>
                    <a:pt x="3575" y="18"/>
                    <a:pt x="3389" y="0"/>
                    <a:pt x="3205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18"/>
            <p:cNvSpPr/>
            <p:nvPr/>
          </p:nvSpPr>
          <p:spPr>
            <a:xfrm rot="2588646">
              <a:off x="-409888" y="4711916"/>
              <a:ext cx="1469612" cy="333369"/>
            </a:xfrm>
            <a:custGeom>
              <a:avLst/>
              <a:gdLst/>
              <a:ahLst/>
              <a:cxnLst/>
              <a:rect l="l" t="t" r="r" b="b"/>
              <a:pathLst>
                <a:path w="33280" h="7549" extrusionOk="0">
                  <a:moveTo>
                    <a:pt x="17565" y="1"/>
                  </a:moveTo>
                  <a:cubicBezTo>
                    <a:pt x="17341" y="1"/>
                    <a:pt x="17112" y="13"/>
                    <a:pt x="16879" y="38"/>
                  </a:cubicBezTo>
                  <a:cubicBezTo>
                    <a:pt x="14703" y="263"/>
                    <a:pt x="13143" y="979"/>
                    <a:pt x="12252" y="2168"/>
                  </a:cubicBezTo>
                  <a:cubicBezTo>
                    <a:pt x="11772" y="2806"/>
                    <a:pt x="11568" y="3471"/>
                    <a:pt x="11488" y="4004"/>
                  </a:cubicBezTo>
                  <a:cubicBezTo>
                    <a:pt x="11309" y="3162"/>
                    <a:pt x="10920" y="2029"/>
                    <a:pt x="10122" y="1403"/>
                  </a:cubicBezTo>
                  <a:cubicBezTo>
                    <a:pt x="9733" y="1092"/>
                    <a:pt x="9281" y="940"/>
                    <a:pt x="8775" y="940"/>
                  </a:cubicBezTo>
                  <a:cubicBezTo>
                    <a:pt x="8618" y="940"/>
                    <a:pt x="8455" y="954"/>
                    <a:pt x="8288" y="984"/>
                  </a:cubicBezTo>
                  <a:cubicBezTo>
                    <a:pt x="5864" y="1418"/>
                    <a:pt x="5515" y="3747"/>
                    <a:pt x="5479" y="4671"/>
                  </a:cubicBezTo>
                  <a:cubicBezTo>
                    <a:pt x="5152" y="4042"/>
                    <a:pt x="4357" y="2760"/>
                    <a:pt x="3321" y="2760"/>
                  </a:cubicBezTo>
                  <a:cubicBezTo>
                    <a:pt x="3278" y="2760"/>
                    <a:pt x="3235" y="2762"/>
                    <a:pt x="3191" y="2767"/>
                  </a:cubicBezTo>
                  <a:cubicBezTo>
                    <a:pt x="2652" y="2825"/>
                    <a:pt x="1107" y="3094"/>
                    <a:pt x="1" y="4419"/>
                  </a:cubicBezTo>
                  <a:cubicBezTo>
                    <a:pt x="37" y="4463"/>
                    <a:pt x="78" y="4504"/>
                    <a:pt x="117" y="4545"/>
                  </a:cubicBezTo>
                  <a:cubicBezTo>
                    <a:pt x="1189" y="3252"/>
                    <a:pt x="2689" y="2988"/>
                    <a:pt x="3205" y="2934"/>
                  </a:cubicBezTo>
                  <a:cubicBezTo>
                    <a:pt x="3242" y="2931"/>
                    <a:pt x="3279" y="2929"/>
                    <a:pt x="3315" y="2929"/>
                  </a:cubicBezTo>
                  <a:cubicBezTo>
                    <a:pt x="4562" y="2929"/>
                    <a:pt x="5474" y="5051"/>
                    <a:pt x="5483" y="5072"/>
                  </a:cubicBezTo>
                  <a:cubicBezTo>
                    <a:pt x="5493" y="5107"/>
                    <a:pt x="5524" y="5125"/>
                    <a:pt x="5555" y="5125"/>
                  </a:cubicBezTo>
                  <a:cubicBezTo>
                    <a:pt x="5562" y="5125"/>
                    <a:pt x="5569" y="5124"/>
                    <a:pt x="5576" y="5123"/>
                  </a:cubicBezTo>
                  <a:cubicBezTo>
                    <a:pt x="5617" y="5115"/>
                    <a:pt x="5644" y="5074"/>
                    <a:pt x="5641" y="5035"/>
                  </a:cubicBezTo>
                  <a:cubicBezTo>
                    <a:pt x="5634" y="4897"/>
                    <a:pt x="5437" y="1663"/>
                    <a:pt x="8312" y="1149"/>
                  </a:cubicBezTo>
                  <a:cubicBezTo>
                    <a:pt x="8469" y="1120"/>
                    <a:pt x="8621" y="1106"/>
                    <a:pt x="8767" y="1106"/>
                  </a:cubicBezTo>
                  <a:cubicBezTo>
                    <a:pt x="9234" y="1106"/>
                    <a:pt x="9651" y="1250"/>
                    <a:pt x="10011" y="1532"/>
                  </a:cubicBezTo>
                  <a:cubicBezTo>
                    <a:pt x="11042" y="2342"/>
                    <a:pt x="11355" y="4109"/>
                    <a:pt x="11440" y="4800"/>
                  </a:cubicBezTo>
                  <a:cubicBezTo>
                    <a:pt x="11447" y="4977"/>
                    <a:pt x="11466" y="5086"/>
                    <a:pt x="11469" y="5098"/>
                  </a:cubicBezTo>
                  <a:cubicBezTo>
                    <a:pt x="11477" y="5140"/>
                    <a:pt x="11510" y="5172"/>
                    <a:pt x="11551" y="5172"/>
                  </a:cubicBezTo>
                  <a:cubicBezTo>
                    <a:pt x="11555" y="5172"/>
                    <a:pt x="11559" y="5172"/>
                    <a:pt x="11563" y="5171"/>
                  </a:cubicBezTo>
                  <a:cubicBezTo>
                    <a:pt x="11609" y="5166"/>
                    <a:pt x="11641" y="5130"/>
                    <a:pt x="11638" y="5084"/>
                  </a:cubicBezTo>
                  <a:cubicBezTo>
                    <a:pt x="11638" y="5062"/>
                    <a:pt x="11634" y="4960"/>
                    <a:pt x="11612" y="4800"/>
                  </a:cubicBezTo>
                  <a:cubicBezTo>
                    <a:pt x="11590" y="4310"/>
                    <a:pt x="11641" y="3250"/>
                    <a:pt x="12381" y="2267"/>
                  </a:cubicBezTo>
                  <a:cubicBezTo>
                    <a:pt x="13247" y="1120"/>
                    <a:pt x="14763" y="428"/>
                    <a:pt x="16889" y="205"/>
                  </a:cubicBezTo>
                  <a:cubicBezTo>
                    <a:pt x="17116" y="181"/>
                    <a:pt x="17338" y="169"/>
                    <a:pt x="17556" y="169"/>
                  </a:cubicBezTo>
                  <a:cubicBezTo>
                    <a:pt x="18781" y="169"/>
                    <a:pt x="19854" y="545"/>
                    <a:pt x="20761" y="1287"/>
                  </a:cubicBezTo>
                  <a:cubicBezTo>
                    <a:pt x="21988" y="2296"/>
                    <a:pt x="22709" y="3834"/>
                    <a:pt x="23114" y="5120"/>
                  </a:cubicBezTo>
                  <a:cubicBezTo>
                    <a:pt x="23521" y="6413"/>
                    <a:pt x="23623" y="7449"/>
                    <a:pt x="23623" y="7471"/>
                  </a:cubicBezTo>
                  <a:cubicBezTo>
                    <a:pt x="23631" y="7520"/>
                    <a:pt x="23669" y="7549"/>
                    <a:pt x="23718" y="7549"/>
                  </a:cubicBezTo>
                  <a:cubicBezTo>
                    <a:pt x="23759" y="7544"/>
                    <a:pt x="23793" y="7508"/>
                    <a:pt x="23793" y="7461"/>
                  </a:cubicBezTo>
                  <a:lnTo>
                    <a:pt x="23793" y="7457"/>
                  </a:lnTo>
                  <a:cubicBezTo>
                    <a:pt x="23791" y="7401"/>
                    <a:pt x="23485" y="3674"/>
                    <a:pt x="26469" y="2939"/>
                  </a:cubicBezTo>
                  <a:cubicBezTo>
                    <a:pt x="27045" y="2798"/>
                    <a:pt x="27615" y="2728"/>
                    <a:pt x="28166" y="2728"/>
                  </a:cubicBezTo>
                  <a:cubicBezTo>
                    <a:pt x="29391" y="2728"/>
                    <a:pt x="30522" y="3072"/>
                    <a:pt x="31409" y="3735"/>
                  </a:cubicBezTo>
                  <a:cubicBezTo>
                    <a:pt x="32253" y="4368"/>
                    <a:pt x="32860" y="5288"/>
                    <a:pt x="33204" y="6445"/>
                  </a:cubicBezTo>
                  <a:cubicBezTo>
                    <a:pt x="33231" y="6336"/>
                    <a:pt x="33255" y="6236"/>
                    <a:pt x="33279" y="6127"/>
                  </a:cubicBezTo>
                  <a:lnTo>
                    <a:pt x="33279" y="6125"/>
                  </a:lnTo>
                  <a:cubicBezTo>
                    <a:pt x="32913" y="5060"/>
                    <a:pt x="32316" y="4206"/>
                    <a:pt x="31518" y="3599"/>
                  </a:cubicBezTo>
                  <a:cubicBezTo>
                    <a:pt x="30603" y="2914"/>
                    <a:pt x="29436" y="2557"/>
                    <a:pt x="28174" y="2557"/>
                  </a:cubicBezTo>
                  <a:cubicBezTo>
                    <a:pt x="27609" y="2557"/>
                    <a:pt x="27024" y="2629"/>
                    <a:pt x="26435" y="2774"/>
                  </a:cubicBezTo>
                  <a:cubicBezTo>
                    <a:pt x="24291" y="3303"/>
                    <a:pt x="23767" y="5293"/>
                    <a:pt x="23650" y="6510"/>
                  </a:cubicBezTo>
                  <a:cubicBezTo>
                    <a:pt x="23376" y="5140"/>
                    <a:pt x="22653" y="2621"/>
                    <a:pt x="20877" y="1161"/>
                  </a:cubicBezTo>
                  <a:cubicBezTo>
                    <a:pt x="19939" y="390"/>
                    <a:pt x="18828" y="1"/>
                    <a:pt x="17565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18"/>
            <p:cNvSpPr/>
            <p:nvPr/>
          </p:nvSpPr>
          <p:spPr>
            <a:xfrm rot="2588646">
              <a:off x="-116303" y="4837518"/>
              <a:ext cx="322626" cy="162776"/>
            </a:xfrm>
            <a:custGeom>
              <a:avLst/>
              <a:gdLst/>
              <a:ahLst/>
              <a:cxnLst/>
              <a:rect l="l" t="t" r="r" b="b"/>
              <a:pathLst>
                <a:path w="7306" h="3686" extrusionOk="0">
                  <a:moveTo>
                    <a:pt x="2606" y="1"/>
                  </a:moveTo>
                  <a:cubicBezTo>
                    <a:pt x="2196" y="1"/>
                    <a:pt x="1819" y="92"/>
                    <a:pt x="1476" y="274"/>
                  </a:cubicBezTo>
                  <a:cubicBezTo>
                    <a:pt x="367" y="861"/>
                    <a:pt x="27" y="2188"/>
                    <a:pt x="13" y="2242"/>
                  </a:cubicBezTo>
                  <a:cubicBezTo>
                    <a:pt x="1" y="2288"/>
                    <a:pt x="27" y="2334"/>
                    <a:pt x="74" y="2346"/>
                  </a:cubicBezTo>
                  <a:cubicBezTo>
                    <a:pt x="81" y="2348"/>
                    <a:pt x="88" y="2349"/>
                    <a:pt x="95" y="2349"/>
                  </a:cubicBezTo>
                  <a:cubicBezTo>
                    <a:pt x="134" y="2349"/>
                    <a:pt x="165" y="2322"/>
                    <a:pt x="175" y="2285"/>
                  </a:cubicBezTo>
                  <a:cubicBezTo>
                    <a:pt x="178" y="2268"/>
                    <a:pt x="515" y="978"/>
                    <a:pt x="1558" y="422"/>
                  </a:cubicBezTo>
                  <a:cubicBezTo>
                    <a:pt x="1876" y="254"/>
                    <a:pt x="2227" y="169"/>
                    <a:pt x="2609" y="169"/>
                  </a:cubicBezTo>
                  <a:cubicBezTo>
                    <a:pt x="2970" y="169"/>
                    <a:pt x="3359" y="245"/>
                    <a:pt x="3773" y="396"/>
                  </a:cubicBezTo>
                  <a:cubicBezTo>
                    <a:pt x="6643" y="1441"/>
                    <a:pt x="7129" y="3598"/>
                    <a:pt x="7133" y="3620"/>
                  </a:cubicBezTo>
                  <a:cubicBezTo>
                    <a:pt x="7138" y="3659"/>
                    <a:pt x="7175" y="3685"/>
                    <a:pt x="7214" y="3685"/>
                  </a:cubicBezTo>
                  <a:cubicBezTo>
                    <a:pt x="7217" y="3685"/>
                    <a:pt x="7220" y="3684"/>
                    <a:pt x="7224" y="3684"/>
                  </a:cubicBezTo>
                  <a:cubicBezTo>
                    <a:pt x="7226" y="3684"/>
                    <a:pt x="7228" y="3685"/>
                    <a:pt x="7231" y="3685"/>
                  </a:cubicBezTo>
                  <a:cubicBezTo>
                    <a:pt x="7274" y="3676"/>
                    <a:pt x="7306" y="3632"/>
                    <a:pt x="7296" y="3586"/>
                  </a:cubicBezTo>
                  <a:cubicBezTo>
                    <a:pt x="7294" y="3564"/>
                    <a:pt x="7172" y="3008"/>
                    <a:pt x="6685" y="2315"/>
                  </a:cubicBezTo>
                  <a:cubicBezTo>
                    <a:pt x="6233" y="1679"/>
                    <a:pt x="5377" y="801"/>
                    <a:pt x="3829" y="238"/>
                  </a:cubicBezTo>
                  <a:cubicBezTo>
                    <a:pt x="3395" y="80"/>
                    <a:pt x="2987" y="1"/>
                    <a:pt x="2606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8"/>
            <p:cNvSpPr/>
            <p:nvPr/>
          </p:nvSpPr>
          <p:spPr>
            <a:xfrm rot="2588646">
              <a:off x="34689" y="5111773"/>
              <a:ext cx="279350" cy="105323"/>
            </a:xfrm>
            <a:custGeom>
              <a:avLst/>
              <a:gdLst/>
              <a:ahLst/>
              <a:cxnLst/>
              <a:rect l="l" t="t" r="r" b="b"/>
              <a:pathLst>
                <a:path w="6326" h="2385" extrusionOk="0">
                  <a:moveTo>
                    <a:pt x="3302" y="1"/>
                  </a:moveTo>
                  <a:cubicBezTo>
                    <a:pt x="3217" y="1"/>
                    <a:pt x="3129" y="3"/>
                    <a:pt x="3038" y="9"/>
                  </a:cubicBezTo>
                  <a:cubicBezTo>
                    <a:pt x="518" y="179"/>
                    <a:pt x="15" y="2256"/>
                    <a:pt x="8" y="2278"/>
                  </a:cubicBezTo>
                  <a:cubicBezTo>
                    <a:pt x="1" y="2326"/>
                    <a:pt x="28" y="2372"/>
                    <a:pt x="74" y="2380"/>
                  </a:cubicBezTo>
                  <a:cubicBezTo>
                    <a:pt x="79" y="2385"/>
                    <a:pt x="86" y="2385"/>
                    <a:pt x="91" y="2385"/>
                  </a:cubicBezTo>
                  <a:cubicBezTo>
                    <a:pt x="129" y="2385"/>
                    <a:pt x="163" y="2355"/>
                    <a:pt x="176" y="2314"/>
                  </a:cubicBezTo>
                  <a:cubicBezTo>
                    <a:pt x="178" y="2295"/>
                    <a:pt x="654" y="339"/>
                    <a:pt x="3050" y="179"/>
                  </a:cubicBezTo>
                  <a:cubicBezTo>
                    <a:pt x="3138" y="174"/>
                    <a:pt x="3224" y="171"/>
                    <a:pt x="3307" y="171"/>
                  </a:cubicBezTo>
                  <a:cubicBezTo>
                    <a:pt x="5489" y="171"/>
                    <a:pt x="6123" y="2092"/>
                    <a:pt x="6151" y="2176"/>
                  </a:cubicBezTo>
                  <a:cubicBezTo>
                    <a:pt x="6161" y="2211"/>
                    <a:pt x="6195" y="2236"/>
                    <a:pt x="6231" y="2236"/>
                  </a:cubicBezTo>
                  <a:cubicBezTo>
                    <a:pt x="6239" y="2236"/>
                    <a:pt x="6247" y="2234"/>
                    <a:pt x="6255" y="2232"/>
                  </a:cubicBezTo>
                  <a:cubicBezTo>
                    <a:pt x="6301" y="2217"/>
                    <a:pt x="6326" y="2171"/>
                    <a:pt x="6311" y="2125"/>
                  </a:cubicBezTo>
                  <a:cubicBezTo>
                    <a:pt x="6302" y="2102"/>
                    <a:pt x="5616" y="1"/>
                    <a:pt x="3302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18"/>
            <p:cNvSpPr/>
            <p:nvPr/>
          </p:nvSpPr>
          <p:spPr>
            <a:xfrm rot="2588646">
              <a:off x="330221" y="4273379"/>
              <a:ext cx="237973" cy="328909"/>
            </a:xfrm>
            <a:custGeom>
              <a:avLst/>
              <a:gdLst/>
              <a:ahLst/>
              <a:cxnLst/>
              <a:rect l="l" t="t" r="r" b="b"/>
              <a:pathLst>
                <a:path w="5389" h="7448" extrusionOk="0">
                  <a:moveTo>
                    <a:pt x="1162" y="0"/>
                  </a:moveTo>
                  <a:cubicBezTo>
                    <a:pt x="535" y="0"/>
                    <a:pt x="71" y="211"/>
                    <a:pt x="61" y="216"/>
                  </a:cubicBezTo>
                  <a:cubicBezTo>
                    <a:pt x="17" y="233"/>
                    <a:pt x="0" y="284"/>
                    <a:pt x="22" y="327"/>
                  </a:cubicBezTo>
                  <a:cubicBezTo>
                    <a:pt x="36" y="361"/>
                    <a:pt x="66" y="378"/>
                    <a:pt x="98" y="378"/>
                  </a:cubicBezTo>
                  <a:cubicBezTo>
                    <a:pt x="110" y="378"/>
                    <a:pt x="122" y="375"/>
                    <a:pt x="134" y="371"/>
                  </a:cubicBezTo>
                  <a:cubicBezTo>
                    <a:pt x="171" y="352"/>
                    <a:pt x="596" y="160"/>
                    <a:pt x="1166" y="160"/>
                  </a:cubicBezTo>
                  <a:cubicBezTo>
                    <a:pt x="1841" y="160"/>
                    <a:pt x="2718" y="429"/>
                    <a:pt x="3397" y="1572"/>
                  </a:cubicBezTo>
                  <a:cubicBezTo>
                    <a:pt x="4680" y="3736"/>
                    <a:pt x="5209" y="7339"/>
                    <a:pt x="5216" y="7375"/>
                  </a:cubicBezTo>
                  <a:cubicBezTo>
                    <a:pt x="5221" y="7419"/>
                    <a:pt x="5257" y="7448"/>
                    <a:pt x="5301" y="7448"/>
                  </a:cubicBezTo>
                  <a:lnTo>
                    <a:pt x="5311" y="7448"/>
                  </a:lnTo>
                  <a:cubicBezTo>
                    <a:pt x="5359" y="7438"/>
                    <a:pt x="5388" y="7397"/>
                    <a:pt x="5381" y="7351"/>
                  </a:cubicBezTo>
                  <a:cubicBezTo>
                    <a:pt x="5379" y="7314"/>
                    <a:pt x="4843" y="3678"/>
                    <a:pt x="3542" y="1487"/>
                  </a:cubicBezTo>
                  <a:cubicBezTo>
                    <a:pt x="2828" y="282"/>
                    <a:pt x="1886" y="0"/>
                    <a:pt x="1162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18"/>
            <p:cNvSpPr/>
            <p:nvPr/>
          </p:nvSpPr>
          <p:spPr>
            <a:xfrm rot="2588646">
              <a:off x="676594" y="4728357"/>
              <a:ext cx="235412" cy="155931"/>
            </a:xfrm>
            <a:custGeom>
              <a:avLst/>
              <a:gdLst/>
              <a:ahLst/>
              <a:cxnLst/>
              <a:rect l="l" t="t" r="r" b="b"/>
              <a:pathLst>
                <a:path w="5331" h="3531" extrusionOk="0">
                  <a:moveTo>
                    <a:pt x="2193" y="1"/>
                  </a:moveTo>
                  <a:cubicBezTo>
                    <a:pt x="2048" y="1"/>
                    <a:pt x="1901" y="20"/>
                    <a:pt x="1754" y="61"/>
                  </a:cubicBezTo>
                  <a:cubicBezTo>
                    <a:pt x="0" y="559"/>
                    <a:pt x="500" y="3339"/>
                    <a:pt x="522" y="3458"/>
                  </a:cubicBezTo>
                  <a:cubicBezTo>
                    <a:pt x="529" y="3499"/>
                    <a:pt x="566" y="3526"/>
                    <a:pt x="607" y="3526"/>
                  </a:cubicBezTo>
                  <a:cubicBezTo>
                    <a:pt x="612" y="3526"/>
                    <a:pt x="614" y="3526"/>
                    <a:pt x="614" y="3531"/>
                  </a:cubicBezTo>
                  <a:cubicBezTo>
                    <a:pt x="660" y="3521"/>
                    <a:pt x="692" y="3475"/>
                    <a:pt x="682" y="3429"/>
                  </a:cubicBezTo>
                  <a:cubicBezTo>
                    <a:pt x="680" y="3402"/>
                    <a:pt x="190" y="682"/>
                    <a:pt x="1798" y="226"/>
                  </a:cubicBezTo>
                  <a:cubicBezTo>
                    <a:pt x="1926" y="190"/>
                    <a:pt x="2055" y="174"/>
                    <a:pt x="2184" y="174"/>
                  </a:cubicBezTo>
                  <a:cubicBezTo>
                    <a:pt x="3683" y="174"/>
                    <a:pt x="5145" y="2431"/>
                    <a:pt x="5161" y="2456"/>
                  </a:cubicBezTo>
                  <a:cubicBezTo>
                    <a:pt x="5178" y="2480"/>
                    <a:pt x="5205" y="2493"/>
                    <a:pt x="5233" y="2493"/>
                  </a:cubicBezTo>
                  <a:cubicBezTo>
                    <a:pt x="5249" y="2493"/>
                    <a:pt x="5265" y="2489"/>
                    <a:pt x="5280" y="2480"/>
                  </a:cubicBezTo>
                  <a:cubicBezTo>
                    <a:pt x="5318" y="2453"/>
                    <a:pt x="5330" y="2402"/>
                    <a:pt x="5306" y="2361"/>
                  </a:cubicBezTo>
                  <a:cubicBezTo>
                    <a:pt x="5240" y="2259"/>
                    <a:pt x="3780" y="1"/>
                    <a:pt x="2193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1" name="Google Shape;1271;p18"/>
          <p:cNvSpPr/>
          <p:nvPr/>
        </p:nvSpPr>
        <p:spPr>
          <a:xfrm>
            <a:off x="6273355" y="-7"/>
            <a:ext cx="1519775" cy="341485"/>
          </a:xfrm>
          <a:custGeom>
            <a:avLst/>
            <a:gdLst/>
            <a:ahLst/>
            <a:cxnLst/>
            <a:rect l="l" t="t" r="r" b="b"/>
            <a:pathLst>
              <a:path w="15079" h="3388" extrusionOk="0">
                <a:moveTo>
                  <a:pt x="15078" y="0"/>
                </a:moveTo>
                <a:cubicBezTo>
                  <a:pt x="15077" y="2"/>
                  <a:pt x="15076" y="3"/>
                  <a:pt x="15075" y="5"/>
                </a:cubicBezTo>
                <a:lnTo>
                  <a:pt x="15078" y="5"/>
                </a:lnTo>
                <a:lnTo>
                  <a:pt x="15078" y="0"/>
                </a:lnTo>
                <a:close/>
                <a:moveTo>
                  <a:pt x="168" y="3"/>
                </a:moveTo>
                <a:cubicBezTo>
                  <a:pt x="92" y="304"/>
                  <a:pt x="0" y="874"/>
                  <a:pt x="243" y="1383"/>
                </a:cubicBezTo>
                <a:cubicBezTo>
                  <a:pt x="435" y="1783"/>
                  <a:pt x="789" y="2055"/>
                  <a:pt x="1306" y="2201"/>
                </a:cubicBezTo>
                <a:cubicBezTo>
                  <a:pt x="1652" y="2298"/>
                  <a:pt x="1990" y="2337"/>
                  <a:pt x="2310" y="2337"/>
                </a:cubicBezTo>
                <a:cubicBezTo>
                  <a:pt x="3425" y="2337"/>
                  <a:pt x="4317" y="1863"/>
                  <a:pt x="4540" y="1735"/>
                </a:cubicBezTo>
                <a:cubicBezTo>
                  <a:pt x="4607" y="1873"/>
                  <a:pt x="4804" y="2220"/>
                  <a:pt x="5238" y="2562"/>
                </a:cubicBezTo>
                <a:cubicBezTo>
                  <a:pt x="5723" y="2943"/>
                  <a:pt x="6599" y="3387"/>
                  <a:pt x="8065" y="3387"/>
                </a:cubicBezTo>
                <a:cubicBezTo>
                  <a:pt x="8123" y="3387"/>
                  <a:pt x="8181" y="3387"/>
                  <a:pt x="8237" y="3385"/>
                </a:cubicBezTo>
                <a:cubicBezTo>
                  <a:pt x="9460" y="3358"/>
                  <a:pt x="10294" y="3062"/>
                  <a:pt x="10716" y="2511"/>
                </a:cubicBezTo>
                <a:cubicBezTo>
                  <a:pt x="10986" y="2152"/>
                  <a:pt x="10998" y="1788"/>
                  <a:pt x="10988" y="1638"/>
                </a:cubicBezTo>
                <a:lnTo>
                  <a:pt x="10988" y="1638"/>
                </a:lnTo>
                <a:cubicBezTo>
                  <a:pt x="11057" y="1642"/>
                  <a:pt x="11176" y="1647"/>
                  <a:pt x="11330" y="1647"/>
                </a:cubicBezTo>
                <a:cubicBezTo>
                  <a:pt x="11644" y="1647"/>
                  <a:pt x="12107" y="1625"/>
                  <a:pt x="12609" y="1526"/>
                </a:cubicBezTo>
                <a:cubicBezTo>
                  <a:pt x="13737" y="1301"/>
                  <a:pt x="14585" y="779"/>
                  <a:pt x="15075" y="5"/>
                </a:cubicBezTo>
                <a:lnTo>
                  <a:pt x="14943" y="5"/>
                </a:lnTo>
                <a:cubicBezTo>
                  <a:pt x="14346" y="895"/>
                  <a:pt x="13346" y="1262"/>
                  <a:pt x="12589" y="1412"/>
                </a:cubicBezTo>
                <a:cubicBezTo>
                  <a:pt x="12103" y="1510"/>
                  <a:pt x="11657" y="1532"/>
                  <a:pt x="11350" y="1532"/>
                </a:cubicBezTo>
                <a:cubicBezTo>
                  <a:pt x="11092" y="1532"/>
                  <a:pt x="10932" y="1517"/>
                  <a:pt x="10927" y="1517"/>
                </a:cubicBezTo>
                <a:cubicBezTo>
                  <a:pt x="10924" y="1516"/>
                  <a:pt x="10921" y="1515"/>
                  <a:pt x="10917" y="1515"/>
                </a:cubicBezTo>
                <a:cubicBezTo>
                  <a:pt x="10903" y="1515"/>
                  <a:pt x="10891" y="1524"/>
                  <a:pt x="10881" y="1534"/>
                </a:cubicBezTo>
                <a:cubicBezTo>
                  <a:pt x="10869" y="1548"/>
                  <a:pt x="10867" y="1568"/>
                  <a:pt x="10869" y="1587"/>
                </a:cubicBezTo>
                <a:cubicBezTo>
                  <a:pt x="10869" y="1589"/>
                  <a:pt x="10944" y="2024"/>
                  <a:pt x="10624" y="2441"/>
                </a:cubicBezTo>
                <a:cubicBezTo>
                  <a:pt x="10229" y="2958"/>
                  <a:pt x="9401" y="3242"/>
                  <a:pt x="8232" y="3268"/>
                </a:cubicBezTo>
                <a:cubicBezTo>
                  <a:pt x="8174" y="3271"/>
                  <a:pt x="8118" y="3271"/>
                  <a:pt x="8062" y="3271"/>
                </a:cubicBezTo>
                <a:cubicBezTo>
                  <a:pt x="5277" y="3271"/>
                  <a:pt x="4622" y="1650"/>
                  <a:pt x="4617" y="1631"/>
                </a:cubicBezTo>
                <a:cubicBezTo>
                  <a:pt x="4610" y="1616"/>
                  <a:pt x="4598" y="1601"/>
                  <a:pt x="4583" y="1599"/>
                </a:cubicBezTo>
                <a:cubicBezTo>
                  <a:pt x="4574" y="1596"/>
                  <a:pt x="4566" y="1594"/>
                  <a:pt x="4559" y="1594"/>
                </a:cubicBezTo>
                <a:cubicBezTo>
                  <a:pt x="4550" y="1594"/>
                  <a:pt x="4542" y="1596"/>
                  <a:pt x="4535" y="1601"/>
                </a:cubicBezTo>
                <a:cubicBezTo>
                  <a:pt x="4525" y="1607"/>
                  <a:pt x="3561" y="2220"/>
                  <a:pt x="2310" y="2220"/>
                </a:cubicBezTo>
                <a:cubicBezTo>
                  <a:pt x="1998" y="2220"/>
                  <a:pt x="1669" y="2182"/>
                  <a:pt x="1332" y="2087"/>
                </a:cubicBezTo>
                <a:cubicBezTo>
                  <a:pt x="849" y="1953"/>
                  <a:pt x="519" y="1699"/>
                  <a:pt x="342" y="1330"/>
                </a:cubicBezTo>
                <a:cubicBezTo>
                  <a:pt x="112" y="842"/>
                  <a:pt x="214" y="274"/>
                  <a:pt x="287" y="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2" name="Google Shape;1272;p18"/>
          <p:cNvSpPr/>
          <p:nvPr/>
        </p:nvSpPr>
        <p:spPr>
          <a:xfrm>
            <a:off x="7943599" y="38726"/>
            <a:ext cx="1519783" cy="658703"/>
          </a:xfrm>
          <a:custGeom>
            <a:avLst/>
            <a:gdLst/>
            <a:ahLst/>
            <a:cxnLst/>
            <a:rect l="l" t="t" r="r" b="b"/>
            <a:pathLst>
              <a:path w="25255" h="10946" extrusionOk="0">
                <a:moveTo>
                  <a:pt x="7134" y="130"/>
                </a:moveTo>
                <a:cubicBezTo>
                  <a:pt x="9308" y="130"/>
                  <a:pt x="10351" y="3223"/>
                  <a:pt x="10576" y="3983"/>
                </a:cubicBezTo>
                <a:cubicBezTo>
                  <a:pt x="10664" y="4325"/>
                  <a:pt x="10773" y="4968"/>
                  <a:pt x="10506" y="5451"/>
                </a:cubicBezTo>
                <a:cubicBezTo>
                  <a:pt x="10491" y="5480"/>
                  <a:pt x="10501" y="5516"/>
                  <a:pt x="10530" y="5533"/>
                </a:cubicBezTo>
                <a:cubicBezTo>
                  <a:pt x="10540" y="5538"/>
                  <a:pt x="10550" y="5538"/>
                  <a:pt x="10562" y="5538"/>
                </a:cubicBezTo>
                <a:cubicBezTo>
                  <a:pt x="10581" y="5538"/>
                  <a:pt x="10603" y="5526"/>
                  <a:pt x="10615" y="5509"/>
                </a:cubicBezTo>
                <a:cubicBezTo>
                  <a:pt x="10858" y="5072"/>
                  <a:pt x="10819" y="4531"/>
                  <a:pt x="10744" y="4153"/>
                </a:cubicBezTo>
                <a:cubicBezTo>
                  <a:pt x="10831" y="4000"/>
                  <a:pt x="11971" y="2139"/>
                  <a:pt x="14579" y="2139"/>
                </a:cubicBezTo>
                <a:cubicBezTo>
                  <a:pt x="14747" y="2139"/>
                  <a:pt x="14916" y="2149"/>
                  <a:pt x="15089" y="2161"/>
                </a:cubicBezTo>
                <a:cubicBezTo>
                  <a:pt x="18148" y="2428"/>
                  <a:pt x="18425" y="4126"/>
                  <a:pt x="18427" y="4141"/>
                </a:cubicBezTo>
                <a:cubicBezTo>
                  <a:pt x="18429" y="4160"/>
                  <a:pt x="18442" y="4177"/>
                  <a:pt x="18459" y="4187"/>
                </a:cubicBezTo>
                <a:cubicBezTo>
                  <a:pt x="18466" y="4192"/>
                  <a:pt x="18476" y="4194"/>
                  <a:pt x="18486" y="4194"/>
                </a:cubicBezTo>
                <a:cubicBezTo>
                  <a:pt x="18495" y="4194"/>
                  <a:pt x="18504" y="4193"/>
                  <a:pt x="18512" y="4189"/>
                </a:cubicBezTo>
                <a:cubicBezTo>
                  <a:pt x="18514" y="4189"/>
                  <a:pt x="18740" y="4092"/>
                  <a:pt x="19051" y="4092"/>
                </a:cubicBezTo>
                <a:cubicBezTo>
                  <a:pt x="19509" y="4092"/>
                  <a:pt x="20150" y="4294"/>
                  <a:pt x="20632" y="5228"/>
                </a:cubicBezTo>
                <a:cubicBezTo>
                  <a:pt x="19929" y="5524"/>
                  <a:pt x="19735" y="5946"/>
                  <a:pt x="19725" y="5965"/>
                </a:cubicBezTo>
                <a:cubicBezTo>
                  <a:pt x="19713" y="5997"/>
                  <a:pt x="19725" y="6033"/>
                  <a:pt x="19754" y="6045"/>
                </a:cubicBezTo>
                <a:cubicBezTo>
                  <a:pt x="19764" y="6048"/>
                  <a:pt x="19771" y="6053"/>
                  <a:pt x="19778" y="6053"/>
                </a:cubicBezTo>
                <a:cubicBezTo>
                  <a:pt x="19803" y="6053"/>
                  <a:pt x="19824" y="6036"/>
                  <a:pt x="19834" y="6016"/>
                </a:cubicBezTo>
                <a:cubicBezTo>
                  <a:pt x="19837" y="6009"/>
                  <a:pt x="20019" y="5611"/>
                  <a:pt x="20693" y="5332"/>
                </a:cubicBezTo>
                <a:cubicBezTo>
                  <a:pt x="20698" y="5339"/>
                  <a:pt x="20708" y="5342"/>
                  <a:pt x="20717" y="5344"/>
                </a:cubicBezTo>
                <a:cubicBezTo>
                  <a:pt x="20721" y="5345"/>
                  <a:pt x="20725" y="5346"/>
                  <a:pt x="20729" y="5346"/>
                </a:cubicBezTo>
                <a:cubicBezTo>
                  <a:pt x="20743" y="5346"/>
                  <a:pt x="20759" y="5339"/>
                  <a:pt x="20768" y="5330"/>
                </a:cubicBezTo>
                <a:cubicBezTo>
                  <a:pt x="20768" y="5330"/>
                  <a:pt x="20790" y="5310"/>
                  <a:pt x="20819" y="5283"/>
                </a:cubicBezTo>
                <a:cubicBezTo>
                  <a:pt x="20906" y="5254"/>
                  <a:pt x="21001" y="5223"/>
                  <a:pt x="21108" y="5196"/>
                </a:cubicBezTo>
                <a:cubicBezTo>
                  <a:pt x="21142" y="5186"/>
                  <a:pt x="21159" y="5155"/>
                  <a:pt x="21149" y="5123"/>
                </a:cubicBezTo>
                <a:cubicBezTo>
                  <a:pt x="21147" y="5106"/>
                  <a:pt x="21135" y="5094"/>
                  <a:pt x="21120" y="5087"/>
                </a:cubicBezTo>
                <a:cubicBezTo>
                  <a:pt x="21401" y="4932"/>
                  <a:pt x="21845" y="4759"/>
                  <a:pt x="22428" y="4759"/>
                </a:cubicBezTo>
                <a:cubicBezTo>
                  <a:pt x="22809" y="4759"/>
                  <a:pt x="23209" y="4835"/>
                  <a:pt x="23612" y="4980"/>
                </a:cubicBezTo>
                <a:cubicBezTo>
                  <a:pt x="24335" y="5235"/>
                  <a:pt x="25130" y="6458"/>
                  <a:pt x="25072" y="7642"/>
                </a:cubicBezTo>
                <a:cubicBezTo>
                  <a:pt x="25011" y="8964"/>
                  <a:pt x="23956" y="9954"/>
                  <a:pt x="22103" y="10436"/>
                </a:cubicBezTo>
                <a:cubicBezTo>
                  <a:pt x="21110" y="10694"/>
                  <a:pt x="20176" y="10825"/>
                  <a:pt x="19327" y="10825"/>
                </a:cubicBezTo>
                <a:cubicBezTo>
                  <a:pt x="16816" y="10825"/>
                  <a:pt x="15809" y="9680"/>
                  <a:pt x="15802" y="9670"/>
                </a:cubicBezTo>
                <a:cubicBezTo>
                  <a:pt x="15790" y="9655"/>
                  <a:pt x="15770" y="9648"/>
                  <a:pt x="15756" y="9648"/>
                </a:cubicBezTo>
                <a:cubicBezTo>
                  <a:pt x="15746" y="9648"/>
                  <a:pt x="15736" y="9650"/>
                  <a:pt x="15729" y="9655"/>
                </a:cubicBezTo>
                <a:cubicBezTo>
                  <a:pt x="15707" y="9665"/>
                  <a:pt x="13546" y="10774"/>
                  <a:pt x="11078" y="10776"/>
                </a:cubicBezTo>
                <a:cubicBezTo>
                  <a:pt x="8720" y="10776"/>
                  <a:pt x="6881" y="9791"/>
                  <a:pt x="5625" y="7850"/>
                </a:cubicBezTo>
                <a:cubicBezTo>
                  <a:pt x="5612" y="7832"/>
                  <a:pt x="5593" y="7822"/>
                  <a:pt x="5574" y="7822"/>
                </a:cubicBezTo>
                <a:cubicBezTo>
                  <a:pt x="5567" y="7822"/>
                  <a:pt x="5560" y="7823"/>
                  <a:pt x="5554" y="7826"/>
                </a:cubicBezTo>
                <a:cubicBezTo>
                  <a:pt x="5544" y="7828"/>
                  <a:pt x="4754" y="8105"/>
                  <a:pt x="3781" y="8105"/>
                </a:cubicBezTo>
                <a:cubicBezTo>
                  <a:pt x="2500" y="8105"/>
                  <a:pt x="1520" y="7656"/>
                  <a:pt x="869" y="6771"/>
                </a:cubicBezTo>
                <a:cubicBezTo>
                  <a:pt x="197" y="5861"/>
                  <a:pt x="122" y="4672"/>
                  <a:pt x="668" y="3595"/>
                </a:cubicBezTo>
                <a:cubicBezTo>
                  <a:pt x="1187" y="2566"/>
                  <a:pt x="2143" y="1928"/>
                  <a:pt x="3155" y="1928"/>
                </a:cubicBezTo>
                <a:cubicBezTo>
                  <a:pt x="3371" y="1928"/>
                  <a:pt x="3587" y="1955"/>
                  <a:pt x="3800" y="2013"/>
                </a:cubicBezTo>
                <a:cubicBezTo>
                  <a:pt x="3805" y="2014"/>
                  <a:pt x="3810" y="2015"/>
                  <a:pt x="3815" y="2015"/>
                </a:cubicBezTo>
                <a:cubicBezTo>
                  <a:pt x="3841" y="2015"/>
                  <a:pt x="3867" y="1998"/>
                  <a:pt x="3873" y="1969"/>
                </a:cubicBezTo>
                <a:cubicBezTo>
                  <a:pt x="3880" y="1955"/>
                  <a:pt x="4382" y="310"/>
                  <a:pt x="6973" y="135"/>
                </a:cubicBezTo>
                <a:cubicBezTo>
                  <a:pt x="7028" y="132"/>
                  <a:pt x="7081" y="130"/>
                  <a:pt x="7134" y="130"/>
                </a:cubicBezTo>
                <a:close/>
                <a:moveTo>
                  <a:pt x="7129" y="1"/>
                </a:moveTo>
                <a:cubicBezTo>
                  <a:pt x="7074" y="1"/>
                  <a:pt x="7018" y="3"/>
                  <a:pt x="6961" y="7"/>
                </a:cubicBezTo>
                <a:cubicBezTo>
                  <a:pt x="4557" y="172"/>
                  <a:pt x="3890" y="1574"/>
                  <a:pt x="3773" y="1875"/>
                </a:cubicBezTo>
                <a:cubicBezTo>
                  <a:pt x="3567" y="1826"/>
                  <a:pt x="3359" y="1800"/>
                  <a:pt x="3152" y="1800"/>
                </a:cubicBezTo>
                <a:cubicBezTo>
                  <a:pt x="2095" y="1800"/>
                  <a:pt x="1100" y="2464"/>
                  <a:pt x="559" y="3534"/>
                </a:cubicBezTo>
                <a:cubicBezTo>
                  <a:pt x="1" y="4638"/>
                  <a:pt x="83" y="5902"/>
                  <a:pt x="768" y="6836"/>
                </a:cubicBezTo>
                <a:cubicBezTo>
                  <a:pt x="1435" y="7741"/>
                  <a:pt x="2475" y="8219"/>
                  <a:pt x="3776" y="8219"/>
                </a:cubicBezTo>
                <a:cubicBezTo>
                  <a:pt x="4637" y="8219"/>
                  <a:pt x="5363" y="8008"/>
                  <a:pt x="5544" y="7950"/>
                </a:cubicBezTo>
                <a:cubicBezTo>
                  <a:pt x="6828" y="9903"/>
                  <a:pt x="8689" y="10895"/>
                  <a:pt x="11076" y="10895"/>
                </a:cubicBezTo>
                <a:cubicBezTo>
                  <a:pt x="13381" y="10895"/>
                  <a:pt x="15426" y="9937"/>
                  <a:pt x="15736" y="9781"/>
                </a:cubicBezTo>
                <a:cubicBezTo>
                  <a:pt x="15931" y="9985"/>
                  <a:pt x="16971" y="10946"/>
                  <a:pt x="19325" y="10946"/>
                </a:cubicBezTo>
                <a:cubicBezTo>
                  <a:pt x="20186" y="10946"/>
                  <a:pt x="21130" y="10815"/>
                  <a:pt x="22129" y="10555"/>
                </a:cubicBezTo>
                <a:cubicBezTo>
                  <a:pt x="23233" y="10267"/>
                  <a:pt x="25101" y="9510"/>
                  <a:pt x="25191" y="7649"/>
                </a:cubicBezTo>
                <a:cubicBezTo>
                  <a:pt x="25254" y="6390"/>
                  <a:pt x="24429" y="5143"/>
                  <a:pt x="23655" y="4859"/>
                </a:cubicBezTo>
                <a:cubicBezTo>
                  <a:pt x="23238" y="4708"/>
                  <a:pt x="22826" y="4631"/>
                  <a:pt x="22428" y="4631"/>
                </a:cubicBezTo>
                <a:cubicBezTo>
                  <a:pt x="21530" y="4631"/>
                  <a:pt x="20953" y="5017"/>
                  <a:pt x="20759" y="5172"/>
                </a:cubicBezTo>
                <a:cubicBezTo>
                  <a:pt x="20754" y="5174"/>
                  <a:pt x="20746" y="5174"/>
                  <a:pt x="20742" y="5177"/>
                </a:cubicBezTo>
                <a:cubicBezTo>
                  <a:pt x="20232" y="4180"/>
                  <a:pt x="19541" y="3968"/>
                  <a:pt x="19046" y="3968"/>
                </a:cubicBezTo>
                <a:cubicBezTo>
                  <a:pt x="18810" y="3968"/>
                  <a:pt x="18621" y="4017"/>
                  <a:pt x="18526" y="4051"/>
                </a:cubicBezTo>
                <a:cubicBezTo>
                  <a:pt x="18442" y="3704"/>
                  <a:pt x="17930" y="2285"/>
                  <a:pt x="15091" y="2037"/>
                </a:cubicBezTo>
                <a:cubicBezTo>
                  <a:pt x="14916" y="2020"/>
                  <a:pt x="14742" y="2013"/>
                  <a:pt x="14572" y="2013"/>
                </a:cubicBezTo>
                <a:cubicBezTo>
                  <a:pt x="12187" y="2013"/>
                  <a:pt x="10993" y="3534"/>
                  <a:pt x="10700" y="3981"/>
                </a:cubicBezTo>
                <a:cubicBezTo>
                  <a:pt x="10659" y="3816"/>
                  <a:pt x="10617" y="3706"/>
                  <a:pt x="10613" y="3692"/>
                </a:cubicBezTo>
                <a:cubicBezTo>
                  <a:pt x="10613" y="3689"/>
                  <a:pt x="10610" y="3689"/>
                  <a:pt x="10610" y="3687"/>
                </a:cubicBezTo>
                <a:cubicBezTo>
                  <a:pt x="10263" y="2633"/>
                  <a:pt x="9191" y="1"/>
                  <a:pt x="712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73" name="Google Shape;1273;p18"/>
          <p:cNvGrpSpPr/>
          <p:nvPr/>
        </p:nvGrpSpPr>
        <p:grpSpPr>
          <a:xfrm rot="238736">
            <a:off x="7750832" y="1052168"/>
            <a:ext cx="2089266" cy="4365026"/>
            <a:chOff x="9181869" y="2560051"/>
            <a:chExt cx="1334933" cy="2789025"/>
          </a:xfrm>
        </p:grpSpPr>
        <p:sp>
          <p:nvSpPr>
            <p:cNvPr id="1274" name="Google Shape;1274;p18"/>
            <p:cNvSpPr/>
            <p:nvPr/>
          </p:nvSpPr>
          <p:spPr>
            <a:xfrm rot="385884">
              <a:off x="9302414" y="3081356"/>
              <a:ext cx="1093841" cy="2213425"/>
            </a:xfrm>
            <a:custGeom>
              <a:avLst/>
              <a:gdLst/>
              <a:ahLst/>
              <a:cxnLst/>
              <a:rect l="l" t="t" r="r" b="b"/>
              <a:pathLst>
                <a:path w="22934" h="46415" extrusionOk="0">
                  <a:moveTo>
                    <a:pt x="6524" y="1"/>
                  </a:moveTo>
                  <a:lnTo>
                    <a:pt x="0" y="2599"/>
                  </a:lnTo>
                  <a:lnTo>
                    <a:pt x="5990" y="25599"/>
                  </a:lnTo>
                  <a:lnTo>
                    <a:pt x="7322" y="30718"/>
                  </a:lnTo>
                  <a:lnTo>
                    <a:pt x="11412" y="46405"/>
                  </a:lnTo>
                  <a:lnTo>
                    <a:pt x="22934" y="46414"/>
                  </a:lnTo>
                  <a:lnTo>
                    <a:pt x="10345" y="1932"/>
                  </a:lnTo>
                  <a:lnTo>
                    <a:pt x="652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18"/>
            <p:cNvSpPr/>
            <p:nvPr/>
          </p:nvSpPr>
          <p:spPr>
            <a:xfrm rot="385884">
              <a:off x="9523014" y="2832535"/>
              <a:ext cx="219112" cy="278496"/>
            </a:xfrm>
            <a:custGeom>
              <a:avLst/>
              <a:gdLst/>
              <a:ahLst/>
              <a:cxnLst/>
              <a:rect l="l" t="t" r="r" b="b"/>
              <a:pathLst>
                <a:path w="4594" h="5840" extrusionOk="0">
                  <a:moveTo>
                    <a:pt x="2063" y="0"/>
                  </a:moveTo>
                  <a:lnTo>
                    <a:pt x="1" y="667"/>
                  </a:lnTo>
                  <a:lnTo>
                    <a:pt x="1486" y="5840"/>
                  </a:lnTo>
                  <a:lnTo>
                    <a:pt x="4593" y="4600"/>
                  </a:lnTo>
                  <a:lnTo>
                    <a:pt x="3526" y="864"/>
                  </a:lnTo>
                  <a:lnTo>
                    <a:pt x="206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18"/>
            <p:cNvSpPr/>
            <p:nvPr/>
          </p:nvSpPr>
          <p:spPr>
            <a:xfrm rot="385884">
              <a:off x="9438887" y="2809055"/>
              <a:ext cx="310162" cy="238391"/>
            </a:xfrm>
            <a:custGeom>
              <a:avLst/>
              <a:gdLst/>
              <a:ahLst/>
              <a:cxnLst/>
              <a:rect l="l" t="t" r="r" b="b"/>
              <a:pathLst>
                <a:path w="6503" h="4999" extrusionOk="0">
                  <a:moveTo>
                    <a:pt x="66" y="1"/>
                  </a:moveTo>
                  <a:cubicBezTo>
                    <a:pt x="49" y="1"/>
                    <a:pt x="33" y="8"/>
                    <a:pt x="23" y="22"/>
                  </a:cubicBezTo>
                  <a:cubicBezTo>
                    <a:pt x="1" y="47"/>
                    <a:pt x="6" y="83"/>
                    <a:pt x="30" y="102"/>
                  </a:cubicBezTo>
                  <a:lnTo>
                    <a:pt x="6406" y="4986"/>
                  </a:lnTo>
                  <a:cubicBezTo>
                    <a:pt x="6416" y="4996"/>
                    <a:pt x="6428" y="4998"/>
                    <a:pt x="6440" y="4998"/>
                  </a:cubicBezTo>
                  <a:cubicBezTo>
                    <a:pt x="6452" y="4998"/>
                    <a:pt x="6459" y="4996"/>
                    <a:pt x="6476" y="4986"/>
                  </a:cubicBezTo>
                  <a:cubicBezTo>
                    <a:pt x="6493" y="4974"/>
                    <a:pt x="6503" y="4950"/>
                    <a:pt x="6496" y="4926"/>
                  </a:cubicBezTo>
                  <a:lnTo>
                    <a:pt x="5445" y="1243"/>
                  </a:lnTo>
                  <a:cubicBezTo>
                    <a:pt x="5437" y="1217"/>
                    <a:pt x="5414" y="1199"/>
                    <a:pt x="5390" y="1199"/>
                  </a:cubicBezTo>
                  <a:cubicBezTo>
                    <a:pt x="5385" y="1199"/>
                    <a:pt x="5380" y="1200"/>
                    <a:pt x="5375" y="1201"/>
                  </a:cubicBezTo>
                  <a:cubicBezTo>
                    <a:pt x="5343" y="1211"/>
                    <a:pt x="5326" y="1243"/>
                    <a:pt x="5336" y="1272"/>
                  </a:cubicBezTo>
                  <a:lnTo>
                    <a:pt x="6343" y="4792"/>
                  </a:lnTo>
                  <a:lnTo>
                    <a:pt x="100" y="13"/>
                  </a:lnTo>
                  <a:cubicBezTo>
                    <a:pt x="90" y="5"/>
                    <a:pt x="78" y="1"/>
                    <a:pt x="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18"/>
            <p:cNvSpPr/>
            <p:nvPr/>
          </p:nvSpPr>
          <p:spPr>
            <a:xfrm rot="385884">
              <a:off x="9438135" y="2732846"/>
              <a:ext cx="354137" cy="406585"/>
            </a:xfrm>
            <a:custGeom>
              <a:avLst/>
              <a:gdLst/>
              <a:ahLst/>
              <a:cxnLst/>
              <a:rect l="l" t="t" r="r" b="b"/>
              <a:pathLst>
                <a:path w="7425" h="8526" extrusionOk="0">
                  <a:moveTo>
                    <a:pt x="4795" y="150"/>
                  </a:moveTo>
                  <a:lnTo>
                    <a:pt x="1884" y="8280"/>
                  </a:lnTo>
                  <a:lnTo>
                    <a:pt x="132" y="1744"/>
                  </a:lnTo>
                  <a:lnTo>
                    <a:pt x="4795" y="150"/>
                  </a:lnTo>
                  <a:close/>
                  <a:moveTo>
                    <a:pt x="4886" y="0"/>
                  </a:moveTo>
                  <a:cubicBezTo>
                    <a:pt x="4880" y="0"/>
                    <a:pt x="4874" y="1"/>
                    <a:pt x="4868" y="2"/>
                  </a:cubicBezTo>
                  <a:lnTo>
                    <a:pt x="45" y="1654"/>
                  </a:lnTo>
                  <a:cubicBezTo>
                    <a:pt x="18" y="1662"/>
                    <a:pt x="1" y="1693"/>
                    <a:pt x="8" y="1720"/>
                  </a:cubicBezTo>
                  <a:lnTo>
                    <a:pt x="1823" y="8481"/>
                  </a:lnTo>
                  <a:cubicBezTo>
                    <a:pt x="1830" y="8508"/>
                    <a:pt x="1850" y="8525"/>
                    <a:pt x="1879" y="8525"/>
                  </a:cubicBezTo>
                  <a:cubicBezTo>
                    <a:pt x="1903" y="8525"/>
                    <a:pt x="1922" y="8511"/>
                    <a:pt x="1930" y="8486"/>
                  </a:cubicBezTo>
                  <a:lnTo>
                    <a:pt x="4877" y="247"/>
                  </a:lnTo>
                  <a:lnTo>
                    <a:pt x="6530" y="6604"/>
                  </a:lnTo>
                  <a:cubicBezTo>
                    <a:pt x="6539" y="6629"/>
                    <a:pt x="6563" y="6645"/>
                    <a:pt x="6584" y="6645"/>
                  </a:cubicBezTo>
                  <a:cubicBezTo>
                    <a:pt x="6585" y="6645"/>
                    <a:pt x="6586" y="6645"/>
                    <a:pt x="6588" y="6645"/>
                  </a:cubicBezTo>
                  <a:cubicBezTo>
                    <a:pt x="6614" y="6645"/>
                    <a:pt x="6636" y="6628"/>
                    <a:pt x="6641" y="6599"/>
                  </a:cubicBezTo>
                  <a:lnTo>
                    <a:pt x="7418" y="2314"/>
                  </a:lnTo>
                  <a:cubicBezTo>
                    <a:pt x="7425" y="2280"/>
                    <a:pt x="7403" y="2254"/>
                    <a:pt x="7371" y="2249"/>
                  </a:cubicBezTo>
                  <a:cubicBezTo>
                    <a:pt x="7367" y="2248"/>
                    <a:pt x="7363" y="2247"/>
                    <a:pt x="7359" y="2247"/>
                  </a:cubicBezTo>
                  <a:cubicBezTo>
                    <a:pt x="7333" y="2247"/>
                    <a:pt x="7310" y="2267"/>
                    <a:pt x="7306" y="2292"/>
                  </a:cubicBezTo>
                  <a:lnTo>
                    <a:pt x="6576" y="6327"/>
                  </a:lnTo>
                  <a:lnTo>
                    <a:pt x="4940" y="41"/>
                  </a:lnTo>
                  <a:cubicBezTo>
                    <a:pt x="4940" y="36"/>
                    <a:pt x="4938" y="34"/>
                    <a:pt x="4938" y="31"/>
                  </a:cubicBezTo>
                  <a:cubicBezTo>
                    <a:pt x="4931" y="19"/>
                    <a:pt x="4919" y="10"/>
                    <a:pt x="4907" y="2"/>
                  </a:cubicBezTo>
                  <a:lnTo>
                    <a:pt x="4904" y="2"/>
                  </a:lnTo>
                  <a:cubicBezTo>
                    <a:pt x="4898" y="1"/>
                    <a:pt x="4892" y="0"/>
                    <a:pt x="48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18"/>
            <p:cNvSpPr/>
            <p:nvPr/>
          </p:nvSpPr>
          <p:spPr>
            <a:xfrm rot="385884">
              <a:off x="9669446" y="2749745"/>
              <a:ext cx="190971" cy="369389"/>
            </a:xfrm>
            <a:custGeom>
              <a:avLst/>
              <a:gdLst/>
              <a:ahLst/>
              <a:cxnLst/>
              <a:rect l="l" t="t" r="r" b="b"/>
              <a:pathLst>
                <a:path w="4004" h="7746" extrusionOk="0">
                  <a:moveTo>
                    <a:pt x="478" y="514"/>
                  </a:moveTo>
                  <a:lnTo>
                    <a:pt x="2485" y="2336"/>
                  </a:lnTo>
                  <a:lnTo>
                    <a:pt x="3742" y="7166"/>
                  </a:lnTo>
                  <a:lnTo>
                    <a:pt x="478" y="514"/>
                  </a:lnTo>
                  <a:close/>
                  <a:moveTo>
                    <a:pt x="61" y="0"/>
                  </a:moveTo>
                  <a:cubicBezTo>
                    <a:pt x="46" y="0"/>
                    <a:pt x="31" y="6"/>
                    <a:pt x="20" y="19"/>
                  </a:cubicBezTo>
                  <a:cubicBezTo>
                    <a:pt x="0" y="40"/>
                    <a:pt x="0" y="77"/>
                    <a:pt x="25" y="96"/>
                  </a:cubicBezTo>
                  <a:lnTo>
                    <a:pt x="255" y="307"/>
                  </a:lnTo>
                  <a:lnTo>
                    <a:pt x="3887" y="7717"/>
                  </a:lnTo>
                  <a:cubicBezTo>
                    <a:pt x="3899" y="7734"/>
                    <a:pt x="3919" y="7746"/>
                    <a:pt x="3938" y="7746"/>
                  </a:cubicBezTo>
                  <a:lnTo>
                    <a:pt x="3962" y="7746"/>
                  </a:lnTo>
                  <a:cubicBezTo>
                    <a:pt x="3987" y="7736"/>
                    <a:pt x="4004" y="7707"/>
                    <a:pt x="3996" y="7678"/>
                  </a:cubicBezTo>
                  <a:lnTo>
                    <a:pt x="2596" y="2292"/>
                  </a:lnTo>
                  <a:cubicBezTo>
                    <a:pt x="2592" y="2285"/>
                    <a:pt x="2587" y="2272"/>
                    <a:pt x="2577" y="2265"/>
                  </a:cubicBezTo>
                  <a:lnTo>
                    <a:pt x="340" y="235"/>
                  </a:lnTo>
                  <a:lnTo>
                    <a:pt x="335" y="230"/>
                  </a:lnTo>
                  <a:lnTo>
                    <a:pt x="100" y="16"/>
                  </a:lnTo>
                  <a:cubicBezTo>
                    <a:pt x="89" y="6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18"/>
            <p:cNvSpPr/>
            <p:nvPr/>
          </p:nvSpPr>
          <p:spPr>
            <a:xfrm rot="385884">
              <a:off x="9455802" y="3220336"/>
              <a:ext cx="39873" cy="146354"/>
            </a:xfrm>
            <a:custGeom>
              <a:avLst/>
              <a:gdLst/>
              <a:ahLst/>
              <a:cxnLst/>
              <a:rect l="l" t="t" r="r" b="b"/>
              <a:pathLst>
                <a:path w="836" h="3069" extrusionOk="0">
                  <a:moveTo>
                    <a:pt x="60" y="1"/>
                  </a:moveTo>
                  <a:cubicBezTo>
                    <a:pt x="56" y="1"/>
                    <a:pt x="53" y="1"/>
                    <a:pt x="49" y="2"/>
                  </a:cubicBezTo>
                  <a:cubicBezTo>
                    <a:pt x="20" y="9"/>
                    <a:pt x="1" y="38"/>
                    <a:pt x="8" y="70"/>
                  </a:cubicBezTo>
                  <a:lnTo>
                    <a:pt x="719" y="3027"/>
                  </a:lnTo>
                  <a:cubicBezTo>
                    <a:pt x="726" y="3051"/>
                    <a:pt x="750" y="3068"/>
                    <a:pt x="774" y="3068"/>
                  </a:cubicBezTo>
                  <a:lnTo>
                    <a:pt x="787" y="3068"/>
                  </a:lnTo>
                  <a:cubicBezTo>
                    <a:pt x="816" y="3063"/>
                    <a:pt x="835" y="3032"/>
                    <a:pt x="828" y="3003"/>
                  </a:cubicBezTo>
                  <a:lnTo>
                    <a:pt x="117" y="45"/>
                  </a:lnTo>
                  <a:cubicBezTo>
                    <a:pt x="111" y="17"/>
                    <a:pt x="87" y="1"/>
                    <a:pt x="60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18"/>
            <p:cNvSpPr/>
            <p:nvPr/>
          </p:nvSpPr>
          <p:spPr>
            <a:xfrm rot="385884">
              <a:off x="9503061" y="3205168"/>
              <a:ext cx="39825" cy="146354"/>
            </a:xfrm>
            <a:custGeom>
              <a:avLst/>
              <a:gdLst/>
              <a:ahLst/>
              <a:cxnLst/>
              <a:rect l="l" t="t" r="r" b="b"/>
              <a:pathLst>
                <a:path w="835" h="3069" extrusionOk="0">
                  <a:moveTo>
                    <a:pt x="59" y="1"/>
                  </a:moveTo>
                  <a:cubicBezTo>
                    <a:pt x="56" y="1"/>
                    <a:pt x="52" y="1"/>
                    <a:pt x="49" y="2"/>
                  </a:cubicBezTo>
                  <a:cubicBezTo>
                    <a:pt x="20" y="9"/>
                    <a:pt x="0" y="38"/>
                    <a:pt x="7" y="70"/>
                  </a:cubicBezTo>
                  <a:lnTo>
                    <a:pt x="721" y="3025"/>
                  </a:lnTo>
                  <a:cubicBezTo>
                    <a:pt x="726" y="3049"/>
                    <a:pt x="750" y="3068"/>
                    <a:pt x="774" y="3068"/>
                  </a:cubicBezTo>
                  <a:lnTo>
                    <a:pt x="786" y="3068"/>
                  </a:lnTo>
                  <a:cubicBezTo>
                    <a:pt x="815" y="3061"/>
                    <a:pt x="835" y="3032"/>
                    <a:pt x="827" y="3000"/>
                  </a:cubicBezTo>
                  <a:lnTo>
                    <a:pt x="117" y="45"/>
                  </a:lnTo>
                  <a:cubicBezTo>
                    <a:pt x="110" y="17"/>
                    <a:pt x="87" y="1"/>
                    <a:pt x="59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18"/>
            <p:cNvSpPr/>
            <p:nvPr/>
          </p:nvSpPr>
          <p:spPr>
            <a:xfrm rot="385884">
              <a:off x="9550401" y="3191061"/>
              <a:ext cx="39730" cy="146211"/>
            </a:xfrm>
            <a:custGeom>
              <a:avLst/>
              <a:gdLst/>
              <a:ahLst/>
              <a:cxnLst/>
              <a:rect l="l" t="t" r="r" b="b"/>
              <a:pathLst>
                <a:path w="833" h="3066" extrusionOk="0">
                  <a:moveTo>
                    <a:pt x="62" y="0"/>
                  </a:moveTo>
                  <a:cubicBezTo>
                    <a:pt x="58" y="0"/>
                    <a:pt x="53" y="1"/>
                    <a:pt x="49" y="2"/>
                  </a:cubicBezTo>
                  <a:cubicBezTo>
                    <a:pt x="18" y="6"/>
                    <a:pt x="1" y="36"/>
                    <a:pt x="5" y="67"/>
                  </a:cubicBezTo>
                  <a:lnTo>
                    <a:pt x="719" y="3025"/>
                  </a:lnTo>
                  <a:cubicBezTo>
                    <a:pt x="726" y="3049"/>
                    <a:pt x="750" y="3066"/>
                    <a:pt x="775" y="3066"/>
                  </a:cubicBezTo>
                  <a:cubicBezTo>
                    <a:pt x="776" y="3066"/>
                    <a:pt x="779" y="3065"/>
                    <a:pt x="781" y="3065"/>
                  </a:cubicBezTo>
                  <a:cubicBezTo>
                    <a:pt x="782" y="3065"/>
                    <a:pt x="783" y="3065"/>
                    <a:pt x="784" y="3066"/>
                  </a:cubicBezTo>
                  <a:cubicBezTo>
                    <a:pt x="816" y="3061"/>
                    <a:pt x="833" y="3029"/>
                    <a:pt x="828" y="3000"/>
                  </a:cubicBezTo>
                  <a:lnTo>
                    <a:pt x="115" y="43"/>
                  </a:lnTo>
                  <a:cubicBezTo>
                    <a:pt x="110" y="18"/>
                    <a:pt x="87" y="0"/>
                    <a:pt x="62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18"/>
            <p:cNvSpPr/>
            <p:nvPr/>
          </p:nvSpPr>
          <p:spPr>
            <a:xfrm rot="385884">
              <a:off x="9597500" y="3178094"/>
              <a:ext cx="39873" cy="146354"/>
            </a:xfrm>
            <a:custGeom>
              <a:avLst/>
              <a:gdLst/>
              <a:ahLst/>
              <a:cxnLst/>
              <a:rect l="l" t="t" r="r" b="b"/>
              <a:pathLst>
                <a:path w="836" h="3069" extrusionOk="0">
                  <a:moveTo>
                    <a:pt x="60" y="1"/>
                  </a:moveTo>
                  <a:cubicBezTo>
                    <a:pt x="56" y="1"/>
                    <a:pt x="53" y="1"/>
                    <a:pt x="49" y="2"/>
                  </a:cubicBezTo>
                  <a:cubicBezTo>
                    <a:pt x="20" y="9"/>
                    <a:pt x="1" y="38"/>
                    <a:pt x="8" y="70"/>
                  </a:cubicBezTo>
                  <a:lnTo>
                    <a:pt x="721" y="3025"/>
                  </a:lnTo>
                  <a:cubicBezTo>
                    <a:pt x="726" y="3051"/>
                    <a:pt x="750" y="3068"/>
                    <a:pt x="775" y="3068"/>
                  </a:cubicBezTo>
                  <a:lnTo>
                    <a:pt x="787" y="3068"/>
                  </a:lnTo>
                  <a:cubicBezTo>
                    <a:pt x="818" y="3063"/>
                    <a:pt x="835" y="3032"/>
                    <a:pt x="830" y="3003"/>
                  </a:cubicBezTo>
                  <a:lnTo>
                    <a:pt x="117" y="45"/>
                  </a:lnTo>
                  <a:cubicBezTo>
                    <a:pt x="111" y="17"/>
                    <a:pt x="87" y="1"/>
                    <a:pt x="60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18"/>
            <p:cNvSpPr/>
            <p:nvPr/>
          </p:nvSpPr>
          <p:spPr>
            <a:xfrm rot="385884">
              <a:off x="9644499" y="3166154"/>
              <a:ext cx="39730" cy="146211"/>
            </a:xfrm>
            <a:custGeom>
              <a:avLst/>
              <a:gdLst/>
              <a:ahLst/>
              <a:cxnLst/>
              <a:rect l="l" t="t" r="r" b="b"/>
              <a:pathLst>
                <a:path w="833" h="3066" extrusionOk="0">
                  <a:moveTo>
                    <a:pt x="62" y="0"/>
                  </a:moveTo>
                  <a:cubicBezTo>
                    <a:pt x="58" y="0"/>
                    <a:pt x="53" y="1"/>
                    <a:pt x="49" y="2"/>
                  </a:cubicBezTo>
                  <a:cubicBezTo>
                    <a:pt x="18" y="7"/>
                    <a:pt x="1" y="36"/>
                    <a:pt x="6" y="67"/>
                  </a:cubicBezTo>
                  <a:lnTo>
                    <a:pt x="719" y="3025"/>
                  </a:lnTo>
                  <a:cubicBezTo>
                    <a:pt x="724" y="3049"/>
                    <a:pt x="748" y="3066"/>
                    <a:pt x="772" y="3066"/>
                  </a:cubicBezTo>
                  <a:cubicBezTo>
                    <a:pt x="777" y="3066"/>
                    <a:pt x="780" y="3065"/>
                    <a:pt x="782" y="3065"/>
                  </a:cubicBezTo>
                  <a:cubicBezTo>
                    <a:pt x="783" y="3065"/>
                    <a:pt x="784" y="3065"/>
                    <a:pt x="784" y="3066"/>
                  </a:cubicBezTo>
                  <a:cubicBezTo>
                    <a:pt x="816" y="3061"/>
                    <a:pt x="833" y="3029"/>
                    <a:pt x="828" y="3000"/>
                  </a:cubicBezTo>
                  <a:lnTo>
                    <a:pt x="115" y="43"/>
                  </a:lnTo>
                  <a:cubicBezTo>
                    <a:pt x="111" y="18"/>
                    <a:pt x="87" y="0"/>
                    <a:pt x="62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18"/>
            <p:cNvSpPr/>
            <p:nvPr/>
          </p:nvSpPr>
          <p:spPr>
            <a:xfrm rot="385884">
              <a:off x="9691821" y="3151196"/>
              <a:ext cx="39873" cy="146401"/>
            </a:xfrm>
            <a:custGeom>
              <a:avLst/>
              <a:gdLst/>
              <a:ahLst/>
              <a:cxnLst/>
              <a:rect l="l" t="t" r="r" b="b"/>
              <a:pathLst>
                <a:path w="836" h="3070" extrusionOk="0">
                  <a:moveTo>
                    <a:pt x="63" y="1"/>
                  </a:moveTo>
                  <a:cubicBezTo>
                    <a:pt x="58" y="1"/>
                    <a:pt x="54" y="1"/>
                    <a:pt x="49" y="3"/>
                  </a:cubicBezTo>
                  <a:cubicBezTo>
                    <a:pt x="20" y="7"/>
                    <a:pt x="1" y="39"/>
                    <a:pt x="8" y="68"/>
                  </a:cubicBezTo>
                  <a:lnTo>
                    <a:pt x="719" y="3025"/>
                  </a:lnTo>
                  <a:cubicBezTo>
                    <a:pt x="726" y="3050"/>
                    <a:pt x="750" y="3069"/>
                    <a:pt x="775" y="3069"/>
                  </a:cubicBezTo>
                  <a:lnTo>
                    <a:pt x="787" y="3069"/>
                  </a:lnTo>
                  <a:cubicBezTo>
                    <a:pt x="816" y="3062"/>
                    <a:pt x="835" y="3033"/>
                    <a:pt x="828" y="3001"/>
                  </a:cubicBezTo>
                  <a:lnTo>
                    <a:pt x="115" y="44"/>
                  </a:lnTo>
                  <a:cubicBezTo>
                    <a:pt x="111" y="19"/>
                    <a:pt x="89" y="1"/>
                    <a:pt x="6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18"/>
            <p:cNvSpPr/>
            <p:nvPr/>
          </p:nvSpPr>
          <p:spPr>
            <a:xfrm rot="385884">
              <a:off x="9482893" y="3435599"/>
              <a:ext cx="39873" cy="146401"/>
            </a:xfrm>
            <a:custGeom>
              <a:avLst/>
              <a:gdLst/>
              <a:ahLst/>
              <a:cxnLst/>
              <a:rect l="l" t="t" r="r" b="b"/>
              <a:pathLst>
                <a:path w="836" h="3070" extrusionOk="0">
                  <a:moveTo>
                    <a:pt x="62" y="1"/>
                  </a:moveTo>
                  <a:cubicBezTo>
                    <a:pt x="58" y="1"/>
                    <a:pt x="54" y="1"/>
                    <a:pt x="49" y="3"/>
                  </a:cubicBezTo>
                  <a:cubicBezTo>
                    <a:pt x="20" y="7"/>
                    <a:pt x="0" y="39"/>
                    <a:pt x="8" y="68"/>
                  </a:cubicBezTo>
                  <a:lnTo>
                    <a:pt x="721" y="3025"/>
                  </a:lnTo>
                  <a:cubicBezTo>
                    <a:pt x="726" y="3050"/>
                    <a:pt x="750" y="3069"/>
                    <a:pt x="774" y="3069"/>
                  </a:cubicBezTo>
                  <a:cubicBezTo>
                    <a:pt x="776" y="3069"/>
                    <a:pt x="780" y="3067"/>
                    <a:pt x="783" y="3067"/>
                  </a:cubicBezTo>
                  <a:cubicBezTo>
                    <a:pt x="784" y="3067"/>
                    <a:pt x="786" y="3067"/>
                    <a:pt x="787" y="3069"/>
                  </a:cubicBezTo>
                  <a:cubicBezTo>
                    <a:pt x="816" y="3062"/>
                    <a:pt x="835" y="3033"/>
                    <a:pt x="828" y="3001"/>
                  </a:cubicBezTo>
                  <a:lnTo>
                    <a:pt x="117" y="44"/>
                  </a:lnTo>
                  <a:cubicBezTo>
                    <a:pt x="111" y="19"/>
                    <a:pt x="88" y="1"/>
                    <a:pt x="62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18"/>
            <p:cNvSpPr/>
            <p:nvPr/>
          </p:nvSpPr>
          <p:spPr>
            <a:xfrm rot="385884">
              <a:off x="9530252" y="3420484"/>
              <a:ext cx="39730" cy="146211"/>
            </a:xfrm>
            <a:custGeom>
              <a:avLst/>
              <a:gdLst/>
              <a:ahLst/>
              <a:cxnLst/>
              <a:rect l="l" t="t" r="r" b="b"/>
              <a:pathLst>
                <a:path w="833" h="3066" extrusionOk="0">
                  <a:moveTo>
                    <a:pt x="62" y="0"/>
                  </a:moveTo>
                  <a:cubicBezTo>
                    <a:pt x="57" y="0"/>
                    <a:pt x="53" y="0"/>
                    <a:pt x="49" y="2"/>
                  </a:cubicBezTo>
                  <a:cubicBezTo>
                    <a:pt x="17" y="6"/>
                    <a:pt x="1" y="38"/>
                    <a:pt x="5" y="67"/>
                  </a:cubicBezTo>
                  <a:lnTo>
                    <a:pt x="719" y="3024"/>
                  </a:lnTo>
                  <a:cubicBezTo>
                    <a:pt x="723" y="3049"/>
                    <a:pt x="748" y="3066"/>
                    <a:pt x="772" y="3066"/>
                  </a:cubicBezTo>
                  <a:lnTo>
                    <a:pt x="784" y="3066"/>
                  </a:lnTo>
                  <a:cubicBezTo>
                    <a:pt x="816" y="3061"/>
                    <a:pt x="833" y="3029"/>
                    <a:pt x="828" y="3000"/>
                  </a:cubicBezTo>
                  <a:lnTo>
                    <a:pt x="115" y="43"/>
                  </a:lnTo>
                  <a:cubicBezTo>
                    <a:pt x="110" y="18"/>
                    <a:pt x="87" y="0"/>
                    <a:pt x="62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18"/>
            <p:cNvSpPr/>
            <p:nvPr/>
          </p:nvSpPr>
          <p:spPr>
            <a:xfrm rot="385884">
              <a:off x="9577510" y="3406095"/>
              <a:ext cx="39873" cy="146401"/>
            </a:xfrm>
            <a:custGeom>
              <a:avLst/>
              <a:gdLst/>
              <a:ahLst/>
              <a:cxnLst/>
              <a:rect l="l" t="t" r="r" b="b"/>
              <a:pathLst>
                <a:path w="836" h="3070" extrusionOk="0">
                  <a:moveTo>
                    <a:pt x="62" y="1"/>
                  </a:moveTo>
                  <a:cubicBezTo>
                    <a:pt x="58" y="1"/>
                    <a:pt x="54" y="1"/>
                    <a:pt x="49" y="3"/>
                  </a:cubicBezTo>
                  <a:cubicBezTo>
                    <a:pt x="20" y="7"/>
                    <a:pt x="1" y="39"/>
                    <a:pt x="8" y="68"/>
                  </a:cubicBezTo>
                  <a:lnTo>
                    <a:pt x="719" y="3025"/>
                  </a:lnTo>
                  <a:cubicBezTo>
                    <a:pt x="726" y="3050"/>
                    <a:pt x="750" y="3069"/>
                    <a:pt x="774" y="3069"/>
                  </a:cubicBezTo>
                  <a:lnTo>
                    <a:pt x="787" y="3069"/>
                  </a:lnTo>
                  <a:cubicBezTo>
                    <a:pt x="816" y="3062"/>
                    <a:pt x="835" y="3033"/>
                    <a:pt x="828" y="3001"/>
                  </a:cubicBezTo>
                  <a:lnTo>
                    <a:pt x="117" y="44"/>
                  </a:lnTo>
                  <a:cubicBezTo>
                    <a:pt x="111" y="19"/>
                    <a:pt x="88" y="1"/>
                    <a:pt x="62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18"/>
            <p:cNvSpPr/>
            <p:nvPr/>
          </p:nvSpPr>
          <p:spPr>
            <a:xfrm rot="385884">
              <a:off x="9624686" y="3393362"/>
              <a:ext cx="39778" cy="146401"/>
            </a:xfrm>
            <a:custGeom>
              <a:avLst/>
              <a:gdLst/>
              <a:ahLst/>
              <a:cxnLst/>
              <a:rect l="l" t="t" r="r" b="b"/>
              <a:pathLst>
                <a:path w="834" h="3070" extrusionOk="0">
                  <a:moveTo>
                    <a:pt x="62" y="1"/>
                  </a:moveTo>
                  <a:cubicBezTo>
                    <a:pt x="58" y="1"/>
                    <a:pt x="54" y="1"/>
                    <a:pt x="50" y="2"/>
                  </a:cubicBezTo>
                  <a:cubicBezTo>
                    <a:pt x="18" y="7"/>
                    <a:pt x="1" y="39"/>
                    <a:pt x="6" y="68"/>
                  </a:cubicBezTo>
                  <a:lnTo>
                    <a:pt x="719" y="3025"/>
                  </a:lnTo>
                  <a:cubicBezTo>
                    <a:pt x="724" y="3050"/>
                    <a:pt x="748" y="3069"/>
                    <a:pt x="772" y="3069"/>
                  </a:cubicBezTo>
                  <a:cubicBezTo>
                    <a:pt x="776" y="3069"/>
                    <a:pt x="779" y="3067"/>
                    <a:pt x="781" y="3067"/>
                  </a:cubicBezTo>
                  <a:cubicBezTo>
                    <a:pt x="783" y="3067"/>
                    <a:pt x="784" y="3067"/>
                    <a:pt x="785" y="3069"/>
                  </a:cubicBezTo>
                  <a:cubicBezTo>
                    <a:pt x="816" y="3062"/>
                    <a:pt x="833" y="3033"/>
                    <a:pt x="828" y="3001"/>
                  </a:cubicBezTo>
                  <a:lnTo>
                    <a:pt x="115" y="44"/>
                  </a:lnTo>
                  <a:cubicBezTo>
                    <a:pt x="111" y="19"/>
                    <a:pt x="87" y="1"/>
                    <a:pt x="62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18"/>
            <p:cNvSpPr/>
            <p:nvPr/>
          </p:nvSpPr>
          <p:spPr>
            <a:xfrm rot="385884">
              <a:off x="9671606" y="3381227"/>
              <a:ext cx="39730" cy="146354"/>
            </a:xfrm>
            <a:custGeom>
              <a:avLst/>
              <a:gdLst/>
              <a:ahLst/>
              <a:cxnLst/>
              <a:rect l="l" t="t" r="r" b="b"/>
              <a:pathLst>
                <a:path w="833" h="3069" extrusionOk="0">
                  <a:moveTo>
                    <a:pt x="62" y="0"/>
                  </a:moveTo>
                  <a:cubicBezTo>
                    <a:pt x="57" y="0"/>
                    <a:pt x="53" y="1"/>
                    <a:pt x="49" y="2"/>
                  </a:cubicBezTo>
                  <a:cubicBezTo>
                    <a:pt x="18" y="6"/>
                    <a:pt x="1" y="38"/>
                    <a:pt x="5" y="67"/>
                  </a:cubicBezTo>
                  <a:lnTo>
                    <a:pt x="719" y="3024"/>
                  </a:lnTo>
                  <a:cubicBezTo>
                    <a:pt x="726" y="3049"/>
                    <a:pt x="750" y="3068"/>
                    <a:pt x="775" y="3068"/>
                  </a:cubicBezTo>
                  <a:lnTo>
                    <a:pt x="784" y="3068"/>
                  </a:lnTo>
                  <a:cubicBezTo>
                    <a:pt x="816" y="3061"/>
                    <a:pt x="833" y="3032"/>
                    <a:pt x="828" y="3000"/>
                  </a:cubicBezTo>
                  <a:lnTo>
                    <a:pt x="115" y="43"/>
                  </a:lnTo>
                  <a:cubicBezTo>
                    <a:pt x="110" y="18"/>
                    <a:pt x="87" y="0"/>
                    <a:pt x="62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18"/>
            <p:cNvSpPr/>
            <p:nvPr/>
          </p:nvSpPr>
          <p:spPr>
            <a:xfrm rot="385884">
              <a:off x="9718920" y="3366459"/>
              <a:ext cx="39873" cy="146306"/>
            </a:xfrm>
            <a:custGeom>
              <a:avLst/>
              <a:gdLst/>
              <a:ahLst/>
              <a:cxnLst/>
              <a:rect l="l" t="t" r="r" b="b"/>
              <a:pathLst>
                <a:path w="836" h="3068" extrusionOk="0">
                  <a:moveTo>
                    <a:pt x="60" y="0"/>
                  </a:moveTo>
                  <a:cubicBezTo>
                    <a:pt x="56" y="0"/>
                    <a:pt x="53" y="0"/>
                    <a:pt x="49" y="1"/>
                  </a:cubicBezTo>
                  <a:cubicBezTo>
                    <a:pt x="20" y="8"/>
                    <a:pt x="1" y="37"/>
                    <a:pt x="8" y="69"/>
                  </a:cubicBezTo>
                  <a:lnTo>
                    <a:pt x="721" y="3026"/>
                  </a:lnTo>
                  <a:cubicBezTo>
                    <a:pt x="726" y="3050"/>
                    <a:pt x="750" y="3067"/>
                    <a:pt x="775" y="3067"/>
                  </a:cubicBezTo>
                  <a:lnTo>
                    <a:pt x="787" y="3067"/>
                  </a:lnTo>
                  <a:cubicBezTo>
                    <a:pt x="818" y="3063"/>
                    <a:pt x="835" y="3031"/>
                    <a:pt x="830" y="3002"/>
                  </a:cubicBezTo>
                  <a:lnTo>
                    <a:pt x="117" y="45"/>
                  </a:lnTo>
                  <a:cubicBezTo>
                    <a:pt x="111" y="17"/>
                    <a:pt x="87" y="0"/>
                    <a:pt x="60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18"/>
            <p:cNvSpPr/>
            <p:nvPr/>
          </p:nvSpPr>
          <p:spPr>
            <a:xfrm rot="385884">
              <a:off x="9523510" y="3682900"/>
              <a:ext cx="39730" cy="146401"/>
            </a:xfrm>
            <a:custGeom>
              <a:avLst/>
              <a:gdLst/>
              <a:ahLst/>
              <a:cxnLst/>
              <a:rect l="l" t="t" r="r" b="b"/>
              <a:pathLst>
                <a:path w="833" h="3070" extrusionOk="0">
                  <a:moveTo>
                    <a:pt x="63" y="1"/>
                  </a:moveTo>
                  <a:cubicBezTo>
                    <a:pt x="58" y="1"/>
                    <a:pt x="53" y="1"/>
                    <a:pt x="49" y="3"/>
                  </a:cubicBezTo>
                  <a:cubicBezTo>
                    <a:pt x="17" y="8"/>
                    <a:pt x="0" y="39"/>
                    <a:pt x="5" y="68"/>
                  </a:cubicBezTo>
                  <a:lnTo>
                    <a:pt x="718" y="3026"/>
                  </a:lnTo>
                  <a:cubicBezTo>
                    <a:pt x="725" y="3050"/>
                    <a:pt x="750" y="3069"/>
                    <a:pt x="774" y="3069"/>
                  </a:cubicBezTo>
                  <a:lnTo>
                    <a:pt x="784" y="3069"/>
                  </a:lnTo>
                  <a:cubicBezTo>
                    <a:pt x="815" y="3062"/>
                    <a:pt x="832" y="3033"/>
                    <a:pt x="827" y="3002"/>
                  </a:cubicBezTo>
                  <a:lnTo>
                    <a:pt x="114" y="44"/>
                  </a:lnTo>
                  <a:cubicBezTo>
                    <a:pt x="110" y="20"/>
                    <a:pt x="87" y="1"/>
                    <a:pt x="6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18"/>
            <p:cNvSpPr/>
            <p:nvPr/>
          </p:nvSpPr>
          <p:spPr>
            <a:xfrm rot="385884">
              <a:off x="9570850" y="3667893"/>
              <a:ext cx="39825" cy="146354"/>
            </a:xfrm>
            <a:custGeom>
              <a:avLst/>
              <a:gdLst/>
              <a:ahLst/>
              <a:cxnLst/>
              <a:rect l="l" t="t" r="r" b="b"/>
              <a:pathLst>
                <a:path w="835" h="3069" extrusionOk="0">
                  <a:moveTo>
                    <a:pt x="64" y="0"/>
                  </a:moveTo>
                  <a:cubicBezTo>
                    <a:pt x="59" y="0"/>
                    <a:pt x="54" y="1"/>
                    <a:pt x="49" y="2"/>
                  </a:cubicBezTo>
                  <a:cubicBezTo>
                    <a:pt x="19" y="7"/>
                    <a:pt x="0" y="39"/>
                    <a:pt x="7" y="68"/>
                  </a:cubicBezTo>
                  <a:lnTo>
                    <a:pt x="721" y="3025"/>
                  </a:lnTo>
                  <a:cubicBezTo>
                    <a:pt x="725" y="3050"/>
                    <a:pt x="750" y="3069"/>
                    <a:pt x="774" y="3069"/>
                  </a:cubicBezTo>
                  <a:lnTo>
                    <a:pt x="786" y="3069"/>
                  </a:lnTo>
                  <a:cubicBezTo>
                    <a:pt x="815" y="3062"/>
                    <a:pt x="835" y="3033"/>
                    <a:pt x="830" y="3001"/>
                  </a:cubicBezTo>
                  <a:lnTo>
                    <a:pt x="117" y="44"/>
                  </a:lnTo>
                  <a:cubicBezTo>
                    <a:pt x="110" y="19"/>
                    <a:pt x="89" y="0"/>
                    <a:pt x="64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18"/>
            <p:cNvSpPr/>
            <p:nvPr/>
          </p:nvSpPr>
          <p:spPr>
            <a:xfrm rot="385884">
              <a:off x="9618208" y="3653549"/>
              <a:ext cx="39730" cy="146354"/>
            </a:xfrm>
            <a:custGeom>
              <a:avLst/>
              <a:gdLst/>
              <a:ahLst/>
              <a:cxnLst/>
              <a:rect l="l" t="t" r="r" b="b"/>
              <a:pathLst>
                <a:path w="833" h="3069" extrusionOk="0">
                  <a:moveTo>
                    <a:pt x="63" y="0"/>
                  </a:moveTo>
                  <a:cubicBezTo>
                    <a:pt x="59" y="0"/>
                    <a:pt x="54" y="1"/>
                    <a:pt x="49" y="2"/>
                  </a:cubicBezTo>
                  <a:cubicBezTo>
                    <a:pt x="17" y="10"/>
                    <a:pt x="1" y="39"/>
                    <a:pt x="5" y="70"/>
                  </a:cubicBezTo>
                  <a:lnTo>
                    <a:pt x="719" y="3025"/>
                  </a:lnTo>
                  <a:cubicBezTo>
                    <a:pt x="726" y="3050"/>
                    <a:pt x="750" y="3069"/>
                    <a:pt x="774" y="3069"/>
                  </a:cubicBezTo>
                  <a:lnTo>
                    <a:pt x="787" y="3069"/>
                  </a:lnTo>
                  <a:cubicBezTo>
                    <a:pt x="816" y="3062"/>
                    <a:pt x="833" y="3033"/>
                    <a:pt x="828" y="3001"/>
                  </a:cubicBezTo>
                  <a:lnTo>
                    <a:pt x="115" y="46"/>
                  </a:lnTo>
                  <a:cubicBezTo>
                    <a:pt x="110" y="20"/>
                    <a:pt x="88" y="0"/>
                    <a:pt x="6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18"/>
            <p:cNvSpPr/>
            <p:nvPr/>
          </p:nvSpPr>
          <p:spPr>
            <a:xfrm rot="385884">
              <a:off x="9665208" y="3640663"/>
              <a:ext cx="39825" cy="146401"/>
            </a:xfrm>
            <a:custGeom>
              <a:avLst/>
              <a:gdLst/>
              <a:ahLst/>
              <a:cxnLst/>
              <a:rect l="l" t="t" r="r" b="b"/>
              <a:pathLst>
                <a:path w="835" h="3070" extrusionOk="0">
                  <a:moveTo>
                    <a:pt x="64" y="1"/>
                  </a:moveTo>
                  <a:cubicBezTo>
                    <a:pt x="59" y="1"/>
                    <a:pt x="54" y="1"/>
                    <a:pt x="49" y="3"/>
                  </a:cubicBezTo>
                  <a:cubicBezTo>
                    <a:pt x="20" y="8"/>
                    <a:pt x="0" y="39"/>
                    <a:pt x="5" y="68"/>
                  </a:cubicBezTo>
                  <a:lnTo>
                    <a:pt x="718" y="3026"/>
                  </a:lnTo>
                  <a:cubicBezTo>
                    <a:pt x="726" y="3050"/>
                    <a:pt x="750" y="3069"/>
                    <a:pt x="774" y="3069"/>
                  </a:cubicBezTo>
                  <a:lnTo>
                    <a:pt x="786" y="3069"/>
                  </a:lnTo>
                  <a:cubicBezTo>
                    <a:pt x="815" y="3062"/>
                    <a:pt x="835" y="3033"/>
                    <a:pt x="827" y="3002"/>
                  </a:cubicBezTo>
                  <a:lnTo>
                    <a:pt x="114" y="44"/>
                  </a:lnTo>
                  <a:cubicBezTo>
                    <a:pt x="110" y="20"/>
                    <a:pt x="89" y="1"/>
                    <a:pt x="6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18"/>
            <p:cNvSpPr/>
            <p:nvPr/>
          </p:nvSpPr>
          <p:spPr>
            <a:xfrm rot="385884">
              <a:off x="9712307" y="3628641"/>
              <a:ext cx="39730" cy="146354"/>
            </a:xfrm>
            <a:custGeom>
              <a:avLst/>
              <a:gdLst/>
              <a:ahLst/>
              <a:cxnLst/>
              <a:rect l="l" t="t" r="r" b="b"/>
              <a:pathLst>
                <a:path w="833" h="3069" extrusionOk="0">
                  <a:moveTo>
                    <a:pt x="63" y="0"/>
                  </a:moveTo>
                  <a:cubicBezTo>
                    <a:pt x="59" y="0"/>
                    <a:pt x="54" y="1"/>
                    <a:pt x="49" y="2"/>
                  </a:cubicBezTo>
                  <a:cubicBezTo>
                    <a:pt x="18" y="10"/>
                    <a:pt x="1" y="39"/>
                    <a:pt x="5" y="70"/>
                  </a:cubicBezTo>
                  <a:lnTo>
                    <a:pt x="719" y="3025"/>
                  </a:lnTo>
                  <a:cubicBezTo>
                    <a:pt x="724" y="3050"/>
                    <a:pt x="748" y="3069"/>
                    <a:pt x="772" y="3069"/>
                  </a:cubicBezTo>
                  <a:lnTo>
                    <a:pt x="784" y="3069"/>
                  </a:lnTo>
                  <a:cubicBezTo>
                    <a:pt x="816" y="3062"/>
                    <a:pt x="833" y="3033"/>
                    <a:pt x="828" y="3001"/>
                  </a:cubicBezTo>
                  <a:lnTo>
                    <a:pt x="115" y="46"/>
                  </a:lnTo>
                  <a:cubicBezTo>
                    <a:pt x="111" y="20"/>
                    <a:pt x="88" y="0"/>
                    <a:pt x="6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18"/>
            <p:cNvSpPr/>
            <p:nvPr/>
          </p:nvSpPr>
          <p:spPr>
            <a:xfrm rot="385884">
              <a:off x="9759521" y="3613902"/>
              <a:ext cx="39730" cy="146306"/>
            </a:xfrm>
            <a:custGeom>
              <a:avLst/>
              <a:gdLst/>
              <a:ahLst/>
              <a:cxnLst/>
              <a:rect l="l" t="t" r="r" b="b"/>
              <a:pathLst>
                <a:path w="833" h="3068" extrusionOk="0">
                  <a:moveTo>
                    <a:pt x="63" y="1"/>
                  </a:moveTo>
                  <a:cubicBezTo>
                    <a:pt x="58" y="1"/>
                    <a:pt x="53" y="2"/>
                    <a:pt x="49" y="3"/>
                  </a:cubicBezTo>
                  <a:cubicBezTo>
                    <a:pt x="17" y="8"/>
                    <a:pt x="0" y="39"/>
                    <a:pt x="5" y="69"/>
                  </a:cubicBezTo>
                  <a:lnTo>
                    <a:pt x="718" y="3026"/>
                  </a:lnTo>
                  <a:cubicBezTo>
                    <a:pt x="726" y="3050"/>
                    <a:pt x="750" y="3067"/>
                    <a:pt x="774" y="3067"/>
                  </a:cubicBezTo>
                  <a:lnTo>
                    <a:pt x="786" y="3067"/>
                  </a:lnTo>
                  <a:cubicBezTo>
                    <a:pt x="815" y="3062"/>
                    <a:pt x="832" y="3031"/>
                    <a:pt x="827" y="3002"/>
                  </a:cubicBezTo>
                  <a:lnTo>
                    <a:pt x="114" y="44"/>
                  </a:lnTo>
                  <a:cubicBezTo>
                    <a:pt x="110" y="20"/>
                    <a:pt x="87" y="1"/>
                    <a:pt x="6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18"/>
            <p:cNvSpPr/>
            <p:nvPr/>
          </p:nvSpPr>
          <p:spPr>
            <a:xfrm rot="385884">
              <a:off x="9564158" y="3930359"/>
              <a:ext cx="39778" cy="146401"/>
            </a:xfrm>
            <a:custGeom>
              <a:avLst/>
              <a:gdLst/>
              <a:ahLst/>
              <a:cxnLst/>
              <a:rect l="l" t="t" r="r" b="b"/>
              <a:pathLst>
                <a:path w="834" h="3070" extrusionOk="0">
                  <a:moveTo>
                    <a:pt x="64" y="0"/>
                  </a:moveTo>
                  <a:cubicBezTo>
                    <a:pt x="59" y="0"/>
                    <a:pt x="54" y="1"/>
                    <a:pt x="50" y="3"/>
                  </a:cubicBezTo>
                  <a:cubicBezTo>
                    <a:pt x="18" y="10"/>
                    <a:pt x="1" y="39"/>
                    <a:pt x="6" y="71"/>
                  </a:cubicBezTo>
                  <a:lnTo>
                    <a:pt x="719" y="3026"/>
                  </a:lnTo>
                  <a:cubicBezTo>
                    <a:pt x="724" y="3050"/>
                    <a:pt x="748" y="3069"/>
                    <a:pt x="772" y="3069"/>
                  </a:cubicBezTo>
                  <a:lnTo>
                    <a:pt x="785" y="3069"/>
                  </a:lnTo>
                  <a:cubicBezTo>
                    <a:pt x="816" y="3062"/>
                    <a:pt x="833" y="3033"/>
                    <a:pt x="828" y="3001"/>
                  </a:cubicBezTo>
                  <a:lnTo>
                    <a:pt x="115" y="46"/>
                  </a:lnTo>
                  <a:cubicBezTo>
                    <a:pt x="111" y="20"/>
                    <a:pt x="88" y="0"/>
                    <a:pt x="64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18"/>
            <p:cNvSpPr/>
            <p:nvPr/>
          </p:nvSpPr>
          <p:spPr>
            <a:xfrm rot="385884">
              <a:off x="9611406" y="3915286"/>
              <a:ext cx="39730" cy="146401"/>
            </a:xfrm>
            <a:custGeom>
              <a:avLst/>
              <a:gdLst/>
              <a:ahLst/>
              <a:cxnLst/>
              <a:rect l="l" t="t" r="r" b="b"/>
              <a:pathLst>
                <a:path w="833" h="3070" extrusionOk="0">
                  <a:moveTo>
                    <a:pt x="63" y="1"/>
                  </a:moveTo>
                  <a:cubicBezTo>
                    <a:pt x="59" y="1"/>
                    <a:pt x="54" y="2"/>
                    <a:pt x="49" y="3"/>
                  </a:cubicBezTo>
                  <a:cubicBezTo>
                    <a:pt x="18" y="10"/>
                    <a:pt x="1" y="40"/>
                    <a:pt x="5" y="71"/>
                  </a:cubicBezTo>
                  <a:lnTo>
                    <a:pt x="719" y="3026"/>
                  </a:lnTo>
                  <a:cubicBezTo>
                    <a:pt x="726" y="3050"/>
                    <a:pt x="750" y="3070"/>
                    <a:pt x="775" y="3070"/>
                  </a:cubicBezTo>
                  <a:lnTo>
                    <a:pt x="784" y="3070"/>
                  </a:lnTo>
                  <a:cubicBezTo>
                    <a:pt x="816" y="3062"/>
                    <a:pt x="833" y="3033"/>
                    <a:pt x="828" y="3002"/>
                  </a:cubicBezTo>
                  <a:lnTo>
                    <a:pt x="115" y="47"/>
                  </a:lnTo>
                  <a:cubicBezTo>
                    <a:pt x="111" y="20"/>
                    <a:pt x="88" y="1"/>
                    <a:pt x="6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18"/>
            <p:cNvSpPr/>
            <p:nvPr/>
          </p:nvSpPr>
          <p:spPr>
            <a:xfrm rot="385884">
              <a:off x="9658666" y="3900992"/>
              <a:ext cx="39873" cy="146354"/>
            </a:xfrm>
            <a:custGeom>
              <a:avLst/>
              <a:gdLst/>
              <a:ahLst/>
              <a:cxnLst/>
              <a:rect l="l" t="t" r="r" b="b"/>
              <a:pathLst>
                <a:path w="836" h="3069" extrusionOk="0">
                  <a:moveTo>
                    <a:pt x="62" y="1"/>
                  </a:moveTo>
                  <a:cubicBezTo>
                    <a:pt x="58" y="1"/>
                    <a:pt x="54" y="1"/>
                    <a:pt x="49" y="2"/>
                  </a:cubicBezTo>
                  <a:cubicBezTo>
                    <a:pt x="20" y="9"/>
                    <a:pt x="1" y="39"/>
                    <a:pt x="8" y="70"/>
                  </a:cubicBezTo>
                  <a:lnTo>
                    <a:pt x="721" y="3027"/>
                  </a:lnTo>
                  <a:cubicBezTo>
                    <a:pt x="726" y="3052"/>
                    <a:pt x="750" y="3069"/>
                    <a:pt x="775" y="3069"/>
                  </a:cubicBezTo>
                  <a:lnTo>
                    <a:pt x="787" y="3069"/>
                  </a:lnTo>
                  <a:cubicBezTo>
                    <a:pt x="818" y="3064"/>
                    <a:pt x="835" y="3032"/>
                    <a:pt x="830" y="3003"/>
                  </a:cubicBezTo>
                  <a:lnTo>
                    <a:pt x="117" y="46"/>
                  </a:lnTo>
                  <a:cubicBezTo>
                    <a:pt x="111" y="19"/>
                    <a:pt x="88" y="1"/>
                    <a:pt x="62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18"/>
            <p:cNvSpPr/>
            <p:nvPr/>
          </p:nvSpPr>
          <p:spPr>
            <a:xfrm rot="385884">
              <a:off x="9705904" y="3888125"/>
              <a:ext cx="39825" cy="146401"/>
            </a:xfrm>
            <a:custGeom>
              <a:avLst/>
              <a:gdLst/>
              <a:ahLst/>
              <a:cxnLst/>
              <a:rect l="l" t="t" r="r" b="b"/>
              <a:pathLst>
                <a:path w="835" h="3070" extrusionOk="0">
                  <a:moveTo>
                    <a:pt x="63" y="0"/>
                  </a:moveTo>
                  <a:cubicBezTo>
                    <a:pt x="58" y="0"/>
                    <a:pt x="53" y="1"/>
                    <a:pt x="49" y="3"/>
                  </a:cubicBezTo>
                  <a:cubicBezTo>
                    <a:pt x="17" y="10"/>
                    <a:pt x="0" y="39"/>
                    <a:pt x="5" y="71"/>
                  </a:cubicBezTo>
                  <a:lnTo>
                    <a:pt x="718" y="3026"/>
                  </a:lnTo>
                  <a:cubicBezTo>
                    <a:pt x="725" y="3050"/>
                    <a:pt x="750" y="3069"/>
                    <a:pt x="774" y="3069"/>
                  </a:cubicBezTo>
                  <a:lnTo>
                    <a:pt x="786" y="3069"/>
                  </a:lnTo>
                  <a:cubicBezTo>
                    <a:pt x="815" y="3062"/>
                    <a:pt x="835" y="3033"/>
                    <a:pt x="827" y="3001"/>
                  </a:cubicBezTo>
                  <a:lnTo>
                    <a:pt x="114" y="46"/>
                  </a:lnTo>
                  <a:cubicBezTo>
                    <a:pt x="110" y="20"/>
                    <a:pt x="87" y="0"/>
                    <a:pt x="6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18"/>
            <p:cNvSpPr/>
            <p:nvPr/>
          </p:nvSpPr>
          <p:spPr>
            <a:xfrm rot="385884">
              <a:off x="9752765" y="3876084"/>
              <a:ext cx="39873" cy="146354"/>
            </a:xfrm>
            <a:custGeom>
              <a:avLst/>
              <a:gdLst/>
              <a:ahLst/>
              <a:cxnLst/>
              <a:rect l="l" t="t" r="r" b="b"/>
              <a:pathLst>
                <a:path w="836" h="3069" extrusionOk="0">
                  <a:moveTo>
                    <a:pt x="62" y="1"/>
                  </a:moveTo>
                  <a:cubicBezTo>
                    <a:pt x="58" y="1"/>
                    <a:pt x="54" y="1"/>
                    <a:pt x="49" y="2"/>
                  </a:cubicBezTo>
                  <a:cubicBezTo>
                    <a:pt x="20" y="9"/>
                    <a:pt x="1" y="39"/>
                    <a:pt x="8" y="70"/>
                  </a:cubicBezTo>
                  <a:lnTo>
                    <a:pt x="719" y="3028"/>
                  </a:lnTo>
                  <a:cubicBezTo>
                    <a:pt x="726" y="3052"/>
                    <a:pt x="750" y="3069"/>
                    <a:pt x="775" y="3069"/>
                  </a:cubicBezTo>
                  <a:lnTo>
                    <a:pt x="787" y="3069"/>
                  </a:lnTo>
                  <a:cubicBezTo>
                    <a:pt x="816" y="3064"/>
                    <a:pt x="835" y="3032"/>
                    <a:pt x="828" y="3003"/>
                  </a:cubicBezTo>
                  <a:lnTo>
                    <a:pt x="115" y="46"/>
                  </a:lnTo>
                  <a:cubicBezTo>
                    <a:pt x="111" y="19"/>
                    <a:pt x="89" y="1"/>
                    <a:pt x="62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18"/>
            <p:cNvSpPr/>
            <p:nvPr/>
          </p:nvSpPr>
          <p:spPr>
            <a:xfrm rot="385884">
              <a:off x="9800211" y="3861364"/>
              <a:ext cx="39730" cy="146401"/>
            </a:xfrm>
            <a:custGeom>
              <a:avLst/>
              <a:gdLst/>
              <a:ahLst/>
              <a:cxnLst/>
              <a:rect l="l" t="t" r="r" b="b"/>
              <a:pathLst>
                <a:path w="833" h="3070" extrusionOk="0">
                  <a:moveTo>
                    <a:pt x="63" y="1"/>
                  </a:moveTo>
                  <a:cubicBezTo>
                    <a:pt x="58" y="1"/>
                    <a:pt x="53" y="1"/>
                    <a:pt x="49" y="3"/>
                  </a:cubicBezTo>
                  <a:cubicBezTo>
                    <a:pt x="17" y="8"/>
                    <a:pt x="0" y="39"/>
                    <a:pt x="5" y="68"/>
                  </a:cubicBezTo>
                  <a:lnTo>
                    <a:pt x="718" y="3026"/>
                  </a:lnTo>
                  <a:cubicBezTo>
                    <a:pt x="723" y="3050"/>
                    <a:pt x="747" y="3069"/>
                    <a:pt x="772" y="3069"/>
                  </a:cubicBezTo>
                  <a:lnTo>
                    <a:pt x="784" y="3069"/>
                  </a:lnTo>
                  <a:cubicBezTo>
                    <a:pt x="815" y="3062"/>
                    <a:pt x="832" y="3033"/>
                    <a:pt x="827" y="3002"/>
                  </a:cubicBezTo>
                  <a:lnTo>
                    <a:pt x="114" y="44"/>
                  </a:lnTo>
                  <a:cubicBezTo>
                    <a:pt x="110" y="20"/>
                    <a:pt x="87" y="1"/>
                    <a:pt x="6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18"/>
            <p:cNvSpPr/>
            <p:nvPr/>
          </p:nvSpPr>
          <p:spPr>
            <a:xfrm rot="385884">
              <a:off x="9604661" y="4177850"/>
              <a:ext cx="39825" cy="146354"/>
            </a:xfrm>
            <a:custGeom>
              <a:avLst/>
              <a:gdLst/>
              <a:ahLst/>
              <a:cxnLst/>
              <a:rect l="l" t="t" r="r" b="b"/>
              <a:pathLst>
                <a:path w="835" h="3069" extrusionOk="0">
                  <a:moveTo>
                    <a:pt x="62" y="0"/>
                  </a:moveTo>
                  <a:cubicBezTo>
                    <a:pt x="58" y="0"/>
                    <a:pt x="53" y="1"/>
                    <a:pt x="49" y="2"/>
                  </a:cubicBezTo>
                  <a:cubicBezTo>
                    <a:pt x="20" y="9"/>
                    <a:pt x="0" y="38"/>
                    <a:pt x="5" y="69"/>
                  </a:cubicBezTo>
                  <a:lnTo>
                    <a:pt x="718" y="3027"/>
                  </a:lnTo>
                  <a:cubicBezTo>
                    <a:pt x="726" y="3051"/>
                    <a:pt x="750" y="3068"/>
                    <a:pt x="774" y="3068"/>
                  </a:cubicBezTo>
                  <a:lnTo>
                    <a:pt x="786" y="3068"/>
                  </a:lnTo>
                  <a:cubicBezTo>
                    <a:pt x="815" y="3063"/>
                    <a:pt x="835" y="3032"/>
                    <a:pt x="827" y="3003"/>
                  </a:cubicBezTo>
                  <a:lnTo>
                    <a:pt x="114" y="45"/>
                  </a:lnTo>
                  <a:cubicBezTo>
                    <a:pt x="110" y="18"/>
                    <a:pt x="88" y="0"/>
                    <a:pt x="62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18"/>
            <p:cNvSpPr/>
            <p:nvPr/>
          </p:nvSpPr>
          <p:spPr>
            <a:xfrm rot="385884">
              <a:off x="9652099" y="4162795"/>
              <a:ext cx="39730" cy="146354"/>
            </a:xfrm>
            <a:custGeom>
              <a:avLst/>
              <a:gdLst/>
              <a:ahLst/>
              <a:cxnLst/>
              <a:rect l="l" t="t" r="r" b="b"/>
              <a:pathLst>
                <a:path w="833" h="3069" extrusionOk="0">
                  <a:moveTo>
                    <a:pt x="62" y="0"/>
                  </a:moveTo>
                  <a:cubicBezTo>
                    <a:pt x="57" y="0"/>
                    <a:pt x="53" y="1"/>
                    <a:pt x="49" y="2"/>
                  </a:cubicBezTo>
                  <a:cubicBezTo>
                    <a:pt x="18" y="9"/>
                    <a:pt x="1" y="38"/>
                    <a:pt x="5" y="70"/>
                  </a:cubicBezTo>
                  <a:lnTo>
                    <a:pt x="719" y="3027"/>
                  </a:lnTo>
                  <a:cubicBezTo>
                    <a:pt x="724" y="3052"/>
                    <a:pt x="748" y="3069"/>
                    <a:pt x="772" y="3069"/>
                  </a:cubicBezTo>
                  <a:lnTo>
                    <a:pt x="784" y="3069"/>
                  </a:lnTo>
                  <a:cubicBezTo>
                    <a:pt x="816" y="3064"/>
                    <a:pt x="833" y="3032"/>
                    <a:pt x="828" y="3003"/>
                  </a:cubicBezTo>
                  <a:lnTo>
                    <a:pt x="115" y="46"/>
                  </a:lnTo>
                  <a:cubicBezTo>
                    <a:pt x="110" y="19"/>
                    <a:pt x="87" y="0"/>
                    <a:pt x="62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18"/>
            <p:cNvSpPr/>
            <p:nvPr/>
          </p:nvSpPr>
          <p:spPr>
            <a:xfrm rot="385884">
              <a:off x="9699357" y="4148549"/>
              <a:ext cx="39873" cy="146258"/>
            </a:xfrm>
            <a:custGeom>
              <a:avLst/>
              <a:gdLst/>
              <a:ahLst/>
              <a:cxnLst/>
              <a:rect l="l" t="t" r="r" b="b"/>
              <a:pathLst>
                <a:path w="836" h="3067" extrusionOk="0">
                  <a:moveTo>
                    <a:pt x="64" y="0"/>
                  </a:moveTo>
                  <a:cubicBezTo>
                    <a:pt x="59" y="0"/>
                    <a:pt x="54" y="1"/>
                    <a:pt x="49" y="2"/>
                  </a:cubicBezTo>
                  <a:cubicBezTo>
                    <a:pt x="20" y="7"/>
                    <a:pt x="1" y="39"/>
                    <a:pt x="8" y="68"/>
                  </a:cubicBezTo>
                  <a:lnTo>
                    <a:pt x="719" y="3025"/>
                  </a:lnTo>
                  <a:cubicBezTo>
                    <a:pt x="726" y="3050"/>
                    <a:pt x="750" y="3067"/>
                    <a:pt x="775" y="3067"/>
                  </a:cubicBezTo>
                  <a:lnTo>
                    <a:pt x="787" y="3067"/>
                  </a:lnTo>
                  <a:cubicBezTo>
                    <a:pt x="816" y="3062"/>
                    <a:pt x="835" y="3030"/>
                    <a:pt x="828" y="3001"/>
                  </a:cubicBezTo>
                  <a:lnTo>
                    <a:pt x="117" y="44"/>
                  </a:lnTo>
                  <a:cubicBezTo>
                    <a:pt x="111" y="19"/>
                    <a:pt x="90" y="0"/>
                    <a:pt x="64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18"/>
            <p:cNvSpPr/>
            <p:nvPr/>
          </p:nvSpPr>
          <p:spPr>
            <a:xfrm rot="385884">
              <a:off x="9746362" y="4135560"/>
              <a:ext cx="39825" cy="146401"/>
            </a:xfrm>
            <a:custGeom>
              <a:avLst/>
              <a:gdLst/>
              <a:ahLst/>
              <a:cxnLst/>
              <a:rect l="l" t="t" r="r" b="b"/>
              <a:pathLst>
                <a:path w="835" h="3070" extrusionOk="0">
                  <a:moveTo>
                    <a:pt x="62" y="1"/>
                  </a:moveTo>
                  <a:cubicBezTo>
                    <a:pt x="58" y="1"/>
                    <a:pt x="53" y="1"/>
                    <a:pt x="49" y="3"/>
                  </a:cubicBezTo>
                  <a:cubicBezTo>
                    <a:pt x="20" y="10"/>
                    <a:pt x="0" y="39"/>
                    <a:pt x="7" y="70"/>
                  </a:cubicBezTo>
                  <a:lnTo>
                    <a:pt x="721" y="3028"/>
                  </a:lnTo>
                  <a:cubicBezTo>
                    <a:pt x="726" y="3052"/>
                    <a:pt x="750" y="3069"/>
                    <a:pt x="774" y="3069"/>
                  </a:cubicBezTo>
                  <a:lnTo>
                    <a:pt x="786" y="3069"/>
                  </a:lnTo>
                  <a:cubicBezTo>
                    <a:pt x="818" y="3064"/>
                    <a:pt x="835" y="3033"/>
                    <a:pt x="830" y="3004"/>
                  </a:cubicBezTo>
                  <a:lnTo>
                    <a:pt x="117" y="46"/>
                  </a:lnTo>
                  <a:cubicBezTo>
                    <a:pt x="110" y="19"/>
                    <a:pt x="88" y="1"/>
                    <a:pt x="62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18"/>
            <p:cNvSpPr/>
            <p:nvPr/>
          </p:nvSpPr>
          <p:spPr>
            <a:xfrm rot="385884">
              <a:off x="9793456" y="4123633"/>
              <a:ext cx="39730" cy="146258"/>
            </a:xfrm>
            <a:custGeom>
              <a:avLst/>
              <a:gdLst/>
              <a:ahLst/>
              <a:cxnLst/>
              <a:rect l="l" t="t" r="r" b="b"/>
              <a:pathLst>
                <a:path w="833" h="3067" extrusionOk="0">
                  <a:moveTo>
                    <a:pt x="64" y="0"/>
                  </a:moveTo>
                  <a:cubicBezTo>
                    <a:pt x="59" y="0"/>
                    <a:pt x="54" y="1"/>
                    <a:pt x="49" y="2"/>
                  </a:cubicBezTo>
                  <a:cubicBezTo>
                    <a:pt x="18" y="7"/>
                    <a:pt x="1" y="39"/>
                    <a:pt x="5" y="68"/>
                  </a:cubicBezTo>
                  <a:lnTo>
                    <a:pt x="719" y="3025"/>
                  </a:lnTo>
                  <a:cubicBezTo>
                    <a:pt x="726" y="3050"/>
                    <a:pt x="748" y="3067"/>
                    <a:pt x="775" y="3067"/>
                  </a:cubicBezTo>
                  <a:lnTo>
                    <a:pt x="784" y="3067"/>
                  </a:lnTo>
                  <a:cubicBezTo>
                    <a:pt x="816" y="3062"/>
                    <a:pt x="833" y="3030"/>
                    <a:pt x="828" y="3001"/>
                  </a:cubicBezTo>
                  <a:lnTo>
                    <a:pt x="115" y="44"/>
                  </a:lnTo>
                  <a:cubicBezTo>
                    <a:pt x="111" y="19"/>
                    <a:pt x="88" y="0"/>
                    <a:pt x="64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18"/>
            <p:cNvSpPr/>
            <p:nvPr/>
          </p:nvSpPr>
          <p:spPr>
            <a:xfrm rot="385884">
              <a:off x="9840669" y="4108804"/>
              <a:ext cx="39825" cy="146401"/>
            </a:xfrm>
            <a:custGeom>
              <a:avLst/>
              <a:gdLst/>
              <a:ahLst/>
              <a:cxnLst/>
              <a:rect l="l" t="t" r="r" b="b"/>
              <a:pathLst>
                <a:path w="835" h="3070" extrusionOk="0">
                  <a:moveTo>
                    <a:pt x="64" y="0"/>
                  </a:moveTo>
                  <a:cubicBezTo>
                    <a:pt x="59" y="0"/>
                    <a:pt x="54" y="1"/>
                    <a:pt x="49" y="3"/>
                  </a:cubicBezTo>
                  <a:cubicBezTo>
                    <a:pt x="20" y="10"/>
                    <a:pt x="0" y="39"/>
                    <a:pt x="8" y="71"/>
                  </a:cubicBezTo>
                  <a:lnTo>
                    <a:pt x="718" y="3026"/>
                  </a:lnTo>
                  <a:cubicBezTo>
                    <a:pt x="726" y="3050"/>
                    <a:pt x="750" y="3069"/>
                    <a:pt x="774" y="3069"/>
                  </a:cubicBezTo>
                  <a:cubicBezTo>
                    <a:pt x="777" y="3069"/>
                    <a:pt x="781" y="3068"/>
                    <a:pt x="783" y="3068"/>
                  </a:cubicBezTo>
                  <a:cubicBezTo>
                    <a:pt x="784" y="3068"/>
                    <a:pt x="785" y="3068"/>
                    <a:pt x="786" y="3069"/>
                  </a:cubicBezTo>
                  <a:cubicBezTo>
                    <a:pt x="815" y="3062"/>
                    <a:pt x="835" y="3033"/>
                    <a:pt x="828" y="3001"/>
                  </a:cubicBezTo>
                  <a:lnTo>
                    <a:pt x="117" y="46"/>
                  </a:lnTo>
                  <a:cubicBezTo>
                    <a:pt x="111" y="20"/>
                    <a:pt x="89" y="0"/>
                    <a:pt x="64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18"/>
            <p:cNvSpPr/>
            <p:nvPr/>
          </p:nvSpPr>
          <p:spPr>
            <a:xfrm rot="385884">
              <a:off x="9645356" y="4425359"/>
              <a:ext cx="39825" cy="146258"/>
            </a:xfrm>
            <a:custGeom>
              <a:avLst/>
              <a:gdLst/>
              <a:ahLst/>
              <a:cxnLst/>
              <a:rect l="l" t="t" r="r" b="b"/>
              <a:pathLst>
                <a:path w="835" h="3067" extrusionOk="0">
                  <a:moveTo>
                    <a:pt x="63" y="0"/>
                  </a:moveTo>
                  <a:cubicBezTo>
                    <a:pt x="58" y="0"/>
                    <a:pt x="53" y="1"/>
                    <a:pt x="49" y="3"/>
                  </a:cubicBezTo>
                  <a:cubicBezTo>
                    <a:pt x="17" y="8"/>
                    <a:pt x="0" y="39"/>
                    <a:pt x="5" y="68"/>
                  </a:cubicBezTo>
                  <a:lnTo>
                    <a:pt x="718" y="3026"/>
                  </a:lnTo>
                  <a:cubicBezTo>
                    <a:pt x="725" y="3050"/>
                    <a:pt x="750" y="3067"/>
                    <a:pt x="774" y="3067"/>
                  </a:cubicBezTo>
                  <a:lnTo>
                    <a:pt x="786" y="3067"/>
                  </a:lnTo>
                  <a:cubicBezTo>
                    <a:pt x="815" y="3062"/>
                    <a:pt x="835" y="3031"/>
                    <a:pt x="827" y="3001"/>
                  </a:cubicBezTo>
                  <a:lnTo>
                    <a:pt x="114" y="44"/>
                  </a:lnTo>
                  <a:cubicBezTo>
                    <a:pt x="110" y="20"/>
                    <a:pt x="87" y="0"/>
                    <a:pt x="6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18"/>
            <p:cNvSpPr/>
            <p:nvPr/>
          </p:nvSpPr>
          <p:spPr>
            <a:xfrm rot="385884">
              <a:off x="9692555" y="4410285"/>
              <a:ext cx="39873" cy="146306"/>
            </a:xfrm>
            <a:custGeom>
              <a:avLst/>
              <a:gdLst/>
              <a:ahLst/>
              <a:cxnLst/>
              <a:rect l="l" t="t" r="r" b="b"/>
              <a:pathLst>
                <a:path w="836" h="3068" extrusionOk="0">
                  <a:moveTo>
                    <a:pt x="64" y="1"/>
                  </a:moveTo>
                  <a:cubicBezTo>
                    <a:pt x="59" y="1"/>
                    <a:pt x="54" y="2"/>
                    <a:pt x="49" y="3"/>
                  </a:cubicBezTo>
                  <a:cubicBezTo>
                    <a:pt x="20" y="8"/>
                    <a:pt x="1" y="40"/>
                    <a:pt x="8" y="69"/>
                  </a:cubicBezTo>
                  <a:lnTo>
                    <a:pt x="719" y="3026"/>
                  </a:lnTo>
                  <a:cubicBezTo>
                    <a:pt x="726" y="3050"/>
                    <a:pt x="750" y="3067"/>
                    <a:pt x="775" y="3067"/>
                  </a:cubicBezTo>
                  <a:cubicBezTo>
                    <a:pt x="778" y="3067"/>
                    <a:pt x="781" y="3066"/>
                    <a:pt x="784" y="3066"/>
                  </a:cubicBezTo>
                  <a:cubicBezTo>
                    <a:pt x="785" y="3066"/>
                    <a:pt x="786" y="3067"/>
                    <a:pt x="787" y="3067"/>
                  </a:cubicBezTo>
                  <a:cubicBezTo>
                    <a:pt x="816" y="3063"/>
                    <a:pt x="835" y="3031"/>
                    <a:pt x="828" y="3002"/>
                  </a:cubicBezTo>
                  <a:lnTo>
                    <a:pt x="115" y="44"/>
                  </a:lnTo>
                  <a:cubicBezTo>
                    <a:pt x="111" y="20"/>
                    <a:pt x="90" y="1"/>
                    <a:pt x="6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18"/>
            <p:cNvSpPr/>
            <p:nvPr/>
          </p:nvSpPr>
          <p:spPr>
            <a:xfrm rot="385884">
              <a:off x="9739955" y="4395944"/>
              <a:ext cx="39730" cy="146401"/>
            </a:xfrm>
            <a:custGeom>
              <a:avLst/>
              <a:gdLst/>
              <a:ahLst/>
              <a:cxnLst/>
              <a:rect l="l" t="t" r="r" b="b"/>
              <a:pathLst>
                <a:path w="833" h="3070" extrusionOk="0">
                  <a:moveTo>
                    <a:pt x="63" y="1"/>
                  </a:moveTo>
                  <a:cubicBezTo>
                    <a:pt x="58" y="1"/>
                    <a:pt x="53" y="2"/>
                    <a:pt x="49" y="3"/>
                  </a:cubicBezTo>
                  <a:cubicBezTo>
                    <a:pt x="17" y="8"/>
                    <a:pt x="0" y="40"/>
                    <a:pt x="5" y="69"/>
                  </a:cubicBezTo>
                  <a:lnTo>
                    <a:pt x="718" y="3026"/>
                  </a:lnTo>
                  <a:cubicBezTo>
                    <a:pt x="723" y="3050"/>
                    <a:pt x="747" y="3070"/>
                    <a:pt x="772" y="3070"/>
                  </a:cubicBezTo>
                  <a:lnTo>
                    <a:pt x="784" y="3070"/>
                  </a:lnTo>
                  <a:cubicBezTo>
                    <a:pt x="815" y="3063"/>
                    <a:pt x="832" y="3033"/>
                    <a:pt x="827" y="3002"/>
                  </a:cubicBezTo>
                  <a:lnTo>
                    <a:pt x="114" y="44"/>
                  </a:lnTo>
                  <a:cubicBezTo>
                    <a:pt x="110" y="20"/>
                    <a:pt x="87" y="1"/>
                    <a:pt x="6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18"/>
            <p:cNvSpPr/>
            <p:nvPr/>
          </p:nvSpPr>
          <p:spPr>
            <a:xfrm rot="385884">
              <a:off x="9787055" y="4383117"/>
              <a:ext cx="39825" cy="146258"/>
            </a:xfrm>
            <a:custGeom>
              <a:avLst/>
              <a:gdLst/>
              <a:ahLst/>
              <a:cxnLst/>
              <a:rect l="l" t="t" r="r" b="b"/>
              <a:pathLst>
                <a:path w="835" h="3067" extrusionOk="0">
                  <a:moveTo>
                    <a:pt x="64" y="0"/>
                  </a:moveTo>
                  <a:cubicBezTo>
                    <a:pt x="59" y="0"/>
                    <a:pt x="54" y="1"/>
                    <a:pt x="49" y="3"/>
                  </a:cubicBezTo>
                  <a:cubicBezTo>
                    <a:pt x="20" y="8"/>
                    <a:pt x="0" y="39"/>
                    <a:pt x="7" y="68"/>
                  </a:cubicBezTo>
                  <a:lnTo>
                    <a:pt x="718" y="3026"/>
                  </a:lnTo>
                  <a:cubicBezTo>
                    <a:pt x="726" y="3050"/>
                    <a:pt x="750" y="3067"/>
                    <a:pt x="774" y="3067"/>
                  </a:cubicBezTo>
                  <a:lnTo>
                    <a:pt x="786" y="3067"/>
                  </a:lnTo>
                  <a:cubicBezTo>
                    <a:pt x="815" y="3062"/>
                    <a:pt x="835" y="3030"/>
                    <a:pt x="827" y="3001"/>
                  </a:cubicBezTo>
                  <a:lnTo>
                    <a:pt x="117" y="44"/>
                  </a:lnTo>
                  <a:cubicBezTo>
                    <a:pt x="111" y="20"/>
                    <a:pt x="89" y="0"/>
                    <a:pt x="64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18"/>
            <p:cNvSpPr/>
            <p:nvPr/>
          </p:nvSpPr>
          <p:spPr>
            <a:xfrm rot="385884">
              <a:off x="9833911" y="4371028"/>
              <a:ext cx="39873" cy="146401"/>
            </a:xfrm>
            <a:custGeom>
              <a:avLst/>
              <a:gdLst/>
              <a:ahLst/>
              <a:cxnLst/>
              <a:rect l="l" t="t" r="r" b="b"/>
              <a:pathLst>
                <a:path w="836" h="3070" extrusionOk="0">
                  <a:moveTo>
                    <a:pt x="65" y="1"/>
                  </a:moveTo>
                  <a:cubicBezTo>
                    <a:pt x="60" y="1"/>
                    <a:pt x="54" y="2"/>
                    <a:pt x="49" y="3"/>
                  </a:cubicBezTo>
                  <a:cubicBezTo>
                    <a:pt x="20" y="8"/>
                    <a:pt x="1" y="40"/>
                    <a:pt x="8" y="69"/>
                  </a:cubicBezTo>
                  <a:lnTo>
                    <a:pt x="719" y="3026"/>
                  </a:lnTo>
                  <a:cubicBezTo>
                    <a:pt x="726" y="3050"/>
                    <a:pt x="750" y="3070"/>
                    <a:pt x="775" y="3070"/>
                  </a:cubicBezTo>
                  <a:lnTo>
                    <a:pt x="787" y="3070"/>
                  </a:lnTo>
                  <a:cubicBezTo>
                    <a:pt x="816" y="3063"/>
                    <a:pt x="835" y="3033"/>
                    <a:pt x="828" y="3002"/>
                  </a:cubicBezTo>
                  <a:lnTo>
                    <a:pt x="117" y="45"/>
                  </a:lnTo>
                  <a:cubicBezTo>
                    <a:pt x="111" y="20"/>
                    <a:pt x="90" y="1"/>
                    <a:pt x="65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18"/>
            <p:cNvSpPr/>
            <p:nvPr/>
          </p:nvSpPr>
          <p:spPr>
            <a:xfrm rot="385884">
              <a:off x="9881363" y="4356308"/>
              <a:ext cx="39730" cy="146354"/>
            </a:xfrm>
            <a:custGeom>
              <a:avLst/>
              <a:gdLst/>
              <a:ahLst/>
              <a:cxnLst/>
              <a:rect l="l" t="t" r="r" b="b"/>
              <a:pathLst>
                <a:path w="833" h="3069" extrusionOk="0">
                  <a:moveTo>
                    <a:pt x="61" y="0"/>
                  </a:moveTo>
                  <a:cubicBezTo>
                    <a:pt x="57" y="0"/>
                    <a:pt x="53" y="1"/>
                    <a:pt x="49" y="2"/>
                  </a:cubicBezTo>
                  <a:cubicBezTo>
                    <a:pt x="17" y="9"/>
                    <a:pt x="0" y="38"/>
                    <a:pt x="5" y="69"/>
                  </a:cubicBezTo>
                  <a:lnTo>
                    <a:pt x="718" y="3027"/>
                  </a:lnTo>
                  <a:cubicBezTo>
                    <a:pt x="726" y="3051"/>
                    <a:pt x="750" y="3068"/>
                    <a:pt x="774" y="3068"/>
                  </a:cubicBezTo>
                  <a:cubicBezTo>
                    <a:pt x="776" y="3068"/>
                    <a:pt x="778" y="3067"/>
                    <a:pt x="781" y="3067"/>
                  </a:cubicBezTo>
                  <a:cubicBezTo>
                    <a:pt x="782" y="3067"/>
                    <a:pt x="783" y="3067"/>
                    <a:pt x="784" y="3068"/>
                  </a:cubicBezTo>
                  <a:cubicBezTo>
                    <a:pt x="815" y="3063"/>
                    <a:pt x="832" y="3032"/>
                    <a:pt x="828" y="3003"/>
                  </a:cubicBezTo>
                  <a:lnTo>
                    <a:pt x="114" y="45"/>
                  </a:lnTo>
                  <a:cubicBezTo>
                    <a:pt x="110" y="18"/>
                    <a:pt x="86" y="0"/>
                    <a:pt x="61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18"/>
            <p:cNvSpPr/>
            <p:nvPr/>
          </p:nvSpPr>
          <p:spPr>
            <a:xfrm rot="385884">
              <a:off x="9676824" y="4693326"/>
              <a:ext cx="39778" cy="146354"/>
            </a:xfrm>
            <a:custGeom>
              <a:avLst/>
              <a:gdLst/>
              <a:ahLst/>
              <a:cxnLst/>
              <a:rect l="l" t="t" r="r" b="b"/>
              <a:pathLst>
                <a:path w="834" h="3069" extrusionOk="0">
                  <a:moveTo>
                    <a:pt x="64" y="0"/>
                  </a:moveTo>
                  <a:cubicBezTo>
                    <a:pt x="59" y="0"/>
                    <a:pt x="54" y="1"/>
                    <a:pt x="49" y="2"/>
                  </a:cubicBezTo>
                  <a:cubicBezTo>
                    <a:pt x="18" y="7"/>
                    <a:pt x="1" y="39"/>
                    <a:pt x="6" y="68"/>
                  </a:cubicBezTo>
                  <a:lnTo>
                    <a:pt x="719" y="3025"/>
                  </a:lnTo>
                  <a:cubicBezTo>
                    <a:pt x="726" y="3050"/>
                    <a:pt x="748" y="3069"/>
                    <a:pt x="775" y="3069"/>
                  </a:cubicBezTo>
                  <a:cubicBezTo>
                    <a:pt x="778" y="3069"/>
                    <a:pt x="780" y="3067"/>
                    <a:pt x="782" y="3067"/>
                  </a:cubicBezTo>
                  <a:cubicBezTo>
                    <a:pt x="783" y="3067"/>
                    <a:pt x="784" y="3067"/>
                    <a:pt x="785" y="3069"/>
                  </a:cubicBezTo>
                  <a:cubicBezTo>
                    <a:pt x="816" y="3062"/>
                    <a:pt x="833" y="3033"/>
                    <a:pt x="828" y="3001"/>
                  </a:cubicBezTo>
                  <a:lnTo>
                    <a:pt x="115" y="44"/>
                  </a:lnTo>
                  <a:cubicBezTo>
                    <a:pt x="111" y="19"/>
                    <a:pt x="88" y="0"/>
                    <a:pt x="64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18"/>
            <p:cNvSpPr/>
            <p:nvPr/>
          </p:nvSpPr>
          <p:spPr>
            <a:xfrm rot="385884">
              <a:off x="9724183" y="4678176"/>
              <a:ext cx="39873" cy="146258"/>
            </a:xfrm>
            <a:custGeom>
              <a:avLst/>
              <a:gdLst/>
              <a:ahLst/>
              <a:cxnLst/>
              <a:rect l="l" t="t" r="r" b="b"/>
              <a:pathLst>
                <a:path w="836" h="3067" extrusionOk="0">
                  <a:moveTo>
                    <a:pt x="65" y="0"/>
                  </a:moveTo>
                  <a:cubicBezTo>
                    <a:pt x="60" y="0"/>
                    <a:pt x="55" y="1"/>
                    <a:pt x="49" y="2"/>
                  </a:cubicBezTo>
                  <a:cubicBezTo>
                    <a:pt x="20" y="7"/>
                    <a:pt x="1" y="39"/>
                    <a:pt x="8" y="68"/>
                  </a:cubicBezTo>
                  <a:lnTo>
                    <a:pt x="721" y="3025"/>
                  </a:lnTo>
                  <a:cubicBezTo>
                    <a:pt x="726" y="3050"/>
                    <a:pt x="751" y="3067"/>
                    <a:pt x="775" y="3067"/>
                  </a:cubicBezTo>
                  <a:lnTo>
                    <a:pt x="787" y="3067"/>
                  </a:lnTo>
                  <a:cubicBezTo>
                    <a:pt x="816" y="3062"/>
                    <a:pt x="836" y="3030"/>
                    <a:pt x="828" y="3001"/>
                  </a:cubicBezTo>
                  <a:lnTo>
                    <a:pt x="117" y="44"/>
                  </a:lnTo>
                  <a:cubicBezTo>
                    <a:pt x="111" y="19"/>
                    <a:pt x="90" y="0"/>
                    <a:pt x="65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18"/>
            <p:cNvSpPr/>
            <p:nvPr/>
          </p:nvSpPr>
          <p:spPr>
            <a:xfrm rot="385884">
              <a:off x="9771441" y="4663821"/>
              <a:ext cx="39778" cy="146354"/>
            </a:xfrm>
            <a:custGeom>
              <a:avLst/>
              <a:gdLst/>
              <a:ahLst/>
              <a:cxnLst/>
              <a:rect l="l" t="t" r="r" b="b"/>
              <a:pathLst>
                <a:path w="834" h="3069" extrusionOk="0">
                  <a:moveTo>
                    <a:pt x="64" y="0"/>
                  </a:moveTo>
                  <a:cubicBezTo>
                    <a:pt x="59" y="0"/>
                    <a:pt x="54" y="1"/>
                    <a:pt x="49" y="2"/>
                  </a:cubicBezTo>
                  <a:cubicBezTo>
                    <a:pt x="18" y="7"/>
                    <a:pt x="1" y="39"/>
                    <a:pt x="6" y="68"/>
                  </a:cubicBezTo>
                  <a:lnTo>
                    <a:pt x="719" y="3025"/>
                  </a:lnTo>
                  <a:cubicBezTo>
                    <a:pt x="724" y="3050"/>
                    <a:pt x="748" y="3069"/>
                    <a:pt x="772" y="3069"/>
                  </a:cubicBezTo>
                  <a:lnTo>
                    <a:pt x="785" y="3069"/>
                  </a:lnTo>
                  <a:cubicBezTo>
                    <a:pt x="816" y="3062"/>
                    <a:pt x="833" y="3033"/>
                    <a:pt x="828" y="3001"/>
                  </a:cubicBezTo>
                  <a:lnTo>
                    <a:pt x="115" y="44"/>
                  </a:lnTo>
                  <a:cubicBezTo>
                    <a:pt x="111" y="19"/>
                    <a:pt x="88" y="0"/>
                    <a:pt x="64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18"/>
            <p:cNvSpPr/>
            <p:nvPr/>
          </p:nvSpPr>
          <p:spPr>
            <a:xfrm rot="385884">
              <a:off x="9818522" y="4651089"/>
              <a:ext cx="39873" cy="146354"/>
            </a:xfrm>
            <a:custGeom>
              <a:avLst/>
              <a:gdLst/>
              <a:ahLst/>
              <a:cxnLst/>
              <a:rect l="l" t="t" r="r" b="b"/>
              <a:pathLst>
                <a:path w="836" h="3069" extrusionOk="0">
                  <a:moveTo>
                    <a:pt x="65" y="0"/>
                  </a:moveTo>
                  <a:cubicBezTo>
                    <a:pt x="60" y="0"/>
                    <a:pt x="55" y="1"/>
                    <a:pt x="50" y="2"/>
                  </a:cubicBezTo>
                  <a:cubicBezTo>
                    <a:pt x="20" y="7"/>
                    <a:pt x="1" y="39"/>
                    <a:pt x="8" y="68"/>
                  </a:cubicBezTo>
                  <a:lnTo>
                    <a:pt x="719" y="3025"/>
                  </a:lnTo>
                  <a:cubicBezTo>
                    <a:pt x="726" y="3050"/>
                    <a:pt x="751" y="3069"/>
                    <a:pt x="775" y="3069"/>
                  </a:cubicBezTo>
                  <a:cubicBezTo>
                    <a:pt x="777" y="3069"/>
                    <a:pt x="780" y="3067"/>
                    <a:pt x="783" y="3067"/>
                  </a:cubicBezTo>
                  <a:cubicBezTo>
                    <a:pt x="785" y="3067"/>
                    <a:pt x="786" y="3067"/>
                    <a:pt x="787" y="3069"/>
                  </a:cubicBezTo>
                  <a:cubicBezTo>
                    <a:pt x="816" y="3062"/>
                    <a:pt x="836" y="3033"/>
                    <a:pt x="828" y="3001"/>
                  </a:cubicBezTo>
                  <a:lnTo>
                    <a:pt x="117" y="44"/>
                  </a:lnTo>
                  <a:cubicBezTo>
                    <a:pt x="111" y="19"/>
                    <a:pt x="90" y="0"/>
                    <a:pt x="65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18"/>
            <p:cNvSpPr/>
            <p:nvPr/>
          </p:nvSpPr>
          <p:spPr>
            <a:xfrm rot="385884">
              <a:off x="9865679" y="4638927"/>
              <a:ext cx="39730" cy="146401"/>
            </a:xfrm>
            <a:custGeom>
              <a:avLst/>
              <a:gdLst/>
              <a:ahLst/>
              <a:cxnLst/>
              <a:rect l="l" t="t" r="r" b="b"/>
              <a:pathLst>
                <a:path w="833" h="3070" extrusionOk="0">
                  <a:moveTo>
                    <a:pt x="63" y="0"/>
                  </a:moveTo>
                  <a:cubicBezTo>
                    <a:pt x="59" y="0"/>
                    <a:pt x="54" y="1"/>
                    <a:pt x="49" y="2"/>
                  </a:cubicBezTo>
                  <a:cubicBezTo>
                    <a:pt x="17" y="7"/>
                    <a:pt x="0" y="39"/>
                    <a:pt x="5" y="68"/>
                  </a:cubicBezTo>
                  <a:lnTo>
                    <a:pt x="719" y="3025"/>
                  </a:lnTo>
                  <a:cubicBezTo>
                    <a:pt x="723" y="3050"/>
                    <a:pt x="748" y="3069"/>
                    <a:pt x="772" y="3069"/>
                  </a:cubicBezTo>
                  <a:lnTo>
                    <a:pt x="784" y="3069"/>
                  </a:lnTo>
                  <a:cubicBezTo>
                    <a:pt x="816" y="3062"/>
                    <a:pt x="833" y="3033"/>
                    <a:pt x="828" y="3001"/>
                  </a:cubicBezTo>
                  <a:lnTo>
                    <a:pt x="114" y="44"/>
                  </a:lnTo>
                  <a:cubicBezTo>
                    <a:pt x="110" y="19"/>
                    <a:pt x="88" y="0"/>
                    <a:pt x="6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18"/>
            <p:cNvSpPr/>
            <p:nvPr/>
          </p:nvSpPr>
          <p:spPr>
            <a:xfrm rot="385884">
              <a:off x="9912898" y="4624141"/>
              <a:ext cx="39730" cy="146354"/>
            </a:xfrm>
            <a:custGeom>
              <a:avLst/>
              <a:gdLst/>
              <a:ahLst/>
              <a:cxnLst/>
              <a:rect l="l" t="t" r="r" b="b"/>
              <a:pathLst>
                <a:path w="833" h="3069" extrusionOk="0">
                  <a:moveTo>
                    <a:pt x="61" y="0"/>
                  </a:moveTo>
                  <a:cubicBezTo>
                    <a:pt x="57" y="0"/>
                    <a:pt x="53" y="1"/>
                    <a:pt x="49" y="2"/>
                  </a:cubicBezTo>
                  <a:cubicBezTo>
                    <a:pt x="17" y="9"/>
                    <a:pt x="0" y="38"/>
                    <a:pt x="5" y="70"/>
                  </a:cubicBezTo>
                  <a:lnTo>
                    <a:pt x="718" y="3027"/>
                  </a:lnTo>
                  <a:cubicBezTo>
                    <a:pt x="725" y="3051"/>
                    <a:pt x="750" y="3068"/>
                    <a:pt x="774" y="3068"/>
                  </a:cubicBezTo>
                  <a:lnTo>
                    <a:pt x="784" y="3068"/>
                  </a:lnTo>
                  <a:cubicBezTo>
                    <a:pt x="815" y="3063"/>
                    <a:pt x="832" y="3032"/>
                    <a:pt x="827" y="3003"/>
                  </a:cubicBezTo>
                  <a:lnTo>
                    <a:pt x="114" y="45"/>
                  </a:lnTo>
                  <a:cubicBezTo>
                    <a:pt x="110" y="18"/>
                    <a:pt x="86" y="0"/>
                    <a:pt x="61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18"/>
            <p:cNvSpPr/>
            <p:nvPr/>
          </p:nvSpPr>
          <p:spPr>
            <a:xfrm rot="385884">
              <a:off x="9715522" y="4954668"/>
              <a:ext cx="39730" cy="146354"/>
            </a:xfrm>
            <a:custGeom>
              <a:avLst/>
              <a:gdLst/>
              <a:ahLst/>
              <a:cxnLst/>
              <a:rect l="l" t="t" r="r" b="b"/>
              <a:pathLst>
                <a:path w="833" h="3069" extrusionOk="0">
                  <a:moveTo>
                    <a:pt x="61" y="0"/>
                  </a:moveTo>
                  <a:cubicBezTo>
                    <a:pt x="57" y="0"/>
                    <a:pt x="53" y="1"/>
                    <a:pt x="49" y="2"/>
                  </a:cubicBezTo>
                  <a:cubicBezTo>
                    <a:pt x="17" y="9"/>
                    <a:pt x="0" y="38"/>
                    <a:pt x="5" y="70"/>
                  </a:cubicBezTo>
                  <a:lnTo>
                    <a:pt x="718" y="3027"/>
                  </a:lnTo>
                  <a:cubicBezTo>
                    <a:pt x="726" y="3051"/>
                    <a:pt x="750" y="3068"/>
                    <a:pt x="774" y="3068"/>
                  </a:cubicBezTo>
                  <a:lnTo>
                    <a:pt x="784" y="3068"/>
                  </a:lnTo>
                  <a:cubicBezTo>
                    <a:pt x="815" y="3064"/>
                    <a:pt x="832" y="3032"/>
                    <a:pt x="827" y="3003"/>
                  </a:cubicBezTo>
                  <a:lnTo>
                    <a:pt x="114" y="45"/>
                  </a:lnTo>
                  <a:cubicBezTo>
                    <a:pt x="110" y="18"/>
                    <a:pt x="86" y="0"/>
                    <a:pt x="61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18"/>
            <p:cNvSpPr/>
            <p:nvPr/>
          </p:nvSpPr>
          <p:spPr>
            <a:xfrm rot="385884">
              <a:off x="9762879" y="4939471"/>
              <a:ext cx="39825" cy="146401"/>
            </a:xfrm>
            <a:custGeom>
              <a:avLst/>
              <a:gdLst/>
              <a:ahLst/>
              <a:cxnLst/>
              <a:rect l="l" t="t" r="r" b="b"/>
              <a:pathLst>
                <a:path w="835" h="3070" extrusionOk="0">
                  <a:moveTo>
                    <a:pt x="64" y="0"/>
                  </a:moveTo>
                  <a:cubicBezTo>
                    <a:pt x="59" y="0"/>
                    <a:pt x="54" y="1"/>
                    <a:pt x="49" y="3"/>
                  </a:cubicBezTo>
                  <a:cubicBezTo>
                    <a:pt x="20" y="10"/>
                    <a:pt x="0" y="39"/>
                    <a:pt x="7" y="71"/>
                  </a:cubicBezTo>
                  <a:lnTo>
                    <a:pt x="721" y="3026"/>
                  </a:lnTo>
                  <a:cubicBezTo>
                    <a:pt x="726" y="3050"/>
                    <a:pt x="750" y="3069"/>
                    <a:pt x="774" y="3069"/>
                  </a:cubicBezTo>
                  <a:lnTo>
                    <a:pt x="786" y="3069"/>
                  </a:lnTo>
                  <a:cubicBezTo>
                    <a:pt x="818" y="3062"/>
                    <a:pt x="835" y="3033"/>
                    <a:pt x="830" y="3001"/>
                  </a:cubicBezTo>
                  <a:lnTo>
                    <a:pt x="117" y="46"/>
                  </a:lnTo>
                  <a:cubicBezTo>
                    <a:pt x="111" y="20"/>
                    <a:pt x="89" y="0"/>
                    <a:pt x="64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18"/>
            <p:cNvSpPr/>
            <p:nvPr/>
          </p:nvSpPr>
          <p:spPr>
            <a:xfrm rot="385884">
              <a:off x="9810218" y="4925373"/>
              <a:ext cx="39873" cy="146258"/>
            </a:xfrm>
            <a:custGeom>
              <a:avLst/>
              <a:gdLst/>
              <a:ahLst/>
              <a:cxnLst/>
              <a:rect l="l" t="t" r="r" b="b"/>
              <a:pathLst>
                <a:path w="836" h="3067" extrusionOk="0">
                  <a:moveTo>
                    <a:pt x="64" y="0"/>
                  </a:moveTo>
                  <a:cubicBezTo>
                    <a:pt x="59" y="0"/>
                    <a:pt x="54" y="1"/>
                    <a:pt x="49" y="3"/>
                  </a:cubicBezTo>
                  <a:cubicBezTo>
                    <a:pt x="18" y="8"/>
                    <a:pt x="1" y="39"/>
                    <a:pt x="6" y="68"/>
                  </a:cubicBezTo>
                  <a:lnTo>
                    <a:pt x="719" y="3026"/>
                  </a:lnTo>
                  <a:cubicBezTo>
                    <a:pt x="726" y="3050"/>
                    <a:pt x="750" y="3067"/>
                    <a:pt x="775" y="3067"/>
                  </a:cubicBezTo>
                  <a:lnTo>
                    <a:pt x="787" y="3067"/>
                  </a:lnTo>
                  <a:cubicBezTo>
                    <a:pt x="816" y="3062"/>
                    <a:pt x="835" y="3030"/>
                    <a:pt x="828" y="3001"/>
                  </a:cubicBezTo>
                  <a:lnTo>
                    <a:pt x="115" y="44"/>
                  </a:lnTo>
                  <a:cubicBezTo>
                    <a:pt x="111" y="20"/>
                    <a:pt x="88" y="0"/>
                    <a:pt x="64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18"/>
            <p:cNvSpPr/>
            <p:nvPr/>
          </p:nvSpPr>
          <p:spPr>
            <a:xfrm rot="385884">
              <a:off x="9857221" y="4912432"/>
              <a:ext cx="39825" cy="146354"/>
            </a:xfrm>
            <a:custGeom>
              <a:avLst/>
              <a:gdLst/>
              <a:ahLst/>
              <a:cxnLst/>
              <a:rect l="l" t="t" r="r" b="b"/>
              <a:pathLst>
                <a:path w="835" h="3069" extrusionOk="0">
                  <a:moveTo>
                    <a:pt x="62" y="0"/>
                  </a:moveTo>
                  <a:cubicBezTo>
                    <a:pt x="58" y="0"/>
                    <a:pt x="53" y="1"/>
                    <a:pt x="49" y="2"/>
                  </a:cubicBezTo>
                  <a:cubicBezTo>
                    <a:pt x="20" y="9"/>
                    <a:pt x="0" y="38"/>
                    <a:pt x="8" y="70"/>
                  </a:cubicBezTo>
                  <a:lnTo>
                    <a:pt x="718" y="3027"/>
                  </a:lnTo>
                  <a:cubicBezTo>
                    <a:pt x="726" y="3051"/>
                    <a:pt x="750" y="3068"/>
                    <a:pt x="774" y="3068"/>
                  </a:cubicBezTo>
                  <a:lnTo>
                    <a:pt x="786" y="3068"/>
                  </a:lnTo>
                  <a:cubicBezTo>
                    <a:pt x="815" y="3063"/>
                    <a:pt x="835" y="3032"/>
                    <a:pt x="828" y="3003"/>
                  </a:cubicBezTo>
                  <a:lnTo>
                    <a:pt x="114" y="45"/>
                  </a:lnTo>
                  <a:cubicBezTo>
                    <a:pt x="110" y="18"/>
                    <a:pt x="88" y="0"/>
                    <a:pt x="62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18"/>
            <p:cNvSpPr/>
            <p:nvPr/>
          </p:nvSpPr>
          <p:spPr>
            <a:xfrm rot="385884">
              <a:off x="9904317" y="4900457"/>
              <a:ext cx="39730" cy="146258"/>
            </a:xfrm>
            <a:custGeom>
              <a:avLst/>
              <a:gdLst/>
              <a:ahLst/>
              <a:cxnLst/>
              <a:rect l="l" t="t" r="r" b="b"/>
              <a:pathLst>
                <a:path w="833" h="3067" extrusionOk="0">
                  <a:moveTo>
                    <a:pt x="64" y="0"/>
                  </a:moveTo>
                  <a:cubicBezTo>
                    <a:pt x="59" y="0"/>
                    <a:pt x="54" y="1"/>
                    <a:pt x="49" y="3"/>
                  </a:cubicBezTo>
                  <a:cubicBezTo>
                    <a:pt x="18" y="8"/>
                    <a:pt x="1" y="39"/>
                    <a:pt x="6" y="68"/>
                  </a:cubicBezTo>
                  <a:lnTo>
                    <a:pt x="719" y="3026"/>
                  </a:lnTo>
                  <a:cubicBezTo>
                    <a:pt x="724" y="3050"/>
                    <a:pt x="748" y="3067"/>
                    <a:pt x="772" y="3067"/>
                  </a:cubicBezTo>
                  <a:lnTo>
                    <a:pt x="784" y="3067"/>
                  </a:lnTo>
                  <a:cubicBezTo>
                    <a:pt x="816" y="3062"/>
                    <a:pt x="833" y="3030"/>
                    <a:pt x="828" y="3001"/>
                  </a:cubicBezTo>
                  <a:lnTo>
                    <a:pt x="115" y="44"/>
                  </a:lnTo>
                  <a:cubicBezTo>
                    <a:pt x="111" y="20"/>
                    <a:pt x="88" y="0"/>
                    <a:pt x="64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18"/>
            <p:cNvSpPr/>
            <p:nvPr/>
          </p:nvSpPr>
          <p:spPr>
            <a:xfrm rot="385884">
              <a:off x="9951541" y="4885534"/>
              <a:ext cx="39825" cy="146401"/>
            </a:xfrm>
            <a:custGeom>
              <a:avLst/>
              <a:gdLst/>
              <a:ahLst/>
              <a:cxnLst/>
              <a:rect l="l" t="t" r="r" b="b"/>
              <a:pathLst>
                <a:path w="835" h="3070" extrusionOk="0">
                  <a:moveTo>
                    <a:pt x="63" y="0"/>
                  </a:moveTo>
                  <a:cubicBezTo>
                    <a:pt x="58" y="0"/>
                    <a:pt x="54" y="1"/>
                    <a:pt x="49" y="3"/>
                  </a:cubicBezTo>
                  <a:cubicBezTo>
                    <a:pt x="17" y="7"/>
                    <a:pt x="0" y="39"/>
                    <a:pt x="5" y="68"/>
                  </a:cubicBezTo>
                  <a:lnTo>
                    <a:pt x="718" y="3025"/>
                  </a:lnTo>
                  <a:cubicBezTo>
                    <a:pt x="726" y="3050"/>
                    <a:pt x="750" y="3069"/>
                    <a:pt x="774" y="3069"/>
                  </a:cubicBezTo>
                  <a:lnTo>
                    <a:pt x="786" y="3069"/>
                  </a:lnTo>
                  <a:cubicBezTo>
                    <a:pt x="815" y="3062"/>
                    <a:pt x="835" y="3033"/>
                    <a:pt x="828" y="3001"/>
                  </a:cubicBezTo>
                  <a:lnTo>
                    <a:pt x="114" y="44"/>
                  </a:lnTo>
                  <a:cubicBezTo>
                    <a:pt x="110" y="19"/>
                    <a:pt x="88" y="0"/>
                    <a:pt x="6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18"/>
            <p:cNvSpPr/>
            <p:nvPr/>
          </p:nvSpPr>
          <p:spPr>
            <a:xfrm rot="385884">
              <a:off x="9612554" y="3098773"/>
              <a:ext cx="782725" cy="2213425"/>
            </a:xfrm>
            <a:custGeom>
              <a:avLst/>
              <a:gdLst/>
              <a:ahLst/>
              <a:cxnLst/>
              <a:rect l="l" t="t" r="r" b="b"/>
              <a:pathLst>
                <a:path w="16411" h="46415" extrusionOk="0">
                  <a:moveTo>
                    <a:pt x="16411" y="46414"/>
                  </a:moveTo>
                  <a:lnTo>
                    <a:pt x="12189" y="46414"/>
                  </a:lnTo>
                  <a:lnTo>
                    <a:pt x="1" y="1"/>
                  </a:lnTo>
                  <a:lnTo>
                    <a:pt x="3822" y="1932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18"/>
            <p:cNvSpPr/>
            <p:nvPr/>
          </p:nvSpPr>
          <p:spPr>
            <a:xfrm rot="385884">
              <a:off x="9523653" y="2563844"/>
              <a:ext cx="83371" cy="278258"/>
            </a:xfrm>
            <a:custGeom>
              <a:avLst/>
              <a:gdLst/>
              <a:ahLst/>
              <a:cxnLst/>
              <a:rect l="l" t="t" r="r" b="b"/>
              <a:pathLst>
                <a:path w="1748" h="5835" extrusionOk="0">
                  <a:moveTo>
                    <a:pt x="61" y="0"/>
                  </a:moveTo>
                  <a:cubicBezTo>
                    <a:pt x="56" y="0"/>
                    <a:pt x="51" y="1"/>
                    <a:pt x="47" y="2"/>
                  </a:cubicBezTo>
                  <a:cubicBezTo>
                    <a:pt x="15" y="11"/>
                    <a:pt x="1" y="43"/>
                    <a:pt x="8" y="72"/>
                  </a:cubicBezTo>
                  <a:lnTo>
                    <a:pt x="1612" y="5725"/>
                  </a:lnTo>
                  <a:lnTo>
                    <a:pt x="1641" y="5834"/>
                  </a:lnTo>
                  <a:lnTo>
                    <a:pt x="1748" y="5803"/>
                  </a:lnTo>
                  <a:lnTo>
                    <a:pt x="1721" y="5693"/>
                  </a:lnTo>
                  <a:lnTo>
                    <a:pt x="117" y="43"/>
                  </a:lnTo>
                  <a:cubicBezTo>
                    <a:pt x="109" y="16"/>
                    <a:pt x="85" y="0"/>
                    <a:pt x="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18"/>
            <p:cNvSpPr/>
            <p:nvPr/>
          </p:nvSpPr>
          <p:spPr>
            <a:xfrm rot="385884">
              <a:off x="9751934" y="5214716"/>
              <a:ext cx="23514" cy="76205"/>
            </a:xfrm>
            <a:custGeom>
              <a:avLst/>
              <a:gdLst/>
              <a:ahLst/>
              <a:cxnLst/>
              <a:rect l="l" t="t" r="r" b="b"/>
              <a:pathLst>
                <a:path w="493" h="1598" extrusionOk="0">
                  <a:moveTo>
                    <a:pt x="62" y="0"/>
                  </a:moveTo>
                  <a:cubicBezTo>
                    <a:pt x="58" y="0"/>
                    <a:pt x="53" y="1"/>
                    <a:pt x="49" y="2"/>
                  </a:cubicBezTo>
                  <a:cubicBezTo>
                    <a:pt x="20" y="6"/>
                    <a:pt x="0" y="38"/>
                    <a:pt x="8" y="67"/>
                  </a:cubicBezTo>
                  <a:lnTo>
                    <a:pt x="376" y="1598"/>
                  </a:lnTo>
                  <a:lnTo>
                    <a:pt x="493" y="1598"/>
                  </a:lnTo>
                  <a:lnTo>
                    <a:pt x="117" y="43"/>
                  </a:lnTo>
                  <a:cubicBezTo>
                    <a:pt x="111" y="18"/>
                    <a:pt x="88" y="0"/>
                    <a:pt x="62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18"/>
            <p:cNvSpPr/>
            <p:nvPr/>
          </p:nvSpPr>
          <p:spPr>
            <a:xfrm rot="385884">
              <a:off x="9798233" y="5199770"/>
              <a:ext cx="28188" cy="96472"/>
            </a:xfrm>
            <a:custGeom>
              <a:avLst/>
              <a:gdLst/>
              <a:ahLst/>
              <a:cxnLst/>
              <a:rect l="l" t="t" r="r" b="b"/>
              <a:pathLst>
                <a:path w="591" h="2023" extrusionOk="0">
                  <a:moveTo>
                    <a:pt x="62" y="0"/>
                  </a:moveTo>
                  <a:cubicBezTo>
                    <a:pt x="58" y="0"/>
                    <a:pt x="54" y="1"/>
                    <a:pt x="49" y="2"/>
                  </a:cubicBezTo>
                  <a:cubicBezTo>
                    <a:pt x="18" y="6"/>
                    <a:pt x="1" y="38"/>
                    <a:pt x="6" y="67"/>
                  </a:cubicBezTo>
                  <a:lnTo>
                    <a:pt x="476" y="2023"/>
                  </a:lnTo>
                  <a:lnTo>
                    <a:pt x="590" y="2023"/>
                  </a:lnTo>
                  <a:lnTo>
                    <a:pt x="115" y="43"/>
                  </a:lnTo>
                  <a:cubicBezTo>
                    <a:pt x="111" y="18"/>
                    <a:pt x="87" y="0"/>
                    <a:pt x="62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18"/>
            <p:cNvSpPr/>
            <p:nvPr/>
          </p:nvSpPr>
          <p:spPr>
            <a:xfrm rot="385884">
              <a:off x="9844291" y="5185618"/>
              <a:ext cx="33005" cy="116024"/>
            </a:xfrm>
            <a:custGeom>
              <a:avLst/>
              <a:gdLst/>
              <a:ahLst/>
              <a:cxnLst/>
              <a:rect l="l" t="t" r="r" b="b"/>
              <a:pathLst>
                <a:path w="692" h="2433" extrusionOk="0">
                  <a:moveTo>
                    <a:pt x="62" y="0"/>
                  </a:moveTo>
                  <a:cubicBezTo>
                    <a:pt x="57" y="0"/>
                    <a:pt x="53" y="1"/>
                    <a:pt x="49" y="2"/>
                  </a:cubicBezTo>
                  <a:cubicBezTo>
                    <a:pt x="17" y="6"/>
                    <a:pt x="0" y="38"/>
                    <a:pt x="5" y="67"/>
                  </a:cubicBezTo>
                  <a:lnTo>
                    <a:pt x="575" y="2433"/>
                  </a:lnTo>
                  <a:lnTo>
                    <a:pt x="692" y="2433"/>
                  </a:lnTo>
                  <a:lnTo>
                    <a:pt x="115" y="43"/>
                  </a:lnTo>
                  <a:cubicBezTo>
                    <a:pt x="110" y="18"/>
                    <a:pt x="87" y="0"/>
                    <a:pt x="62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18"/>
            <p:cNvSpPr/>
            <p:nvPr/>
          </p:nvSpPr>
          <p:spPr>
            <a:xfrm rot="385884">
              <a:off x="9890349" y="5173072"/>
              <a:ext cx="37441" cy="134050"/>
            </a:xfrm>
            <a:custGeom>
              <a:avLst/>
              <a:gdLst/>
              <a:ahLst/>
              <a:cxnLst/>
              <a:rect l="l" t="t" r="r" b="b"/>
              <a:pathLst>
                <a:path w="785" h="2811" extrusionOk="0">
                  <a:moveTo>
                    <a:pt x="62" y="0"/>
                  </a:moveTo>
                  <a:cubicBezTo>
                    <a:pt x="58" y="0"/>
                    <a:pt x="54" y="1"/>
                    <a:pt x="49" y="2"/>
                  </a:cubicBezTo>
                  <a:cubicBezTo>
                    <a:pt x="20" y="6"/>
                    <a:pt x="1" y="38"/>
                    <a:pt x="8" y="67"/>
                  </a:cubicBezTo>
                  <a:lnTo>
                    <a:pt x="668" y="2811"/>
                  </a:lnTo>
                  <a:lnTo>
                    <a:pt x="784" y="2811"/>
                  </a:lnTo>
                  <a:lnTo>
                    <a:pt x="117" y="43"/>
                  </a:lnTo>
                  <a:cubicBezTo>
                    <a:pt x="111" y="18"/>
                    <a:pt x="88" y="0"/>
                    <a:pt x="62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18"/>
            <p:cNvSpPr/>
            <p:nvPr/>
          </p:nvSpPr>
          <p:spPr>
            <a:xfrm rot="385884">
              <a:off x="9936665" y="5160992"/>
              <a:ext cx="39730" cy="146449"/>
            </a:xfrm>
            <a:custGeom>
              <a:avLst/>
              <a:gdLst/>
              <a:ahLst/>
              <a:cxnLst/>
              <a:rect l="l" t="t" r="r" b="b"/>
              <a:pathLst>
                <a:path w="833" h="3071" extrusionOk="0">
                  <a:moveTo>
                    <a:pt x="62" y="0"/>
                  </a:moveTo>
                  <a:cubicBezTo>
                    <a:pt x="57" y="0"/>
                    <a:pt x="53" y="1"/>
                    <a:pt x="49" y="2"/>
                  </a:cubicBezTo>
                  <a:cubicBezTo>
                    <a:pt x="18" y="6"/>
                    <a:pt x="1" y="38"/>
                    <a:pt x="5" y="67"/>
                  </a:cubicBezTo>
                  <a:lnTo>
                    <a:pt x="719" y="3027"/>
                  </a:lnTo>
                  <a:cubicBezTo>
                    <a:pt x="724" y="3051"/>
                    <a:pt x="748" y="3071"/>
                    <a:pt x="772" y="3071"/>
                  </a:cubicBezTo>
                  <a:cubicBezTo>
                    <a:pt x="777" y="3071"/>
                    <a:pt x="782" y="3071"/>
                    <a:pt x="784" y="3068"/>
                  </a:cubicBezTo>
                  <a:cubicBezTo>
                    <a:pt x="816" y="3061"/>
                    <a:pt x="833" y="3032"/>
                    <a:pt x="828" y="3000"/>
                  </a:cubicBezTo>
                  <a:lnTo>
                    <a:pt x="115" y="43"/>
                  </a:lnTo>
                  <a:cubicBezTo>
                    <a:pt x="110" y="18"/>
                    <a:pt x="87" y="0"/>
                    <a:pt x="62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18"/>
            <p:cNvSpPr/>
            <p:nvPr/>
          </p:nvSpPr>
          <p:spPr>
            <a:xfrm rot="385884">
              <a:off x="9983983" y="5146225"/>
              <a:ext cx="39873" cy="146306"/>
            </a:xfrm>
            <a:custGeom>
              <a:avLst/>
              <a:gdLst/>
              <a:ahLst/>
              <a:cxnLst/>
              <a:rect l="l" t="t" r="r" b="b"/>
              <a:pathLst>
                <a:path w="836" h="3068" extrusionOk="0">
                  <a:moveTo>
                    <a:pt x="60" y="0"/>
                  </a:moveTo>
                  <a:cubicBezTo>
                    <a:pt x="56" y="0"/>
                    <a:pt x="53" y="0"/>
                    <a:pt x="49" y="1"/>
                  </a:cubicBezTo>
                  <a:cubicBezTo>
                    <a:pt x="20" y="8"/>
                    <a:pt x="1" y="37"/>
                    <a:pt x="8" y="69"/>
                  </a:cubicBezTo>
                  <a:lnTo>
                    <a:pt x="719" y="3026"/>
                  </a:lnTo>
                  <a:cubicBezTo>
                    <a:pt x="726" y="3053"/>
                    <a:pt x="750" y="3068"/>
                    <a:pt x="774" y="3068"/>
                  </a:cubicBezTo>
                  <a:cubicBezTo>
                    <a:pt x="777" y="3068"/>
                    <a:pt x="784" y="3068"/>
                    <a:pt x="787" y="3065"/>
                  </a:cubicBezTo>
                  <a:cubicBezTo>
                    <a:pt x="816" y="3063"/>
                    <a:pt x="835" y="3031"/>
                    <a:pt x="828" y="3002"/>
                  </a:cubicBezTo>
                  <a:lnTo>
                    <a:pt x="117" y="45"/>
                  </a:lnTo>
                  <a:cubicBezTo>
                    <a:pt x="111" y="17"/>
                    <a:pt x="87" y="0"/>
                    <a:pt x="60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5" name="Google Shape;1335;p18"/>
          <p:cNvGrpSpPr/>
          <p:nvPr/>
        </p:nvGrpSpPr>
        <p:grpSpPr>
          <a:xfrm rot="-238736" flipH="1">
            <a:off x="-696006" y="1052168"/>
            <a:ext cx="2089266" cy="4365026"/>
            <a:chOff x="9181869" y="2560051"/>
            <a:chExt cx="1334933" cy="2789025"/>
          </a:xfrm>
        </p:grpSpPr>
        <p:sp>
          <p:nvSpPr>
            <p:cNvPr id="1336" name="Google Shape;1336;p18"/>
            <p:cNvSpPr/>
            <p:nvPr/>
          </p:nvSpPr>
          <p:spPr>
            <a:xfrm rot="385884">
              <a:off x="9302414" y="3081356"/>
              <a:ext cx="1093841" cy="2213425"/>
            </a:xfrm>
            <a:custGeom>
              <a:avLst/>
              <a:gdLst/>
              <a:ahLst/>
              <a:cxnLst/>
              <a:rect l="l" t="t" r="r" b="b"/>
              <a:pathLst>
                <a:path w="22934" h="46415" extrusionOk="0">
                  <a:moveTo>
                    <a:pt x="6524" y="1"/>
                  </a:moveTo>
                  <a:lnTo>
                    <a:pt x="0" y="2599"/>
                  </a:lnTo>
                  <a:lnTo>
                    <a:pt x="5990" y="25599"/>
                  </a:lnTo>
                  <a:lnTo>
                    <a:pt x="7322" y="30718"/>
                  </a:lnTo>
                  <a:lnTo>
                    <a:pt x="11412" y="46405"/>
                  </a:lnTo>
                  <a:lnTo>
                    <a:pt x="22934" y="46414"/>
                  </a:lnTo>
                  <a:lnTo>
                    <a:pt x="10345" y="1932"/>
                  </a:lnTo>
                  <a:lnTo>
                    <a:pt x="652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18"/>
            <p:cNvSpPr/>
            <p:nvPr/>
          </p:nvSpPr>
          <p:spPr>
            <a:xfrm rot="385884">
              <a:off x="9523014" y="2832535"/>
              <a:ext cx="219112" cy="278496"/>
            </a:xfrm>
            <a:custGeom>
              <a:avLst/>
              <a:gdLst/>
              <a:ahLst/>
              <a:cxnLst/>
              <a:rect l="l" t="t" r="r" b="b"/>
              <a:pathLst>
                <a:path w="4594" h="5840" extrusionOk="0">
                  <a:moveTo>
                    <a:pt x="2063" y="0"/>
                  </a:moveTo>
                  <a:lnTo>
                    <a:pt x="1" y="667"/>
                  </a:lnTo>
                  <a:lnTo>
                    <a:pt x="1486" y="5840"/>
                  </a:lnTo>
                  <a:lnTo>
                    <a:pt x="4593" y="4600"/>
                  </a:lnTo>
                  <a:lnTo>
                    <a:pt x="3526" y="864"/>
                  </a:lnTo>
                  <a:lnTo>
                    <a:pt x="206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18"/>
            <p:cNvSpPr/>
            <p:nvPr/>
          </p:nvSpPr>
          <p:spPr>
            <a:xfrm rot="385884">
              <a:off x="9438887" y="2809055"/>
              <a:ext cx="310162" cy="238391"/>
            </a:xfrm>
            <a:custGeom>
              <a:avLst/>
              <a:gdLst/>
              <a:ahLst/>
              <a:cxnLst/>
              <a:rect l="l" t="t" r="r" b="b"/>
              <a:pathLst>
                <a:path w="6503" h="4999" extrusionOk="0">
                  <a:moveTo>
                    <a:pt x="66" y="1"/>
                  </a:moveTo>
                  <a:cubicBezTo>
                    <a:pt x="49" y="1"/>
                    <a:pt x="33" y="8"/>
                    <a:pt x="23" y="22"/>
                  </a:cubicBezTo>
                  <a:cubicBezTo>
                    <a:pt x="1" y="47"/>
                    <a:pt x="6" y="83"/>
                    <a:pt x="30" y="102"/>
                  </a:cubicBezTo>
                  <a:lnTo>
                    <a:pt x="6406" y="4986"/>
                  </a:lnTo>
                  <a:cubicBezTo>
                    <a:pt x="6416" y="4996"/>
                    <a:pt x="6428" y="4998"/>
                    <a:pt x="6440" y="4998"/>
                  </a:cubicBezTo>
                  <a:cubicBezTo>
                    <a:pt x="6452" y="4998"/>
                    <a:pt x="6459" y="4996"/>
                    <a:pt x="6476" y="4986"/>
                  </a:cubicBezTo>
                  <a:cubicBezTo>
                    <a:pt x="6493" y="4974"/>
                    <a:pt x="6503" y="4950"/>
                    <a:pt x="6496" y="4926"/>
                  </a:cubicBezTo>
                  <a:lnTo>
                    <a:pt x="5445" y="1243"/>
                  </a:lnTo>
                  <a:cubicBezTo>
                    <a:pt x="5437" y="1217"/>
                    <a:pt x="5414" y="1199"/>
                    <a:pt x="5390" y="1199"/>
                  </a:cubicBezTo>
                  <a:cubicBezTo>
                    <a:pt x="5385" y="1199"/>
                    <a:pt x="5380" y="1200"/>
                    <a:pt x="5375" y="1201"/>
                  </a:cubicBezTo>
                  <a:cubicBezTo>
                    <a:pt x="5343" y="1211"/>
                    <a:pt x="5326" y="1243"/>
                    <a:pt x="5336" y="1272"/>
                  </a:cubicBezTo>
                  <a:lnTo>
                    <a:pt x="6343" y="4792"/>
                  </a:lnTo>
                  <a:lnTo>
                    <a:pt x="100" y="13"/>
                  </a:lnTo>
                  <a:cubicBezTo>
                    <a:pt x="90" y="5"/>
                    <a:pt x="78" y="1"/>
                    <a:pt x="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18"/>
            <p:cNvSpPr/>
            <p:nvPr/>
          </p:nvSpPr>
          <p:spPr>
            <a:xfrm rot="385884">
              <a:off x="9438135" y="2732846"/>
              <a:ext cx="354137" cy="406585"/>
            </a:xfrm>
            <a:custGeom>
              <a:avLst/>
              <a:gdLst/>
              <a:ahLst/>
              <a:cxnLst/>
              <a:rect l="l" t="t" r="r" b="b"/>
              <a:pathLst>
                <a:path w="7425" h="8526" extrusionOk="0">
                  <a:moveTo>
                    <a:pt x="4795" y="150"/>
                  </a:moveTo>
                  <a:lnTo>
                    <a:pt x="1884" y="8280"/>
                  </a:lnTo>
                  <a:lnTo>
                    <a:pt x="132" y="1744"/>
                  </a:lnTo>
                  <a:lnTo>
                    <a:pt x="4795" y="150"/>
                  </a:lnTo>
                  <a:close/>
                  <a:moveTo>
                    <a:pt x="4886" y="0"/>
                  </a:moveTo>
                  <a:cubicBezTo>
                    <a:pt x="4880" y="0"/>
                    <a:pt x="4874" y="1"/>
                    <a:pt x="4868" y="2"/>
                  </a:cubicBezTo>
                  <a:lnTo>
                    <a:pt x="45" y="1654"/>
                  </a:lnTo>
                  <a:cubicBezTo>
                    <a:pt x="18" y="1662"/>
                    <a:pt x="1" y="1693"/>
                    <a:pt x="8" y="1720"/>
                  </a:cubicBezTo>
                  <a:lnTo>
                    <a:pt x="1823" y="8481"/>
                  </a:lnTo>
                  <a:cubicBezTo>
                    <a:pt x="1830" y="8508"/>
                    <a:pt x="1850" y="8525"/>
                    <a:pt x="1879" y="8525"/>
                  </a:cubicBezTo>
                  <a:cubicBezTo>
                    <a:pt x="1903" y="8525"/>
                    <a:pt x="1922" y="8511"/>
                    <a:pt x="1930" y="8486"/>
                  </a:cubicBezTo>
                  <a:lnTo>
                    <a:pt x="4877" y="247"/>
                  </a:lnTo>
                  <a:lnTo>
                    <a:pt x="6530" y="6604"/>
                  </a:lnTo>
                  <a:cubicBezTo>
                    <a:pt x="6539" y="6629"/>
                    <a:pt x="6563" y="6645"/>
                    <a:pt x="6584" y="6645"/>
                  </a:cubicBezTo>
                  <a:cubicBezTo>
                    <a:pt x="6585" y="6645"/>
                    <a:pt x="6586" y="6645"/>
                    <a:pt x="6588" y="6645"/>
                  </a:cubicBezTo>
                  <a:cubicBezTo>
                    <a:pt x="6614" y="6645"/>
                    <a:pt x="6636" y="6628"/>
                    <a:pt x="6641" y="6599"/>
                  </a:cubicBezTo>
                  <a:lnTo>
                    <a:pt x="7418" y="2314"/>
                  </a:lnTo>
                  <a:cubicBezTo>
                    <a:pt x="7425" y="2280"/>
                    <a:pt x="7403" y="2254"/>
                    <a:pt x="7371" y="2249"/>
                  </a:cubicBezTo>
                  <a:cubicBezTo>
                    <a:pt x="7367" y="2248"/>
                    <a:pt x="7363" y="2247"/>
                    <a:pt x="7359" y="2247"/>
                  </a:cubicBezTo>
                  <a:cubicBezTo>
                    <a:pt x="7333" y="2247"/>
                    <a:pt x="7310" y="2267"/>
                    <a:pt x="7306" y="2292"/>
                  </a:cubicBezTo>
                  <a:lnTo>
                    <a:pt x="6576" y="6327"/>
                  </a:lnTo>
                  <a:lnTo>
                    <a:pt x="4940" y="41"/>
                  </a:lnTo>
                  <a:cubicBezTo>
                    <a:pt x="4940" y="36"/>
                    <a:pt x="4938" y="34"/>
                    <a:pt x="4938" y="31"/>
                  </a:cubicBezTo>
                  <a:cubicBezTo>
                    <a:pt x="4931" y="19"/>
                    <a:pt x="4919" y="10"/>
                    <a:pt x="4907" y="2"/>
                  </a:cubicBezTo>
                  <a:lnTo>
                    <a:pt x="4904" y="2"/>
                  </a:lnTo>
                  <a:cubicBezTo>
                    <a:pt x="4898" y="1"/>
                    <a:pt x="4892" y="0"/>
                    <a:pt x="48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18"/>
            <p:cNvSpPr/>
            <p:nvPr/>
          </p:nvSpPr>
          <p:spPr>
            <a:xfrm rot="385884">
              <a:off x="9669446" y="2749745"/>
              <a:ext cx="190971" cy="369389"/>
            </a:xfrm>
            <a:custGeom>
              <a:avLst/>
              <a:gdLst/>
              <a:ahLst/>
              <a:cxnLst/>
              <a:rect l="l" t="t" r="r" b="b"/>
              <a:pathLst>
                <a:path w="4004" h="7746" extrusionOk="0">
                  <a:moveTo>
                    <a:pt x="478" y="514"/>
                  </a:moveTo>
                  <a:lnTo>
                    <a:pt x="2485" y="2336"/>
                  </a:lnTo>
                  <a:lnTo>
                    <a:pt x="3742" y="7166"/>
                  </a:lnTo>
                  <a:lnTo>
                    <a:pt x="478" y="514"/>
                  </a:lnTo>
                  <a:close/>
                  <a:moveTo>
                    <a:pt x="61" y="0"/>
                  </a:moveTo>
                  <a:cubicBezTo>
                    <a:pt x="46" y="0"/>
                    <a:pt x="31" y="6"/>
                    <a:pt x="20" y="19"/>
                  </a:cubicBezTo>
                  <a:cubicBezTo>
                    <a:pt x="0" y="40"/>
                    <a:pt x="0" y="77"/>
                    <a:pt x="25" y="96"/>
                  </a:cubicBezTo>
                  <a:lnTo>
                    <a:pt x="255" y="307"/>
                  </a:lnTo>
                  <a:lnTo>
                    <a:pt x="3887" y="7717"/>
                  </a:lnTo>
                  <a:cubicBezTo>
                    <a:pt x="3899" y="7734"/>
                    <a:pt x="3919" y="7746"/>
                    <a:pt x="3938" y="7746"/>
                  </a:cubicBezTo>
                  <a:lnTo>
                    <a:pt x="3962" y="7746"/>
                  </a:lnTo>
                  <a:cubicBezTo>
                    <a:pt x="3987" y="7736"/>
                    <a:pt x="4004" y="7707"/>
                    <a:pt x="3996" y="7678"/>
                  </a:cubicBezTo>
                  <a:lnTo>
                    <a:pt x="2596" y="2292"/>
                  </a:lnTo>
                  <a:cubicBezTo>
                    <a:pt x="2592" y="2285"/>
                    <a:pt x="2587" y="2272"/>
                    <a:pt x="2577" y="2265"/>
                  </a:cubicBezTo>
                  <a:lnTo>
                    <a:pt x="340" y="235"/>
                  </a:lnTo>
                  <a:lnTo>
                    <a:pt x="335" y="230"/>
                  </a:lnTo>
                  <a:lnTo>
                    <a:pt x="100" y="16"/>
                  </a:lnTo>
                  <a:cubicBezTo>
                    <a:pt x="89" y="6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18"/>
            <p:cNvSpPr/>
            <p:nvPr/>
          </p:nvSpPr>
          <p:spPr>
            <a:xfrm rot="385884">
              <a:off x="9455802" y="3220336"/>
              <a:ext cx="39873" cy="146354"/>
            </a:xfrm>
            <a:custGeom>
              <a:avLst/>
              <a:gdLst/>
              <a:ahLst/>
              <a:cxnLst/>
              <a:rect l="l" t="t" r="r" b="b"/>
              <a:pathLst>
                <a:path w="836" h="3069" extrusionOk="0">
                  <a:moveTo>
                    <a:pt x="60" y="1"/>
                  </a:moveTo>
                  <a:cubicBezTo>
                    <a:pt x="56" y="1"/>
                    <a:pt x="53" y="1"/>
                    <a:pt x="49" y="2"/>
                  </a:cubicBezTo>
                  <a:cubicBezTo>
                    <a:pt x="20" y="9"/>
                    <a:pt x="1" y="38"/>
                    <a:pt x="8" y="70"/>
                  </a:cubicBezTo>
                  <a:lnTo>
                    <a:pt x="719" y="3027"/>
                  </a:lnTo>
                  <a:cubicBezTo>
                    <a:pt x="726" y="3051"/>
                    <a:pt x="750" y="3068"/>
                    <a:pt x="774" y="3068"/>
                  </a:cubicBezTo>
                  <a:lnTo>
                    <a:pt x="787" y="3068"/>
                  </a:lnTo>
                  <a:cubicBezTo>
                    <a:pt x="816" y="3063"/>
                    <a:pt x="835" y="3032"/>
                    <a:pt x="828" y="3003"/>
                  </a:cubicBezTo>
                  <a:lnTo>
                    <a:pt x="117" y="45"/>
                  </a:lnTo>
                  <a:cubicBezTo>
                    <a:pt x="111" y="17"/>
                    <a:pt x="87" y="1"/>
                    <a:pt x="60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18"/>
            <p:cNvSpPr/>
            <p:nvPr/>
          </p:nvSpPr>
          <p:spPr>
            <a:xfrm rot="385884">
              <a:off x="9503061" y="3205168"/>
              <a:ext cx="39825" cy="146354"/>
            </a:xfrm>
            <a:custGeom>
              <a:avLst/>
              <a:gdLst/>
              <a:ahLst/>
              <a:cxnLst/>
              <a:rect l="l" t="t" r="r" b="b"/>
              <a:pathLst>
                <a:path w="835" h="3069" extrusionOk="0">
                  <a:moveTo>
                    <a:pt x="59" y="1"/>
                  </a:moveTo>
                  <a:cubicBezTo>
                    <a:pt x="56" y="1"/>
                    <a:pt x="52" y="1"/>
                    <a:pt x="49" y="2"/>
                  </a:cubicBezTo>
                  <a:cubicBezTo>
                    <a:pt x="20" y="9"/>
                    <a:pt x="0" y="38"/>
                    <a:pt x="7" y="70"/>
                  </a:cubicBezTo>
                  <a:lnTo>
                    <a:pt x="721" y="3025"/>
                  </a:lnTo>
                  <a:cubicBezTo>
                    <a:pt x="726" y="3049"/>
                    <a:pt x="750" y="3068"/>
                    <a:pt x="774" y="3068"/>
                  </a:cubicBezTo>
                  <a:lnTo>
                    <a:pt x="786" y="3068"/>
                  </a:lnTo>
                  <a:cubicBezTo>
                    <a:pt x="815" y="3061"/>
                    <a:pt x="835" y="3032"/>
                    <a:pt x="827" y="3000"/>
                  </a:cubicBezTo>
                  <a:lnTo>
                    <a:pt x="117" y="45"/>
                  </a:lnTo>
                  <a:cubicBezTo>
                    <a:pt x="110" y="17"/>
                    <a:pt x="87" y="1"/>
                    <a:pt x="59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18"/>
            <p:cNvSpPr/>
            <p:nvPr/>
          </p:nvSpPr>
          <p:spPr>
            <a:xfrm rot="385884">
              <a:off x="9550401" y="3191061"/>
              <a:ext cx="39730" cy="146211"/>
            </a:xfrm>
            <a:custGeom>
              <a:avLst/>
              <a:gdLst/>
              <a:ahLst/>
              <a:cxnLst/>
              <a:rect l="l" t="t" r="r" b="b"/>
              <a:pathLst>
                <a:path w="833" h="3066" extrusionOk="0">
                  <a:moveTo>
                    <a:pt x="62" y="0"/>
                  </a:moveTo>
                  <a:cubicBezTo>
                    <a:pt x="58" y="0"/>
                    <a:pt x="53" y="1"/>
                    <a:pt x="49" y="2"/>
                  </a:cubicBezTo>
                  <a:cubicBezTo>
                    <a:pt x="18" y="6"/>
                    <a:pt x="1" y="36"/>
                    <a:pt x="5" y="67"/>
                  </a:cubicBezTo>
                  <a:lnTo>
                    <a:pt x="719" y="3025"/>
                  </a:lnTo>
                  <a:cubicBezTo>
                    <a:pt x="726" y="3049"/>
                    <a:pt x="750" y="3066"/>
                    <a:pt x="775" y="3066"/>
                  </a:cubicBezTo>
                  <a:cubicBezTo>
                    <a:pt x="776" y="3066"/>
                    <a:pt x="779" y="3065"/>
                    <a:pt x="781" y="3065"/>
                  </a:cubicBezTo>
                  <a:cubicBezTo>
                    <a:pt x="782" y="3065"/>
                    <a:pt x="783" y="3065"/>
                    <a:pt x="784" y="3066"/>
                  </a:cubicBezTo>
                  <a:cubicBezTo>
                    <a:pt x="816" y="3061"/>
                    <a:pt x="833" y="3029"/>
                    <a:pt x="828" y="3000"/>
                  </a:cubicBezTo>
                  <a:lnTo>
                    <a:pt x="115" y="43"/>
                  </a:lnTo>
                  <a:cubicBezTo>
                    <a:pt x="110" y="18"/>
                    <a:pt x="87" y="0"/>
                    <a:pt x="62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18"/>
            <p:cNvSpPr/>
            <p:nvPr/>
          </p:nvSpPr>
          <p:spPr>
            <a:xfrm rot="385884">
              <a:off x="9597500" y="3178094"/>
              <a:ext cx="39873" cy="146354"/>
            </a:xfrm>
            <a:custGeom>
              <a:avLst/>
              <a:gdLst/>
              <a:ahLst/>
              <a:cxnLst/>
              <a:rect l="l" t="t" r="r" b="b"/>
              <a:pathLst>
                <a:path w="836" h="3069" extrusionOk="0">
                  <a:moveTo>
                    <a:pt x="60" y="1"/>
                  </a:moveTo>
                  <a:cubicBezTo>
                    <a:pt x="56" y="1"/>
                    <a:pt x="53" y="1"/>
                    <a:pt x="49" y="2"/>
                  </a:cubicBezTo>
                  <a:cubicBezTo>
                    <a:pt x="20" y="9"/>
                    <a:pt x="1" y="38"/>
                    <a:pt x="8" y="70"/>
                  </a:cubicBezTo>
                  <a:lnTo>
                    <a:pt x="721" y="3025"/>
                  </a:lnTo>
                  <a:cubicBezTo>
                    <a:pt x="726" y="3051"/>
                    <a:pt x="750" y="3068"/>
                    <a:pt x="775" y="3068"/>
                  </a:cubicBezTo>
                  <a:lnTo>
                    <a:pt x="787" y="3068"/>
                  </a:lnTo>
                  <a:cubicBezTo>
                    <a:pt x="818" y="3063"/>
                    <a:pt x="835" y="3032"/>
                    <a:pt x="830" y="3003"/>
                  </a:cubicBezTo>
                  <a:lnTo>
                    <a:pt x="117" y="45"/>
                  </a:lnTo>
                  <a:cubicBezTo>
                    <a:pt x="111" y="17"/>
                    <a:pt x="87" y="1"/>
                    <a:pt x="60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18"/>
            <p:cNvSpPr/>
            <p:nvPr/>
          </p:nvSpPr>
          <p:spPr>
            <a:xfrm rot="385884">
              <a:off x="9644499" y="3166154"/>
              <a:ext cx="39730" cy="146211"/>
            </a:xfrm>
            <a:custGeom>
              <a:avLst/>
              <a:gdLst/>
              <a:ahLst/>
              <a:cxnLst/>
              <a:rect l="l" t="t" r="r" b="b"/>
              <a:pathLst>
                <a:path w="833" h="3066" extrusionOk="0">
                  <a:moveTo>
                    <a:pt x="62" y="0"/>
                  </a:moveTo>
                  <a:cubicBezTo>
                    <a:pt x="58" y="0"/>
                    <a:pt x="53" y="1"/>
                    <a:pt x="49" y="2"/>
                  </a:cubicBezTo>
                  <a:cubicBezTo>
                    <a:pt x="18" y="7"/>
                    <a:pt x="1" y="36"/>
                    <a:pt x="6" y="67"/>
                  </a:cubicBezTo>
                  <a:lnTo>
                    <a:pt x="719" y="3025"/>
                  </a:lnTo>
                  <a:cubicBezTo>
                    <a:pt x="724" y="3049"/>
                    <a:pt x="748" y="3066"/>
                    <a:pt x="772" y="3066"/>
                  </a:cubicBezTo>
                  <a:cubicBezTo>
                    <a:pt x="777" y="3066"/>
                    <a:pt x="780" y="3065"/>
                    <a:pt x="782" y="3065"/>
                  </a:cubicBezTo>
                  <a:cubicBezTo>
                    <a:pt x="783" y="3065"/>
                    <a:pt x="784" y="3065"/>
                    <a:pt x="784" y="3066"/>
                  </a:cubicBezTo>
                  <a:cubicBezTo>
                    <a:pt x="816" y="3061"/>
                    <a:pt x="833" y="3029"/>
                    <a:pt x="828" y="3000"/>
                  </a:cubicBezTo>
                  <a:lnTo>
                    <a:pt x="115" y="43"/>
                  </a:lnTo>
                  <a:cubicBezTo>
                    <a:pt x="111" y="18"/>
                    <a:pt x="87" y="0"/>
                    <a:pt x="62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18"/>
            <p:cNvSpPr/>
            <p:nvPr/>
          </p:nvSpPr>
          <p:spPr>
            <a:xfrm rot="385884">
              <a:off x="9691821" y="3151196"/>
              <a:ext cx="39873" cy="146401"/>
            </a:xfrm>
            <a:custGeom>
              <a:avLst/>
              <a:gdLst/>
              <a:ahLst/>
              <a:cxnLst/>
              <a:rect l="l" t="t" r="r" b="b"/>
              <a:pathLst>
                <a:path w="836" h="3070" extrusionOk="0">
                  <a:moveTo>
                    <a:pt x="63" y="1"/>
                  </a:moveTo>
                  <a:cubicBezTo>
                    <a:pt x="58" y="1"/>
                    <a:pt x="54" y="1"/>
                    <a:pt x="49" y="3"/>
                  </a:cubicBezTo>
                  <a:cubicBezTo>
                    <a:pt x="20" y="7"/>
                    <a:pt x="1" y="39"/>
                    <a:pt x="8" y="68"/>
                  </a:cubicBezTo>
                  <a:lnTo>
                    <a:pt x="719" y="3025"/>
                  </a:lnTo>
                  <a:cubicBezTo>
                    <a:pt x="726" y="3050"/>
                    <a:pt x="750" y="3069"/>
                    <a:pt x="775" y="3069"/>
                  </a:cubicBezTo>
                  <a:lnTo>
                    <a:pt x="787" y="3069"/>
                  </a:lnTo>
                  <a:cubicBezTo>
                    <a:pt x="816" y="3062"/>
                    <a:pt x="835" y="3033"/>
                    <a:pt x="828" y="3001"/>
                  </a:cubicBezTo>
                  <a:lnTo>
                    <a:pt x="115" y="44"/>
                  </a:lnTo>
                  <a:cubicBezTo>
                    <a:pt x="111" y="19"/>
                    <a:pt x="89" y="1"/>
                    <a:pt x="6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18"/>
            <p:cNvSpPr/>
            <p:nvPr/>
          </p:nvSpPr>
          <p:spPr>
            <a:xfrm rot="385884">
              <a:off x="9482893" y="3435599"/>
              <a:ext cx="39873" cy="146401"/>
            </a:xfrm>
            <a:custGeom>
              <a:avLst/>
              <a:gdLst/>
              <a:ahLst/>
              <a:cxnLst/>
              <a:rect l="l" t="t" r="r" b="b"/>
              <a:pathLst>
                <a:path w="836" h="3070" extrusionOk="0">
                  <a:moveTo>
                    <a:pt x="62" y="1"/>
                  </a:moveTo>
                  <a:cubicBezTo>
                    <a:pt x="58" y="1"/>
                    <a:pt x="54" y="1"/>
                    <a:pt x="49" y="3"/>
                  </a:cubicBezTo>
                  <a:cubicBezTo>
                    <a:pt x="20" y="7"/>
                    <a:pt x="0" y="39"/>
                    <a:pt x="8" y="68"/>
                  </a:cubicBezTo>
                  <a:lnTo>
                    <a:pt x="721" y="3025"/>
                  </a:lnTo>
                  <a:cubicBezTo>
                    <a:pt x="726" y="3050"/>
                    <a:pt x="750" y="3069"/>
                    <a:pt x="774" y="3069"/>
                  </a:cubicBezTo>
                  <a:cubicBezTo>
                    <a:pt x="776" y="3069"/>
                    <a:pt x="780" y="3067"/>
                    <a:pt x="783" y="3067"/>
                  </a:cubicBezTo>
                  <a:cubicBezTo>
                    <a:pt x="784" y="3067"/>
                    <a:pt x="786" y="3067"/>
                    <a:pt x="787" y="3069"/>
                  </a:cubicBezTo>
                  <a:cubicBezTo>
                    <a:pt x="816" y="3062"/>
                    <a:pt x="835" y="3033"/>
                    <a:pt x="828" y="3001"/>
                  </a:cubicBezTo>
                  <a:lnTo>
                    <a:pt x="117" y="44"/>
                  </a:lnTo>
                  <a:cubicBezTo>
                    <a:pt x="111" y="19"/>
                    <a:pt x="88" y="1"/>
                    <a:pt x="62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18"/>
            <p:cNvSpPr/>
            <p:nvPr/>
          </p:nvSpPr>
          <p:spPr>
            <a:xfrm rot="385884">
              <a:off x="9530252" y="3420484"/>
              <a:ext cx="39730" cy="146211"/>
            </a:xfrm>
            <a:custGeom>
              <a:avLst/>
              <a:gdLst/>
              <a:ahLst/>
              <a:cxnLst/>
              <a:rect l="l" t="t" r="r" b="b"/>
              <a:pathLst>
                <a:path w="833" h="3066" extrusionOk="0">
                  <a:moveTo>
                    <a:pt x="62" y="0"/>
                  </a:moveTo>
                  <a:cubicBezTo>
                    <a:pt x="57" y="0"/>
                    <a:pt x="53" y="0"/>
                    <a:pt x="49" y="2"/>
                  </a:cubicBezTo>
                  <a:cubicBezTo>
                    <a:pt x="17" y="6"/>
                    <a:pt x="1" y="38"/>
                    <a:pt x="5" y="67"/>
                  </a:cubicBezTo>
                  <a:lnTo>
                    <a:pt x="719" y="3024"/>
                  </a:lnTo>
                  <a:cubicBezTo>
                    <a:pt x="723" y="3049"/>
                    <a:pt x="748" y="3066"/>
                    <a:pt x="772" y="3066"/>
                  </a:cubicBezTo>
                  <a:lnTo>
                    <a:pt x="784" y="3066"/>
                  </a:lnTo>
                  <a:cubicBezTo>
                    <a:pt x="816" y="3061"/>
                    <a:pt x="833" y="3029"/>
                    <a:pt x="828" y="3000"/>
                  </a:cubicBezTo>
                  <a:lnTo>
                    <a:pt x="115" y="43"/>
                  </a:lnTo>
                  <a:cubicBezTo>
                    <a:pt x="110" y="18"/>
                    <a:pt x="87" y="0"/>
                    <a:pt x="62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18"/>
            <p:cNvSpPr/>
            <p:nvPr/>
          </p:nvSpPr>
          <p:spPr>
            <a:xfrm rot="385884">
              <a:off x="9577510" y="3406095"/>
              <a:ext cx="39873" cy="146401"/>
            </a:xfrm>
            <a:custGeom>
              <a:avLst/>
              <a:gdLst/>
              <a:ahLst/>
              <a:cxnLst/>
              <a:rect l="l" t="t" r="r" b="b"/>
              <a:pathLst>
                <a:path w="836" h="3070" extrusionOk="0">
                  <a:moveTo>
                    <a:pt x="62" y="1"/>
                  </a:moveTo>
                  <a:cubicBezTo>
                    <a:pt x="58" y="1"/>
                    <a:pt x="54" y="1"/>
                    <a:pt x="49" y="3"/>
                  </a:cubicBezTo>
                  <a:cubicBezTo>
                    <a:pt x="20" y="7"/>
                    <a:pt x="1" y="39"/>
                    <a:pt x="8" y="68"/>
                  </a:cubicBezTo>
                  <a:lnTo>
                    <a:pt x="719" y="3025"/>
                  </a:lnTo>
                  <a:cubicBezTo>
                    <a:pt x="726" y="3050"/>
                    <a:pt x="750" y="3069"/>
                    <a:pt x="774" y="3069"/>
                  </a:cubicBezTo>
                  <a:lnTo>
                    <a:pt x="787" y="3069"/>
                  </a:lnTo>
                  <a:cubicBezTo>
                    <a:pt x="816" y="3062"/>
                    <a:pt x="835" y="3033"/>
                    <a:pt x="828" y="3001"/>
                  </a:cubicBezTo>
                  <a:lnTo>
                    <a:pt x="117" y="44"/>
                  </a:lnTo>
                  <a:cubicBezTo>
                    <a:pt x="111" y="19"/>
                    <a:pt x="88" y="1"/>
                    <a:pt x="62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18"/>
            <p:cNvSpPr/>
            <p:nvPr/>
          </p:nvSpPr>
          <p:spPr>
            <a:xfrm rot="385884">
              <a:off x="9624686" y="3393362"/>
              <a:ext cx="39778" cy="146401"/>
            </a:xfrm>
            <a:custGeom>
              <a:avLst/>
              <a:gdLst/>
              <a:ahLst/>
              <a:cxnLst/>
              <a:rect l="l" t="t" r="r" b="b"/>
              <a:pathLst>
                <a:path w="834" h="3070" extrusionOk="0">
                  <a:moveTo>
                    <a:pt x="62" y="1"/>
                  </a:moveTo>
                  <a:cubicBezTo>
                    <a:pt x="58" y="1"/>
                    <a:pt x="54" y="1"/>
                    <a:pt x="50" y="2"/>
                  </a:cubicBezTo>
                  <a:cubicBezTo>
                    <a:pt x="18" y="7"/>
                    <a:pt x="1" y="39"/>
                    <a:pt x="6" y="68"/>
                  </a:cubicBezTo>
                  <a:lnTo>
                    <a:pt x="719" y="3025"/>
                  </a:lnTo>
                  <a:cubicBezTo>
                    <a:pt x="724" y="3050"/>
                    <a:pt x="748" y="3069"/>
                    <a:pt x="772" y="3069"/>
                  </a:cubicBezTo>
                  <a:cubicBezTo>
                    <a:pt x="776" y="3069"/>
                    <a:pt x="779" y="3067"/>
                    <a:pt x="781" y="3067"/>
                  </a:cubicBezTo>
                  <a:cubicBezTo>
                    <a:pt x="783" y="3067"/>
                    <a:pt x="784" y="3067"/>
                    <a:pt x="785" y="3069"/>
                  </a:cubicBezTo>
                  <a:cubicBezTo>
                    <a:pt x="816" y="3062"/>
                    <a:pt x="833" y="3033"/>
                    <a:pt x="828" y="3001"/>
                  </a:cubicBezTo>
                  <a:lnTo>
                    <a:pt x="115" y="44"/>
                  </a:lnTo>
                  <a:cubicBezTo>
                    <a:pt x="111" y="19"/>
                    <a:pt x="87" y="1"/>
                    <a:pt x="62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18"/>
            <p:cNvSpPr/>
            <p:nvPr/>
          </p:nvSpPr>
          <p:spPr>
            <a:xfrm rot="385884">
              <a:off x="9671606" y="3381227"/>
              <a:ext cx="39730" cy="146354"/>
            </a:xfrm>
            <a:custGeom>
              <a:avLst/>
              <a:gdLst/>
              <a:ahLst/>
              <a:cxnLst/>
              <a:rect l="l" t="t" r="r" b="b"/>
              <a:pathLst>
                <a:path w="833" h="3069" extrusionOk="0">
                  <a:moveTo>
                    <a:pt x="62" y="0"/>
                  </a:moveTo>
                  <a:cubicBezTo>
                    <a:pt x="57" y="0"/>
                    <a:pt x="53" y="1"/>
                    <a:pt x="49" y="2"/>
                  </a:cubicBezTo>
                  <a:cubicBezTo>
                    <a:pt x="18" y="6"/>
                    <a:pt x="1" y="38"/>
                    <a:pt x="5" y="67"/>
                  </a:cubicBezTo>
                  <a:lnTo>
                    <a:pt x="719" y="3024"/>
                  </a:lnTo>
                  <a:cubicBezTo>
                    <a:pt x="726" y="3049"/>
                    <a:pt x="750" y="3068"/>
                    <a:pt x="775" y="3068"/>
                  </a:cubicBezTo>
                  <a:lnTo>
                    <a:pt x="784" y="3068"/>
                  </a:lnTo>
                  <a:cubicBezTo>
                    <a:pt x="816" y="3061"/>
                    <a:pt x="833" y="3032"/>
                    <a:pt x="828" y="3000"/>
                  </a:cubicBezTo>
                  <a:lnTo>
                    <a:pt x="115" y="43"/>
                  </a:lnTo>
                  <a:cubicBezTo>
                    <a:pt x="110" y="18"/>
                    <a:pt x="87" y="0"/>
                    <a:pt x="62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18"/>
            <p:cNvSpPr/>
            <p:nvPr/>
          </p:nvSpPr>
          <p:spPr>
            <a:xfrm rot="385884">
              <a:off x="9718920" y="3366459"/>
              <a:ext cx="39873" cy="146306"/>
            </a:xfrm>
            <a:custGeom>
              <a:avLst/>
              <a:gdLst/>
              <a:ahLst/>
              <a:cxnLst/>
              <a:rect l="l" t="t" r="r" b="b"/>
              <a:pathLst>
                <a:path w="836" h="3068" extrusionOk="0">
                  <a:moveTo>
                    <a:pt x="60" y="0"/>
                  </a:moveTo>
                  <a:cubicBezTo>
                    <a:pt x="56" y="0"/>
                    <a:pt x="53" y="0"/>
                    <a:pt x="49" y="1"/>
                  </a:cubicBezTo>
                  <a:cubicBezTo>
                    <a:pt x="20" y="8"/>
                    <a:pt x="1" y="37"/>
                    <a:pt x="8" y="69"/>
                  </a:cubicBezTo>
                  <a:lnTo>
                    <a:pt x="721" y="3026"/>
                  </a:lnTo>
                  <a:cubicBezTo>
                    <a:pt x="726" y="3050"/>
                    <a:pt x="750" y="3067"/>
                    <a:pt x="775" y="3067"/>
                  </a:cubicBezTo>
                  <a:lnTo>
                    <a:pt x="787" y="3067"/>
                  </a:lnTo>
                  <a:cubicBezTo>
                    <a:pt x="818" y="3063"/>
                    <a:pt x="835" y="3031"/>
                    <a:pt x="830" y="3002"/>
                  </a:cubicBezTo>
                  <a:lnTo>
                    <a:pt x="117" y="45"/>
                  </a:lnTo>
                  <a:cubicBezTo>
                    <a:pt x="111" y="17"/>
                    <a:pt x="87" y="0"/>
                    <a:pt x="60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18"/>
            <p:cNvSpPr/>
            <p:nvPr/>
          </p:nvSpPr>
          <p:spPr>
            <a:xfrm rot="385884">
              <a:off x="9523510" y="3682900"/>
              <a:ext cx="39730" cy="146401"/>
            </a:xfrm>
            <a:custGeom>
              <a:avLst/>
              <a:gdLst/>
              <a:ahLst/>
              <a:cxnLst/>
              <a:rect l="l" t="t" r="r" b="b"/>
              <a:pathLst>
                <a:path w="833" h="3070" extrusionOk="0">
                  <a:moveTo>
                    <a:pt x="63" y="1"/>
                  </a:moveTo>
                  <a:cubicBezTo>
                    <a:pt x="58" y="1"/>
                    <a:pt x="53" y="1"/>
                    <a:pt x="49" y="3"/>
                  </a:cubicBezTo>
                  <a:cubicBezTo>
                    <a:pt x="17" y="8"/>
                    <a:pt x="0" y="39"/>
                    <a:pt x="5" y="68"/>
                  </a:cubicBezTo>
                  <a:lnTo>
                    <a:pt x="718" y="3026"/>
                  </a:lnTo>
                  <a:cubicBezTo>
                    <a:pt x="725" y="3050"/>
                    <a:pt x="750" y="3069"/>
                    <a:pt x="774" y="3069"/>
                  </a:cubicBezTo>
                  <a:lnTo>
                    <a:pt x="784" y="3069"/>
                  </a:lnTo>
                  <a:cubicBezTo>
                    <a:pt x="815" y="3062"/>
                    <a:pt x="832" y="3033"/>
                    <a:pt x="827" y="3002"/>
                  </a:cubicBezTo>
                  <a:lnTo>
                    <a:pt x="114" y="44"/>
                  </a:lnTo>
                  <a:cubicBezTo>
                    <a:pt x="110" y="20"/>
                    <a:pt x="87" y="1"/>
                    <a:pt x="6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18"/>
            <p:cNvSpPr/>
            <p:nvPr/>
          </p:nvSpPr>
          <p:spPr>
            <a:xfrm rot="385884">
              <a:off x="9570850" y="3667893"/>
              <a:ext cx="39825" cy="146354"/>
            </a:xfrm>
            <a:custGeom>
              <a:avLst/>
              <a:gdLst/>
              <a:ahLst/>
              <a:cxnLst/>
              <a:rect l="l" t="t" r="r" b="b"/>
              <a:pathLst>
                <a:path w="835" h="3069" extrusionOk="0">
                  <a:moveTo>
                    <a:pt x="64" y="0"/>
                  </a:moveTo>
                  <a:cubicBezTo>
                    <a:pt x="59" y="0"/>
                    <a:pt x="54" y="1"/>
                    <a:pt x="49" y="2"/>
                  </a:cubicBezTo>
                  <a:cubicBezTo>
                    <a:pt x="19" y="7"/>
                    <a:pt x="0" y="39"/>
                    <a:pt x="7" y="68"/>
                  </a:cubicBezTo>
                  <a:lnTo>
                    <a:pt x="721" y="3025"/>
                  </a:lnTo>
                  <a:cubicBezTo>
                    <a:pt x="725" y="3050"/>
                    <a:pt x="750" y="3069"/>
                    <a:pt x="774" y="3069"/>
                  </a:cubicBezTo>
                  <a:lnTo>
                    <a:pt x="786" y="3069"/>
                  </a:lnTo>
                  <a:cubicBezTo>
                    <a:pt x="815" y="3062"/>
                    <a:pt x="835" y="3033"/>
                    <a:pt x="830" y="3001"/>
                  </a:cubicBezTo>
                  <a:lnTo>
                    <a:pt x="117" y="44"/>
                  </a:lnTo>
                  <a:cubicBezTo>
                    <a:pt x="110" y="19"/>
                    <a:pt x="89" y="0"/>
                    <a:pt x="64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18"/>
            <p:cNvSpPr/>
            <p:nvPr/>
          </p:nvSpPr>
          <p:spPr>
            <a:xfrm rot="385884">
              <a:off x="9618208" y="3653549"/>
              <a:ext cx="39730" cy="146354"/>
            </a:xfrm>
            <a:custGeom>
              <a:avLst/>
              <a:gdLst/>
              <a:ahLst/>
              <a:cxnLst/>
              <a:rect l="l" t="t" r="r" b="b"/>
              <a:pathLst>
                <a:path w="833" h="3069" extrusionOk="0">
                  <a:moveTo>
                    <a:pt x="63" y="0"/>
                  </a:moveTo>
                  <a:cubicBezTo>
                    <a:pt x="59" y="0"/>
                    <a:pt x="54" y="1"/>
                    <a:pt x="49" y="2"/>
                  </a:cubicBezTo>
                  <a:cubicBezTo>
                    <a:pt x="17" y="10"/>
                    <a:pt x="1" y="39"/>
                    <a:pt x="5" y="70"/>
                  </a:cubicBezTo>
                  <a:lnTo>
                    <a:pt x="719" y="3025"/>
                  </a:lnTo>
                  <a:cubicBezTo>
                    <a:pt x="726" y="3050"/>
                    <a:pt x="750" y="3069"/>
                    <a:pt x="774" y="3069"/>
                  </a:cubicBezTo>
                  <a:lnTo>
                    <a:pt x="787" y="3069"/>
                  </a:lnTo>
                  <a:cubicBezTo>
                    <a:pt x="816" y="3062"/>
                    <a:pt x="833" y="3033"/>
                    <a:pt x="828" y="3001"/>
                  </a:cubicBezTo>
                  <a:lnTo>
                    <a:pt x="115" y="46"/>
                  </a:lnTo>
                  <a:cubicBezTo>
                    <a:pt x="110" y="20"/>
                    <a:pt x="88" y="0"/>
                    <a:pt x="6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18"/>
            <p:cNvSpPr/>
            <p:nvPr/>
          </p:nvSpPr>
          <p:spPr>
            <a:xfrm rot="385884">
              <a:off x="9665208" y="3640663"/>
              <a:ext cx="39825" cy="146401"/>
            </a:xfrm>
            <a:custGeom>
              <a:avLst/>
              <a:gdLst/>
              <a:ahLst/>
              <a:cxnLst/>
              <a:rect l="l" t="t" r="r" b="b"/>
              <a:pathLst>
                <a:path w="835" h="3070" extrusionOk="0">
                  <a:moveTo>
                    <a:pt x="64" y="1"/>
                  </a:moveTo>
                  <a:cubicBezTo>
                    <a:pt x="59" y="1"/>
                    <a:pt x="54" y="1"/>
                    <a:pt x="49" y="3"/>
                  </a:cubicBezTo>
                  <a:cubicBezTo>
                    <a:pt x="20" y="8"/>
                    <a:pt x="0" y="39"/>
                    <a:pt x="5" y="68"/>
                  </a:cubicBezTo>
                  <a:lnTo>
                    <a:pt x="718" y="3026"/>
                  </a:lnTo>
                  <a:cubicBezTo>
                    <a:pt x="726" y="3050"/>
                    <a:pt x="750" y="3069"/>
                    <a:pt x="774" y="3069"/>
                  </a:cubicBezTo>
                  <a:lnTo>
                    <a:pt x="786" y="3069"/>
                  </a:lnTo>
                  <a:cubicBezTo>
                    <a:pt x="815" y="3062"/>
                    <a:pt x="835" y="3033"/>
                    <a:pt x="827" y="3002"/>
                  </a:cubicBezTo>
                  <a:lnTo>
                    <a:pt x="114" y="44"/>
                  </a:lnTo>
                  <a:cubicBezTo>
                    <a:pt x="110" y="20"/>
                    <a:pt x="89" y="1"/>
                    <a:pt x="6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18"/>
            <p:cNvSpPr/>
            <p:nvPr/>
          </p:nvSpPr>
          <p:spPr>
            <a:xfrm rot="385884">
              <a:off x="9712307" y="3628641"/>
              <a:ext cx="39730" cy="146354"/>
            </a:xfrm>
            <a:custGeom>
              <a:avLst/>
              <a:gdLst/>
              <a:ahLst/>
              <a:cxnLst/>
              <a:rect l="l" t="t" r="r" b="b"/>
              <a:pathLst>
                <a:path w="833" h="3069" extrusionOk="0">
                  <a:moveTo>
                    <a:pt x="63" y="0"/>
                  </a:moveTo>
                  <a:cubicBezTo>
                    <a:pt x="59" y="0"/>
                    <a:pt x="54" y="1"/>
                    <a:pt x="49" y="2"/>
                  </a:cubicBezTo>
                  <a:cubicBezTo>
                    <a:pt x="18" y="10"/>
                    <a:pt x="1" y="39"/>
                    <a:pt x="5" y="70"/>
                  </a:cubicBezTo>
                  <a:lnTo>
                    <a:pt x="719" y="3025"/>
                  </a:lnTo>
                  <a:cubicBezTo>
                    <a:pt x="724" y="3050"/>
                    <a:pt x="748" y="3069"/>
                    <a:pt x="772" y="3069"/>
                  </a:cubicBezTo>
                  <a:lnTo>
                    <a:pt x="784" y="3069"/>
                  </a:lnTo>
                  <a:cubicBezTo>
                    <a:pt x="816" y="3062"/>
                    <a:pt x="833" y="3033"/>
                    <a:pt x="828" y="3001"/>
                  </a:cubicBezTo>
                  <a:lnTo>
                    <a:pt x="115" y="46"/>
                  </a:lnTo>
                  <a:cubicBezTo>
                    <a:pt x="111" y="20"/>
                    <a:pt x="88" y="0"/>
                    <a:pt x="6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18"/>
            <p:cNvSpPr/>
            <p:nvPr/>
          </p:nvSpPr>
          <p:spPr>
            <a:xfrm rot="385884">
              <a:off x="9759521" y="3613902"/>
              <a:ext cx="39730" cy="146306"/>
            </a:xfrm>
            <a:custGeom>
              <a:avLst/>
              <a:gdLst/>
              <a:ahLst/>
              <a:cxnLst/>
              <a:rect l="l" t="t" r="r" b="b"/>
              <a:pathLst>
                <a:path w="833" h="3068" extrusionOk="0">
                  <a:moveTo>
                    <a:pt x="63" y="1"/>
                  </a:moveTo>
                  <a:cubicBezTo>
                    <a:pt x="58" y="1"/>
                    <a:pt x="53" y="2"/>
                    <a:pt x="49" y="3"/>
                  </a:cubicBezTo>
                  <a:cubicBezTo>
                    <a:pt x="17" y="8"/>
                    <a:pt x="0" y="39"/>
                    <a:pt x="5" y="69"/>
                  </a:cubicBezTo>
                  <a:lnTo>
                    <a:pt x="718" y="3026"/>
                  </a:lnTo>
                  <a:cubicBezTo>
                    <a:pt x="726" y="3050"/>
                    <a:pt x="750" y="3067"/>
                    <a:pt x="774" y="3067"/>
                  </a:cubicBezTo>
                  <a:lnTo>
                    <a:pt x="786" y="3067"/>
                  </a:lnTo>
                  <a:cubicBezTo>
                    <a:pt x="815" y="3062"/>
                    <a:pt x="832" y="3031"/>
                    <a:pt x="827" y="3002"/>
                  </a:cubicBezTo>
                  <a:lnTo>
                    <a:pt x="114" y="44"/>
                  </a:lnTo>
                  <a:cubicBezTo>
                    <a:pt x="110" y="20"/>
                    <a:pt x="87" y="1"/>
                    <a:pt x="6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18"/>
            <p:cNvSpPr/>
            <p:nvPr/>
          </p:nvSpPr>
          <p:spPr>
            <a:xfrm rot="385884">
              <a:off x="9564158" y="3930359"/>
              <a:ext cx="39778" cy="146401"/>
            </a:xfrm>
            <a:custGeom>
              <a:avLst/>
              <a:gdLst/>
              <a:ahLst/>
              <a:cxnLst/>
              <a:rect l="l" t="t" r="r" b="b"/>
              <a:pathLst>
                <a:path w="834" h="3070" extrusionOk="0">
                  <a:moveTo>
                    <a:pt x="64" y="0"/>
                  </a:moveTo>
                  <a:cubicBezTo>
                    <a:pt x="59" y="0"/>
                    <a:pt x="54" y="1"/>
                    <a:pt x="50" y="3"/>
                  </a:cubicBezTo>
                  <a:cubicBezTo>
                    <a:pt x="18" y="10"/>
                    <a:pt x="1" y="39"/>
                    <a:pt x="6" y="71"/>
                  </a:cubicBezTo>
                  <a:lnTo>
                    <a:pt x="719" y="3026"/>
                  </a:lnTo>
                  <a:cubicBezTo>
                    <a:pt x="724" y="3050"/>
                    <a:pt x="748" y="3069"/>
                    <a:pt x="772" y="3069"/>
                  </a:cubicBezTo>
                  <a:lnTo>
                    <a:pt x="785" y="3069"/>
                  </a:lnTo>
                  <a:cubicBezTo>
                    <a:pt x="816" y="3062"/>
                    <a:pt x="833" y="3033"/>
                    <a:pt x="828" y="3001"/>
                  </a:cubicBezTo>
                  <a:lnTo>
                    <a:pt x="115" y="46"/>
                  </a:lnTo>
                  <a:cubicBezTo>
                    <a:pt x="111" y="20"/>
                    <a:pt x="88" y="0"/>
                    <a:pt x="64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18"/>
            <p:cNvSpPr/>
            <p:nvPr/>
          </p:nvSpPr>
          <p:spPr>
            <a:xfrm rot="385884">
              <a:off x="9611406" y="3915286"/>
              <a:ext cx="39730" cy="146401"/>
            </a:xfrm>
            <a:custGeom>
              <a:avLst/>
              <a:gdLst/>
              <a:ahLst/>
              <a:cxnLst/>
              <a:rect l="l" t="t" r="r" b="b"/>
              <a:pathLst>
                <a:path w="833" h="3070" extrusionOk="0">
                  <a:moveTo>
                    <a:pt x="63" y="1"/>
                  </a:moveTo>
                  <a:cubicBezTo>
                    <a:pt x="59" y="1"/>
                    <a:pt x="54" y="2"/>
                    <a:pt x="49" y="3"/>
                  </a:cubicBezTo>
                  <a:cubicBezTo>
                    <a:pt x="18" y="10"/>
                    <a:pt x="1" y="40"/>
                    <a:pt x="5" y="71"/>
                  </a:cubicBezTo>
                  <a:lnTo>
                    <a:pt x="719" y="3026"/>
                  </a:lnTo>
                  <a:cubicBezTo>
                    <a:pt x="726" y="3050"/>
                    <a:pt x="750" y="3070"/>
                    <a:pt x="775" y="3070"/>
                  </a:cubicBezTo>
                  <a:lnTo>
                    <a:pt x="784" y="3070"/>
                  </a:lnTo>
                  <a:cubicBezTo>
                    <a:pt x="816" y="3062"/>
                    <a:pt x="833" y="3033"/>
                    <a:pt x="828" y="3002"/>
                  </a:cubicBezTo>
                  <a:lnTo>
                    <a:pt x="115" y="47"/>
                  </a:lnTo>
                  <a:cubicBezTo>
                    <a:pt x="111" y="20"/>
                    <a:pt x="88" y="1"/>
                    <a:pt x="6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18"/>
            <p:cNvSpPr/>
            <p:nvPr/>
          </p:nvSpPr>
          <p:spPr>
            <a:xfrm rot="385884">
              <a:off x="9658666" y="3900992"/>
              <a:ext cx="39873" cy="146354"/>
            </a:xfrm>
            <a:custGeom>
              <a:avLst/>
              <a:gdLst/>
              <a:ahLst/>
              <a:cxnLst/>
              <a:rect l="l" t="t" r="r" b="b"/>
              <a:pathLst>
                <a:path w="836" h="3069" extrusionOk="0">
                  <a:moveTo>
                    <a:pt x="62" y="1"/>
                  </a:moveTo>
                  <a:cubicBezTo>
                    <a:pt x="58" y="1"/>
                    <a:pt x="54" y="1"/>
                    <a:pt x="49" y="2"/>
                  </a:cubicBezTo>
                  <a:cubicBezTo>
                    <a:pt x="20" y="9"/>
                    <a:pt x="1" y="39"/>
                    <a:pt x="8" y="70"/>
                  </a:cubicBezTo>
                  <a:lnTo>
                    <a:pt x="721" y="3027"/>
                  </a:lnTo>
                  <a:cubicBezTo>
                    <a:pt x="726" y="3052"/>
                    <a:pt x="750" y="3069"/>
                    <a:pt x="775" y="3069"/>
                  </a:cubicBezTo>
                  <a:lnTo>
                    <a:pt x="787" y="3069"/>
                  </a:lnTo>
                  <a:cubicBezTo>
                    <a:pt x="818" y="3064"/>
                    <a:pt x="835" y="3032"/>
                    <a:pt x="830" y="3003"/>
                  </a:cubicBezTo>
                  <a:lnTo>
                    <a:pt x="117" y="46"/>
                  </a:lnTo>
                  <a:cubicBezTo>
                    <a:pt x="111" y="19"/>
                    <a:pt x="88" y="1"/>
                    <a:pt x="62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18"/>
            <p:cNvSpPr/>
            <p:nvPr/>
          </p:nvSpPr>
          <p:spPr>
            <a:xfrm rot="385884">
              <a:off x="9705904" y="3888125"/>
              <a:ext cx="39825" cy="146401"/>
            </a:xfrm>
            <a:custGeom>
              <a:avLst/>
              <a:gdLst/>
              <a:ahLst/>
              <a:cxnLst/>
              <a:rect l="l" t="t" r="r" b="b"/>
              <a:pathLst>
                <a:path w="835" h="3070" extrusionOk="0">
                  <a:moveTo>
                    <a:pt x="63" y="0"/>
                  </a:moveTo>
                  <a:cubicBezTo>
                    <a:pt x="58" y="0"/>
                    <a:pt x="53" y="1"/>
                    <a:pt x="49" y="3"/>
                  </a:cubicBezTo>
                  <a:cubicBezTo>
                    <a:pt x="17" y="10"/>
                    <a:pt x="0" y="39"/>
                    <a:pt x="5" y="71"/>
                  </a:cubicBezTo>
                  <a:lnTo>
                    <a:pt x="718" y="3026"/>
                  </a:lnTo>
                  <a:cubicBezTo>
                    <a:pt x="725" y="3050"/>
                    <a:pt x="750" y="3069"/>
                    <a:pt x="774" y="3069"/>
                  </a:cubicBezTo>
                  <a:lnTo>
                    <a:pt x="786" y="3069"/>
                  </a:lnTo>
                  <a:cubicBezTo>
                    <a:pt x="815" y="3062"/>
                    <a:pt x="835" y="3033"/>
                    <a:pt x="827" y="3001"/>
                  </a:cubicBezTo>
                  <a:lnTo>
                    <a:pt x="114" y="46"/>
                  </a:lnTo>
                  <a:cubicBezTo>
                    <a:pt x="110" y="20"/>
                    <a:pt x="87" y="0"/>
                    <a:pt x="6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18"/>
            <p:cNvSpPr/>
            <p:nvPr/>
          </p:nvSpPr>
          <p:spPr>
            <a:xfrm rot="385884">
              <a:off x="9752765" y="3876084"/>
              <a:ext cx="39873" cy="146354"/>
            </a:xfrm>
            <a:custGeom>
              <a:avLst/>
              <a:gdLst/>
              <a:ahLst/>
              <a:cxnLst/>
              <a:rect l="l" t="t" r="r" b="b"/>
              <a:pathLst>
                <a:path w="836" h="3069" extrusionOk="0">
                  <a:moveTo>
                    <a:pt x="62" y="1"/>
                  </a:moveTo>
                  <a:cubicBezTo>
                    <a:pt x="58" y="1"/>
                    <a:pt x="54" y="1"/>
                    <a:pt x="49" y="2"/>
                  </a:cubicBezTo>
                  <a:cubicBezTo>
                    <a:pt x="20" y="9"/>
                    <a:pt x="1" y="39"/>
                    <a:pt x="8" y="70"/>
                  </a:cubicBezTo>
                  <a:lnTo>
                    <a:pt x="719" y="3028"/>
                  </a:lnTo>
                  <a:cubicBezTo>
                    <a:pt x="726" y="3052"/>
                    <a:pt x="750" y="3069"/>
                    <a:pt x="775" y="3069"/>
                  </a:cubicBezTo>
                  <a:lnTo>
                    <a:pt x="787" y="3069"/>
                  </a:lnTo>
                  <a:cubicBezTo>
                    <a:pt x="816" y="3064"/>
                    <a:pt x="835" y="3032"/>
                    <a:pt x="828" y="3003"/>
                  </a:cubicBezTo>
                  <a:lnTo>
                    <a:pt x="115" y="46"/>
                  </a:lnTo>
                  <a:cubicBezTo>
                    <a:pt x="111" y="19"/>
                    <a:pt x="89" y="1"/>
                    <a:pt x="62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18"/>
            <p:cNvSpPr/>
            <p:nvPr/>
          </p:nvSpPr>
          <p:spPr>
            <a:xfrm rot="385884">
              <a:off x="9800211" y="3861364"/>
              <a:ext cx="39730" cy="146401"/>
            </a:xfrm>
            <a:custGeom>
              <a:avLst/>
              <a:gdLst/>
              <a:ahLst/>
              <a:cxnLst/>
              <a:rect l="l" t="t" r="r" b="b"/>
              <a:pathLst>
                <a:path w="833" h="3070" extrusionOk="0">
                  <a:moveTo>
                    <a:pt x="63" y="1"/>
                  </a:moveTo>
                  <a:cubicBezTo>
                    <a:pt x="58" y="1"/>
                    <a:pt x="53" y="1"/>
                    <a:pt x="49" y="3"/>
                  </a:cubicBezTo>
                  <a:cubicBezTo>
                    <a:pt x="17" y="8"/>
                    <a:pt x="0" y="39"/>
                    <a:pt x="5" y="68"/>
                  </a:cubicBezTo>
                  <a:lnTo>
                    <a:pt x="718" y="3026"/>
                  </a:lnTo>
                  <a:cubicBezTo>
                    <a:pt x="723" y="3050"/>
                    <a:pt x="747" y="3069"/>
                    <a:pt x="772" y="3069"/>
                  </a:cubicBezTo>
                  <a:lnTo>
                    <a:pt x="784" y="3069"/>
                  </a:lnTo>
                  <a:cubicBezTo>
                    <a:pt x="815" y="3062"/>
                    <a:pt x="832" y="3033"/>
                    <a:pt x="827" y="3002"/>
                  </a:cubicBezTo>
                  <a:lnTo>
                    <a:pt x="114" y="44"/>
                  </a:lnTo>
                  <a:cubicBezTo>
                    <a:pt x="110" y="20"/>
                    <a:pt x="87" y="1"/>
                    <a:pt x="6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18"/>
            <p:cNvSpPr/>
            <p:nvPr/>
          </p:nvSpPr>
          <p:spPr>
            <a:xfrm rot="385884">
              <a:off x="9604661" y="4177850"/>
              <a:ext cx="39825" cy="146354"/>
            </a:xfrm>
            <a:custGeom>
              <a:avLst/>
              <a:gdLst/>
              <a:ahLst/>
              <a:cxnLst/>
              <a:rect l="l" t="t" r="r" b="b"/>
              <a:pathLst>
                <a:path w="835" h="3069" extrusionOk="0">
                  <a:moveTo>
                    <a:pt x="62" y="0"/>
                  </a:moveTo>
                  <a:cubicBezTo>
                    <a:pt x="58" y="0"/>
                    <a:pt x="53" y="1"/>
                    <a:pt x="49" y="2"/>
                  </a:cubicBezTo>
                  <a:cubicBezTo>
                    <a:pt x="20" y="9"/>
                    <a:pt x="0" y="38"/>
                    <a:pt x="5" y="69"/>
                  </a:cubicBezTo>
                  <a:lnTo>
                    <a:pt x="718" y="3027"/>
                  </a:lnTo>
                  <a:cubicBezTo>
                    <a:pt x="726" y="3051"/>
                    <a:pt x="750" y="3068"/>
                    <a:pt x="774" y="3068"/>
                  </a:cubicBezTo>
                  <a:lnTo>
                    <a:pt x="786" y="3068"/>
                  </a:lnTo>
                  <a:cubicBezTo>
                    <a:pt x="815" y="3063"/>
                    <a:pt x="835" y="3032"/>
                    <a:pt x="827" y="3003"/>
                  </a:cubicBezTo>
                  <a:lnTo>
                    <a:pt x="114" y="45"/>
                  </a:lnTo>
                  <a:cubicBezTo>
                    <a:pt x="110" y="18"/>
                    <a:pt x="88" y="0"/>
                    <a:pt x="62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18"/>
            <p:cNvSpPr/>
            <p:nvPr/>
          </p:nvSpPr>
          <p:spPr>
            <a:xfrm rot="385884">
              <a:off x="9652099" y="4162795"/>
              <a:ext cx="39730" cy="146354"/>
            </a:xfrm>
            <a:custGeom>
              <a:avLst/>
              <a:gdLst/>
              <a:ahLst/>
              <a:cxnLst/>
              <a:rect l="l" t="t" r="r" b="b"/>
              <a:pathLst>
                <a:path w="833" h="3069" extrusionOk="0">
                  <a:moveTo>
                    <a:pt x="62" y="0"/>
                  </a:moveTo>
                  <a:cubicBezTo>
                    <a:pt x="57" y="0"/>
                    <a:pt x="53" y="1"/>
                    <a:pt x="49" y="2"/>
                  </a:cubicBezTo>
                  <a:cubicBezTo>
                    <a:pt x="18" y="9"/>
                    <a:pt x="1" y="38"/>
                    <a:pt x="5" y="70"/>
                  </a:cubicBezTo>
                  <a:lnTo>
                    <a:pt x="719" y="3027"/>
                  </a:lnTo>
                  <a:cubicBezTo>
                    <a:pt x="724" y="3052"/>
                    <a:pt x="748" y="3069"/>
                    <a:pt x="772" y="3069"/>
                  </a:cubicBezTo>
                  <a:lnTo>
                    <a:pt x="784" y="3069"/>
                  </a:lnTo>
                  <a:cubicBezTo>
                    <a:pt x="816" y="3064"/>
                    <a:pt x="833" y="3032"/>
                    <a:pt x="828" y="3003"/>
                  </a:cubicBezTo>
                  <a:lnTo>
                    <a:pt x="115" y="46"/>
                  </a:lnTo>
                  <a:cubicBezTo>
                    <a:pt x="110" y="19"/>
                    <a:pt x="87" y="0"/>
                    <a:pt x="62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18"/>
            <p:cNvSpPr/>
            <p:nvPr/>
          </p:nvSpPr>
          <p:spPr>
            <a:xfrm rot="385884">
              <a:off x="9699357" y="4148549"/>
              <a:ext cx="39873" cy="146258"/>
            </a:xfrm>
            <a:custGeom>
              <a:avLst/>
              <a:gdLst/>
              <a:ahLst/>
              <a:cxnLst/>
              <a:rect l="l" t="t" r="r" b="b"/>
              <a:pathLst>
                <a:path w="836" h="3067" extrusionOk="0">
                  <a:moveTo>
                    <a:pt x="64" y="0"/>
                  </a:moveTo>
                  <a:cubicBezTo>
                    <a:pt x="59" y="0"/>
                    <a:pt x="54" y="1"/>
                    <a:pt x="49" y="2"/>
                  </a:cubicBezTo>
                  <a:cubicBezTo>
                    <a:pt x="20" y="7"/>
                    <a:pt x="1" y="39"/>
                    <a:pt x="8" y="68"/>
                  </a:cubicBezTo>
                  <a:lnTo>
                    <a:pt x="719" y="3025"/>
                  </a:lnTo>
                  <a:cubicBezTo>
                    <a:pt x="726" y="3050"/>
                    <a:pt x="750" y="3067"/>
                    <a:pt x="775" y="3067"/>
                  </a:cubicBezTo>
                  <a:lnTo>
                    <a:pt x="787" y="3067"/>
                  </a:lnTo>
                  <a:cubicBezTo>
                    <a:pt x="816" y="3062"/>
                    <a:pt x="835" y="3030"/>
                    <a:pt x="828" y="3001"/>
                  </a:cubicBezTo>
                  <a:lnTo>
                    <a:pt x="117" y="44"/>
                  </a:lnTo>
                  <a:cubicBezTo>
                    <a:pt x="111" y="19"/>
                    <a:pt x="90" y="0"/>
                    <a:pt x="64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18"/>
            <p:cNvSpPr/>
            <p:nvPr/>
          </p:nvSpPr>
          <p:spPr>
            <a:xfrm rot="385884">
              <a:off x="9746362" y="4135560"/>
              <a:ext cx="39825" cy="146401"/>
            </a:xfrm>
            <a:custGeom>
              <a:avLst/>
              <a:gdLst/>
              <a:ahLst/>
              <a:cxnLst/>
              <a:rect l="l" t="t" r="r" b="b"/>
              <a:pathLst>
                <a:path w="835" h="3070" extrusionOk="0">
                  <a:moveTo>
                    <a:pt x="62" y="1"/>
                  </a:moveTo>
                  <a:cubicBezTo>
                    <a:pt x="58" y="1"/>
                    <a:pt x="53" y="1"/>
                    <a:pt x="49" y="3"/>
                  </a:cubicBezTo>
                  <a:cubicBezTo>
                    <a:pt x="20" y="10"/>
                    <a:pt x="0" y="39"/>
                    <a:pt x="7" y="70"/>
                  </a:cubicBezTo>
                  <a:lnTo>
                    <a:pt x="721" y="3028"/>
                  </a:lnTo>
                  <a:cubicBezTo>
                    <a:pt x="726" y="3052"/>
                    <a:pt x="750" y="3069"/>
                    <a:pt x="774" y="3069"/>
                  </a:cubicBezTo>
                  <a:lnTo>
                    <a:pt x="786" y="3069"/>
                  </a:lnTo>
                  <a:cubicBezTo>
                    <a:pt x="818" y="3064"/>
                    <a:pt x="835" y="3033"/>
                    <a:pt x="830" y="3004"/>
                  </a:cubicBezTo>
                  <a:lnTo>
                    <a:pt x="117" y="46"/>
                  </a:lnTo>
                  <a:cubicBezTo>
                    <a:pt x="110" y="19"/>
                    <a:pt x="88" y="1"/>
                    <a:pt x="62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18"/>
            <p:cNvSpPr/>
            <p:nvPr/>
          </p:nvSpPr>
          <p:spPr>
            <a:xfrm rot="385884">
              <a:off x="9793456" y="4123633"/>
              <a:ext cx="39730" cy="146258"/>
            </a:xfrm>
            <a:custGeom>
              <a:avLst/>
              <a:gdLst/>
              <a:ahLst/>
              <a:cxnLst/>
              <a:rect l="l" t="t" r="r" b="b"/>
              <a:pathLst>
                <a:path w="833" h="3067" extrusionOk="0">
                  <a:moveTo>
                    <a:pt x="64" y="0"/>
                  </a:moveTo>
                  <a:cubicBezTo>
                    <a:pt x="59" y="0"/>
                    <a:pt x="54" y="1"/>
                    <a:pt x="49" y="2"/>
                  </a:cubicBezTo>
                  <a:cubicBezTo>
                    <a:pt x="18" y="7"/>
                    <a:pt x="1" y="39"/>
                    <a:pt x="5" y="68"/>
                  </a:cubicBezTo>
                  <a:lnTo>
                    <a:pt x="719" y="3025"/>
                  </a:lnTo>
                  <a:cubicBezTo>
                    <a:pt x="726" y="3050"/>
                    <a:pt x="748" y="3067"/>
                    <a:pt x="775" y="3067"/>
                  </a:cubicBezTo>
                  <a:lnTo>
                    <a:pt x="784" y="3067"/>
                  </a:lnTo>
                  <a:cubicBezTo>
                    <a:pt x="816" y="3062"/>
                    <a:pt x="833" y="3030"/>
                    <a:pt x="828" y="3001"/>
                  </a:cubicBezTo>
                  <a:lnTo>
                    <a:pt x="115" y="44"/>
                  </a:lnTo>
                  <a:cubicBezTo>
                    <a:pt x="111" y="19"/>
                    <a:pt x="88" y="0"/>
                    <a:pt x="64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18"/>
            <p:cNvSpPr/>
            <p:nvPr/>
          </p:nvSpPr>
          <p:spPr>
            <a:xfrm rot="385884">
              <a:off x="9840669" y="4108804"/>
              <a:ext cx="39825" cy="146401"/>
            </a:xfrm>
            <a:custGeom>
              <a:avLst/>
              <a:gdLst/>
              <a:ahLst/>
              <a:cxnLst/>
              <a:rect l="l" t="t" r="r" b="b"/>
              <a:pathLst>
                <a:path w="835" h="3070" extrusionOk="0">
                  <a:moveTo>
                    <a:pt x="64" y="0"/>
                  </a:moveTo>
                  <a:cubicBezTo>
                    <a:pt x="59" y="0"/>
                    <a:pt x="54" y="1"/>
                    <a:pt x="49" y="3"/>
                  </a:cubicBezTo>
                  <a:cubicBezTo>
                    <a:pt x="20" y="10"/>
                    <a:pt x="0" y="39"/>
                    <a:pt x="8" y="71"/>
                  </a:cubicBezTo>
                  <a:lnTo>
                    <a:pt x="718" y="3026"/>
                  </a:lnTo>
                  <a:cubicBezTo>
                    <a:pt x="726" y="3050"/>
                    <a:pt x="750" y="3069"/>
                    <a:pt x="774" y="3069"/>
                  </a:cubicBezTo>
                  <a:cubicBezTo>
                    <a:pt x="777" y="3069"/>
                    <a:pt x="781" y="3068"/>
                    <a:pt x="783" y="3068"/>
                  </a:cubicBezTo>
                  <a:cubicBezTo>
                    <a:pt x="784" y="3068"/>
                    <a:pt x="785" y="3068"/>
                    <a:pt x="786" y="3069"/>
                  </a:cubicBezTo>
                  <a:cubicBezTo>
                    <a:pt x="815" y="3062"/>
                    <a:pt x="835" y="3033"/>
                    <a:pt x="828" y="3001"/>
                  </a:cubicBezTo>
                  <a:lnTo>
                    <a:pt x="117" y="46"/>
                  </a:lnTo>
                  <a:cubicBezTo>
                    <a:pt x="111" y="20"/>
                    <a:pt x="89" y="0"/>
                    <a:pt x="64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18"/>
            <p:cNvSpPr/>
            <p:nvPr/>
          </p:nvSpPr>
          <p:spPr>
            <a:xfrm rot="385884">
              <a:off x="9645356" y="4425359"/>
              <a:ext cx="39825" cy="146258"/>
            </a:xfrm>
            <a:custGeom>
              <a:avLst/>
              <a:gdLst/>
              <a:ahLst/>
              <a:cxnLst/>
              <a:rect l="l" t="t" r="r" b="b"/>
              <a:pathLst>
                <a:path w="835" h="3067" extrusionOk="0">
                  <a:moveTo>
                    <a:pt x="63" y="0"/>
                  </a:moveTo>
                  <a:cubicBezTo>
                    <a:pt x="58" y="0"/>
                    <a:pt x="53" y="1"/>
                    <a:pt x="49" y="3"/>
                  </a:cubicBezTo>
                  <a:cubicBezTo>
                    <a:pt x="17" y="8"/>
                    <a:pt x="0" y="39"/>
                    <a:pt x="5" y="68"/>
                  </a:cubicBezTo>
                  <a:lnTo>
                    <a:pt x="718" y="3026"/>
                  </a:lnTo>
                  <a:cubicBezTo>
                    <a:pt x="725" y="3050"/>
                    <a:pt x="750" y="3067"/>
                    <a:pt x="774" y="3067"/>
                  </a:cubicBezTo>
                  <a:lnTo>
                    <a:pt x="786" y="3067"/>
                  </a:lnTo>
                  <a:cubicBezTo>
                    <a:pt x="815" y="3062"/>
                    <a:pt x="835" y="3031"/>
                    <a:pt x="827" y="3001"/>
                  </a:cubicBezTo>
                  <a:lnTo>
                    <a:pt x="114" y="44"/>
                  </a:lnTo>
                  <a:cubicBezTo>
                    <a:pt x="110" y="20"/>
                    <a:pt x="87" y="0"/>
                    <a:pt x="6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18"/>
            <p:cNvSpPr/>
            <p:nvPr/>
          </p:nvSpPr>
          <p:spPr>
            <a:xfrm rot="385884">
              <a:off x="9692555" y="4410285"/>
              <a:ext cx="39873" cy="146306"/>
            </a:xfrm>
            <a:custGeom>
              <a:avLst/>
              <a:gdLst/>
              <a:ahLst/>
              <a:cxnLst/>
              <a:rect l="l" t="t" r="r" b="b"/>
              <a:pathLst>
                <a:path w="836" h="3068" extrusionOk="0">
                  <a:moveTo>
                    <a:pt x="64" y="1"/>
                  </a:moveTo>
                  <a:cubicBezTo>
                    <a:pt x="59" y="1"/>
                    <a:pt x="54" y="2"/>
                    <a:pt x="49" y="3"/>
                  </a:cubicBezTo>
                  <a:cubicBezTo>
                    <a:pt x="20" y="8"/>
                    <a:pt x="1" y="40"/>
                    <a:pt x="8" y="69"/>
                  </a:cubicBezTo>
                  <a:lnTo>
                    <a:pt x="719" y="3026"/>
                  </a:lnTo>
                  <a:cubicBezTo>
                    <a:pt x="726" y="3050"/>
                    <a:pt x="750" y="3067"/>
                    <a:pt x="775" y="3067"/>
                  </a:cubicBezTo>
                  <a:cubicBezTo>
                    <a:pt x="778" y="3067"/>
                    <a:pt x="781" y="3066"/>
                    <a:pt x="784" y="3066"/>
                  </a:cubicBezTo>
                  <a:cubicBezTo>
                    <a:pt x="785" y="3066"/>
                    <a:pt x="786" y="3067"/>
                    <a:pt x="787" y="3067"/>
                  </a:cubicBezTo>
                  <a:cubicBezTo>
                    <a:pt x="816" y="3063"/>
                    <a:pt x="835" y="3031"/>
                    <a:pt x="828" y="3002"/>
                  </a:cubicBezTo>
                  <a:lnTo>
                    <a:pt x="115" y="44"/>
                  </a:lnTo>
                  <a:cubicBezTo>
                    <a:pt x="111" y="20"/>
                    <a:pt x="90" y="1"/>
                    <a:pt x="6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18"/>
            <p:cNvSpPr/>
            <p:nvPr/>
          </p:nvSpPr>
          <p:spPr>
            <a:xfrm rot="385884">
              <a:off x="9739955" y="4395944"/>
              <a:ext cx="39730" cy="146401"/>
            </a:xfrm>
            <a:custGeom>
              <a:avLst/>
              <a:gdLst/>
              <a:ahLst/>
              <a:cxnLst/>
              <a:rect l="l" t="t" r="r" b="b"/>
              <a:pathLst>
                <a:path w="833" h="3070" extrusionOk="0">
                  <a:moveTo>
                    <a:pt x="63" y="1"/>
                  </a:moveTo>
                  <a:cubicBezTo>
                    <a:pt x="58" y="1"/>
                    <a:pt x="53" y="2"/>
                    <a:pt x="49" y="3"/>
                  </a:cubicBezTo>
                  <a:cubicBezTo>
                    <a:pt x="17" y="8"/>
                    <a:pt x="0" y="40"/>
                    <a:pt x="5" y="69"/>
                  </a:cubicBezTo>
                  <a:lnTo>
                    <a:pt x="718" y="3026"/>
                  </a:lnTo>
                  <a:cubicBezTo>
                    <a:pt x="723" y="3050"/>
                    <a:pt x="747" y="3070"/>
                    <a:pt x="772" y="3070"/>
                  </a:cubicBezTo>
                  <a:lnTo>
                    <a:pt x="784" y="3070"/>
                  </a:lnTo>
                  <a:cubicBezTo>
                    <a:pt x="815" y="3063"/>
                    <a:pt x="832" y="3033"/>
                    <a:pt x="827" y="3002"/>
                  </a:cubicBezTo>
                  <a:lnTo>
                    <a:pt x="114" y="44"/>
                  </a:lnTo>
                  <a:cubicBezTo>
                    <a:pt x="110" y="20"/>
                    <a:pt x="87" y="1"/>
                    <a:pt x="6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18"/>
            <p:cNvSpPr/>
            <p:nvPr/>
          </p:nvSpPr>
          <p:spPr>
            <a:xfrm rot="385884">
              <a:off x="9787055" y="4383117"/>
              <a:ext cx="39825" cy="146258"/>
            </a:xfrm>
            <a:custGeom>
              <a:avLst/>
              <a:gdLst/>
              <a:ahLst/>
              <a:cxnLst/>
              <a:rect l="l" t="t" r="r" b="b"/>
              <a:pathLst>
                <a:path w="835" h="3067" extrusionOk="0">
                  <a:moveTo>
                    <a:pt x="64" y="0"/>
                  </a:moveTo>
                  <a:cubicBezTo>
                    <a:pt x="59" y="0"/>
                    <a:pt x="54" y="1"/>
                    <a:pt x="49" y="3"/>
                  </a:cubicBezTo>
                  <a:cubicBezTo>
                    <a:pt x="20" y="8"/>
                    <a:pt x="0" y="39"/>
                    <a:pt x="7" y="68"/>
                  </a:cubicBezTo>
                  <a:lnTo>
                    <a:pt x="718" y="3026"/>
                  </a:lnTo>
                  <a:cubicBezTo>
                    <a:pt x="726" y="3050"/>
                    <a:pt x="750" y="3067"/>
                    <a:pt x="774" y="3067"/>
                  </a:cubicBezTo>
                  <a:lnTo>
                    <a:pt x="786" y="3067"/>
                  </a:lnTo>
                  <a:cubicBezTo>
                    <a:pt x="815" y="3062"/>
                    <a:pt x="835" y="3030"/>
                    <a:pt x="827" y="3001"/>
                  </a:cubicBezTo>
                  <a:lnTo>
                    <a:pt x="117" y="44"/>
                  </a:lnTo>
                  <a:cubicBezTo>
                    <a:pt x="111" y="20"/>
                    <a:pt x="89" y="0"/>
                    <a:pt x="64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18"/>
            <p:cNvSpPr/>
            <p:nvPr/>
          </p:nvSpPr>
          <p:spPr>
            <a:xfrm rot="385884">
              <a:off x="9833911" y="4371028"/>
              <a:ext cx="39873" cy="146401"/>
            </a:xfrm>
            <a:custGeom>
              <a:avLst/>
              <a:gdLst/>
              <a:ahLst/>
              <a:cxnLst/>
              <a:rect l="l" t="t" r="r" b="b"/>
              <a:pathLst>
                <a:path w="836" h="3070" extrusionOk="0">
                  <a:moveTo>
                    <a:pt x="65" y="1"/>
                  </a:moveTo>
                  <a:cubicBezTo>
                    <a:pt x="60" y="1"/>
                    <a:pt x="54" y="2"/>
                    <a:pt x="49" y="3"/>
                  </a:cubicBezTo>
                  <a:cubicBezTo>
                    <a:pt x="20" y="8"/>
                    <a:pt x="1" y="40"/>
                    <a:pt x="8" y="69"/>
                  </a:cubicBezTo>
                  <a:lnTo>
                    <a:pt x="719" y="3026"/>
                  </a:lnTo>
                  <a:cubicBezTo>
                    <a:pt x="726" y="3050"/>
                    <a:pt x="750" y="3070"/>
                    <a:pt x="775" y="3070"/>
                  </a:cubicBezTo>
                  <a:lnTo>
                    <a:pt x="787" y="3070"/>
                  </a:lnTo>
                  <a:cubicBezTo>
                    <a:pt x="816" y="3063"/>
                    <a:pt x="835" y="3033"/>
                    <a:pt x="828" y="3002"/>
                  </a:cubicBezTo>
                  <a:lnTo>
                    <a:pt x="117" y="45"/>
                  </a:lnTo>
                  <a:cubicBezTo>
                    <a:pt x="111" y="20"/>
                    <a:pt x="90" y="1"/>
                    <a:pt x="65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18"/>
            <p:cNvSpPr/>
            <p:nvPr/>
          </p:nvSpPr>
          <p:spPr>
            <a:xfrm rot="385884">
              <a:off x="9881363" y="4356308"/>
              <a:ext cx="39730" cy="146354"/>
            </a:xfrm>
            <a:custGeom>
              <a:avLst/>
              <a:gdLst/>
              <a:ahLst/>
              <a:cxnLst/>
              <a:rect l="l" t="t" r="r" b="b"/>
              <a:pathLst>
                <a:path w="833" h="3069" extrusionOk="0">
                  <a:moveTo>
                    <a:pt x="61" y="0"/>
                  </a:moveTo>
                  <a:cubicBezTo>
                    <a:pt x="57" y="0"/>
                    <a:pt x="53" y="1"/>
                    <a:pt x="49" y="2"/>
                  </a:cubicBezTo>
                  <a:cubicBezTo>
                    <a:pt x="17" y="9"/>
                    <a:pt x="0" y="38"/>
                    <a:pt x="5" y="69"/>
                  </a:cubicBezTo>
                  <a:lnTo>
                    <a:pt x="718" y="3027"/>
                  </a:lnTo>
                  <a:cubicBezTo>
                    <a:pt x="726" y="3051"/>
                    <a:pt x="750" y="3068"/>
                    <a:pt x="774" y="3068"/>
                  </a:cubicBezTo>
                  <a:cubicBezTo>
                    <a:pt x="776" y="3068"/>
                    <a:pt x="778" y="3067"/>
                    <a:pt x="781" y="3067"/>
                  </a:cubicBezTo>
                  <a:cubicBezTo>
                    <a:pt x="782" y="3067"/>
                    <a:pt x="783" y="3067"/>
                    <a:pt x="784" y="3068"/>
                  </a:cubicBezTo>
                  <a:cubicBezTo>
                    <a:pt x="815" y="3063"/>
                    <a:pt x="832" y="3032"/>
                    <a:pt x="828" y="3003"/>
                  </a:cubicBezTo>
                  <a:lnTo>
                    <a:pt x="114" y="45"/>
                  </a:lnTo>
                  <a:cubicBezTo>
                    <a:pt x="110" y="18"/>
                    <a:pt x="86" y="0"/>
                    <a:pt x="61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18"/>
            <p:cNvSpPr/>
            <p:nvPr/>
          </p:nvSpPr>
          <p:spPr>
            <a:xfrm rot="385884">
              <a:off x="9676824" y="4693326"/>
              <a:ext cx="39778" cy="146354"/>
            </a:xfrm>
            <a:custGeom>
              <a:avLst/>
              <a:gdLst/>
              <a:ahLst/>
              <a:cxnLst/>
              <a:rect l="l" t="t" r="r" b="b"/>
              <a:pathLst>
                <a:path w="834" h="3069" extrusionOk="0">
                  <a:moveTo>
                    <a:pt x="64" y="0"/>
                  </a:moveTo>
                  <a:cubicBezTo>
                    <a:pt x="59" y="0"/>
                    <a:pt x="54" y="1"/>
                    <a:pt x="49" y="2"/>
                  </a:cubicBezTo>
                  <a:cubicBezTo>
                    <a:pt x="18" y="7"/>
                    <a:pt x="1" y="39"/>
                    <a:pt x="6" y="68"/>
                  </a:cubicBezTo>
                  <a:lnTo>
                    <a:pt x="719" y="3025"/>
                  </a:lnTo>
                  <a:cubicBezTo>
                    <a:pt x="726" y="3050"/>
                    <a:pt x="748" y="3069"/>
                    <a:pt x="775" y="3069"/>
                  </a:cubicBezTo>
                  <a:cubicBezTo>
                    <a:pt x="778" y="3069"/>
                    <a:pt x="780" y="3067"/>
                    <a:pt x="782" y="3067"/>
                  </a:cubicBezTo>
                  <a:cubicBezTo>
                    <a:pt x="783" y="3067"/>
                    <a:pt x="784" y="3067"/>
                    <a:pt x="785" y="3069"/>
                  </a:cubicBezTo>
                  <a:cubicBezTo>
                    <a:pt x="816" y="3062"/>
                    <a:pt x="833" y="3033"/>
                    <a:pt x="828" y="3001"/>
                  </a:cubicBezTo>
                  <a:lnTo>
                    <a:pt x="115" y="44"/>
                  </a:lnTo>
                  <a:cubicBezTo>
                    <a:pt x="111" y="19"/>
                    <a:pt x="88" y="0"/>
                    <a:pt x="64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18"/>
            <p:cNvSpPr/>
            <p:nvPr/>
          </p:nvSpPr>
          <p:spPr>
            <a:xfrm rot="385884">
              <a:off x="9724183" y="4678176"/>
              <a:ext cx="39873" cy="146258"/>
            </a:xfrm>
            <a:custGeom>
              <a:avLst/>
              <a:gdLst/>
              <a:ahLst/>
              <a:cxnLst/>
              <a:rect l="l" t="t" r="r" b="b"/>
              <a:pathLst>
                <a:path w="836" h="3067" extrusionOk="0">
                  <a:moveTo>
                    <a:pt x="65" y="0"/>
                  </a:moveTo>
                  <a:cubicBezTo>
                    <a:pt x="60" y="0"/>
                    <a:pt x="55" y="1"/>
                    <a:pt x="49" y="2"/>
                  </a:cubicBezTo>
                  <a:cubicBezTo>
                    <a:pt x="20" y="7"/>
                    <a:pt x="1" y="39"/>
                    <a:pt x="8" y="68"/>
                  </a:cubicBezTo>
                  <a:lnTo>
                    <a:pt x="721" y="3025"/>
                  </a:lnTo>
                  <a:cubicBezTo>
                    <a:pt x="726" y="3050"/>
                    <a:pt x="751" y="3067"/>
                    <a:pt x="775" y="3067"/>
                  </a:cubicBezTo>
                  <a:lnTo>
                    <a:pt x="787" y="3067"/>
                  </a:lnTo>
                  <a:cubicBezTo>
                    <a:pt x="816" y="3062"/>
                    <a:pt x="836" y="3030"/>
                    <a:pt x="828" y="3001"/>
                  </a:cubicBezTo>
                  <a:lnTo>
                    <a:pt x="117" y="44"/>
                  </a:lnTo>
                  <a:cubicBezTo>
                    <a:pt x="111" y="19"/>
                    <a:pt x="90" y="0"/>
                    <a:pt x="65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18"/>
            <p:cNvSpPr/>
            <p:nvPr/>
          </p:nvSpPr>
          <p:spPr>
            <a:xfrm rot="385884">
              <a:off x="9771441" y="4663821"/>
              <a:ext cx="39778" cy="146354"/>
            </a:xfrm>
            <a:custGeom>
              <a:avLst/>
              <a:gdLst/>
              <a:ahLst/>
              <a:cxnLst/>
              <a:rect l="l" t="t" r="r" b="b"/>
              <a:pathLst>
                <a:path w="834" h="3069" extrusionOk="0">
                  <a:moveTo>
                    <a:pt x="64" y="0"/>
                  </a:moveTo>
                  <a:cubicBezTo>
                    <a:pt x="59" y="0"/>
                    <a:pt x="54" y="1"/>
                    <a:pt x="49" y="2"/>
                  </a:cubicBezTo>
                  <a:cubicBezTo>
                    <a:pt x="18" y="7"/>
                    <a:pt x="1" y="39"/>
                    <a:pt x="6" y="68"/>
                  </a:cubicBezTo>
                  <a:lnTo>
                    <a:pt x="719" y="3025"/>
                  </a:lnTo>
                  <a:cubicBezTo>
                    <a:pt x="724" y="3050"/>
                    <a:pt x="748" y="3069"/>
                    <a:pt x="772" y="3069"/>
                  </a:cubicBezTo>
                  <a:lnTo>
                    <a:pt x="785" y="3069"/>
                  </a:lnTo>
                  <a:cubicBezTo>
                    <a:pt x="816" y="3062"/>
                    <a:pt x="833" y="3033"/>
                    <a:pt x="828" y="3001"/>
                  </a:cubicBezTo>
                  <a:lnTo>
                    <a:pt x="115" y="44"/>
                  </a:lnTo>
                  <a:cubicBezTo>
                    <a:pt x="111" y="19"/>
                    <a:pt x="88" y="0"/>
                    <a:pt x="64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18"/>
            <p:cNvSpPr/>
            <p:nvPr/>
          </p:nvSpPr>
          <p:spPr>
            <a:xfrm rot="385884">
              <a:off x="9818522" y="4651089"/>
              <a:ext cx="39873" cy="146354"/>
            </a:xfrm>
            <a:custGeom>
              <a:avLst/>
              <a:gdLst/>
              <a:ahLst/>
              <a:cxnLst/>
              <a:rect l="l" t="t" r="r" b="b"/>
              <a:pathLst>
                <a:path w="836" h="3069" extrusionOk="0">
                  <a:moveTo>
                    <a:pt x="65" y="0"/>
                  </a:moveTo>
                  <a:cubicBezTo>
                    <a:pt x="60" y="0"/>
                    <a:pt x="55" y="1"/>
                    <a:pt x="50" y="2"/>
                  </a:cubicBezTo>
                  <a:cubicBezTo>
                    <a:pt x="20" y="7"/>
                    <a:pt x="1" y="39"/>
                    <a:pt x="8" y="68"/>
                  </a:cubicBezTo>
                  <a:lnTo>
                    <a:pt x="719" y="3025"/>
                  </a:lnTo>
                  <a:cubicBezTo>
                    <a:pt x="726" y="3050"/>
                    <a:pt x="751" y="3069"/>
                    <a:pt x="775" y="3069"/>
                  </a:cubicBezTo>
                  <a:cubicBezTo>
                    <a:pt x="777" y="3069"/>
                    <a:pt x="780" y="3067"/>
                    <a:pt x="783" y="3067"/>
                  </a:cubicBezTo>
                  <a:cubicBezTo>
                    <a:pt x="785" y="3067"/>
                    <a:pt x="786" y="3067"/>
                    <a:pt x="787" y="3069"/>
                  </a:cubicBezTo>
                  <a:cubicBezTo>
                    <a:pt x="816" y="3062"/>
                    <a:pt x="836" y="3033"/>
                    <a:pt x="828" y="3001"/>
                  </a:cubicBezTo>
                  <a:lnTo>
                    <a:pt x="117" y="44"/>
                  </a:lnTo>
                  <a:cubicBezTo>
                    <a:pt x="111" y="19"/>
                    <a:pt x="90" y="0"/>
                    <a:pt x="65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18"/>
            <p:cNvSpPr/>
            <p:nvPr/>
          </p:nvSpPr>
          <p:spPr>
            <a:xfrm rot="385884">
              <a:off x="9865679" y="4638927"/>
              <a:ext cx="39730" cy="146401"/>
            </a:xfrm>
            <a:custGeom>
              <a:avLst/>
              <a:gdLst/>
              <a:ahLst/>
              <a:cxnLst/>
              <a:rect l="l" t="t" r="r" b="b"/>
              <a:pathLst>
                <a:path w="833" h="3070" extrusionOk="0">
                  <a:moveTo>
                    <a:pt x="63" y="0"/>
                  </a:moveTo>
                  <a:cubicBezTo>
                    <a:pt x="59" y="0"/>
                    <a:pt x="54" y="1"/>
                    <a:pt x="49" y="2"/>
                  </a:cubicBezTo>
                  <a:cubicBezTo>
                    <a:pt x="17" y="7"/>
                    <a:pt x="0" y="39"/>
                    <a:pt x="5" y="68"/>
                  </a:cubicBezTo>
                  <a:lnTo>
                    <a:pt x="719" y="3025"/>
                  </a:lnTo>
                  <a:cubicBezTo>
                    <a:pt x="723" y="3050"/>
                    <a:pt x="748" y="3069"/>
                    <a:pt x="772" y="3069"/>
                  </a:cubicBezTo>
                  <a:lnTo>
                    <a:pt x="784" y="3069"/>
                  </a:lnTo>
                  <a:cubicBezTo>
                    <a:pt x="816" y="3062"/>
                    <a:pt x="833" y="3033"/>
                    <a:pt x="828" y="3001"/>
                  </a:cubicBezTo>
                  <a:lnTo>
                    <a:pt x="114" y="44"/>
                  </a:lnTo>
                  <a:cubicBezTo>
                    <a:pt x="110" y="19"/>
                    <a:pt x="88" y="0"/>
                    <a:pt x="6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18"/>
            <p:cNvSpPr/>
            <p:nvPr/>
          </p:nvSpPr>
          <p:spPr>
            <a:xfrm rot="385884">
              <a:off x="9912898" y="4624141"/>
              <a:ext cx="39730" cy="146354"/>
            </a:xfrm>
            <a:custGeom>
              <a:avLst/>
              <a:gdLst/>
              <a:ahLst/>
              <a:cxnLst/>
              <a:rect l="l" t="t" r="r" b="b"/>
              <a:pathLst>
                <a:path w="833" h="3069" extrusionOk="0">
                  <a:moveTo>
                    <a:pt x="61" y="0"/>
                  </a:moveTo>
                  <a:cubicBezTo>
                    <a:pt x="57" y="0"/>
                    <a:pt x="53" y="1"/>
                    <a:pt x="49" y="2"/>
                  </a:cubicBezTo>
                  <a:cubicBezTo>
                    <a:pt x="17" y="9"/>
                    <a:pt x="0" y="38"/>
                    <a:pt x="5" y="70"/>
                  </a:cubicBezTo>
                  <a:lnTo>
                    <a:pt x="718" y="3027"/>
                  </a:lnTo>
                  <a:cubicBezTo>
                    <a:pt x="725" y="3051"/>
                    <a:pt x="750" y="3068"/>
                    <a:pt x="774" y="3068"/>
                  </a:cubicBezTo>
                  <a:lnTo>
                    <a:pt x="784" y="3068"/>
                  </a:lnTo>
                  <a:cubicBezTo>
                    <a:pt x="815" y="3063"/>
                    <a:pt x="832" y="3032"/>
                    <a:pt x="827" y="3003"/>
                  </a:cubicBezTo>
                  <a:lnTo>
                    <a:pt x="114" y="45"/>
                  </a:lnTo>
                  <a:cubicBezTo>
                    <a:pt x="110" y="18"/>
                    <a:pt x="86" y="0"/>
                    <a:pt x="61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18"/>
            <p:cNvSpPr/>
            <p:nvPr/>
          </p:nvSpPr>
          <p:spPr>
            <a:xfrm rot="385884">
              <a:off x="9715522" y="4954668"/>
              <a:ext cx="39730" cy="146354"/>
            </a:xfrm>
            <a:custGeom>
              <a:avLst/>
              <a:gdLst/>
              <a:ahLst/>
              <a:cxnLst/>
              <a:rect l="l" t="t" r="r" b="b"/>
              <a:pathLst>
                <a:path w="833" h="3069" extrusionOk="0">
                  <a:moveTo>
                    <a:pt x="61" y="0"/>
                  </a:moveTo>
                  <a:cubicBezTo>
                    <a:pt x="57" y="0"/>
                    <a:pt x="53" y="1"/>
                    <a:pt x="49" y="2"/>
                  </a:cubicBezTo>
                  <a:cubicBezTo>
                    <a:pt x="17" y="9"/>
                    <a:pt x="0" y="38"/>
                    <a:pt x="5" y="70"/>
                  </a:cubicBezTo>
                  <a:lnTo>
                    <a:pt x="718" y="3027"/>
                  </a:lnTo>
                  <a:cubicBezTo>
                    <a:pt x="726" y="3051"/>
                    <a:pt x="750" y="3068"/>
                    <a:pt x="774" y="3068"/>
                  </a:cubicBezTo>
                  <a:lnTo>
                    <a:pt x="784" y="3068"/>
                  </a:lnTo>
                  <a:cubicBezTo>
                    <a:pt x="815" y="3064"/>
                    <a:pt x="832" y="3032"/>
                    <a:pt x="827" y="3003"/>
                  </a:cubicBezTo>
                  <a:lnTo>
                    <a:pt x="114" y="45"/>
                  </a:lnTo>
                  <a:cubicBezTo>
                    <a:pt x="110" y="18"/>
                    <a:pt x="86" y="0"/>
                    <a:pt x="61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18"/>
            <p:cNvSpPr/>
            <p:nvPr/>
          </p:nvSpPr>
          <p:spPr>
            <a:xfrm rot="385884">
              <a:off x="9762879" y="4939471"/>
              <a:ext cx="39825" cy="146401"/>
            </a:xfrm>
            <a:custGeom>
              <a:avLst/>
              <a:gdLst/>
              <a:ahLst/>
              <a:cxnLst/>
              <a:rect l="l" t="t" r="r" b="b"/>
              <a:pathLst>
                <a:path w="835" h="3070" extrusionOk="0">
                  <a:moveTo>
                    <a:pt x="64" y="0"/>
                  </a:moveTo>
                  <a:cubicBezTo>
                    <a:pt x="59" y="0"/>
                    <a:pt x="54" y="1"/>
                    <a:pt x="49" y="3"/>
                  </a:cubicBezTo>
                  <a:cubicBezTo>
                    <a:pt x="20" y="10"/>
                    <a:pt x="0" y="39"/>
                    <a:pt x="7" y="71"/>
                  </a:cubicBezTo>
                  <a:lnTo>
                    <a:pt x="721" y="3026"/>
                  </a:lnTo>
                  <a:cubicBezTo>
                    <a:pt x="726" y="3050"/>
                    <a:pt x="750" y="3069"/>
                    <a:pt x="774" y="3069"/>
                  </a:cubicBezTo>
                  <a:lnTo>
                    <a:pt x="786" y="3069"/>
                  </a:lnTo>
                  <a:cubicBezTo>
                    <a:pt x="818" y="3062"/>
                    <a:pt x="835" y="3033"/>
                    <a:pt x="830" y="3001"/>
                  </a:cubicBezTo>
                  <a:lnTo>
                    <a:pt x="117" y="46"/>
                  </a:lnTo>
                  <a:cubicBezTo>
                    <a:pt x="111" y="20"/>
                    <a:pt x="89" y="0"/>
                    <a:pt x="64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18"/>
            <p:cNvSpPr/>
            <p:nvPr/>
          </p:nvSpPr>
          <p:spPr>
            <a:xfrm rot="385884">
              <a:off x="9810218" y="4925373"/>
              <a:ext cx="39873" cy="146258"/>
            </a:xfrm>
            <a:custGeom>
              <a:avLst/>
              <a:gdLst/>
              <a:ahLst/>
              <a:cxnLst/>
              <a:rect l="l" t="t" r="r" b="b"/>
              <a:pathLst>
                <a:path w="836" h="3067" extrusionOk="0">
                  <a:moveTo>
                    <a:pt x="64" y="0"/>
                  </a:moveTo>
                  <a:cubicBezTo>
                    <a:pt x="59" y="0"/>
                    <a:pt x="54" y="1"/>
                    <a:pt x="49" y="3"/>
                  </a:cubicBezTo>
                  <a:cubicBezTo>
                    <a:pt x="18" y="8"/>
                    <a:pt x="1" y="39"/>
                    <a:pt x="6" y="68"/>
                  </a:cubicBezTo>
                  <a:lnTo>
                    <a:pt x="719" y="3026"/>
                  </a:lnTo>
                  <a:cubicBezTo>
                    <a:pt x="726" y="3050"/>
                    <a:pt x="750" y="3067"/>
                    <a:pt x="775" y="3067"/>
                  </a:cubicBezTo>
                  <a:lnTo>
                    <a:pt x="787" y="3067"/>
                  </a:lnTo>
                  <a:cubicBezTo>
                    <a:pt x="816" y="3062"/>
                    <a:pt x="835" y="3030"/>
                    <a:pt x="828" y="3001"/>
                  </a:cubicBezTo>
                  <a:lnTo>
                    <a:pt x="115" y="44"/>
                  </a:lnTo>
                  <a:cubicBezTo>
                    <a:pt x="111" y="20"/>
                    <a:pt x="88" y="0"/>
                    <a:pt x="64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18"/>
            <p:cNvSpPr/>
            <p:nvPr/>
          </p:nvSpPr>
          <p:spPr>
            <a:xfrm rot="385884">
              <a:off x="9857221" y="4912432"/>
              <a:ext cx="39825" cy="146354"/>
            </a:xfrm>
            <a:custGeom>
              <a:avLst/>
              <a:gdLst/>
              <a:ahLst/>
              <a:cxnLst/>
              <a:rect l="l" t="t" r="r" b="b"/>
              <a:pathLst>
                <a:path w="835" h="3069" extrusionOk="0">
                  <a:moveTo>
                    <a:pt x="62" y="0"/>
                  </a:moveTo>
                  <a:cubicBezTo>
                    <a:pt x="58" y="0"/>
                    <a:pt x="53" y="1"/>
                    <a:pt x="49" y="2"/>
                  </a:cubicBezTo>
                  <a:cubicBezTo>
                    <a:pt x="20" y="9"/>
                    <a:pt x="0" y="38"/>
                    <a:pt x="8" y="70"/>
                  </a:cubicBezTo>
                  <a:lnTo>
                    <a:pt x="718" y="3027"/>
                  </a:lnTo>
                  <a:cubicBezTo>
                    <a:pt x="726" y="3051"/>
                    <a:pt x="750" y="3068"/>
                    <a:pt x="774" y="3068"/>
                  </a:cubicBezTo>
                  <a:lnTo>
                    <a:pt x="786" y="3068"/>
                  </a:lnTo>
                  <a:cubicBezTo>
                    <a:pt x="815" y="3063"/>
                    <a:pt x="835" y="3032"/>
                    <a:pt x="828" y="3003"/>
                  </a:cubicBezTo>
                  <a:lnTo>
                    <a:pt x="114" y="45"/>
                  </a:lnTo>
                  <a:cubicBezTo>
                    <a:pt x="110" y="18"/>
                    <a:pt x="88" y="0"/>
                    <a:pt x="62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18"/>
            <p:cNvSpPr/>
            <p:nvPr/>
          </p:nvSpPr>
          <p:spPr>
            <a:xfrm rot="385884">
              <a:off x="9904317" y="4900457"/>
              <a:ext cx="39730" cy="146258"/>
            </a:xfrm>
            <a:custGeom>
              <a:avLst/>
              <a:gdLst/>
              <a:ahLst/>
              <a:cxnLst/>
              <a:rect l="l" t="t" r="r" b="b"/>
              <a:pathLst>
                <a:path w="833" h="3067" extrusionOk="0">
                  <a:moveTo>
                    <a:pt x="64" y="0"/>
                  </a:moveTo>
                  <a:cubicBezTo>
                    <a:pt x="59" y="0"/>
                    <a:pt x="54" y="1"/>
                    <a:pt x="49" y="3"/>
                  </a:cubicBezTo>
                  <a:cubicBezTo>
                    <a:pt x="18" y="8"/>
                    <a:pt x="1" y="39"/>
                    <a:pt x="6" y="68"/>
                  </a:cubicBezTo>
                  <a:lnTo>
                    <a:pt x="719" y="3026"/>
                  </a:lnTo>
                  <a:cubicBezTo>
                    <a:pt x="724" y="3050"/>
                    <a:pt x="748" y="3067"/>
                    <a:pt x="772" y="3067"/>
                  </a:cubicBezTo>
                  <a:lnTo>
                    <a:pt x="784" y="3067"/>
                  </a:lnTo>
                  <a:cubicBezTo>
                    <a:pt x="816" y="3062"/>
                    <a:pt x="833" y="3030"/>
                    <a:pt x="828" y="3001"/>
                  </a:cubicBezTo>
                  <a:lnTo>
                    <a:pt x="115" y="44"/>
                  </a:lnTo>
                  <a:cubicBezTo>
                    <a:pt x="111" y="20"/>
                    <a:pt x="88" y="0"/>
                    <a:pt x="64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18"/>
            <p:cNvSpPr/>
            <p:nvPr/>
          </p:nvSpPr>
          <p:spPr>
            <a:xfrm rot="385884">
              <a:off x="9951541" y="4885534"/>
              <a:ext cx="39825" cy="146401"/>
            </a:xfrm>
            <a:custGeom>
              <a:avLst/>
              <a:gdLst/>
              <a:ahLst/>
              <a:cxnLst/>
              <a:rect l="l" t="t" r="r" b="b"/>
              <a:pathLst>
                <a:path w="835" h="3070" extrusionOk="0">
                  <a:moveTo>
                    <a:pt x="63" y="0"/>
                  </a:moveTo>
                  <a:cubicBezTo>
                    <a:pt x="58" y="0"/>
                    <a:pt x="54" y="1"/>
                    <a:pt x="49" y="3"/>
                  </a:cubicBezTo>
                  <a:cubicBezTo>
                    <a:pt x="17" y="7"/>
                    <a:pt x="0" y="39"/>
                    <a:pt x="5" y="68"/>
                  </a:cubicBezTo>
                  <a:lnTo>
                    <a:pt x="718" y="3025"/>
                  </a:lnTo>
                  <a:cubicBezTo>
                    <a:pt x="726" y="3050"/>
                    <a:pt x="750" y="3069"/>
                    <a:pt x="774" y="3069"/>
                  </a:cubicBezTo>
                  <a:lnTo>
                    <a:pt x="786" y="3069"/>
                  </a:lnTo>
                  <a:cubicBezTo>
                    <a:pt x="815" y="3062"/>
                    <a:pt x="835" y="3033"/>
                    <a:pt x="828" y="3001"/>
                  </a:cubicBezTo>
                  <a:lnTo>
                    <a:pt x="114" y="44"/>
                  </a:lnTo>
                  <a:cubicBezTo>
                    <a:pt x="110" y="19"/>
                    <a:pt x="88" y="0"/>
                    <a:pt x="6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18"/>
            <p:cNvSpPr/>
            <p:nvPr/>
          </p:nvSpPr>
          <p:spPr>
            <a:xfrm rot="385884">
              <a:off x="9612554" y="3098773"/>
              <a:ext cx="782725" cy="2213425"/>
            </a:xfrm>
            <a:custGeom>
              <a:avLst/>
              <a:gdLst/>
              <a:ahLst/>
              <a:cxnLst/>
              <a:rect l="l" t="t" r="r" b="b"/>
              <a:pathLst>
                <a:path w="16411" h="46415" extrusionOk="0">
                  <a:moveTo>
                    <a:pt x="16411" y="46414"/>
                  </a:moveTo>
                  <a:lnTo>
                    <a:pt x="12189" y="46414"/>
                  </a:lnTo>
                  <a:lnTo>
                    <a:pt x="1" y="1"/>
                  </a:lnTo>
                  <a:lnTo>
                    <a:pt x="3822" y="1932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18"/>
            <p:cNvSpPr/>
            <p:nvPr/>
          </p:nvSpPr>
          <p:spPr>
            <a:xfrm rot="385884">
              <a:off x="9523653" y="2563844"/>
              <a:ext cx="83371" cy="278258"/>
            </a:xfrm>
            <a:custGeom>
              <a:avLst/>
              <a:gdLst/>
              <a:ahLst/>
              <a:cxnLst/>
              <a:rect l="l" t="t" r="r" b="b"/>
              <a:pathLst>
                <a:path w="1748" h="5835" extrusionOk="0">
                  <a:moveTo>
                    <a:pt x="61" y="0"/>
                  </a:moveTo>
                  <a:cubicBezTo>
                    <a:pt x="56" y="0"/>
                    <a:pt x="51" y="1"/>
                    <a:pt x="47" y="2"/>
                  </a:cubicBezTo>
                  <a:cubicBezTo>
                    <a:pt x="15" y="11"/>
                    <a:pt x="1" y="43"/>
                    <a:pt x="8" y="72"/>
                  </a:cubicBezTo>
                  <a:lnTo>
                    <a:pt x="1612" y="5725"/>
                  </a:lnTo>
                  <a:lnTo>
                    <a:pt x="1641" y="5834"/>
                  </a:lnTo>
                  <a:lnTo>
                    <a:pt x="1748" y="5803"/>
                  </a:lnTo>
                  <a:lnTo>
                    <a:pt x="1721" y="5693"/>
                  </a:lnTo>
                  <a:lnTo>
                    <a:pt x="117" y="43"/>
                  </a:lnTo>
                  <a:cubicBezTo>
                    <a:pt x="109" y="16"/>
                    <a:pt x="85" y="0"/>
                    <a:pt x="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18"/>
            <p:cNvSpPr/>
            <p:nvPr/>
          </p:nvSpPr>
          <p:spPr>
            <a:xfrm rot="385884">
              <a:off x="9751934" y="5214716"/>
              <a:ext cx="23514" cy="76205"/>
            </a:xfrm>
            <a:custGeom>
              <a:avLst/>
              <a:gdLst/>
              <a:ahLst/>
              <a:cxnLst/>
              <a:rect l="l" t="t" r="r" b="b"/>
              <a:pathLst>
                <a:path w="493" h="1598" extrusionOk="0">
                  <a:moveTo>
                    <a:pt x="62" y="0"/>
                  </a:moveTo>
                  <a:cubicBezTo>
                    <a:pt x="58" y="0"/>
                    <a:pt x="53" y="1"/>
                    <a:pt x="49" y="2"/>
                  </a:cubicBezTo>
                  <a:cubicBezTo>
                    <a:pt x="20" y="6"/>
                    <a:pt x="0" y="38"/>
                    <a:pt x="8" y="67"/>
                  </a:cubicBezTo>
                  <a:lnTo>
                    <a:pt x="376" y="1598"/>
                  </a:lnTo>
                  <a:lnTo>
                    <a:pt x="493" y="1598"/>
                  </a:lnTo>
                  <a:lnTo>
                    <a:pt x="117" y="43"/>
                  </a:lnTo>
                  <a:cubicBezTo>
                    <a:pt x="111" y="18"/>
                    <a:pt x="88" y="0"/>
                    <a:pt x="62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18"/>
            <p:cNvSpPr/>
            <p:nvPr/>
          </p:nvSpPr>
          <p:spPr>
            <a:xfrm rot="385884">
              <a:off x="9798233" y="5199770"/>
              <a:ext cx="28188" cy="96472"/>
            </a:xfrm>
            <a:custGeom>
              <a:avLst/>
              <a:gdLst/>
              <a:ahLst/>
              <a:cxnLst/>
              <a:rect l="l" t="t" r="r" b="b"/>
              <a:pathLst>
                <a:path w="591" h="2023" extrusionOk="0">
                  <a:moveTo>
                    <a:pt x="62" y="0"/>
                  </a:moveTo>
                  <a:cubicBezTo>
                    <a:pt x="58" y="0"/>
                    <a:pt x="54" y="1"/>
                    <a:pt x="49" y="2"/>
                  </a:cubicBezTo>
                  <a:cubicBezTo>
                    <a:pt x="18" y="6"/>
                    <a:pt x="1" y="38"/>
                    <a:pt x="6" y="67"/>
                  </a:cubicBezTo>
                  <a:lnTo>
                    <a:pt x="476" y="2023"/>
                  </a:lnTo>
                  <a:lnTo>
                    <a:pt x="590" y="2023"/>
                  </a:lnTo>
                  <a:lnTo>
                    <a:pt x="115" y="43"/>
                  </a:lnTo>
                  <a:cubicBezTo>
                    <a:pt x="111" y="18"/>
                    <a:pt x="87" y="0"/>
                    <a:pt x="62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18"/>
            <p:cNvSpPr/>
            <p:nvPr/>
          </p:nvSpPr>
          <p:spPr>
            <a:xfrm rot="385884">
              <a:off x="9844291" y="5185618"/>
              <a:ext cx="33005" cy="116024"/>
            </a:xfrm>
            <a:custGeom>
              <a:avLst/>
              <a:gdLst/>
              <a:ahLst/>
              <a:cxnLst/>
              <a:rect l="l" t="t" r="r" b="b"/>
              <a:pathLst>
                <a:path w="692" h="2433" extrusionOk="0">
                  <a:moveTo>
                    <a:pt x="62" y="0"/>
                  </a:moveTo>
                  <a:cubicBezTo>
                    <a:pt x="57" y="0"/>
                    <a:pt x="53" y="1"/>
                    <a:pt x="49" y="2"/>
                  </a:cubicBezTo>
                  <a:cubicBezTo>
                    <a:pt x="17" y="6"/>
                    <a:pt x="0" y="38"/>
                    <a:pt x="5" y="67"/>
                  </a:cubicBezTo>
                  <a:lnTo>
                    <a:pt x="575" y="2433"/>
                  </a:lnTo>
                  <a:lnTo>
                    <a:pt x="692" y="2433"/>
                  </a:lnTo>
                  <a:lnTo>
                    <a:pt x="115" y="43"/>
                  </a:lnTo>
                  <a:cubicBezTo>
                    <a:pt x="110" y="18"/>
                    <a:pt x="87" y="0"/>
                    <a:pt x="62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18"/>
            <p:cNvSpPr/>
            <p:nvPr/>
          </p:nvSpPr>
          <p:spPr>
            <a:xfrm rot="385884">
              <a:off x="9890349" y="5173072"/>
              <a:ext cx="37441" cy="134050"/>
            </a:xfrm>
            <a:custGeom>
              <a:avLst/>
              <a:gdLst/>
              <a:ahLst/>
              <a:cxnLst/>
              <a:rect l="l" t="t" r="r" b="b"/>
              <a:pathLst>
                <a:path w="785" h="2811" extrusionOk="0">
                  <a:moveTo>
                    <a:pt x="62" y="0"/>
                  </a:moveTo>
                  <a:cubicBezTo>
                    <a:pt x="58" y="0"/>
                    <a:pt x="54" y="1"/>
                    <a:pt x="49" y="2"/>
                  </a:cubicBezTo>
                  <a:cubicBezTo>
                    <a:pt x="20" y="6"/>
                    <a:pt x="1" y="38"/>
                    <a:pt x="8" y="67"/>
                  </a:cubicBezTo>
                  <a:lnTo>
                    <a:pt x="668" y="2811"/>
                  </a:lnTo>
                  <a:lnTo>
                    <a:pt x="784" y="2811"/>
                  </a:lnTo>
                  <a:lnTo>
                    <a:pt x="117" y="43"/>
                  </a:lnTo>
                  <a:cubicBezTo>
                    <a:pt x="111" y="18"/>
                    <a:pt x="88" y="0"/>
                    <a:pt x="62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18"/>
            <p:cNvSpPr/>
            <p:nvPr/>
          </p:nvSpPr>
          <p:spPr>
            <a:xfrm rot="385884">
              <a:off x="9936665" y="5160992"/>
              <a:ext cx="39730" cy="146449"/>
            </a:xfrm>
            <a:custGeom>
              <a:avLst/>
              <a:gdLst/>
              <a:ahLst/>
              <a:cxnLst/>
              <a:rect l="l" t="t" r="r" b="b"/>
              <a:pathLst>
                <a:path w="833" h="3071" extrusionOk="0">
                  <a:moveTo>
                    <a:pt x="62" y="0"/>
                  </a:moveTo>
                  <a:cubicBezTo>
                    <a:pt x="57" y="0"/>
                    <a:pt x="53" y="1"/>
                    <a:pt x="49" y="2"/>
                  </a:cubicBezTo>
                  <a:cubicBezTo>
                    <a:pt x="18" y="6"/>
                    <a:pt x="1" y="38"/>
                    <a:pt x="5" y="67"/>
                  </a:cubicBezTo>
                  <a:lnTo>
                    <a:pt x="719" y="3027"/>
                  </a:lnTo>
                  <a:cubicBezTo>
                    <a:pt x="724" y="3051"/>
                    <a:pt x="748" y="3071"/>
                    <a:pt x="772" y="3071"/>
                  </a:cubicBezTo>
                  <a:cubicBezTo>
                    <a:pt x="777" y="3071"/>
                    <a:pt x="782" y="3071"/>
                    <a:pt x="784" y="3068"/>
                  </a:cubicBezTo>
                  <a:cubicBezTo>
                    <a:pt x="816" y="3061"/>
                    <a:pt x="833" y="3032"/>
                    <a:pt x="828" y="3000"/>
                  </a:cubicBezTo>
                  <a:lnTo>
                    <a:pt x="115" y="43"/>
                  </a:lnTo>
                  <a:cubicBezTo>
                    <a:pt x="110" y="18"/>
                    <a:pt x="87" y="0"/>
                    <a:pt x="62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18"/>
            <p:cNvSpPr/>
            <p:nvPr/>
          </p:nvSpPr>
          <p:spPr>
            <a:xfrm rot="385884">
              <a:off x="9983983" y="5146225"/>
              <a:ext cx="39873" cy="146306"/>
            </a:xfrm>
            <a:custGeom>
              <a:avLst/>
              <a:gdLst/>
              <a:ahLst/>
              <a:cxnLst/>
              <a:rect l="l" t="t" r="r" b="b"/>
              <a:pathLst>
                <a:path w="836" h="3068" extrusionOk="0">
                  <a:moveTo>
                    <a:pt x="60" y="0"/>
                  </a:moveTo>
                  <a:cubicBezTo>
                    <a:pt x="56" y="0"/>
                    <a:pt x="53" y="0"/>
                    <a:pt x="49" y="1"/>
                  </a:cubicBezTo>
                  <a:cubicBezTo>
                    <a:pt x="20" y="8"/>
                    <a:pt x="1" y="37"/>
                    <a:pt x="8" y="69"/>
                  </a:cubicBezTo>
                  <a:lnTo>
                    <a:pt x="719" y="3026"/>
                  </a:lnTo>
                  <a:cubicBezTo>
                    <a:pt x="726" y="3053"/>
                    <a:pt x="750" y="3068"/>
                    <a:pt x="774" y="3068"/>
                  </a:cubicBezTo>
                  <a:cubicBezTo>
                    <a:pt x="777" y="3068"/>
                    <a:pt x="784" y="3068"/>
                    <a:pt x="787" y="3065"/>
                  </a:cubicBezTo>
                  <a:cubicBezTo>
                    <a:pt x="816" y="3063"/>
                    <a:pt x="835" y="3031"/>
                    <a:pt x="828" y="3002"/>
                  </a:cubicBezTo>
                  <a:lnTo>
                    <a:pt x="117" y="45"/>
                  </a:lnTo>
                  <a:cubicBezTo>
                    <a:pt x="111" y="17"/>
                    <a:pt x="87" y="0"/>
                    <a:pt x="60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ONLY_1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p19"/>
          <p:cNvSpPr txBox="1">
            <a:spLocks noGrp="1"/>
          </p:cNvSpPr>
          <p:nvPr>
            <p:ph type="title"/>
          </p:nvPr>
        </p:nvSpPr>
        <p:spPr>
          <a:xfrm>
            <a:off x="729875" y="479550"/>
            <a:ext cx="768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99" name="Google Shape;1399;p19"/>
          <p:cNvSpPr/>
          <p:nvPr/>
        </p:nvSpPr>
        <p:spPr>
          <a:xfrm>
            <a:off x="694662" y="4524537"/>
            <a:ext cx="906841" cy="715175"/>
          </a:xfrm>
          <a:custGeom>
            <a:avLst/>
            <a:gdLst/>
            <a:ahLst/>
            <a:cxnLst/>
            <a:rect l="l" t="t" r="r" b="b"/>
            <a:pathLst>
              <a:path w="44301" h="34942" extrusionOk="0">
                <a:moveTo>
                  <a:pt x="11796" y="7098"/>
                </a:moveTo>
                <a:cubicBezTo>
                  <a:pt x="11800" y="7098"/>
                  <a:pt x="11804" y="7099"/>
                  <a:pt x="11808" y="7100"/>
                </a:cubicBezTo>
                <a:lnTo>
                  <a:pt x="14254" y="7893"/>
                </a:lnTo>
                <a:cubicBezTo>
                  <a:pt x="14266" y="7895"/>
                  <a:pt x="14273" y="7905"/>
                  <a:pt x="14281" y="7917"/>
                </a:cubicBezTo>
                <a:cubicBezTo>
                  <a:pt x="14290" y="7929"/>
                  <a:pt x="14290" y="7941"/>
                  <a:pt x="14283" y="7954"/>
                </a:cubicBezTo>
                <a:cubicBezTo>
                  <a:pt x="14281" y="7956"/>
                  <a:pt x="14281" y="7958"/>
                  <a:pt x="14278" y="7961"/>
                </a:cubicBezTo>
                <a:lnTo>
                  <a:pt x="14074" y="10824"/>
                </a:lnTo>
                <a:cubicBezTo>
                  <a:pt x="14074" y="10836"/>
                  <a:pt x="14065" y="10848"/>
                  <a:pt x="14055" y="10858"/>
                </a:cubicBezTo>
                <a:cubicBezTo>
                  <a:pt x="14048" y="10865"/>
                  <a:pt x="14038" y="10867"/>
                  <a:pt x="14028" y="10867"/>
                </a:cubicBezTo>
                <a:lnTo>
                  <a:pt x="14019" y="10867"/>
                </a:lnTo>
                <a:lnTo>
                  <a:pt x="11653" y="10307"/>
                </a:lnTo>
                <a:cubicBezTo>
                  <a:pt x="11634" y="10300"/>
                  <a:pt x="11617" y="10283"/>
                  <a:pt x="11617" y="10261"/>
                </a:cubicBezTo>
                <a:lnTo>
                  <a:pt x="11750" y="7143"/>
                </a:lnTo>
                <a:cubicBezTo>
                  <a:pt x="11750" y="7129"/>
                  <a:pt x="11760" y="7117"/>
                  <a:pt x="11770" y="7107"/>
                </a:cubicBezTo>
                <a:cubicBezTo>
                  <a:pt x="11778" y="7100"/>
                  <a:pt x="11787" y="7098"/>
                  <a:pt x="11796" y="7098"/>
                </a:cubicBezTo>
                <a:close/>
                <a:moveTo>
                  <a:pt x="14400" y="7938"/>
                </a:moveTo>
                <a:cubicBezTo>
                  <a:pt x="14406" y="7938"/>
                  <a:pt x="14411" y="7939"/>
                  <a:pt x="14416" y="7941"/>
                </a:cubicBezTo>
                <a:lnTo>
                  <a:pt x="16141" y="8495"/>
                </a:lnTo>
                <a:cubicBezTo>
                  <a:pt x="16161" y="8502"/>
                  <a:pt x="16175" y="8519"/>
                  <a:pt x="16173" y="8541"/>
                </a:cubicBezTo>
                <a:lnTo>
                  <a:pt x="16049" y="11297"/>
                </a:lnTo>
                <a:cubicBezTo>
                  <a:pt x="16044" y="11314"/>
                  <a:pt x="16039" y="11326"/>
                  <a:pt x="16027" y="11331"/>
                </a:cubicBezTo>
                <a:cubicBezTo>
                  <a:pt x="16018" y="11338"/>
                  <a:pt x="16008" y="11340"/>
                  <a:pt x="16001" y="11340"/>
                </a:cubicBezTo>
                <a:lnTo>
                  <a:pt x="15991" y="11340"/>
                </a:lnTo>
                <a:lnTo>
                  <a:pt x="14188" y="10909"/>
                </a:lnTo>
                <a:cubicBezTo>
                  <a:pt x="14169" y="10904"/>
                  <a:pt x="14152" y="10884"/>
                  <a:pt x="14157" y="10860"/>
                </a:cubicBezTo>
                <a:lnTo>
                  <a:pt x="14356" y="7980"/>
                </a:lnTo>
                <a:cubicBezTo>
                  <a:pt x="14356" y="7966"/>
                  <a:pt x="14365" y="7954"/>
                  <a:pt x="14378" y="7946"/>
                </a:cubicBezTo>
                <a:cubicBezTo>
                  <a:pt x="14385" y="7941"/>
                  <a:pt x="14393" y="7938"/>
                  <a:pt x="14400" y="7938"/>
                </a:cubicBezTo>
                <a:close/>
                <a:moveTo>
                  <a:pt x="37695" y="14795"/>
                </a:moveTo>
                <a:lnTo>
                  <a:pt x="42763" y="14861"/>
                </a:lnTo>
                <a:cubicBezTo>
                  <a:pt x="42775" y="14861"/>
                  <a:pt x="42787" y="14868"/>
                  <a:pt x="42794" y="14878"/>
                </a:cubicBezTo>
                <a:cubicBezTo>
                  <a:pt x="42804" y="14885"/>
                  <a:pt x="42807" y="14897"/>
                  <a:pt x="42807" y="14909"/>
                </a:cubicBezTo>
                <a:lnTo>
                  <a:pt x="42741" y="16527"/>
                </a:lnTo>
                <a:cubicBezTo>
                  <a:pt x="42741" y="16552"/>
                  <a:pt x="42719" y="16569"/>
                  <a:pt x="42695" y="16569"/>
                </a:cubicBezTo>
                <a:lnTo>
                  <a:pt x="37554" y="16726"/>
                </a:lnTo>
                <a:cubicBezTo>
                  <a:pt x="37542" y="16726"/>
                  <a:pt x="37530" y="16721"/>
                  <a:pt x="37523" y="16712"/>
                </a:cubicBezTo>
                <a:cubicBezTo>
                  <a:pt x="37513" y="16704"/>
                  <a:pt x="37506" y="16692"/>
                  <a:pt x="37506" y="16678"/>
                </a:cubicBezTo>
                <a:cubicBezTo>
                  <a:pt x="37566" y="15853"/>
                  <a:pt x="37617" y="15246"/>
                  <a:pt x="37639" y="14955"/>
                </a:cubicBezTo>
                <a:lnTo>
                  <a:pt x="37649" y="14836"/>
                </a:lnTo>
                <a:cubicBezTo>
                  <a:pt x="37651" y="14812"/>
                  <a:pt x="37671" y="14795"/>
                  <a:pt x="37695" y="14795"/>
                </a:cubicBezTo>
                <a:close/>
                <a:moveTo>
                  <a:pt x="11657" y="10387"/>
                </a:moveTo>
                <a:cubicBezTo>
                  <a:pt x="11661" y="10387"/>
                  <a:pt x="11665" y="10388"/>
                  <a:pt x="11670" y="10389"/>
                </a:cubicBezTo>
                <a:lnTo>
                  <a:pt x="14031" y="10952"/>
                </a:lnTo>
                <a:cubicBezTo>
                  <a:pt x="14052" y="10959"/>
                  <a:pt x="14067" y="10976"/>
                  <a:pt x="14065" y="11001"/>
                </a:cubicBezTo>
                <a:lnTo>
                  <a:pt x="13582" y="18361"/>
                </a:lnTo>
                <a:cubicBezTo>
                  <a:pt x="13582" y="18374"/>
                  <a:pt x="13575" y="18388"/>
                  <a:pt x="13565" y="18395"/>
                </a:cubicBezTo>
                <a:cubicBezTo>
                  <a:pt x="13555" y="18400"/>
                  <a:pt x="13545" y="18403"/>
                  <a:pt x="13538" y="18403"/>
                </a:cubicBezTo>
                <a:lnTo>
                  <a:pt x="13526" y="18403"/>
                </a:lnTo>
                <a:lnTo>
                  <a:pt x="12252" y="18075"/>
                </a:lnTo>
                <a:cubicBezTo>
                  <a:pt x="11842" y="17971"/>
                  <a:pt x="11505" y="17886"/>
                  <a:pt x="11330" y="17840"/>
                </a:cubicBezTo>
                <a:cubicBezTo>
                  <a:pt x="11309" y="17833"/>
                  <a:pt x="11294" y="17816"/>
                  <a:pt x="11296" y="17794"/>
                </a:cubicBezTo>
                <a:lnTo>
                  <a:pt x="11612" y="10433"/>
                </a:lnTo>
                <a:cubicBezTo>
                  <a:pt x="11612" y="10418"/>
                  <a:pt x="11622" y="10406"/>
                  <a:pt x="11629" y="10397"/>
                </a:cubicBezTo>
                <a:cubicBezTo>
                  <a:pt x="11638" y="10391"/>
                  <a:pt x="11646" y="10387"/>
                  <a:pt x="11657" y="10387"/>
                </a:cubicBezTo>
                <a:close/>
                <a:moveTo>
                  <a:pt x="14181" y="10994"/>
                </a:moveTo>
                <a:cubicBezTo>
                  <a:pt x="14186" y="10994"/>
                  <a:pt x="14191" y="10995"/>
                  <a:pt x="14196" y="10998"/>
                </a:cubicBezTo>
                <a:lnTo>
                  <a:pt x="16001" y="11428"/>
                </a:lnTo>
                <a:cubicBezTo>
                  <a:pt x="16020" y="11435"/>
                  <a:pt x="16037" y="11452"/>
                  <a:pt x="16032" y="11474"/>
                </a:cubicBezTo>
                <a:lnTo>
                  <a:pt x="15693" y="18900"/>
                </a:lnTo>
                <a:cubicBezTo>
                  <a:pt x="15693" y="18912"/>
                  <a:pt x="15688" y="18924"/>
                  <a:pt x="15678" y="18934"/>
                </a:cubicBezTo>
                <a:cubicBezTo>
                  <a:pt x="15668" y="18941"/>
                  <a:pt x="15661" y="18944"/>
                  <a:pt x="15651" y="18944"/>
                </a:cubicBezTo>
                <a:lnTo>
                  <a:pt x="15639" y="18944"/>
                </a:lnTo>
                <a:cubicBezTo>
                  <a:pt x="15532" y="18919"/>
                  <a:pt x="14455" y="18643"/>
                  <a:pt x="13655" y="18437"/>
                </a:cubicBezTo>
                <a:cubicBezTo>
                  <a:pt x="13635" y="18429"/>
                  <a:pt x="13618" y="18412"/>
                  <a:pt x="13623" y="18388"/>
                </a:cubicBezTo>
                <a:lnTo>
                  <a:pt x="14140" y="11037"/>
                </a:lnTo>
                <a:cubicBezTo>
                  <a:pt x="14140" y="11025"/>
                  <a:pt x="14150" y="11013"/>
                  <a:pt x="14159" y="11003"/>
                </a:cubicBezTo>
                <a:cubicBezTo>
                  <a:pt x="14165" y="10997"/>
                  <a:pt x="14173" y="10994"/>
                  <a:pt x="14181" y="10994"/>
                </a:cubicBezTo>
                <a:close/>
                <a:moveTo>
                  <a:pt x="42685" y="16654"/>
                </a:moveTo>
                <a:cubicBezTo>
                  <a:pt x="42697" y="16654"/>
                  <a:pt x="42710" y="16656"/>
                  <a:pt x="42719" y="16666"/>
                </a:cubicBezTo>
                <a:cubicBezTo>
                  <a:pt x="42729" y="16675"/>
                  <a:pt x="42731" y="16687"/>
                  <a:pt x="42731" y="16700"/>
                </a:cubicBezTo>
                <a:lnTo>
                  <a:pt x="42588" y="20120"/>
                </a:lnTo>
                <a:cubicBezTo>
                  <a:pt x="42588" y="20145"/>
                  <a:pt x="42569" y="20162"/>
                  <a:pt x="42545" y="20162"/>
                </a:cubicBezTo>
                <a:lnTo>
                  <a:pt x="37285" y="20220"/>
                </a:lnTo>
                <a:cubicBezTo>
                  <a:pt x="37273" y="20220"/>
                  <a:pt x="37260" y="20213"/>
                  <a:pt x="37251" y="20205"/>
                </a:cubicBezTo>
                <a:cubicBezTo>
                  <a:pt x="37244" y="20196"/>
                  <a:pt x="37239" y="20183"/>
                  <a:pt x="37239" y="20171"/>
                </a:cubicBezTo>
                <a:cubicBezTo>
                  <a:pt x="37343" y="18774"/>
                  <a:pt x="37438" y="17590"/>
                  <a:pt x="37493" y="16848"/>
                </a:cubicBezTo>
                <a:cubicBezTo>
                  <a:pt x="37496" y="16826"/>
                  <a:pt x="37515" y="16809"/>
                  <a:pt x="37537" y="16806"/>
                </a:cubicBezTo>
                <a:lnTo>
                  <a:pt x="42685" y="16654"/>
                </a:lnTo>
                <a:close/>
                <a:moveTo>
                  <a:pt x="42537" y="20244"/>
                </a:moveTo>
                <a:cubicBezTo>
                  <a:pt x="42549" y="20244"/>
                  <a:pt x="42562" y="20251"/>
                  <a:pt x="42571" y="20259"/>
                </a:cubicBezTo>
                <a:cubicBezTo>
                  <a:pt x="42581" y="20268"/>
                  <a:pt x="42583" y="20281"/>
                  <a:pt x="42583" y="20293"/>
                </a:cubicBezTo>
                <a:lnTo>
                  <a:pt x="42464" y="23180"/>
                </a:lnTo>
                <a:cubicBezTo>
                  <a:pt x="42464" y="23204"/>
                  <a:pt x="42445" y="23223"/>
                  <a:pt x="42421" y="23223"/>
                </a:cubicBezTo>
                <a:lnTo>
                  <a:pt x="37054" y="23235"/>
                </a:lnTo>
                <a:cubicBezTo>
                  <a:pt x="37042" y="23235"/>
                  <a:pt x="37030" y="23228"/>
                  <a:pt x="37023" y="23218"/>
                </a:cubicBezTo>
                <a:cubicBezTo>
                  <a:pt x="37013" y="23211"/>
                  <a:pt x="37011" y="23199"/>
                  <a:pt x="37011" y="23187"/>
                </a:cubicBezTo>
                <a:lnTo>
                  <a:pt x="37079" y="22297"/>
                </a:lnTo>
                <a:cubicBezTo>
                  <a:pt x="37132" y="21627"/>
                  <a:pt x="37183" y="20972"/>
                  <a:pt x="37229" y="20344"/>
                </a:cubicBezTo>
                <a:cubicBezTo>
                  <a:pt x="37229" y="20319"/>
                  <a:pt x="37246" y="20302"/>
                  <a:pt x="37270" y="20302"/>
                </a:cubicBezTo>
                <a:lnTo>
                  <a:pt x="42537" y="20244"/>
                </a:lnTo>
                <a:close/>
                <a:moveTo>
                  <a:pt x="11331" y="17906"/>
                </a:moveTo>
                <a:cubicBezTo>
                  <a:pt x="11336" y="17906"/>
                  <a:pt x="11342" y="17907"/>
                  <a:pt x="11347" y="17910"/>
                </a:cubicBezTo>
                <a:cubicBezTo>
                  <a:pt x="11646" y="17985"/>
                  <a:pt x="12345" y="18167"/>
                  <a:pt x="13097" y="18364"/>
                </a:cubicBezTo>
                <a:lnTo>
                  <a:pt x="13541" y="18478"/>
                </a:lnTo>
                <a:cubicBezTo>
                  <a:pt x="13562" y="18485"/>
                  <a:pt x="13577" y="18502"/>
                  <a:pt x="13575" y="18529"/>
                </a:cubicBezTo>
                <a:cubicBezTo>
                  <a:pt x="13575" y="18529"/>
                  <a:pt x="13092" y="25363"/>
                  <a:pt x="13082" y="25363"/>
                </a:cubicBezTo>
                <a:lnTo>
                  <a:pt x="13072" y="25363"/>
                </a:lnTo>
                <a:lnTo>
                  <a:pt x="11030" y="24936"/>
                </a:lnTo>
                <a:cubicBezTo>
                  <a:pt x="11008" y="24929"/>
                  <a:pt x="10993" y="24912"/>
                  <a:pt x="10993" y="24890"/>
                </a:cubicBezTo>
                <a:lnTo>
                  <a:pt x="11289" y="17959"/>
                </a:lnTo>
                <a:cubicBezTo>
                  <a:pt x="11289" y="17937"/>
                  <a:pt x="11296" y="17925"/>
                  <a:pt x="11309" y="17915"/>
                </a:cubicBezTo>
                <a:cubicBezTo>
                  <a:pt x="11316" y="17909"/>
                  <a:pt x="11323" y="17906"/>
                  <a:pt x="11331" y="17906"/>
                </a:cubicBezTo>
                <a:close/>
                <a:moveTo>
                  <a:pt x="13650" y="18511"/>
                </a:moveTo>
                <a:cubicBezTo>
                  <a:pt x="13655" y="18511"/>
                  <a:pt x="13659" y="18511"/>
                  <a:pt x="13664" y="18512"/>
                </a:cubicBezTo>
                <a:cubicBezTo>
                  <a:pt x="14572" y="18750"/>
                  <a:pt x="15547" y="19000"/>
                  <a:pt x="15654" y="19029"/>
                </a:cubicBezTo>
                <a:cubicBezTo>
                  <a:pt x="15676" y="19031"/>
                  <a:pt x="15690" y="19050"/>
                  <a:pt x="15688" y="19070"/>
                </a:cubicBezTo>
                <a:lnTo>
                  <a:pt x="15375" y="25788"/>
                </a:lnTo>
                <a:cubicBezTo>
                  <a:pt x="15375" y="25800"/>
                  <a:pt x="15370" y="25812"/>
                  <a:pt x="15358" y="25822"/>
                </a:cubicBezTo>
                <a:cubicBezTo>
                  <a:pt x="15348" y="25827"/>
                  <a:pt x="15338" y="25829"/>
                  <a:pt x="15329" y="25829"/>
                </a:cubicBezTo>
                <a:lnTo>
                  <a:pt x="15321" y="25829"/>
                </a:lnTo>
                <a:lnTo>
                  <a:pt x="13165" y="25378"/>
                </a:lnTo>
                <a:cubicBezTo>
                  <a:pt x="13143" y="25373"/>
                  <a:pt x="13616" y="18524"/>
                  <a:pt x="13625" y="18519"/>
                </a:cubicBezTo>
                <a:cubicBezTo>
                  <a:pt x="13634" y="18513"/>
                  <a:pt x="13642" y="18511"/>
                  <a:pt x="13650" y="18511"/>
                </a:cubicBezTo>
                <a:close/>
                <a:moveTo>
                  <a:pt x="42409" y="23301"/>
                </a:moveTo>
                <a:cubicBezTo>
                  <a:pt x="42418" y="23301"/>
                  <a:pt x="42431" y="23308"/>
                  <a:pt x="42440" y="23316"/>
                </a:cubicBezTo>
                <a:cubicBezTo>
                  <a:pt x="42450" y="23325"/>
                  <a:pt x="42452" y="23337"/>
                  <a:pt x="42452" y="23350"/>
                </a:cubicBezTo>
                <a:lnTo>
                  <a:pt x="42292" y="27205"/>
                </a:lnTo>
                <a:cubicBezTo>
                  <a:pt x="42292" y="27219"/>
                  <a:pt x="42283" y="27231"/>
                  <a:pt x="42275" y="27241"/>
                </a:cubicBezTo>
                <a:cubicBezTo>
                  <a:pt x="42266" y="27246"/>
                  <a:pt x="42256" y="27248"/>
                  <a:pt x="42246" y="27248"/>
                </a:cubicBezTo>
                <a:cubicBezTo>
                  <a:pt x="42241" y="27248"/>
                  <a:pt x="42239" y="27248"/>
                  <a:pt x="42232" y="27246"/>
                </a:cubicBezTo>
                <a:cubicBezTo>
                  <a:pt x="42222" y="27243"/>
                  <a:pt x="42217" y="27241"/>
                  <a:pt x="42210" y="27236"/>
                </a:cubicBezTo>
                <a:cubicBezTo>
                  <a:pt x="42210" y="27236"/>
                  <a:pt x="42207" y="27236"/>
                  <a:pt x="42207" y="27234"/>
                </a:cubicBezTo>
                <a:lnTo>
                  <a:pt x="36746" y="27234"/>
                </a:lnTo>
                <a:cubicBezTo>
                  <a:pt x="36734" y="27234"/>
                  <a:pt x="36722" y="27229"/>
                  <a:pt x="36712" y="27219"/>
                </a:cubicBezTo>
                <a:cubicBezTo>
                  <a:pt x="36702" y="27209"/>
                  <a:pt x="36700" y="27197"/>
                  <a:pt x="36700" y="27185"/>
                </a:cubicBezTo>
                <a:cubicBezTo>
                  <a:pt x="36749" y="26542"/>
                  <a:pt x="36797" y="25873"/>
                  <a:pt x="36848" y="25225"/>
                </a:cubicBezTo>
                <a:cubicBezTo>
                  <a:pt x="36897" y="24601"/>
                  <a:pt x="36943" y="23978"/>
                  <a:pt x="36989" y="23359"/>
                </a:cubicBezTo>
                <a:cubicBezTo>
                  <a:pt x="36998" y="23330"/>
                  <a:pt x="37015" y="23313"/>
                  <a:pt x="37040" y="23313"/>
                </a:cubicBezTo>
                <a:lnTo>
                  <a:pt x="42409" y="23301"/>
                </a:lnTo>
                <a:close/>
                <a:moveTo>
                  <a:pt x="42243" y="27299"/>
                </a:moveTo>
                <a:cubicBezTo>
                  <a:pt x="42252" y="27299"/>
                  <a:pt x="42260" y="27301"/>
                  <a:pt x="42268" y="27306"/>
                </a:cubicBezTo>
                <a:cubicBezTo>
                  <a:pt x="42280" y="27316"/>
                  <a:pt x="42290" y="27331"/>
                  <a:pt x="42290" y="27345"/>
                </a:cubicBezTo>
                <a:lnTo>
                  <a:pt x="42149" y="30730"/>
                </a:lnTo>
                <a:cubicBezTo>
                  <a:pt x="42149" y="30749"/>
                  <a:pt x="42137" y="30764"/>
                  <a:pt x="42120" y="30771"/>
                </a:cubicBezTo>
                <a:cubicBezTo>
                  <a:pt x="42113" y="30773"/>
                  <a:pt x="42108" y="30773"/>
                  <a:pt x="42105" y="30773"/>
                </a:cubicBezTo>
                <a:cubicBezTo>
                  <a:pt x="42093" y="30773"/>
                  <a:pt x="42081" y="30766"/>
                  <a:pt x="42071" y="30761"/>
                </a:cubicBezTo>
                <a:cubicBezTo>
                  <a:pt x="42059" y="30749"/>
                  <a:pt x="42050" y="30742"/>
                  <a:pt x="42040" y="30742"/>
                </a:cubicBezTo>
                <a:lnTo>
                  <a:pt x="42037" y="30742"/>
                </a:lnTo>
                <a:lnTo>
                  <a:pt x="36499" y="30482"/>
                </a:lnTo>
                <a:cubicBezTo>
                  <a:pt x="36487" y="30482"/>
                  <a:pt x="36474" y="30475"/>
                  <a:pt x="36467" y="30468"/>
                </a:cubicBezTo>
                <a:cubicBezTo>
                  <a:pt x="36457" y="30458"/>
                  <a:pt x="36455" y="30446"/>
                  <a:pt x="36455" y="30434"/>
                </a:cubicBezTo>
                <a:cubicBezTo>
                  <a:pt x="36482" y="30062"/>
                  <a:pt x="36511" y="29672"/>
                  <a:pt x="36542" y="29269"/>
                </a:cubicBezTo>
                <a:cubicBezTo>
                  <a:pt x="36588" y="28655"/>
                  <a:pt x="36637" y="28012"/>
                  <a:pt x="36688" y="27350"/>
                </a:cubicBezTo>
                <a:cubicBezTo>
                  <a:pt x="36695" y="27328"/>
                  <a:pt x="36715" y="27311"/>
                  <a:pt x="36739" y="27311"/>
                </a:cubicBezTo>
                <a:lnTo>
                  <a:pt x="42215" y="27311"/>
                </a:lnTo>
                <a:cubicBezTo>
                  <a:pt x="42217" y="27306"/>
                  <a:pt x="42219" y="27306"/>
                  <a:pt x="42222" y="27304"/>
                </a:cubicBezTo>
                <a:cubicBezTo>
                  <a:pt x="42229" y="27301"/>
                  <a:pt x="42236" y="27299"/>
                  <a:pt x="42243" y="27299"/>
                </a:cubicBezTo>
                <a:close/>
                <a:moveTo>
                  <a:pt x="11031" y="25001"/>
                </a:moveTo>
                <a:cubicBezTo>
                  <a:pt x="11034" y="25001"/>
                  <a:pt x="11036" y="25001"/>
                  <a:pt x="11039" y="25002"/>
                </a:cubicBezTo>
                <a:lnTo>
                  <a:pt x="13019" y="25450"/>
                </a:lnTo>
                <a:cubicBezTo>
                  <a:pt x="13041" y="25458"/>
                  <a:pt x="13055" y="25475"/>
                  <a:pt x="13055" y="25499"/>
                </a:cubicBezTo>
                <a:lnTo>
                  <a:pt x="12648" y="31077"/>
                </a:lnTo>
                <a:cubicBezTo>
                  <a:pt x="12645" y="31101"/>
                  <a:pt x="12628" y="31120"/>
                  <a:pt x="12604" y="31120"/>
                </a:cubicBezTo>
                <a:lnTo>
                  <a:pt x="12599" y="31120"/>
                </a:lnTo>
                <a:lnTo>
                  <a:pt x="10775" y="30994"/>
                </a:lnTo>
                <a:cubicBezTo>
                  <a:pt x="10751" y="30992"/>
                  <a:pt x="10731" y="30975"/>
                  <a:pt x="10731" y="30946"/>
                </a:cubicBezTo>
                <a:lnTo>
                  <a:pt x="10986" y="25045"/>
                </a:lnTo>
                <a:cubicBezTo>
                  <a:pt x="10986" y="25033"/>
                  <a:pt x="10993" y="25019"/>
                  <a:pt x="11003" y="25011"/>
                </a:cubicBezTo>
                <a:cubicBezTo>
                  <a:pt x="11012" y="25004"/>
                  <a:pt x="11021" y="25001"/>
                  <a:pt x="11031" y="25001"/>
                </a:cubicBezTo>
                <a:close/>
                <a:moveTo>
                  <a:pt x="36494" y="30562"/>
                </a:moveTo>
                <a:lnTo>
                  <a:pt x="42040" y="30822"/>
                </a:lnTo>
                <a:cubicBezTo>
                  <a:pt x="42050" y="30822"/>
                  <a:pt x="42059" y="30819"/>
                  <a:pt x="42062" y="30812"/>
                </a:cubicBezTo>
                <a:cubicBezTo>
                  <a:pt x="42071" y="30801"/>
                  <a:pt x="42085" y="30796"/>
                  <a:pt x="42099" y="30796"/>
                </a:cubicBezTo>
                <a:cubicBezTo>
                  <a:pt x="42104" y="30796"/>
                  <a:pt x="42108" y="30796"/>
                  <a:pt x="42113" y="30798"/>
                </a:cubicBezTo>
                <a:cubicBezTo>
                  <a:pt x="42132" y="30805"/>
                  <a:pt x="42144" y="30822"/>
                  <a:pt x="42144" y="30844"/>
                </a:cubicBezTo>
                <a:lnTo>
                  <a:pt x="42004" y="34228"/>
                </a:lnTo>
                <a:cubicBezTo>
                  <a:pt x="42001" y="34255"/>
                  <a:pt x="41984" y="34274"/>
                  <a:pt x="41960" y="34274"/>
                </a:cubicBezTo>
                <a:lnTo>
                  <a:pt x="36217" y="34228"/>
                </a:lnTo>
                <a:cubicBezTo>
                  <a:pt x="36205" y="34228"/>
                  <a:pt x="36193" y="34221"/>
                  <a:pt x="36186" y="34214"/>
                </a:cubicBezTo>
                <a:cubicBezTo>
                  <a:pt x="36176" y="34204"/>
                  <a:pt x="36174" y="34192"/>
                  <a:pt x="36174" y="34180"/>
                </a:cubicBezTo>
                <a:lnTo>
                  <a:pt x="36193" y="33903"/>
                </a:lnTo>
                <a:cubicBezTo>
                  <a:pt x="36239" y="33330"/>
                  <a:pt x="36331" y="32134"/>
                  <a:pt x="36445" y="30604"/>
                </a:cubicBezTo>
                <a:cubicBezTo>
                  <a:pt x="36448" y="30579"/>
                  <a:pt x="36470" y="30562"/>
                  <a:pt x="36494" y="30562"/>
                </a:cubicBezTo>
                <a:close/>
                <a:moveTo>
                  <a:pt x="36858" y="13131"/>
                </a:moveTo>
                <a:lnTo>
                  <a:pt x="44010" y="13206"/>
                </a:lnTo>
                <a:cubicBezTo>
                  <a:pt x="44022" y="13206"/>
                  <a:pt x="44034" y="13211"/>
                  <a:pt x="44041" y="13221"/>
                </a:cubicBezTo>
                <a:cubicBezTo>
                  <a:pt x="44051" y="13230"/>
                  <a:pt x="44054" y="13242"/>
                  <a:pt x="44054" y="13255"/>
                </a:cubicBezTo>
                <a:lnTo>
                  <a:pt x="43685" y="34214"/>
                </a:lnTo>
                <a:cubicBezTo>
                  <a:pt x="43685" y="34238"/>
                  <a:pt x="43665" y="34257"/>
                  <a:pt x="43641" y="34257"/>
                </a:cubicBezTo>
                <a:lnTo>
                  <a:pt x="42130" y="34281"/>
                </a:lnTo>
                <a:cubicBezTo>
                  <a:pt x="42118" y="34281"/>
                  <a:pt x="42105" y="34277"/>
                  <a:pt x="42096" y="34267"/>
                </a:cubicBezTo>
                <a:cubicBezTo>
                  <a:pt x="42086" y="34257"/>
                  <a:pt x="42084" y="34245"/>
                  <a:pt x="42084" y="34233"/>
                </a:cubicBezTo>
                <a:lnTo>
                  <a:pt x="42894" y="14824"/>
                </a:lnTo>
                <a:cubicBezTo>
                  <a:pt x="42894" y="14819"/>
                  <a:pt x="42889" y="14807"/>
                  <a:pt x="42884" y="14798"/>
                </a:cubicBezTo>
                <a:cubicBezTo>
                  <a:pt x="42872" y="14785"/>
                  <a:pt x="42862" y="14783"/>
                  <a:pt x="42853" y="14783"/>
                </a:cubicBezTo>
                <a:lnTo>
                  <a:pt x="37620" y="14715"/>
                </a:lnTo>
                <a:cubicBezTo>
                  <a:pt x="37600" y="14715"/>
                  <a:pt x="37583" y="14732"/>
                  <a:pt x="37581" y="14751"/>
                </a:cubicBezTo>
                <a:cubicBezTo>
                  <a:pt x="37561" y="14926"/>
                  <a:pt x="36829" y="24565"/>
                  <a:pt x="36387" y="30325"/>
                </a:cubicBezTo>
                <a:lnTo>
                  <a:pt x="36373" y="30516"/>
                </a:lnTo>
                <a:lnTo>
                  <a:pt x="36373" y="30519"/>
                </a:lnTo>
                <a:cubicBezTo>
                  <a:pt x="36225" y="32493"/>
                  <a:pt x="36106" y="34051"/>
                  <a:pt x="36091" y="34264"/>
                </a:cubicBezTo>
                <a:lnTo>
                  <a:pt x="36091" y="34267"/>
                </a:lnTo>
                <a:cubicBezTo>
                  <a:pt x="36091" y="34267"/>
                  <a:pt x="36091" y="34274"/>
                  <a:pt x="36101" y="34281"/>
                </a:cubicBezTo>
                <a:cubicBezTo>
                  <a:pt x="36108" y="34298"/>
                  <a:pt x="36113" y="34315"/>
                  <a:pt x="36103" y="34330"/>
                </a:cubicBezTo>
                <a:cubicBezTo>
                  <a:pt x="36094" y="34347"/>
                  <a:pt x="36079" y="34354"/>
                  <a:pt x="36064" y="34354"/>
                </a:cubicBezTo>
                <a:lnTo>
                  <a:pt x="34720" y="34376"/>
                </a:lnTo>
                <a:cubicBezTo>
                  <a:pt x="34708" y="34376"/>
                  <a:pt x="34696" y="34371"/>
                  <a:pt x="34686" y="34364"/>
                </a:cubicBezTo>
                <a:cubicBezTo>
                  <a:pt x="34677" y="34354"/>
                  <a:pt x="34674" y="34342"/>
                  <a:pt x="34674" y="34330"/>
                </a:cubicBezTo>
                <a:cubicBezTo>
                  <a:pt x="34674" y="34323"/>
                  <a:pt x="34677" y="34315"/>
                  <a:pt x="34677" y="34311"/>
                </a:cubicBezTo>
                <a:lnTo>
                  <a:pt x="36812" y="13170"/>
                </a:lnTo>
                <a:cubicBezTo>
                  <a:pt x="36817" y="13145"/>
                  <a:pt x="36834" y="13131"/>
                  <a:pt x="36858" y="13131"/>
                </a:cubicBezTo>
                <a:close/>
                <a:moveTo>
                  <a:pt x="34529" y="14824"/>
                </a:moveTo>
                <a:cubicBezTo>
                  <a:pt x="34534" y="14824"/>
                  <a:pt x="34539" y="14825"/>
                  <a:pt x="34543" y="14827"/>
                </a:cubicBezTo>
                <a:cubicBezTo>
                  <a:pt x="34563" y="14834"/>
                  <a:pt x="34575" y="14851"/>
                  <a:pt x="34575" y="14873"/>
                </a:cubicBezTo>
                <a:lnTo>
                  <a:pt x="33270" y="34357"/>
                </a:lnTo>
                <a:cubicBezTo>
                  <a:pt x="33270" y="34383"/>
                  <a:pt x="33253" y="34400"/>
                  <a:pt x="33228" y="34400"/>
                </a:cubicBezTo>
                <a:lnTo>
                  <a:pt x="27423" y="34476"/>
                </a:lnTo>
                <a:cubicBezTo>
                  <a:pt x="27411" y="34476"/>
                  <a:pt x="27398" y="34471"/>
                  <a:pt x="27391" y="34463"/>
                </a:cubicBezTo>
                <a:cubicBezTo>
                  <a:pt x="27381" y="34456"/>
                  <a:pt x="27379" y="34442"/>
                  <a:pt x="27379" y="34432"/>
                </a:cubicBezTo>
                <a:lnTo>
                  <a:pt x="27610" y="20974"/>
                </a:lnTo>
                <a:cubicBezTo>
                  <a:pt x="27610" y="20950"/>
                  <a:pt x="27629" y="20928"/>
                  <a:pt x="27653" y="20928"/>
                </a:cubicBezTo>
                <a:lnTo>
                  <a:pt x="29987" y="20928"/>
                </a:lnTo>
                <a:cubicBezTo>
                  <a:pt x="29994" y="20928"/>
                  <a:pt x="30011" y="20926"/>
                  <a:pt x="30019" y="20914"/>
                </a:cubicBezTo>
                <a:lnTo>
                  <a:pt x="34492" y="14844"/>
                </a:lnTo>
                <a:cubicBezTo>
                  <a:pt x="34501" y="14831"/>
                  <a:pt x="34516" y="14824"/>
                  <a:pt x="34529" y="14824"/>
                </a:cubicBezTo>
                <a:close/>
                <a:moveTo>
                  <a:pt x="24856" y="18820"/>
                </a:moveTo>
                <a:cubicBezTo>
                  <a:pt x="24880" y="18820"/>
                  <a:pt x="24900" y="18837"/>
                  <a:pt x="24904" y="18861"/>
                </a:cubicBezTo>
                <a:lnTo>
                  <a:pt x="26008" y="34446"/>
                </a:lnTo>
                <a:cubicBezTo>
                  <a:pt x="26008" y="34459"/>
                  <a:pt x="26001" y="34471"/>
                  <a:pt x="25991" y="34480"/>
                </a:cubicBezTo>
                <a:cubicBezTo>
                  <a:pt x="25984" y="34488"/>
                  <a:pt x="25972" y="34495"/>
                  <a:pt x="25960" y="34495"/>
                </a:cubicBezTo>
                <a:lnTo>
                  <a:pt x="19002" y="34590"/>
                </a:lnTo>
                <a:cubicBezTo>
                  <a:pt x="18990" y="34590"/>
                  <a:pt x="18977" y="34582"/>
                  <a:pt x="18968" y="34573"/>
                </a:cubicBezTo>
                <a:cubicBezTo>
                  <a:pt x="18960" y="34565"/>
                  <a:pt x="18956" y="34553"/>
                  <a:pt x="18956" y="34541"/>
                </a:cubicBezTo>
                <a:lnTo>
                  <a:pt x="19608" y="19070"/>
                </a:lnTo>
                <a:cubicBezTo>
                  <a:pt x="19608" y="19046"/>
                  <a:pt x="19630" y="19029"/>
                  <a:pt x="19652" y="19029"/>
                </a:cubicBezTo>
                <a:lnTo>
                  <a:pt x="24856" y="18820"/>
                </a:lnTo>
                <a:close/>
                <a:moveTo>
                  <a:pt x="13160" y="25474"/>
                </a:moveTo>
                <a:cubicBezTo>
                  <a:pt x="13164" y="25474"/>
                  <a:pt x="13167" y="25474"/>
                  <a:pt x="13169" y="25475"/>
                </a:cubicBezTo>
                <a:lnTo>
                  <a:pt x="15329" y="25911"/>
                </a:lnTo>
                <a:cubicBezTo>
                  <a:pt x="15350" y="25916"/>
                  <a:pt x="15365" y="25936"/>
                  <a:pt x="15365" y="25958"/>
                </a:cubicBezTo>
                <a:lnTo>
                  <a:pt x="15120" y="31283"/>
                </a:lnTo>
                <a:cubicBezTo>
                  <a:pt x="15120" y="31302"/>
                  <a:pt x="15108" y="31319"/>
                  <a:pt x="15091" y="31326"/>
                </a:cubicBezTo>
                <a:cubicBezTo>
                  <a:pt x="15108" y="31331"/>
                  <a:pt x="15118" y="31351"/>
                  <a:pt x="15118" y="31368"/>
                </a:cubicBezTo>
                <a:lnTo>
                  <a:pt x="14970" y="34597"/>
                </a:lnTo>
                <a:cubicBezTo>
                  <a:pt x="14972" y="34626"/>
                  <a:pt x="14950" y="34643"/>
                  <a:pt x="14926" y="34643"/>
                </a:cubicBezTo>
                <a:lnTo>
                  <a:pt x="12522" y="34674"/>
                </a:lnTo>
                <a:cubicBezTo>
                  <a:pt x="12509" y="34674"/>
                  <a:pt x="12497" y="34667"/>
                  <a:pt x="12488" y="34657"/>
                </a:cubicBezTo>
                <a:cubicBezTo>
                  <a:pt x="12478" y="34650"/>
                  <a:pt x="12476" y="34638"/>
                  <a:pt x="12476" y="34626"/>
                </a:cubicBezTo>
                <a:lnTo>
                  <a:pt x="12713" y="31254"/>
                </a:lnTo>
                <a:cubicBezTo>
                  <a:pt x="12716" y="31229"/>
                  <a:pt x="12738" y="31210"/>
                  <a:pt x="12762" y="31210"/>
                </a:cubicBezTo>
                <a:lnTo>
                  <a:pt x="15006" y="31360"/>
                </a:lnTo>
                <a:cubicBezTo>
                  <a:pt x="15013" y="31360"/>
                  <a:pt x="15023" y="31358"/>
                  <a:pt x="15035" y="31341"/>
                </a:cubicBezTo>
                <a:cubicBezTo>
                  <a:pt x="15042" y="31331"/>
                  <a:pt x="15050" y="31324"/>
                  <a:pt x="15057" y="31322"/>
                </a:cubicBezTo>
                <a:cubicBezTo>
                  <a:pt x="15047" y="31319"/>
                  <a:pt x="15042" y="31314"/>
                  <a:pt x="15035" y="31305"/>
                </a:cubicBezTo>
                <a:cubicBezTo>
                  <a:pt x="15023" y="31283"/>
                  <a:pt x="15013" y="31283"/>
                  <a:pt x="15011" y="31283"/>
                </a:cubicBezTo>
                <a:lnTo>
                  <a:pt x="15008" y="31283"/>
                </a:lnTo>
                <a:lnTo>
                  <a:pt x="12767" y="31132"/>
                </a:lnTo>
                <a:cubicBezTo>
                  <a:pt x="12755" y="31132"/>
                  <a:pt x="12742" y="31125"/>
                  <a:pt x="12738" y="31115"/>
                </a:cubicBezTo>
                <a:cubicBezTo>
                  <a:pt x="12728" y="31108"/>
                  <a:pt x="12725" y="31094"/>
                  <a:pt x="12725" y="31084"/>
                </a:cubicBezTo>
                <a:lnTo>
                  <a:pt x="13116" y="25518"/>
                </a:lnTo>
                <a:cubicBezTo>
                  <a:pt x="13116" y="25506"/>
                  <a:pt x="13121" y="25494"/>
                  <a:pt x="13133" y="25484"/>
                </a:cubicBezTo>
                <a:cubicBezTo>
                  <a:pt x="13140" y="25477"/>
                  <a:pt x="13151" y="25474"/>
                  <a:pt x="13160" y="25474"/>
                </a:cubicBezTo>
                <a:close/>
                <a:moveTo>
                  <a:pt x="10775" y="31072"/>
                </a:moveTo>
                <a:lnTo>
                  <a:pt x="12594" y="31195"/>
                </a:lnTo>
                <a:cubicBezTo>
                  <a:pt x="12607" y="31195"/>
                  <a:pt x="12619" y="31200"/>
                  <a:pt x="12624" y="31210"/>
                </a:cubicBezTo>
                <a:cubicBezTo>
                  <a:pt x="12633" y="31220"/>
                  <a:pt x="12636" y="31232"/>
                  <a:pt x="12636" y="31244"/>
                </a:cubicBezTo>
                <a:lnTo>
                  <a:pt x="12400" y="34633"/>
                </a:lnTo>
                <a:cubicBezTo>
                  <a:pt x="12398" y="34657"/>
                  <a:pt x="12376" y="34679"/>
                  <a:pt x="12354" y="34679"/>
                </a:cubicBezTo>
                <a:lnTo>
                  <a:pt x="10620" y="34706"/>
                </a:lnTo>
                <a:cubicBezTo>
                  <a:pt x="10607" y="34706"/>
                  <a:pt x="10595" y="34701"/>
                  <a:pt x="10586" y="34691"/>
                </a:cubicBezTo>
                <a:cubicBezTo>
                  <a:pt x="10576" y="34682"/>
                  <a:pt x="10573" y="34670"/>
                  <a:pt x="10573" y="34657"/>
                </a:cubicBezTo>
                <a:lnTo>
                  <a:pt x="10726" y="31115"/>
                </a:lnTo>
                <a:cubicBezTo>
                  <a:pt x="10726" y="31103"/>
                  <a:pt x="10731" y="31091"/>
                  <a:pt x="10741" y="31084"/>
                </a:cubicBezTo>
                <a:cubicBezTo>
                  <a:pt x="10751" y="31074"/>
                  <a:pt x="10763" y="31072"/>
                  <a:pt x="10775" y="31072"/>
                </a:cubicBezTo>
                <a:close/>
                <a:moveTo>
                  <a:pt x="13621" y="171"/>
                </a:moveTo>
                <a:cubicBezTo>
                  <a:pt x="13630" y="171"/>
                  <a:pt x="13639" y="175"/>
                  <a:pt x="13645" y="180"/>
                </a:cubicBezTo>
                <a:cubicBezTo>
                  <a:pt x="13657" y="190"/>
                  <a:pt x="13664" y="205"/>
                  <a:pt x="13664" y="219"/>
                </a:cubicBezTo>
                <a:lnTo>
                  <a:pt x="13266" y="4559"/>
                </a:lnTo>
                <a:cubicBezTo>
                  <a:pt x="13266" y="4574"/>
                  <a:pt x="13274" y="4593"/>
                  <a:pt x="13293" y="4598"/>
                </a:cubicBezTo>
                <a:lnTo>
                  <a:pt x="17954" y="5967"/>
                </a:lnTo>
                <a:cubicBezTo>
                  <a:pt x="17971" y="5974"/>
                  <a:pt x="17985" y="5991"/>
                  <a:pt x="17985" y="6013"/>
                </a:cubicBezTo>
                <a:lnTo>
                  <a:pt x="17677" y="34565"/>
                </a:lnTo>
                <a:cubicBezTo>
                  <a:pt x="17675" y="34585"/>
                  <a:pt x="17655" y="34607"/>
                  <a:pt x="17631" y="34607"/>
                </a:cubicBezTo>
                <a:lnTo>
                  <a:pt x="15098" y="34641"/>
                </a:lnTo>
                <a:cubicBezTo>
                  <a:pt x="15086" y="34641"/>
                  <a:pt x="15074" y="34633"/>
                  <a:pt x="15064" y="34626"/>
                </a:cubicBezTo>
                <a:cubicBezTo>
                  <a:pt x="15057" y="34616"/>
                  <a:pt x="15054" y="34604"/>
                  <a:pt x="15054" y="34592"/>
                </a:cubicBezTo>
                <a:lnTo>
                  <a:pt x="16255" y="8480"/>
                </a:lnTo>
                <a:cubicBezTo>
                  <a:pt x="16255" y="8463"/>
                  <a:pt x="16246" y="8448"/>
                  <a:pt x="16231" y="8441"/>
                </a:cubicBezTo>
                <a:lnTo>
                  <a:pt x="11689" y="6908"/>
                </a:lnTo>
                <a:cubicBezTo>
                  <a:pt x="11687" y="6944"/>
                  <a:pt x="11685" y="7000"/>
                  <a:pt x="11682" y="7092"/>
                </a:cubicBezTo>
                <a:lnTo>
                  <a:pt x="10671" y="30958"/>
                </a:lnTo>
                <a:lnTo>
                  <a:pt x="10671" y="30963"/>
                </a:lnTo>
                <a:cubicBezTo>
                  <a:pt x="10666" y="31001"/>
                  <a:pt x="10663" y="31043"/>
                  <a:pt x="10663" y="31084"/>
                </a:cubicBezTo>
                <a:cubicBezTo>
                  <a:pt x="10666" y="31089"/>
                  <a:pt x="10668" y="31098"/>
                  <a:pt x="10666" y="31103"/>
                </a:cubicBezTo>
                <a:lnTo>
                  <a:pt x="10513" y="34662"/>
                </a:lnTo>
                <a:cubicBezTo>
                  <a:pt x="10513" y="34687"/>
                  <a:pt x="10493" y="34704"/>
                  <a:pt x="10469" y="34704"/>
                </a:cubicBezTo>
                <a:lnTo>
                  <a:pt x="7327" y="34755"/>
                </a:lnTo>
                <a:cubicBezTo>
                  <a:pt x="7315" y="34755"/>
                  <a:pt x="7301" y="34750"/>
                  <a:pt x="7293" y="34740"/>
                </a:cubicBezTo>
                <a:cubicBezTo>
                  <a:pt x="7284" y="34730"/>
                  <a:pt x="7281" y="34718"/>
                  <a:pt x="7281" y="34704"/>
                </a:cubicBezTo>
                <a:lnTo>
                  <a:pt x="10714" y="1328"/>
                </a:lnTo>
                <a:cubicBezTo>
                  <a:pt x="10717" y="1309"/>
                  <a:pt x="10726" y="1296"/>
                  <a:pt x="10741" y="1292"/>
                </a:cubicBezTo>
                <a:lnTo>
                  <a:pt x="13604" y="176"/>
                </a:lnTo>
                <a:cubicBezTo>
                  <a:pt x="13609" y="173"/>
                  <a:pt x="13616" y="171"/>
                  <a:pt x="13621" y="171"/>
                </a:cubicBezTo>
                <a:close/>
                <a:moveTo>
                  <a:pt x="12607" y="368"/>
                </a:moveTo>
                <a:cubicBezTo>
                  <a:pt x="12625" y="368"/>
                  <a:pt x="12640" y="381"/>
                  <a:pt x="12648" y="399"/>
                </a:cubicBezTo>
                <a:cubicBezTo>
                  <a:pt x="12655" y="423"/>
                  <a:pt x="12643" y="447"/>
                  <a:pt x="12621" y="455"/>
                </a:cubicBezTo>
                <a:lnTo>
                  <a:pt x="10634" y="1233"/>
                </a:lnTo>
                <a:lnTo>
                  <a:pt x="7187" y="34723"/>
                </a:lnTo>
                <a:cubicBezTo>
                  <a:pt x="7182" y="34747"/>
                  <a:pt x="7162" y="34764"/>
                  <a:pt x="7138" y="34764"/>
                </a:cubicBezTo>
                <a:lnTo>
                  <a:pt x="886" y="34869"/>
                </a:lnTo>
                <a:cubicBezTo>
                  <a:pt x="874" y="34869"/>
                  <a:pt x="857" y="34861"/>
                  <a:pt x="852" y="34852"/>
                </a:cubicBezTo>
                <a:cubicBezTo>
                  <a:pt x="842" y="34844"/>
                  <a:pt x="840" y="34827"/>
                  <a:pt x="842" y="34815"/>
                </a:cubicBezTo>
                <a:lnTo>
                  <a:pt x="6922" y="1728"/>
                </a:lnTo>
                <a:cubicBezTo>
                  <a:pt x="6927" y="1709"/>
                  <a:pt x="6942" y="1694"/>
                  <a:pt x="6956" y="1692"/>
                </a:cubicBezTo>
                <a:lnTo>
                  <a:pt x="12594" y="370"/>
                </a:lnTo>
                <a:cubicBezTo>
                  <a:pt x="12599" y="368"/>
                  <a:pt x="12603" y="368"/>
                  <a:pt x="12607" y="368"/>
                </a:cubicBezTo>
                <a:close/>
                <a:moveTo>
                  <a:pt x="13771" y="1"/>
                </a:moveTo>
                <a:lnTo>
                  <a:pt x="6842" y="1621"/>
                </a:lnTo>
                <a:lnTo>
                  <a:pt x="748" y="34786"/>
                </a:lnTo>
                <a:cubicBezTo>
                  <a:pt x="760" y="34796"/>
                  <a:pt x="770" y="34810"/>
                  <a:pt x="770" y="34827"/>
                </a:cubicBezTo>
                <a:cubicBezTo>
                  <a:pt x="767" y="34852"/>
                  <a:pt x="748" y="34871"/>
                  <a:pt x="724" y="34871"/>
                </a:cubicBezTo>
                <a:lnTo>
                  <a:pt x="64" y="34883"/>
                </a:lnTo>
                <a:cubicBezTo>
                  <a:pt x="52" y="34905"/>
                  <a:pt x="27" y="34922"/>
                  <a:pt x="1" y="34941"/>
                </a:cubicBezTo>
                <a:lnTo>
                  <a:pt x="44301" y="34337"/>
                </a:lnTo>
                <a:cubicBezTo>
                  <a:pt x="44299" y="34330"/>
                  <a:pt x="44282" y="34269"/>
                  <a:pt x="44279" y="34245"/>
                </a:cubicBezTo>
                <a:lnTo>
                  <a:pt x="43852" y="34252"/>
                </a:lnTo>
                <a:cubicBezTo>
                  <a:pt x="43840" y="34252"/>
                  <a:pt x="43828" y="34245"/>
                  <a:pt x="43818" y="34240"/>
                </a:cubicBezTo>
                <a:cubicBezTo>
                  <a:pt x="43809" y="34231"/>
                  <a:pt x="43806" y="34218"/>
                  <a:pt x="43806" y="34206"/>
                </a:cubicBezTo>
                <a:lnTo>
                  <a:pt x="44136" y="13170"/>
                </a:lnTo>
                <a:cubicBezTo>
                  <a:pt x="44136" y="13160"/>
                  <a:pt x="44134" y="13150"/>
                  <a:pt x="44124" y="13138"/>
                </a:cubicBezTo>
                <a:cubicBezTo>
                  <a:pt x="44112" y="13126"/>
                  <a:pt x="44102" y="13126"/>
                  <a:pt x="44097" y="13126"/>
                </a:cubicBezTo>
                <a:lnTo>
                  <a:pt x="43270" y="13121"/>
                </a:lnTo>
                <a:cubicBezTo>
                  <a:pt x="43253" y="13121"/>
                  <a:pt x="43238" y="13111"/>
                  <a:pt x="43229" y="13099"/>
                </a:cubicBezTo>
                <a:cubicBezTo>
                  <a:pt x="43221" y="13087"/>
                  <a:pt x="43221" y="13070"/>
                  <a:pt x="43226" y="13058"/>
                </a:cubicBezTo>
                <a:cubicBezTo>
                  <a:pt x="43226" y="13058"/>
                  <a:pt x="43226" y="13053"/>
                  <a:pt x="43229" y="13053"/>
                </a:cubicBezTo>
                <a:lnTo>
                  <a:pt x="43185" y="8677"/>
                </a:lnTo>
                <a:cubicBezTo>
                  <a:pt x="43185" y="8657"/>
                  <a:pt x="43173" y="8645"/>
                  <a:pt x="43153" y="8640"/>
                </a:cubicBezTo>
                <a:lnTo>
                  <a:pt x="43090" y="8626"/>
                </a:lnTo>
                <a:lnTo>
                  <a:pt x="41919" y="8359"/>
                </a:lnTo>
                <a:cubicBezTo>
                  <a:pt x="41899" y="8354"/>
                  <a:pt x="41887" y="8337"/>
                  <a:pt x="41882" y="8317"/>
                </a:cubicBezTo>
                <a:lnTo>
                  <a:pt x="41681" y="3667"/>
                </a:lnTo>
                <a:lnTo>
                  <a:pt x="39376" y="2936"/>
                </a:lnTo>
                <a:lnTo>
                  <a:pt x="39012" y="8584"/>
                </a:lnTo>
                <a:cubicBezTo>
                  <a:pt x="39012" y="8596"/>
                  <a:pt x="39005" y="8609"/>
                  <a:pt x="38995" y="8616"/>
                </a:cubicBezTo>
                <a:cubicBezTo>
                  <a:pt x="38990" y="8623"/>
                  <a:pt x="38980" y="8626"/>
                  <a:pt x="38970" y="8626"/>
                </a:cubicBezTo>
                <a:cubicBezTo>
                  <a:pt x="38967" y="8626"/>
                  <a:pt x="38964" y="8626"/>
                  <a:pt x="38961" y="8626"/>
                </a:cubicBezTo>
                <a:lnTo>
                  <a:pt x="37695" y="8480"/>
                </a:lnTo>
                <a:cubicBezTo>
                  <a:pt x="37685" y="8480"/>
                  <a:pt x="37673" y="8480"/>
                  <a:pt x="37668" y="8487"/>
                </a:cubicBezTo>
                <a:cubicBezTo>
                  <a:pt x="37656" y="8499"/>
                  <a:pt x="37654" y="8507"/>
                  <a:pt x="37654" y="8516"/>
                </a:cubicBezTo>
                <a:lnTo>
                  <a:pt x="37654" y="12949"/>
                </a:lnTo>
                <a:cubicBezTo>
                  <a:pt x="37654" y="12963"/>
                  <a:pt x="37668" y="12971"/>
                  <a:pt x="37673" y="12976"/>
                </a:cubicBezTo>
                <a:cubicBezTo>
                  <a:pt x="37680" y="12978"/>
                  <a:pt x="37685" y="12980"/>
                  <a:pt x="37690" y="12988"/>
                </a:cubicBezTo>
                <a:cubicBezTo>
                  <a:pt x="37692" y="12983"/>
                  <a:pt x="37697" y="12980"/>
                  <a:pt x="37704" y="12978"/>
                </a:cubicBezTo>
                <a:cubicBezTo>
                  <a:pt x="37717" y="12971"/>
                  <a:pt x="37731" y="12963"/>
                  <a:pt x="37731" y="12949"/>
                </a:cubicBezTo>
                <a:lnTo>
                  <a:pt x="37731" y="8613"/>
                </a:lnTo>
                <a:cubicBezTo>
                  <a:pt x="37731" y="8601"/>
                  <a:pt x="37738" y="8589"/>
                  <a:pt x="37746" y="8579"/>
                </a:cubicBezTo>
                <a:cubicBezTo>
                  <a:pt x="37755" y="8572"/>
                  <a:pt x="37770" y="8567"/>
                  <a:pt x="37782" y="8567"/>
                </a:cubicBezTo>
                <a:lnTo>
                  <a:pt x="39039" y="8713"/>
                </a:lnTo>
                <a:cubicBezTo>
                  <a:pt x="39042" y="8714"/>
                  <a:pt x="39046" y="8715"/>
                  <a:pt x="39049" y="8715"/>
                </a:cubicBezTo>
                <a:cubicBezTo>
                  <a:pt x="39056" y="8715"/>
                  <a:pt x="39062" y="8712"/>
                  <a:pt x="39066" y="8708"/>
                </a:cubicBezTo>
                <a:lnTo>
                  <a:pt x="39073" y="8701"/>
                </a:lnTo>
                <a:cubicBezTo>
                  <a:pt x="39078" y="8696"/>
                  <a:pt x="39080" y="8689"/>
                  <a:pt x="39080" y="8681"/>
                </a:cubicBezTo>
                <a:lnTo>
                  <a:pt x="39439" y="3167"/>
                </a:lnTo>
                <a:cubicBezTo>
                  <a:pt x="39439" y="3152"/>
                  <a:pt x="39446" y="3140"/>
                  <a:pt x="39461" y="3131"/>
                </a:cubicBezTo>
                <a:cubicBezTo>
                  <a:pt x="39468" y="3125"/>
                  <a:pt x="39476" y="3122"/>
                  <a:pt x="39484" y="3122"/>
                </a:cubicBezTo>
                <a:cubicBezTo>
                  <a:pt x="39489" y="3122"/>
                  <a:pt x="39495" y="3124"/>
                  <a:pt x="39500" y="3126"/>
                </a:cubicBezTo>
                <a:lnTo>
                  <a:pt x="41538" y="3822"/>
                </a:lnTo>
                <a:cubicBezTo>
                  <a:pt x="41555" y="3829"/>
                  <a:pt x="41567" y="3844"/>
                  <a:pt x="41567" y="3861"/>
                </a:cubicBezTo>
                <a:lnTo>
                  <a:pt x="41802" y="8381"/>
                </a:lnTo>
                <a:cubicBezTo>
                  <a:pt x="41802" y="8402"/>
                  <a:pt x="41817" y="8415"/>
                  <a:pt x="41831" y="8417"/>
                </a:cubicBezTo>
                <a:lnTo>
                  <a:pt x="43064" y="8696"/>
                </a:lnTo>
                <a:cubicBezTo>
                  <a:pt x="43083" y="8701"/>
                  <a:pt x="43100" y="8720"/>
                  <a:pt x="43100" y="8737"/>
                </a:cubicBezTo>
                <a:lnTo>
                  <a:pt x="43144" y="13051"/>
                </a:lnTo>
                <a:cubicBezTo>
                  <a:pt x="43149" y="13058"/>
                  <a:pt x="43149" y="13063"/>
                  <a:pt x="43149" y="13070"/>
                </a:cubicBezTo>
                <a:cubicBezTo>
                  <a:pt x="43149" y="13080"/>
                  <a:pt x="43141" y="13092"/>
                  <a:pt x="43136" y="13102"/>
                </a:cubicBezTo>
                <a:cubicBezTo>
                  <a:pt x="43127" y="13111"/>
                  <a:pt x="43115" y="13114"/>
                  <a:pt x="43103" y="13114"/>
                </a:cubicBezTo>
                <a:lnTo>
                  <a:pt x="37726" y="13063"/>
                </a:lnTo>
                <a:cubicBezTo>
                  <a:pt x="37709" y="13063"/>
                  <a:pt x="37697" y="13058"/>
                  <a:pt x="37687" y="13046"/>
                </a:cubicBezTo>
                <a:cubicBezTo>
                  <a:pt x="37681" y="13052"/>
                  <a:pt x="37673" y="13059"/>
                  <a:pt x="37662" y="13059"/>
                </a:cubicBezTo>
                <a:cubicBezTo>
                  <a:pt x="37660" y="13059"/>
                  <a:pt x="37658" y="13058"/>
                  <a:pt x="37656" y="13058"/>
                </a:cubicBezTo>
                <a:lnTo>
                  <a:pt x="36778" y="13051"/>
                </a:lnTo>
                <a:cubicBezTo>
                  <a:pt x="36756" y="13051"/>
                  <a:pt x="36741" y="13063"/>
                  <a:pt x="36739" y="13085"/>
                </a:cubicBezTo>
                <a:lnTo>
                  <a:pt x="34592" y="34303"/>
                </a:lnTo>
                <a:cubicBezTo>
                  <a:pt x="34592" y="34303"/>
                  <a:pt x="34592" y="34306"/>
                  <a:pt x="34597" y="34306"/>
                </a:cubicBezTo>
                <a:cubicBezTo>
                  <a:pt x="34597" y="34311"/>
                  <a:pt x="34599" y="34311"/>
                  <a:pt x="34599" y="34313"/>
                </a:cubicBezTo>
                <a:cubicBezTo>
                  <a:pt x="34604" y="34328"/>
                  <a:pt x="34604" y="34342"/>
                  <a:pt x="34597" y="34354"/>
                </a:cubicBezTo>
                <a:cubicBezTo>
                  <a:pt x="34587" y="34366"/>
                  <a:pt x="34575" y="34376"/>
                  <a:pt x="34555" y="34376"/>
                </a:cubicBezTo>
                <a:lnTo>
                  <a:pt x="33391" y="34395"/>
                </a:lnTo>
                <a:cubicBezTo>
                  <a:pt x="33379" y="34395"/>
                  <a:pt x="33367" y="34388"/>
                  <a:pt x="33359" y="34378"/>
                </a:cubicBezTo>
                <a:cubicBezTo>
                  <a:pt x="33350" y="34371"/>
                  <a:pt x="33347" y="34359"/>
                  <a:pt x="33347" y="34347"/>
                </a:cubicBezTo>
                <a:lnTo>
                  <a:pt x="34672" y="14586"/>
                </a:lnTo>
                <a:cubicBezTo>
                  <a:pt x="34674" y="14567"/>
                  <a:pt x="34660" y="14553"/>
                  <a:pt x="34648" y="14545"/>
                </a:cubicBezTo>
                <a:cubicBezTo>
                  <a:pt x="34643" y="14544"/>
                  <a:pt x="34638" y="14543"/>
                  <a:pt x="34633" y="14543"/>
                </a:cubicBezTo>
                <a:cubicBezTo>
                  <a:pt x="34620" y="14543"/>
                  <a:pt x="34609" y="14548"/>
                  <a:pt x="34602" y="14557"/>
                </a:cubicBezTo>
                <a:lnTo>
                  <a:pt x="29980" y="20829"/>
                </a:lnTo>
                <a:cubicBezTo>
                  <a:pt x="29970" y="20841"/>
                  <a:pt x="29958" y="20848"/>
                  <a:pt x="29943" y="20848"/>
                </a:cubicBezTo>
                <a:lnTo>
                  <a:pt x="27566" y="20848"/>
                </a:lnTo>
                <a:cubicBezTo>
                  <a:pt x="27544" y="20848"/>
                  <a:pt x="27527" y="20865"/>
                  <a:pt x="27527" y="20887"/>
                </a:cubicBezTo>
                <a:lnTo>
                  <a:pt x="27297" y="34432"/>
                </a:lnTo>
                <a:cubicBezTo>
                  <a:pt x="27297" y="34456"/>
                  <a:pt x="27275" y="34476"/>
                  <a:pt x="27250" y="34476"/>
                </a:cubicBezTo>
                <a:lnTo>
                  <a:pt x="26125" y="34495"/>
                </a:lnTo>
                <a:cubicBezTo>
                  <a:pt x="26100" y="34495"/>
                  <a:pt x="26083" y="34476"/>
                  <a:pt x="26081" y="34451"/>
                </a:cubicBezTo>
                <a:lnTo>
                  <a:pt x="24970" y="18774"/>
                </a:lnTo>
                <a:cubicBezTo>
                  <a:pt x="24970" y="18754"/>
                  <a:pt x="24948" y="18738"/>
                  <a:pt x="24929" y="18738"/>
                </a:cubicBezTo>
                <a:lnTo>
                  <a:pt x="19567" y="18956"/>
                </a:lnTo>
                <a:cubicBezTo>
                  <a:pt x="19545" y="18958"/>
                  <a:pt x="19531" y="18973"/>
                  <a:pt x="19531" y="18995"/>
                </a:cubicBezTo>
                <a:lnTo>
                  <a:pt x="18876" y="34546"/>
                </a:lnTo>
                <a:cubicBezTo>
                  <a:pt x="18876" y="34570"/>
                  <a:pt x="18854" y="34590"/>
                  <a:pt x="18829" y="34590"/>
                </a:cubicBezTo>
                <a:lnTo>
                  <a:pt x="17798" y="34602"/>
                </a:lnTo>
                <a:cubicBezTo>
                  <a:pt x="17786" y="34602"/>
                  <a:pt x="17774" y="34594"/>
                  <a:pt x="17764" y="34590"/>
                </a:cubicBezTo>
                <a:cubicBezTo>
                  <a:pt x="17755" y="34580"/>
                  <a:pt x="17752" y="34568"/>
                  <a:pt x="17752" y="34556"/>
                </a:cubicBezTo>
                <a:lnTo>
                  <a:pt x="18065" y="5942"/>
                </a:lnTo>
                <a:cubicBezTo>
                  <a:pt x="18065" y="5928"/>
                  <a:pt x="18053" y="5908"/>
                  <a:pt x="18039" y="5906"/>
                </a:cubicBezTo>
                <a:lnTo>
                  <a:pt x="13388" y="4542"/>
                </a:lnTo>
                <a:cubicBezTo>
                  <a:pt x="13368" y="4535"/>
                  <a:pt x="13356" y="4513"/>
                  <a:pt x="13356" y="4494"/>
                </a:cubicBezTo>
                <a:lnTo>
                  <a:pt x="13771" y="1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0" name="Google Shape;1400;p19"/>
          <p:cNvSpPr/>
          <p:nvPr/>
        </p:nvSpPr>
        <p:spPr>
          <a:xfrm>
            <a:off x="8124526" y="0"/>
            <a:ext cx="1019439" cy="473688"/>
          </a:xfrm>
          <a:custGeom>
            <a:avLst/>
            <a:gdLst/>
            <a:ahLst/>
            <a:cxnLst/>
            <a:rect l="l" t="t" r="r" b="b"/>
            <a:pathLst>
              <a:path w="13524" h="6284" extrusionOk="0">
                <a:moveTo>
                  <a:pt x="2050" y="0"/>
                </a:moveTo>
                <a:cubicBezTo>
                  <a:pt x="1504" y="281"/>
                  <a:pt x="1009" y="641"/>
                  <a:pt x="636" y="1036"/>
                </a:cubicBezTo>
                <a:cubicBezTo>
                  <a:pt x="216" y="1485"/>
                  <a:pt x="0" y="1938"/>
                  <a:pt x="17" y="2341"/>
                </a:cubicBezTo>
                <a:cubicBezTo>
                  <a:pt x="37" y="2744"/>
                  <a:pt x="296" y="3081"/>
                  <a:pt x="750" y="3287"/>
                </a:cubicBezTo>
                <a:cubicBezTo>
                  <a:pt x="1078" y="3441"/>
                  <a:pt x="1511" y="3524"/>
                  <a:pt x="1986" y="3524"/>
                </a:cubicBezTo>
                <a:cubicBezTo>
                  <a:pt x="2744" y="3524"/>
                  <a:pt x="3606" y="3311"/>
                  <a:pt x="4304" y="2829"/>
                </a:cubicBezTo>
                <a:lnTo>
                  <a:pt x="4304" y="2829"/>
                </a:lnTo>
                <a:cubicBezTo>
                  <a:pt x="4260" y="3358"/>
                  <a:pt x="4207" y="4816"/>
                  <a:pt x="4942" y="5665"/>
                </a:cubicBezTo>
                <a:cubicBezTo>
                  <a:pt x="5299" y="6077"/>
                  <a:pt x="5789" y="6284"/>
                  <a:pt x="6403" y="6284"/>
                </a:cubicBezTo>
                <a:cubicBezTo>
                  <a:pt x="7356" y="6284"/>
                  <a:pt x="8067" y="6056"/>
                  <a:pt x="8516" y="5604"/>
                </a:cubicBezTo>
                <a:cubicBezTo>
                  <a:pt x="8841" y="5279"/>
                  <a:pt x="8940" y="4925"/>
                  <a:pt x="8972" y="4731"/>
                </a:cubicBezTo>
                <a:cubicBezTo>
                  <a:pt x="9258" y="4901"/>
                  <a:pt x="10032" y="5323"/>
                  <a:pt x="10939" y="5556"/>
                </a:cubicBezTo>
                <a:cubicBezTo>
                  <a:pt x="11362" y="5665"/>
                  <a:pt x="11759" y="5719"/>
                  <a:pt x="12128" y="5719"/>
                </a:cubicBezTo>
                <a:cubicBezTo>
                  <a:pt x="12654" y="5719"/>
                  <a:pt x="13123" y="5609"/>
                  <a:pt x="13523" y="5391"/>
                </a:cubicBezTo>
                <a:cubicBezTo>
                  <a:pt x="13480" y="5352"/>
                  <a:pt x="13438" y="5313"/>
                  <a:pt x="13395" y="5277"/>
                </a:cubicBezTo>
                <a:cubicBezTo>
                  <a:pt x="13035" y="5463"/>
                  <a:pt x="12617" y="5556"/>
                  <a:pt x="12146" y="5556"/>
                </a:cubicBezTo>
                <a:cubicBezTo>
                  <a:pt x="11788" y="5556"/>
                  <a:pt x="11399" y="5502"/>
                  <a:pt x="10981" y="5396"/>
                </a:cubicBezTo>
                <a:cubicBezTo>
                  <a:pt x="9872" y="5107"/>
                  <a:pt x="8950" y="4525"/>
                  <a:pt x="8943" y="4522"/>
                </a:cubicBezTo>
                <a:cubicBezTo>
                  <a:pt x="8928" y="4513"/>
                  <a:pt x="8910" y="4507"/>
                  <a:pt x="8893" y="4507"/>
                </a:cubicBezTo>
                <a:cubicBezTo>
                  <a:pt x="8880" y="4507"/>
                  <a:pt x="8867" y="4510"/>
                  <a:pt x="8855" y="4517"/>
                </a:cubicBezTo>
                <a:cubicBezTo>
                  <a:pt x="8829" y="4534"/>
                  <a:pt x="8809" y="4564"/>
                  <a:pt x="8809" y="4595"/>
                </a:cubicBezTo>
                <a:cubicBezTo>
                  <a:pt x="8809" y="4597"/>
                  <a:pt x="8807" y="5071"/>
                  <a:pt x="8392" y="5485"/>
                </a:cubicBezTo>
                <a:cubicBezTo>
                  <a:pt x="7980" y="5905"/>
                  <a:pt x="7305" y="6114"/>
                  <a:pt x="6398" y="6114"/>
                </a:cubicBezTo>
                <a:cubicBezTo>
                  <a:pt x="5837" y="6114"/>
                  <a:pt x="5389" y="5925"/>
                  <a:pt x="5068" y="5556"/>
                </a:cubicBezTo>
                <a:cubicBezTo>
                  <a:pt x="4231" y="4585"/>
                  <a:pt x="4488" y="2678"/>
                  <a:pt x="4491" y="2659"/>
                </a:cubicBezTo>
                <a:cubicBezTo>
                  <a:pt x="4501" y="2625"/>
                  <a:pt x="4484" y="2594"/>
                  <a:pt x="4452" y="2574"/>
                </a:cubicBezTo>
                <a:cubicBezTo>
                  <a:pt x="4439" y="2564"/>
                  <a:pt x="4424" y="2560"/>
                  <a:pt x="4408" y="2560"/>
                </a:cubicBezTo>
                <a:cubicBezTo>
                  <a:pt x="4390" y="2560"/>
                  <a:pt x="4372" y="2566"/>
                  <a:pt x="4357" y="2577"/>
                </a:cubicBezTo>
                <a:cubicBezTo>
                  <a:pt x="3661" y="3117"/>
                  <a:pt x="2761" y="3356"/>
                  <a:pt x="1979" y="3356"/>
                </a:cubicBezTo>
                <a:cubicBezTo>
                  <a:pt x="1533" y="3356"/>
                  <a:pt x="1126" y="3278"/>
                  <a:pt x="818" y="3135"/>
                </a:cubicBezTo>
                <a:cubicBezTo>
                  <a:pt x="541" y="3008"/>
                  <a:pt x="209" y="2766"/>
                  <a:pt x="189" y="2334"/>
                </a:cubicBezTo>
                <a:cubicBezTo>
                  <a:pt x="170" y="1975"/>
                  <a:pt x="371" y="1567"/>
                  <a:pt x="757" y="1152"/>
                </a:cubicBezTo>
                <a:cubicBezTo>
                  <a:pt x="1177" y="708"/>
                  <a:pt x="1762" y="313"/>
                  <a:pt x="2404" y="17"/>
                </a:cubicBezTo>
                <a:cubicBezTo>
                  <a:pt x="2286" y="10"/>
                  <a:pt x="2172" y="2"/>
                  <a:pt x="205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1" name="Google Shape;1401;p19"/>
          <p:cNvSpPr/>
          <p:nvPr/>
        </p:nvSpPr>
        <p:spPr>
          <a:xfrm>
            <a:off x="-33660" y="214636"/>
            <a:ext cx="626621" cy="1035537"/>
          </a:xfrm>
          <a:custGeom>
            <a:avLst/>
            <a:gdLst/>
            <a:ahLst/>
            <a:cxnLst/>
            <a:rect l="l" t="t" r="r" b="b"/>
            <a:pathLst>
              <a:path w="7947" h="13133" extrusionOk="0">
                <a:moveTo>
                  <a:pt x="3" y="0"/>
                </a:moveTo>
                <a:lnTo>
                  <a:pt x="3" y="114"/>
                </a:lnTo>
                <a:cubicBezTo>
                  <a:pt x="908" y="170"/>
                  <a:pt x="1910" y="745"/>
                  <a:pt x="1929" y="2989"/>
                </a:cubicBezTo>
                <a:cubicBezTo>
                  <a:pt x="1929" y="3014"/>
                  <a:pt x="1944" y="3033"/>
                  <a:pt x="1966" y="3040"/>
                </a:cubicBezTo>
                <a:cubicBezTo>
                  <a:pt x="1972" y="3043"/>
                  <a:pt x="1978" y="3044"/>
                  <a:pt x="1984" y="3044"/>
                </a:cubicBezTo>
                <a:cubicBezTo>
                  <a:pt x="2001" y="3044"/>
                  <a:pt x="2016" y="3036"/>
                  <a:pt x="2027" y="3026"/>
                </a:cubicBezTo>
                <a:cubicBezTo>
                  <a:pt x="2029" y="3026"/>
                  <a:pt x="2225" y="2798"/>
                  <a:pt x="2565" y="2798"/>
                </a:cubicBezTo>
                <a:cubicBezTo>
                  <a:pt x="2771" y="2798"/>
                  <a:pt x="2990" y="2880"/>
                  <a:pt x="3215" y="3038"/>
                </a:cubicBezTo>
                <a:cubicBezTo>
                  <a:pt x="3970" y="3572"/>
                  <a:pt x="3725" y="5260"/>
                  <a:pt x="3722" y="5277"/>
                </a:cubicBezTo>
                <a:cubicBezTo>
                  <a:pt x="3718" y="5297"/>
                  <a:pt x="3727" y="5318"/>
                  <a:pt x="3742" y="5331"/>
                </a:cubicBezTo>
                <a:cubicBezTo>
                  <a:pt x="3752" y="5338"/>
                  <a:pt x="3762" y="5341"/>
                  <a:pt x="3774" y="5341"/>
                </a:cubicBezTo>
                <a:cubicBezTo>
                  <a:pt x="3782" y="5341"/>
                  <a:pt x="3791" y="5339"/>
                  <a:pt x="3800" y="5335"/>
                </a:cubicBezTo>
                <a:cubicBezTo>
                  <a:pt x="3802" y="5335"/>
                  <a:pt x="4268" y="5129"/>
                  <a:pt x="4882" y="5129"/>
                </a:cubicBezTo>
                <a:cubicBezTo>
                  <a:pt x="5554" y="5129"/>
                  <a:pt x="6495" y="5374"/>
                  <a:pt x="7199" y="6548"/>
                </a:cubicBezTo>
                <a:cubicBezTo>
                  <a:pt x="7818" y="7580"/>
                  <a:pt x="7762" y="9275"/>
                  <a:pt x="7070" y="10493"/>
                </a:cubicBezTo>
                <a:cubicBezTo>
                  <a:pt x="6541" y="11425"/>
                  <a:pt x="5738" y="11937"/>
                  <a:pt x="4807" y="11937"/>
                </a:cubicBezTo>
                <a:cubicBezTo>
                  <a:pt x="4256" y="11937"/>
                  <a:pt x="3662" y="11762"/>
                  <a:pt x="3038" y="11410"/>
                </a:cubicBezTo>
                <a:cubicBezTo>
                  <a:pt x="3030" y="11406"/>
                  <a:pt x="3020" y="11404"/>
                  <a:pt x="3010" y="11404"/>
                </a:cubicBezTo>
                <a:cubicBezTo>
                  <a:pt x="2993" y="11404"/>
                  <a:pt x="2976" y="11411"/>
                  <a:pt x="2965" y="11425"/>
                </a:cubicBezTo>
                <a:cubicBezTo>
                  <a:pt x="2953" y="11439"/>
                  <a:pt x="1845" y="13016"/>
                  <a:pt x="428" y="13016"/>
                </a:cubicBezTo>
                <a:cubicBezTo>
                  <a:pt x="285" y="13016"/>
                  <a:pt x="144" y="13002"/>
                  <a:pt x="1" y="12968"/>
                </a:cubicBezTo>
                <a:lnTo>
                  <a:pt x="1" y="13087"/>
                </a:lnTo>
                <a:cubicBezTo>
                  <a:pt x="139" y="13118"/>
                  <a:pt x="282" y="13133"/>
                  <a:pt x="428" y="13133"/>
                </a:cubicBezTo>
                <a:cubicBezTo>
                  <a:pt x="1789" y="13133"/>
                  <a:pt x="2839" y="11796"/>
                  <a:pt x="3026" y="11534"/>
                </a:cubicBezTo>
                <a:cubicBezTo>
                  <a:pt x="3652" y="11876"/>
                  <a:pt x="4249" y="12051"/>
                  <a:pt x="4807" y="12051"/>
                </a:cubicBezTo>
                <a:cubicBezTo>
                  <a:pt x="5780" y="12051"/>
                  <a:pt x="6617" y="11517"/>
                  <a:pt x="7167" y="10549"/>
                </a:cubicBezTo>
                <a:cubicBezTo>
                  <a:pt x="7890" y="9278"/>
                  <a:pt x="7946" y="7570"/>
                  <a:pt x="7296" y="6495"/>
                </a:cubicBezTo>
                <a:cubicBezTo>
                  <a:pt x="6566" y="5275"/>
                  <a:pt x="5581" y="5018"/>
                  <a:pt x="4882" y="5018"/>
                </a:cubicBezTo>
                <a:cubicBezTo>
                  <a:pt x="4402" y="5018"/>
                  <a:pt x="4013" y="5136"/>
                  <a:pt x="3846" y="5200"/>
                </a:cubicBezTo>
                <a:cubicBezTo>
                  <a:pt x="3887" y="4821"/>
                  <a:pt x="3992" y="3448"/>
                  <a:pt x="3281" y="2946"/>
                </a:cubicBezTo>
                <a:cubicBezTo>
                  <a:pt x="3036" y="2773"/>
                  <a:pt x="2796" y="2686"/>
                  <a:pt x="2570" y="2686"/>
                </a:cubicBezTo>
                <a:cubicBezTo>
                  <a:pt x="2320" y="2686"/>
                  <a:pt x="2141" y="2786"/>
                  <a:pt x="2039" y="2863"/>
                </a:cubicBezTo>
                <a:cubicBezTo>
                  <a:pt x="1980" y="534"/>
                  <a:pt x="806" y="51"/>
                  <a:pt x="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2" name="Google Shape;1402;p19"/>
          <p:cNvSpPr/>
          <p:nvPr/>
        </p:nvSpPr>
        <p:spPr>
          <a:xfrm>
            <a:off x="1627630" y="-7"/>
            <a:ext cx="1519775" cy="341485"/>
          </a:xfrm>
          <a:custGeom>
            <a:avLst/>
            <a:gdLst/>
            <a:ahLst/>
            <a:cxnLst/>
            <a:rect l="l" t="t" r="r" b="b"/>
            <a:pathLst>
              <a:path w="15079" h="3388" extrusionOk="0">
                <a:moveTo>
                  <a:pt x="15078" y="0"/>
                </a:moveTo>
                <a:cubicBezTo>
                  <a:pt x="15077" y="2"/>
                  <a:pt x="15076" y="3"/>
                  <a:pt x="15075" y="5"/>
                </a:cubicBezTo>
                <a:lnTo>
                  <a:pt x="15078" y="5"/>
                </a:lnTo>
                <a:lnTo>
                  <a:pt x="15078" y="0"/>
                </a:lnTo>
                <a:close/>
                <a:moveTo>
                  <a:pt x="168" y="3"/>
                </a:moveTo>
                <a:cubicBezTo>
                  <a:pt x="92" y="304"/>
                  <a:pt x="0" y="874"/>
                  <a:pt x="243" y="1383"/>
                </a:cubicBezTo>
                <a:cubicBezTo>
                  <a:pt x="435" y="1783"/>
                  <a:pt x="789" y="2055"/>
                  <a:pt x="1306" y="2201"/>
                </a:cubicBezTo>
                <a:cubicBezTo>
                  <a:pt x="1652" y="2298"/>
                  <a:pt x="1990" y="2337"/>
                  <a:pt x="2310" y="2337"/>
                </a:cubicBezTo>
                <a:cubicBezTo>
                  <a:pt x="3425" y="2337"/>
                  <a:pt x="4317" y="1863"/>
                  <a:pt x="4540" y="1735"/>
                </a:cubicBezTo>
                <a:cubicBezTo>
                  <a:pt x="4607" y="1873"/>
                  <a:pt x="4804" y="2220"/>
                  <a:pt x="5238" y="2562"/>
                </a:cubicBezTo>
                <a:cubicBezTo>
                  <a:pt x="5723" y="2943"/>
                  <a:pt x="6599" y="3387"/>
                  <a:pt x="8065" y="3387"/>
                </a:cubicBezTo>
                <a:cubicBezTo>
                  <a:pt x="8123" y="3387"/>
                  <a:pt x="8181" y="3387"/>
                  <a:pt x="8237" y="3385"/>
                </a:cubicBezTo>
                <a:cubicBezTo>
                  <a:pt x="9460" y="3358"/>
                  <a:pt x="10294" y="3062"/>
                  <a:pt x="10716" y="2511"/>
                </a:cubicBezTo>
                <a:cubicBezTo>
                  <a:pt x="10986" y="2152"/>
                  <a:pt x="10998" y="1788"/>
                  <a:pt x="10988" y="1638"/>
                </a:cubicBezTo>
                <a:lnTo>
                  <a:pt x="10988" y="1638"/>
                </a:lnTo>
                <a:cubicBezTo>
                  <a:pt x="11057" y="1642"/>
                  <a:pt x="11176" y="1647"/>
                  <a:pt x="11330" y="1647"/>
                </a:cubicBezTo>
                <a:cubicBezTo>
                  <a:pt x="11644" y="1647"/>
                  <a:pt x="12107" y="1625"/>
                  <a:pt x="12609" y="1526"/>
                </a:cubicBezTo>
                <a:cubicBezTo>
                  <a:pt x="13737" y="1301"/>
                  <a:pt x="14585" y="779"/>
                  <a:pt x="15075" y="5"/>
                </a:cubicBezTo>
                <a:lnTo>
                  <a:pt x="14943" y="5"/>
                </a:lnTo>
                <a:cubicBezTo>
                  <a:pt x="14346" y="895"/>
                  <a:pt x="13346" y="1262"/>
                  <a:pt x="12589" y="1412"/>
                </a:cubicBezTo>
                <a:cubicBezTo>
                  <a:pt x="12103" y="1510"/>
                  <a:pt x="11657" y="1532"/>
                  <a:pt x="11350" y="1532"/>
                </a:cubicBezTo>
                <a:cubicBezTo>
                  <a:pt x="11092" y="1532"/>
                  <a:pt x="10932" y="1517"/>
                  <a:pt x="10927" y="1517"/>
                </a:cubicBezTo>
                <a:cubicBezTo>
                  <a:pt x="10924" y="1516"/>
                  <a:pt x="10921" y="1515"/>
                  <a:pt x="10917" y="1515"/>
                </a:cubicBezTo>
                <a:cubicBezTo>
                  <a:pt x="10903" y="1515"/>
                  <a:pt x="10891" y="1524"/>
                  <a:pt x="10881" y="1534"/>
                </a:cubicBezTo>
                <a:cubicBezTo>
                  <a:pt x="10869" y="1548"/>
                  <a:pt x="10867" y="1568"/>
                  <a:pt x="10869" y="1587"/>
                </a:cubicBezTo>
                <a:cubicBezTo>
                  <a:pt x="10869" y="1589"/>
                  <a:pt x="10944" y="2024"/>
                  <a:pt x="10624" y="2441"/>
                </a:cubicBezTo>
                <a:cubicBezTo>
                  <a:pt x="10229" y="2958"/>
                  <a:pt x="9401" y="3242"/>
                  <a:pt x="8232" y="3268"/>
                </a:cubicBezTo>
                <a:cubicBezTo>
                  <a:pt x="8174" y="3271"/>
                  <a:pt x="8118" y="3271"/>
                  <a:pt x="8062" y="3271"/>
                </a:cubicBezTo>
                <a:cubicBezTo>
                  <a:pt x="5277" y="3271"/>
                  <a:pt x="4622" y="1650"/>
                  <a:pt x="4617" y="1631"/>
                </a:cubicBezTo>
                <a:cubicBezTo>
                  <a:pt x="4610" y="1616"/>
                  <a:pt x="4598" y="1601"/>
                  <a:pt x="4583" y="1599"/>
                </a:cubicBezTo>
                <a:cubicBezTo>
                  <a:pt x="4574" y="1596"/>
                  <a:pt x="4566" y="1594"/>
                  <a:pt x="4559" y="1594"/>
                </a:cubicBezTo>
                <a:cubicBezTo>
                  <a:pt x="4550" y="1594"/>
                  <a:pt x="4542" y="1596"/>
                  <a:pt x="4535" y="1601"/>
                </a:cubicBezTo>
                <a:cubicBezTo>
                  <a:pt x="4525" y="1607"/>
                  <a:pt x="3561" y="2220"/>
                  <a:pt x="2310" y="2220"/>
                </a:cubicBezTo>
                <a:cubicBezTo>
                  <a:pt x="1998" y="2220"/>
                  <a:pt x="1669" y="2182"/>
                  <a:pt x="1332" y="2087"/>
                </a:cubicBezTo>
                <a:cubicBezTo>
                  <a:pt x="849" y="1953"/>
                  <a:pt x="519" y="1699"/>
                  <a:pt x="342" y="1330"/>
                </a:cubicBezTo>
                <a:cubicBezTo>
                  <a:pt x="112" y="842"/>
                  <a:pt x="214" y="274"/>
                  <a:pt x="287" y="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3" name="Google Shape;1403;p19"/>
          <p:cNvGrpSpPr/>
          <p:nvPr/>
        </p:nvGrpSpPr>
        <p:grpSpPr>
          <a:xfrm>
            <a:off x="-729021" y="3495560"/>
            <a:ext cx="1719452" cy="1963528"/>
            <a:chOff x="-2153234" y="3115097"/>
            <a:chExt cx="2210661" cy="2524464"/>
          </a:xfrm>
        </p:grpSpPr>
        <p:sp>
          <p:nvSpPr>
            <p:cNvPr id="1404" name="Google Shape;1404;p19"/>
            <p:cNvSpPr/>
            <p:nvPr/>
          </p:nvSpPr>
          <p:spPr>
            <a:xfrm>
              <a:off x="-1705875" y="3290050"/>
              <a:ext cx="1466125" cy="2307800"/>
            </a:xfrm>
            <a:custGeom>
              <a:avLst/>
              <a:gdLst/>
              <a:ahLst/>
              <a:cxnLst/>
              <a:rect l="l" t="t" r="r" b="b"/>
              <a:pathLst>
                <a:path w="58645" h="92312" extrusionOk="0">
                  <a:moveTo>
                    <a:pt x="5987" y="0"/>
                  </a:moveTo>
                  <a:lnTo>
                    <a:pt x="58645" y="4441"/>
                  </a:lnTo>
                  <a:lnTo>
                    <a:pt x="57679" y="7338"/>
                  </a:lnTo>
                  <a:lnTo>
                    <a:pt x="56585" y="82785"/>
                  </a:lnTo>
                  <a:lnTo>
                    <a:pt x="56585" y="92312"/>
                  </a:lnTo>
                  <a:lnTo>
                    <a:pt x="0" y="92312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05" name="Google Shape;1405;p19"/>
            <p:cNvSpPr/>
            <p:nvPr/>
          </p:nvSpPr>
          <p:spPr>
            <a:xfrm rot="-678917" flipH="1">
              <a:off x="-1614122" y="4335796"/>
              <a:ext cx="303172" cy="115535"/>
            </a:xfrm>
            <a:custGeom>
              <a:avLst/>
              <a:gdLst/>
              <a:ahLst/>
              <a:cxnLst/>
              <a:rect l="l" t="t" r="r" b="b"/>
              <a:pathLst>
                <a:path w="5256" h="2003" extrusionOk="0">
                  <a:moveTo>
                    <a:pt x="5255" y="1"/>
                  </a:moveTo>
                  <a:lnTo>
                    <a:pt x="59" y="1922"/>
                  </a:lnTo>
                  <a:lnTo>
                    <a:pt x="1" y="1944"/>
                  </a:lnTo>
                  <a:lnTo>
                    <a:pt x="1" y="2002"/>
                  </a:lnTo>
                  <a:lnTo>
                    <a:pt x="59" y="1980"/>
                  </a:lnTo>
                  <a:lnTo>
                    <a:pt x="5255" y="59"/>
                  </a:lnTo>
                  <a:lnTo>
                    <a:pt x="5255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19"/>
            <p:cNvSpPr/>
            <p:nvPr/>
          </p:nvSpPr>
          <p:spPr>
            <a:xfrm rot="-678917" flipH="1">
              <a:off x="-811588" y="3774366"/>
              <a:ext cx="456085" cy="725341"/>
            </a:xfrm>
            <a:custGeom>
              <a:avLst/>
              <a:gdLst/>
              <a:ahLst/>
              <a:cxnLst/>
              <a:rect l="l" t="t" r="r" b="b"/>
              <a:pathLst>
                <a:path w="7907" h="12575" extrusionOk="0">
                  <a:moveTo>
                    <a:pt x="7907" y="11318"/>
                  </a:moveTo>
                  <a:lnTo>
                    <a:pt x="4537" y="12575"/>
                  </a:lnTo>
                  <a:lnTo>
                    <a:pt x="0" y="1864"/>
                  </a:lnTo>
                  <a:lnTo>
                    <a:pt x="5129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19"/>
            <p:cNvSpPr/>
            <p:nvPr/>
          </p:nvSpPr>
          <p:spPr>
            <a:xfrm rot="-678917" flipH="1">
              <a:off x="-1365999" y="3720116"/>
              <a:ext cx="448010" cy="739646"/>
            </a:xfrm>
            <a:custGeom>
              <a:avLst/>
              <a:gdLst/>
              <a:ahLst/>
              <a:cxnLst/>
              <a:rect l="l" t="t" r="r" b="b"/>
              <a:pathLst>
                <a:path w="7767" h="12823" extrusionOk="0">
                  <a:moveTo>
                    <a:pt x="3128" y="12822"/>
                  </a:moveTo>
                  <a:lnTo>
                    <a:pt x="7767" y="11318"/>
                  </a:lnTo>
                  <a:lnTo>
                    <a:pt x="5316" y="1"/>
                  </a:lnTo>
                  <a:lnTo>
                    <a:pt x="1" y="1667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08" name="Google Shape;1408;p19"/>
            <p:cNvGrpSpPr/>
            <p:nvPr/>
          </p:nvGrpSpPr>
          <p:grpSpPr>
            <a:xfrm>
              <a:off x="-907672" y="4691546"/>
              <a:ext cx="513922" cy="671267"/>
              <a:chOff x="-907672" y="4691546"/>
              <a:chExt cx="513922" cy="671267"/>
            </a:xfrm>
          </p:grpSpPr>
          <p:sp>
            <p:nvSpPr>
              <p:cNvPr id="1409" name="Google Shape;1409;p19"/>
              <p:cNvSpPr/>
              <p:nvPr/>
            </p:nvSpPr>
            <p:spPr>
              <a:xfrm rot="-678917" flipH="1">
                <a:off x="-764233" y="4755195"/>
                <a:ext cx="316439" cy="582234"/>
              </a:xfrm>
              <a:custGeom>
                <a:avLst/>
                <a:gdLst/>
                <a:ahLst/>
                <a:cxnLst/>
                <a:rect l="l" t="t" r="r" b="b"/>
                <a:pathLst>
                  <a:path w="5486" h="10094" extrusionOk="0">
                    <a:moveTo>
                      <a:pt x="1565" y="1"/>
                    </a:moveTo>
                    <a:lnTo>
                      <a:pt x="0" y="517"/>
                    </a:lnTo>
                    <a:lnTo>
                      <a:pt x="2581" y="10093"/>
                    </a:lnTo>
                    <a:lnTo>
                      <a:pt x="5485" y="9266"/>
                    </a:lnTo>
                    <a:lnTo>
                      <a:pt x="1565" y="1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19"/>
              <p:cNvSpPr/>
              <p:nvPr/>
            </p:nvSpPr>
            <p:spPr>
              <a:xfrm rot="-678917" flipH="1">
                <a:off x="-852345" y="4715858"/>
                <a:ext cx="306691" cy="594347"/>
              </a:xfrm>
              <a:custGeom>
                <a:avLst/>
                <a:gdLst/>
                <a:ahLst/>
                <a:cxnLst/>
                <a:rect l="l" t="t" r="r" b="b"/>
                <a:pathLst>
                  <a:path w="5317" h="10304" extrusionOk="0">
                    <a:moveTo>
                      <a:pt x="3082" y="0"/>
                    </a:moveTo>
                    <a:lnTo>
                      <a:pt x="1" y="958"/>
                    </a:lnTo>
                    <a:lnTo>
                      <a:pt x="1733" y="5049"/>
                    </a:lnTo>
                    <a:lnTo>
                      <a:pt x="1796" y="5204"/>
                    </a:lnTo>
                    <a:lnTo>
                      <a:pt x="1820" y="5255"/>
                    </a:lnTo>
                    <a:lnTo>
                      <a:pt x="1893" y="5432"/>
                    </a:lnTo>
                    <a:lnTo>
                      <a:pt x="3955" y="10304"/>
                    </a:lnTo>
                    <a:lnTo>
                      <a:pt x="5316" y="9925"/>
                    </a:lnTo>
                    <a:lnTo>
                      <a:pt x="4132" y="4658"/>
                    </a:lnTo>
                    <a:lnTo>
                      <a:pt x="4120" y="4602"/>
                    </a:lnTo>
                    <a:lnTo>
                      <a:pt x="3082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11" name="Google Shape;1411;p19"/>
            <p:cNvSpPr/>
            <p:nvPr/>
          </p:nvSpPr>
          <p:spPr>
            <a:xfrm rot="-678917" flipH="1">
              <a:off x="-331980" y="3458242"/>
              <a:ext cx="66391" cy="23303"/>
            </a:xfrm>
            <a:custGeom>
              <a:avLst/>
              <a:gdLst/>
              <a:ahLst/>
              <a:cxnLst/>
              <a:rect l="l" t="t" r="r" b="b"/>
              <a:pathLst>
                <a:path w="1151" h="404" extrusionOk="0">
                  <a:moveTo>
                    <a:pt x="1151" y="54"/>
                  </a:moveTo>
                  <a:lnTo>
                    <a:pt x="25" y="403"/>
                  </a:lnTo>
                  <a:lnTo>
                    <a:pt x="23" y="403"/>
                  </a:lnTo>
                  <a:lnTo>
                    <a:pt x="18" y="377"/>
                  </a:lnTo>
                  <a:lnTo>
                    <a:pt x="1" y="352"/>
                  </a:lnTo>
                  <a:cubicBezTo>
                    <a:pt x="6" y="352"/>
                    <a:pt x="6" y="348"/>
                    <a:pt x="8" y="348"/>
                  </a:cubicBezTo>
                  <a:lnTo>
                    <a:pt x="1129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19"/>
            <p:cNvSpPr/>
            <p:nvPr/>
          </p:nvSpPr>
          <p:spPr>
            <a:xfrm rot="-678917" flipH="1">
              <a:off x="-339831" y="3496684"/>
              <a:ext cx="73082" cy="24284"/>
            </a:xfrm>
            <a:custGeom>
              <a:avLst/>
              <a:gdLst/>
              <a:ahLst/>
              <a:cxnLst/>
              <a:rect l="l" t="t" r="r" b="b"/>
              <a:pathLst>
                <a:path w="1267" h="421" extrusionOk="0">
                  <a:moveTo>
                    <a:pt x="1267" y="49"/>
                  </a:moveTo>
                  <a:cubicBezTo>
                    <a:pt x="1010" y="127"/>
                    <a:pt x="401" y="304"/>
                    <a:pt x="12" y="420"/>
                  </a:cubicBezTo>
                  <a:lnTo>
                    <a:pt x="0" y="365"/>
                  </a:lnTo>
                  <a:cubicBezTo>
                    <a:pt x="405" y="243"/>
                    <a:pt x="985" y="73"/>
                    <a:pt x="124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19"/>
            <p:cNvSpPr/>
            <p:nvPr/>
          </p:nvSpPr>
          <p:spPr>
            <a:xfrm rot="-678917" flipH="1">
              <a:off x="-292665" y="3471815"/>
              <a:ext cx="20592" cy="38531"/>
            </a:xfrm>
            <a:custGeom>
              <a:avLst/>
              <a:gdLst/>
              <a:ahLst/>
              <a:cxnLst/>
              <a:rect l="l" t="t" r="r" b="b"/>
              <a:pathLst>
                <a:path w="357" h="668" extrusionOk="0">
                  <a:moveTo>
                    <a:pt x="328" y="668"/>
                  </a:moveTo>
                  <a:cubicBezTo>
                    <a:pt x="318" y="668"/>
                    <a:pt x="306" y="663"/>
                    <a:pt x="303" y="653"/>
                  </a:cubicBezTo>
                  <a:lnTo>
                    <a:pt x="5" y="44"/>
                  </a:lnTo>
                  <a:cubicBezTo>
                    <a:pt x="0" y="27"/>
                    <a:pt x="5" y="13"/>
                    <a:pt x="17" y="8"/>
                  </a:cubicBezTo>
                  <a:cubicBezTo>
                    <a:pt x="32" y="0"/>
                    <a:pt x="49" y="8"/>
                    <a:pt x="54" y="20"/>
                  </a:cubicBezTo>
                  <a:lnTo>
                    <a:pt x="352" y="629"/>
                  </a:lnTo>
                  <a:cubicBezTo>
                    <a:pt x="357" y="643"/>
                    <a:pt x="352" y="658"/>
                    <a:pt x="340" y="665"/>
                  </a:cubicBezTo>
                  <a:cubicBezTo>
                    <a:pt x="333" y="668"/>
                    <a:pt x="330" y="668"/>
                    <a:pt x="328" y="66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19"/>
            <p:cNvSpPr/>
            <p:nvPr/>
          </p:nvSpPr>
          <p:spPr>
            <a:xfrm rot="-678917" flipH="1">
              <a:off x="-1477379" y="4634024"/>
              <a:ext cx="441838" cy="712190"/>
            </a:xfrm>
            <a:custGeom>
              <a:avLst/>
              <a:gdLst/>
              <a:ahLst/>
              <a:cxnLst/>
              <a:rect l="l" t="t" r="r" b="b"/>
              <a:pathLst>
                <a:path w="7660" h="12347" extrusionOk="0">
                  <a:moveTo>
                    <a:pt x="5166" y="0"/>
                  </a:moveTo>
                  <a:lnTo>
                    <a:pt x="1730" y="1068"/>
                  </a:lnTo>
                  <a:lnTo>
                    <a:pt x="1745" y="1099"/>
                  </a:lnTo>
                  <a:lnTo>
                    <a:pt x="1" y="1674"/>
                  </a:lnTo>
                  <a:lnTo>
                    <a:pt x="2880" y="12347"/>
                  </a:lnTo>
                  <a:lnTo>
                    <a:pt x="6114" y="11425"/>
                  </a:lnTo>
                  <a:lnTo>
                    <a:pt x="6114" y="11425"/>
                  </a:lnTo>
                  <a:lnTo>
                    <a:pt x="6139" y="11483"/>
                  </a:lnTo>
                  <a:lnTo>
                    <a:pt x="7660" y="11061"/>
                  </a:lnTo>
                  <a:lnTo>
                    <a:pt x="6333" y="5190"/>
                  </a:lnTo>
                  <a:lnTo>
                    <a:pt x="6321" y="5129"/>
                  </a:lnTo>
                  <a:lnTo>
                    <a:pt x="5166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19"/>
            <p:cNvSpPr/>
            <p:nvPr/>
          </p:nvSpPr>
          <p:spPr>
            <a:xfrm rot="-678917" flipH="1">
              <a:off x="-1935958" y="3325751"/>
              <a:ext cx="614535" cy="2275638"/>
            </a:xfrm>
            <a:custGeom>
              <a:avLst/>
              <a:gdLst/>
              <a:ahLst/>
              <a:cxnLst/>
              <a:rect l="l" t="t" r="r" b="b"/>
              <a:pathLst>
                <a:path w="10654" h="39452" extrusionOk="0">
                  <a:moveTo>
                    <a:pt x="65" y="1"/>
                  </a:moveTo>
                  <a:cubicBezTo>
                    <a:pt x="59" y="1"/>
                    <a:pt x="54" y="2"/>
                    <a:pt x="49" y="3"/>
                  </a:cubicBezTo>
                  <a:cubicBezTo>
                    <a:pt x="17" y="13"/>
                    <a:pt x="0" y="42"/>
                    <a:pt x="10" y="74"/>
                  </a:cubicBezTo>
                  <a:lnTo>
                    <a:pt x="10535" y="39410"/>
                  </a:lnTo>
                  <a:cubicBezTo>
                    <a:pt x="10542" y="39435"/>
                    <a:pt x="10566" y="39452"/>
                    <a:pt x="10590" y="39452"/>
                  </a:cubicBezTo>
                  <a:cubicBezTo>
                    <a:pt x="10593" y="39452"/>
                    <a:pt x="10600" y="39452"/>
                    <a:pt x="10605" y="39449"/>
                  </a:cubicBezTo>
                  <a:cubicBezTo>
                    <a:pt x="10636" y="39440"/>
                    <a:pt x="10653" y="39410"/>
                    <a:pt x="10644" y="39379"/>
                  </a:cubicBezTo>
                  <a:lnTo>
                    <a:pt x="119" y="42"/>
                  </a:lnTo>
                  <a:cubicBezTo>
                    <a:pt x="111" y="18"/>
                    <a:pt x="89" y="1"/>
                    <a:pt x="6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19"/>
            <p:cNvSpPr/>
            <p:nvPr/>
          </p:nvSpPr>
          <p:spPr>
            <a:xfrm rot="-678917" flipH="1">
              <a:off x="-852707" y="4732177"/>
              <a:ext cx="132609" cy="595385"/>
            </a:xfrm>
            <a:custGeom>
              <a:avLst/>
              <a:gdLst/>
              <a:ahLst/>
              <a:cxnLst/>
              <a:rect l="l" t="t" r="r" b="b"/>
              <a:pathLst>
                <a:path w="2299" h="10322" extrusionOk="0">
                  <a:moveTo>
                    <a:pt x="29" y="0"/>
                  </a:moveTo>
                  <a:cubicBezTo>
                    <a:pt x="28" y="0"/>
                    <a:pt x="26" y="1"/>
                    <a:pt x="25" y="1"/>
                  </a:cubicBezTo>
                  <a:cubicBezTo>
                    <a:pt x="8" y="6"/>
                    <a:pt x="1" y="20"/>
                    <a:pt x="3" y="35"/>
                  </a:cubicBezTo>
                  <a:lnTo>
                    <a:pt x="2235" y="9928"/>
                  </a:lnTo>
                  <a:lnTo>
                    <a:pt x="913" y="10268"/>
                  </a:lnTo>
                  <a:cubicBezTo>
                    <a:pt x="898" y="10270"/>
                    <a:pt x="889" y="10285"/>
                    <a:pt x="891" y="10299"/>
                  </a:cubicBezTo>
                  <a:cubicBezTo>
                    <a:pt x="894" y="10312"/>
                    <a:pt x="906" y="10321"/>
                    <a:pt x="918" y="10321"/>
                  </a:cubicBezTo>
                  <a:lnTo>
                    <a:pt x="925" y="10321"/>
                  </a:lnTo>
                  <a:lnTo>
                    <a:pt x="2274" y="9977"/>
                  </a:lnTo>
                  <a:cubicBezTo>
                    <a:pt x="2289" y="9972"/>
                    <a:pt x="2298" y="9957"/>
                    <a:pt x="2296" y="9943"/>
                  </a:cubicBezTo>
                  <a:lnTo>
                    <a:pt x="57" y="23"/>
                  </a:lnTo>
                  <a:cubicBezTo>
                    <a:pt x="54" y="10"/>
                    <a:pt x="42" y="0"/>
                    <a:pt x="2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19"/>
            <p:cNvSpPr/>
            <p:nvPr/>
          </p:nvSpPr>
          <p:spPr>
            <a:xfrm rot="-678917" flipH="1">
              <a:off x="-804156" y="5305565"/>
              <a:ext cx="81215" cy="54336"/>
            </a:xfrm>
            <a:custGeom>
              <a:avLst/>
              <a:gdLst/>
              <a:ahLst/>
              <a:cxnLst/>
              <a:rect l="l" t="t" r="r" b="b"/>
              <a:pathLst>
                <a:path w="1408" h="942" extrusionOk="0">
                  <a:moveTo>
                    <a:pt x="1183" y="0"/>
                  </a:moveTo>
                  <a:cubicBezTo>
                    <a:pt x="1179" y="0"/>
                    <a:pt x="1176" y="1"/>
                    <a:pt x="1172" y="3"/>
                  </a:cubicBezTo>
                  <a:cubicBezTo>
                    <a:pt x="1158" y="7"/>
                    <a:pt x="1148" y="24"/>
                    <a:pt x="1153" y="39"/>
                  </a:cubicBezTo>
                  <a:lnTo>
                    <a:pt x="1342" y="565"/>
                  </a:lnTo>
                  <a:lnTo>
                    <a:pt x="25" y="888"/>
                  </a:lnTo>
                  <a:cubicBezTo>
                    <a:pt x="10" y="891"/>
                    <a:pt x="1" y="905"/>
                    <a:pt x="5" y="922"/>
                  </a:cubicBezTo>
                  <a:cubicBezTo>
                    <a:pt x="8" y="934"/>
                    <a:pt x="20" y="941"/>
                    <a:pt x="32" y="941"/>
                  </a:cubicBezTo>
                  <a:lnTo>
                    <a:pt x="42" y="941"/>
                  </a:lnTo>
                  <a:lnTo>
                    <a:pt x="1383" y="614"/>
                  </a:lnTo>
                  <a:cubicBezTo>
                    <a:pt x="1393" y="612"/>
                    <a:pt x="1400" y="607"/>
                    <a:pt x="1403" y="599"/>
                  </a:cubicBezTo>
                  <a:cubicBezTo>
                    <a:pt x="1408" y="595"/>
                    <a:pt x="1408" y="585"/>
                    <a:pt x="1405" y="578"/>
                  </a:cubicBezTo>
                  <a:lnTo>
                    <a:pt x="1209" y="20"/>
                  </a:lnTo>
                  <a:cubicBezTo>
                    <a:pt x="1203" y="8"/>
                    <a:pt x="1193" y="0"/>
                    <a:pt x="118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19"/>
            <p:cNvSpPr/>
            <p:nvPr/>
          </p:nvSpPr>
          <p:spPr>
            <a:xfrm rot="-678917" flipH="1">
              <a:off x="-762643" y="4783368"/>
              <a:ext cx="321111" cy="554259"/>
            </a:xfrm>
            <a:custGeom>
              <a:avLst/>
              <a:gdLst/>
              <a:ahLst/>
              <a:cxnLst/>
              <a:rect l="l" t="t" r="r" b="b"/>
              <a:pathLst>
                <a:path w="5567" h="9609" extrusionOk="0">
                  <a:moveTo>
                    <a:pt x="30" y="1"/>
                  </a:moveTo>
                  <a:cubicBezTo>
                    <a:pt x="29" y="1"/>
                    <a:pt x="27" y="1"/>
                    <a:pt x="25" y="1"/>
                  </a:cubicBezTo>
                  <a:cubicBezTo>
                    <a:pt x="10" y="6"/>
                    <a:pt x="1" y="20"/>
                    <a:pt x="3" y="35"/>
                  </a:cubicBezTo>
                  <a:lnTo>
                    <a:pt x="2589" y="9572"/>
                  </a:lnTo>
                  <a:lnTo>
                    <a:pt x="2592" y="9589"/>
                  </a:lnTo>
                  <a:cubicBezTo>
                    <a:pt x="2594" y="9601"/>
                    <a:pt x="2606" y="9608"/>
                    <a:pt x="2619" y="9608"/>
                  </a:cubicBezTo>
                  <a:lnTo>
                    <a:pt x="2626" y="9608"/>
                  </a:lnTo>
                  <a:lnTo>
                    <a:pt x="2633" y="9606"/>
                  </a:lnTo>
                  <a:lnTo>
                    <a:pt x="5566" y="8820"/>
                  </a:lnTo>
                  <a:lnTo>
                    <a:pt x="5544" y="8771"/>
                  </a:lnTo>
                  <a:lnTo>
                    <a:pt x="2638" y="9548"/>
                  </a:lnTo>
                  <a:lnTo>
                    <a:pt x="59" y="23"/>
                  </a:lnTo>
                  <a:cubicBezTo>
                    <a:pt x="57" y="10"/>
                    <a:pt x="45" y="1"/>
                    <a:pt x="3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19"/>
            <p:cNvSpPr/>
            <p:nvPr/>
          </p:nvSpPr>
          <p:spPr>
            <a:xfrm rot="-678917" flipH="1">
              <a:off x="-717997" y="5327158"/>
              <a:ext cx="215555" cy="57566"/>
            </a:xfrm>
            <a:custGeom>
              <a:avLst/>
              <a:gdLst/>
              <a:ahLst/>
              <a:cxnLst/>
              <a:rect l="l" t="t" r="r" b="b"/>
              <a:pathLst>
                <a:path w="3737" h="998" extrusionOk="0">
                  <a:moveTo>
                    <a:pt x="3717" y="0"/>
                  </a:moveTo>
                  <a:lnTo>
                    <a:pt x="100" y="924"/>
                  </a:lnTo>
                  <a:lnTo>
                    <a:pt x="582" y="303"/>
                  </a:lnTo>
                  <a:lnTo>
                    <a:pt x="587" y="294"/>
                  </a:lnTo>
                  <a:cubicBezTo>
                    <a:pt x="597" y="282"/>
                    <a:pt x="594" y="265"/>
                    <a:pt x="582" y="255"/>
                  </a:cubicBezTo>
                  <a:cubicBezTo>
                    <a:pt x="577" y="251"/>
                    <a:pt x="571" y="249"/>
                    <a:pt x="565" y="249"/>
                  </a:cubicBezTo>
                  <a:cubicBezTo>
                    <a:pt x="556" y="249"/>
                    <a:pt x="547" y="253"/>
                    <a:pt x="541" y="260"/>
                  </a:cubicBezTo>
                  <a:lnTo>
                    <a:pt x="534" y="269"/>
                  </a:lnTo>
                  <a:lnTo>
                    <a:pt x="5" y="951"/>
                  </a:lnTo>
                  <a:cubicBezTo>
                    <a:pt x="0" y="961"/>
                    <a:pt x="0" y="975"/>
                    <a:pt x="5" y="985"/>
                  </a:cubicBezTo>
                  <a:cubicBezTo>
                    <a:pt x="7" y="995"/>
                    <a:pt x="17" y="997"/>
                    <a:pt x="27" y="997"/>
                  </a:cubicBezTo>
                  <a:lnTo>
                    <a:pt x="34" y="997"/>
                  </a:lnTo>
                  <a:lnTo>
                    <a:pt x="3736" y="51"/>
                  </a:lnTo>
                  <a:lnTo>
                    <a:pt x="3717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19"/>
            <p:cNvSpPr/>
            <p:nvPr/>
          </p:nvSpPr>
          <p:spPr>
            <a:xfrm rot="-678917" flipH="1">
              <a:off x="-578575" y="4769929"/>
              <a:ext cx="157931" cy="566775"/>
            </a:xfrm>
            <a:custGeom>
              <a:avLst/>
              <a:gdLst/>
              <a:ahLst/>
              <a:cxnLst/>
              <a:rect l="l" t="t" r="r" b="b"/>
              <a:pathLst>
                <a:path w="2738" h="9826" extrusionOk="0">
                  <a:moveTo>
                    <a:pt x="32" y="0"/>
                  </a:moveTo>
                  <a:cubicBezTo>
                    <a:pt x="29" y="0"/>
                    <a:pt x="26" y="1"/>
                    <a:pt x="23" y="2"/>
                  </a:cubicBezTo>
                  <a:cubicBezTo>
                    <a:pt x="11" y="4"/>
                    <a:pt x="1" y="21"/>
                    <a:pt x="6" y="36"/>
                  </a:cubicBezTo>
                  <a:lnTo>
                    <a:pt x="2682" y="9803"/>
                  </a:lnTo>
                  <a:cubicBezTo>
                    <a:pt x="2687" y="9815"/>
                    <a:pt x="2699" y="9825"/>
                    <a:pt x="2711" y="9825"/>
                  </a:cubicBezTo>
                  <a:cubicBezTo>
                    <a:pt x="2713" y="9825"/>
                    <a:pt x="2716" y="9825"/>
                    <a:pt x="2716" y="9818"/>
                  </a:cubicBezTo>
                  <a:cubicBezTo>
                    <a:pt x="2728" y="9815"/>
                    <a:pt x="2738" y="9801"/>
                    <a:pt x="2735" y="9786"/>
                  </a:cubicBezTo>
                  <a:lnTo>
                    <a:pt x="57" y="21"/>
                  </a:lnTo>
                  <a:cubicBezTo>
                    <a:pt x="55" y="8"/>
                    <a:pt x="44" y="0"/>
                    <a:pt x="3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19"/>
            <p:cNvSpPr/>
            <p:nvPr/>
          </p:nvSpPr>
          <p:spPr>
            <a:xfrm rot="-678917" flipH="1">
              <a:off x="-695626" y="5001586"/>
              <a:ext cx="79715" cy="316612"/>
            </a:xfrm>
            <a:custGeom>
              <a:avLst/>
              <a:gdLst/>
              <a:ahLst/>
              <a:cxnLst/>
              <a:rect l="l" t="t" r="r" b="b"/>
              <a:pathLst>
                <a:path w="1382" h="5489" extrusionOk="0">
                  <a:moveTo>
                    <a:pt x="1" y="0"/>
                  </a:moveTo>
                  <a:lnTo>
                    <a:pt x="1" y="0"/>
                  </a:lnTo>
                  <a:cubicBezTo>
                    <a:pt x="23" y="66"/>
                    <a:pt x="947" y="3819"/>
                    <a:pt x="1323" y="5466"/>
                  </a:cubicBezTo>
                  <a:cubicBezTo>
                    <a:pt x="1326" y="5478"/>
                    <a:pt x="1338" y="5488"/>
                    <a:pt x="1350" y="5488"/>
                  </a:cubicBezTo>
                  <a:lnTo>
                    <a:pt x="1357" y="5488"/>
                  </a:lnTo>
                  <a:cubicBezTo>
                    <a:pt x="1372" y="5483"/>
                    <a:pt x="1381" y="5469"/>
                    <a:pt x="1377" y="5454"/>
                  </a:cubicBezTo>
                  <a:cubicBezTo>
                    <a:pt x="1192" y="4651"/>
                    <a:pt x="151" y="359"/>
                    <a:pt x="151" y="359"/>
                  </a:cubicBez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19"/>
            <p:cNvSpPr/>
            <p:nvPr/>
          </p:nvSpPr>
          <p:spPr>
            <a:xfrm rot="-678917" flipH="1">
              <a:off x="-648562" y="4993420"/>
              <a:ext cx="130590" cy="36281"/>
            </a:xfrm>
            <a:custGeom>
              <a:avLst/>
              <a:gdLst/>
              <a:ahLst/>
              <a:cxnLst/>
              <a:rect l="l" t="t" r="r" b="b"/>
              <a:pathLst>
                <a:path w="2264" h="629" extrusionOk="0">
                  <a:moveTo>
                    <a:pt x="2232" y="0"/>
                  </a:moveTo>
                  <a:cubicBezTo>
                    <a:pt x="2230" y="0"/>
                    <a:pt x="2229" y="0"/>
                    <a:pt x="2227" y="1"/>
                  </a:cubicBezTo>
                  <a:lnTo>
                    <a:pt x="25" y="573"/>
                  </a:lnTo>
                  <a:cubicBezTo>
                    <a:pt x="10" y="578"/>
                    <a:pt x="0" y="593"/>
                    <a:pt x="5" y="607"/>
                  </a:cubicBezTo>
                  <a:cubicBezTo>
                    <a:pt x="8" y="619"/>
                    <a:pt x="20" y="629"/>
                    <a:pt x="32" y="629"/>
                  </a:cubicBezTo>
                  <a:lnTo>
                    <a:pt x="37" y="629"/>
                  </a:lnTo>
                  <a:lnTo>
                    <a:pt x="2240" y="56"/>
                  </a:lnTo>
                  <a:cubicBezTo>
                    <a:pt x="2254" y="51"/>
                    <a:pt x="2264" y="37"/>
                    <a:pt x="2261" y="22"/>
                  </a:cubicBezTo>
                  <a:cubicBezTo>
                    <a:pt x="2257" y="9"/>
                    <a:pt x="2245" y="0"/>
                    <a:pt x="223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19"/>
            <p:cNvSpPr/>
            <p:nvPr/>
          </p:nvSpPr>
          <p:spPr>
            <a:xfrm rot="-678917" flipH="1">
              <a:off x="-787608" y="4985175"/>
              <a:ext cx="136070" cy="37723"/>
            </a:xfrm>
            <a:custGeom>
              <a:avLst/>
              <a:gdLst/>
              <a:ahLst/>
              <a:cxnLst/>
              <a:rect l="l" t="t" r="r" b="b"/>
              <a:pathLst>
                <a:path w="2359" h="654" extrusionOk="0">
                  <a:moveTo>
                    <a:pt x="2328" y="0"/>
                  </a:moveTo>
                  <a:cubicBezTo>
                    <a:pt x="2327" y="0"/>
                    <a:pt x="2326" y="0"/>
                    <a:pt x="2325" y="0"/>
                  </a:cubicBezTo>
                  <a:lnTo>
                    <a:pt x="2320" y="0"/>
                  </a:lnTo>
                  <a:lnTo>
                    <a:pt x="0" y="602"/>
                  </a:lnTo>
                  <a:lnTo>
                    <a:pt x="22" y="653"/>
                  </a:lnTo>
                  <a:lnTo>
                    <a:pt x="2334" y="56"/>
                  </a:lnTo>
                  <a:cubicBezTo>
                    <a:pt x="2349" y="54"/>
                    <a:pt x="2359" y="34"/>
                    <a:pt x="2354" y="22"/>
                  </a:cubicBezTo>
                  <a:cubicBezTo>
                    <a:pt x="2352" y="9"/>
                    <a:pt x="2340" y="0"/>
                    <a:pt x="232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19"/>
            <p:cNvSpPr/>
            <p:nvPr/>
          </p:nvSpPr>
          <p:spPr>
            <a:xfrm rot="-678917" flipH="1">
              <a:off x="-679694" y="4746587"/>
              <a:ext cx="75908" cy="268852"/>
            </a:xfrm>
            <a:custGeom>
              <a:avLst/>
              <a:gdLst/>
              <a:ahLst/>
              <a:cxnLst/>
              <a:rect l="l" t="t" r="r" b="b"/>
              <a:pathLst>
                <a:path w="1316" h="4661" extrusionOk="0">
                  <a:moveTo>
                    <a:pt x="33" y="1"/>
                  </a:moveTo>
                  <a:cubicBezTo>
                    <a:pt x="30" y="1"/>
                    <a:pt x="27" y="1"/>
                    <a:pt x="24" y="2"/>
                  </a:cubicBezTo>
                  <a:cubicBezTo>
                    <a:pt x="7" y="5"/>
                    <a:pt x="0" y="19"/>
                    <a:pt x="3" y="34"/>
                  </a:cubicBezTo>
                  <a:lnTo>
                    <a:pt x="1155" y="4277"/>
                  </a:lnTo>
                  <a:lnTo>
                    <a:pt x="1315" y="4660"/>
                  </a:lnTo>
                  <a:lnTo>
                    <a:pt x="56" y="19"/>
                  </a:lnTo>
                  <a:cubicBezTo>
                    <a:pt x="54" y="8"/>
                    <a:pt x="44" y="1"/>
                    <a:pt x="3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25" name="Google Shape;1425;p19"/>
            <p:cNvGrpSpPr/>
            <p:nvPr/>
          </p:nvGrpSpPr>
          <p:grpSpPr>
            <a:xfrm rot="-678859" flipH="1">
              <a:off x="-1650365" y="3241271"/>
              <a:ext cx="1505393" cy="2212400"/>
              <a:chOff x="-1140441" y="200517"/>
              <a:chExt cx="1470109" cy="2160545"/>
            </a:xfrm>
          </p:grpSpPr>
          <p:sp>
            <p:nvSpPr>
              <p:cNvPr id="1426" name="Google Shape;1426;p19"/>
              <p:cNvSpPr/>
              <p:nvPr/>
            </p:nvSpPr>
            <p:spPr>
              <a:xfrm>
                <a:off x="-926552" y="1635045"/>
                <a:ext cx="273933" cy="97789"/>
              </a:xfrm>
              <a:custGeom>
                <a:avLst/>
                <a:gdLst/>
                <a:ahLst/>
                <a:cxnLst/>
                <a:rect l="l" t="t" r="r" b="b"/>
                <a:pathLst>
                  <a:path w="4863" h="1736" extrusionOk="0">
                    <a:moveTo>
                      <a:pt x="4840" y="1"/>
                    </a:moveTo>
                    <a:lnTo>
                      <a:pt x="0" y="1680"/>
                    </a:lnTo>
                    <a:lnTo>
                      <a:pt x="12" y="1736"/>
                    </a:lnTo>
                    <a:lnTo>
                      <a:pt x="4862" y="52"/>
                    </a:lnTo>
                    <a:lnTo>
                      <a:pt x="4840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19"/>
              <p:cNvSpPr/>
              <p:nvPr/>
            </p:nvSpPr>
            <p:spPr>
              <a:xfrm>
                <a:off x="-653910" y="1293566"/>
                <a:ext cx="983578" cy="344402"/>
              </a:xfrm>
              <a:custGeom>
                <a:avLst/>
                <a:gdLst/>
                <a:ahLst/>
                <a:cxnLst/>
                <a:rect l="l" t="t" r="r" b="b"/>
                <a:pathLst>
                  <a:path w="17461" h="6114" extrusionOk="0">
                    <a:moveTo>
                      <a:pt x="17441" y="0"/>
                    </a:moveTo>
                    <a:lnTo>
                      <a:pt x="0" y="6063"/>
                    </a:lnTo>
                    <a:lnTo>
                      <a:pt x="22" y="6114"/>
                    </a:lnTo>
                    <a:lnTo>
                      <a:pt x="11859" y="2002"/>
                    </a:lnTo>
                    <a:lnTo>
                      <a:pt x="17461" y="97"/>
                    </a:lnTo>
                    <a:lnTo>
                      <a:pt x="17441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19"/>
              <p:cNvSpPr/>
              <p:nvPr/>
            </p:nvSpPr>
            <p:spPr>
              <a:xfrm>
                <a:off x="-953197" y="1517651"/>
                <a:ext cx="250781" cy="91649"/>
              </a:xfrm>
              <a:custGeom>
                <a:avLst/>
                <a:gdLst/>
                <a:ahLst/>
                <a:cxnLst/>
                <a:rect l="l" t="t" r="r" b="b"/>
                <a:pathLst>
                  <a:path w="4452" h="1627" extrusionOk="0">
                    <a:moveTo>
                      <a:pt x="4433" y="1"/>
                    </a:moveTo>
                    <a:lnTo>
                      <a:pt x="0" y="1571"/>
                    </a:lnTo>
                    <a:lnTo>
                      <a:pt x="12" y="1626"/>
                    </a:lnTo>
                    <a:lnTo>
                      <a:pt x="4452" y="52"/>
                    </a:lnTo>
                    <a:lnTo>
                      <a:pt x="4433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19"/>
              <p:cNvSpPr/>
              <p:nvPr/>
            </p:nvSpPr>
            <p:spPr>
              <a:xfrm>
                <a:off x="-703537" y="1364600"/>
                <a:ext cx="432051" cy="155978"/>
              </a:xfrm>
              <a:custGeom>
                <a:avLst/>
                <a:gdLst/>
                <a:ahLst/>
                <a:cxnLst/>
                <a:rect l="l" t="t" r="r" b="b"/>
                <a:pathLst>
                  <a:path w="7670" h="2769" extrusionOk="0">
                    <a:moveTo>
                      <a:pt x="7669" y="1"/>
                    </a:moveTo>
                    <a:lnTo>
                      <a:pt x="7585" y="30"/>
                    </a:lnTo>
                    <a:lnTo>
                      <a:pt x="1" y="2718"/>
                    </a:lnTo>
                    <a:lnTo>
                      <a:pt x="20" y="2769"/>
                    </a:lnTo>
                    <a:lnTo>
                      <a:pt x="7536" y="107"/>
                    </a:lnTo>
                    <a:lnTo>
                      <a:pt x="7621" y="76"/>
                    </a:lnTo>
                    <a:lnTo>
                      <a:pt x="7669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19"/>
              <p:cNvSpPr/>
              <p:nvPr/>
            </p:nvSpPr>
            <p:spPr>
              <a:xfrm>
                <a:off x="-655318" y="1571166"/>
                <a:ext cx="212589" cy="150457"/>
              </a:xfrm>
              <a:custGeom>
                <a:avLst/>
                <a:gdLst/>
                <a:ahLst/>
                <a:cxnLst/>
                <a:rect l="l" t="t" r="r" b="b"/>
                <a:pathLst>
                  <a:path w="3774" h="2671" extrusionOk="0">
                    <a:moveTo>
                      <a:pt x="3278" y="0"/>
                    </a:moveTo>
                    <a:cubicBezTo>
                      <a:pt x="3276" y="0"/>
                      <a:pt x="3273" y="1"/>
                      <a:pt x="3271" y="2"/>
                    </a:cubicBezTo>
                    <a:lnTo>
                      <a:pt x="25" y="1130"/>
                    </a:lnTo>
                    <a:cubicBezTo>
                      <a:pt x="11" y="1137"/>
                      <a:pt x="1" y="1152"/>
                      <a:pt x="8" y="1166"/>
                    </a:cubicBezTo>
                    <a:cubicBezTo>
                      <a:pt x="12" y="1180"/>
                      <a:pt x="24" y="1187"/>
                      <a:pt x="36" y="1187"/>
                    </a:cubicBezTo>
                    <a:cubicBezTo>
                      <a:pt x="39" y="1187"/>
                      <a:pt x="42" y="1187"/>
                      <a:pt x="45" y="1186"/>
                    </a:cubicBezTo>
                    <a:lnTo>
                      <a:pt x="3262" y="70"/>
                    </a:lnTo>
                    <a:lnTo>
                      <a:pt x="3710" y="1673"/>
                    </a:lnTo>
                    <a:lnTo>
                      <a:pt x="656" y="2617"/>
                    </a:lnTo>
                    <a:cubicBezTo>
                      <a:pt x="641" y="2620"/>
                      <a:pt x="632" y="2634"/>
                      <a:pt x="639" y="2651"/>
                    </a:cubicBezTo>
                    <a:cubicBezTo>
                      <a:pt x="641" y="2661"/>
                      <a:pt x="654" y="2671"/>
                      <a:pt x="666" y="2671"/>
                    </a:cubicBezTo>
                    <a:cubicBezTo>
                      <a:pt x="668" y="2671"/>
                      <a:pt x="673" y="2671"/>
                      <a:pt x="673" y="2668"/>
                    </a:cubicBezTo>
                    <a:lnTo>
                      <a:pt x="3754" y="1717"/>
                    </a:lnTo>
                    <a:cubicBezTo>
                      <a:pt x="3766" y="1712"/>
                      <a:pt x="3774" y="1698"/>
                      <a:pt x="3771" y="1683"/>
                    </a:cubicBezTo>
                    <a:lnTo>
                      <a:pt x="3308" y="24"/>
                    </a:lnTo>
                    <a:cubicBezTo>
                      <a:pt x="3305" y="14"/>
                      <a:pt x="3298" y="9"/>
                      <a:pt x="3293" y="7"/>
                    </a:cubicBezTo>
                    <a:cubicBezTo>
                      <a:pt x="3289" y="2"/>
                      <a:pt x="3283" y="0"/>
                      <a:pt x="3278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19"/>
              <p:cNvSpPr/>
              <p:nvPr/>
            </p:nvSpPr>
            <p:spPr>
              <a:xfrm>
                <a:off x="-525588" y="1655156"/>
                <a:ext cx="10139" cy="32840"/>
              </a:xfrm>
              <a:custGeom>
                <a:avLst/>
                <a:gdLst/>
                <a:ahLst/>
                <a:cxnLst/>
                <a:rect l="l" t="t" r="r" b="b"/>
                <a:pathLst>
                  <a:path w="180" h="583" extrusionOk="0">
                    <a:moveTo>
                      <a:pt x="29" y="0"/>
                    </a:moveTo>
                    <a:cubicBezTo>
                      <a:pt x="28" y="0"/>
                      <a:pt x="26" y="0"/>
                      <a:pt x="25" y="1"/>
                    </a:cubicBezTo>
                    <a:cubicBezTo>
                      <a:pt x="10" y="3"/>
                      <a:pt x="0" y="20"/>
                      <a:pt x="3" y="34"/>
                    </a:cubicBezTo>
                    <a:lnTo>
                      <a:pt x="122" y="561"/>
                    </a:lnTo>
                    <a:cubicBezTo>
                      <a:pt x="124" y="573"/>
                      <a:pt x="136" y="583"/>
                      <a:pt x="148" y="583"/>
                    </a:cubicBezTo>
                    <a:lnTo>
                      <a:pt x="156" y="583"/>
                    </a:lnTo>
                    <a:cubicBezTo>
                      <a:pt x="170" y="580"/>
                      <a:pt x="180" y="566"/>
                      <a:pt x="177" y="549"/>
                    </a:cubicBezTo>
                    <a:lnTo>
                      <a:pt x="59" y="22"/>
                    </a:lnTo>
                    <a:cubicBezTo>
                      <a:pt x="56" y="9"/>
                      <a:pt x="42" y="0"/>
                      <a:pt x="2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19"/>
              <p:cNvSpPr/>
              <p:nvPr/>
            </p:nvSpPr>
            <p:spPr>
              <a:xfrm>
                <a:off x="-692328" y="1707318"/>
                <a:ext cx="18251" cy="34530"/>
              </a:xfrm>
              <a:custGeom>
                <a:avLst/>
                <a:gdLst/>
                <a:ahLst/>
                <a:cxnLst/>
                <a:rect l="l" t="t" r="r" b="b"/>
                <a:pathLst>
                  <a:path w="324" h="613" extrusionOk="0">
                    <a:moveTo>
                      <a:pt x="31" y="1"/>
                    </a:moveTo>
                    <a:cubicBezTo>
                      <a:pt x="28" y="1"/>
                      <a:pt x="24" y="2"/>
                      <a:pt x="20" y="4"/>
                    </a:cubicBezTo>
                    <a:cubicBezTo>
                      <a:pt x="8" y="9"/>
                      <a:pt x="0" y="23"/>
                      <a:pt x="8" y="40"/>
                    </a:cubicBezTo>
                    <a:lnTo>
                      <a:pt x="267" y="598"/>
                    </a:lnTo>
                    <a:cubicBezTo>
                      <a:pt x="270" y="605"/>
                      <a:pt x="282" y="613"/>
                      <a:pt x="292" y="613"/>
                    </a:cubicBezTo>
                    <a:lnTo>
                      <a:pt x="304" y="613"/>
                    </a:lnTo>
                    <a:cubicBezTo>
                      <a:pt x="316" y="605"/>
                      <a:pt x="323" y="591"/>
                      <a:pt x="316" y="576"/>
                    </a:cubicBezTo>
                    <a:lnTo>
                      <a:pt x="56" y="18"/>
                    </a:lnTo>
                    <a:cubicBezTo>
                      <a:pt x="51" y="8"/>
                      <a:pt x="42" y="1"/>
                      <a:pt x="3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19"/>
              <p:cNvSpPr/>
              <p:nvPr/>
            </p:nvSpPr>
            <p:spPr>
              <a:xfrm>
                <a:off x="-778007" y="1635214"/>
                <a:ext cx="160878" cy="130855"/>
              </a:xfrm>
              <a:custGeom>
                <a:avLst/>
                <a:gdLst/>
                <a:ahLst/>
                <a:cxnLst/>
                <a:rect l="l" t="t" r="r" b="b"/>
                <a:pathLst>
                  <a:path w="2856" h="2323" extrusionOk="0">
                    <a:moveTo>
                      <a:pt x="2203" y="0"/>
                    </a:moveTo>
                    <a:lnTo>
                      <a:pt x="17" y="757"/>
                    </a:lnTo>
                    <a:cubicBezTo>
                      <a:pt x="12" y="762"/>
                      <a:pt x="5" y="767"/>
                      <a:pt x="3" y="774"/>
                    </a:cubicBezTo>
                    <a:cubicBezTo>
                      <a:pt x="0" y="779"/>
                      <a:pt x="0" y="784"/>
                      <a:pt x="3" y="794"/>
                    </a:cubicBezTo>
                    <a:lnTo>
                      <a:pt x="561" y="2305"/>
                    </a:lnTo>
                    <a:cubicBezTo>
                      <a:pt x="566" y="2317"/>
                      <a:pt x="575" y="2322"/>
                      <a:pt x="587" y="2322"/>
                    </a:cubicBezTo>
                    <a:cubicBezTo>
                      <a:pt x="590" y="2322"/>
                      <a:pt x="595" y="2322"/>
                      <a:pt x="597" y="2320"/>
                    </a:cubicBezTo>
                    <a:cubicBezTo>
                      <a:pt x="619" y="2312"/>
                      <a:pt x="2456" y="1674"/>
                      <a:pt x="2856" y="1534"/>
                    </a:cubicBezTo>
                    <a:lnTo>
                      <a:pt x="2832" y="1483"/>
                    </a:lnTo>
                    <a:cubicBezTo>
                      <a:pt x="2451" y="1616"/>
                      <a:pt x="840" y="2177"/>
                      <a:pt x="602" y="2259"/>
                    </a:cubicBezTo>
                    <a:lnTo>
                      <a:pt x="63" y="801"/>
                    </a:lnTo>
                    <a:lnTo>
                      <a:pt x="2223" y="51"/>
                    </a:lnTo>
                    <a:lnTo>
                      <a:pt x="2225" y="51"/>
                    </a:lnTo>
                    <a:lnTo>
                      <a:pt x="2203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19"/>
              <p:cNvSpPr/>
              <p:nvPr/>
            </p:nvSpPr>
            <p:spPr>
              <a:xfrm>
                <a:off x="-233962" y="1373218"/>
                <a:ext cx="526348" cy="845006"/>
              </a:xfrm>
              <a:custGeom>
                <a:avLst/>
                <a:gdLst/>
                <a:ahLst/>
                <a:cxnLst/>
                <a:rect l="l" t="t" r="r" b="b"/>
                <a:pathLst>
                  <a:path w="9344" h="15001" extrusionOk="0">
                    <a:moveTo>
                      <a:pt x="6061" y="68"/>
                    </a:moveTo>
                    <a:lnTo>
                      <a:pt x="6563" y="1854"/>
                    </a:lnTo>
                    <a:lnTo>
                      <a:pt x="5188" y="2279"/>
                    </a:lnTo>
                    <a:lnTo>
                      <a:pt x="5188" y="2266"/>
                    </a:lnTo>
                    <a:lnTo>
                      <a:pt x="5054" y="1679"/>
                    </a:lnTo>
                    <a:cubicBezTo>
                      <a:pt x="5052" y="1662"/>
                      <a:pt x="5039" y="1655"/>
                      <a:pt x="5024" y="1655"/>
                    </a:cubicBezTo>
                    <a:cubicBezTo>
                      <a:pt x="5022" y="1655"/>
                      <a:pt x="5020" y="1655"/>
                      <a:pt x="5018" y="1655"/>
                    </a:cubicBezTo>
                    <a:cubicBezTo>
                      <a:pt x="5001" y="1658"/>
                      <a:pt x="4991" y="1674"/>
                      <a:pt x="4993" y="1691"/>
                    </a:cubicBezTo>
                    <a:lnTo>
                      <a:pt x="5127" y="2279"/>
                    </a:lnTo>
                    <a:cubicBezTo>
                      <a:pt x="5127" y="2286"/>
                      <a:pt x="5134" y="2291"/>
                      <a:pt x="5137" y="2293"/>
                    </a:cubicBezTo>
                    <a:lnTo>
                      <a:pt x="3157" y="2907"/>
                    </a:lnTo>
                    <a:cubicBezTo>
                      <a:pt x="3150" y="2907"/>
                      <a:pt x="3147" y="2909"/>
                      <a:pt x="3145" y="2917"/>
                    </a:cubicBezTo>
                    <a:cubicBezTo>
                      <a:pt x="2951" y="2982"/>
                      <a:pt x="2499" y="3140"/>
                      <a:pt x="2034" y="3300"/>
                    </a:cubicBezTo>
                    <a:lnTo>
                      <a:pt x="1755" y="2701"/>
                    </a:lnTo>
                    <a:cubicBezTo>
                      <a:pt x="1749" y="2690"/>
                      <a:pt x="1739" y="2683"/>
                      <a:pt x="1727" y="2683"/>
                    </a:cubicBezTo>
                    <a:cubicBezTo>
                      <a:pt x="1723" y="2683"/>
                      <a:pt x="1718" y="2684"/>
                      <a:pt x="1713" y="2686"/>
                    </a:cubicBezTo>
                    <a:cubicBezTo>
                      <a:pt x="1699" y="2693"/>
                      <a:pt x="1692" y="2713"/>
                      <a:pt x="1699" y="2727"/>
                    </a:cubicBezTo>
                    <a:lnTo>
                      <a:pt x="1973" y="3322"/>
                    </a:lnTo>
                    <a:cubicBezTo>
                      <a:pt x="1776" y="3392"/>
                      <a:pt x="1580" y="3458"/>
                      <a:pt x="1398" y="3523"/>
                    </a:cubicBezTo>
                    <a:cubicBezTo>
                      <a:pt x="1049" y="3644"/>
                      <a:pt x="765" y="3744"/>
                      <a:pt x="670" y="3778"/>
                    </a:cubicBezTo>
                    <a:lnTo>
                      <a:pt x="71" y="2150"/>
                    </a:lnTo>
                    <a:lnTo>
                      <a:pt x="2478" y="1313"/>
                    </a:lnTo>
                    <a:lnTo>
                      <a:pt x="2480" y="1313"/>
                    </a:lnTo>
                    <a:lnTo>
                      <a:pt x="6061" y="68"/>
                    </a:lnTo>
                    <a:close/>
                    <a:moveTo>
                      <a:pt x="6575" y="1915"/>
                    </a:moveTo>
                    <a:lnTo>
                      <a:pt x="7725" y="7005"/>
                    </a:lnTo>
                    <a:lnTo>
                      <a:pt x="5205" y="7657"/>
                    </a:lnTo>
                    <a:lnTo>
                      <a:pt x="3873" y="2749"/>
                    </a:lnTo>
                    <a:lnTo>
                      <a:pt x="6575" y="1915"/>
                    </a:lnTo>
                    <a:close/>
                    <a:moveTo>
                      <a:pt x="3812" y="2771"/>
                    </a:moveTo>
                    <a:lnTo>
                      <a:pt x="5095" y="7495"/>
                    </a:lnTo>
                    <a:lnTo>
                      <a:pt x="5095" y="7495"/>
                    </a:lnTo>
                    <a:lnTo>
                      <a:pt x="5095" y="7495"/>
                    </a:lnTo>
                    <a:cubicBezTo>
                      <a:pt x="5098" y="7504"/>
                      <a:pt x="5112" y="7565"/>
                      <a:pt x="5141" y="7674"/>
                    </a:cubicBezTo>
                    <a:lnTo>
                      <a:pt x="2723" y="8303"/>
                    </a:lnTo>
                    <a:lnTo>
                      <a:pt x="1444" y="3572"/>
                    </a:lnTo>
                    <a:cubicBezTo>
                      <a:pt x="2080" y="3351"/>
                      <a:pt x="2914" y="3062"/>
                      <a:pt x="3179" y="2968"/>
                    </a:cubicBezTo>
                    <a:lnTo>
                      <a:pt x="3812" y="2771"/>
                    </a:lnTo>
                    <a:close/>
                    <a:moveTo>
                      <a:pt x="7733" y="7068"/>
                    </a:moveTo>
                    <a:lnTo>
                      <a:pt x="9050" y="12910"/>
                    </a:lnTo>
                    <a:lnTo>
                      <a:pt x="7575" y="13288"/>
                    </a:lnTo>
                    <a:cubicBezTo>
                      <a:pt x="7568" y="13291"/>
                      <a:pt x="7560" y="13300"/>
                      <a:pt x="7558" y="13312"/>
                    </a:cubicBezTo>
                    <a:lnTo>
                      <a:pt x="7548" y="13293"/>
                    </a:lnTo>
                    <a:lnTo>
                      <a:pt x="6621" y="13543"/>
                    </a:lnTo>
                    <a:cubicBezTo>
                      <a:pt x="6406" y="12616"/>
                      <a:pt x="5363" y="8309"/>
                      <a:pt x="5270" y="7923"/>
                    </a:cubicBezTo>
                    <a:lnTo>
                      <a:pt x="5270" y="7923"/>
                    </a:lnTo>
                    <a:lnTo>
                      <a:pt x="5270" y="7924"/>
                    </a:lnTo>
                    <a:lnTo>
                      <a:pt x="5267" y="7913"/>
                    </a:lnTo>
                    <a:lnTo>
                      <a:pt x="5267" y="7913"/>
                    </a:lnTo>
                    <a:cubicBezTo>
                      <a:pt x="5264" y="7901"/>
                      <a:pt x="5263" y="7895"/>
                      <a:pt x="5263" y="7895"/>
                    </a:cubicBezTo>
                    <a:lnTo>
                      <a:pt x="5262" y="7893"/>
                    </a:lnTo>
                    <a:lnTo>
                      <a:pt x="5217" y="7720"/>
                    </a:lnTo>
                    <a:lnTo>
                      <a:pt x="7733" y="7068"/>
                    </a:lnTo>
                    <a:close/>
                    <a:moveTo>
                      <a:pt x="5154" y="7735"/>
                    </a:moveTo>
                    <a:cubicBezTo>
                      <a:pt x="5379" y="8652"/>
                      <a:pt x="6192" y="11959"/>
                      <a:pt x="6561" y="13560"/>
                    </a:cubicBezTo>
                    <a:lnTo>
                      <a:pt x="4309" y="14162"/>
                    </a:lnTo>
                    <a:lnTo>
                      <a:pt x="2740" y="8363"/>
                    </a:lnTo>
                    <a:lnTo>
                      <a:pt x="5154" y="7735"/>
                    </a:lnTo>
                    <a:close/>
                    <a:moveTo>
                      <a:pt x="1383" y="3594"/>
                    </a:moveTo>
                    <a:lnTo>
                      <a:pt x="4251" y="14191"/>
                    </a:lnTo>
                    <a:lnTo>
                      <a:pt x="4009" y="14504"/>
                    </a:lnTo>
                    <a:lnTo>
                      <a:pt x="1054" y="3708"/>
                    </a:lnTo>
                    <a:cubicBezTo>
                      <a:pt x="1151" y="3674"/>
                      <a:pt x="1262" y="3635"/>
                      <a:pt x="1383" y="3594"/>
                    </a:cubicBezTo>
                    <a:close/>
                    <a:moveTo>
                      <a:pt x="9074" y="12965"/>
                    </a:moveTo>
                    <a:lnTo>
                      <a:pt x="9273" y="13528"/>
                    </a:lnTo>
                    <a:lnTo>
                      <a:pt x="7805" y="13885"/>
                    </a:lnTo>
                    <a:lnTo>
                      <a:pt x="7803" y="13885"/>
                    </a:lnTo>
                    <a:lnTo>
                      <a:pt x="3773" y="14916"/>
                    </a:lnTo>
                    <a:lnTo>
                      <a:pt x="4025" y="14591"/>
                    </a:lnTo>
                    <a:lnTo>
                      <a:pt x="4309" y="14225"/>
                    </a:lnTo>
                    <a:lnTo>
                      <a:pt x="7575" y="13351"/>
                    </a:lnTo>
                    <a:lnTo>
                      <a:pt x="7570" y="13339"/>
                    </a:lnTo>
                    <a:lnTo>
                      <a:pt x="7570" y="13339"/>
                    </a:lnTo>
                    <a:cubicBezTo>
                      <a:pt x="7575" y="13342"/>
                      <a:pt x="7582" y="13346"/>
                      <a:pt x="7587" y="13346"/>
                    </a:cubicBezTo>
                    <a:lnTo>
                      <a:pt x="7597" y="13346"/>
                    </a:lnTo>
                    <a:lnTo>
                      <a:pt x="9074" y="12965"/>
                    </a:lnTo>
                    <a:close/>
                    <a:moveTo>
                      <a:pt x="6079" y="1"/>
                    </a:moveTo>
                    <a:cubicBezTo>
                      <a:pt x="6076" y="1"/>
                      <a:pt x="6074" y="1"/>
                      <a:pt x="6071" y="3"/>
                    </a:cubicBezTo>
                    <a:lnTo>
                      <a:pt x="2456" y="1257"/>
                    </a:lnTo>
                    <a:cubicBezTo>
                      <a:pt x="2456" y="1257"/>
                      <a:pt x="2453" y="1257"/>
                      <a:pt x="2453" y="1260"/>
                    </a:cubicBezTo>
                    <a:lnTo>
                      <a:pt x="22" y="2104"/>
                    </a:lnTo>
                    <a:cubicBezTo>
                      <a:pt x="13" y="2106"/>
                      <a:pt x="5" y="2114"/>
                      <a:pt x="3" y="2118"/>
                    </a:cubicBezTo>
                    <a:cubicBezTo>
                      <a:pt x="1" y="2126"/>
                      <a:pt x="1" y="2133"/>
                      <a:pt x="3" y="2143"/>
                    </a:cubicBezTo>
                    <a:lnTo>
                      <a:pt x="624" y="3826"/>
                    </a:lnTo>
                    <a:cubicBezTo>
                      <a:pt x="629" y="3839"/>
                      <a:pt x="644" y="3848"/>
                      <a:pt x="656" y="3848"/>
                    </a:cubicBezTo>
                    <a:cubicBezTo>
                      <a:pt x="658" y="3848"/>
                      <a:pt x="660" y="3848"/>
                      <a:pt x="665" y="3843"/>
                    </a:cubicBezTo>
                    <a:cubicBezTo>
                      <a:pt x="670" y="3841"/>
                      <a:pt x="796" y="3800"/>
                      <a:pt x="998" y="3729"/>
                    </a:cubicBezTo>
                    <a:lnTo>
                      <a:pt x="3965" y="14564"/>
                    </a:lnTo>
                    <a:lnTo>
                      <a:pt x="3664" y="14950"/>
                    </a:lnTo>
                    <a:cubicBezTo>
                      <a:pt x="3654" y="14960"/>
                      <a:pt x="3654" y="14974"/>
                      <a:pt x="3664" y="14986"/>
                    </a:cubicBezTo>
                    <a:cubicBezTo>
                      <a:pt x="3669" y="14996"/>
                      <a:pt x="3679" y="15001"/>
                      <a:pt x="3688" y="15001"/>
                    </a:cubicBezTo>
                    <a:lnTo>
                      <a:pt x="3696" y="15001"/>
                    </a:lnTo>
                    <a:lnTo>
                      <a:pt x="7815" y="13948"/>
                    </a:lnTo>
                    <a:lnTo>
                      <a:pt x="7817" y="13948"/>
                    </a:lnTo>
                    <a:lnTo>
                      <a:pt x="9317" y="13582"/>
                    </a:lnTo>
                    <a:cubicBezTo>
                      <a:pt x="9324" y="13579"/>
                      <a:pt x="9331" y="13577"/>
                      <a:pt x="9336" y="13567"/>
                    </a:cubicBezTo>
                    <a:cubicBezTo>
                      <a:pt x="9343" y="13557"/>
                      <a:pt x="9343" y="13548"/>
                      <a:pt x="9341" y="13540"/>
                    </a:cubicBezTo>
                    <a:lnTo>
                      <a:pt x="9123" y="12922"/>
                    </a:lnTo>
                    <a:lnTo>
                      <a:pt x="7791" y="7022"/>
                    </a:lnTo>
                    <a:lnTo>
                      <a:pt x="7791" y="7019"/>
                    </a:lnTo>
                    <a:lnTo>
                      <a:pt x="6629" y="1869"/>
                    </a:lnTo>
                    <a:lnTo>
                      <a:pt x="6112" y="22"/>
                    </a:lnTo>
                    <a:cubicBezTo>
                      <a:pt x="6107" y="13"/>
                      <a:pt x="6102" y="8"/>
                      <a:pt x="6095" y="5"/>
                    </a:cubicBezTo>
                    <a:cubicBezTo>
                      <a:pt x="6090" y="4"/>
                      <a:pt x="6085" y="1"/>
                      <a:pt x="6079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35" name="Google Shape;1435;p19"/>
              <p:cNvGrpSpPr/>
              <p:nvPr/>
            </p:nvGrpSpPr>
            <p:grpSpPr>
              <a:xfrm>
                <a:off x="-1140441" y="200517"/>
                <a:ext cx="1185466" cy="2160545"/>
                <a:chOff x="-1140441" y="200517"/>
                <a:chExt cx="1185466" cy="2160545"/>
              </a:xfrm>
            </p:grpSpPr>
            <p:sp>
              <p:nvSpPr>
                <p:cNvPr id="1436" name="Google Shape;1436;p19"/>
                <p:cNvSpPr/>
                <p:nvPr/>
              </p:nvSpPr>
              <p:spPr>
                <a:xfrm>
                  <a:off x="-703932" y="1421043"/>
                  <a:ext cx="191916" cy="1016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7" h="1804" extrusionOk="0">
                      <a:moveTo>
                        <a:pt x="3198" y="1"/>
                      </a:moveTo>
                      <a:cubicBezTo>
                        <a:pt x="3195" y="1"/>
                        <a:pt x="3192" y="1"/>
                        <a:pt x="3188" y="3"/>
                      </a:cubicBezTo>
                      <a:cubicBezTo>
                        <a:pt x="3174" y="8"/>
                        <a:pt x="3164" y="22"/>
                        <a:pt x="3169" y="39"/>
                      </a:cubicBezTo>
                      <a:lnTo>
                        <a:pt x="3336" y="537"/>
                      </a:lnTo>
                      <a:lnTo>
                        <a:pt x="22" y="1750"/>
                      </a:lnTo>
                      <a:cubicBezTo>
                        <a:pt x="10" y="1755"/>
                        <a:pt x="0" y="1769"/>
                        <a:pt x="8" y="1786"/>
                      </a:cubicBezTo>
                      <a:cubicBezTo>
                        <a:pt x="12" y="1798"/>
                        <a:pt x="22" y="1803"/>
                        <a:pt x="34" y="1803"/>
                      </a:cubicBezTo>
                      <a:cubicBezTo>
                        <a:pt x="37" y="1803"/>
                        <a:pt x="39" y="1803"/>
                        <a:pt x="42" y="1801"/>
                      </a:cubicBezTo>
                      <a:lnTo>
                        <a:pt x="3385" y="578"/>
                      </a:lnTo>
                      <a:cubicBezTo>
                        <a:pt x="3397" y="573"/>
                        <a:pt x="3407" y="556"/>
                        <a:pt x="3399" y="542"/>
                      </a:cubicBezTo>
                      <a:lnTo>
                        <a:pt x="3225" y="20"/>
                      </a:lnTo>
                      <a:cubicBezTo>
                        <a:pt x="3219" y="9"/>
                        <a:pt x="3209" y="1"/>
                        <a:pt x="3198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7" name="Google Shape;1437;p19"/>
                <p:cNvSpPr/>
                <p:nvPr/>
              </p:nvSpPr>
              <p:spPr>
                <a:xfrm>
                  <a:off x="-850336" y="844833"/>
                  <a:ext cx="175975" cy="636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4" h="11295" extrusionOk="0">
                      <a:moveTo>
                        <a:pt x="27" y="1"/>
                      </a:moveTo>
                      <a:cubicBezTo>
                        <a:pt x="26" y="1"/>
                        <a:pt x="24" y="1"/>
                        <a:pt x="23" y="1"/>
                      </a:cubicBezTo>
                      <a:cubicBezTo>
                        <a:pt x="11" y="6"/>
                        <a:pt x="1" y="21"/>
                        <a:pt x="3" y="35"/>
                      </a:cubicBezTo>
                      <a:lnTo>
                        <a:pt x="3070" y="11275"/>
                      </a:lnTo>
                      <a:cubicBezTo>
                        <a:pt x="3072" y="11287"/>
                        <a:pt x="3084" y="11295"/>
                        <a:pt x="3097" y="11295"/>
                      </a:cubicBezTo>
                      <a:cubicBezTo>
                        <a:pt x="3097" y="11295"/>
                        <a:pt x="3099" y="11295"/>
                        <a:pt x="3104" y="11292"/>
                      </a:cubicBezTo>
                      <a:cubicBezTo>
                        <a:pt x="3116" y="11290"/>
                        <a:pt x="3123" y="11275"/>
                        <a:pt x="3121" y="11258"/>
                      </a:cubicBezTo>
                      <a:lnTo>
                        <a:pt x="54" y="21"/>
                      </a:lnTo>
                      <a:cubicBezTo>
                        <a:pt x="52" y="10"/>
                        <a:pt x="40" y="1"/>
                        <a:pt x="27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8" name="Google Shape;1438;p19"/>
                <p:cNvSpPr/>
                <p:nvPr/>
              </p:nvSpPr>
              <p:spPr>
                <a:xfrm>
                  <a:off x="-869151" y="1032359"/>
                  <a:ext cx="251344" cy="1025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2" h="1821" extrusionOk="0">
                      <a:moveTo>
                        <a:pt x="4432" y="0"/>
                      </a:moveTo>
                      <a:cubicBezTo>
                        <a:pt x="4428" y="0"/>
                        <a:pt x="4424" y="1"/>
                        <a:pt x="4420" y="3"/>
                      </a:cubicBezTo>
                      <a:lnTo>
                        <a:pt x="22" y="1765"/>
                      </a:lnTo>
                      <a:cubicBezTo>
                        <a:pt x="7" y="1772"/>
                        <a:pt x="0" y="1786"/>
                        <a:pt x="7" y="1801"/>
                      </a:cubicBezTo>
                      <a:cubicBezTo>
                        <a:pt x="12" y="1813"/>
                        <a:pt x="22" y="1820"/>
                        <a:pt x="34" y="1820"/>
                      </a:cubicBezTo>
                      <a:cubicBezTo>
                        <a:pt x="37" y="1820"/>
                        <a:pt x="44" y="1820"/>
                        <a:pt x="44" y="1816"/>
                      </a:cubicBezTo>
                      <a:lnTo>
                        <a:pt x="4440" y="54"/>
                      </a:lnTo>
                      <a:cubicBezTo>
                        <a:pt x="4457" y="49"/>
                        <a:pt x="4462" y="32"/>
                        <a:pt x="4457" y="18"/>
                      </a:cubicBezTo>
                      <a:cubicBezTo>
                        <a:pt x="4452" y="7"/>
                        <a:pt x="4442" y="0"/>
                        <a:pt x="4432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9" name="Google Shape;1439;p19"/>
                <p:cNvSpPr/>
                <p:nvPr/>
              </p:nvSpPr>
              <p:spPr>
                <a:xfrm>
                  <a:off x="-974377" y="890911"/>
                  <a:ext cx="261484" cy="6318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42" h="11217" extrusionOk="0">
                      <a:moveTo>
                        <a:pt x="32" y="1"/>
                      </a:moveTo>
                      <a:cubicBezTo>
                        <a:pt x="29" y="1"/>
                        <a:pt x="25" y="2"/>
                        <a:pt x="22" y="3"/>
                      </a:cubicBezTo>
                      <a:cubicBezTo>
                        <a:pt x="7" y="6"/>
                        <a:pt x="0" y="20"/>
                        <a:pt x="5" y="37"/>
                      </a:cubicBezTo>
                      <a:lnTo>
                        <a:pt x="3394" y="11180"/>
                      </a:lnTo>
                      <a:lnTo>
                        <a:pt x="3401" y="11197"/>
                      </a:lnTo>
                      <a:cubicBezTo>
                        <a:pt x="3404" y="11204"/>
                        <a:pt x="3409" y="11212"/>
                        <a:pt x="3416" y="11214"/>
                      </a:cubicBezTo>
                      <a:cubicBezTo>
                        <a:pt x="3418" y="11214"/>
                        <a:pt x="3426" y="11217"/>
                        <a:pt x="3428" y="11217"/>
                      </a:cubicBezTo>
                      <a:cubicBezTo>
                        <a:pt x="3431" y="11217"/>
                        <a:pt x="3433" y="11217"/>
                        <a:pt x="3438" y="11214"/>
                      </a:cubicBezTo>
                      <a:lnTo>
                        <a:pt x="3445" y="11212"/>
                      </a:lnTo>
                      <a:lnTo>
                        <a:pt x="4641" y="10729"/>
                      </a:lnTo>
                      <a:lnTo>
                        <a:pt x="4619" y="10678"/>
                      </a:lnTo>
                      <a:lnTo>
                        <a:pt x="3445" y="11151"/>
                      </a:lnTo>
                      <a:lnTo>
                        <a:pt x="56" y="20"/>
                      </a:lnTo>
                      <a:cubicBezTo>
                        <a:pt x="54" y="9"/>
                        <a:pt x="44" y="1"/>
                        <a:pt x="32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0" name="Google Shape;1440;p19"/>
                <p:cNvSpPr/>
                <p:nvPr/>
              </p:nvSpPr>
              <p:spPr>
                <a:xfrm>
                  <a:off x="-897204" y="1131727"/>
                  <a:ext cx="31488" cy="15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" h="280" extrusionOk="0">
                      <a:moveTo>
                        <a:pt x="539" y="1"/>
                      </a:moveTo>
                      <a:lnTo>
                        <a:pt x="20" y="226"/>
                      </a:lnTo>
                      <a:cubicBezTo>
                        <a:pt x="10" y="229"/>
                        <a:pt x="8" y="234"/>
                        <a:pt x="6" y="241"/>
                      </a:cubicBezTo>
                      <a:cubicBezTo>
                        <a:pt x="1" y="246"/>
                        <a:pt x="1" y="255"/>
                        <a:pt x="6" y="263"/>
                      </a:cubicBezTo>
                      <a:cubicBezTo>
                        <a:pt x="8" y="267"/>
                        <a:pt x="8" y="270"/>
                        <a:pt x="13" y="275"/>
                      </a:cubicBezTo>
                      <a:cubicBezTo>
                        <a:pt x="18" y="277"/>
                        <a:pt x="23" y="280"/>
                        <a:pt x="30" y="280"/>
                      </a:cubicBezTo>
                      <a:cubicBezTo>
                        <a:pt x="32" y="280"/>
                        <a:pt x="37" y="280"/>
                        <a:pt x="42" y="277"/>
                      </a:cubicBezTo>
                      <a:lnTo>
                        <a:pt x="559" y="52"/>
                      </a:lnTo>
                      <a:lnTo>
                        <a:pt x="539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1" name="Google Shape;1441;p19"/>
                <p:cNvSpPr/>
                <p:nvPr/>
              </p:nvSpPr>
              <p:spPr>
                <a:xfrm>
                  <a:off x="-811073" y="1519285"/>
                  <a:ext cx="109393" cy="39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2" h="698" extrusionOk="0">
                      <a:moveTo>
                        <a:pt x="1917" y="1"/>
                      </a:moveTo>
                      <a:lnTo>
                        <a:pt x="109" y="615"/>
                      </a:lnTo>
                      <a:lnTo>
                        <a:pt x="544" y="57"/>
                      </a:lnTo>
                      <a:lnTo>
                        <a:pt x="546" y="49"/>
                      </a:lnTo>
                      <a:cubicBezTo>
                        <a:pt x="558" y="37"/>
                        <a:pt x="556" y="20"/>
                        <a:pt x="544" y="11"/>
                      </a:cubicBezTo>
                      <a:cubicBezTo>
                        <a:pt x="539" y="7"/>
                        <a:pt x="533" y="5"/>
                        <a:pt x="528" y="5"/>
                      </a:cubicBezTo>
                      <a:cubicBezTo>
                        <a:pt x="519" y="5"/>
                        <a:pt x="511" y="9"/>
                        <a:pt x="505" y="18"/>
                      </a:cubicBezTo>
                      <a:lnTo>
                        <a:pt x="495" y="25"/>
                      </a:lnTo>
                      <a:lnTo>
                        <a:pt x="7" y="651"/>
                      </a:lnTo>
                      <a:cubicBezTo>
                        <a:pt x="0" y="658"/>
                        <a:pt x="0" y="675"/>
                        <a:pt x="7" y="685"/>
                      </a:cubicBezTo>
                      <a:cubicBezTo>
                        <a:pt x="12" y="690"/>
                        <a:pt x="22" y="697"/>
                        <a:pt x="32" y="697"/>
                      </a:cubicBezTo>
                      <a:cubicBezTo>
                        <a:pt x="34" y="697"/>
                        <a:pt x="37" y="692"/>
                        <a:pt x="39" y="692"/>
                      </a:cubicBezTo>
                      <a:lnTo>
                        <a:pt x="1941" y="49"/>
                      </a:lnTo>
                      <a:lnTo>
                        <a:pt x="1917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442" name="Google Shape;1442;p19"/>
                <p:cNvGrpSpPr/>
                <p:nvPr/>
              </p:nvGrpSpPr>
              <p:grpSpPr>
                <a:xfrm>
                  <a:off x="-1140441" y="200517"/>
                  <a:ext cx="1185466" cy="2160545"/>
                  <a:chOff x="-1140441" y="200517"/>
                  <a:chExt cx="1185466" cy="2160545"/>
                </a:xfrm>
              </p:grpSpPr>
              <p:sp>
                <p:nvSpPr>
                  <p:cNvPr id="1443" name="Google Shape;1443;p19"/>
                  <p:cNvSpPr/>
                  <p:nvPr/>
                </p:nvSpPr>
                <p:spPr>
                  <a:xfrm>
                    <a:off x="-287814" y="1262359"/>
                    <a:ext cx="287452" cy="1241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3" h="2204" extrusionOk="0">
                        <a:moveTo>
                          <a:pt x="2725" y="811"/>
                        </a:moveTo>
                        <a:lnTo>
                          <a:pt x="2725" y="811"/>
                        </a:lnTo>
                        <a:lnTo>
                          <a:pt x="2725" y="811"/>
                        </a:lnTo>
                        <a:cubicBezTo>
                          <a:pt x="2725" y="811"/>
                          <a:pt x="2725" y="811"/>
                          <a:pt x="2725" y="811"/>
                        </a:cubicBezTo>
                        <a:close/>
                        <a:moveTo>
                          <a:pt x="304" y="1792"/>
                        </a:moveTo>
                        <a:lnTo>
                          <a:pt x="297" y="1804"/>
                        </a:lnTo>
                        <a:cubicBezTo>
                          <a:pt x="301" y="1800"/>
                          <a:pt x="303" y="1796"/>
                          <a:pt x="304" y="1792"/>
                        </a:cubicBezTo>
                        <a:close/>
                        <a:moveTo>
                          <a:pt x="5042" y="62"/>
                        </a:moveTo>
                        <a:lnTo>
                          <a:pt x="5042" y="433"/>
                        </a:lnTo>
                        <a:lnTo>
                          <a:pt x="5045" y="433"/>
                        </a:lnTo>
                        <a:lnTo>
                          <a:pt x="95" y="2129"/>
                        </a:lnTo>
                        <a:lnTo>
                          <a:pt x="95" y="2129"/>
                        </a:lnTo>
                        <a:lnTo>
                          <a:pt x="241" y="1891"/>
                        </a:lnTo>
                        <a:lnTo>
                          <a:pt x="268" y="1845"/>
                        </a:lnTo>
                        <a:lnTo>
                          <a:pt x="275" y="1834"/>
                        </a:lnTo>
                        <a:lnTo>
                          <a:pt x="275" y="1834"/>
                        </a:lnTo>
                        <a:lnTo>
                          <a:pt x="268" y="1850"/>
                        </a:lnTo>
                        <a:lnTo>
                          <a:pt x="287" y="1818"/>
                        </a:lnTo>
                        <a:lnTo>
                          <a:pt x="285" y="1818"/>
                        </a:lnTo>
                        <a:lnTo>
                          <a:pt x="287" y="1816"/>
                        </a:lnTo>
                        <a:lnTo>
                          <a:pt x="289" y="1816"/>
                        </a:lnTo>
                        <a:lnTo>
                          <a:pt x="289" y="1813"/>
                        </a:lnTo>
                        <a:lnTo>
                          <a:pt x="294" y="1804"/>
                        </a:lnTo>
                        <a:lnTo>
                          <a:pt x="305" y="1787"/>
                        </a:lnTo>
                        <a:lnTo>
                          <a:pt x="305" y="1787"/>
                        </a:lnTo>
                        <a:cubicBezTo>
                          <a:pt x="305" y="1788"/>
                          <a:pt x="305" y="1790"/>
                          <a:pt x="304" y="1792"/>
                        </a:cubicBezTo>
                        <a:lnTo>
                          <a:pt x="304" y="1792"/>
                        </a:lnTo>
                        <a:lnTo>
                          <a:pt x="454" y="1551"/>
                        </a:lnTo>
                        <a:lnTo>
                          <a:pt x="2728" y="811"/>
                        </a:lnTo>
                        <a:lnTo>
                          <a:pt x="2728" y="811"/>
                        </a:lnTo>
                        <a:cubicBezTo>
                          <a:pt x="2726" y="812"/>
                          <a:pt x="2724" y="812"/>
                          <a:pt x="2722" y="812"/>
                        </a:cubicBezTo>
                        <a:lnTo>
                          <a:pt x="2722" y="812"/>
                        </a:lnTo>
                        <a:lnTo>
                          <a:pt x="2725" y="811"/>
                        </a:lnTo>
                        <a:lnTo>
                          <a:pt x="2725" y="811"/>
                        </a:lnTo>
                        <a:cubicBezTo>
                          <a:pt x="2723" y="812"/>
                          <a:pt x="2721" y="812"/>
                          <a:pt x="2720" y="812"/>
                        </a:cubicBezTo>
                        <a:lnTo>
                          <a:pt x="2720" y="812"/>
                        </a:lnTo>
                        <a:cubicBezTo>
                          <a:pt x="2719" y="812"/>
                          <a:pt x="2718" y="812"/>
                          <a:pt x="2718" y="812"/>
                        </a:cubicBezTo>
                        <a:lnTo>
                          <a:pt x="2718" y="812"/>
                        </a:lnTo>
                        <a:lnTo>
                          <a:pt x="2720" y="811"/>
                        </a:lnTo>
                        <a:lnTo>
                          <a:pt x="2728" y="811"/>
                        </a:lnTo>
                        <a:lnTo>
                          <a:pt x="5042" y="62"/>
                        </a:lnTo>
                        <a:close/>
                        <a:moveTo>
                          <a:pt x="5066" y="1"/>
                        </a:moveTo>
                        <a:lnTo>
                          <a:pt x="5042" y="11"/>
                        </a:lnTo>
                        <a:lnTo>
                          <a:pt x="2749" y="753"/>
                        </a:lnTo>
                        <a:lnTo>
                          <a:pt x="2745" y="753"/>
                        </a:lnTo>
                        <a:lnTo>
                          <a:pt x="2694" y="772"/>
                        </a:lnTo>
                        <a:lnTo>
                          <a:pt x="430" y="1503"/>
                        </a:lnTo>
                        <a:cubicBezTo>
                          <a:pt x="425" y="1505"/>
                          <a:pt x="418" y="1510"/>
                          <a:pt x="416" y="1515"/>
                        </a:cubicBezTo>
                        <a:lnTo>
                          <a:pt x="289" y="1716"/>
                        </a:lnTo>
                        <a:lnTo>
                          <a:pt x="289" y="1716"/>
                        </a:lnTo>
                        <a:lnTo>
                          <a:pt x="289" y="1716"/>
                        </a:lnTo>
                        <a:lnTo>
                          <a:pt x="285" y="1719"/>
                        </a:lnTo>
                        <a:lnTo>
                          <a:pt x="246" y="1782"/>
                        </a:lnTo>
                        <a:lnTo>
                          <a:pt x="205" y="1845"/>
                        </a:lnTo>
                        <a:lnTo>
                          <a:pt x="190" y="1874"/>
                        </a:lnTo>
                        <a:lnTo>
                          <a:pt x="185" y="1874"/>
                        </a:lnTo>
                        <a:lnTo>
                          <a:pt x="185" y="1876"/>
                        </a:lnTo>
                        <a:lnTo>
                          <a:pt x="166" y="1918"/>
                        </a:lnTo>
                        <a:lnTo>
                          <a:pt x="158" y="1918"/>
                        </a:lnTo>
                        <a:lnTo>
                          <a:pt x="158" y="1922"/>
                        </a:lnTo>
                        <a:lnTo>
                          <a:pt x="8" y="2165"/>
                        </a:lnTo>
                        <a:cubicBezTo>
                          <a:pt x="1" y="2172"/>
                          <a:pt x="1" y="2184"/>
                          <a:pt x="10" y="2194"/>
                        </a:cubicBezTo>
                        <a:cubicBezTo>
                          <a:pt x="13" y="2199"/>
                          <a:pt x="23" y="2204"/>
                          <a:pt x="32" y="2204"/>
                        </a:cubicBezTo>
                        <a:lnTo>
                          <a:pt x="37" y="2204"/>
                        </a:lnTo>
                        <a:lnTo>
                          <a:pt x="5083" y="479"/>
                        </a:lnTo>
                        <a:cubicBezTo>
                          <a:pt x="5093" y="474"/>
                          <a:pt x="5103" y="462"/>
                          <a:pt x="5103" y="455"/>
                        </a:cubicBezTo>
                        <a:lnTo>
                          <a:pt x="5103" y="25"/>
                        </a:lnTo>
                        <a:lnTo>
                          <a:pt x="5103" y="20"/>
                        </a:lnTo>
                        <a:lnTo>
                          <a:pt x="5098" y="20"/>
                        </a:lnTo>
                        <a:lnTo>
                          <a:pt x="5098" y="18"/>
                        </a:lnTo>
                        <a:cubicBezTo>
                          <a:pt x="5096" y="13"/>
                          <a:pt x="5093" y="8"/>
                          <a:pt x="5091" y="8"/>
                        </a:cubicBezTo>
                        <a:cubicBezTo>
                          <a:pt x="5083" y="1"/>
                          <a:pt x="5079" y="1"/>
                          <a:pt x="5069" y="1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4" name="Google Shape;1444;p19"/>
                  <p:cNvSpPr/>
                  <p:nvPr/>
                </p:nvSpPr>
                <p:spPr>
                  <a:xfrm>
                    <a:off x="-297898" y="673755"/>
                    <a:ext cx="165272" cy="6347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34" h="11268" extrusionOk="0">
                        <a:moveTo>
                          <a:pt x="31" y="0"/>
                        </a:moveTo>
                        <a:cubicBezTo>
                          <a:pt x="29" y="0"/>
                          <a:pt x="27" y="0"/>
                          <a:pt x="24" y="1"/>
                        </a:cubicBezTo>
                        <a:cubicBezTo>
                          <a:pt x="10" y="3"/>
                          <a:pt x="0" y="18"/>
                          <a:pt x="5" y="35"/>
                        </a:cubicBezTo>
                        <a:lnTo>
                          <a:pt x="2875" y="11243"/>
                        </a:lnTo>
                        <a:cubicBezTo>
                          <a:pt x="2880" y="11253"/>
                          <a:pt x="2890" y="11263"/>
                          <a:pt x="2902" y="11263"/>
                        </a:cubicBezTo>
                        <a:cubicBezTo>
                          <a:pt x="2907" y="11263"/>
                          <a:pt x="2907" y="11263"/>
                          <a:pt x="2909" y="11268"/>
                        </a:cubicBezTo>
                        <a:cubicBezTo>
                          <a:pt x="2924" y="11263"/>
                          <a:pt x="2933" y="11248"/>
                          <a:pt x="2931" y="11234"/>
                        </a:cubicBezTo>
                        <a:lnTo>
                          <a:pt x="58" y="23"/>
                        </a:lnTo>
                        <a:cubicBezTo>
                          <a:pt x="56" y="8"/>
                          <a:pt x="45" y="0"/>
                          <a:pt x="31" y="0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5" name="Google Shape;1445;p19"/>
                  <p:cNvSpPr/>
                  <p:nvPr/>
                </p:nvSpPr>
                <p:spPr>
                  <a:xfrm>
                    <a:off x="-375803" y="861281"/>
                    <a:ext cx="288522" cy="943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22" h="1675" extrusionOk="0">
                        <a:moveTo>
                          <a:pt x="5092" y="0"/>
                        </a:moveTo>
                        <a:cubicBezTo>
                          <a:pt x="5091" y="0"/>
                          <a:pt x="5089" y="0"/>
                          <a:pt x="5088" y="0"/>
                        </a:cubicBezTo>
                        <a:cubicBezTo>
                          <a:pt x="3307" y="430"/>
                          <a:pt x="56" y="1609"/>
                          <a:pt x="22" y="1621"/>
                        </a:cubicBezTo>
                        <a:cubicBezTo>
                          <a:pt x="10" y="1626"/>
                          <a:pt x="0" y="1643"/>
                          <a:pt x="8" y="1657"/>
                        </a:cubicBezTo>
                        <a:cubicBezTo>
                          <a:pt x="12" y="1670"/>
                          <a:pt x="22" y="1674"/>
                          <a:pt x="34" y="1674"/>
                        </a:cubicBezTo>
                        <a:cubicBezTo>
                          <a:pt x="37" y="1674"/>
                          <a:pt x="42" y="1672"/>
                          <a:pt x="39" y="1672"/>
                        </a:cubicBezTo>
                        <a:cubicBezTo>
                          <a:pt x="73" y="1660"/>
                          <a:pt x="3322" y="481"/>
                          <a:pt x="5098" y="56"/>
                        </a:cubicBezTo>
                        <a:cubicBezTo>
                          <a:pt x="5115" y="54"/>
                          <a:pt x="5122" y="37"/>
                          <a:pt x="5119" y="22"/>
                        </a:cubicBezTo>
                        <a:cubicBezTo>
                          <a:pt x="5117" y="9"/>
                          <a:pt x="5105" y="0"/>
                          <a:pt x="5092" y="0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446" name="Google Shape;1446;p19"/>
                  <p:cNvGrpSpPr/>
                  <p:nvPr/>
                </p:nvGrpSpPr>
                <p:grpSpPr>
                  <a:xfrm>
                    <a:off x="-1140441" y="200517"/>
                    <a:ext cx="1185466" cy="2160545"/>
                    <a:chOff x="-1140441" y="200517"/>
                    <a:chExt cx="1185466" cy="2160545"/>
                  </a:xfrm>
                </p:grpSpPr>
                <p:sp>
                  <p:nvSpPr>
                    <p:cNvPr id="1447" name="Google Shape;1447;p19"/>
                    <p:cNvSpPr/>
                    <p:nvPr/>
                  </p:nvSpPr>
                  <p:spPr>
                    <a:xfrm>
                      <a:off x="-970040" y="783826"/>
                      <a:ext cx="291451" cy="1078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174" h="1914" extrusionOk="0">
                          <a:moveTo>
                            <a:pt x="5140" y="1"/>
                          </a:moveTo>
                          <a:cubicBezTo>
                            <a:pt x="5136" y="1"/>
                            <a:pt x="5133" y="1"/>
                            <a:pt x="5129" y="2"/>
                          </a:cubicBezTo>
                          <a:lnTo>
                            <a:pt x="5108" y="12"/>
                          </a:lnTo>
                          <a:lnTo>
                            <a:pt x="3" y="1865"/>
                          </a:lnTo>
                          <a:lnTo>
                            <a:pt x="1" y="1865"/>
                          </a:lnTo>
                          <a:lnTo>
                            <a:pt x="10" y="1890"/>
                          </a:lnTo>
                          <a:lnTo>
                            <a:pt x="22" y="1914"/>
                          </a:lnTo>
                          <a:lnTo>
                            <a:pt x="5122" y="63"/>
                          </a:lnTo>
                          <a:lnTo>
                            <a:pt x="5151" y="53"/>
                          </a:lnTo>
                          <a:cubicBezTo>
                            <a:pt x="5163" y="51"/>
                            <a:pt x="5173" y="36"/>
                            <a:pt x="5171" y="24"/>
                          </a:cubicBezTo>
                          <a:cubicBezTo>
                            <a:pt x="5171" y="22"/>
                            <a:pt x="5171" y="22"/>
                            <a:pt x="5168" y="19"/>
                          </a:cubicBezTo>
                          <a:cubicBezTo>
                            <a:pt x="5162" y="8"/>
                            <a:pt x="5152" y="1"/>
                            <a:pt x="5140" y="1"/>
                          </a:cubicBezTo>
                          <a:close/>
                        </a:path>
                      </a:pathLst>
                    </a:custGeom>
                    <a:noFill/>
                    <a:ln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48" name="Google Shape;1448;p19"/>
                    <p:cNvSpPr/>
                    <p:nvPr/>
                  </p:nvSpPr>
                  <p:spPr>
                    <a:xfrm>
                      <a:off x="-1010373" y="835876"/>
                      <a:ext cx="42191" cy="6618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49" h="1175" extrusionOk="0">
                          <a:moveTo>
                            <a:pt x="321" y="0"/>
                          </a:moveTo>
                          <a:lnTo>
                            <a:pt x="18" y="119"/>
                          </a:lnTo>
                          <a:cubicBezTo>
                            <a:pt x="6" y="121"/>
                            <a:pt x="1" y="136"/>
                            <a:pt x="3" y="153"/>
                          </a:cubicBezTo>
                          <a:lnTo>
                            <a:pt x="299" y="1153"/>
                          </a:lnTo>
                          <a:cubicBezTo>
                            <a:pt x="304" y="1162"/>
                            <a:pt x="309" y="1167"/>
                            <a:pt x="316" y="1172"/>
                          </a:cubicBezTo>
                          <a:cubicBezTo>
                            <a:pt x="319" y="1172"/>
                            <a:pt x="324" y="1174"/>
                            <a:pt x="328" y="1174"/>
                          </a:cubicBezTo>
                          <a:cubicBezTo>
                            <a:pt x="331" y="1174"/>
                            <a:pt x="333" y="1174"/>
                            <a:pt x="336" y="1172"/>
                          </a:cubicBezTo>
                          <a:lnTo>
                            <a:pt x="748" y="1007"/>
                          </a:lnTo>
                          <a:lnTo>
                            <a:pt x="729" y="958"/>
                          </a:lnTo>
                          <a:lnTo>
                            <a:pt x="345" y="1111"/>
                          </a:lnTo>
                          <a:lnTo>
                            <a:pt x="64" y="160"/>
                          </a:lnTo>
                          <a:lnTo>
                            <a:pt x="343" y="51"/>
                          </a:lnTo>
                          <a:lnTo>
                            <a:pt x="321" y="0"/>
                          </a:lnTo>
                          <a:close/>
                        </a:path>
                      </a:pathLst>
                    </a:custGeom>
                    <a:noFill/>
                    <a:ln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449" name="Google Shape;1449;p19"/>
                    <p:cNvGrpSpPr/>
                    <p:nvPr/>
                  </p:nvGrpSpPr>
                  <p:grpSpPr>
                    <a:xfrm>
                      <a:off x="-1140441" y="200517"/>
                      <a:ext cx="1185466" cy="2160545"/>
                      <a:chOff x="-1140441" y="200517"/>
                      <a:chExt cx="1185466" cy="2160545"/>
                    </a:xfrm>
                  </p:grpSpPr>
                  <p:sp>
                    <p:nvSpPr>
                      <p:cNvPr id="1450" name="Google Shape;1450;p19"/>
                      <p:cNvSpPr/>
                      <p:nvPr/>
                    </p:nvSpPr>
                    <p:spPr>
                      <a:xfrm>
                        <a:off x="-1116106" y="200517"/>
                        <a:ext cx="1153582" cy="34564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0479" h="6136" extrusionOk="0">
                            <a:moveTo>
                              <a:pt x="20440" y="0"/>
                            </a:moveTo>
                            <a:lnTo>
                              <a:pt x="3" y="6082"/>
                            </a:lnTo>
                            <a:lnTo>
                              <a:pt x="0" y="6085"/>
                            </a:lnTo>
                            <a:lnTo>
                              <a:pt x="22" y="6136"/>
                            </a:lnTo>
                            <a:lnTo>
                              <a:pt x="16386" y="1259"/>
                            </a:lnTo>
                            <a:cubicBezTo>
                              <a:pt x="16388" y="1259"/>
                              <a:pt x="20479" y="97"/>
                              <a:pt x="20479" y="97"/>
                            </a:cubicBezTo>
                            <a:lnTo>
                              <a:pt x="20440" y="0"/>
                            </a:lnTo>
                            <a:close/>
                          </a:path>
                        </a:pathLst>
                      </a:custGeom>
                      <a:noFill/>
                      <a:ln w="9525" cap="flat" cmpd="sng">
                        <a:solidFill>
                          <a:schemeClr val="accent5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51" name="Google Shape;1451;p19"/>
                      <p:cNvSpPr/>
                      <p:nvPr/>
                    </p:nvSpPr>
                    <p:spPr>
                      <a:xfrm>
                        <a:off x="-488578" y="548925"/>
                        <a:ext cx="350204" cy="17749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6217" h="3151" extrusionOk="0">
                            <a:moveTo>
                              <a:pt x="5705" y="62"/>
                            </a:moveTo>
                            <a:lnTo>
                              <a:pt x="6151" y="1356"/>
                            </a:lnTo>
                            <a:lnTo>
                              <a:pt x="5559" y="1540"/>
                            </a:lnTo>
                            <a:lnTo>
                              <a:pt x="5557" y="1540"/>
                            </a:lnTo>
                            <a:lnTo>
                              <a:pt x="5506" y="1559"/>
                            </a:lnTo>
                            <a:lnTo>
                              <a:pt x="5503" y="1559"/>
                            </a:lnTo>
                            <a:lnTo>
                              <a:pt x="3414" y="2214"/>
                            </a:lnTo>
                            <a:lnTo>
                              <a:pt x="3407" y="2214"/>
                            </a:lnTo>
                            <a:cubicBezTo>
                              <a:pt x="3405" y="2214"/>
                              <a:pt x="3400" y="2214"/>
                              <a:pt x="3400" y="2217"/>
                            </a:cubicBezTo>
                            <a:lnTo>
                              <a:pt x="872" y="3008"/>
                            </a:lnTo>
                            <a:cubicBezTo>
                              <a:pt x="869" y="3010"/>
                              <a:pt x="869" y="3010"/>
                              <a:pt x="867" y="3010"/>
                            </a:cubicBezTo>
                            <a:lnTo>
                              <a:pt x="857" y="3017"/>
                            </a:lnTo>
                            <a:cubicBezTo>
                              <a:pt x="855" y="3017"/>
                              <a:pt x="850" y="3020"/>
                              <a:pt x="850" y="3020"/>
                            </a:cubicBezTo>
                            <a:lnTo>
                              <a:pt x="619" y="3090"/>
                            </a:lnTo>
                            <a:lnTo>
                              <a:pt x="69" y="2008"/>
                            </a:lnTo>
                            <a:lnTo>
                              <a:pt x="5705" y="62"/>
                            </a:lnTo>
                            <a:close/>
                            <a:moveTo>
                              <a:pt x="5728" y="0"/>
                            </a:moveTo>
                            <a:cubicBezTo>
                              <a:pt x="5725" y="0"/>
                              <a:pt x="5723" y="1"/>
                              <a:pt x="5722" y="2"/>
                            </a:cubicBezTo>
                            <a:lnTo>
                              <a:pt x="20" y="1964"/>
                            </a:lnTo>
                            <a:cubicBezTo>
                              <a:pt x="13" y="1967"/>
                              <a:pt x="8" y="1974"/>
                              <a:pt x="6" y="1979"/>
                            </a:cubicBezTo>
                            <a:cubicBezTo>
                              <a:pt x="1" y="1989"/>
                              <a:pt x="1" y="1996"/>
                              <a:pt x="6" y="2003"/>
                            </a:cubicBezTo>
                            <a:lnTo>
                              <a:pt x="581" y="3136"/>
                            </a:lnTo>
                            <a:cubicBezTo>
                              <a:pt x="583" y="3144"/>
                              <a:pt x="593" y="3151"/>
                              <a:pt x="605" y="3151"/>
                            </a:cubicBezTo>
                            <a:lnTo>
                              <a:pt x="612" y="3151"/>
                            </a:lnTo>
                            <a:lnTo>
                              <a:pt x="675" y="3131"/>
                            </a:lnTo>
                            <a:lnTo>
                              <a:pt x="729" y="3117"/>
                            </a:lnTo>
                            <a:lnTo>
                              <a:pt x="850" y="3076"/>
                            </a:lnTo>
                            <a:lnTo>
                              <a:pt x="874" y="3068"/>
                            </a:lnTo>
                            <a:lnTo>
                              <a:pt x="898" y="3059"/>
                            </a:lnTo>
                            <a:lnTo>
                              <a:pt x="3392" y="2280"/>
                            </a:lnTo>
                            <a:lnTo>
                              <a:pt x="3446" y="2265"/>
                            </a:lnTo>
                            <a:lnTo>
                              <a:pt x="5542" y="1608"/>
                            </a:lnTo>
                            <a:cubicBezTo>
                              <a:pt x="5544" y="1608"/>
                              <a:pt x="5552" y="1603"/>
                              <a:pt x="5554" y="1603"/>
                            </a:cubicBezTo>
                            <a:lnTo>
                              <a:pt x="6163" y="1416"/>
                            </a:lnTo>
                            <a:lnTo>
                              <a:pt x="6190" y="1406"/>
                            </a:lnTo>
                            <a:cubicBezTo>
                              <a:pt x="6199" y="1404"/>
                              <a:pt x="6207" y="1397"/>
                              <a:pt x="6209" y="1392"/>
                            </a:cubicBezTo>
                            <a:cubicBezTo>
                              <a:pt x="6209" y="1389"/>
                              <a:pt x="6209" y="1389"/>
                              <a:pt x="6212" y="1385"/>
                            </a:cubicBezTo>
                            <a:lnTo>
                              <a:pt x="6216" y="1368"/>
                            </a:lnTo>
                            <a:lnTo>
                              <a:pt x="6216" y="1365"/>
                            </a:lnTo>
                            <a:lnTo>
                              <a:pt x="5755" y="21"/>
                            </a:lnTo>
                            <a:cubicBezTo>
                              <a:pt x="5751" y="11"/>
                              <a:pt x="5746" y="9"/>
                              <a:pt x="5738" y="7"/>
                            </a:cubicBezTo>
                            <a:cubicBezTo>
                              <a:pt x="5735" y="2"/>
                              <a:pt x="5731" y="0"/>
                              <a:pt x="5728" y="0"/>
                            </a:cubicBezTo>
                            <a:close/>
                          </a:path>
                        </a:pathLst>
                      </a:custGeom>
                      <a:noFill/>
                      <a:ln w="9525" cap="flat" cmpd="sng">
                        <a:solidFill>
                          <a:schemeClr val="accent5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52" name="Google Shape;1452;p19"/>
                      <p:cNvSpPr/>
                      <p:nvPr/>
                    </p:nvSpPr>
                    <p:spPr>
                      <a:xfrm>
                        <a:off x="-1140441" y="590948"/>
                        <a:ext cx="415377" cy="177011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7374" h="31424" extrusionOk="0">
                            <a:moveTo>
                              <a:pt x="34" y="1"/>
                            </a:moveTo>
                            <a:cubicBezTo>
                              <a:pt x="29" y="3"/>
                              <a:pt x="22" y="3"/>
                              <a:pt x="12" y="5"/>
                            </a:cubicBezTo>
                            <a:cubicBezTo>
                              <a:pt x="5" y="20"/>
                              <a:pt x="0" y="32"/>
                              <a:pt x="10" y="44"/>
                            </a:cubicBezTo>
                            <a:cubicBezTo>
                              <a:pt x="10" y="49"/>
                              <a:pt x="12" y="54"/>
                              <a:pt x="20" y="64"/>
                            </a:cubicBezTo>
                            <a:cubicBezTo>
                              <a:pt x="90" y="297"/>
                              <a:pt x="612" y="2480"/>
                              <a:pt x="1340" y="5598"/>
                            </a:cubicBezTo>
                            <a:cubicBezTo>
                              <a:pt x="2128" y="8977"/>
                              <a:pt x="3166" y="13456"/>
                              <a:pt x="4159" y="17730"/>
                            </a:cubicBezTo>
                            <a:cubicBezTo>
                              <a:pt x="4161" y="17747"/>
                              <a:pt x="4166" y="17764"/>
                              <a:pt x="4168" y="17779"/>
                            </a:cubicBezTo>
                            <a:cubicBezTo>
                              <a:pt x="4171" y="17784"/>
                              <a:pt x="4171" y="17784"/>
                              <a:pt x="4171" y="17786"/>
                            </a:cubicBezTo>
                            <a:cubicBezTo>
                              <a:pt x="4338" y="18504"/>
                              <a:pt x="4501" y="19218"/>
                              <a:pt x="4666" y="19919"/>
                            </a:cubicBezTo>
                            <a:cubicBezTo>
                              <a:pt x="4668" y="19933"/>
                              <a:pt x="4671" y="19950"/>
                              <a:pt x="4673" y="19967"/>
                            </a:cubicBezTo>
                            <a:cubicBezTo>
                              <a:pt x="4673" y="19970"/>
                              <a:pt x="4678" y="19972"/>
                              <a:pt x="4678" y="19975"/>
                            </a:cubicBezTo>
                            <a:cubicBezTo>
                              <a:pt x="5893" y="25237"/>
                              <a:pt x="6946" y="29812"/>
                              <a:pt x="7240" y="31084"/>
                            </a:cubicBezTo>
                            <a:cubicBezTo>
                              <a:pt x="7286" y="31278"/>
                              <a:pt x="7313" y="31397"/>
                              <a:pt x="7320" y="31423"/>
                            </a:cubicBezTo>
                            <a:lnTo>
                              <a:pt x="7373" y="31423"/>
                            </a:lnTo>
                            <a:lnTo>
                              <a:pt x="7373" y="31418"/>
                            </a:lnTo>
                            <a:cubicBezTo>
                              <a:pt x="7356" y="31326"/>
                              <a:pt x="7332" y="31219"/>
                              <a:pt x="7298" y="31103"/>
                            </a:cubicBezTo>
                            <a:cubicBezTo>
                              <a:pt x="7296" y="31086"/>
                              <a:pt x="7288" y="31067"/>
                              <a:pt x="7286" y="31047"/>
                            </a:cubicBezTo>
                            <a:lnTo>
                              <a:pt x="7286" y="31045"/>
                            </a:lnTo>
                            <a:cubicBezTo>
                              <a:pt x="6907" y="29407"/>
                              <a:pt x="5886" y="24980"/>
                              <a:pt x="4726" y="19958"/>
                            </a:cubicBezTo>
                            <a:cubicBezTo>
                              <a:pt x="4726" y="19955"/>
                              <a:pt x="4724" y="19950"/>
                              <a:pt x="4724" y="19948"/>
                            </a:cubicBezTo>
                            <a:cubicBezTo>
                              <a:pt x="4719" y="19931"/>
                              <a:pt x="4717" y="19914"/>
                              <a:pt x="4714" y="19899"/>
                            </a:cubicBezTo>
                            <a:cubicBezTo>
                              <a:pt x="4549" y="19198"/>
                              <a:pt x="4387" y="18487"/>
                              <a:pt x="4219" y="17772"/>
                            </a:cubicBezTo>
                            <a:cubicBezTo>
                              <a:pt x="4219" y="17767"/>
                              <a:pt x="4217" y="17764"/>
                              <a:pt x="4217" y="17762"/>
                            </a:cubicBezTo>
                            <a:cubicBezTo>
                              <a:pt x="4214" y="17743"/>
                              <a:pt x="4210" y="17730"/>
                              <a:pt x="4207" y="17716"/>
                            </a:cubicBezTo>
                            <a:cubicBezTo>
                              <a:pt x="3669" y="15377"/>
                              <a:pt x="3113" y="12983"/>
                              <a:pt x="2591" y="10741"/>
                            </a:cubicBezTo>
                            <a:cubicBezTo>
                              <a:pt x="2589" y="10724"/>
                              <a:pt x="2582" y="10704"/>
                              <a:pt x="2579" y="10687"/>
                            </a:cubicBezTo>
                            <a:cubicBezTo>
                              <a:pt x="2147" y="8839"/>
                              <a:pt x="1742" y="7099"/>
                              <a:pt x="1390" y="5576"/>
                            </a:cubicBezTo>
                            <a:cubicBezTo>
                              <a:pt x="675" y="2526"/>
                              <a:pt x="158" y="367"/>
                              <a:pt x="68" y="52"/>
                            </a:cubicBezTo>
                            <a:cubicBezTo>
                              <a:pt x="59" y="25"/>
                              <a:pt x="56" y="13"/>
                              <a:pt x="54" y="8"/>
                            </a:cubicBezTo>
                            <a:cubicBezTo>
                              <a:pt x="46" y="3"/>
                              <a:pt x="44" y="1"/>
                              <a:pt x="34" y="1"/>
                            </a:cubicBezTo>
                            <a:close/>
                          </a:path>
                        </a:pathLst>
                      </a:custGeom>
                      <a:noFill/>
                      <a:ln w="9525" cap="flat" cmpd="sng">
                        <a:solidFill>
                          <a:schemeClr val="accent5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53" name="Google Shape;1453;p19"/>
                      <p:cNvSpPr/>
                      <p:nvPr/>
                    </p:nvSpPr>
                    <p:spPr>
                      <a:xfrm>
                        <a:off x="-1101066" y="231499"/>
                        <a:ext cx="1146090" cy="35020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0346" h="6217" extrusionOk="0">
                            <a:moveTo>
                              <a:pt x="20323" y="1"/>
                            </a:moveTo>
                            <a:lnTo>
                              <a:pt x="0" y="6166"/>
                            </a:lnTo>
                            <a:lnTo>
                              <a:pt x="22" y="6217"/>
                            </a:lnTo>
                            <a:lnTo>
                              <a:pt x="20345" y="76"/>
                            </a:lnTo>
                            <a:lnTo>
                              <a:pt x="20323" y="1"/>
                            </a:lnTo>
                            <a:close/>
                          </a:path>
                        </a:pathLst>
                      </a:custGeom>
                      <a:noFill/>
                      <a:ln w="9525" cap="flat" cmpd="sng">
                        <a:solidFill>
                          <a:schemeClr val="accent5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54" name="Google Shape;1454;p19"/>
                      <p:cNvSpPr/>
                      <p:nvPr/>
                    </p:nvSpPr>
                    <p:spPr>
                      <a:xfrm>
                        <a:off x="-878051" y="471583"/>
                        <a:ext cx="23152" cy="364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11" h="647" extrusionOk="0">
                            <a:moveTo>
                              <a:pt x="33" y="1"/>
                            </a:moveTo>
                            <a:cubicBezTo>
                              <a:pt x="28" y="1"/>
                              <a:pt x="24" y="2"/>
                              <a:pt x="20" y="4"/>
                            </a:cubicBezTo>
                            <a:cubicBezTo>
                              <a:pt x="8" y="14"/>
                              <a:pt x="0" y="33"/>
                              <a:pt x="10" y="45"/>
                            </a:cubicBezTo>
                            <a:lnTo>
                              <a:pt x="357" y="632"/>
                            </a:lnTo>
                            <a:cubicBezTo>
                              <a:pt x="362" y="642"/>
                              <a:pt x="372" y="647"/>
                              <a:pt x="379" y="647"/>
                            </a:cubicBezTo>
                            <a:cubicBezTo>
                              <a:pt x="386" y="647"/>
                              <a:pt x="389" y="645"/>
                              <a:pt x="396" y="642"/>
                            </a:cubicBezTo>
                            <a:cubicBezTo>
                              <a:pt x="408" y="632"/>
                              <a:pt x="410" y="615"/>
                              <a:pt x="403" y="603"/>
                            </a:cubicBezTo>
                            <a:lnTo>
                              <a:pt x="59" y="14"/>
                            </a:lnTo>
                            <a:cubicBezTo>
                              <a:pt x="52" y="5"/>
                              <a:pt x="42" y="1"/>
                              <a:pt x="33" y="1"/>
                            </a:cubicBezTo>
                            <a:close/>
                          </a:path>
                        </a:pathLst>
                      </a:custGeom>
                      <a:noFill/>
                      <a:ln w="9525" cap="flat" cmpd="sng">
                        <a:solidFill>
                          <a:schemeClr val="accent5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55" name="Google Shape;1455;p19"/>
                      <p:cNvSpPr/>
                      <p:nvPr/>
                    </p:nvSpPr>
                    <p:spPr>
                      <a:xfrm>
                        <a:off x="-617689" y="394127"/>
                        <a:ext cx="16279" cy="3723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89" h="661" extrusionOk="0">
                            <a:moveTo>
                              <a:pt x="33" y="1"/>
                            </a:moveTo>
                            <a:cubicBezTo>
                              <a:pt x="29" y="1"/>
                              <a:pt x="25" y="2"/>
                              <a:pt x="22" y="3"/>
                            </a:cubicBezTo>
                            <a:cubicBezTo>
                              <a:pt x="10" y="8"/>
                              <a:pt x="0" y="25"/>
                              <a:pt x="7" y="40"/>
                            </a:cubicBezTo>
                            <a:lnTo>
                              <a:pt x="235" y="644"/>
                            </a:lnTo>
                            <a:cubicBezTo>
                              <a:pt x="240" y="656"/>
                              <a:pt x="250" y="661"/>
                              <a:pt x="262" y="661"/>
                            </a:cubicBezTo>
                            <a:lnTo>
                              <a:pt x="267" y="661"/>
                            </a:lnTo>
                            <a:cubicBezTo>
                              <a:pt x="279" y="656"/>
                              <a:pt x="289" y="639"/>
                              <a:pt x="284" y="625"/>
                            </a:cubicBezTo>
                            <a:lnTo>
                              <a:pt x="58" y="18"/>
                            </a:lnTo>
                            <a:cubicBezTo>
                              <a:pt x="55" y="9"/>
                              <a:pt x="44" y="1"/>
                              <a:pt x="33" y="1"/>
                            </a:cubicBezTo>
                            <a:close/>
                          </a:path>
                        </a:pathLst>
                      </a:custGeom>
                      <a:noFill/>
                      <a:ln w="9525" cap="flat" cmpd="sng">
                        <a:solidFill>
                          <a:schemeClr val="accent5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56" name="Google Shape;1456;p19"/>
                      <p:cNvSpPr/>
                      <p:nvPr/>
                    </p:nvSpPr>
                    <p:spPr>
                      <a:xfrm>
                        <a:off x="-375803" y="323939"/>
                        <a:ext cx="15491" cy="3475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5" h="617" extrusionOk="0">
                            <a:moveTo>
                              <a:pt x="32" y="1"/>
                            </a:moveTo>
                            <a:cubicBezTo>
                              <a:pt x="28" y="1"/>
                              <a:pt x="25" y="1"/>
                              <a:pt x="22" y="2"/>
                            </a:cubicBezTo>
                            <a:cubicBezTo>
                              <a:pt x="10" y="10"/>
                              <a:pt x="0" y="24"/>
                              <a:pt x="8" y="39"/>
                            </a:cubicBezTo>
                            <a:lnTo>
                              <a:pt x="216" y="597"/>
                            </a:lnTo>
                            <a:cubicBezTo>
                              <a:pt x="221" y="609"/>
                              <a:pt x="231" y="616"/>
                              <a:pt x="243" y="616"/>
                            </a:cubicBezTo>
                            <a:cubicBezTo>
                              <a:pt x="248" y="616"/>
                              <a:pt x="250" y="611"/>
                              <a:pt x="253" y="611"/>
                            </a:cubicBezTo>
                            <a:cubicBezTo>
                              <a:pt x="265" y="607"/>
                              <a:pt x="274" y="592"/>
                              <a:pt x="267" y="575"/>
                            </a:cubicBezTo>
                            <a:lnTo>
                              <a:pt x="59" y="17"/>
                            </a:lnTo>
                            <a:cubicBezTo>
                              <a:pt x="55" y="7"/>
                              <a:pt x="43" y="1"/>
                              <a:pt x="32" y="1"/>
                            </a:cubicBezTo>
                            <a:close/>
                          </a:path>
                        </a:pathLst>
                      </a:custGeom>
                      <a:noFill/>
                      <a:ln w="9525" cap="flat" cmpd="sng">
                        <a:solidFill>
                          <a:schemeClr val="accent5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57" name="Google Shape;1457;p19"/>
                      <p:cNvSpPr/>
                      <p:nvPr/>
                    </p:nvSpPr>
                    <p:spPr>
                      <a:xfrm>
                        <a:off x="-223034" y="276564"/>
                        <a:ext cx="12505" cy="3661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2" h="650" extrusionOk="0">
                            <a:moveTo>
                              <a:pt x="32" y="0"/>
                            </a:moveTo>
                            <a:cubicBezTo>
                              <a:pt x="29" y="0"/>
                              <a:pt x="26" y="1"/>
                              <a:pt x="23" y="2"/>
                            </a:cubicBezTo>
                            <a:cubicBezTo>
                              <a:pt x="6" y="4"/>
                              <a:pt x="1" y="19"/>
                              <a:pt x="3" y="33"/>
                            </a:cubicBezTo>
                            <a:lnTo>
                              <a:pt x="168" y="628"/>
                            </a:lnTo>
                            <a:cubicBezTo>
                              <a:pt x="171" y="640"/>
                              <a:pt x="183" y="649"/>
                              <a:pt x="195" y="649"/>
                            </a:cubicBezTo>
                            <a:cubicBezTo>
                              <a:pt x="197" y="649"/>
                              <a:pt x="200" y="649"/>
                              <a:pt x="200" y="647"/>
                            </a:cubicBezTo>
                            <a:cubicBezTo>
                              <a:pt x="217" y="644"/>
                              <a:pt x="221" y="628"/>
                              <a:pt x="219" y="613"/>
                            </a:cubicBezTo>
                            <a:lnTo>
                              <a:pt x="54" y="19"/>
                            </a:lnTo>
                            <a:cubicBezTo>
                              <a:pt x="52" y="7"/>
                              <a:pt x="43" y="0"/>
                              <a:pt x="32" y="0"/>
                            </a:cubicBezTo>
                            <a:close/>
                          </a:path>
                        </a:pathLst>
                      </a:custGeom>
                      <a:noFill/>
                      <a:ln w="9525" cap="flat" cmpd="sng">
                        <a:solidFill>
                          <a:schemeClr val="accent5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58" name="Google Shape;1458;p19"/>
                      <p:cNvSpPr/>
                      <p:nvPr/>
                    </p:nvSpPr>
                    <p:spPr>
                      <a:xfrm>
                        <a:off x="-992178" y="723552"/>
                        <a:ext cx="470018" cy="77172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8344" h="13700" extrusionOk="0">
                            <a:moveTo>
                              <a:pt x="5276" y="0"/>
                            </a:moveTo>
                            <a:cubicBezTo>
                              <a:pt x="5273" y="0"/>
                              <a:pt x="5269" y="1"/>
                              <a:pt x="5265" y="2"/>
                            </a:cubicBezTo>
                            <a:lnTo>
                              <a:pt x="1" y="1997"/>
                            </a:lnTo>
                            <a:lnTo>
                              <a:pt x="22" y="2050"/>
                            </a:lnTo>
                            <a:lnTo>
                              <a:pt x="5256" y="65"/>
                            </a:lnTo>
                            <a:lnTo>
                              <a:pt x="5505" y="1084"/>
                            </a:lnTo>
                            <a:lnTo>
                              <a:pt x="5518" y="1140"/>
                            </a:lnTo>
                            <a:lnTo>
                              <a:pt x="8281" y="12400"/>
                            </a:lnTo>
                            <a:lnTo>
                              <a:pt x="4933" y="13649"/>
                            </a:lnTo>
                            <a:lnTo>
                              <a:pt x="4955" y="13700"/>
                            </a:lnTo>
                            <a:lnTo>
                              <a:pt x="8322" y="12441"/>
                            </a:lnTo>
                            <a:cubicBezTo>
                              <a:pt x="8339" y="12436"/>
                              <a:pt x="8344" y="12421"/>
                              <a:pt x="8342" y="12409"/>
                            </a:cubicBezTo>
                            <a:lnTo>
                              <a:pt x="5569" y="1094"/>
                            </a:lnTo>
                            <a:lnTo>
                              <a:pt x="5304" y="19"/>
                            </a:lnTo>
                            <a:cubicBezTo>
                              <a:pt x="5302" y="12"/>
                              <a:pt x="5297" y="5"/>
                              <a:pt x="5290" y="2"/>
                            </a:cubicBezTo>
                            <a:cubicBezTo>
                              <a:pt x="5285" y="1"/>
                              <a:pt x="5280" y="0"/>
                              <a:pt x="5276" y="0"/>
                            </a:cubicBezTo>
                            <a:close/>
                          </a:path>
                        </a:pathLst>
                      </a:custGeom>
                      <a:noFill/>
                      <a:ln w="9525" cap="flat" cmpd="sng">
                        <a:solidFill>
                          <a:schemeClr val="accent5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</p:grpSp>
          </p:grpSp>
        </p:grpSp>
      </p:grpSp>
      <p:sp>
        <p:nvSpPr>
          <p:cNvPr id="1459" name="Google Shape;1459;p19"/>
          <p:cNvSpPr/>
          <p:nvPr/>
        </p:nvSpPr>
        <p:spPr>
          <a:xfrm flipH="1">
            <a:off x="7510904" y="4524537"/>
            <a:ext cx="906841" cy="715175"/>
          </a:xfrm>
          <a:custGeom>
            <a:avLst/>
            <a:gdLst/>
            <a:ahLst/>
            <a:cxnLst/>
            <a:rect l="l" t="t" r="r" b="b"/>
            <a:pathLst>
              <a:path w="44301" h="34942" extrusionOk="0">
                <a:moveTo>
                  <a:pt x="11796" y="7098"/>
                </a:moveTo>
                <a:cubicBezTo>
                  <a:pt x="11800" y="7098"/>
                  <a:pt x="11804" y="7099"/>
                  <a:pt x="11808" y="7100"/>
                </a:cubicBezTo>
                <a:lnTo>
                  <a:pt x="14254" y="7893"/>
                </a:lnTo>
                <a:cubicBezTo>
                  <a:pt x="14266" y="7895"/>
                  <a:pt x="14273" y="7905"/>
                  <a:pt x="14281" y="7917"/>
                </a:cubicBezTo>
                <a:cubicBezTo>
                  <a:pt x="14290" y="7929"/>
                  <a:pt x="14290" y="7941"/>
                  <a:pt x="14283" y="7954"/>
                </a:cubicBezTo>
                <a:cubicBezTo>
                  <a:pt x="14281" y="7956"/>
                  <a:pt x="14281" y="7958"/>
                  <a:pt x="14278" y="7961"/>
                </a:cubicBezTo>
                <a:lnTo>
                  <a:pt x="14074" y="10824"/>
                </a:lnTo>
                <a:cubicBezTo>
                  <a:pt x="14074" y="10836"/>
                  <a:pt x="14065" y="10848"/>
                  <a:pt x="14055" y="10858"/>
                </a:cubicBezTo>
                <a:cubicBezTo>
                  <a:pt x="14048" y="10865"/>
                  <a:pt x="14038" y="10867"/>
                  <a:pt x="14028" y="10867"/>
                </a:cubicBezTo>
                <a:lnTo>
                  <a:pt x="14019" y="10867"/>
                </a:lnTo>
                <a:lnTo>
                  <a:pt x="11653" y="10307"/>
                </a:lnTo>
                <a:cubicBezTo>
                  <a:pt x="11634" y="10300"/>
                  <a:pt x="11617" y="10283"/>
                  <a:pt x="11617" y="10261"/>
                </a:cubicBezTo>
                <a:lnTo>
                  <a:pt x="11750" y="7143"/>
                </a:lnTo>
                <a:cubicBezTo>
                  <a:pt x="11750" y="7129"/>
                  <a:pt x="11760" y="7117"/>
                  <a:pt x="11770" y="7107"/>
                </a:cubicBezTo>
                <a:cubicBezTo>
                  <a:pt x="11778" y="7100"/>
                  <a:pt x="11787" y="7098"/>
                  <a:pt x="11796" y="7098"/>
                </a:cubicBezTo>
                <a:close/>
                <a:moveTo>
                  <a:pt x="14400" y="7938"/>
                </a:moveTo>
                <a:cubicBezTo>
                  <a:pt x="14406" y="7938"/>
                  <a:pt x="14411" y="7939"/>
                  <a:pt x="14416" y="7941"/>
                </a:cubicBezTo>
                <a:lnTo>
                  <a:pt x="16141" y="8495"/>
                </a:lnTo>
                <a:cubicBezTo>
                  <a:pt x="16161" y="8502"/>
                  <a:pt x="16175" y="8519"/>
                  <a:pt x="16173" y="8541"/>
                </a:cubicBezTo>
                <a:lnTo>
                  <a:pt x="16049" y="11297"/>
                </a:lnTo>
                <a:cubicBezTo>
                  <a:pt x="16044" y="11314"/>
                  <a:pt x="16039" y="11326"/>
                  <a:pt x="16027" y="11331"/>
                </a:cubicBezTo>
                <a:cubicBezTo>
                  <a:pt x="16018" y="11338"/>
                  <a:pt x="16008" y="11340"/>
                  <a:pt x="16001" y="11340"/>
                </a:cubicBezTo>
                <a:lnTo>
                  <a:pt x="15991" y="11340"/>
                </a:lnTo>
                <a:lnTo>
                  <a:pt x="14188" y="10909"/>
                </a:lnTo>
                <a:cubicBezTo>
                  <a:pt x="14169" y="10904"/>
                  <a:pt x="14152" y="10884"/>
                  <a:pt x="14157" y="10860"/>
                </a:cubicBezTo>
                <a:lnTo>
                  <a:pt x="14356" y="7980"/>
                </a:lnTo>
                <a:cubicBezTo>
                  <a:pt x="14356" y="7966"/>
                  <a:pt x="14365" y="7954"/>
                  <a:pt x="14378" y="7946"/>
                </a:cubicBezTo>
                <a:cubicBezTo>
                  <a:pt x="14385" y="7941"/>
                  <a:pt x="14393" y="7938"/>
                  <a:pt x="14400" y="7938"/>
                </a:cubicBezTo>
                <a:close/>
                <a:moveTo>
                  <a:pt x="37695" y="14795"/>
                </a:moveTo>
                <a:lnTo>
                  <a:pt x="42763" y="14861"/>
                </a:lnTo>
                <a:cubicBezTo>
                  <a:pt x="42775" y="14861"/>
                  <a:pt x="42787" y="14868"/>
                  <a:pt x="42794" y="14878"/>
                </a:cubicBezTo>
                <a:cubicBezTo>
                  <a:pt x="42804" y="14885"/>
                  <a:pt x="42807" y="14897"/>
                  <a:pt x="42807" y="14909"/>
                </a:cubicBezTo>
                <a:lnTo>
                  <a:pt x="42741" y="16527"/>
                </a:lnTo>
                <a:cubicBezTo>
                  <a:pt x="42741" y="16552"/>
                  <a:pt x="42719" y="16569"/>
                  <a:pt x="42695" y="16569"/>
                </a:cubicBezTo>
                <a:lnTo>
                  <a:pt x="37554" y="16726"/>
                </a:lnTo>
                <a:cubicBezTo>
                  <a:pt x="37542" y="16726"/>
                  <a:pt x="37530" y="16721"/>
                  <a:pt x="37523" y="16712"/>
                </a:cubicBezTo>
                <a:cubicBezTo>
                  <a:pt x="37513" y="16704"/>
                  <a:pt x="37506" y="16692"/>
                  <a:pt x="37506" y="16678"/>
                </a:cubicBezTo>
                <a:cubicBezTo>
                  <a:pt x="37566" y="15853"/>
                  <a:pt x="37617" y="15246"/>
                  <a:pt x="37639" y="14955"/>
                </a:cubicBezTo>
                <a:lnTo>
                  <a:pt x="37649" y="14836"/>
                </a:lnTo>
                <a:cubicBezTo>
                  <a:pt x="37651" y="14812"/>
                  <a:pt x="37671" y="14795"/>
                  <a:pt x="37695" y="14795"/>
                </a:cubicBezTo>
                <a:close/>
                <a:moveTo>
                  <a:pt x="11657" y="10387"/>
                </a:moveTo>
                <a:cubicBezTo>
                  <a:pt x="11661" y="10387"/>
                  <a:pt x="11665" y="10388"/>
                  <a:pt x="11670" y="10389"/>
                </a:cubicBezTo>
                <a:lnTo>
                  <a:pt x="14031" y="10952"/>
                </a:lnTo>
                <a:cubicBezTo>
                  <a:pt x="14052" y="10959"/>
                  <a:pt x="14067" y="10976"/>
                  <a:pt x="14065" y="11001"/>
                </a:cubicBezTo>
                <a:lnTo>
                  <a:pt x="13582" y="18361"/>
                </a:lnTo>
                <a:cubicBezTo>
                  <a:pt x="13582" y="18374"/>
                  <a:pt x="13575" y="18388"/>
                  <a:pt x="13565" y="18395"/>
                </a:cubicBezTo>
                <a:cubicBezTo>
                  <a:pt x="13555" y="18400"/>
                  <a:pt x="13545" y="18403"/>
                  <a:pt x="13538" y="18403"/>
                </a:cubicBezTo>
                <a:lnTo>
                  <a:pt x="13526" y="18403"/>
                </a:lnTo>
                <a:lnTo>
                  <a:pt x="12252" y="18075"/>
                </a:lnTo>
                <a:cubicBezTo>
                  <a:pt x="11842" y="17971"/>
                  <a:pt x="11505" y="17886"/>
                  <a:pt x="11330" y="17840"/>
                </a:cubicBezTo>
                <a:cubicBezTo>
                  <a:pt x="11309" y="17833"/>
                  <a:pt x="11294" y="17816"/>
                  <a:pt x="11296" y="17794"/>
                </a:cubicBezTo>
                <a:lnTo>
                  <a:pt x="11612" y="10433"/>
                </a:lnTo>
                <a:cubicBezTo>
                  <a:pt x="11612" y="10418"/>
                  <a:pt x="11622" y="10406"/>
                  <a:pt x="11629" y="10397"/>
                </a:cubicBezTo>
                <a:cubicBezTo>
                  <a:pt x="11638" y="10391"/>
                  <a:pt x="11646" y="10387"/>
                  <a:pt x="11657" y="10387"/>
                </a:cubicBezTo>
                <a:close/>
                <a:moveTo>
                  <a:pt x="14181" y="10994"/>
                </a:moveTo>
                <a:cubicBezTo>
                  <a:pt x="14186" y="10994"/>
                  <a:pt x="14191" y="10995"/>
                  <a:pt x="14196" y="10998"/>
                </a:cubicBezTo>
                <a:lnTo>
                  <a:pt x="16001" y="11428"/>
                </a:lnTo>
                <a:cubicBezTo>
                  <a:pt x="16020" y="11435"/>
                  <a:pt x="16037" y="11452"/>
                  <a:pt x="16032" y="11474"/>
                </a:cubicBezTo>
                <a:lnTo>
                  <a:pt x="15693" y="18900"/>
                </a:lnTo>
                <a:cubicBezTo>
                  <a:pt x="15693" y="18912"/>
                  <a:pt x="15688" y="18924"/>
                  <a:pt x="15678" y="18934"/>
                </a:cubicBezTo>
                <a:cubicBezTo>
                  <a:pt x="15668" y="18941"/>
                  <a:pt x="15661" y="18944"/>
                  <a:pt x="15651" y="18944"/>
                </a:cubicBezTo>
                <a:lnTo>
                  <a:pt x="15639" y="18944"/>
                </a:lnTo>
                <a:cubicBezTo>
                  <a:pt x="15532" y="18919"/>
                  <a:pt x="14455" y="18643"/>
                  <a:pt x="13655" y="18437"/>
                </a:cubicBezTo>
                <a:cubicBezTo>
                  <a:pt x="13635" y="18429"/>
                  <a:pt x="13618" y="18412"/>
                  <a:pt x="13623" y="18388"/>
                </a:cubicBezTo>
                <a:lnTo>
                  <a:pt x="14140" y="11037"/>
                </a:lnTo>
                <a:cubicBezTo>
                  <a:pt x="14140" y="11025"/>
                  <a:pt x="14150" y="11013"/>
                  <a:pt x="14159" y="11003"/>
                </a:cubicBezTo>
                <a:cubicBezTo>
                  <a:pt x="14165" y="10997"/>
                  <a:pt x="14173" y="10994"/>
                  <a:pt x="14181" y="10994"/>
                </a:cubicBezTo>
                <a:close/>
                <a:moveTo>
                  <a:pt x="42685" y="16654"/>
                </a:moveTo>
                <a:cubicBezTo>
                  <a:pt x="42697" y="16654"/>
                  <a:pt x="42710" y="16656"/>
                  <a:pt x="42719" y="16666"/>
                </a:cubicBezTo>
                <a:cubicBezTo>
                  <a:pt x="42729" y="16675"/>
                  <a:pt x="42731" y="16687"/>
                  <a:pt x="42731" y="16700"/>
                </a:cubicBezTo>
                <a:lnTo>
                  <a:pt x="42588" y="20120"/>
                </a:lnTo>
                <a:cubicBezTo>
                  <a:pt x="42588" y="20145"/>
                  <a:pt x="42569" y="20162"/>
                  <a:pt x="42545" y="20162"/>
                </a:cubicBezTo>
                <a:lnTo>
                  <a:pt x="37285" y="20220"/>
                </a:lnTo>
                <a:cubicBezTo>
                  <a:pt x="37273" y="20220"/>
                  <a:pt x="37260" y="20213"/>
                  <a:pt x="37251" y="20205"/>
                </a:cubicBezTo>
                <a:cubicBezTo>
                  <a:pt x="37244" y="20196"/>
                  <a:pt x="37239" y="20183"/>
                  <a:pt x="37239" y="20171"/>
                </a:cubicBezTo>
                <a:cubicBezTo>
                  <a:pt x="37343" y="18774"/>
                  <a:pt x="37438" y="17590"/>
                  <a:pt x="37493" y="16848"/>
                </a:cubicBezTo>
                <a:cubicBezTo>
                  <a:pt x="37496" y="16826"/>
                  <a:pt x="37515" y="16809"/>
                  <a:pt x="37537" y="16806"/>
                </a:cubicBezTo>
                <a:lnTo>
                  <a:pt x="42685" y="16654"/>
                </a:lnTo>
                <a:close/>
                <a:moveTo>
                  <a:pt x="42537" y="20244"/>
                </a:moveTo>
                <a:cubicBezTo>
                  <a:pt x="42549" y="20244"/>
                  <a:pt x="42562" y="20251"/>
                  <a:pt x="42571" y="20259"/>
                </a:cubicBezTo>
                <a:cubicBezTo>
                  <a:pt x="42581" y="20268"/>
                  <a:pt x="42583" y="20281"/>
                  <a:pt x="42583" y="20293"/>
                </a:cubicBezTo>
                <a:lnTo>
                  <a:pt x="42464" y="23180"/>
                </a:lnTo>
                <a:cubicBezTo>
                  <a:pt x="42464" y="23204"/>
                  <a:pt x="42445" y="23223"/>
                  <a:pt x="42421" y="23223"/>
                </a:cubicBezTo>
                <a:lnTo>
                  <a:pt x="37054" y="23235"/>
                </a:lnTo>
                <a:cubicBezTo>
                  <a:pt x="37042" y="23235"/>
                  <a:pt x="37030" y="23228"/>
                  <a:pt x="37023" y="23218"/>
                </a:cubicBezTo>
                <a:cubicBezTo>
                  <a:pt x="37013" y="23211"/>
                  <a:pt x="37011" y="23199"/>
                  <a:pt x="37011" y="23187"/>
                </a:cubicBezTo>
                <a:lnTo>
                  <a:pt x="37079" y="22297"/>
                </a:lnTo>
                <a:cubicBezTo>
                  <a:pt x="37132" y="21627"/>
                  <a:pt x="37183" y="20972"/>
                  <a:pt x="37229" y="20344"/>
                </a:cubicBezTo>
                <a:cubicBezTo>
                  <a:pt x="37229" y="20319"/>
                  <a:pt x="37246" y="20302"/>
                  <a:pt x="37270" y="20302"/>
                </a:cubicBezTo>
                <a:lnTo>
                  <a:pt x="42537" y="20244"/>
                </a:lnTo>
                <a:close/>
                <a:moveTo>
                  <a:pt x="11331" y="17906"/>
                </a:moveTo>
                <a:cubicBezTo>
                  <a:pt x="11336" y="17906"/>
                  <a:pt x="11342" y="17907"/>
                  <a:pt x="11347" y="17910"/>
                </a:cubicBezTo>
                <a:cubicBezTo>
                  <a:pt x="11646" y="17985"/>
                  <a:pt x="12345" y="18167"/>
                  <a:pt x="13097" y="18364"/>
                </a:cubicBezTo>
                <a:lnTo>
                  <a:pt x="13541" y="18478"/>
                </a:lnTo>
                <a:cubicBezTo>
                  <a:pt x="13562" y="18485"/>
                  <a:pt x="13577" y="18502"/>
                  <a:pt x="13575" y="18529"/>
                </a:cubicBezTo>
                <a:cubicBezTo>
                  <a:pt x="13575" y="18529"/>
                  <a:pt x="13092" y="25363"/>
                  <a:pt x="13082" y="25363"/>
                </a:cubicBezTo>
                <a:lnTo>
                  <a:pt x="13072" y="25363"/>
                </a:lnTo>
                <a:lnTo>
                  <a:pt x="11030" y="24936"/>
                </a:lnTo>
                <a:cubicBezTo>
                  <a:pt x="11008" y="24929"/>
                  <a:pt x="10993" y="24912"/>
                  <a:pt x="10993" y="24890"/>
                </a:cubicBezTo>
                <a:lnTo>
                  <a:pt x="11289" y="17959"/>
                </a:lnTo>
                <a:cubicBezTo>
                  <a:pt x="11289" y="17937"/>
                  <a:pt x="11296" y="17925"/>
                  <a:pt x="11309" y="17915"/>
                </a:cubicBezTo>
                <a:cubicBezTo>
                  <a:pt x="11316" y="17909"/>
                  <a:pt x="11323" y="17906"/>
                  <a:pt x="11331" y="17906"/>
                </a:cubicBezTo>
                <a:close/>
                <a:moveTo>
                  <a:pt x="13650" y="18511"/>
                </a:moveTo>
                <a:cubicBezTo>
                  <a:pt x="13655" y="18511"/>
                  <a:pt x="13659" y="18511"/>
                  <a:pt x="13664" y="18512"/>
                </a:cubicBezTo>
                <a:cubicBezTo>
                  <a:pt x="14572" y="18750"/>
                  <a:pt x="15547" y="19000"/>
                  <a:pt x="15654" y="19029"/>
                </a:cubicBezTo>
                <a:cubicBezTo>
                  <a:pt x="15676" y="19031"/>
                  <a:pt x="15690" y="19050"/>
                  <a:pt x="15688" y="19070"/>
                </a:cubicBezTo>
                <a:lnTo>
                  <a:pt x="15375" y="25788"/>
                </a:lnTo>
                <a:cubicBezTo>
                  <a:pt x="15375" y="25800"/>
                  <a:pt x="15370" y="25812"/>
                  <a:pt x="15358" y="25822"/>
                </a:cubicBezTo>
                <a:cubicBezTo>
                  <a:pt x="15348" y="25827"/>
                  <a:pt x="15338" y="25829"/>
                  <a:pt x="15329" y="25829"/>
                </a:cubicBezTo>
                <a:lnTo>
                  <a:pt x="15321" y="25829"/>
                </a:lnTo>
                <a:lnTo>
                  <a:pt x="13165" y="25378"/>
                </a:lnTo>
                <a:cubicBezTo>
                  <a:pt x="13143" y="25373"/>
                  <a:pt x="13616" y="18524"/>
                  <a:pt x="13625" y="18519"/>
                </a:cubicBezTo>
                <a:cubicBezTo>
                  <a:pt x="13634" y="18513"/>
                  <a:pt x="13642" y="18511"/>
                  <a:pt x="13650" y="18511"/>
                </a:cubicBezTo>
                <a:close/>
                <a:moveTo>
                  <a:pt x="42409" y="23301"/>
                </a:moveTo>
                <a:cubicBezTo>
                  <a:pt x="42418" y="23301"/>
                  <a:pt x="42431" y="23308"/>
                  <a:pt x="42440" y="23316"/>
                </a:cubicBezTo>
                <a:cubicBezTo>
                  <a:pt x="42450" y="23325"/>
                  <a:pt x="42452" y="23337"/>
                  <a:pt x="42452" y="23350"/>
                </a:cubicBezTo>
                <a:lnTo>
                  <a:pt x="42292" y="27205"/>
                </a:lnTo>
                <a:cubicBezTo>
                  <a:pt x="42292" y="27219"/>
                  <a:pt x="42283" y="27231"/>
                  <a:pt x="42275" y="27241"/>
                </a:cubicBezTo>
                <a:cubicBezTo>
                  <a:pt x="42266" y="27246"/>
                  <a:pt x="42256" y="27248"/>
                  <a:pt x="42246" y="27248"/>
                </a:cubicBezTo>
                <a:cubicBezTo>
                  <a:pt x="42241" y="27248"/>
                  <a:pt x="42239" y="27248"/>
                  <a:pt x="42232" y="27246"/>
                </a:cubicBezTo>
                <a:cubicBezTo>
                  <a:pt x="42222" y="27243"/>
                  <a:pt x="42217" y="27241"/>
                  <a:pt x="42210" y="27236"/>
                </a:cubicBezTo>
                <a:cubicBezTo>
                  <a:pt x="42210" y="27236"/>
                  <a:pt x="42207" y="27236"/>
                  <a:pt x="42207" y="27234"/>
                </a:cubicBezTo>
                <a:lnTo>
                  <a:pt x="36746" y="27234"/>
                </a:lnTo>
                <a:cubicBezTo>
                  <a:pt x="36734" y="27234"/>
                  <a:pt x="36722" y="27229"/>
                  <a:pt x="36712" y="27219"/>
                </a:cubicBezTo>
                <a:cubicBezTo>
                  <a:pt x="36702" y="27209"/>
                  <a:pt x="36700" y="27197"/>
                  <a:pt x="36700" y="27185"/>
                </a:cubicBezTo>
                <a:cubicBezTo>
                  <a:pt x="36749" y="26542"/>
                  <a:pt x="36797" y="25873"/>
                  <a:pt x="36848" y="25225"/>
                </a:cubicBezTo>
                <a:cubicBezTo>
                  <a:pt x="36897" y="24601"/>
                  <a:pt x="36943" y="23978"/>
                  <a:pt x="36989" y="23359"/>
                </a:cubicBezTo>
                <a:cubicBezTo>
                  <a:pt x="36998" y="23330"/>
                  <a:pt x="37015" y="23313"/>
                  <a:pt x="37040" y="23313"/>
                </a:cubicBezTo>
                <a:lnTo>
                  <a:pt x="42409" y="23301"/>
                </a:lnTo>
                <a:close/>
                <a:moveTo>
                  <a:pt x="42243" y="27299"/>
                </a:moveTo>
                <a:cubicBezTo>
                  <a:pt x="42252" y="27299"/>
                  <a:pt x="42260" y="27301"/>
                  <a:pt x="42268" y="27306"/>
                </a:cubicBezTo>
                <a:cubicBezTo>
                  <a:pt x="42280" y="27316"/>
                  <a:pt x="42290" y="27331"/>
                  <a:pt x="42290" y="27345"/>
                </a:cubicBezTo>
                <a:lnTo>
                  <a:pt x="42149" y="30730"/>
                </a:lnTo>
                <a:cubicBezTo>
                  <a:pt x="42149" y="30749"/>
                  <a:pt x="42137" y="30764"/>
                  <a:pt x="42120" y="30771"/>
                </a:cubicBezTo>
                <a:cubicBezTo>
                  <a:pt x="42113" y="30773"/>
                  <a:pt x="42108" y="30773"/>
                  <a:pt x="42105" y="30773"/>
                </a:cubicBezTo>
                <a:cubicBezTo>
                  <a:pt x="42093" y="30773"/>
                  <a:pt x="42081" y="30766"/>
                  <a:pt x="42071" y="30761"/>
                </a:cubicBezTo>
                <a:cubicBezTo>
                  <a:pt x="42059" y="30749"/>
                  <a:pt x="42050" y="30742"/>
                  <a:pt x="42040" y="30742"/>
                </a:cubicBezTo>
                <a:lnTo>
                  <a:pt x="42037" y="30742"/>
                </a:lnTo>
                <a:lnTo>
                  <a:pt x="36499" y="30482"/>
                </a:lnTo>
                <a:cubicBezTo>
                  <a:pt x="36487" y="30482"/>
                  <a:pt x="36474" y="30475"/>
                  <a:pt x="36467" y="30468"/>
                </a:cubicBezTo>
                <a:cubicBezTo>
                  <a:pt x="36457" y="30458"/>
                  <a:pt x="36455" y="30446"/>
                  <a:pt x="36455" y="30434"/>
                </a:cubicBezTo>
                <a:cubicBezTo>
                  <a:pt x="36482" y="30062"/>
                  <a:pt x="36511" y="29672"/>
                  <a:pt x="36542" y="29269"/>
                </a:cubicBezTo>
                <a:cubicBezTo>
                  <a:pt x="36588" y="28655"/>
                  <a:pt x="36637" y="28012"/>
                  <a:pt x="36688" y="27350"/>
                </a:cubicBezTo>
                <a:cubicBezTo>
                  <a:pt x="36695" y="27328"/>
                  <a:pt x="36715" y="27311"/>
                  <a:pt x="36739" y="27311"/>
                </a:cubicBezTo>
                <a:lnTo>
                  <a:pt x="42215" y="27311"/>
                </a:lnTo>
                <a:cubicBezTo>
                  <a:pt x="42217" y="27306"/>
                  <a:pt x="42219" y="27306"/>
                  <a:pt x="42222" y="27304"/>
                </a:cubicBezTo>
                <a:cubicBezTo>
                  <a:pt x="42229" y="27301"/>
                  <a:pt x="42236" y="27299"/>
                  <a:pt x="42243" y="27299"/>
                </a:cubicBezTo>
                <a:close/>
                <a:moveTo>
                  <a:pt x="11031" y="25001"/>
                </a:moveTo>
                <a:cubicBezTo>
                  <a:pt x="11034" y="25001"/>
                  <a:pt x="11036" y="25001"/>
                  <a:pt x="11039" y="25002"/>
                </a:cubicBezTo>
                <a:lnTo>
                  <a:pt x="13019" y="25450"/>
                </a:lnTo>
                <a:cubicBezTo>
                  <a:pt x="13041" y="25458"/>
                  <a:pt x="13055" y="25475"/>
                  <a:pt x="13055" y="25499"/>
                </a:cubicBezTo>
                <a:lnTo>
                  <a:pt x="12648" y="31077"/>
                </a:lnTo>
                <a:cubicBezTo>
                  <a:pt x="12645" y="31101"/>
                  <a:pt x="12628" y="31120"/>
                  <a:pt x="12604" y="31120"/>
                </a:cubicBezTo>
                <a:lnTo>
                  <a:pt x="12599" y="31120"/>
                </a:lnTo>
                <a:lnTo>
                  <a:pt x="10775" y="30994"/>
                </a:lnTo>
                <a:cubicBezTo>
                  <a:pt x="10751" y="30992"/>
                  <a:pt x="10731" y="30975"/>
                  <a:pt x="10731" y="30946"/>
                </a:cubicBezTo>
                <a:lnTo>
                  <a:pt x="10986" y="25045"/>
                </a:lnTo>
                <a:cubicBezTo>
                  <a:pt x="10986" y="25033"/>
                  <a:pt x="10993" y="25019"/>
                  <a:pt x="11003" y="25011"/>
                </a:cubicBezTo>
                <a:cubicBezTo>
                  <a:pt x="11012" y="25004"/>
                  <a:pt x="11021" y="25001"/>
                  <a:pt x="11031" y="25001"/>
                </a:cubicBezTo>
                <a:close/>
                <a:moveTo>
                  <a:pt x="36494" y="30562"/>
                </a:moveTo>
                <a:lnTo>
                  <a:pt x="42040" y="30822"/>
                </a:lnTo>
                <a:cubicBezTo>
                  <a:pt x="42050" y="30822"/>
                  <a:pt x="42059" y="30819"/>
                  <a:pt x="42062" y="30812"/>
                </a:cubicBezTo>
                <a:cubicBezTo>
                  <a:pt x="42071" y="30801"/>
                  <a:pt x="42085" y="30796"/>
                  <a:pt x="42099" y="30796"/>
                </a:cubicBezTo>
                <a:cubicBezTo>
                  <a:pt x="42104" y="30796"/>
                  <a:pt x="42108" y="30796"/>
                  <a:pt x="42113" y="30798"/>
                </a:cubicBezTo>
                <a:cubicBezTo>
                  <a:pt x="42132" y="30805"/>
                  <a:pt x="42144" y="30822"/>
                  <a:pt x="42144" y="30844"/>
                </a:cubicBezTo>
                <a:lnTo>
                  <a:pt x="42004" y="34228"/>
                </a:lnTo>
                <a:cubicBezTo>
                  <a:pt x="42001" y="34255"/>
                  <a:pt x="41984" y="34274"/>
                  <a:pt x="41960" y="34274"/>
                </a:cubicBezTo>
                <a:lnTo>
                  <a:pt x="36217" y="34228"/>
                </a:lnTo>
                <a:cubicBezTo>
                  <a:pt x="36205" y="34228"/>
                  <a:pt x="36193" y="34221"/>
                  <a:pt x="36186" y="34214"/>
                </a:cubicBezTo>
                <a:cubicBezTo>
                  <a:pt x="36176" y="34204"/>
                  <a:pt x="36174" y="34192"/>
                  <a:pt x="36174" y="34180"/>
                </a:cubicBezTo>
                <a:lnTo>
                  <a:pt x="36193" y="33903"/>
                </a:lnTo>
                <a:cubicBezTo>
                  <a:pt x="36239" y="33330"/>
                  <a:pt x="36331" y="32134"/>
                  <a:pt x="36445" y="30604"/>
                </a:cubicBezTo>
                <a:cubicBezTo>
                  <a:pt x="36448" y="30579"/>
                  <a:pt x="36470" y="30562"/>
                  <a:pt x="36494" y="30562"/>
                </a:cubicBezTo>
                <a:close/>
                <a:moveTo>
                  <a:pt x="36858" y="13131"/>
                </a:moveTo>
                <a:lnTo>
                  <a:pt x="44010" y="13206"/>
                </a:lnTo>
                <a:cubicBezTo>
                  <a:pt x="44022" y="13206"/>
                  <a:pt x="44034" y="13211"/>
                  <a:pt x="44041" y="13221"/>
                </a:cubicBezTo>
                <a:cubicBezTo>
                  <a:pt x="44051" y="13230"/>
                  <a:pt x="44054" y="13242"/>
                  <a:pt x="44054" y="13255"/>
                </a:cubicBezTo>
                <a:lnTo>
                  <a:pt x="43685" y="34214"/>
                </a:lnTo>
                <a:cubicBezTo>
                  <a:pt x="43685" y="34238"/>
                  <a:pt x="43665" y="34257"/>
                  <a:pt x="43641" y="34257"/>
                </a:cubicBezTo>
                <a:lnTo>
                  <a:pt x="42130" y="34281"/>
                </a:lnTo>
                <a:cubicBezTo>
                  <a:pt x="42118" y="34281"/>
                  <a:pt x="42105" y="34277"/>
                  <a:pt x="42096" y="34267"/>
                </a:cubicBezTo>
                <a:cubicBezTo>
                  <a:pt x="42086" y="34257"/>
                  <a:pt x="42084" y="34245"/>
                  <a:pt x="42084" y="34233"/>
                </a:cubicBezTo>
                <a:lnTo>
                  <a:pt x="42894" y="14824"/>
                </a:lnTo>
                <a:cubicBezTo>
                  <a:pt x="42894" y="14819"/>
                  <a:pt x="42889" y="14807"/>
                  <a:pt x="42884" y="14798"/>
                </a:cubicBezTo>
                <a:cubicBezTo>
                  <a:pt x="42872" y="14785"/>
                  <a:pt x="42862" y="14783"/>
                  <a:pt x="42853" y="14783"/>
                </a:cubicBezTo>
                <a:lnTo>
                  <a:pt x="37620" y="14715"/>
                </a:lnTo>
                <a:cubicBezTo>
                  <a:pt x="37600" y="14715"/>
                  <a:pt x="37583" y="14732"/>
                  <a:pt x="37581" y="14751"/>
                </a:cubicBezTo>
                <a:cubicBezTo>
                  <a:pt x="37561" y="14926"/>
                  <a:pt x="36829" y="24565"/>
                  <a:pt x="36387" y="30325"/>
                </a:cubicBezTo>
                <a:lnTo>
                  <a:pt x="36373" y="30516"/>
                </a:lnTo>
                <a:lnTo>
                  <a:pt x="36373" y="30519"/>
                </a:lnTo>
                <a:cubicBezTo>
                  <a:pt x="36225" y="32493"/>
                  <a:pt x="36106" y="34051"/>
                  <a:pt x="36091" y="34264"/>
                </a:cubicBezTo>
                <a:lnTo>
                  <a:pt x="36091" y="34267"/>
                </a:lnTo>
                <a:cubicBezTo>
                  <a:pt x="36091" y="34267"/>
                  <a:pt x="36091" y="34274"/>
                  <a:pt x="36101" y="34281"/>
                </a:cubicBezTo>
                <a:cubicBezTo>
                  <a:pt x="36108" y="34298"/>
                  <a:pt x="36113" y="34315"/>
                  <a:pt x="36103" y="34330"/>
                </a:cubicBezTo>
                <a:cubicBezTo>
                  <a:pt x="36094" y="34347"/>
                  <a:pt x="36079" y="34354"/>
                  <a:pt x="36064" y="34354"/>
                </a:cubicBezTo>
                <a:lnTo>
                  <a:pt x="34720" y="34376"/>
                </a:lnTo>
                <a:cubicBezTo>
                  <a:pt x="34708" y="34376"/>
                  <a:pt x="34696" y="34371"/>
                  <a:pt x="34686" y="34364"/>
                </a:cubicBezTo>
                <a:cubicBezTo>
                  <a:pt x="34677" y="34354"/>
                  <a:pt x="34674" y="34342"/>
                  <a:pt x="34674" y="34330"/>
                </a:cubicBezTo>
                <a:cubicBezTo>
                  <a:pt x="34674" y="34323"/>
                  <a:pt x="34677" y="34315"/>
                  <a:pt x="34677" y="34311"/>
                </a:cubicBezTo>
                <a:lnTo>
                  <a:pt x="36812" y="13170"/>
                </a:lnTo>
                <a:cubicBezTo>
                  <a:pt x="36817" y="13145"/>
                  <a:pt x="36834" y="13131"/>
                  <a:pt x="36858" y="13131"/>
                </a:cubicBezTo>
                <a:close/>
                <a:moveTo>
                  <a:pt x="34529" y="14824"/>
                </a:moveTo>
                <a:cubicBezTo>
                  <a:pt x="34534" y="14824"/>
                  <a:pt x="34539" y="14825"/>
                  <a:pt x="34543" y="14827"/>
                </a:cubicBezTo>
                <a:cubicBezTo>
                  <a:pt x="34563" y="14834"/>
                  <a:pt x="34575" y="14851"/>
                  <a:pt x="34575" y="14873"/>
                </a:cubicBezTo>
                <a:lnTo>
                  <a:pt x="33270" y="34357"/>
                </a:lnTo>
                <a:cubicBezTo>
                  <a:pt x="33270" y="34383"/>
                  <a:pt x="33253" y="34400"/>
                  <a:pt x="33228" y="34400"/>
                </a:cubicBezTo>
                <a:lnTo>
                  <a:pt x="27423" y="34476"/>
                </a:lnTo>
                <a:cubicBezTo>
                  <a:pt x="27411" y="34476"/>
                  <a:pt x="27398" y="34471"/>
                  <a:pt x="27391" y="34463"/>
                </a:cubicBezTo>
                <a:cubicBezTo>
                  <a:pt x="27381" y="34456"/>
                  <a:pt x="27379" y="34442"/>
                  <a:pt x="27379" y="34432"/>
                </a:cubicBezTo>
                <a:lnTo>
                  <a:pt x="27610" y="20974"/>
                </a:lnTo>
                <a:cubicBezTo>
                  <a:pt x="27610" y="20950"/>
                  <a:pt x="27629" y="20928"/>
                  <a:pt x="27653" y="20928"/>
                </a:cubicBezTo>
                <a:lnTo>
                  <a:pt x="29987" y="20928"/>
                </a:lnTo>
                <a:cubicBezTo>
                  <a:pt x="29994" y="20928"/>
                  <a:pt x="30011" y="20926"/>
                  <a:pt x="30019" y="20914"/>
                </a:cubicBezTo>
                <a:lnTo>
                  <a:pt x="34492" y="14844"/>
                </a:lnTo>
                <a:cubicBezTo>
                  <a:pt x="34501" y="14831"/>
                  <a:pt x="34516" y="14824"/>
                  <a:pt x="34529" y="14824"/>
                </a:cubicBezTo>
                <a:close/>
                <a:moveTo>
                  <a:pt x="24856" y="18820"/>
                </a:moveTo>
                <a:cubicBezTo>
                  <a:pt x="24880" y="18820"/>
                  <a:pt x="24900" y="18837"/>
                  <a:pt x="24904" y="18861"/>
                </a:cubicBezTo>
                <a:lnTo>
                  <a:pt x="26008" y="34446"/>
                </a:lnTo>
                <a:cubicBezTo>
                  <a:pt x="26008" y="34459"/>
                  <a:pt x="26001" y="34471"/>
                  <a:pt x="25991" y="34480"/>
                </a:cubicBezTo>
                <a:cubicBezTo>
                  <a:pt x="25984" y="34488"/>
                  <a:pt x="25972" y="34495"/>
                  <a:pt x="25960" y="34495"/>
                </a:cubicBezTo>
                <a:lnTo>
                  <a:pt x="19002" y="34590"/>
                </a:lnTo>
                <a:cubicBezTo>
                  <a:pt x="18990" y="34590"/>
                  <a:pt x="18977" y="34582"/>
                  <a:pt x="18968" y="34573"/>
                </a:cubicBezTo>
                <a:cubicBezTo>
                  <a:pt x="18960" y="34565"/>
                  <a:pt x="18956" y="34553"/>
                  <a:pt x="18956" y="34541"/>
                </a:cubicBezTo>
                <a:lnTo>
                  <a:pt x="19608" y="19070"/>
                </a:lnTo>
                <a:cubicBezTo>
                  <a:pt x="19608" y="19046"/>
                  <a:pt x="19630" y="19029"/>
                  <a:pt x="19652" y="19029"/>
                </a:cubicBezTo>
                <a:lnTo>
                  <a:pt x="24856" y="18820"/>
                </a:lnTo>
                <a:close/>
                <a:moveTo>
                  <a:pt x="13160" y="25474"/>
                </a:moveTo>
                <a:cubicBezTo>
                  <a:pt x="13164" y="25474"/>
                  <a:pt x="13167" y="25474"/>
                  <a:pt x="13169" y="25475"/>
                </a:cubicBezTo>
                <a:lnTo>
                  <a:pt x="15329" y="25911"/>
                </a:lnTo>
                <a:cubicBezTo>
                  <a:pt x="15350" y="25916"/>
                  <a:pt x="15365" y="25936"/>
                  <a:pt x="15365" y="25958"/>
                </a:cubicBezTo>
                <a:lnTo>
                  <a:pt x="15120" y="31283"/>
                </a:lnTo>
                <a:cubicBezTo>
                  <a:pt x="15120" y="31302"/>
                  <a:pt x="15108" y="31319"/>
                  <a:pt x="15091" y="31326"/>
                </a:cubicBezTo>
                <a:cubicBezTo>
                  <a:pt x="15108" y="31331"/>
                  <a:pt x="15118" y="31351"/>
                  <a:pt x="15118" y="31368"/>
                </a:cubicBezTo>
                <a:lnTo>
                  <a:pt x="14970" y="34597"/>
                </a:lnTo>
                <a:cubicBezTo>
                  <a:pt x="14972" y="34626"/>
                  <a:pt x="14950" y="34643"/>
                  <a:pt x="14926" y="34643"/>
                </a:cubicBezTo>
                <a:lnTo>
                  <a:pt x="12522" y="34674"/>
                </a:lnTo>
                <a:cubicBezTo>
                  <a:pt x="12509" y="34674"/>
                  <a:pt x="12497" y="34667"/>
                  <a:pt x="12488" y="34657"/>
                </a:cubicBezTo>
                <a:cubicBezTo>
                  <a:pt x="12478" y="34650"/>
                  <a:pt x="12476" y="34638"/>
                  <a:pt x="12476" y="34626"/>
                </a:cubicBezTo>
                <a:lnTo>
                  <a:pt x="12713" y="31254"/>
                </a:lnTo>
                <a:cubicBezTo>
                  <a:pt x="12716" y="31229"/>
                  <a:pt x="12738" y="31210"/>
                  <a:pt x="12762" y="31210"/>
                </a:cubicBezTo>
                <a:lnTo>
                  <a:pt x="15006" y="31360"/>
                </a:lnTo>
                <a:cubicBezTo>
                  <a:pt x="15013" y="31360"/>
                  <a:pt x="15023" y="31358"/>
                  <a:pt x="15035" y="31341"/>
                </a:cubicBezTo>
                <a:cubicBezTo>
                  <a:pt x="15042" y="31331"/>
                  <a:pt x="15050" y="31324"/>
                  <a:pt x="15057" y="31322"/>
                </a:cubicBezTo>
                <a:cubicBezTo>
                  <a:pt x="15047" y="31319"/>
                  <a:pt x="15042" y="31314"/>
                  <a:pt x="15035" y="31305"/>
                </a:cubicBezTo>
                <a:cubicBezTo>
                  <a:pt x="15023" y="31283"/>
                  <a:pt x="15013" y="31283"/>
                  <a:pt x="15011" y="31283"/>
                </a:cubicBezTo>
                <a:lnTo>
                  <a:pt x="15008" y="31283"/>
                </a:lnTo>
                <a:lnTo>
                  <a:pt x="12767" y="31132"/>
                </a:lnTo>
                <a:cubicBezTo>
                  <a:pt x="12755" y="31132"/>
                  <a:pt x="12742" y="31125"/>
                  <a:pt x="12738" y="31115"/>
                </a:cubicBezTo>
                <a:cubicBezTo>
                  <a:pt x="12728" y="31108"/>
                  <a:pt x="12725" y="31094"/>
                  <a:pt x="12725" y="31084"/>
                </a:cubicBezTo>
                <a:lnTo>
                  <a:pt x="13116" y="25518"/>
                </a:lnTo>
                <a:cubicBezTo>
                  <a:pt x="13116" y="25506"/>
                  <a:pt x="13121" y="25494"/>
                  <a:pt x="13133" y="25484"/>
                </a:cubicBezTo>
                <a:cubicBezTo>
                  <a:pt x="13140" y="25477"/>
                  <a:pt x="13151" y="25474"/>
                  <a:pt x="13160" y="25474"/>
                </a:cubicBezTo>
                <a:close/>
                <a:moveTo>
                  <a:pt x="10775" y="31072"/>
                </a:moveTo>
                <a:lnTo>
                  <a:pt x="12594" y="31195"/>
                </a:lnTo>
                <a:cubicBezTo>
                  <a:pt x="12607" y="31195"/>
                  <a:pt x="12619" y="31200"/>
                  <a:pt x="12624" y="31210"/>
                </a:cubicBezTo>
                <a:cubicBezTo>
                  <a:pt x="12633" y="31220"/>
                  <a:pt x="12636" y="31232"/>
                  <a:pt x="12636" y="31244"/>
                </a:cubicBezTo>
                <a:lnTo>
                  <a:pt x="12400" y="34633"/>
                </a:lnTo>
                <a:cubicBezTo>
                  <a:pt x="12398" y="34657"/>
                  <a:pt x="12376" y="34679"/>
                  <a:pt x="12354" y="34679"/>
                </a:cubicBezTo>
                <a:lnTo>
                  <a:pt x="10620" y="34706"/>
                </a:lnTo>
                <a:cubicBezTo>
                  <a:pt x="10607" y="34706"/>
                  <a:pt x="10595" y="34701"/>
                  <a:pt x="10586" y="34691"/>
                </a:cubicBezTo>
                <a:cubicBezTo>
                  <a:pt x="10576" y="34682"/>
                  <a:pt x="10573" y="34670"/>
                  <a:pt x="10573" y="34657"/>
                </a:cubicBezTo>
                <a:lnTo>
                  <a:pt x="10726" y="31115"/>
                </a:lnTo>
                <a:cubicBezTo>
                  <a:pt x="10726" y="31103"/>
                  <a:pt x="10731" y="31091"/>
                  <a:pt x="10741" y="31084"/>
                </a:cubicBezTo>
                <a:cubicBezTo>
                  <a:pt x="10751" y="31074"/>
                  <a:pt x="10763" y="31072"/>
                  <a:pt x="10775" y="31072"/>
                </a:cubicBezTo>
                <a:close/>
                <a:moveTo>
                  <a:pt x="13621" y="171"/>
                </a:moveTo>
                <a:cubicBezTo>
                  <a:pt x="13630" y="171"/>
                  <a:pt x="13639" y="175"/>
                  <a:pt x="13645" y="180"/>
                </a:cubicBezTo>
                <a:cubicBezTo>
                  <a:pt x="13657" y="190"/>
                  <a:pt x="13664" y="205"/>
                  <a:pt x="13664" y="219"/>
                </a:cubicBezTo>
                <a:lnTo>
                  <a:pt x="13266" y="4559"/>
                </a:lnTo>
                <a:cubicBezTo>
                  <a:pt x="13266" y="4574"/>
                  <a:pt x="13274" y="4593"/>
                  <a:pt x="13293" y="4598"/>
                </a:cubicBezTo>
                <a:lnTo>
                  <a:pt x="17954" y="5967"/>
                </a:lnTo>
                <a:cubicBezTo>
                  <a:pt x="17971" y="5974"/>
                  <a:pt x="17985" y="5991"/>
                  <a:pt x="17985" y="6013"/>
                </a:cubicBezTo>
                <a:lnTo>
                  <a:pt x="17677" y="34565"/>
                </a:lnTo>
                <a:cubicBezTo>
                  <a:pt x="17675" y="34585"/>
                  <a:pt x="17655" y="34607"/>
                  <a:pt x="17631" y="34607"/>
                </a:cubicBezTo>
                <a:lnTo>
                  <a:pt x="15098" y="34641"/>
                </a:lnTo>
                <a:cubicBezTo>
                  <a:pt x="15086" y="34641"/>
                  <a:pt x="15074" y="34633"/>
                  <a:pt x="15064" y="34626"/>
                </a:cubicBezTo>
                <a:cubicBezTo>
                  <a:pt x="15057" y="34616"/>
                  <a:pt x="15054" y="34604"/>
                  <a:pt x="15054" y="34592"/>
                </a:cubicBezTo>
                <a:lnTo>
                  <a:pt x="16255" y="8480"/>
                </a:lnTo>
                <a:cubicBezTo>
                  <a:pt x="16255" y="8463"/>
                  <a:pt x="16246" y="8448"/>
                  <a:pt x="16231" y="8441"/>
                </a:cubicBezTo>
                <a:lnTo>
                  <a:pt x="11689" y="6908"/>
                </a:lnTo>
                <a:cubicBezTo>
                  <a:pt x="11687" y="6944"/>
                  <a:pt x="11685" y="7000"/>
                  <a:pt x="11682" y="7092"/>
                </a:cubicBezTo>
                <a:lnTo>
                  <a:pt x="10671" y="30958"/>
                </a:lnTo>
                <a:lnTo>
                  <a:pt x="10671" y="30963"/>
                </a:lnTo>
                <a:cubicBezTo>
                  <a:pt x="10666" y="31001"/>
                  <a:pt x="10663" y="31043"/>
                  <a:pt x="10663" y="31084"/>
                </a:cubicBezTo>
                <a:cubicBezTo>
                  <a:pt x="10666" y="31089"/>
                  <a:pt x="10668" y="31098"/>
                  <a:pt x="10666" y="31103"/>
                </a:cubicBezTo>
                <a:lnTo>
                  <a:pt x="10513" y="34662"/>
                </a:lnTo>
                <a:cubicBezTo>
                  <a:pt x="10513" y="34687"/>
                  <a:pt x="10493" y="34704"/>
                  <a:pt x="10469" y="34704"/>
                </a:cubicBezTo>
                <a:lnTo>
                  <a:pt x="7327" y="34755"/>
                </a:lnTo>
                <a:cubicBezTo>
                  <a:pt x="7315" y="34755"/>
                  <a:pt x="7301" y="34750"/>
                  <a:pt x="7293" y="34740"/>
                </a:cubicBezTo>
                <a:cubicBezTo>
                  <a:pt x="7284" y="34730"/>
                  <a:pt x="7281" y="34718"/>
                  <a:pt x="7281" y="34704"/>
                </a:cubicBezTo>
                <a:lnTo>
                  <a:pt x="10714" y="1328"/>
                </a:lnTo>
                <a:cubicBezTo>
                  <a:pt x="10717" y="1309"/>
                  <a:pt x="10726" y="1296"/>
                  <a:pt x="10741" y="1292"/>
                </a:cubicBezTo>
                <a:lnTo>
                  <a:pt x="13604" y="176"/>
                </a:lnTo>
                <a:cubicBezTo>
                  <a:pt x="13609" y="173"/>
                  <a:pt x="13616" y="171"/>
                  <a:pt x="13621" y="171"/>
                </a:cubicBezTo>
                <a:close/>
                <a:moveTo>
                  <a:pt x="12607" y="368"/>
                </a:moveTo>
                <a:cubicBezTo>
                  <a:pt x="12625" y="368"/>
                  <a:pt x="12640" y="381"/>
                  <a:pt x="12648" y="399"/>
                </a:cubicBezTo>
                <a:cubicBezTo>
                  <a:pt x="12655" y="423"/>
                  <a:pt x="12643" y="447"/>
                  <a:pt x="12621" y="455"/>
                </a:cubicBezTo>
                <a:lnTo>
                  <a:pt x="10634" y="1233"/>
                </a:lnTo>
                <a:lnTo>
                  <a:pt x="7187" y="34723"/>
                </a:lnTo>
                <a:cubicBezTo>
                  <a:pt x="7182" y="34747"/>
                  <a:pt x="7162" y="34764"/>
                  <a:pt x="7138" y="34764"/>
                </a:cubicBezTo>
                <a:lnTo>
                  <a:pt x="886" y="34869"/>
                </a:lnTo>
                <a:cubicBezTo>
                  <a:pt x="874" y="34869"/>
                  <a:pt x="857" y="34861"/>
                  <a:pt x="852" y="34852"/>
                </a:cubicBezTo>
                <a:cubicBezTo>
                  <a:pt x="842" y="34844"/>
                  <a:pt x="840" y="34827"/>
                  <a:pt x="842" y="34815"/>
                </a:cubicBezTo>
                <a:lnTo>
                  <a:pt x="6922" y="1728"/>
                </a:lnTo>
                <a:cubicBezTo>
                  <a:pt x="6927" y="1709"/>
                  <a:pt x="6942" y="1694"/>
                  <a:pt x="6956" y="1692"/>
                </a:cubicBezTo>
                <a:lnTo>
                  <a:pt x="12594" y="370"/>
                </a:lnTo>
                <a:cubicBezTo>
                  <a:pt x="12599" y="368"/>
                  <a:pt x="12603" y="368"/>
                  <a:pt x="12607" y="368"/>
                </a:cubicBezTo>
                <a:close/>
                <a:moveTo>
                  <a:pt x="13771" y="1"/>
                </a:moveTo>
                <a:lnTo>
                  <a:pt x="6842" y="1621"/>
                </a:lnTo>
                <a:lnTo>
                  <a:pt x="748" y="34786"/>
                </a:lnTo>
                <a:cubicBezTo>
                  <a:pt x="760" y="34796"/>
                  <a:pt x="770" y="34810"/>
                  <a:pt x="770" y="34827"/>
                </a:cubicBezTo>
                <a:cubicBezTo>
                  <a:pt x="767" y="34852"/>
                  <a:pt x="748" y="34871"/>
                  <a:pt x="724" y="34871"/>
                </a:cubicBezTo>
                <a:lnTo>
                  <a:pt x="64" y="34883"/>
                </a:lnTo>
                <a:cubicBezTo>
                  <a:pt x="52" y="34905"/>
                  <a:pt x="27" y="34922"/>
                  <a:pt x="1" y="34941"/>
                </a:cubicBezTo>
                <a:lnTo>
                  <a:pt x="44301" y="34337"/>
                </a:lnTo>
                <a:cubicBezTo>
                  <a:pt x="44299" y="34330"/>
                  <a:pt x="44282" y="34269"/>
                  <a:pt x="44279" y="34245"/>
                </a:cubicBezTo>
                <a:lnTo>
                  <a:pt x="43852" y="34252"/>
                </a:lnTo>
                <a:cubicBezTo>
                  <a:pt x="43840" y="34252"/>
                  <a:pt x="43828" y="34245"/>
                  <a:pt x="43818" y="34240"/>
                </a:cubicBezTo>
                <a:cubicBezTo>
                  <a:pt x="43809" y="34231"/>
                  <a:pt x="43806" y="34218"/>
                  <a:pt x="43806" y="34206"/>
                </a:cubicBezTo>
                <a:lnTo>
                  <a:pt x="44136" y="13170"/>
                </a:lnTo>
                <a:cubicBezTo>
                  <a:pt x="44136" y="13160"/>
                  <a:pt x="44134" y="13150"/>
                  <a:pt x="44124" y="13138"/>
                </a:cubicBezTo>
                <a:cubicBezTo>
                  <a:pt x="44112" y="13126"/>
                  <a:pt x="44102" y="13126"/>
                  <a:pt x="44097" y="13126"/>
                </a:cubicBezTo>
                <a:lnTo>
                  <a:pt x="43270" y="13121"/>
                </a:lnTo>
                <a:cubicBezTo>
                  <a:pt x="43253" y="13121"/>
                  <a:pt x="43238" y="13111"/>
                  <a:pt x="43229" y="13099"/>
                </a:cubicBezTo>
                <a:cubicBezTo>
                  <a:pt x="43221" y="13087"/>
                  <a:pt x="43221" y="13070"/>
                  <a:pt x="43226" y="13058"/>
                </a:cubicBezTo>
                <a:cubicBezTo>
                  <a:pt x="43226" y="13058"/>
                  <a:pt x="43226" y="13053"/>
                  <a:pt x="43229" y="13053"/>
                </a:cubicBezTo>
                <a:lnTo>
                  <a:pt x="43185" y="8677"/>
                </a:lnTo>
                <a:cubicBezTo>
                  <a:pt x="43185" y="8657"/>
                  <a:pt x="43173" y="8645"/>
                  <a:pt x="43153" y="8640"/>
                </a:cubicBezTo>
                <a:lnTo>
                  <a:pt x="43090" y="8626"/>
                </a:lnTo>
                <a:lnTo>
                  <a:pt x="41919" y="8359"/>
                </a:lnTo>
                <a:cubicBezTo>
                  <a:pt x="41899" y="8354"/>
                  <a:pt x="41887" y="8337"/>
                  <a:pt x="41882" y="8317"/>
                </a:cubicBezTo>
                <a:lnTo>
                  <a:pt x="41681" y="3667"/>
                </a:lnTo>
                <a:lnTo>
                  <a:pt x="39376" y="2936"/>
                </a:lnTo>
                <a:lnTo>
                  <a:pt x="39012" y="8584"/>
                </a:lnTo>
                <a:cubicBezTo>
                  <a:pt x="39012" y="8596"/>
                  <a:pt x="39005" y="8609"/>
                  <a:pt x="38995" y="8616"/>
                </a:cubicBezTo>
                <a:cubicBezTo>
                  <a:pt x="38990" y="8623"/>
                  <a:pt x="38980" y="8626"/>
                  <a:pt x="38970" y="8626"/>
                </a:cubicBezTo>
                <a:cubicBezTo>
                  <a:pt x="38967" y="8626"/>
                  <a:pt x="38964" y="8626"/>
                  <a:pt x="38961" y="8626"/>
                </a:cubicBezTo>
                <a:lnTo>
                  <a:pt x="37695" y="8480"/>
                </a:lnTo>
                <a:cubicBezTo>
                  <a:pt x="37685" y="8480"/>
                  <a:pt x="37673" y="8480"/>
                  <a:pt x="37668" y="8487"/>
                </a:cubicBezTo>
                <a:cubicBezTo>
                  <a:pt x="37656" y="8499"/>
                  <a:pt x="37654" y="8507"/>
                  <a:pt x="37654" y="8516"/>
                </a:cubicBezTo>
                <a:lnTo>
                  <a:pt x="37654" y="12949"/>
                </a:lnTo>
                <a:cubicBezTo>
                  <a:pt x="37654" y="12963"/>
                  <a:pt x="37668" y="12971"/>
                  <a:pt x="37673" y="12976"/>
                </a:cubicBezTo>
                <a:cubicBezTo>
                  <a:pt x="37680" y="12978"/>
                  <a:pt x="37685" y="12980"/>
                  <a:pt x="37690" y="12988"/>
                </a:cubicBezTo>
                <a:cubicBezTo>
                  <a:pt x="37692" y="12983"/>
                  <a:pt x="37697" y="12980"/>
                  <a:pt x="37704" y="12978"/>
                </a:cubicBezTo>
                <a:cubicBezTo>
                  <a:pt x="37717" y="12971"/>
                  <a:pt x="37731" y="12963"/>
                  <a:pt x="37731" y="12949"/>
                </a:cubicBezTo>
                <a:lnTo>
                  <a:pt x="37731" y="8613"/>
                </a:lnTo>
                <a:cubicBezTo>
                  <a:pt x="37731" y="8601"/>
                  <a:pt x="37738" y="8589"/>
                  <a:pt x="37746" y="8579"/>
                </a:cubicBezTo>
                <a:cubicBezTo>
                  <a:pt x="37755" y="8572"/>
                  <a:pt x="37770" y="8567"/>
                  <a:pt x="37782" y="8567"/>
                </a:cubicBezTo>
                <a:lnTo>
                  <a:pt x="39039" y="8713"/>
                </a:lnTo>
                <a:cubicBezTo>
                  <a:pt x="39042" y="8714"/>
                  <a:pt x="39046" y="8715"/>
                  <a:pt x="39049" y="8715"/>
                </a:cubicBezTo>
                <a:cubicBezTo>
                  <a:pt x="39056" y="8715"/>
                  <a:pt x="39062" y="8712"/>
                  <a:pt x="39066" y="8708"/>
                </a:cubicBezTo>
                <a:lnTo>
                  <a:pt x="39073" y="8701"/>
                </a:lnTo>
                <a:cubicBezTo>
                  <a:pt x="39078" y="8696"/>
                  <a:pt x="39080" y="8689"/>
                  <a:pt x="39080" y="8681"/>
                </a:cubicBezTo>
                <a:lnTo>
                  <a:pt x="39439" y="3167"/>
                </a:lnTo>
                <a:cubicBezTo>
                  <a:pt x="39439" y="3152"/>
                  <a:pt x="39446" y="3140"/>
                  <a:pt x="39461" y="3131"/>
                </a:cubicBezTo>
                <a:cubicBezTo>
                  <a:pt x="39468" y="3125"/>
                  <a:pt x="39476" y="3122"/>
                  <a:pt x="39484" y="3122"/>
                </a:cubicBezTo>
                <a:cubicBezTo>
                  <a:pt x="39489" y="3122"/>
                  <a:pt x="39495" y="3124"/>
                  <a:pt x="39500" y="3126"/>
                </a:cubicBezTo>
                <a:lnTo>
                  <a:pt x="41538" y="3822"/>
                </a:lnTo>
                <a:cubicBezTo>
                  <a:pt x="41555" y="3829"/>
                  <a:pt x="41567" y="3844"/>
                  <a:pt x="41567" y="3861"/>
                </a:cubicBezTo>
                <a:lnTo>
                  <a:pt x="41802" y="8381"/>
                </a:lnTo>
                <a:cubicBezTo>
                  <a:pt x="41802" y="8402"/>
                  <a:pt x="41817" y="8415"/>
                  <a:pt x="41831" y="8417"/>
                </a:cubicBezTo>
                <a:lnTo>
                  <a:pt x="43064" y="8696"/>
                </a:lnTo>
                <a:cubicBezTo>
                  <a:pt x="43083" y="8701"/>
                  <a:pt x="43100" y="8720"/>
                  <a:pt x="43100" y="8737"/>
                </a:cubicBezTo>
                <a:lnTo>
                  <a:pt x="43144" y="13051"/>
                </a:lnTo>
                <a:cubicBezTo>
                  <a:pt x="43149" y="13058"/>
                  <a:pt x="43149" y="13063"/>
                  <a:pt x="43149" y="13070"/>
                </a:cubicBezTo>
                <a:cubicBezTo>
                  <a:pt x="43149" y="13080"/>
                  <a:pt x="43141" y="13092"/>
                  <a:pt x="43136" y="13102"/>
                </a:cubicBezTo>
                <a:cubicBezTo>
                  <a:pt x="43127" y="13111"/>
                  <a:pt x="43115" y="13114"/>
                  <a:pt x="43103" y="13114"/>
                </a:cubicBezTo>
                <a:lnTo>
                  <a:pt x="37726" y="13063"/>
                </a:lnTo>
                <a:cubicBezTo>
                  <a:pt x="37709" y="13063"/>
                  <a:pt x="37697" y="13058"/>
                  <a:pt x="37687" y="13046"/>
                </a:cubicBezTo>
                <a:cubicBezTo>
                  <a:pt x="37681" y="13052"/>
                  <a:pt x="37673" y="13059"/>
                  <a:pt x="37662" y="13059"/>
                </a:cubicBezTo>
                <a:cubicBezTo>
                  <a:pt x="37660" y="13059"/>
                  <a:pt x="37658" y="13058"/>
                  <a:pt x="37656" y="13058"/>
                </a:cubicBezTo>
                <a:lnTo>
                  <a:pt x="36778" y="13051"/>
                </a:lnTo>
                <a:cubicBezTo>
                  <a:pt x="36756" y="13051"/>
                  <a:pt x="36741" y="13063"/>
                  <a:pt x="36739" y="13085"/>
                </a:cubicBezTo>
                <a:lnTo>
                  <a:pt x="34592" y="34303"/>
                </a:lnTo>
                <a:cubicBezTo>
                  <a:pt x="34592" y="34303"/>
                  <a:pt x="34592" y="34306"/>
                  <a:pt x="34597" y="34306"/>
                </a:cubicBezTo>
                <a:cubicBezTo>
                  <a:pt x="34597" y="34311"/>
                  <a:pt x="34599" y="34311"/>
                  <a:pt x="34599" y="34313"/>
                </a:cubicBezTo>
                <a:cubicBezTo>
                  <a:pt x="34604" y="34328"/>
                  <a:pt x="34604" y="34342"/>
                  <a:pt x="34597" y="34354"/>
                </a:cubicBezTo>
                <a:cubicBezTo>
                  <a:pt x="34587" y="34366"/>
                  <a:pt x="34575" y="34376"/>
                  <a:pt x="34555" y="34376"/>
                </a:cubicBezTo>
                <a:lnTo>
                  <a:pt x="33391" y="34395"/>
                </a:lnTo>
                <a:cubicBezTo>
                  <a:pt x="33379" y="34395"/>
                  <a:pt x="33367" y="34388"/>
                  <a:pt x="33359" y="34378"/>
                </a:cubicBezTo>
                <a:cubicBezTo>
                  <a:pt x="33350" y="34371"/>
                  <a:pt x="33347" y="34359"/>
                  <a:pt x="33347" y="34347"/>
                </a:cubicBezTo>
                <a:lnTo>
                  <a:pt x="34672" y="14586"/>
                </a:lnTo>
                <a:cubicBezTo>
                  <a:pt x="34674" y="14567"/>
                  <a:pt x="34660" y="14553"/>
                  <a:pt x="34648" y="14545"/>
                </a:cubicBezTo>
                <a:cubicBezTo>
                  <a:pt x="34643" y="14544"/>
                  <a:pt x="34638" y="14543"/>
                  <a:pt x="34633" y="14543"/>
                </a:cubicBezTo>
                <a:cubicBezTo>
                  <a:pt x="34620" y="14543"/>
                  <a:pt x="34609" y="14548"/>
                  <a:pt x="34602" y="14557"/>
                </a:cubicBezTo>
                <a:lnTo>
                  <a:pt x="29980" y="20829"/>
                </a:lnTo>
                <a:cubicBezTo>
                  <a:pt x="29970" y="20841"/>
                  <a:pt x="29958" y="20848"/>
                  <a:pt x="29943" y="20848"/>
                </a:cubicBezTo>
                <a:lnTo>
                  <a:pt x="27566" y="20848"/>
                </a:lnTo>
                <a:cubicBezTo>
                  <a:pt x="27544" y="20848"/>
                  <a:pt x="27527" y="20865"/>
                  <a:pt x="27527" y="20887"/>
                </a:cubicBezTo>
                <a:lnTo>
                  <a:pt x="27297" y="34432"/>
                </a:lnTo>
                <a:cubicBezTo>
                  <a:pt x="27297" y="34456"/>
                  <a:pt x="27275" y="34476"/>
                  <a:pt x="27250" y="34476"/>
                </a:cubicBezTo>
                <a:lnTo>
                  <a:pt x="26125" y="34495"/>
                </a:lnTo>
                <a:cubicBezTo>
                  <a:pt x="26100" y="34495"/>
                  <a:pt x="26083" y="34476"/>
                  <a:pt x="26081" y="34451"/>
                </a:cubicBezTo>
                <a:lnTo>
                  <a:pt x="24970" y="18774"/>
                </a:lnTo>
                <a:cubicBezTo>
                  <a:pt x="24970" y="18754"/>
                  <a:pt x="24948" y="18738"/>
                  <a:pt x="24929" y="18738"/>
                </a:cubicBezTo>
                <a:lnTo>
                  <a:pt x="19567" y="18956"/>
                </a:lnTo>
                <a:cubicBezTo>
                  <a:pt x="19545" y="18958"/>
                  <a:pt x="19531" y="18973"/>
                  <a:pt x="19531" y="18995"/>
                </a:cubicBezTo>
                <a:lnTo>
                  <a:pt x="18876" y="34546"/>
                </a:lnTo>
                <a:cubicBezTo>
                  <a:pt x="18876" y="34570"/>
                  <a:pt x="18854" y="34590"/>
                  <a:pt x="18829" y="34590"/>
                </a:cubicBezTo>
                <a:lnTo>
                  <a:pt x="17798" y="34602"/>
                </a:lnTo>
                <a:cubicBezTo>
                  <a:pt x="17786" y="34602"/>
                  <a:pt x="17774" y="34594"/>
                  <a:pt x="17764" y="34590"/>
                </a:cubicBezTo>
                <a:cubicBezTo>
                  <a:pt x="17755" y="34580"/>
                  <a:pt x="17752" y="34568"/>
                  <a:pt x="17752" y="34556"/>
                </a:cubicBezTo>
                <a:lnTo>
                  <a:pt x="18065" y="5942"/>
                </a:lnTo>
                <a:cubicBezTo>
                  <a:pt x="18065" y="5928"/>
                  <a:pt x="18053" y="5908"/>
                  <a:pt x="18039" y="5906"/>
                </a:cubicBezTo>
                <a:lnTo>
                  <a:pt x="13388" y="4542"/>
                </a:lnTo>
                <a:cubicBezTo>
                  <a:pt x="13368" y="4535"/>
                  <a:pt x="13356" y="4513"/>
                  <a:pt x="13356" y="4494"/>
                </a:cubicBezTo>
                <a:lnTo>
                  <a:pt x="13771" y="1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60" name="Google Shape;1460;p19"/>
          <p:cNvGrpSpPr/>
          <p:nvPr/>
        </p:nvGrpSpPr>
        <p:grpSpPr>
          <a:xfrm flipH="1">
            <a:off x="8121976" y="3495560"/>
            <a:ext cx="1719452" cy="1963528"/>
            <a:chOff x="-2153234" y="3115097"/>
            <a:chExt cx="2210661" cy="2524464"/>
          </a:xfrm>
        </p:grpSpPr>
        <p:sp>
          <p:nvSpPr>
            <p:cNvPr id="1461" name="Google Shape;1461;p19"/>
            <p:cNvSpPr/>
            <p:nvPr/>
          </p:nvSpPr>
          <p:spPr>
            <a:xfrm>
              <a:off x="-1705875" y="3290050"/>
              <a:ext cx="1466125" cy="2307800"/>
            </a:xfrm>
            <a:custGeom>
              <a:avLst/>
              <a:gdLst/>
              <a:ahLst/>
              <a:cxnLst/>
              <a:rect l="l" t="t" r="r" b="b"/>
              <a:pathLst>
                <a:path w="58645" h="92312" extrusionOk="0">
                  <a:moveTo>
                    <a:pt x="5987" y="0"/>
                  </a:moveTo>
                  <a:lnTo>
                    <a:pt x="58645" y="4441"/>
                  </a:lnTo>
                  <a:lnTo>
                    <a:pt x="57679" y="7338"/>
                  </a:lnTo>
                  <a:lnTo>
                    <a:pt x="56585" y="82785"/>
                  </a:lnTo>
                  <a:lnTo>
                    <a:pt x="56585" y="92312"/>
                  </a:lnTo>
                  <a:lnTo>
                    <a:pt x="0" y="92312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62" name="Google Shape;1462;p19"/>
            <p:cNvSpPr/>
            <p:nvPr/>
          </p:nvSpPr>
          <p:spPr>
            <a:xfrm rot="-678917" flipH="1">
              <a:off x="-1614122" y="4335796"/>
              <a:ext cx="303172" cy="115535"/>
            </a:xfrm>
            <a:custGeom>
              <a:avLst/>
              <a:gdLst/>
              <a:ahLst/>
              <a:cxnLst/>
              <a:rect l="l" t="t" r="r" b="b"/>
              <a:pathLst>
                <a:path w="5256" h="2003" extrusionOk="0">
                  <a:moveTo>
                    <a:pt x="5255" y="1"/>
                  </a:moveTo>
                  <a:lnTo>
                    <a:pt x="59" y="1922"/>
                  </a:lnTo>
                  <a:lnTo>
                    <a:pt x="1" y="1944"/>
                  </a:lnTo>
                  <a:lnTo>
                    <a:pt x="1" y="2002"/>
                  </a:lnTo>
                  <a:lnTo>
                    <a:pt x="59" y="1980"/>
                  </a:lnTo>
                  <a:lnTo>
                    <a:pt x="5255" y="59"/>
                  </a:lnTo>
                  <a:lnTo>
                    <a:pt x="5255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19"/>
            <p:cNvSpPr/>
            <p:nvPr/>
          </p:nvSpPr>
          <p:spPr>
            <a:xfrm rot="-678917" flipH="1">
              <a:off x="-811588" y="3774366"/>
              <a:ext cx="456085" cy="725341"/>
            </a:xfrm>
            <a:custGeom>
              <a:avLst/>
              <a:gdLst/>
              <a:ahLst/>
              <a:cxnLst/>
              <a:rect l="l" t="t" r="r" b="b"/>
              <a:pathLst>
                <a:path w="7907" h="12575" extrusionOk="0">
                  <a:moveTo>
                    <a:pt x="7907" y="11318"/>
                  </a:moveTo>
                  <a:lnTo>
                    <a:pt x="4537" y="12575"/>
                  </a:lnTo>
                  <a:lnTo>
                    <a:pt x="0" y="1864"/>
                  </a:lnTo>
                  <a:lnTo>
                    <a:pt x="5129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19"/>
            <p:cNvSpPr/>
            <p:nvPr/>
          </p:nvSpPr>
          <p:spPr>
            <a:xfrm rot="-678917" flipH="1">
              <a:off x="-1365999" y="3720116"/>
              <a:ext cx="448010" cy="739646"/>
            </a:xfrm>
            <a:custGeom>
              <a:avLst/>
              <a:gdLst/>
              <a:ahLst/>
              <a:cxnLst/>
              <a:rect l="l" t="t" r="r" b="b"/>
              <a:pathLst>
                <a:path w="7767" h="12823" extrusionOk="0">
                  <a:moveTo>
                    <a:pt x="3128" y="12822"/>
                  </a:moveTo>
                  <a:lnTo>
                    <a:pt x="7767" y="11318"/>
                  </a:lnTo>
                  <a:lnTo>
                    <a:pt x="5316" y="1"/>
                  </a:lnTo>
                  <a:lnTo>
                    <a:pt x="1" y="1667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5" name="Google Shape;1465;p19"/>
            <p:cNvGrpSpPr/>
            <p:nvPr/>
          </p:nvGrpSpPr>
          <p:grpSpPr>
            <a:xfrm>
              <a:off x="-907672" y="4691546"/>
              <a:ext cx="513922" cy="671267"/>
              <a:chOff x="-907672" y="4691546"/>
              <a:chExt cx="513922" cy="671267"/>
            </a:xfrm>
          </p:grpSpPr>
          <p:sp>
            <p:nvSpPr>
              <p:cNvPr id="1466" name="Google Shape;1466;p19"/>
              <p:cNvSpPr/>
              <p:nvPr/>
            </p:nvSpPr>
            <p:spPr>
              <a:xfrm rot="-678917" flipH="1">
                <a:off x="-764233" y="4755195"/>
                <a:ext cx="316439" cy="582234"/>
              </a:xfrm>
              <a:custGeom>
                <a:avLst/>
                <a:gdLst/>
                <a:ahLst/>
                <a:cxnLst/>
                <a:rect l="l" t="t" r="r" b="b"/>
                <a:pathLst>
                  <a:path w="5486" h="10094" extrusionOk="0">
                    <a:moveTo>
                      <a:pt x="1565" y="1"/>
                    </a:moveTo>
                    <a:lnTo>
                      <a:pt x="0" y="517"/>
                    </a:lnTo>
                    <a:lnTo>
                      <a:pt x="2581" y="10093"/>
                    </a:lnTo>
                    <a:lnTo>
                      <a:pt x="5485" y="9266"/>
                    </a:lnTo>
                    <a:lnTo>
                      <a:pt x="1565" y="1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19"/>
              <p:cNvSpPr/>
              <p:nvPr/>
            </p:nvSpPr>
            <p:spPr>
              <a:xfrm rot="-678917" flipH="1">
                <a:off x="-852345" y="4715858"/>
                <a:ext cx="306691" cy="594347"/>
              </a:xfrm>
              <a:custGeom>
                <a:avLst/>
                <a:gdLst/>
                <a:ahLst/>
                <a:cxnLst/>
                <a:rect l="l" t="t" r="r" b="b"/>
                <a:pathLst>
                  <a:path w="5317" h="10304" extrusionOk="0">
                    <a:moveTo>
                      <a:pt x="3082" y="0"/>
                    </a:moveTo>
                    <a:lnTo>
                      <a:pt x="1" y="958"/>
                    </a:lnTo>
                    <a:lnTo>
                      <a:pt x="1733" y="5049"/>
                    </a:lnTo>
                    <a:lnTo>
                      <a:pt x="1796" y="5204"/>
                    </a:lnTo>
                    <a:lnTo>
                      <a:pt x="1820" y="5255"/>
                    </a:lnTo>
                    <a:lnTo>
                      <a:pt x="1893" y="5432"/>
                    </a:lnTo>
                    <a:lnTo>
                      <a:pt x="3955" y="10304"/>
                    </a:lnTo>
                    <a:lnTo>
                      <a:pt x="5316" y="9925"/>
                    </a:lnTo>
                    <a:lnTo>
                      <a:pt x="4132" y="4658"/>
                    </a:lnTo>
                    <a:lnTo>
                      <a:pt x="4120" y="4602"/>
                    </a:lnTo>
                    <a:lnTo>
                      <a:pt x="3082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68" name="Google Shape;1468;p19"/>
            <p:cNvSpPr/>
            <p:nvPr/>
          </p:nvSpPr>
          <p:spPr>
            <a:xfrm rot="-678917" flipH="1">
              <a:off x="-331980" y="3458242"/>
              <a:ext cx="66391" cy="23303"/>
            </a:xfrm>
            <a:custGeom>
              <a:avLst/>
              <a:gdLst/>
              <a:ahLst/>
              <a:cxnLst/>
              <a:rect l="l" t="t" r="r" b="b"/>
              <a:pathLst>
                <a:path w="1151" h="404" extrusionOk="0">
                  <a:moveTo>
                    <a:pt x="1151" y="54"/>
                  </a:moveTo>
                  <a:lnTo>
                    <a:pt x="25" y="403"/>
                  </a:lnTo>
                  <a:lnTo>
                    <a:pt x="23" y="403"/>
                  </a:lnTo>
                  <a:lnTo>
                    <a:pt x="18" y="377"/>
                  </a:lnTo>
                  <a:lnTo>
                    <a:pt x="1" y="352"/>
                  </a:lnTo>
                  <a:cubicBezTo>
                    <a:pt x="6" y="352"/>
                    <a:pt x="6" y="348"/>
                    <a:pt x="8" y="348"/>
                  </a:cubicBezTo>
                  <a:lnTo>
                    <a:pt x="1129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19"/>
            <p:cNvSpPr/>
            <p:nvPr/>
          </p:nvSpPr>
          <p:spPr>
            <a:xfrm rot="-678917" flipH="1">
              <a:off x="-339831" y="3496684"/>
              <a:ext cx="73082" cy="24284"/>
            </a:xfrm>
            <a:custGeom>
              <a:avLst/>
              <a:gdLst/>
              <a:ahLst/>
              <a:cxnLst/>
              <a:rect l="l" t="t" r="r" b="b"/>
              <a:pathLst>
                <a:path w="1267" h="421" extrusionOk="0">
                  <a:moveTo>
                    <a:pt x="1267" y="49"/>
                  </a:moveTo>
                  <a:cubicBezTo>
                    <a:pt x="1010" y="127"/>
                    <a:pt x="401" y="304"/>
                    <a:pt x="12" y="420"/>
                  </a:cubicBezTo>
                  <a:lnTo>
                    <a:pt x="0" y="365"/>
                  </a:lnTo>
                  <a:cubicBezTo>
                    <a:pt x="405" y="243"/>
                    <a:pt x="985" y="73"/>
                    <a:pt x="124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19"/>
            <p:cNvSpPr/>
            <p:nvPr/>
          </p:nvSpPr>
          <p:spPr>
            <a:xfrm rot="-678917" flipH="1">
              <a:off x="-292665" y="3471815"/>
              <a:ext cx="20592" cy="38531"/>
            </a:xfrm>
            <a:custGeom>
              <a:avLst/>
              <a:gdLst/>
              <a:ahLst/>
              <a:cxnLst/>
              <a:rect l="l" t="t" r="r" b="b"/>
              <a:pathLst>
                <a:path w="357" h="668" extrusionOk="0">
                  <a:moveTo>
                    <a:pt x="328" y="668"/>
                  </a:moveTo>
                  <a:cubicBezTo>
                    <a:pt x="318" y="668"/>
                    <a:pt x="306" y="663"/>
                    <a:pt x="303" y="653"/>
                  </a:cubicBezTo>
                  <a:lnTo>
                    <a:pt x="5" y="44"/>
                  </a:lnTo>
                  <a:cubicBezTo>
                    <a:pt x="0" y="27"/>
                    <a:pt x="5" y="13"/>
                    <a:pt x="17" y="8"/>
                  </a:cubicBezTo>
                  <a:cubicBezTo>
                    <a:pt x="32" y="0"/>
                    <a:pt x="49" y="8"/>
                    <a:pt x="54" y="20"/>
                  </a:cubicBezTo>
                  <a:lnTo>
                    <a:pt x="352" y="629"/>
                  </a:lnTo>
                  <a:cubicBezTo>
                    <a:pt x="357" y="643"/>
                    <a:pt x="352" y="658"/>
                    <a:pt x="340" y="665"/>
                  </a:cubicBezTo>
                  <a:cubicBezTo>
                    <a:pt x="333" y="668"/>
                    <a:pt x="330" y="668"/>
                    <a:pt x="328" y="66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19"/>
            <p:cNvSpPr/>
            <p:nvPr/>
          </p:nvSpPr>
          <p:spPr>
            <a:xfrm rot="-678917" flipH="1">
              <a:off x="-1477379" y="4634024"/>
              <a:ext cx="441838" cy="712190"/>
            </a:xfrm>
            <a:custGeom>
              <a:avLst/>
              <a:gdLst/>
              <a:ahLst/>
              <a:cxnLst/>
              <a:rect l="l" t="t" r="r" b="b"/>
              <a:pathLst>
                <a:path w="7660" h="12347" extrusionOk="0">
                  <a:moveTo>
                    <a:pt x="5166" y="0"/>
                  </a:moveTo>
                  <a:lnTo>
                    <a:pt x="1730" y="1068"/>
                  </a:lnTo>
                  <a:lnTo>
                    <a:pt x="1745" y="1099"/>
                  </a:lnTo>
                  <a:lnTo>
                    <a:pt x="1" y="1674"/>
                  </a:lnTo>
                  <a:lnTo>
                    <a:pt x="2880" y="12347"/>
                  </a:lnTo>
                  <a:lnTo>
                    <a:pt x="6114" y="11425"/>
                  </a:lnTo>
                  <a:lnTo>
                    <a:pt x="6114" y="11425"/>
                  </a:lnTo>
                  <a:lnTo>
                    <a:pt x="6139" y="11483"/>
                  </a:lnTo>
                  <a:lnTo>
                    <a:pt x="7660" y="11061"/>
                  </a:lnTo>
                  <a:lnTo>
                    <a:pt x="6333" y="5190"/>
                  </a:lnTo>
                  <a:lnTo>
                    <a:pt x="6321" y="5129"/>
                  </a:lnTo>
                  <a:lnTo>
                    <a:pt x="5166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19"/>
            <p:cNvSpPr/>
            <p:nvPr/>
          </p:nvSpPr>
          <p:spPr>
            <a:xfrm rot="-678917" flipH="1">
              <a:off x="-1935958" y="3325751"/>
              <a:ext cx="614535" cy="2275638"/>
            </a:xfrm>
            <a:custGeom>
              <a:avLst/>
              <a:gdLst/>
              <a:ahLst/>
              <a:cxnLst/>
              <a:rect l="l" t="t" r="r" b="b"/>
              <a:pathLst>
                <a:path w="10654" h="39452" extrusionOk="0">
                  <a:moveTo>
                    <a:pt x="65" y="1"/>
                  </a:moveTo>
                  <a:cubicBezTo>
                    <a:pt x="59" y="1"/>
                    <a:pt x="54" y="2"/>
                    <a:pt x="49" y="3"/>
                  </a:cubicBezTo>
                  <a:cubicBezTo>
                    <a:pt x="17" y="13"/>
                    <a:pt x="0" y="42"/>
                    <a:pt x="10" y="74"/>
                  </a:cubicBezTo>
                  <a:lnTo>
                    <a:pt x="10535" y="39410"/>
                  </a:lnTo>
                  <a:cubicBezTo>
                    <a:pt x="10542" y="39435"/>
                    <a:pt x="10566" y="39452"/>
                    <a:pt x="10590" y="39452"/>
                  </a:cubicBezTo>
                  <a:cubicBezTo>
                    <a:pt x="10593" y="39452"/>
                    <a:pt x="10600" y="39452"/>
                    <a:pt x="10605" y="39449"/>
                  </a:cubicBezTo>
                  <a:cubicBezTo>
                    <a:pt x="10636" y="39440"/>
                    <a:pt x="10653" y="39410"/>
                    <a:pt x="10644" y="39379"/>
                  </a:cubicBezTo>
                  <a:lnTo>
                    <a:pt x="119" y="42"/>
                  </a:lnTo>
                  <a:cubicBezTo>
                    <a:pt x="111" y="18"/>
                    <a:pt x="89" y="1"/>
                    <a:pt x="6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19"/>
            <p:cNvSpPr/>
            <p:nvPr/>
          </p:nvSpPr>
          <p:spPr>
            <a:xfrm rot="-678917" flipH="1">
              <a:off x="-852707" y="4732177"/>
              <a:ext cx="132609" cy="595385"/>
            </a:xfrm>
            <a:custGeom>
              <a:avLst/>
              <a:gdLst/>
              <a:ahLst/>
              <a:cxnLst/>
              <a:rect l="l" t="t" r="r" b="b"/>
              <a:pathLst>
                <a:path w="2299" h="10322" extrusionOk="0">
                  <a:moveTo>
                    <a:pt x="29" y="0"/>
                  </a:moveTo>
                  <a:cubicBezTo>
                    <a:pt x="28" y="0"/>
                    <a:pt x="26" y="1"/>
                    <a:pt x="25" y="1"/>
                  </a:cubicBezTo>
                  <a:cubicBezTo>
                    <a:pt x="8" y="6"/>
                    <a:pt x="1" y="20"/>
                    <a:pt x="3" y="35"/>
                  </a:cubicBezTo>
                  <a:lnTo>
                    <a:pt x="2235" y="9928"/>
                  </a:lnTo>
                  <a:lnTo>
                    <a:pt x="913" y="10268"/>
                  </a:lnTo>
                  <a:cubicBezTo>
                    <a:pt x="898" y="10270"/>
                    <a:pt x="889" y="10285"/>
                    <a:pt x="891" y="10299"/>
                  </a:cubicBezTo>
                  <a:cubicBezTo>
                    <a:pt x="894" y="10312"/>
                    <a:pt x="906" y="10321"/>
                    <a:pt x="918" y="10321"/>
                  </a:cubicBezTo>
                  <a:lnTo>
                    <a:pt x="925" y="10321"/>
                  </a:lnTo>
                  <a:lnTo>
                    <a:pt x="2274" y="9977"/>
                  </a:lnTo>
                  <a:cubicBezTo>
                    <a:pt x="2289" y="9972"/>
                    <a:pt x="2298" y="9957"/>
                    <a:pt x="2296" y="9943"/>
                  </a:cubicBezTo>
                  <a:lnTo>
                    <a:pt x="57" y="23"/>
                  </a:lnTo>
                  <a:cubicBezTo>
                    <a:pt x="54" y="10"/>
                    <a:pt x="42" y="0"/>
                    <a:pt x="2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19"/>
            <p:cNvSpPr/>
            <p:nvPr/>
          </p:nvSpPr>
          <p:spPr>
            <a:xfrm rot="-678917" flipH="1">
              <a:off x="-804156" y="5305565"/>
              <a:ext cx="81215" cy="54336"/>
            </a:xfrm>
            <a:custGeom>
              <a:avLst/>
              <a:gdLst/>
              <a:ahLst/>
              <a:cxnLst/>
              <a:rect l="l" t="t" r="r" b="b"/>
              <a:pathLst>
                <a:path w="1408" h="942" extrusionOk="0">
                  <a:moveTo>
                    <a:pt x="1183" y="0"/>
                  </a:moveTo>
                  <a:cubicBezTo>
                    <a:pt x="1179" y="0"/>
                    <a:pt x="1176" y="1"/>
                    <a:pt x="1172" y="3"/>
                  </a:cubicBezTo>
                  <a:cubicBezTo>
                    <a:pt x="1158" y="7"/>
                    <a:pt x="1148" y="24"/>
                    <a:pt x="1153" y="39"/>
                  </a:cubicBezTo>
                  <a:lnTo>
                    <a:pt x="1342" y="565"/>
                  </a:lnTo>
                  <a:lnTo>
                    <a:pt x="25" y="888"/>
                  </a:lnTo>
                  <a:cubicBezTo>
                    <a:pt x="10" y="891"/>
                    <a:pt x="1" y="905"/>
                    <a:pt x="5" y="922"/>
                  </a:cubicBezTo>
                  <a:cubicBezTo>
                    <a:pt x="8" y="934"/>
                    <a:pt x="20" y="941"/>
                    <a:pt x="32" y="941"/>
                  </a:cubicBezTo>
                  <a:lnTo>
                    <a:pt x="42" y="941"/>
                  </a:lnTo>
                  <a:lnTo>
                    <a:pt x="1383" y="614"/>
                  </a:lnTo>
                  <a:cubicBezTo>
                    <a:pt x="1393" y="612"/>
                    <a:pt x="1400" y="607"/>
                    <a:pt x="1403" y="599"/>
                  </a:cubicBezTo>
                  <a:cubicBezTo>
                    <a:pt x="1408" y="595"/>
                    <a:pt x="1408" y="585"/>
                    <a:pt x="1405" y="578"/>
                  </a:cubicBezTo>
                  <a:lnTo>
                    <a:pt x="1209" y="20"/>
                  </a:lnTo>
                  <a:cubicBezTo>
                    <a:pt x="1203" y="8"/>
                    <a:pt x="1193" y="0"/>
                    <a:pt x="118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19"/>
            <p:cNvSpPr/>
            <p:nvPr/>
          </p:nvSpPr>
          <p:spPr>
            <a:xfrm rot="-678917" flipH="1">
              <a:off x="-762643" y="4783368"/>
              <a:ext cx="321111" cy="554259"/>
            </a:xfrm>
            <a:custGeom>
              <a:avLst/>
              <a:gdLst/>
              <a:ahLst/>
              <a:cxnLst/>
              <a:rect l="l" t="t" r="r" b="b"/>
              <a:pathLst>
                <a:path w="5567" h="9609" extrusionOk="0">
                  <a:moveTo>
                    <a:pt x="30" y="1"/>
                  </a:moveTo>
                  <a:cubicBezTo>
                    <a:pt x="29" y="1"/>
                    <a:pt x="27" y="1"/>
                    <a:pt x="25" y="1"/>
                  </a:cubicBezTo>
                  <a:cubicBezTo>
                    <a:pt x="10" y="6"/>
                    <a:pt x="1" y="20"/>
                    <a:pt x="3" y="35"/>
                  </a:cubicBezTo>
                  <a:lnTo>
                    <a:pt x="2589" y="9572"/>
                  </a:lnTo>
                  <a:lnTo>
                    <a:pt x="2592" y="9589"/>
                  </a:lnTo>
                  <a:cubicBezTo>
                    <a:pt x="2594" y="9601"/>
                    <a:pt x="2606" y="9608"/>
                    <a:pt x="2619" y="9608"/>
                  </a:cubicBezTo>
                  <a:lnTo>
                    <a:pt x="2626" y="9608"/>
                  </a:lnTo>
                  <a:lnTo>
                    <a:pt x="2633" y="9606"/>
                  </a:lnTo>
                  <a:lnTo>
                    <a:pt x="5566" y="8820"/>
                  </a:lnTo>
                  <a:lnTo>
                    <a:pt x="5544" y="8771"/>
                  </a:lnTo>
                  <a:lnTo>
                    <a:pt x="2638" y="9548"/>
                  </a:lnTo>
                  <a:lnTo>
                    <a:pt x="59" y="23"/>
                  </a:lnTo>
                  <a:cubicBezTo>
                    <a:pt x="57" y="10"/>
                    <a:pt x="45" y="1"/>
                    <a:pt x="3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19"/>
            <p:cNvSpPr/>
            <p:nvPr/>
          </p:nvSpPr>
          <p:spPr>
            <a:xfrm rot="-678917" flipH="1">
              <a:off x="-717997" y="5327158"/>
              <a:ext cx="215555" cy="57566"/>
            </a:xfrm>
            <a:custGeom>
              <a:avLst/>
              <a:gdLst/>
              <a:ahLst/>
              <a:cxnLst/>
              <a:rect l="l" t="t" r="r" b="b"/>
              <a:pathLst>
                <a:path w="3737" h="998" extrusionOk="0">
                  <a:moveTo>
                    <a:pt x="3717" y="0"/>
                  </a:moveTo>
                  <a:lnTo>
                    <a:pt x="100" y="924"/>
                  </a:lnTo>
                  <a:lnTo>
                    <a:pt x="582" y="303"/>
                  </a:lnTo>
                  <a:lnTo>
                    <a:pt x="587" y="294"/>
                  </a:lnTo>
                  <a:cubicBezTo>
                    <a:pt x="597" y="282"/>
                    <a:pt x="594" y="265"/>
                    <a:pt x="582" y="255"/>
                  </a:cubicBezTo>
                  <a:cubicBezTo>
                    <a:pt x="577" y="251"/>
                    <a:pt x="571" y="249"/>
                    <a:pt x="565" y="249"/>
                  </a:cubicBezTo>
                  <a:cubicBezTo>
                    <a:pt x="556" y="249"/>
                    <a:pt x="547" y="253"/>
                    <a:pt x="541" y="260"/>
                  </a:cubicBezTo>
                  <a:lnTo>
                    <a:pt x="534" y="269"/>
                  </a:lnTo>
                  <a:lnTo>
                    <a:pt x="5" y="951"/>
                  </a:lnTo>
                  <a:cubicBezTo>
                    <a:pt x="0" y="961"/>
                    <a:pt x="0" y="975"/>
                    <a:pt x="5" y="985"/>
                  </a:cubicBezTo>
                  <a:cubicBezTo>
                    <a:pt x="7" y="995"/>
                    <a:pt x="17" y="997"/>
                    <a:pt x="27" y="997"/>
                  </a:cubicBezTo>
                  <a:lnTo>
                    <a:pt x="34" y="997"/>
                  </a:lnTo>
                  <a:lnTo>
                    <a:pt x="3736" y="51"/>
                  </a:lnTo>
                  <a:lnTo>
                    <a:pt x="3717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19"/>
            <p:cNvSpPr/>
            <p:nvPr/>
          </p:nvSpPr>
          <p:spPr>
            <a:xfrm rot="-678917" flipH="1">
              <a:off x="-578575" y="4769929"/>
              <a:ext cx="157931" cy="566775"/>
            </a:xfrm>
            <a:custGeom>
              <a:avLst/>
              <a:gdLst/>
              <a:ahLst/>
              <a:cxnLst/>
              <a:rect l="l" t="t" r="r" b="b"/>
              <a:pathLst>
                <a:path w="2738" h="9826" extrusionOk="0">
                  <a:moveTo>
                    <a:pt x="32" y="0"/>
                  </a:moveTo>
                  <a:cubicBezTo>
                    <a:pt x="29" y="0"/>
                    <a:pt x="26" y="1"/>
                    <a:pt x="23" y="2"/>
                  </a:cubicBezTo>
                  <a:cubicBezTo>
                    <a:pt x="11" y="4"/>
                    <a:pt x="1" y="21"/>
                    <a:pt x="6" y="36"/>
                  </a:cubicBezTo>
                  <a:lnTo>
                    <a:pt x="2682" y="9803"/>
                  </a:lnTo>
                  <a:cubicBezTo>
                    <a:pt x="2687" y="9815"/>
                    <a:pt x="2699" y="9825"/>
                    <a:pt x="2711" y="9825"/>
                  </a:cubicBezTo>
                  <a:cubicBezTo>
                    <a:pt x="2713" y="9825"/>
                    <a:pt x="2716" y="9825"/>
                    <a:pt x="2716" y="9818"/>
                  </a:cubicBezTo>
                  <a:cubicBezTo>
                    <a:pt x="2728" y="9815"/>
                    <a:pt x="2738" y="9801"/>
                    <a:pt x="2735" y="9786"/>
                  </a:cubicBezTo>
                  <a:lnTo>
                    <a:pt x="57" y="21"/>
                  </a:lnTo>
                  <a:cubicBezTo>
                    <a:pt x="55" y="8"/>
                    <a:pt x="44" y="0"/>
                    <a:pt x="3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19"/>
            <p:cNvSpPr/>
            <p:nvPr/>
          </p:nvSpPr>
          <p:spPr>
            <a:xfrm rot="-678917" flipH="1">
              <a:off x="-695626" y="5001586"/>
              <a:ext cx="79715" cy="316612"/>
            </a:xfrm>
            <a:custGeom>
              <a:avLst/>
              <a:gdLst/>
              <a:ahLst/>
              <a:cxnLst/>
              <a:rect l="l" t="t" r="r" b="b"/>
              <a:pathLst>
                <a:path w="1382" h="5489" extrusionOk="0">
                  <a:moveTo>
                    <a:pt x="1" y="0"/>
                  </a:moveTo>
                  <a:lnTo>
                    <a:pt x="1" y="0"/>
                  </a:lnTo>
                  <a:cubicBezTo>
                    <a:pt x="23" y="66"/>
                    <a:pt x="947" y="3819"/>
                    <a:pt x="1323" y="5466"/>
                  </a:cubicBezTo>
                  <a:cubicBezTo>
                    <a:pt x="1326" y="5478"/>
                    <a:pt x="1338" y="5488"/>
                    <a:pt x="1350" y="5488"/>
                  </a:cubicBezTo>
                  <a:lnTo>
                    <a:pt x="1357" y="5488"/>
                  </a:lnTo>
                  <a:cubicBezTo>
                    <a:pt x="1372" y="5483"/>
                    <a:pt x="1381" y="5469"/>
                    <a:pt x="1377" y="5454"/>
                  </a:cubicBezTo>
                  <a:cubicBezTo>
                    <a:pt x="1192" y="4651"/>
                    <a:pt x="151" y="359"/>
                    <a:pt x="151" y="359"/>
                  </a:cubicBez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19"/>
            <p:cNvSpPr/>
            <p:nvPr/>
          </p:nvSpPr>
          <p:spPr>
            <a:xfrm rot="-678917" flipH="1">
              <a:off x="-648562" y="4993420"/>
              <a:ext cx="130590" cy="36281"/>
            </a:xfrm>
            <a:custGeom>
              <a:avLst/>
              <a:gdLst/>
              <a:ahLst/>
              <a:cxnLst/>
              <a:rect l="l" t="t" r="r" b="b"/>
              <a:pathLst>
                <a:path w="2264" h="629" extrusionOk="0">
                  <a:moveTo>
                    <a:pt x="2232" y="0"/>
                  </a:moveTo>
                  <a:cubicBezTo>
                    <a:pt x="2230" y="0"/>
                    <a:pt x="2229" y="0"/>
                    <a:pt x="2227" y="1"/>
                  </a:cubicBezTo>
                  <a:lnTo>
                    <a:pt x="25" y="573"/>
                  </a:lnTo>
                  <a:cubicBezTo>
                    <a:pt x="10" y="578"/>
                    <a:pt x="0" y="593"/>
                    <a:pt x="5" y="607"/>
                  </a:cubicBezTo>
                  <a:cubicBezTo>
                    <a:pt x="8" y="619"/>
                    <a:pt x="20" y="629"/>
                    <a:pt x="32" y="629"/>
                  </a:cubicBezTo>
                  <a:lnTo>
                    <a:pt x="37" y="629"/>
                  </a:lnTo>
                  <a:lnTo>
                    <a:pt x="2240" y="56"/>
                  </a:lnTo>
                  <a:cubicBezTo>
                    <a:pt x="2254" y="51"/>
                    <a:pt x="2264" y="37"/>
                    <a:pt x="2261" y="22"/>
                  </a:cubicBezTo>
                  <a:cubicBezTo>
                    <a:pt x="2257" y="9"/>
                    <a:pt x="2245" y="0"/>
                    <a:pt x="223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19"/>
            <p:cNvSpPr/>
            <p:nvPr/>
          </p:nvSpPr>
          <p:spPr>
            <a:xfrm rot="-678917" flipH="1">
              <a:off x="-787608" y="4985175"/>
              <a:ext cx="136070" cy="37723"/>
            </a:xfrm>
            <a:custGeom>
              <a:avLst/>
              <a:gdLst/>
              <a:ahLst/>
              <a:cxnLst/>
              <a:rect l="l" t="t" r="r" b="b"/>
              <a:pathLst>
                <a:path w="2359" h="654" extrusionOk="0">
                  <a:moveTo>
                    <a:pt x="2328" y="0"/>
                  </a:moveTo>
                  <a:cubicBezTo>
                    <a:pt x="2327" y="0"/>
                    <a:pt x="2326" y="0"/>
                    <a:pt x="2325" y="0"/>
                  </a:cubicBezTo>
                  <a:lnTo>
                    <a:pt x="2320" y="0"/>
                  </a:lnTo>
                  <a:lnTo>
                    <a:pt x="0" y="602"/>
                  </a:lnTo>
                  <a:lnTo>
                    <a:pt x="22" y="653"/>
                  </a:lnTo>
                  <a:lnTo>
                    <a:pt x="2334" y="56"/>
                  </a:lnTo>
                  <a:cubicBezTo>
                    <a:pt x="2349" y="54"/>
                    <a:pt x="2359" y="34"/>
                    <a:pt x="2354" y="22"/>
                  </a:cubicBezTo>
                  <a:cubicBezTo>
                    <a:pt x="2352" y="9"/>
                    <a:pt x="2340" y="0"/>
                    <a:pt x="232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19"/>
            <p:cNvSpPr/>
            <p:nvPr/>
          </p:nvSpPr>
          <p:spPr>
            <a:xfrm rot="-678917" flipH="1">
              <a:off x="-679694" y="4746587"/>
              <a:ext cx="75908" cy="268852"/>
            </a:xfrm>
            <a:custGeom>
              <a:avLst/>
              <a:gdLst/>
              <a:ahLst/>
              <a:cxnLst/>
              <a:rect l="l" t="t" r="r" b="b"/>
              <a:pathLst>
                <a:path w="1316" h="4661" extrusionOk="0">
                  <a:moveTo>
                    <a:pt x="33" y="1"/>
                  </a:moveTo>
                  <a:cubicBezTo>
                    <a:pt x="30" y="1"/>
                    <a:pt x="27" y="1"/>
                    <a:pt x="24" y="2"/>
                  </a:cubicBezTo>
                  <a:cubicBezTo>
                    <a:pt x="7" y="5"/>
                    <a:pt x="0" y="19"/>
                    <a:pt x="3" y="34"/>
                  </a:cubicBezTo>
                  <a:lnTo>
                    <a:pt x="1155" y="4277"/>
                  </a:lnTo>
                  <a:lnTo>
                    <a:pt x="1315" y="4660"/>
                  </a:lnTo>
                  <a:lnTo>
                    <a:pt x="56" y="19"/>
                  </a:lnTo>
                  <a:cubicBezTo>
                    <a:pt x="54" y="8"/>
                    <a:pt x="44" y="1"/>
                    <a:pt x="3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2" name="Google Shape;1482;p19"/>
            <p:cNvGrpSpPr/>
            <p:nvPr/>
          </p:nvGrpSpPr>
          <p:grpSpPr>
            <a:xfrm rot="-678859" flipH="1">
              <a:off x="-1650365" y="3241271"/>
              <a:ext cx="1505393" cy="2212400"/>
              <a:chOff x="-1140441" y="200517"/>
              <a:chExt cx="1470109" cy="2160545"/>
            </a:xfrm>
          </p:grpSpPr>
          <p:sp>
            <p:nvSpPr>
              <p:cNvPr id="1483" name="Google Shape;1483;p19"/>
              <p:cNvSpPr/>
              <p:nvPr/>
            </p:nvSpPr>
            <p:spPr>
              <a:xfrm>
                <a:off x="-926552" y="1635045"/>
                <a:ext cx="273933" cy="97789"/>
              </a:xfrm>
              <a:custGeom>
                <a:avLst/>
                <a:gdLst/>
                <a:ahLst/>
                <a:cxnLst/>
                <a:rect l="l" t="t" r="r" b="b"/>
                <a:pathLst>
                  <a:path w="4863" h="1736" extrusionOk="0">
                    <a:moveTo>
                      <a:pt x="4840" y="1"/>
                    </a:moveTo>
                    <a:lnTo>
                      <a:pt x="0" y="1680"/>
                    </a:lnTo>
                    <a:lnTo>
                      <a:pt x="12" y="1736"/>
                    </a:lnTo>
                    <a:lnTo>
                      <a:pt x="4862" y="52"/>
                    </a:lnTo>
                    <a:lnTo>
                      <a:pt x="4840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19"/>
              <p:cNvSpPr/>
              <p:nvPr/>
            </p:nvSpPr>
            <p:spPr>
              <a:xfrm>
                <a:off x="-653910" y="1293566"/>
                <a:ext cx="983578" cy="344402"/>
              </a:xfrm>
              <a:custGeom>
                <a:avLst/>
                <a:gdLst/>
                <a:ahLst/>
                <a:cxnLst/>
                <a:rect l="l" t="t" r="r" b="b"/>
                <a:pathLst>
                  <a:path w="17461" h="6114" extrusionOk="0">
                    <a:moveTo>
                      <a:pt x="17441" y="0"/>
                    </a:moveTo>
                    <a:lnTo>
                      <a:pt x="0" y="6063"/>
                    </a:lnTo>
                    <a:lnTo>
                      <a:pt x="22" y="6114"/>
                    </a:lnTo>
                    <a:lnTo>
                      <a:pt x="11859" y="2002"/>
                    </a:lnTo>
                    <a:lnTo>
                      <a:pt x="17461" y="97"/>
                    </a:lnTo>
                    <a:lnTo>
                      <a:pt x="17441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19"/>
              <p:cNvSpPr/>
              <p:nvPr/>
            </p:nvSpPr>
            <p:spPr>
              <a:xfrm>
                <a:off x="-953197" y="1517651"/>
                <a:ext cx="250781" cy="91649"/>
              </a:xfrm>
              <a:custGeom>
                <a:avLst/>
                <a:gdLst/>
                <a:ahLst/>
                <a:cxnLst/>
                <a:rect l="l" t="t" r="r" b="b"/>
                <a:pathLst>
                  <a:path w="4452" h="1627" extrusionOk="0">
                    <a:moveTo>
                      <a:pt x="4433" y="1"/>
                    </a:moveTo>
                    <a:lnTo>
                      <a:pt x="0" y="1571"/>
                    </a:lnTo>
                    <a:lnTo>
                      <a:pt x="12" y="1626"/>
                    </a:lnTo>
                    <a:lnTo>
                      <a:pt x="4452" y="52"/>
                    </a:lnTo>
                    <a:lnTo>
                      <a:pt x="4433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19"/>
              <p:cNvSpPr/>
              <p:nvPr/>
            </p:nvSpPr>
            <p:spPr>
              <a:xfrm>
                <a:off x="-703537" y="1364600"/>
                <a:ext cx="432051" cy="155978"/>
              </a:xfrm>
              <a:custGeom>
                <a:avLst/>
                <a:gdLst/>
                <a:ahLst/>
                <a:cxnLst/>
                <a:rect l="l" t="t" r="r" b="b"/>
                <a:pathLst>
                  <a:path w="7670" h="2769" extrusionOk="0">
                    <a:moveTo>
                      <a:pt x="7669" y="1"/>
                    </a:moveTo>
                    <a:lnTo>
                      <a:pt x="7585" y="30"/>
                    </a:lnTo>
                    <a:lnTo>
                      <a:pt x="1" y="2718"/>
                    </a:lnTo>
                    <a:lnTo>
                      <a:pt x="20" y="2769"/>
                    </a:lnTo>
                    <a:lnTo>
                      <a:pt x="7536" y="107"/>
                    </a:lnTo>
                    <a:lnTo>
                      <a:pt x="7621" y="76"/>
                    </a:lnTo>
                    <a:lnTo>
                      <a:pt x="7669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19"/>
              <p:cNvSpPr/>
              <p:nvPr/>
            </p:nvSpPr>
            <p:spPr>
              <a:xfrm>
                <a:off x="-655318" y="1571166"/>
                <a:ext cx="212589" cy="150457"/>
              </a:xfrm>
              <a:custGeom>
                <a:avLst/>
                <a:gdLst/>
                <a:ahLst/>
                <a:cxnLst/>
                <a:rect l="l" t="t" r="r" b="b"/>
                <a:pathLst>
                  <a:path w="3774" h="2671" extrusionOk="0">
                    <a:moveTo>
                      <a:pt x="3278" y="0"/>
                    </a:moveTo>
                    <a:cubicBezTo>
                      <a:pt x="3276" y="0"/>
                      <a:pt x="3273" y="1"/>
                      <a:pt x="3271" y="2"/>
                    </a:cubicBezTo>
                    <a:lnTo>
                      <a:pt x="25" y="1130"/>
                    </a:lnTo>
                    <a:cubicBezTo>
                      <a:pt x="11" y="1137"/>
                      <a:pt x="1" y="1152"/>
                      <a:pt x="8" y="1166"/>
                    </a:cubicBezTo>
                    <a:cubicBezTo>
                      <a:pt x="12" y="1180"/>
                      <a:pt x="24" y="1187"/>
                      <a:pt x="36" y="1187"/>
                    </a:cubicBezTo>
                    <a:cubicBezTo>
                      <a:pt x="39" y="1187"/>
                      <a:pt x="42" y="1187"/>
                      <a:pt x="45" y="1186"/>
                    </a:cubicBezTo>
                    <a:lnTo>
                      <a:pt x="3262" y="70"/>
                    </a:lnTo>
                    <a:lnTo>
                      <a:pt x="3710" y="1673"/>
                    </a:lnTo>
                    <a:lnTo>
                      <a:pt x="656" y="2617"/>
                    </a:lnTo>
                    <a:cubicBezTo>
                      <a:pt x="641" y="2620"/>
                      <a:pt x="632" y="2634"/>
                      <a:pt x="639" y="2651"/>
                    </a:cubicBezTo>
                    <a:cubicBezTo>
                      <a:pt x="641" y="2661"/>
                      <a:pt x="654" y="2671"/>
                      <a:pt x="666" y="2671"/>
                    </a:cubicBezTo>
                    <a:cubicBezTo>
                      <a:pt x="668" y="2671"/>
                      <a:pt x="673" y="2671"/>
                      <a:pt x="673" y="2668"/>
                    </a:cubicBezTo>
                    <a:lnTo>
                      <a:pt x="3754" y="1717"/>
                    </a:lnTo>
                    <a:cubicBezTo>
                      <a:pt x="3766" y="1712"/>
                      <a:pt x="3774" y="1698"/>
                      <a:pt x="3771" y="1683"/>
                    </a:cubicBezTo>
                    <a:lnTo>
                      <a:pt x="3308" y="24"/>
                    </a:lnTo>
                    <a:cubicBezTo>
                      <a:pt x="3305" y="14"/>
                      <a:pt x="3298" y="9"/>
                      <a:pt x="3293" y="7"/>
                    </a:cubicBezTo>
                    <a:cubicBezTo>
                      <a:pt x="3289" y="2"/>
                      <a:pt x="3283" y="0"/>
                      <a:pt x="3278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19"/>
              <p:cNvSpPr/>
              <p:nvPr/>
            </p:nvSpPr>
            <p:spPr>
              <a:xfrm>
                <a:off x="-525588" y="1655156"/>
                <a:ext cx="10139" cy="32840"/>
              </a:xfrm>
              <a:custGeom>
                <a:avLst/>
                <a:gdLst/>
                <a:ahLst/>
                <a:cxnLst/>
                <a:rect l="l" t="t" r="r" b="b"/>
                <a:pathLst>
                  <a:path w="180" h="583" extrusionOk="0">
                    <a:moveTo>
                      <a:pt x="29" y="0"/>
                    </a:moveTo>
                    <a:cubicBezTo>
                      <a:pt x="28" y="0"/>
                      <a:pt x="26" y="0"/>
                      <a:pt x="25" y="1"/>
                    </a:cubicBezTo>
                    <a:cubicBezTo>
                      <a:pt x="10" y="3"/>
                      <a:pt x="0" y="20"/>
                      <a:pt x="3" y="34"/>
                    </a:cubicBezTo>
                    <a:lnTo>
                      <a:pt x="122" y="561"/>
                    </a:lnTo>
                    <a:cubicBezTo>
                      <a:pt x="124" y="573"/>
                      <a:pt x="136" y="583"/>
                      <a:pt x="148" y="583"/>
                    </a:cubicBezTo>
                    <a:lnTo>
                      <a:pt x="156" y="583"/>
                    </a:lnTo>
                    <a:cubicBezTo>
                      <a:pt x="170" y="580"/>
                      <a:pt x="180" y="566"/>
                      <a:pt x="177" y="549"/>
                    </a:cubicBezTo>
                    <a:lnTo>
                      <a:pt x="59" y="22"/>
                    </a:lnTo>
                    <a:cubicBezTo>
                      <a:pt x="56" y="9"/>
                      <a:pt x="42" y="0"/>
                      <a:pt x="2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19"/>
              <p:cNvSpPr/>
              <p:nvPr/>
            </p:nvSpPr>
            <p:spPr>
              <a:xfrm>
                <a:off x="-692328" y="1707318"/>
                <a:ext cx="18251" cy="34530"/>
              </a:xfrm>
              <a:custGeom>
                <a:avLst/>
                <a:gdLst/>
                <a:ahLst/>
                <a:cxnLst/>
                <a:rect l="l" t="t" r="r" b="b"/>
                <a:pathLst>
                  <a:path w="324" h="613" extrusionOk="0">
                    <a:moveTo>
                      <a:pt x="31" y="1"/>
                    </a:moveTo>
                    <a:cubicBezTo>
                      <a:pt x="28" y="1"/>
                      <a:pt x="24" y="2"/>
                      <a:pt x="20" y="4"/>
                    </a:cubicBezTo>
                    <a:cubicBezTo>
                      <a:pt x="8" y="9"/>
                      <a:pt x="0" y="23"/>
                      <a:pt x="8" y="40"/>
                    </a:cubicBezTo>
                    <a:lnTo>
                      <a:pt x="267" y="598"/>
                    </a:lnTo>
                    <a:cubicBezTo>
                      <a:pt x="270" y="605"/>
                      <a:pt x="282" y="613"/>
                      <a:pt x="292" y="613"/>
                    </a:cubicBezTo>
                    <a:lnTo>
                      <a:pt x="304" y="613"/>
                    </a:lnTo>
                    <a:cubicBezTo>
                      <a:pt x="316" y="605"/>
                      <a:pt x="323" y="591"/>
                      <a:pt x="316" y="576"/>
                    </a:cubicBezTo>
                    <a:lnTo>
                      <a:pt x="56" y="18"/>
                    </a:lnTo>
                    <a:cubicBezTo>
                      <a:pt x="51" y="8"/>
                      <a:pt x="42" y="1"/>
                      <a:pt x="3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19"/>
              <p:cNvSpPr/>
              <p:nvPr/>
            </p:nvSpPr>
            <p:spPr>
              <a:xfrm>
                <a:off x="-778007" y="1635214"/>
                <a:ext cx="160878" cy="130855"/>
              </a:xfrm>
              <a:custGeom>
                <a:avLst/>
                <a:gdLst/>
                <a:ahLst/>
                <a:cxnLst/>
                <a:rect l="l" t="t" r="r" b="b"/>
                <a:pathLst>
                  <a:path w="2856" h="2323" extrusionOk="0">
                    <a:moveTo>
                      <a:pt x="2203" y="0"/>
                    </a:moveTo>
                    <a:lnTo>
                      <a:pt x="17" y="757"/>
                    </a:lnTo>
                    <a:cubicBezTo>
                      <a:pt x="12" y="762"/>
                      <a:pt x="5" y="767"/>
                      <a:pt x="3" y="774"/>
                    </a:cubicBezTo>
                    <a:cubicBezTo>
                      <a:pt x="0" y="779"/>
                      <a:pt x="0" y="784"/>
                      <a:pt x="3" y="794"/>
                    </a:cubicBezTo>
                    <a:lnTo>
                      <a:pt x="561" y="2305"/>
                    </a:lnTo>
                    <a:cubicBezTo>
                      <a:pt x="566" y="2317"/>
                      <a:pt x="575" y="2322"/>
                      <a:pt x="587" y="2322"/>
                    </a:cubicBezTo>
                    <a:cubicBezTo>
                      <a:pt x="590" y="2322"/>
                      <a:pt x="595" y="2322"/>
                      <a:pt x="597" y="2320"/>
                    </a:cubicBezTo>
                    <a:cubicBezTo>
                      <a:pt x="619" y="2312"/>
                      <a:pt x="2456" y="1674"/>
                      <a:pt x="2856" y="1534"/>
                    </a:cubicBezTo>
                    <a:lnTo>
                      <a:pt x="2832" y="1483"/>
                    </a:lnTo>
                    <a:cubicBezTo>
                      <a:pt x="2451" y="1616"/>
                      <a:pt x="840" y="2177"/>
                      <a:pt x="602" y="2259"/>
                    </a:cubicBezTo>
                    <a:lnTo>
                      <a:pt x="63" y="801"/>
                    </a:lnTo>
                    <a:lnTo>
                      <a:pt x="2223" y="51"/>
                    </a:lnTo>
                    <a:lnTo>
                      <a:pt x="2225" y="51"/>
                    </a:lnTo>
                    <a:lnTo>
                      <a:pt x="2203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19"/>
              <p:cNvSpPr/>
              <p:nvPr/>
            </p:nvSpPr>
            <p:spPr>
              <a:xfrm>
                <a:off x="-233962" y="1373218"/>
                <a:ext cx="526348" cy="845006"/>
              </a:xfrm>
              <a:custGeom>
                <a:avLst/>
                <a:gdLst/>
                <a:ahLst/>
                <a:cxnLst/>
                <a:rect l="l" t="t" r="r" b="b"/>
                <a:pathLst>
                  <a:path w="9344" h="15001" extrusionOk="0">
                    <a:moveTo>
                      <a:pt x="6061" y="68"/>
                    </a:moveTo>
                    <a:lnTo>
                      <a:pt x="6563" y="1854"/>
                    </a:lnTo>
                    <a:lnTo>
                      <a:pt x="5188" y="2279"/>
                    </a:lnTo>
                    <a:lnTo>
                      <a:pt x="5188" y="2266"/>
                    </a:lnTo>
                    <a:lnTo>
                      <a:pt x="5054" y="1679"/>
                    </a:lnTo>
                    <a:cubicBezTo>
                      <a:pt x="5052" y="1662"/>
                      <a:pt x="5039" y="1655"/>
                      <a:pt x="5024" y="1655"/>
                    </a:cubicBezTo>
                    <a:cubicBezTo>
                      <a:pt x="5022" y="1655"/>
                      <a:pt x="5020" y="1655"/>
                      <a:pt x="5018" y="1655"/>
                    </a:cubicBezTo>
                    <a:cubicBezTo>
                      <a:pt x="5001" y="1658"/>
                      <a:pt x="4991" y="1674"/>
                      <a:pt x="4993" y="1691"/>
                    </a:cubicBezTo>
                    <a:lnTo>
                      <a:pt x="5127" y="2279"/>
                    </a:lnTo>
                    <a:cubicBezTo>
                      <a:pt x="5127" y="2286"/>
                      <a:pt x="5134" y="2291"/>
                      <a:pt x="5137" y="2293"/>
                    </a:cubicBezTo>
                    <a:lnTo>
                      <a:pt x="3157" y="2907"/>
                    </a:lnTo>
                    <a:cubicBezTo>
                      <a:pt x="3150" y="2907"/>
                      <a:pt x="3147" y="2909"/>
                      <a:pt x="3145" y="2917"/>
                    </a:cubicBezTo>
                    <a:cubicBezTo>
                      <a:pt x="2951" y="2982"/>
                      <a:pt x="2499" y="3140"/>
                      <a:pt x="2034" y="3300"/>
                    </a:cubicBezTo>
                    <a:lnTo>
                      <a:pt x="1755" y="2701"/>
                    </a:lnTo>
                    <a:cubicBezTo>
                      <a:pt x="1749" y="2690"/>
                      <a:pt x="1739" y="2683"/>
                      <a:pt x="1727" y="2683"/>
                    </a:cubicBezTo>
                    <a:cubicBezTo>
                      <a:pt x="1723" y="2683"/>
                      <a:pt x="1718" y="2684"/>
                      <a:pt x="1713" y="2686"/>
                    </a:cubicBezTo>
                    <a:cubicBezTo>
                      <a:pt x="1699" y="2693"/>
                      <a:pt x="1692" y="2713"/>
                      <a:pt x="1699" y="2727"/>
                    </a:cubicBezTo>
                    <a:lnTo>
                      <a:pt x="1973" y="3322"/>
                    </a:lnTo>
                    <a:cubicBezTo>
                      <a:pt x="1776" y="3392"/>
                      <a:pt x="1580" y="3458"/>
                      <a:pt x="1398" y="3523"/>
                    </a:cubicBezTo>
                    <a:cubicBezTo>
                      <a:pt x="1049" y="3644"/>
                      <a:pt x="765" y="3744"/>
                      <a:pt x="670" y="3778"/>
                    </a:cubicBezTo>
                    <a:lnTo>
                      <a:pt x="71" y="2150"/>
                    </a:lnTo>
                    <a:lnTo>
                      <a:pt x="2478" y="1313"/>
                    </a:lnTo>
                    <a:lnTo>
                      <a:pt x="2480" y="1313"/>
                    </a:lnTo>
                    <a:lnTo>
                      <a:pt x="6061" y="68"/>
                    </a:lnTo>
                    <a:close/>
                    <a:moveTo>
                      <a:pt x="6575" y="1915"/>
                    </a:moveTo>
                    <a:lnTo>
                      <a:pt x="7725" y="7005"/>
                    </a:lnTo>
                    <a:lnTo>
                      <a:pt x="5205" y="7657"/>
                    </a:lnTo>
                    <a:lnTo>
                      <a:pt x="3873" y="2749"/>
                    </a:lnTo>
                    <a:lnTo>
                      <a:pt x="6575" y="1915"/>
                    </a:lnTo>
                    <a:close/>
                    <a:moveTo>
                      <a:pt x="3812" y="2771"/>
                    </a:moveTo>
                    <a:lnTo>
                      <a:pt x="5095" y="7495"/>
                    </a:lnTo>
                    <a:lnTo>
                      <a:pt x="5095" y="7495"/>
                    </a:lnTo>
                    <a:lnTo>
                      <a:pt x="5095" y="7495"/>
                    </a:lnTo>
                    <a:cubicBezTo>
                      <a:pt x="5098" y="7504"/>
                      <a:pt x="5112" y="7565"/>
                      <a:pt x="5141" y="7674"/>
                    </a:cubicBezTo>
                    <a:lnTo>
                      <a:pt x="2723" y="8303"/>
                    </a:lnTo>
                    <a:lnTo>
                      <a:pt x="1444" y="3572"/>
                    </a:lnTo>
                    <a:cubicBezTo>
                      <a:pt x="2080" y="3351"/>
                      <a:pt x="2914" y="3062"/>
                      <a:pt x="3179" y="2968"/>
                    </a:cubicBezTo>
                    <a:lnTo>
                      <a:pt x="3812" y="2771"/>
                    </a:lnTo>
                    <a:close/>
                    <a:moveTo>
                      <a:pt x="7733" y="7068"/>
                    </a:moveTo>
                    <a:lnTo>
                      <a:pt x="9050" y="12910"/>
                    </a:lnTo>
                    <a:lnTo>
                      <a:pt x="7575" y="13288"/>
                    </a:lnTo>
                    <a:cubicBezTo>
                      <a:pt x="7568" y="13291"/>
                      <a:pt x="7560" y="13300"/>
                      <a:pt x="7558" y="13312"/>
                    </a:cubicBezTo>
                    <a:lnTo>
                      <a:pt x="7548" y="13293"/>
                    </a:lnTo>
                    <a:lnTo>
                      <a:pt x="6621" y="13543"/>
                    </a:lnTo>
                    <a:cubicBezTo>
                      <a:pt x="6406" y="12616"/>
                      <a:pt x="5363" y="8309"/>
                      <a:pt x="5270" y="7923"/>
                    </a:cubicBezTo>
                    <a:lnTo>
                      <a:pt x="5270" y="7923"/>
                    </a:lnTo>
                    <a:lnTo>
                      <a:pt x="5270" y="7924"/>
                    </a:lnTo>
                    <a:lnTo>
                      <a:pt x="5267" y="7913"/>
                    </a:lnTo>
                    <a:lnTo>
                      <a:pt x="5267" y="7913"/>
                    </a:lnTo>
                    <a:cubicBezTo>
                      <a:pt x="5264" y="7901"/>
                      <a:pt x="5263" y="7895"/>
                      <a:pt x="5263" y="7895"/>
                    </a:cubicBezTo>
                    <a:lnTo>
                      <a:pt x="5262" y="7893"/>
                    </a:lnTo>
                    <a:lnTo>
                      <a:pt x="5217" y="7720"/>
                    </a:lnTo>
                    <a:lnTo>
                      <a:pt x="7733" y="7068"/>
                    </a:lnTo>
                    <a:close/>
                    <a:moveTo>
                      <a:pt x="5154" y="7735"/>
                    </a:moveTo>
                    <a:cubicBezTo>
                      <a:pt x="5379" y="8652"/>
                      <a:pt x="6192" y="11959"/>
                      <a:pt x="6561" y="13560"/>
                    </a:cubicBezTo>
                    <a:lnTo>
                      <a:pt x="4309" y="14162"/>
                    </a:lnTo>
                    <a:lnTo>
                      <a:pt x="2740" y="8363"/>
                    </a:lnTo>
                    <a:lnTo>
                      <a:pt x="5154" y="7735"/>
                    </a:lnTo>
                    <a:close/>
                    <a:moveTo>
                      <a:pt x="1383" y="3594"/>
                    </a:moveTo>
                    <a:lnTo>
                      <a:pt x="4251" y="14191"/>
                    </a:lnTo>
                    <a:lnTo>
                      <a:pt x="4009" y="14504"/>
                    </a:lnTo>
                    <a:lnTo>
                      <a:pt x="1054" y="3708"/>
                    </a:lnTo>
                    <a:cubicBezTo>
                      <a:pt x="1151" y="3674"/>
                      <a:pt x="1262" y="3635"/>
                      <a:pt x="1383" y="3594"/>
                    </a:cubicBezTo>
                    <a:close/>
                    <a:moveTo>
                      <a:pt x="9074" y="12965"/>
                    </a:moveTo>
                    <a:lnTo>
                      <a:pt x="9273" y="13528"/>
                    </a:lnTo>
                    <a:lnTo>
                      <a:pt x="7805" y="13885"/>
                    </a:lnTo>
                    <a:lnTo>
                      <a:pt x="7803" y="13885"/>
                    </a:lnTo>
                    <a:lnTo>
                      <a:pt x="3773" y="14916"/>
                    </a:lnTo>
                    <a:lnTo>
                      <a:pt x="4025" y="14591"/>
                    </a:lnTo>
                    <a:lnTo>
                      <a:pt x="4309" y="14225"/>
                    </a:lnTo>
                    <a:lnTo>
                      <a:pt x="7575" y="13351"/>
                    </a:lnTo>
                    <a:lnTo>
                      <a:pt x="7570" y="13339"/>
                    </a:lnTo>
                    <a:lnTo>
                      <a:pt x="7570" y="13339"/>
                    </a:lnTo>
                    <a:cubicBezTo>
                      <a:pt x="7575" y="13342"/>
                      <a:pt x="7582" y="13346"/>
                      <a:pt x="7587" y="13346"/>
                    </a:cubicBezTo>
                    <a:lnTo>
                      <a:pt x="7597" y="13346"/>
                    </a:lnTo>
                    <a:lnTo>
                      <a:pt x="9074" y="12965"/>
                    </a:lnTo>
                    <a:close/>
                    <a:moveTo>
                      <a:pt x="6079" y="1"/>
                    </a:moveTo>
                    <a:cubicBezTo>
                      <a:pt x="6076" y="1"/>
                      <a:pt x="6074" y="1"/>
                      <a:pt x="6071" y="3"/>
                    </a:cubicBezTo>
                    <a:lnTo>
                      <a:pt x="2456" y="1257"/>
                    </a:lnTo>
                    <a:cubicBezTo>
                      <a:pt x="2456" y="1257"/>
                      <a:pt x="2453" y="1257"/>
                      <a:pt x="2453" y="1260"/>
                    </a:cubicBezTo>
                    <a:lnTo>
                      <a:pt x="22" y="2104"/>
                    </a:lnTo>
                    <a:cubicBezTo>
                      <a:pt x="13" y="2106"/>
                      <a:pt x="5" y="2114"/>
                      <a:pt x="3" y="2118"/>
                    </a:cubicBezTo>
                    <a:cubicBezTo>
                      <a:pt x="1" y="2126"/>
                      <a:pt x="1" y="2133"/>
                      <a:pt x="3" y="2143"/>
                    </a:cubicBezTo>
                    <a:lnTo>
                      <a:pt x="624" y="3826"/>
                    </a:lnTo>
                    <a:cubicBezTo>
                      <a:pt x="629" y="3839"/>
                      <a:pt x="644" y="3848"/>
                      <a:pt x="656" y="3848"/>
                    </a:cubicBezTo>
                    <a:cubicBezTo>
                      <a:pt x="658" y="3848"/>
                      <a:pt x="660" y="3848"/>
                      <a:pt x="665" y="3843"/>
                    </a:cubicBezTo>
                    <a:cubicBezTo>
                      <a:pt x="670" y="3841"/>
                      <a:pt x="796" y="3800"/>
                      <a:pt x="998" y="3729"/>
                    </a:cubicBezTo>
                    <a:lnTo>
                      <a:pt x="3965" y="14564"/>
                    </a:lnTo>
                    <a:lnTo>
                      <a:pt x="3664" y="14950"/>
                    </a:lnTo>
                    <a:cubicBezTo>
                      <a:pt x="3654" y="14960"/>
                      <a:pt x="3654" y="14974"/>
                      <a:pt x="3664" y="14986"/>
                    </a:cubicBezTo>
                    <a:cubicBezTo>
                      <a:pt x="3669" y="14996"/>
                      <a:pt x="3679" y="15001"/>
                      <a:pt x="3688" y="15001"/>
                    </a:cubicBezTo>
                    <a:lnTo>
                      <a:pt x="3696" y="15001"/>
                    </a:lnTo>
                    <a:lnTo>
                      <a:pt x="7815" y="13948"/>
                    </a:lnTo>
                    <a:lnTo>
                      <a:pt x="7817" y="13948"/>
                    </a:lnTo>
                    <a:lnTo>
                      <a:pt x="9317" y="13582"/>
                    </a:lnTo>
                    <a:cubicBezTo>
                      <a:pt x="9324" y="13579"/>
                      <a:pt x="9331" y="13577"/>
                      <a:pt x="9336" y="13567"/>
                    </a:cubicBezTo>
                    <a:cubicBezTo>
                      <a:pt x="9343" y="13557"/>
                      <a:pt x="9343" y="13548"/>
                      <a:pt x="9341" y="13540"/>
                    </a:cubicBezTo>
                    <a:lnTo>
                      <a:pt x="9123" y="12922"/>
                    </a:lnTo>
                    <a:lnTo>
                      <a:pt x="7791" y="7022"/>
                    </a:lnTo>
                    <a:lnTo>
                      <a:pt x="7791" y="7019"/>
                    </a:lnTo>
                    <a:lnTo>
                      <a:pt x="6629" y="1869"/>
                    </a:lnTo>
                    <a:lnTo>
                      <a:pt x="6112" y="22"/>
                    </a:lnTo>
                    <a:cubicBezTo>
                      <a:pt x="6107" y="13"/>
                      <a:pt x="6102" y="8"/>
                      <a:pt x="6095" y="5"/>
                    </a:cubicBezTo>
                    <a:cubicBezTo>
                      <a:pt x="6090" y="4"/>
                      <a:pt x="6085" y="1"/>
                      <a:pt x="6079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92" name="Google Shape;1492;p19"/>
              <p:cNvGrpSpPr/>
              <p:nvPr/>
            </p:nvGrpSpPr>
            <p:grpSpPr>
              <a:xfrm>
                <a:off x="-1140441" y="200517"/>
                <a:ext cx="1185466" cy="2160545"/>
                <a:chOff x="-1140441" y="200517"/>
                <a:chExt cx="1185466" cy="2160545"/>
              </a:xfrm>
            </p:grpSpPr>
            <p:sp>
              <p:nvSpPr>
                <p:cNvPr id="1493" name="Google Shape;1493;p19"/>
                <p:cNvSpPr/>
                <p:nvPr/>
              </p:nvSpPr>
              <p:spPr>
                <a:xfrm>
                  <a:off x="-703932" y="1421043"/>
                  <a:ext cx="191916" cy="1016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7" h="1804" extrusionOk="0">
                      <a:moveTo>
                        <a:pt x="3198" y="1"/>
                      </a:moveTo>
                      <a:cubicBezTo>
                        <a:pt x="3195" y="1"/>
                        <a:pt x="3192" y="1"/>
                        <a:pt x="3188" y="3"/>
                      </a:cubicBezTo>
                      <a:cubicBezTo>
                        <a:pt x="3174" y="8"/>
                        <a:pt x="3164" y="22"/>
                        <a:pt x="3169" y="39"/>
                      </a:cubicBezTo>
                      <a:lnTo>
                        <a:pt x="3336" y="537"/>
                      </a:lnTo>
                      <a:lnTo>
                        <a:pt x="22" y="1750"/>
                      </a:lnTo>
                      <a:cubicBezTo>
                        <a:pt x="10" y="1755"/>
                        <a:pt x="0" y="1769"/>
                        <a:pt x="8" y="1786"/>
                      </a:cubicBezTo>
                      <a:cubicBezTo>
                        <a:pt x="12" y="1798"/>
                        <a:pt x="22" y="1803"/>
                        <a:pt x="34" y="1803"/>
                      </a:cubicBezTo>
                      <a:cubicBezTo>
                        <a:pt x="37" y="1803"/>
                        <a:pt x="39" y="1803"/>
                        <a:pt x="42" y="1801"/>
                      </a:cubicBezTo>
                      <a:lnTo>
                        <a:pt x="3385" y="578"/>
                      </a:lnTo>
                      <a:cubicBezTo>
                        <a:pt x="3397" y="573"/>
                        <a:pt x="3407" y="556"/>
                        <a:pt x="3399" y="542"/>
                      </a:cubicBezTo>
                      <a:lnTo>
                        <a:pt x="3225" y="20"/>
                      </a:lnTo>
                      <a:cubicBezTo>
                        <a:pt x="3219" y="9"/>
                        <a:pt x="3209" y="1"/>
                        <a:pt x="3198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4" name="Google Shape;1494;p19"/>
                <p:cNvSpPr/>
                <p:nvPr/>
              </p:nvSpPr>
              <p:spPr>
                <a:xfrm>
                  <a:off x="-850336" y="844833"/>
                  <a:ext cx="175975" cy="636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4" h="11295" extrusionOk="0">
                      <a:moveTo>
                        <a:pt x="27" y="1"/>
                      </a:moveTo>
                      <a:cubicBezTo>
                        <a:pt x="26" y="1"/>
                        <a:pt x="24" y="1"/>
                        <a:pt x="23" y="1"/>
                      </a:cubicBezTo>
                      <a:cubicBezTo>
                        <a:pt x="11" y="6"/>
                        <a:pt x="1" y="21"/>
                        <a:pt x="3" y="35"/>
                      </a:cubicBezTo>
                      <a:lnTo>
                        <a:pt x="3070" y="11275"/>
                      </a:lnTo>
                      <a:cubicBezTo>
                        <a:pt x="3072" y="11287"/>
                        <a:pt x="3084" y="11295"/>
                        <a:pt x="3097" y="11295"/>
                      </a:cubicBezTo>
                      <a:cubicBezTo>
                        <a:pt x="3097" y="11295"/>
                        <a:pt x="3099" y="11295"/>
                        <a:pt x="3104" y="11292"/>
                      </a:cubicBezTo>
                      <a:cubicBezTo>
                        <a:pt x="3116" y="11290"/>
                        <a:pt x="3123" y="11275"/>
                        <a:pt x="3121" y="11258"/>
                      </a:cubicBezTo>
                      <a:lnTo>
                        <a:pt x="54" y="21"/>
                      </a:lnTo>
                      <a:cubicBezTo>
                        <a:pt x="52" y="10"/>
                        <a:pt x="40" y="1"/>
                        <a:pt x="27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5" name="Google Shape;1495;p19"/>
                <p:cNvSpPr/>
                <p:nvPr/>
              </p:nvSpPr>
              <p:spPr>
                <a:xfrm>
                  <a:off x="-869151" y="1032359"/>
                  <a:ext cx="251344" cy="1025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2" h="1821" extrusionOk="0">
                      <a:moveTo>
                        <a:pt x="4432" y="0"/>
                      </a:moveTo>
                      <a:cubicBezTo>
                        <a:pt x="4428" y="0"/>
                        <a:pt x="4424" y="1"/>
                        <a:pt x="4420" y="3"/>
                      </a:cubicBezTo>
                      <a:lnTo>
                        <a:pt x="22" y="1765"/>
                      </a:lnTo>
                      <a:cubicBezTo>
                        <a:pt x="7" y="1772"/>
                        <a:pt x="0" y="1786"/>
                        <a:pt x="7" y="1801"/>
                      </a:cubicBezTo>
                      <a:cubicBezTo>
                        <a:pt x="12" y="1813"/>
                        <a:pt x="22" y="1820"/>
                        <a:pt x="34" y="1820"/>
                      </a:cubicBezTo>
                      <a:cubicBezTo>
                        <a:pt x="37" y="1820"/>
                        <a:pt x="44" y="1820"/>
                        <a:pt x="44" y="1816"/>
                      </a:cubicBezTo>
                      <a:lnTo>
                        <a:pt x="4440" y="54"/>
                      </a:lnTo>
                      <a:cubicBezTo>
                        <a:pt x="4457" y="49"/>
                        <a:pt x="4462" y="32"/>
                        <a:pt x="4457" y="18"/>
                      </a:cubicBezTo>
                      <a:cubicBezTo>
                        <a:pt x="4452" y="7"/>
                        <a:pt x="4442" y="0"/>
                        <a:pt x="4432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6" name="Google Shape;1496;p19"/>
                <p:cNvSpPr/>
                <p:nvPr/>
              </p:nvSpPr>
              <p:spPr>
                <a:xfrm>
                  <a:off x="-974377" y="890911"/>
                  <a:ext cx="261484" cy="6318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42" h="11217" extrusionOk="0">
                      <a:moveTo>
                        <a:pt x="32" y="1"/>
                      </a:moveTo>
                      <a:cubicBezTo>
                        <a:pt x="29" y="1"/>
                        <a:pt x="25" y="2"/>
                        <a:pt x="22" y="3"/>
                      </a:cubicBezTo>
                      <a:cubicBezTo>
                        <a:pt x="7" y="6"/>
                        <a:pt x="0" y="20"/>
                        <a:pt x="5" y="37"/>
                      </a:cubicBezTo>
                      <a:lnTo>
                        <a:pt x="3394" y="11180"/>
                      </a:lnTo>
                      <a:lnTo>
                        <a:pt x="3401" y="11197"/>
                      </a:lnTo>
                      <a:cubicBezTo>
                        <a:pt x="3404" y="11204"/>
                        <a:pt x="3409" y="11212"/>
                        <a:pt x="3416" y="11214"/>
                      </a:cubicBezTo>
                      <a:cubicBezTo>
                        <a:pt x="3418" y="11214"/>
                        <a:pt x="3426" y="11217"/>
                        <a:pt x="3428" y="11217"/>
                      </a:cubicBezTo>
                      <a:cubicBezTo>
                        <a:pt x="3431" y="11217"/>
                        <a:pt x="3433" y="11217"/>
                        <a:pt x="3438" y="11214"/>
                      </a:cubicBezTo>
                      <a:lnTo>
                        <a:pt x="3445" y="11212"/>
                      </a:lnTo>
                      <a:lnTo>
                        <a:pt x="4641" y="10729"/>
                      </a:lnTo>
                      <a:lnTo>
                        <a:pt x="4619" y="10678"/>
                      </a:lnTo>
                      <a:lnTo>
                        <a:pt x="3445" y="11151"/>
                      </a:lnTo>
                      <a:lnTo>
                        <a:pt x="56" y="20"/>
                      </a:lnTo>
                      <a:cubicBezTo>
                        <a:pt x="54" y="9"/>
                        <a:pt x="44" y="1"/>
                        <a:pt x="32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7" name="Google Shape;1497;p19"/>
                <p:cNvSpPr/>
                <p:nvPr/>
              </p:nvSpPr>
              <p:spPr>
                <a:xfrm>
                  <a:off x="-897204" y="1131727"/>
                  <a:ext cx="31488" cy="15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" h="280" extrusionOk="0">
                      <a:moveTo>
                        <a:pt x="539" y="1"/>
                      </a:moveTo>
                      <a:lnTo>
                        <a:pt x="20" y="226"/>
                      </a:lnTo>
                      <a:cubicBezTo>
                        <a:pt x="10" y="229"/>
                        <a:pt x="8" y="234"/>
                        <a:pt x="6" y="241"/>
                      </a:cubicBezTo>
                      <a:cubicBezTo>
                        <a:pt x="1" y="246"/>
                        <a:pt x="1" y="255"/>
                        <a:pt x="6" y="263"/>
                      </a:cubicBezTo>
                      <a:cubicBezTo>
                        <a:pt x="8" y="267"/>
                        <a:pt x="8" y="270"/>
                        <a:pt x="13" y="275"/>
                      </a:cubicBezTo>
                      <a:cubicBezTo>
                        <a:pt x="18" y="277"/>
                        <a:pt x="23" y="280"/>
                        <a:pt x="30" y="280"/>
                      </a:cubicBezTo>
                      <a:cubicBezTo>
                        <a:pt x="32" y="280"/>
                        <a:pt x="37" y="280"/>
                        <a:pt x="42" y="277"/>
                      </a:cubicBezTo>
                      <a:lnTo>
                        <a:pt x="559" y="52"/>
                      </a:lnTo>
                      <a:lnTo>
                        <a:pt x="539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8" name="Google Shape;1498;p19"/>
                <p:cNvSpPr/>
                <p:nvPr/>
              </p:nvSpPr>
              <p:spPr>
                <a:xfrm>
                  <a:off x="-811073" y="1519285"/>
                  <a:ext cx="109393" cy="39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2" h="698" extrusionOk="0">
                      <a:moveTo>
                        <a:pt x="1917" y="1"/>
                      </a:moveTo>
                      <a:lnTo>
                        <a:pt x="109" y="615"/>
                      </a:lnTo>
                      <a:lnTo>
                        <a:pt x="544" y="57"/>
                      </a:lnTo>
                      <a:lnTo>
                        <a:pt x="546" y="49"/>
                      </a:lnTo>
                      <a:cubicBezTo>
                        <a:pt x="558" y="37"/>
                        <a:pt x="556" y="20"/>
                        <a:pt x="544" y="11"/>
                      </a:cubicBezTo>
                      <a:cubicBezTo>
                        <a:pt x="539" y="7"/>
                        <a:pt x="533" y="5"/>
                        <a:pt x="528" y="5"/>
                      </a:cubicBezTo>
                      <a:cubicBezTo>
                        <a:pt x="519" y="5"/>
                        <a:pt x="511" y="9"/>
                        <a:pt x="505" y="18"/>
                      </a:cubicBezTo>
                      <a:lnTo>
                        <a:pt x="495" y="25"/>
                      </a:lnTo>
                      <a:lnTo>
                        <a:pt x="7" y="651"/>
                      </a:lnTo>
                      <a:cubicBezTo>
                        <a:pt x="0" y="658"/>
                        <a:pt x="0" y="675"/>
                        <a:pt x="7" y="685"/>
                      </a:cubicBezTo>
                      <a:cubicBezTo>
                        <a:pt x="12" y="690"/>
                        <a:pt x="22" y="697"/>
                        <a:pt x="32" y="697"/>
                      </a:cubicBezTo>
                      <a:cubicBezTo>
                        <a:pt x="34" y="697"/>
                        <a:pt x="37" y="692"/>
                        <a:pt x="39" y="692"/>
                      </a:cubicBezTo>
                      <a:lnTo>
                        <a:pt x="1941" y="49"/>
                      </a:lnTo>
                      <a:lnTo>
                        <a:pt x="1917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499" name="Google Shape;1499;p19"/>
                <p:cNvGrpSpPr/>
                <p:nvPr/>
              </p:nvGrpSpPr>
              <p:grpSpPr>
                <a:xfrm>
                  <a:off x="-1140441" y="200517"/>
                  <a:ext cx="1185466" cy="2160545"/>
                  <a:chOff x="-1140441" y="200517"/>
                  <a:chExt cx="1185466" cy="2160545"/>
                </a:xfrm>
              </p:grpSpPr>
              <p:sp>
                <p:nvSpPr>
                  <p:cNvPr id="1500" name="Google Shape;1500;p19"/>
                  <p:cNvSpPr/>
                  <p:nvPr/>
                </p:nvSpPr>
                <p:spPr>
                  <a:xfrm>
                    <a:off x="-287814" y="1262359"/>
                    <a:ext cx="287452" cy="1241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3" h="2204" extrusionOk="0">
                        <a:moveTo>
                          <a:pt x="2725" y="811"/>
                        </a:moveTo>
                        <a:lnTo>
                          <a:pt x="2725" y="811"/>
                        </a:lnTo>
                        <a:lnTo>
                          <a:pt x="2725" y="811"/>
                        </a:lnTo>
                        <a:cubicBezTo>
                          <a:pt x="2725" y="811"/>
                          <a:pt x="2725" y="811"/>
                          <a:pt x="2725" y="811"/>
                        </a:cubicBezTo>
                        <a:close/>
                        <a:moveTo>
                          <a:pt x="304" y="1792"/>
                        </a:moveTo>
                        <a:lnTo>
                          <a:pt x="297" y="1804"/>
                        </a:lnTo>
                        <a:cubicBezTo>
                          <a:pt x="301" y="1800"/>
                          <a:pt x="303" y="1796"/>
                          <a:pt x="304" y="1792"/>
                        </a:cubicBezTo>
                        <a:close/>
                        <a:moveTo>
                          <a:pt x="5042" y="62"/>
                        </a:moveTo>
                        <a:lnTo>
                          <a:pt x="5042" y="433"/>
                        </a:lnTo>
                        <a:lnTo>
                          <a:pt x="5045" y="433"/>
                        </a:lnTo>
                        <a:lnTo>
                          <a:pt x="95" y="2129"/>
                        </a:lnTo>
                        <a:lnTo>
                          <a:pt x="95" y="2129"/>
                        </a:lnTo>
                        <a:lnTo>
                          <a:pt x="241" y="1891"/>
                        </a:lnTo>
                        <a:lnTo>
                          <a:pt x="268" y="1845"/>
                        </a:lnTo>
                        <a:lnTo>
                          <a:pt x="275" y="1834"/>
                        </a:lnTo>
                        <a:lnTo>
                          <a:pt x="275" y="1834"/>
                        </a:lnTo>
                        <a:lnTo>
                          <a:pt x="268" y="1850"/>
                        </a:lnTo>
                        <a:lnTo>
                          <a:pt x="287" y="1818"/>
                        </a:lnTo>
                        <a:lnTo>
                          <a:pt x="285" y="1818"/>
                        </a:lnTo>
                        <a:lnTo>
                          <a:pt x="287" y="1816"/>
                        </a:lnTo>
                        <a:lnTo>
                          <a:pt x="289" y="1816"/>
                        </a:lnTo>
                        <a:lnTo>
                          <a:pt x="289" y="1813"/>
                        </a:lnTo>
                        <a:lnTo>
                          <a:pt x="294" y="1804"/>
                        </a:lnTo>
                        <a:lnTo>
                          <a:pt x="305" y="1787"/>
                        </a:lnTo>
                        <a:lnTo>
                          <a:pt x="305" y="1787"/>
                        </a:lnTo>
                        <a:cubicBezTo>
                          <a:pt x="305" y="1788"/>
                          <a:pt x="305" y="1790"/>
                          <a:pt x="304" y="1792"/>
                        </a:cubicBezTo>
                        <a:lnTo>
                          <a:pt x="304" y="1792"/>
                        </a:lnTo>
                        <a:lnTo>
                          <a:pt x="454" y="1551"/>
                        </a:lnTo>
                        <a:lnTo>
                          <a:pt x="2728" y="811"/>
                        </a:lnTo>
                        <a:lnTo>
                          <a:pt x="2728" y="811"/>
                        </a:lnTo>
                        <a:cubicBezTo>
                          <a:pt x="2726" y="812"/>
                          <a:pt x="2724" y="812"/>
                          <a:pt x="2722" y="812"/>
                        </a:cubicBezTo>
                        <a:lnTo>
                          <a:pt x="2722" y="812"/>
                        </a:lnTo>
                        <a:lnTo>
                          <a:pt x="2725" y="811"/>
                        </a:lnTo>
                        <a:lnTo>
                          <a:pt x="2725" y="811"/>
                        </a:lnTo>
                        <a:cubicBezTo>
                          <a:pt x="2723" y="812"/>
                          <a:pt x="2721" y="812"/>
                          <a:pt x="2720" y="812"/>
                        </a:cubicBezTo>
                        <a:lnTo>
                          <a:pt x="2720" y="812"/>
                        </a:lnTo>
                        <a:cubicBezTo>
                          <a:pt x="2719" y="812"/>
                          <a:pt x="2718" y="812"/>
                          <a:pt x="2718" y="812"/>
                        </a:cubicBezTo>
                        <a:lnTo>
                          <a:pt x="2718" y="812"/>
                        </a:lnTo>
                        <a:lnTo>
                          <a:pt x="2720" y="811"/>
                        </a:lnTo>
                        <a:lnTo>
                          <a:pt x="2728" y="811"/>
                        </a:lnTo>
                        <a:lnTo>
                          <a:pt x="5042" y="62"/>
                        </a:lnTo>
                        <a:close/>
                        <a:moveTo>
                          <a:pt x="5066" y="1"/>
                        </a:moveTo>
                        <a:lnTo>
                          <a:pt x="5042" y="11"/>
                        </a:lnTo>
                        <a:lnTo>
                          <a:pt x="2749" y="753"/>
                        </a:lnTo>
                        <a:lnTo>
                          <a:pt x="2745" y="753"/>
                        </a:lnTo>
                        <a:lnTo>
                          <a:pt x="2694" y="772"/>
                        </a:lnTo>
                        <a:lnTo>
                          <a:pt x="430" y="1503"/>
                        </a:lnTo>
                        <a:cubicBezTo>
                          <a:pt x="425" y="1505"/>
                          <a:pt x="418" y="1510"/>
                          <a:pt x="416" y="1515"/>
                        </a:cubicBezTo>
                        <a:lnTo>
                          <a:pt x="289" y="1716"/>
                        </a:lnTo>
                        <a:lnTo>
                          <a:pt x="289" y="1716"/>
                        </a:lnTo>
                        <a:lnTo>
                          <a:pt x="289" y="1716"/>
                        </a:lnTo>
                        <a:lnTo>
                          <a:pt x="285" y="1719"/>
                        </a:lnTo>
                        <a:lnTo>
                          <a:pt x="246" y="1782"/>
                        </a:lnTo>
                        <a:lnTo>
                          <a:pt x="205" y="1845"/>
                        </a:lnTo>
                        <a:lnTo>
                          <a:pt x="190" y="1874"/>
                        </a:lnTo>
                        <a:lnTo>
                          <a:pt x="185" y="1874"/>
                        </a:lnTo>
                        <a:lnTo>
                          <a:pt x="185" y="1876"/>
                        </a:lnTo>
                        <a:lnTo>
                          <a:pt x="166" y="1918"/>
                        </a:lnTo>
                        <a:lnTo>
                          <a:pt x="158" y="1918"/>
                        </a:lnTo>
                        <a:lnTo>
                          <a:pt x="158" y="1922"/>
                        </a:lnTo>
                        <a:lnTo>
                          <a:pt x="8" y="2165"/>
                        </a:lnTo>
                        <a:cubicBezTo>
                          <a:pt x="1" y="2172"/>
                          <a:pt x="1" y="2184"/>
                          <a:pt x="10" y="2194"/>
                        </a:cubicBezTo>
                        <a:cubicBezTo>
                          <a:pt x="13" y="2199"/>
                          <a:pt x="23" y="2204"/>
                          <a:pt x="32" y="2204"/>
                        </a:cubicBezTo>
                        <a:lnTo>
                          <a:pt x="37" y="2204"/>
                        </a:lnTo>
                        <a:lnTo>
                          <a:pt x="5083" y="479"/>
                        </a:lnTo>
                        <a:cubicBezTo>
                          <a:pt x="5093" y="474"/>
                          <a:pt x="5103" y="462"/>
                          <a:pt x="5103" y="455"/>
                        </a:cubicBezTo>
                        <a:lnTo>
                          <a:pt x="5103" y="25"/>
                        </a:lnTo>
                        <a:lnTo>
                          <a:pt x="5103" y="20"/>
                        </a:lnTo>
                        <a:lnTo>
                          <a:pt x="5098" y="20"/>
                        </a:lnTo>
                        <a:lnTo>
                          <a:pt x="5098" y="18"/>
                        </a:lnTo>
                        <a:cubicBezTo>
                          <a:pt x="5096" y="13"/>
                          <a:pt x="5093" y="8"/>
                          <a:pt x="5091" y="8"/>
                        </a:cubicBezTo>
                        <a:cubicBezTo>
                          <a:pt x="5083" y="1"/>
                          <a:pt x="5079" y="1"/>
                          <a:pt x="5069" y="1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01" name="Google Shape;1501;p19"/>
                  <p:cNvSpPr/>
                  <p:nvPr/>
                </p:nvSpPr>
                <p:spPr>
                  <a:xfrm>
                    <a:off x="-297898" y="673755"/>
                    <a:ext cx="165272" cy="6347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34" h="11268" extrusionOk="0">
                        <a:moveTo>
                          <a:pt x="31" y="0"/>
                        </a:moveTo>
                        <a:cubicBezTo>
                          <a:pt x="29" y="0"/>
                          <a:pt x="27" y="0"/>
                          <a:pt x="24" y="1"/>
                        </a:cubicBezTo>
                        <a:cubicBezTo>
                          <a:pt x="10" y="3"/>
                          <a:pt x="0" y="18"/>
                          <a:pt x="5" y="35"/>
                        </a:cubicBezTo>
                        <a:lnTo>
                          <a:pt x="2875" y="11243"/>
                        </a:lnTo>
                        <a:cubicBezTo>
                          <a:pt x="2880" y="11253"/>
                          <a:pt x="2890" y="11263"/>
                          <a:pt x="2902" y="11263"/>
                        </a:cubicBezTo>
                        <a:cubicBezTo>
                          <a:pt x="2907" y="11263"/>
                          <a:pt x="2907" y="11263"/>
                          <a:pt x="2909" y="11268"/>
                        </a:cubicBezTo>
                        <a:cubicBezTo>
                          <a:pt x="2924" y="11263"/>
                          <a:pt x="2933" y="11248"/>
                          <a:pt x="2931" y="11234"/>
                        </a:cubicBezTo>
                        <a:lnTo>
                          <a:pt x="58" y="23"/>
                        </a:lnTo>
                        <a:cubicBezTo>
                          <a:pt x="56" y="8"/>
                          <a:pt x="45" y="0"/>
                          <a:pt x="31" y="0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02" name="Google Shape;1502;p19"/>
                  <p:cNvSpPr/>
                  <p:nvPr/>
                </p:nvSpPr>
                <p:spPr>
                  <a:xfrm>
                    <a:off x="-375803" y="861281"/>
                    <a:ext cx="288522" cy="943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22" h="1675" extrusionOk="0">
                        <a:moveTo>
                          <a:pt x="5092" y="0"/>
                        </a:moveTo>
                        <a:cubicBezTo>
                          <a:pt x="5091" y="0"/>
                          <a:pt x="5089" y="0"/>
                          <a:pt x="5088" y="0"/>
                        </a:cubicBezTo>
                        <a:cubicBezTo>
                          <a:pt x="3307" y="430"/>
                          <a:pt x="56" y="1609"/>
                          <a:pt x="22" y="1621"/>
                        </a:cubicBezTo>
                        <a:cubicBezTo>
                          <a:pt x="10" y="1626"/>
                          <a:pt x="0" y="1643"/>
                          <a:pt x="8" y="1657"/>
                        </a:cubicBezTo>
                        <a:cubicBezTo>
                          <a:pt x="12" y="1670"/>
                          <a:pt x="22" y="1674"/>
                          <a:pt x="34" y="1674"/>
                        </a:cubicBezTo>
                        <a:cubicBezTo>
                          <a:pt x="37" y="1674"/>
                          <a:pt x="42" y="1672"/>
                          <a:pt x="39" y="1672"/>
                        </a:cubicBezTo>
                        <a:cubicBezTo>
                          <a:pt x="73" y="1660"/>
                          <a:pt x="3322" y="481"/>
                          <a:pt x="5098" y="56"/>
                        </a:cubicBezTo>
                        <a:cubicBezTo>
                          <a:pt x="5115" y="54"/>
                          <a:pt x="5122" y="37"/>
                          <a:pt x="5119" y="22"/>
                        </a:cubicBezTo>
                        <a:cubicBezTo>
                          <a:pt x="5117" y="9"/>
                          <a:pt x="5105" y="0"/>
                          <a:pt x="5092" y="0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503" name="Google Shape;1503;p19"/>
                  <p:cNvGrpSpPr/>
                  <p:nvPr/>
                </p:nvGrpSpPr>
                <p:grpSpPr>
                  <a:xfrm>
                    <a:off x="-1140441" y="200517"/>
                    <a:ext cx="1185466" cy="2160545"/>
                    <a:chOff x="-1140441" y="200517"/>
                    <a:chExt cx="1185466" cy="2160545"/>
                  </a:xfrm>
                </p:grpSpPr>
                <p:sp>
                  <p:nvSpPr>
                    <p:cNvPr id="1504" name="Google Shape;1504;p19"/>
                    <p:cNvSpPr/>
                    <p:nvPr/>
                  </p:nvSpPr>
                  <p:spPr>
                    <a:xfrm>
                      <a:off x="-970040" y="783826"/>
                      <a:ext cx="291451" cy="1078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174" h="1914" extrusionOk="0">
                          <a:moveTo>
                            <a:pt x="5140" y="1"/>
                          </a:moveTo>
                          <a:cubicBezTo>
                            <a:pt x="5136" y="1"/>
                            <a:pt x="5133" y="1"/>
                            <a:pt x="5129" y="2"/>
                          </a:cubicBezTo>
                          <a:lnTo>
                            <a:pt x="5108" y="12"/>
                          </a:lnTo>
                          <a:lnTo>
                            <a:pt x="3" y="1865"/>
                          </a:lnTo>
                          <a:lnTo>
                            <a:pt x="1" y="1865"/>
                          </a:lnTo>
                          <a:lnTo>
                            <a:pt x="10" y="1890"/>
                          </a:lnTo>
                          <a:lnTo>
                            <a:pt x="22" y="1914"/>
                          </a:lnTo>
                          <a:lnTo>
                            <a:pt x="5122" y="63"/>
                          </a:lnTo>
                          <a:lnTo>
                            <a:pt x="5151" y="53"/>
                          </a:lnTo>
                          <a:cubicBezTo>
                            <a:pt x="5163" y="51"/>
                            <a:pt x="5173" y="36"/>
                            <a:pt x="5171" y="24"/>
                          </a:cubicBezTo>
                          <a:cubicBezTo>
                            <a:pt x="5171" y="22"/>
                            <a:pt x="5171" y="22"/>
                            <a:pt x="5168" y="19"/>
                          </a:cubicBezTo>
                          <a:cubicBezTo>
                            <a:pt x="5162" y="8"/>
                            <a:pt x="5152" y="1"/>
                            <a:pt x="5140" y="1"/>
                          </a:cubicBezTo>
                          <a:close/>
                        </a:path>
                      </a:pathLst>
                    </a:custGeom>
                    <a:noFill/>
                    <a:ln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05" name="Google Shape;1505;p19"/>
                    <p:cNvSpPr/>
                    <p:nvPr/>
                  </p:nvSpPr>
                  <p:spPr>
                    <a:xfrm>
                      <a:off x="-1010373" y="835876"/>
                      <a:ext cx="42191" cy="6618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49" h="1175" extrusionOk="0">
                          <a:moveTo>
                            <a:pt x="321" y="0"/>
                          </a:moveTo>
                          <a:lnTo>
                            <a:pt x="18" y="119"/>
                          </a:lnTo>
                          <a:cubicBezTo>
                            <a:pt x="6" y="121"/>
                            <a:pt x="1" y="136"/>
                            <a:pt x="3" y="153"/>
                          </a:cubicBezTo>
                          <a:lnTo>
                            <a:pt x="299" y="1153"/>
                          </a:lnTo>
                          <a:cubicBezTo>
                            <a:pt x="304" y="1162"/>
                            <a:pt x="309" y="1167"/>
                            <a:pt x="316" y="1172"/>
                          </a:cubicBezTo>
                          <a:cubicBezTo>
                            <a:pt x="319" y="1172"/>
                            <a:pt x="324" y="1174"/>
                            <a:pt x="328" y="1174"/>
                          </a:cubicBezTo>
                          <a:cubicBezTo>
                            <a:pt x="331" y="1174"/>
                            <a:pt x="333" y="1174"/>
                            <a:pt x="336" y="1172"/>
                          </a:cubicBezTo>
                          <a:lnTo>
                            <a:pt x="748" y="1007"/>
                          </a:lnTo>
                          <a:lnTo>
                            <a:pt x="729" y="958"/>
                          </a:lnTo>
                          <a:lnTo>
                            <a:pt x="345" y="1111"/>
                          </a:lnTo>
                          <a:lnTo>
                            <a:pt x="64" y="160"/>
                          </a:lnTo>
                          <a:lnTo>
                            <a:pt x="343" y="51"/>
                          </a:lnTo>
                          <a:lnTo>
                            <a:pt x="321" y="0"/>
                          </a:lnTo>
                          <a:close/>
                        </a:path>
                      </a:pathLst>
                    </a:custGeom>
                    <a:noFill/>
                    <a:ln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506" name="Google Shape;1506;p19"/>
                    <p:cNvGrpSpPr/>
                    <p:nvPr/>
                  </p:nvGrpSpPr>
                  <p:grpSpPr>
                    <a:xfrm>
                      <a:off x="-1140441" y="200517"/>
                      <a:ext cx="1185466" cy="2160545"/>
                      <a:chOff x="-1140441" y="200517"/>
                      <a:chExt cx="1185466" cy="2160545"/>
                    </a:xfrm>
                  </p:grpSpPr>
                  <p:sp>
                    <p:nvSpPr>
                      <p:cNvPr id="1507" name="Google Shape;1507;p19"/>
                      <p:cNvSpPr/>
                      <p:nvPr/>
                    </p:nvSpPr>
                    <p:spPr>
                      <a:xfrm>
                        <a:off x="-1116106" y="200517"/>
                        <a:ext cx="1153582" cy="34564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0479" h="6136" extrusionOk="0">
                            <a:moveTo>
                              <a:pt x="20440" y="0"/>
                            </a:moveTo>
                            <a:lnTo>
                              <a:pt x="3" y="6082"/>
                            </a:lnTo>
                            <a:lnTo>
                              <a:pt x="0" y="6085"/>
                            </a:lnTo>
                            <a:lnTo>
                              <a:pt x="22" y="6136"/>
                            </a:lnTo>
                            <a:lnTo>
                              <a:pt x="16386" y="1259"/>
                            </a:lnTo>
                            <a:cubicBezTo>
                              <a:pt x="16388" y="1259"/>
                              <a:pt x="20479" y="97"/>
                              <a:pt x="20479" y="97"/>
                            </a:cubicBezTo>
                            <a:lnTo>
                              <a:pt x="20440" y="0"/>
                            </a:lnTo>
                            <a:close/>
                          </a:path>
                        </a:pathLst>
                      </a:custGeom>
                      <a:noFill/>
                      <a:ln w="9525" cap="flat" cmpd="sng">
                        <a:solidFill>
                          <a:schemeClr val="accent5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08" name="Google Shape;1508;p19"/>
                      <p:cNvSpPr/>
                      <p:nvPr/>
                    </p:nvSpPr>
                    <p:spPr>
                      <a:xfrm>
                        <a:off x="-488578" y="548925"/>
                        <a:ext cx="350204" cy="17749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6217" h="3151" extrusionOk="0">
                            <a:moveTo>
                              <a:pt x="5705" y="62"/>
                            </a:moveTo>
                            <a:lnTo>
                              <a:pt x="6151" y="1356"/>
                            </a:lnTo>
                            <a:lnTo>
                              <a:pt x="5559" y="1540"/>
                            </a:lnTo>
                            <a:lnTo>
                              <a:pt x="5557" y="1540"/>
                            </a:lnTo>
                            <a:lnTo>
                              <a:pt x="5506" y="1559"/>
                            </a:lnTo>
                            <a:lnTo>
                              <a:pt x="5503" y="1559"/>
                            </a:lnTo>
                            <a:lnTo>
                              <a:pt x="3414" y="2214"/>
                            </a:lnTo>
                            <a:lnTo>
                              <a:pt x="3407" y="2214"/>
                            </a:lnTo>
                            <a:cubicBezTo>
                              <a:pt x="3405" y="2214"/>
                              <a:pt x="3400" y="2214"/>
                              <a:pt x="3400" y="2217"/>
                            </a:cubicBezTo>
                            <a:lnTo>
                              <a:pt x="872" y="3008"/>
                            </a:lnTo>
                            <a:cubicBezTo>
                              <a:pt x="869" y="3010"/>
                              <a:pt x="869" y="3010"/>
                              <a:pt x="867" y="3010"/>
                            </a:cubicBezTo>
                            <a:lnTo>
                              <a:pt x="857" y="3017"/>
                            </a:lnTo>
                            <a:cubicBezTo>
                              <a:pt x="855" y="3017"/>
                              <a:pt x="850" y="3020"/>
                              <a:pt x="850" y="3020"/>
                            </a:cubicBezTo>
                            <a:lnTo>
                              <a:pt x="619" y="3090"/>
                            </a:lnTo>
                            <a:lnTo>
                              <a:pt x="69" y="2008"/>
                            </a:lnTo>
                            <a:lnTo>
                              <a:pt x="5705" y="62"/>
                            </a:lnTo>
                            <a:close/>
                            <a:moveTo>
                              <a:pt x="5728" y="0"/>
                            </a:moveTo>
                            <a:cubicBezTo>
                              <a:pt x="5725" y="0"/>
                              <a:pt x="5723" y="1"/>
                              <a:pt x="5722" y="2"/>
                            </a:cubicBezTo>
                            <a:lnTo>
                              <a:pt x="20" y="1964"/>
                            </a:lnTo>
                            <a:cubicBezTo>
                              <a:pt x="13" y="1967"/>
                              <a:pt x="8" y="1974"/>
                              <a:pt x="6" y="1979"/>
                            </a:cubicBezTo>
                            <a:cubicBezTo>
                              <a:pt x="1" y="1989"/>
                              <a:pt x="1" y="1996"/>
                              <a:pt x="6" y="2003"/>
                            </a:cubicBezTo>
                            <a:lnTo>
                              <a:pt x="581" y="3136"/>
                            </a:lnTo>
                            <a:cubicBezTo>
                              <a:pt x="583" y="3144"/>
                              <a:pt x="593" y="3151"/>
                              <a:pt x="605" y="3151"/>
                            </a:cubicBezTo>
                            <a:lnTo>
                              <a:pt x="612" y="3151"/>
                            </a:lnTo>
                            <a:lnTo>
                              <a:pt x="675" y="3131"/>
                            </a:lnTo>
                            <a:lnTo>
                              <a:pt x="729" y="3117"/>
                            </a:lnTo>
                            <a:lnTo>
                              <a:pt x="850" y="3076"/>
                            </a:lnTo>
                            <a:lnTo>
                              <a:pt x="874" y="3068"/>
                            </a:lnTo>
                            <a:lnTo>
                              <a:pt x="898" y="3059"/>
                            </a:lnTo>
                            <a:lnTo>
                              <a:pt x="3392" y="2280"/>
                            </a:lnTo>
                            <a:lnTo>
                              <a:pt x="3446" y="2265"/>
                            </a:lnTo>
                            <a:lnTo>
                              <a:pt x="5542" y="1608"/>
                            </a:lnTo>
                            <a:cubicBezTo>
                              <a:pt x="5544" y="1608"/>
                              <a:pt x="5552" y="1603"/>
                              <a:pt x="5554" y="1603"/>
                            </a:cubicBezTo>
                            <a:lnTo>
                              <a:pt x="6163" y="1416"/>
                            </a:lnTo>
                            <a:lnTo>
                              <a:pt x="6190" y="1406"/>
                            </a:lnTo>
                            <a:cubicBezTo>
                              <a:pt x="6199" y="1404"/>
                              <a:pt x="6207" y="1397"/>
                              <a:pt x="6209" y="1392"/>
                            </a:cubicBezTo>
                            <a:cubicBezTo>
                              <a:pt x="6209" y="1389"/>
                              <a:pt x="6209" y="1389"/>
                              <a:pt x="6212" y="1385"/>
                            </a:cubicBezTo>
                            <a:lnTo>
                              <a:pt x="6216" y="1368"/>
                            </a:lnTo>
                            <a:lnTo>
                              <a:pt x="6216" y="1365"/>
                            </a:lnTo>
                            <a:lnTo>
                              <a:pt x="5755" y="21"/>
                            </a:lnTo>
                            <a:cubicBezTo>
                              <a:pt x="5751" y="11"/>
                              <a:pt x="5746" y="9"/>
                              <a:pt x="5738" y="7"/>
                            </a:cubicBezTo>
                            <a:cubicBezTo>
                              <a:pt x="5735" y="2"/>
                              <a:pt x="5731" y="0"/>
                              <a:pt x="5728" y="0"/>
                            </a:cubicBezTo>
                            <a:close/>
                          </a:path>
                        </a:pathLst>
                      </a:custGeom>
                      <a:noFill/>
                      <a:ln w="9525" cap="flat" cmpd="sng">
                        <a:solidFill>
                          <a:schemeClr val="accent5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09" name="Google Shape;1509;p19"/>
                      <p:cNvSpPr/>
                      <p:nvPr/>
                    </p:nvSpPr>
                    <p:spPr>
                      <a:xfrm>
                        <a:off x="-1140441" y="590948"/>
                        <a:ext cx="415377" cy="177011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7374" h="31424" extrusionOk="0">
                            <a:moveTo>
                              <a:pt x="34" y="1"/>
                            </a:moveTo>
                            <a:cubicBezTo>
                              <a:pt x="29" y="3"/>
                              <a:pt x="22" y="3"/>
                              <a:pt x="12" y="5"/>
                            </a:cubicBezTo>
                            <a:cubicBezTo>
                              <a:pt x="5" y="20"/>
                              <a:pt x="0" y="32"/>
                              <a:pt x="10" y="44"/>
                            </a:cubicBezTo>
                            <a:cubicBezTo>
                              <a:pt x="10" y="49"/>
                              <a:pt x="12" y="54"/>
                              <a:pt x="20" y="64"/>
                            </a:cubicBezTo>
                            <a:cubicBezTo>
                              <a:pt x="90" y="297"/>
                              <a:pt x="612" y="2480"/>
                              <a:pt x="1340" y="5598"/>
                            </a:cubicBezTo>
                            <a:cubicBezTo>
                              <a:pt x="2128" y="8977"/>
                              <a:pt x="3166" y="13456"/>
                              <a:pt x="4159" y="17730"/>
                            </a:cubicBezTo>
                            <a:cubicBezTo>
                              <a:pt x="4161" y="17747"/>
                              <a:pt x="4166" y="17764"/>
                              <a:pt x="4168" y="17779"/>
                            </a:cubicBezTo>
                            <a:cubicBezTo>
                              <a:pt x="4171" y="17784"/>
                              <a:pt x="4171" y="17784"/>
                              <a:pt x="4171" y="17786"/>
                            </a:cubicBezTo>
                            <a:cubicBezTo>
                              <a:pt x="4338" y="18504"/>
                              <a:pt x="4501" y="19218"/>
                              <a:pt x="4666" y="19919"/>
                            </a:cubicBezTo>
                            <a:cubicBezTo>
                              <a:pt x="4668" y="19933"/>
                              <a:pt x="4671" y="19950"/>
                              <a:pt x="4673" y="19967"/>
                            </a:cubicBezTo>
                            <a:cubicBezTo>
                              <a:pt x="4673" y="19970"/>
                              <a:pt x="4678" y="19972"/>
                              <a:pt x="4678" y="19975"/>
                            </a:cubicBezTo>
                            <a:cubicBezTo>
                              <a:pt x="5893" y="25237"/>
                              <a:pt x="6946" y="29812"/>
                              <a:pt x="7240" y="31084"/>
                            </a:cubicBezTo>
                            <a:cubicBezTo>
                              <a:pt x="7286" y="31278"/>
                              <a:pt x="7313" y="31397"/>
                              <a:pt x="7320" y="31423"/>
                            </a:cubicBezTo>
                            <a:lnTo>
                              <a:pt x="7373" y="31423"/>
                            </a:lnTo>
                            <a:lnTo>
                              <a:pt x="7373" y="31418"/>
                            </a:lnTo>
                            <a:cubicBezTo>
                              <a:pt x="7356" y="31326"/>
                              <a:pt x="7332" y="31219"/>
                              <a:pt x="7298" y="31103"/>
                            </a:cubicBezTo>
                            <a:cubicBezTo>
                              <a:pt x="7296" y="31086"/>
                              <a:pt x="7288" y="31067"/>
                              <a:pt x="7286" y="31047"/>
                            </a:cubicBezTo>
                            <a:lnTo>
                              <a:pt x="7286" y="31045"/>
                            </a:lnTo>
                            <a:cubicBezTo>
                              <a:pt x="6907" y="29407"/>
                              <a:pt x="5886" y="24980"/>
                              <a:pt x="4726" y="19958"/>
                            </a:cubicBezTo>
                            <a:cubicBezTo>
                              <a:pt x="4726" y="19955"/>
                              <a:pt x="4724" y="19950"/>
                              <a:pt x="4724" y="19948"/>
                            </a:cubicBezTo>
                            <a:cubicBezTo>
                              <a:pt x="4719" y="19931"/>
                              <a:pt x="4717" y="19914"/>
                              <a:pt x="4714" y="19899"/>
                            </a:cubicBezTo>
                            <a:cubicBezTo>
                              <a:pt x="4549" y="19198"/>
                              <a:pt x="4387" y="18487"/>
                              <a:pt x="4219" y="17772"/>
                            </a:cubicBezTo>
                            <a:cubicBezTo>
                              <a:pt x="4219" y="17767"/>
                              <a:pt x="4217" y="17764"/>
                              <a:pt x="4217" y="17762"/>
                            </a:cubicBezTo>
                            <a:cubicBezTo>
                              <a:pt x="4214" y="17743"/>
                              <a:pt x="4210" y="17730"/>
                              <a:pt x="4207" y="17716"/>
                            </a:cubicBezTo>
                            <a:cubicBezTo>
                              <a:pt x="3669" y="15377"/>
                              <a:pt x="3113" y="12983"/>
                              <a:pt x="2591" y="10741"/>
                            </a:cubicBezTo>
                            <a:cubicBezTo>
                              <a:pt x="2589" y="10724"/>
                              <a:pt x="2582" y="10704"/>
                              <a:pt x="2579" y="10687"/>
                            </a:cubicBezTo>
                            <a:cubicBezTo>
                              <a:pt x="2147" y="8839"/>
                              <a:pt x="1742" y="7099"/>
                              <a:pt x="1390" y="5576"/>
                            </a:cubicBezTo>
                            <a:cubicBezTo>
                              <a:pt x="675" y="2526"/>
                              <a:pt x="158" y="367"/>
                              <a:pt x="68" y="52"/>
                            </a:cubicBezTo>
                            <a:cubicBezTo>
                              <a:pt x="59" y="25"/>
                              <a:pt x="56" y="13"/>
                              <a:pt x="54" y="8"/>
                            </a:cubicBezTo>
                            <a:cubicBezTo>
                              <a:pt x="46" y="3"/>
                              <a:pt x="44" y="1"/>
                              <a:pt x="34" y="1"/>
                            </a:cubicBezTo>
                            <a:close/>
                          </a:path>
                        </a:pathLst>
                      </a:custGeom>
                      <a:noFill/>
                      <a:ln w="9525" cap="flat" cmpd="sng">
                        <a:solidFill>
                          <a:schemeClr val="accent5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10" name="Google Shape;1510;p19"/>
                      <p:cNvSpPr/>
                      <p:nvPr/>
                    </p:nvSpPr>
                    <p:spPr>
                      <a:xfrm>
                        <a:off x="-1101066" y="231499"/>
                        <a:ext cx="1146090" cy="35020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0346" h="6217" extrusionOk="0">
                            <a:moveTo>
                              <a:pt x="20323" y="1"/>
                            </a:moveTo>
                            <a:lnTo>
                              <a:pt x="0" y="6166"/>
                            </a:lnTo>
                            <a:lnTo>
                              <a:pt x="22" y="6217"/>
                            </a:lnTo>
                            <a:lnTo>
                              <a:pt x="20345" y="76"/>
                            </a:lnTo>
                            <a:lnTo>
                              <a:pt x="20323" y="1"/>
                            </a:lnTo>
                            <a:close/>
                          </a:path>
                        </a:pathLst>
                      </a:custGeom>
                      <a:noFill/>
                      <a:ln w="9525" cap="flat" cmpd="sng">
                        <a:solidFill>
                          <a:schemeClr val="accent5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11" name="Google Shape;1511;p19"/>
                      <p:cNvSpPr/>
                      <p:nvPr/>
                    </p:nvSpPr>
                    <p:spPr>
                      <a:xfrm>
                        <a:off x="-878051" y="471583"/>
                        <a:ext cx="23152" cy="364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11" h="647" extrusionOk="0">
                            <a:moveTo>
                              <a:pt x="33" y="1"/>
                            </a:moveTo>
                            <a:cubicBezTo>
                              <a:pt x="28" y="1"/>
                              <a:pt x="24" y="2"/>
                              <a:pt x="20" y="4"/>
                            </a:cubicBezTo>
                            <a:cubicBezTo>
                              <a:pt x="8" y="14"/>
                              <a:pt x="0" y="33"/>
                              <a:pt x="10" y="45"/>
                            </a:cubicBezTo>
                            <a:lnTo>
                              <a:pt x="357" y="632"/>
                            </a:lnTo>
                            <a:cubicBezTo>
                              <a:pt x="362" y="642"/>
                              <a:pt x="372" y="647"/>
                              <a:pt x="379" y="647"/>
                            </a:cubicBezTo>
                            <a:cubicBezTo>
                              <a:pt x="386" y="647"/>
                              <a:pt x="389" y="645"/>
                              <a:pt x="396" y="642"/>
                            </a:cubicBezTo>
                            <a:cubicBezTo>
                              <a:pt x="408" y="632"/>
                              <a:pt x="410" y="615"/>
                              <a:pt x="403" y="603"/>
                            </a:cubicBezTo>
                            <a:lnTo>
                              <a:pt x="59" y="14"/>
                            </a:lnTo>
                            <a:cubicBezTo>
                              <a:pt x="52" y="5"/>
                              <a:pt x="42" y="1"/>
                              <a:pt x="33" y="1"/>
                            </a:cubicBezTo>
                            <a:close/>
                          </a:path>
                        </a:pathLst>
                      </a:custGeom>
                      <a:noFill/>
                      <a:ln w="9525" cap="flat" cmpd="sng">
                        <a:solidFill>
                          <a:schemeClr val="accent5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12" name="Google Shape;1512;p19"/>
                      <p:cNvSpPr/>
                      <p:nvPr/>
                    </p:nvSpPr>
                    <p:spPr>
                      <a:xfrm>
                        <a:off x="-617689" y="394127"/>
                        <a:ext cx="16279" cy="3723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89" h="661" extrusionOk="0">
                            <a:moveTo>
                              <a:pt x="33" y="1"/>
                            </a:moveTo>
                            <a:cubicBezTo>
                              <a:pt x="29" y="1"/>
                              <a:pt x="25" y="2"/>
                              <a:pt x="22" y="3"/>
                            </a:cubicBezTo>
                            <a:cubicBezTo>
                              <a:pt x="10" y="8"/>
                              <a:pt x="0" y="25"/>
                              <a:pt x="7" y="40"/>
                            </a:cubicBezTo>
                            <a:lnTo>
                              <a:pt x="235" y="644"/>
                            </a:lnTo>
                            <a:cubicBezTo>
                              <a:pt x="240" y="656"/>
                              <a:pt x="250" y="661"/>
                              <a:pt x="262" y="661"/>
                            </a:cubicBezTo>
                            <a:lnTo>
                              <a:pt x="267" y="661"/>
                            </a:lnTo>
                            <a:cubicBezTo>
                              <a:pt x="279" y="656"/>
                              <a:pt x="289" y="639"/>
                              <a:pt x="284" y="625"/>
                            </a:cubicBezTo>
                            <a:lnTo>
                              <a:pt x="58" y="18"/>
                            </a:lnTo>
                            <a:cubicBezTo>
                              <a:pt x="55" y="9"/>
                              <a:pt x="44" y="1"/>
                              <a:pt x="33" y="1"/>
                            </a:cubicBezTo>
                            <a:close/>
                          </a:path>
                        </a:pathLst>
                      </a:custGeom>
                      <a:noFill/>
                      <a:ln w="9525" cap="flat" cmpd="sng">
                        <a:solidFill>
                          <a:schemeClr val="accent5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13" name="Google Shape;1513;p19"/>
                      <p:cNvSpPr/>
                      <p:nvPr/>
                    </p:nvSpPr>
                    <p:spPr>
                      <a:xfrm>
                        <a:off x="-375803" y="323939"/>
                        <a:ext cx="15491" cy="3475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5" h="617" extrusionOk="0">
                            <a:moveTo>
                              <a:pt x="32" y="1"/>
                            </a:moveTo>
                            <a:cubicBezTo>
                              <a:pt x="28" y="1"/>
                              <a:pt x="25" y="1"/>
                              <a:pt x="22" y="2"/>
                            </a:cubicBezTo>
                            <a:cubicBezTo>
                              <a:pt x="10" y="10"/>
                              <a:pt x="0" y="24"/>
                              <a:pt x="8" y="39"/>
                            </a:cubicBezTo>
                            <a:lnTo>
                              <a:pt x="216" y="597"/>
                            </a:lnTo>
                            <a:cubicBezTo>
                              <a:pt x="221" y="609"/>
                              <a:pt x="231" y="616"/>
                              <a:pt x="243" y="616"/>
                            </a:cubicBezTo>
                            <a:cubicBezTo>
                              <a:pt x="248" y="616"/>
                              <a:pt x="250" y="611"/>
                              <a:pt x="253" y="611"/>
                            </a:cubicBezTo>
                            <a:cubicBezTo>
                              <a:pt x="265" y="607"/>
                              <a:pt x="274" y="592"/>
                              <a:pt x="267" y="575"/>
                            </a:cubicBezTo>
                            <a:lnTo>
                              <a:pt x="59" y="17"/>
                            </a:lnTo>
                            <a:cubicBezTo>
                              <a:pt x="55" y="7"/>
                              <a:pt x="43" y="1"/>
                              <a:pt x="32" y="1"/>
                            </a:cubicBezTo>
                            <a:close/>
                          </a:path>
                        </a:pathLst>
                      </a:custGeom>
                      <a:noFill/>
                      <a:ln w="9525" cap="flat" cmpd="sng">
                        <a:solidFill>
                          <a:schemeClr val="accent5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14" name="Google Shape;1514;p19"/>
                      <p:cNvSpPr/>
                      <p:nvPr/>
                    </p:nvSpPr>
                    <p:spPr>
                      <a:xfrm>
                        <a:off x="-223034" y="276564"/>
                        <a:ext cx="12505" cy="3661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2" h="650" extrusionOk="0">
                            <a:moveTo>
                              <a:pt x="32" y="0"/>
                            </a:moveTo>
                            <a:cubicBezTo>
                              <a:pt x="29" y="0"/>
                              <a:pt x="26" y="1"/>
                              <a:pt x="23" y="2"/>
                            </a:cubicBezTo>
                            <a:cubicBezTo>
                              <a:pt x="6" y="4"/>
                              <a:pt x="1" y="19"/>
                              <a:pt x="3" y="33"/>
                            </a:cubicBezTo>
                            <a:lnTo>
                              <a:pt x="168" y="628"/>
                            </a:lnTo>
                            <a:cubicBezTo>
                              <a:pt x="171" y="640"/>
                              <a:pt x="183" y="649"/>
                              <a:pt x="195" y="649"/>
                            </a:cubicBezTo>
                            <a:cubicBezTo>
                              <a:pt x="197" y="649"/>
                              <a:pt x="200" y="649"/>
                              <a:pt x="200" y="647"/>
                            </a:cubicBezTo>
                            <a:cubicBezTo>
                              <a:pt x="217" y="644"/>
                              <a:pt x="221" y="628"/>
                              <a:pt x="219" y="613"/>
                            </a:cubicBezTo>
                            <a:lnTo>
                              <a:pt x="54" y="19"/>
                            </a:lnTo>
                            <a:cubicBezTo>
                              <a:pt x="52" y="7"/>
                              <a:pt x="43" y="0"/>
                              <a:pt x="32" y="0"/>
                            </a:cubicBezTo>
                            <a:close/>
                          </a:path>
                        </a:pathLst>
                      </a:custGeom>
                      <a:noFill/>
                      <a:ln w="9525" cap="flat" cmpd="sng">
                        <a:solidFill>
                          <a:schemeClr val="accent5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15" name="Google Shape;1515;p19"/>
                      <p:cNvSpPr/>
                      <p:nvPr/>
                    </p:nvSpPr>
                    <p:spPr>
                      <a:xfrm>
                        <a:off x="-992178" y="723552"/>
                        <a:ext cx="470018" cy="77172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8344" h="13700" extrusionOk="0">
                            <a:moveTo>
                              <a:pt x="5276" y="0"/>
                            </a:moveTo>
                            <a:cubicBezTo>
                              <a:pt x="5273" y="0"/>
                              <a:pt x="5269" y="1"/>
                              <a:pt x="5265" y="2"/>
                            </a:cubicBezTo>
                            <a:lnTo>
                              <a:pt x="1" y="1997"/>
                            </a:lnTo>
                            <a:lnTo>
                              <a:pt x="22" y="2050"/>
                            </a:lnTo>
                            <a:lnTo>
                              <a:pt x="5256" y="65"/>
                            </a:lnTo>
                            <a:lnTo>
                              <a:pt x="5505" y="1084"/>
                            </a:lnTo>
                            <a:lnTo>
                              <a:pt x="5518" y="1140"/>
                            </a:lnTo>
                            <a:lnTo>
                              <a:pt x="8281" y="12400"/>
                            </a:lnTo>
                            <a:lnTo>
                              <a:pt x="4933" y="13649"/>
                            </a:lnTo>
                            <a:lnTo>
                              <a:pt x="4955" y="13700"/>
                            </a:lnTo>
                            <a:lnTo>
                              <a:pt x="8322" y="12441"/>
                            </a:lnTo>
                            <a:cubicBezTo>
                              <a:pt x="8339" y="12436"/>
                              <a:pt x="8344" y="12421"/>
                              <a:pt x="8342" y="12409"/>
                            </a:cubicBezTo>
                            <a:lnTo>
                              <a:pt x="5569" y="1094"/>
                            </a:lnTo>
                            <a:lnTo>
                              <a:pt x="5304" y="19"/>
                            </a:lnTo>
                            <a:cubicBezTo>
                              <a:pt x="5302" y="12"/>
                              <a:pt x="5297" y="5"/>
                              <a:pt x="5290" y="2"/>
                            </a:cubicBezTo>
                            <a:cubicBezTo>
                              <a:pt x="5285" y="1"/>
                              <a:pt x="5280" y="0"/>
                              <a:pt x="5276" y="0"/>
                            </a:cubicBezTo>
                            <a:close/>
                          </a:path>
                        </a:pathLst>
                      </a:custGeom>
                      <a:noFill/>
                      <a:ln w="9525" cap="flat" cmpd="sng">
                        <a:solidFill>
                          <a:schemeClr val="accent5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</p:grpSp>
          </p:grp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p20"/>
          <p:cNvSpPr txBox="1">
            <a:spLocks noGrp="1"/>
          </p:cNvSpPr>
          <p:nvPr>
            <p:ph type="ctrTitle"/>
          </p:nvPr>
        </p:nvSpPr>
        <p:spPr>
          <a:xfrm>
            <a:off x="734825" y="467577"/>
            <a:ext cx="4284000" cy="11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18" name="Google Shape;1518;p20"/>
          <p:cNvSpPr txBox="1">
            <a:spLocks noGrp="1"/>
          </p:cNvSpPr>
          <p:nvPr>
            <p:ph type="subTitle" idx="1"/>
          </p:nvPr>
        </p:nvSpPr>
        <p:spPr>
          <a:xfrm>
            <a:off x="729875" y="2282875"/>
            <a:ext cx="4293900" cy="98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19" name="Google Shape;1519;p20"/>
          <p:cNvSpPr txBox="1"/>
          <p:nvPr/>
        </p:nvSpPr>
        <p:spPr>
          <a:xfrm>
            <a:off x="1116575" y="3263575"/>
            <a:ext cx="3520500" cy="7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CREDITS: This presentation template was created by </a:t>
            </a:r>
            <a:r>
              <a:rPr lang="en" sz="13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including icons by </a:t>
            </a:r>
            <a:r>
              <a:rPr lang="en" sz="13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and infographics &amp; images by </a:t>
            </a:r>
            <a:r>
              <a:rPr lang="en" sz="13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300" b="1">
              <a:solidFill>
                <a:schemeClr val="dk1"/>
              </a:solidFill>
              <a:highlight>
                <a:srgbClr val="DFDEFC"/>
              </a:highlight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520" name="Google Shape;1520;p20"/>
          <p:cNvGrpSpPr/>
          <p:nvPr/>
        </p:nvGrpSpPr>
        <p:grpSpPr>
          <a:xfrm>
            <a:off x="4231739" y="-26525"/>
            <a:ext cx="5324418" cy="4298580"/>
            <a:chOff x="-461373" y="-34575"/>
            <a:chExt cx="5324418" cy="4298580"/>
          </a:xfrm>
        </p:grpSpPr>
        <p:grpSp>
          <p:nvGrpSpPr>
            <p:cNvPr id="1521" name="Google Shape;1521;p20"/>
            <p:cNvGrpSpPr/>
            <p:nvPr/>
          </p:nvGrpSpPr>
          <p:grpSpPr>
            <a:xfrm>
              <a:off x="1140475" y="-34575"/>
              <a:ext cx="3722570" cy="4298580"/>
              <a:chOff x="1140475" y="0"/>
              <a:chExt cx="3722570" cy="4298580"/>
            </a:xfrm>
          </p:grpSpPr>
          <p:sp>
            <p:nvSpPr>
              <p:cNvPr id="1522" name="Google Shape;1522;p20"/>
              <p:cNvSpPr/>
              <p:nvPr/>
            </p:nvSpPr>
            <p:spPr>
              <a:xfrm>
                <a:off x="1915205" y="0"/>
                <a:ext cx="378622" cy="4298580"/>
              </a:xfrm>
              <a:custGeom>
                <a:avLst/>
                <a:gdLst/>
                <a:ahLst/>
                <a:cxnLst/>
                <a:rect l="l" t="t" r="r" b="b"/>
                <a:pathLst>
                  <a:path w="2599" h="29507" extrusionOk="0">
                    <a:moveTo>
                      <a:pt x="1" y="1"/>
                    </a:moveTo>
                    <a:lnTo>
                      <a:pt x="1949" y="29507"/>
                    </a:lnTo>
                    <a:lnTo>
                      <a:pt x="2599" y="29507"/>
                    </a:lnTo>
                    <a:lnTo>
                      <a:pt x="1374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29019"/>
                    </a:srgbClr>
                  </a:gs>
                  <a:gs pos="100000">
                    <a:srgbClr val="F9EDFD">
                      <a:alpha val="34509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20"/>
              <p:cNvSpPr/>
              <p:nvPr/>
            </p:nvSpPr>
            <p:spPr>
              <a:xfrm>
                <a:off x="2574410" y="0"/>
                <a:ext cx="464136" cy="4298580"/>
              </a:xfrm>
              <a:custGeom>
                <a:avLst/>
                <a:gdLst/>
                <a:ahLst/>
                <a:cxnLst/>
                <a:rect l="l" t="t" r="r" b="b"/>
                <a:pathLst>
                  <a:path w="3186" h="29507" extrusionOk="0">
                    <a:moveTo>
                      <a:pt x="1373" y="1"/>
                    </a:moveTo>
                    <a:lnTo>
                      <a:pt x="0" y="29507"/>
                    </a:lnTo>
                    <a:lnTo>
                      <a:pt x="687" y="29507"/>
                    </a:lnTo>
                    <a:lnTo>
                      <a:pt x="3186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29019"/>
                    </a:srgbClr>
                  </a:gs>
                  <a:gs pos="100000">
                    <a:srgbClr val="F9EDFD">
                      <a:alpha val="34509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20"/>
              <p:cNvSpPr/>
              <p:nvPr/>
            </p:nvSpPr>
            <p:spPr>
              <a:xfrm>
                <a:off x="2805897" y="0"/>
                <a:ext cx="1137178" cy="4298580"/>
              </a:xfrm>
              <a:custGeom>
                <a:avLst/>
                <a:gdLst/>
                <a:ahLst/>
                <a:cxnLst/>
                <a:rect l="l" t="t" r="r" b="b"/>
                <a:pathLst>
                  <a:path w="7806" h="29507" extrusionOk="0">
                    <a:moveTo>
                      <a:pt x="5937" y="1"/>
                    </a:moveTo>
                    <a:lnTo>
                      <a:pt x="0" y="29507"/>
                    </a:lnTo>
                    <a:lnTo>
                      <a:pt x="505" y="29507"/>
                    </a:lnTo>
                    <a:lnTo>
                      <a:pt x="78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29019"/>
                    </a:srgbClr>
                  </a:gs>
                  <a:gs pos="100000">
                    <a:srgbClr val="F9EDFD">
                      <a:alpha val="34509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20"/>
              <p:cNvSpPr/>
              <p:nvPr/>
            </p:nvSpPr>
            <p:spPr>
              <a:xfrm>
                <a:off x="3071327" y="0"/>
                <a:ext cx="1791718" cy="4298580"/>
              </a:xfrm>
              <a:custGeom>
                <a:avLst/>
                <a:gdLst/>
                <a:ahLst/>
                <a:cxnLst/>
                <a:rect l="l" t="t" r="r" b="b"/>
                <a:pathLst>
                  <a:path w="12299" h="29507" extrusionOk="0">
                    <a:moveTo>
                      <a:pt x="10493" y="1"/>
                    </a:moveTo>
                    <a:lnTo>
                      <a:pt x="0" y="29507"/>
                    </a:lnTo>
                    <a:lnTo>
                      <a:pt x="609" y="29507"/>
                    </a:lnTo>
                    <a:lnTo>
                      <a:pt x="12298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29019"/>
                    </a:srgbClr>
                  </a:gs>
                  <a:gs pos="100000">
                    <a:srgbClr val="F9EDFD">
                      <a:alpha val="34509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20"/>
              <p:cNvSpPr/>
              <p:nvPr/>
            </p:nvSpPr>
            <p:spPr>
              <a:xfrm>
                <a:off x="1140475" y="0"/>
                <a:ext cx="710190" cy="4298580"/>
              </a:xfrm>
              <a:custGeom>
                <a:avLst/>
                <a:gdLst/>
                <a:ahLst/>
                <a:cxnLst/>
                <a:rect l="l" t="t" r="r" b="b"/>
                <a:pathLst>
                  <a:path w="4875" h="29507" extrusionOk="0">
                    <a:moveTo>
                      <a:pt x="1" y="1"/>
                    </a:moveTo>
                    <a:lnTo>
                      <a:pt x="3802" y="29507"/>
                    </a:lnTo>
                    <a:lnTo>
                      <a:pt x="4875" y="29507"/>
                    </a:lnTo>
                    <a:lnTo>
                      <a:pt x="1711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29019"/>
                    </a:srgbClr>
                  </a:gs>
                  <a:gs pos="100000">
                    <a:srgbClr val="F9EDFD">
                      <a:alpha val="34509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7" name="Google Shape;1527;p20"/>
            <p:cNvSpPr/>
            <p:nvPr/>
          </p:nvSpPr>
          <p:spPr>
            <a:xfrm flipH="1">
              <a:off x="365497" y="-34575"/>
              <a:ext cx="1137178" cy="4298580"/>
            </a:xfrm>
            <a:custGeom>
              <a:avLst/>
              <a:gdLst/>
              <a:ahLst/>
              <a:cxnLst/>
              <a:rect l="l" t="t" r="r" b="b"/>
              <a:pathLst>
                <a:path w="7806" h="29507" extrusionOk="0">
                  <a:moveTo>
                    <a:pt x="5937" y="1"/>
                  </a:moveTo>
                  <a:lnTo>
                    <a:pt x="0" y="29507"/>
                  </a:lnTo>
                  <a:lnTo>
                    <a:pt x="505" y="29507"/>
                  </a:lnTo>
                  <a:lnTo>
                    <a:pt x="7805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019"/>
                  </a:srgbClr>
                </a:gs>
                <a:gs pos="100000">
                  <a:srgbClr val="F9EDFD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20"/>
            <p:cNvSpPr/>
            <p:nvPr/>
          </p:nvSpPr>
          <p:spPr>
            <a:xfrm flipH="1">
              <a:off x="-461373" y="-34575"/>
              <a:ext cx="1791718" cy="4298580"/>
            </a:xfrm>
            <a:custGeom>
              <a:avLst/>
              <a:gdLst/>
              <a:ahLst/>
              <a:cxnLst/>
              <a:rect l="l" t="t" r="r" b="b"/>
              <a:pathLst>
                <a:path w="12299" h="29507" extrusionOk="0">
                  <a:moveTo>
                    <a:pt x="10493" y="1"/>
                  </a:moveTo>
                  <a:lnTo>
                    <a:pt x="0" y="29507"/>
                  </a:lnTo>
                  <a:lnTo>
                    <a:pt x="609" y="29507"/>
                  </a:lnTo>
                  <a:lnTo>
                    <a:pt x="12298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019"/>
                  </a:srgbClr>
                </a:gs>
                <a:gs pos="100000">
                  <a:srgbClr val="F9EDFD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9" name="Google Shape;1529;p20"/>
          <p:cNvSpPr/>
          <p:nvPr/>
        </p:nvSpPr>
        <p:spPr>
          <a:xfrm flipH="1">
            <a:off x="4753457" y="4297607"/>
            <a:ext cx="1160243" cy="915044"/>
          </a:xfrm>
          <a:custGeom>
            <a:avLst/>
            <a:gdLst/>
            <a:ahLst/>
            <a:cxnLst/>
            <a:rect l="l" t="t" r="r" b="b"/>
            <a:pathLst>
              <a:path w="44301" h="34942" extrusionOk="0">
                <a:moveTo>
                  <a:pt x="11796" y="7098"/>
                </a:moveTo>
                <a:cubicBezTo>
                  <a:pt x="11800" y="7098"/>
                  <a:pt x="11804" y="7099"/>
                  <a:pt x="11808" y="7100"/>
                </a:cubicBezTo>
                <a:lnTo>
                  <a:pt x="14254" y="7893"/>
                </a:lnTo>
                <a:cubicBezTo>
                  <a:pt x="14266" y="7895"/>
                  <a:pt x="14273" y="7905"/>
                  <a:pt x="14281" y="7917"/>
                </a:cubicBezTo>
                <a:cubicBezTo>
                  <a:pt x="14290" y="7929"/>
                  <a:pt x="14290" y="7941"/>
                  <a:pt x="14283" y="7954"/>
                </a:cubicBezTo>
                <a:cubicBezTo>
                  <a:pt x="14281" y="7956"/>
                  <a:pt x="14281" y="7958"/>
                  <a:pt x="14278" y="7961"/>
                </a:cubicBezTo>
                <a:lnTo>
                  <a:pt x="14074" y="10824"/>
                </a:lnTo>
                <a:cubicBezTo>
                  <a:pt x="14074" y="10836"/>
                  <a:pt x="14065" y="10848"/>
                  <a:pt x="14055" y="10858"/>
                </a:cubicBezTo>
                <a:cubicBezTo>
                  <a:pt x="14048" y="10865"/>
                  <a:pt x="14038" y="10867"/>
                  <a:pt x="14028" y="10867"/>
                </a:cubicBezTo>
                <a:lnTo>
                  <a:pt x="14019" y="10867"/>
                </a:lnTo>
                <a:lnTo>
                  <a:pt x="11653" y="10307"/>
                </a:lnTo>
                <a:cubicBezTo>
                  <a:pt x="11634" y="10300"/>
                  <a:pt x="11617" y="10283"/>
                  <a:pt x="11617" y="10261"/>
                </a:cubicBezTo>
                <a:lnTo>
                  <a:pt x="11750" y="7143"/>
                </a:lnTo>
                <a:cubicBezTo>
                  <a:pt x="11750" y="7129"/>
                  <a:pt x="11760" y="7117"/>
                  <a:pt x="11770" y="7107"/>
                </a:cubicBezTo>
                <a:cubicBezTo>
                  <a:pt x="11778" y="7100"/>
                  <a:pt x="11787" y="7098"/>
                  <a:pt x="11796" y="7098"/>
                </a:cubicBezTo>
                <a:close/>
                <a:moveTo>
                  <a:pt x="14400" y="7938"/>
                </a:moveTo>
                <a:cubicBezTo>
                  <a:pt x="14406" y="7938"/>
                  <a:pt x="14411" y="7939"/>
                  <a:pt x="14416" y="7941"/>
                </a:cubicBezTo>
                <a:lnTo>
                  <a:pt x="16141" y="8495"/>
                </a:lnTo>
                <a:cubicBezTo>
                  <a:pt x="16161" y="8502"/>
                  <a:pt x="16175" y="8519"/>
                  <a:pt x="16173" y="8541"/>
                </a:cubicBezTo>
                <a:lnTo>
                  <a:pt x="16049" y="11297"/>
                </a:lnTo>
                <a:cubicBezTo>
                  <a:pt x="16044" y="11314"/>
                  <a:pt x="16039" y="11326"/>
                  <a:pt x="16027" y="11331"/>
                </a:cubicBezTo>
                <a:cubicBezTo>
                  <a:pt x="16018" y="11338"/>
                  <a:pt x="16008" y="11340"/>
                  <a:pt x="16001" y="11340"/>
                </a:cubicBezTo>
                <a:lnTo>
                  <a:pt x="15991" y="11340"/>
                </a:lnTo>
                <a:lnTo>
                  <a:pt x="14188" y="10909"/>
                </a:lnTo>
                <a:cubicBezTo>
                  <a:pt x="14169" y="10904"/>
                  <a:pt x="14152" y="10884"/>
                  <a:pt x="14157" y="10860"/>
                </a:cubicBezTo>
                <a:lnTo>
                  <a:pt x="14356" y="7980"/>
                </a:lnTo>
                <a:cubicBezTo>
                  <a:pt x="14356" y="7966"/>
                  <a:pt x="14365" y="7954"/>
                  <a:pt x="14378" y="7946"/>
                </a:cubicBezTo>
                <a:cubicBezTo>
                  <a:pt x="14385" y="7941"/>
                  <a:pt x="14393" y="7938"/>
                  <a:pt x="14400" y="7938"/>
                </a:cubicBezTo>
                <a:close/>
                <a:moveTo>
                  <a:pt x="37695" y="14795"/>
                </a:moveTo>
                <a:lnTo>
                  <a:pt x="42763" y="14861"/>
                </a:lnTo>
                <a:cubicBezTo>
                  <a:pt x="42775" y="14861"/>
                  <a:pt x="42787" y="14868"/>
                  <a:pt x="42794" y="14878"/>
                </a:cubicBezTo>
                <a:cubicBezTo>
                  <a:pt x="42804" y="14885"/>
                  <a:pt x="42807" y="14897"/>
                  <a:pt x="42807" y="14909"/>
                </a:cubicBezTo>
                <a:lnTo>
                  <a:pt x="42741" y="16527"/>
                </a:lnTo>
                <a:cubicBezTo>
                  <a:pt x="42741" y="16552"/>
                  <a:pt x="42719" y="16569"/>
                  <a:pt x="42695" y="16569"/>
                </a:cubicBezTo>
                <a:lnTo>
                  <a:pt x="37554" y="16726"/>
                </a:lnTo>
                <a:cubicBezTo>
                  <a:pt x="37542" y="16726"/>
                  <a:pt x="37530" y="16721"/>
                  <a:pt x="37523" y="16712"/>
                </a:cubicBezTo>
                <a:cubicBezTo>
                  <a:pt x="37513" y="16704"/>
                  <a:pt x="37506" y="16692"/>
                  <a:pt x="37506" y="16678"/>
                </a:cubicBezTo>
                <a:cubicBezTo>
                  <a:pt x="37566" y="15853"/>
                  <a:pt x="37617" y="15246"/>
                  <a:pt x="37639" y="14955"/>
                </a:cubicBezTo>
                <a:lnTo>
                  <a:pt x="37649" y="14836"/>
                </a:lnTo>
                <a:cubicBezTo>
                  <a:pt x="37651" y="14812"/>
                  <a:pt x="37671" y="14795"/>
                  <a:pt x="37695" y="14795"/>
                </a:cubicBezTo>
                <a:close/>
                <a:moveTo>
                  <a:pt x="11657" y="10387"/>
                </a:moveTo>
                <a:cubicBezTo>
                  <a:pt x="11661" y="10387"/>
                  <a:pt x="11665" y="10388"/>
                  <a:pt x="11670" y="10389"/>
                </a:cubicBezTo>
                <a:lnTo>
                  <a:pt x="14031" y="10952"/>
                </a:lnTo>
                <a:cubicBezTo>
                  <a:pt x="14052" y="10959"/>
                  <a:pt x="14067" y="10976"/>
                  <a:pt x="14065" y="11001"/>
                </a:cubicBezTo>
                <a:lnTo>
                  <a:pt x="13582" y="18361"/>
                </a:lnTo>
                <a:cubicBezTo>
                  <a:pt x="13582" y="18374"/>
                  <a:pt x="13575" y="18388"/>
                  <a:pt x="13565" y="18395"/>
                </a:cubicBezTo>
                <a:cubicBezTo>
                  <a:pt x="13555" y="18400"/>
                  <a:pt x="13545" y="18403"/>
                  <a:pt x="13538" y="18403"/>
                </a:cubicBezTo>
                <a:lnTo>
                  <a:pt x="13526" y="18403"/>
                </a:lnTo>
                <a:lnTo>
                  <a:pt x="12252" y="18075"/>
                </a:lnTo>
                <a:cubicBezTo>
                  <a:pt x="11842" y="17971"/>
                  <a:pt x="11505" y="17886"/>
                  <a:pt x="11330" y="17840"/>
                </a:cubicBezTo>
                <a:cubicBezTo>
                  <a:pt x="11309" y="17833"/>
                  <a:pt x="11294" y="17816"/>
                  <a:pt x="11296" y="17794"/>
                </a:cubicBezTo>
                <a:lnTo>
                  <a:pt x="11612" y="10433"/>
                </a:lnTo>
                <a:cubicBezTo>
                  <a:pt x="11612" y="10418"/>
                  <a:pt x="11622" y="10406"/>
                  <a:pt x="11629" y="10397"/>
                </a:cubicBezTo>
                <a:cubicBezTo>
                  <a:pt x="11638" y="10391"/>
                  <a:pt x="11646" y="10387"/>
                  <a:pt x="11657" y="10387"/>
                </a:cubicBezTo>
                <a:close/>
                <a:moveTo>
                  <a:pt x="14181" y="10994"/>
                </a:moveTo>
                <a:cubicBezTo>
                  <a:pt x="14186" y="10994"/>
                  <a:pt x="14191" y="10995"/>
                  <a:pt x="14196" y="10998"/>
                </a:cubicBezTo>
                <a:lnTo>
                  <a:pt x="16001" y="11428"/>
                </a:lnTo>
                <a:cubicBezTo>
                  <a:pt x="16020" y="11435"/>
                  <a:pt x="16037" y="11452"/>
                  <a:pt x="16032" y="11474"/>
                </a:cubicBezTo>
                <a:lnTo>
                  <a:pt x="15693" y="18900"/>
                </a:lnTo>
                <a:cubicBezTo>
                  <a:pt x="15693" y="18912"/>
                  <a:pt x="15688" y="18924"/>
                  <a:pt x="15678" y="18934"/>
                </a:cubicBezTo>
                <a:cubicBezTo>
                  <a:pt x="15668" y="18941"/>
                  <a:pt x="15661" y="18944"/>
                  <a:pt x="15651" y="18944"/>
                </a:cubicBezTo>
                <a:lnTo>
                  <a:pt x="15639" y="18944"/>
                </a:lnTo>
                <a:cubicBezTo>
                  <a:pt x="15532" y="18919"/>
                  <a:pt x="14455" y="18643"/>
                  <a:pt x="13655" y="18437"/>
                </a:cubicBezTo>
                <a:cubicBezTo>
                  <a:pt x="13635" y="18429"/>
                  <a:pt x="13618" y="18412"/>
                  <a:pt x="13623" y="18388"/>
                </a:cubicBezTo>
                <a:lnTo>
                  <a:pt x="14140" y="11037"/>
                </a:lnTo>
                <a:cubicBezTo>
                  <a:pt x="14140" y="11025"/>
                  <a:pt x="14150" y="11013"/>
                  <a:pt x="14159" y="11003"/>
                </a:cubicBezTo>
                <a:cubicBezTo>
                  <a:pt x="14165" y="10997"/>
                  <a:pt x="14173" y="10994"/>
                  <a:pt x="14181" y="10994"/>
                </a:cubicBezTo>
                <a:close/>
                <a:moveTo>
                  <a:pt x="42685" y="16654"/>
                </a:moveTo>
                <a:cubicBezTo>
                  <a:pt x="42697" y="16654"/>
                  <a:pt x="42710" y="16656"/>
                  <a:pt x="42719" y="16666"/>
                </a:cubicBezTo>
                <a:cubicBezTo>
                  <a:pt x="42729" y="16675"/>
                  <a:pt x="42731" y="16687"/>
                  <a:pt x="42731" y="16700"/>
                </a:cubicBezTo>
                <a:lnTo>
                  <a:pt x="42588" y="20120"/>
                </a:lnTo>
                <a:cubicBezTo>
                  <a:pt x="42588" y="20145"/>
                  <a:pt x="42569" y="20162"/>
                  <a:pt x="42545" y="20162"/>
                </a:cubicBezTo>
                <a:lnTo>
                  <a:pt x="37285" y="20220"/>
                </a:lnTo>
                <a:cubicBezTo>
                  <a:pt x="37273" y="20220"/>
                  <a:pt x="37260" y="20213"/>
                  <a:pt x="37251" y="20205"/>
                </a:cubicBezTo>
                <a:cubicBezTo>
                  <a:pt x="37244" y="20196"/>
                  <a:pt x="37239" y="20183"/>
                  <a:pt x="37239" y="20171"/>
                </a:cubicBezTo>
                <a:cubicBezTo>
                  <a:pt x="37343" y="18774"/>
                  <a:pt x="37438" y="17590"/>
                  <a:pt x="37493" y="16848"/>
                </a:cubicBezTo>
                <a:cubicBezTo>
                  <a:pt x="37496" y="16826"/>
                  <a:pt x="37515" y="16809"/>
                  <a:pt x="37537" y="16806"/>
                </a:cubicBezTo>
                <a:lnTo>
                  <a:pt x="42685" y="16654"/>
                </a:lnTo>
                <a:close/>
                <a:moveTo>
                  <a:pt x="42537" y="20244"/>
                </a:moveTo>
                <a:cubicBezTo>
                  <a:pt x="42549" y="20244"/>
                  <a:pt x="42562" y="20251"/>
                  <a:pt x="42571" y="20259"/>
                </a:cubicBezTo>
                <a:cubicBezTo>
                  <a:pt x="42581" y="20268"/>
                  <a:pt x="42583" y="20281"/>
                  <a:pt x="42583" y="20293"/>
                </a:cubicBezTo>
                <a:lnTo>
                  <a:pt x="42464" y="23180"/>
                </a:lnTo>
                <a:cubicBezTo>
                  <a:pt x="42464" y="23204"/>
                  <a:pt x="42445" y="23223"/>
                  <a:pt x="42421" y="23223"/>
                </a:cubicBezTo>
                <a:lnTo>
                  <a:pt x="37054" y="23235"/>
                </a:lnTo>
                <a:cubicBezTo>
                  <a:pt x="37042" y="23235"/>
                  <a:pt x="37030" y="23228"/>
                  <a:pt x="37023" y="23218"/>
                </a:cubicBezTo>
                <a:cubicBezTo>
                  <a:pt x="37013" y="23211"/>
                  <a:pt x="37011" y="23199"/>
                  <a:pt x="37011" y="23187"/>
                </a:cubicBezTo>
                <a:lnTo>
                  <a:pt x="37079" y="22297"/>
                </a:lnTo>
                <a:cubicBezTo>
                  <a:pt x="37132" y="21627"/>
                  <a:pt x="37183" y="20972"/>
                  <a:pt x="37229" y="20344"/>
                </a:cubicBezTo>
                <a:cubicBezTo>
                  <a:pt x="37229" y="20319"/>
                  <a:pt x="37246" y="20302"/>
                  <a:pt x="37270" y="20302"/>
                </a:cubicBezTo>
                <a:lnTo>
                  <a:pt x="42537" y="20244"/>
                </a:lnTo>
                <a:close/>
                <a:moveTo>
                  <a:pt x="11331" y="17906"/>
                </a:moveTo>
                <a:cubicBezTo>
                  <a:pt x="11336" y="17906"/>
                  <a:pt x="11342" y="17907"/>
                  <a:pt x="11347" y="17910"/>
                </a:cubicBezTo>
                <a:cubicBezTo>
                  <a:pt x="11646" y="17985"/>
                  <a:pt x="12345" y="18167"/>
                  <a:pt x="13097" y="18364"/>
                </a:cubicBezTo>
                <a:lnTo>
                  <a:pt x="13541" y="18478"/>
                </a:lnTo>
                <a:cubicBezTo>
                  <a:pt x="13562" y="18485"/>
                  <a:pt x="13577" y="18502"/>
                  <a:pt x="13575" y="18529"/>
                </a:cubicBezTo>
                <a:cubicBezTo>
                  <a:pt x="13575" y="18529"/>
                  <a:pt x="13092" y="25363"/>
                  <a:pt x="13082" y="25363"/>
                </a:cubicBezTo>
                <a:lnTo>
                  <a:pt x="13072" y="25363"/>
                </a:lnTo>
                <a:lnTo>
                  <a:pt x="11030" y="24936"/>
                </a:lnTo>
                <a:cubicBezTo>
                  <a:pt x="11008" y="24929"/>
                  <a:pt x="10993" y="24912"/>
                  <a:pt x="10993" y="24890"/>
                </a:cubicBezTo>
                <a:lnTo>
                  <a:pt x="11289" y="17959"/>
                </a:lnTo>
                <a:cubicBezTo>
                  <a:pt x="11289" y="17937"/>
                  <a:pt x="11296" y="17925"/>
                  <a:pt x="11309" y="17915"/>
                </a:cubicBezTo>
                <a:cubicBezTo>
                  <a:pt x="11316" y="17909"/>
                  <a:pt x="11323" y="17906"/>
                  <a:pt x="11331" y="17906"/>
                </a:cubicBezTo>
                <a:close/>
                <a:moveTo>
                  <a:pt x="13650" y="18511"/>
                </a:moveTo>
                <a:cubicBezTo>
                  <a:pt x="13655" y="18511"/>
                  <a:pt x="13659" y="18511"/>
                  <a:pt x="13664" y="18512"/>
                </a:cubicBezTo>
                <a:cubicBezTo>
                  <a:pt x="14572" y="18750"/>
                  <a:pt x="15547" y="19000"/>
                  <a:pt x="15654" y="19029"/>
                </a:cubicBezTo>
                <a:cubicBezTo>
                  <a:pt x="15676" y="19031"/>
                  <a:pt x="15690" y="19050"/>
                  <a:pt x="15688" y="19070"/>
                </a:cubicBezTo>
                <a:lnTo>
                  <a:pt x="15375" y="25788"/>
                </a:lnTo>
                <a:cubicBezTo>
                  <a:pt x="15375" y="25800"/>
                  <a:pt x="15370" y="25812"/>
                  <a:pt x="15358" y="25822"/>
                </a:cubicBezTo>
                <a:cubicBezTo>
                  <a:pt x="15348" y="25827"/>
                  <a:pt x="15338" y="25829"/>
                  <a:pt x="15329" y="25829"/>
                </a:cubicBezTo>
                <a:lnTo>
                  <a:pt x="15321" y="25829"/>
                </a:lnTo>
                <a:lnTo>
                  <a:pt x="13165" y="25378"/>
                </a:lnTo>
                <a:cubicBezTo>
                  <a:pt x="13143" y="25373"/>
                  <a:pt x="13616" y="18524"/>
                  <a:pt x="13625" y="18519"/>
                </a:cubicBezTo>
                <a:cubicBezTo>
                  <a:pt x="13634" y="18513"/>
                  <a:pt x="13642" y="18511"/>
                  <a:pt x="13650" y="18511"/>
                </a:cubicBezTo>
                <a:close/>
                <a:moveTo>
                  <a:pt x="42409" y="23301"/>
                </a:moveTo>
                <a:cubicBezTo>
                  <a:pt x="42418" y="23301"/>
                  <a:pt x="42431" y="23308"/>
                  <a:pt x="42440" y="23316"/>
                </a:cubicBezTo>
                <a:cubicBezTo>
                  <a:pt x="42450" y="23325"/>
                  <a:pt x="42452" y="23337"/>
                  <a:pt x="42452" y="23350"/>
                </a:cubicBezTo>
                <a:lnTo>
                  <a:pt x="42292" y="27205"/>
                </a:lnTo>
                <a:cubicBezTo>
                  <a:pt x="42292" y="27219"/>
                  <a:pt x="42283" y="27231"/>
                  <a:pt x="42275" y="27241"/>
                </a:cubicBezTo>
                <a:cubicBezTo>
                  <a:pt x="42266" y="27246"/>
                  <a:pt x="42256" y="27248"/>
                  <a:pt x="42246" y="27248"/>
                </a:cubicBezTo>
                <a:cubicBezTo>
                  <a:pt x="42241" y="27248"/>
                  <a:pt x="42239" y="27248"/>
                  <a:pt x="42232" y="27246"/>
                </a:cubicBezTo>
                <a:cubicBezTo>
                  <a:pt x="42222" y="27243"/>
                  <a:pt x="42217" y="27241"/>
                  <a:pt x="42210" y="27236"/>
                </a:cubicBezTo>
                <a:cubicBezTo>
                  <a:pt x="42210" y="27236"/>
                  <a:pt x="42207" y="27236"/>
                  <a:pt x="42207" y="27234"/>
                </a:cubicBezTo>
                <a:lnTo>
                  <a:pt x="36746" y="27234"/>
                </a:lnTo>
                <a:cubicBezTo>
                  <a:pt x="36734" y="27234"/>
                  <a:pt x="36722" y="27229"/>
                  <a:pt x="36712" y="27219"/>
                </a:cubicBezTo>
                <a:cubicBezTo>
                  <a:pt x="36702" y="27209"/>
                  <a:pt x="36700" y="27197"/>
                  <a:pt x="36700" y="27185"/>
                </a:cubicBezTo>
                <a:cubicBezTo>
                  <a:pt x="36749" y="26542"/>
                  <a:pt x="36797" y="25873"/>
                  <a:pt x="36848" y="25225"/>
                </a:cubicBezTo>
                <a:cubicBezTo>
                  <a:pt x="36897" y="24601"/>
                  <a:pt x="36943" y="23978"/>
                  <a:pt x="36989" y="23359"/>
                </a:cubicBezTo>
                <a:cubicBezTo>
                  <a:pt x="36998" y="23330"/>
                  <a:pt x="37015" y="23313"/>
                  <a:pt x="37040" y="23313"/>
                </a:cubicBezTo>
                <a:lnTo>
                  <a:pt x="42409" y="23301"/>
                </a:lnTo>
                <a:close/>
                <a:moveTo>
                  <a:pt x="42243" y="27299"/>
                </a:moveTo>
                <a:cubicBezTo>
                  <a:pt x="42252" y="27299"/>
                  <a:pt x="42260" y="27301"/>
                  <a:pt x="42268" y="27306"/>
                </a:cubicBezTo>
                <a:cubicBezTo>
                  <a:pt x="42280" y="27316"/>
                  <a:pt x="42290" y="27331"/>
                  <a:pt x="42290" y="27345"/>
                </a:cubicBezTo>
                <a:lnTo>
                  <a:pt x="42149" y="30730"/>
                </a:lnTo>
                <a:cubicBezTo>
                  <a:pt x="42149" y="30749"/>
                  <a:pt x="42137" y="30764"/>
                  <a:pt x="42120" y="30771"/>
                </a:cubicBezTo>
                <a:cubicBezTo>
                  <a:pt x="42113" y="30773"/>
                  <a:pt x="42108" y="30773"/>
                  <a:pt x="42105" y="30773"/>
                </a:cubicBezTo>
                <a:cubicBezTo>
                  <a:pt x="42093" y="30773"/>
                  <a:pt x="42081" y="30766"/>
                  <a:pt x="42071" y="30761"/>
                </a:cubicBezTo>
                <a:cubicBezTo>
                  <a:pt x="42059" y="30749"/>
                  <a:pt x="42050" y="30742"/>
                  <a:pt x="42040" y="30742"/>
                </a:cubicBezTo>
                <a:lnTo>
                  <a:pt x="42037" y="30742"/>
                </a:lnTo>
                <a:lnTo>
                  <a:pt x="36499" y="30482"/>
                </a:lnTo>
                <a:cubicBezTo>
                  <a:pt x="36487" y="30482"/>
                  <a:pt x="36474" y="30475"/>
                  <a:pt x="36467" y="30468"/>
                </a:cubicBezTo>
                <a:cubicBezTo>
                  <a:pt x="36457" y="30458"/>
                  <a:pt x="36455" y="30446"/>
                  <a:pt x="36455" y="30434"/>
                </a:cubicBezTo>
                <a:cubicBezTo>
                  <a:pt x="36482" y="30062"/>
                  <a:pt x="36511" y="29672"/>
                  <a:pt x="36542" y="29269"/>
                </a:cubicBezTo>
                <a:cubicBezTo>
                  <a:pt x="36588" y="28655"/>
                  <a:pt x="36637" y="28012"/>
                  <a:pt x="36688" y="27350"/>
                </a:cubicBezTo>
                <a:cubicBezTo>
                  <a:pt x="36695" y="27328"/>
                  <a:pt x="36715" y="27311"/>
                  <a:pt x="36739" y="27311"/>
                </a:cubicBezTo>
                <a:lnTo>
                  <a:pt x="42215" y="27311"/>
                </a:lnTo>
                <a:cubicBezTo>
                  <a:pt x="42217" y="27306"/>
                  <a:pt x="42219" y="27306"/>
                  <a:pt x="42222" y="27304"/>
                </a:cubicBezTo>
                <a:cubicBezTo>
                  <a:pt x="42229" y="27301"/>
                  <a:pt x="42236" y="27299"/>
                  <a:pt x="42243" y="27299"/>
                </a:cubicBezTo>
                <a:close/>
                <a:moveTo>
                  <a:pt x="11031" y="25001"/>
                </a:moveTo>
                <a:cubicBezTo>
                  <a:pt x="11034" y="25001"/>
                  <a:pt x="11036" y="25001"/>
                  <a:pt x="11039" y="25002"/>
                </a:cubicBezTo>
                <a:lnTo>
                  <a:pt x="13019" y="25450"/>
                </a:lnTo>
                <a:cubicBezTo>
                  <a:pt x="13041" y="25458"/>
                  <a:pt x="13055" y="25475"/>
                  <a:pt x="13055" y="25499"/>
                </a:cubicBezTo>
                <a:lnTo>
                  <a:pt x="12648" y="31077"/>
                </a:lnTo>
                <a:cubicBezTo>
                  <a:pt x="12645" y="31101"/>
                  <a:pt x="12628" y="31120"/>
                  <a:pt x="12604" y="31120"/>
                </a:cubicBezTo>
                <a:lnTo>
                  <a:pt x="12599" y="31120"/>
                </a:lnTo>
                <a:lnTo>
                  <a:pt x="10775" y="30994"/>
                </a:lnTo>
                <a:cubicBezTo>
                  <a:pt x="10751" y="30992"/>
                  <a:pt x="10731" y="30975"/>
                  <a:pt x="10731" y="30946"/>
                </a:cubicBezTo>
                <a:lnTo>
                  <a:pt x="10986" y="25045"/>
                </a:lnTo>
                <a:cubicBezTo>
                  <a:pt x="10986" y="25033"/>
                  <a:pt x="10993" y="25019"/>
                  <a:pt x="11003" y="25011"/>
                </a:cubicBezTo>
                <a:cubicBezTo>
                  <a:pt x="11012" y="25004"/>
                  <a:pt x="11021" y="25001"/>
                  <a:pt x="11031" y="25001"/>
                </a:cubicBezTo>
                <a:close/>
                <a:moveTo>
                  <a:pt x="36494" y="30562"/>
                </a:moveTo>
                <a:lnTo>
                  <a:pt x="42040" y="30822"/>
                </a:lnTo>
                <a:cubicBezTo>
                  <a:pt x="42050" y="30822"/>
                  <a:pt x="42059" y="30819"/>
                  <a:pt x="42062" y="30812"/>
                </a:cubicBezTo>
                <a:cubicBezTo>
                  <a:pt x="42071" y="30801"/>
                  <a:pt x="42085" y="30796"/>
                  <a:pt x="42099" y="30796"/>
                </a:cubicBezTo>
                <a:cubicBezTo>
                  <a:pt x="42104" y="30796"/>
                  <a:pt x="42108" y="30796"/>
                  <a:pt x="42113" y="30798"/>
                </a:cubicBezTo>
                <a:cubicBezTo>
                  <a:pt x="42132" y="30805"/>
                  <a:pt x="42144" y="30822"/>
                  <a:pt x="42144" y="30844"/>
                </a:cubicBezTo>
                <a:lnTo>
                  <a:pt x="42004" y="34228"/>
                </a:lnTo>
                <a:cubicBezTo>
                  <a:pt x="42001" y="34255"/>
                  <a:pt x="41984" y="34274"/>
                  <a:pt x="41960" y="34274"/>
                </a:cubicBezTo>
                <a:lnTo>
                  <a:pt x="36217" y="34228"/>
                </a:lnTo>
                <a:cubicBezTo>
                  <a:pt x="36205" y="34228"/>
                  <a:pt x="36193" y="34221"/>
                  <a:pt x="36186" y="34214"/>
                </a:cubicBezTo>
                <a:cubicBezTo>
                  <a:pt x="36176" y="34204"/>
                  <a:pt x="36174" y="34192"/>
                  <a:pt x="36174" y="34180"/>
                </a:cubicBezTo>
                <a:lnTo>
                  <a:pt x="36193" y="33903"/>
                </a:lnTo>
                <a:cubicBezTo>
                  <a:pt x="36239" y="33330"/>
                  <a:pt x="36331" y="32134"/>
                  <a:pt x="36445" y="30604"/>
                </a:cubicBezTo>
                <a:cubicBezTo>
                  <a:pt x="36448" y="30579"/>
                  <a:pt x="36470" y="30562"/>
                  <a:pt x="36494" y="30562"/>
                </a:cubicBezTo>
                <a:close/>
                <a:moveTo>
                  <a:pt x="36858" y="13131"/>
                </a:moveTo>
                <a:lnTo>
                  <a:pt x="44010" y="13206"/>
                </a:lnTo>
                <a:cubicBezTo>
                  <a:pt x="44022" y="13206"/>
                  <a:pt x="44034" y="13211"/>
                  <a:pt x="44041" y="13221"/>
                </a:cubicBezTo>
                <a:cubicBezTo>
                  <a:pt x="44051" y="13230"/>
                  <a:pt x="44054" y="13242"/>
                  <a:pt x="44054" y="13255"/>
                </a:cubicBezTo>
                <a:lnTo>
                  <a:pt x="43685" y="34214"/>
                </a:lnTo>
                <a:cubicBezTo>
                  <a:pt x="43685" y="34238"/>
                  <a:pt x="43665" y="34257"/>
                  <a:pt x="43641" y="34257"/>
                </a:cubicBezTo>
                <a:lnTo>
                  <a:pt x="42130" y="34281"/>
                </a:lnTo>
                <a:cubicBezTo>
                  <a:pt x="42118" y="34281"/>
                  <a:pt x="42105" y="34277"/>
                  <a:pt x="42096" y="34267"/>
                </a:cubicBezTo>
                <a:cubicBezTo>
                  <a:pt x="42086" y="34257"/>
                  <a:pt x="42084" y="34245"/>
                  <a:pt x="42084" y="34233"/>
                </a:cubicBezTo>
                <a:lnTo>
                  <a:pt x="42894" y="14824"/>
                </a:lnTo>
                <a:cubicBezTo>
                  <a:pt x="42894" y="14819"/>
                  <a:pt x="42889" y="14807"/>
                  <a:pt x="42884" y="14798"/>
                </a:cubicBezTo>
                <a:cubicBezTo>
                  <a:pt x="42872" y="14785"/>
                  <a:pt x="42862" y="14783"/>
                  <a:pt x="42853" y="14783"/>
                </a:cubicBezTo>
                <a:lnTo>
                  <a:pt x="37620" y="14715"/>
                </a:lnTo>
                <a:cubicBezTo>
                  <a:pt x="37600" y="14715"/>
                  <a:pt x="37583" y="14732"/>
                  <a:pt x="37581" y="14751"/>
                </a:cubicBezTo>
                <a:cubicBezTo>
                  <a:pt x="37561" y="14926"/>
                  <a:pt x="36829" y="24565"/>
                  <a:pt x="36387" y="30325"/>
                </a:cubicBezTo>
                <a:lnTo>
                  <a:pt x="36373" y="30516"/>
                </a:lnTo>
                <a:lnTo>
                  <a:pt x="36373" y="30519"/>
                </a:lnTo>
                <a:cubicBezTo>
                  <a:pt x="36225" y="32493"/>
                  <a:pt x="36106" y="34051"/>
                  <a:pt x="36091" y="34264"/>
                </a:cubicBezTo>
                <a:lnTo>
                  <a:pt x="36091" y="34267"/>
                </a:lnTo>
                <a:cubicBezTo>
                  <a:pt x="36091" y="34267"/>
                  <a:pt x="36091" y="34274"/>
                  <a:pt x="36101" y="34281"/>
                </a:cubicBezTo>
                <a:cubicBezTo>
                  <a:pt x="36108" y="34298"/>
                  <a:pt x="36113" y="34315"/>
                  <a:pt x="36103" y="34330"/>
                </a:cubicBezTo>
                <a:cubicBezTo>
                  <a:pt x="36094" y="34347"/>
                  <a:pt x="36079" y="34354"/>
                  <a:pt x="36064" y="34354"/>
                </a:cubicBezTo>
                <a:lnTo>
                  <a:pt x="34720" y="34376"/>
                </a:lnTo>
                <a:cubicBezTo>
                  <a:pt x="34708" y="34376"/>
                  <a:pt x="34696" y="34371"/>
                  <a:pt x="34686" y="34364"/>
                </a:cubicBezTo>
                <a:cubicBezTo>
                  <a:pt x="34677" y="34354"/>
                  <a:pt x="34674" y="34342"/>
                  <a:pt x="34674" y="34330"/>
                </a:cubicBezTo>
                <a:cubicBezTo>
                  <a:pt x="34674" y="34323"/>
                  <a:pt x="34677" y="34315"/>
                  <a:pt x="34677" y="34311"/>
                </a:cubicBezTo>
                <a:lnTo>
                  <a:pt x="36812" y="13170"/>
                </a:lnTo>
                <a:cubicBezTo>
                  <a:pt x="36817" y="13145"/>
                  <a:pt x="36834" y="13131"/>
                  <a:pt x="36858" y="13131"/>
                </a:cubicBezTo>
                <a:close/>
                <a:moveTo>
                  <a:pt x="34529" y="14824"/>
                </a:moveTo>
                <a:cubicBezTo>
                  <a:pt x="34534" y="14824"/>
                  <a:pt x="34539" y="14825"/>
                  <a:pt x="34543" y="14827"/>
                </a:cubicBezTo>
                <a:cubicBezTo>
                  <a:pt x="34563" y="14834"/>
                  <a:pt x="34575" y="14851"/>
                  <a:pt x="34575" y="14873"/>
                </a:cubicBezTo>
                <a:lnTo>
                  <a:pt x="33270" y="34357"/>
                </a:lnTo>
                <a:cubicBezTo>
                  <a:pt x="33270" y="34383"/>
                  <a:pt x="33253" y="34400"/>
                  <a:pt x="33228" y="34400"/>
                </a:cubicBezTo>
                <a:lnTo>
                  <a:pt x="27423" y="34476"/>
                </a:lnTo>
                <a:cubicBezTo>
                  <a:pt x="27411" y="34476"/>
                  <a:pt x="27398" y="34471"/>
                  <a:pt x="27391" y="34463"/>
                </a:cubicBezTo>
                <a:cubicBezTo>
                  <a:pt x="27381" y="34456"/>
                  <a:pt x="27379" y="34442"/>
                  <a:pt x="27379" y="34432"/>
                </a:cubicBezTo>
                <a:lnTo>
                  <a:pt x="27610" y="20974"/>
                </a:lnTo>
                <a:cubicBezTo>
                  <a:pt x="27610" y="20950"/>
                  <a:pt x="27629" y="20928"/>
                  <a:pt x="27653" y="20928"/>
                </a:cubicBezTo>
                <a:lnTo>
                  <a:pt x="29987" y="20928"/>
                </a:lnTo>
                <a:cubicBezTo>
                  <a:pt x="29994" y="20928"/>
                  <a:pt x="30011" y="20926"/>
                  <a:pt x="30019" y="20914"/>
                </a:cubicBezTo>
                <a:lnTo>
                  <a:pt x="34492" y="14844"/>
                </a:lnTo>
                <a:cubicBezTo>
                  <a:pt x="34501" y="14831"/>
                  <a:pt x="34516" y="14824"/>
                  <a:pt x="34529" y="14824"/>
                </a:cubicBezTo>
                <a:close/>
                <a:moveTo>
                  <a:pt x="24856" y="18820"/>
                </a:moveTo>
                <a:cubicBezTo>
                  <a:pt x="24880" y="18820"/>
                  <a:pt x="24900" y="18837"/>
                  <a:pt x="24904" y="18861"/>
                </a:cubicBezTo>
                <a:lnTo>
                  <a:pt x="26008" y="34446"/>
                </a:lnTo>
                <a:cubicBezTo>
                  <a:pt x="26008" y="34459"/>
                  <a:pt x="26001" y="34471"/>
                  <a:pt x="25991" y="34480"/>
                </a:cubicBezTo>
                <a:cubicBezTo>
                  <a:pt x="25984" y="34488"/>
                  <a:pt x="25972" y="34495"/>
                  <a:pt x="25960" y="34495"/>
                </a:cubicBezTo>
                <a:lnTo>
                  <a:pt x="19002" y="34590"/>
                </a:lnTo>
                <a:cubicBezTo>
                  <a:pt x="18990" y="34590"/>
                  <a:pt x="18977" y="34582"/>
                  <a:pt x="18968" y="34573"/>
                </a:cubicBezTo>
                <a:cubicBezTo>
                  <a:pt x="18960" y="34565"/>
                  <a:pt x="18956" y="34553"/>
                  <a:pt x="18956" y="34541"/>
                </a:cubicBezTo>
                <a:lnTo>
                  <a:pt x="19608" y="19070"/>
                </a:lnTo>
                <a:cubicBezTo>
                  <a:pt x="19608" y="19046"/>
                  <a:pt x="19630" y="19029"/>
                  <a:pt x="19652" y="19029"/>
                </a:cubicBezTo>
                <a:lnTo>
                  <a:pt x="24856" y="18820"/>
                </a:lnTo>
                <a:close/>
                <a:moveTo>
                  <a:pt x="13160" y="25474"/>
                </a:moveTo>
                <a:cubicBezTo>
                  <a:pt x="13164" y="25474"/>
                  <a:pt x="13167" y="25474"/>
                  <a:pt x="13169" y="25475"/>
                </a:cubicBezTo>
                <a:lnTo>
                  <a:pt x="15329" y="25911"/>
                </a:lnTo>
                <a:cubicBezTo>
                  <a:pt x="15350" y="25916"/>
                  <a:pt x="15365" y="25936"/>
                  <a:pt x="15365" y="25958"/>
                </a:cubicBezTo>
                <a:lnTo>
                  <a:pt x="15120" y="31283"/>
                </a:lnTo>
                <a:cubicBezTo>
                  <a:pt x="15120" y="31302"/>
                  <a:pt x="15108" y="31319"/>
                  <a:pt x="15091" y="31326"/>
                </a:cubicBezTo>
                <a:cubicBezTo>
                  <a:pt x="15108" y="31331"/>
                  <a:pt x="15118" y="31351"/>
                  <a:pt x="15118" y="31368"/>
                </a:cubicBezTo>
                <a:lnTo>
                  <a:pt x="14970" y="34597"/>
                </a:lnTo>
                <a:cubicBezTo>
                  <a:pt x="14972" y="34626"/>
                  <a:pt x="14950" y="34643"/>
                  <a:pt x="14926" y="34643"/>
                </a:cubicBezTo>
                <a:lnTo>
                  <a:pt x="12522" y="34674"/>
                </a:lnTo>
                <a:cubicBezTo>
                  <a:pt x="12509" y="34674"/>
                  <a:pt x="12497" y="34667"/>
                  <a:pt x="12488" y="34657"/>
                </a:cubicBezTo>
                <a:cubicBezTo>
                  <a:pt x="12478" y="34650"/>
                  <a:pt x="12476" y="34638"/>
                  <a:pt x="12476" y="34626"/>
                </a:cubicBezTo>
                <a:lnTo>
                  <a:pt x="12713" y="31254"/>
                </a:lnTo>
                <a:cubicBezTo>
                  <a:pt x="12716" y="31229"/>
                  <a:pt x="12738" y="31210"/>
                  <a:pt x="12762" y="31210"/>
                </a:cubicBezTo>
                <a:lnTo>
                  <a:pt x="15006" y="31360"/>
                </a:lnTo>
                <a:cubicBezTo>
                  <a:pt x="15013" y="31360"/>
                  <a:pt x="15023" y="31358"/>
                  <a:pt x="15035" y="31341"/>
                </a:cubicBezTo>
                <a:cubicBezTo>
                  <a:pt x="15042" y="31331"/>
                  <a:pt x="15050" y="31324"/>
                  <a:pt x="15057" y="31322"/>
                </a:cubicBezTo>
                <a:cubicBezTo>
                  <a:pt x="15047" y="31319"/>
                  <a:pt x="15042" y="31314"/>
                  <a:pt x="15035" y="31305"/>
                </a:cubicBezTo>
                <a:cubicBezTo>
                  <a:pt x="15023" y="31283"/>
                  <a:pt x="15013" y="31283"/>
                  <a:pt x="15011" y="31283"/>
                </a:cubicBezTo>
                <a:lnTo>
                  <a:pt x="15008" y="31283"/>
                </a:lnTo>
                <a:lnTo>
                  <a:pt x="12767" y="31132"/>
                </a:lnTo>
                <a:cubicBezTo>
                  <a:pt x="12755" y="31132"/>
                  <a:pt x="12742" y="31125"/>
                  <a:pt x="12738" y="31115"/>
                </a:cubicBezTo>
                <a:cubicBezTo>
                  <a:pt x="12728" y="31108"/>
                  <a:pt x="12725" y="31094"/>
                  <a:pt x="12725" y="31084"/>
                </a:cubicBezTo>
                <a:lnTo>
                  <a:pt x="13116" y="25518"/>
                </a:lnTo>
                <a:cubicBezTo>
                  <a:pt x="13116" y="25506"/>
                  <a:pt x="13121" y="25494"/>
                  <a:pt x="13133" y="25484"/>
                </a:cubicBezTo>
                <a:cubicBezTo>
                  <a:pt x="13140" y="25477"/>
                  <a:pt x="13151" y="25474"/>
                  <a:pt x="13160" y="25474"/>
                </a:cubicBezTo>
                <a:close/>
                <a:moveTo>
                  <a:pt x="10775" y="31072"/>
                </a:moveTo>
                <a:lnTo>
                  <a:pt x="12594" y="31195"/>
                </a:lnTo>
                <a:cubicBezTo>
                  <a:pt x="12607" y="31195"/>
                  <a:pt x="12619" y="31200"/>
                  <a:pt x="12624" y="31210"/>
                </a:cubicBezTo>
                <a:cubicBezTo>
                  <a:pt x="12633" y="31220"/>
                  <a:pt x="12636" y="31232"/>
                  <a:pt x="12636" y="31244"/>
                </a:cubicBezTo>
                <a:lnTo>
                  <a:pt x="12400" y="34633"/>
                </a:lnTo>
                <a:cubicBezTo>
                  <a:pt x="12398" y="34657"/>
                  <a:pt x="12376" y="34679"/>
                  <a:pt x="12354" y="34679"/>
                </a:cubicBezTo>
                <a:lnTo>
                  <a:pt x="10620" y="34706"/>
                </a:lnTo>
                <a:cubicBezTo>
                  <a:pt x="10607" y="34706"/>
                  <a:pt x="10595" y="34701"/>
                  <a:pt x="10586" y="34691"/>
                </a:cubicBezTo>
                <a:cubicBezTo>
                  <a:pt x="10576" y="34682"/>
                  <a:pt x="10573" y="34670"/>
                  <a:pt x="10573" y="34657"/>
                </a:cubicBezTo>
                <a:lnTo>
                  <a:pt x="10726" y="31115"/>
                </a:lnTo>
                <a:cubicBezTo>
                  <a:pt x="10726" y="31103"/>
                  <a:pt x="10731" y="31091"/>
                  <a:pt x="10741" y="31084"/>
                </a:cubicBezTo>
                <a:cubicBezTo>
                  <a:pt x="10751" y="31074"/>
                  <a:pt x="10763" y="31072"/>
                  <a:pt x="10775" y="31072"/>
                </a:cubicBezTo>
                <a:close/>
                <a:moveTo>
                  <a:pt x="13621" y="171"/>
                </a:moveTo>
                <a:cubicBezTo>
                  <a:pt x="13630" y="171"/>
                  <a:pt x="13639" y="175"/>
                  <a:pt x="13645" y="180"/>
                </a:cubicBezTo>
                <a:cubicBezTo>
                  <a:pt x="13657" y="190"/>
                  <a:pt x="13664" y="205"/>
                  <a:pt x="13664" y="219"/>
                </a:cubicBezTo>
                <a:lnTo>
                  <a:pt x="13266" y="4559"/>
                </a:lnTo>
                <a:cubicBezTo>
                  <a:pt x="13266" y="4574"/>
                  <a:pt x="13274" y="4593"/>
                  <a:pt x="13293" y="4598"/>
                </a:cubicBezTo>
                <a:lnTo>
                  <a:pt x="17954" y="5967"/>
                </a:lnTo>
                <a:cubicBezTo>
                  <a:pt x="17971" y="5974"/>
                  <a:pt x="17985" y="5991"/>
                  <a:pt x="17985" y="6013"/>
                </a:cubicBezTo>
                <a:lnTo>
                  <a:pt x="17677" y="34565"/>
                </a:lnTo>
                <a:cubicBezTo>
                  <a:pt x="17675" y="34585"/>
                  <a:pt x="17655" y="34607"/>
                  <a:pt x="17631" y="34607"/>
                </a:cubicBezTo>
                <a:lnTo>
                  <a:pt x="15098" y="34641"/>
                </a:lnTo>
                <a:cubicBezTo>
                  <a:pt x="15086" y="34641"/>
                  <a:pt x="15074" y="34633"/>
                  <a:pt x="15064" y="34626"/>
                </a:cubicBezTo>
                <a:cubicBezTo>
                  <a:pt x="15057" y="34616"/>
                  <a:pt x="15054" y="34604"/>
                  <a:pt x="15054" y="34592"/>
                </a:cubicBezTo>
                <a:lnTo>
                  <a:pt x="16255" y="8480"/>
                </a:lnTo>
                <a:cubicBezTo>
                  <a:pt x="16255" y="8463"/>
                  <a:pt x="16246" y="8448"/>
                  <a:pt x="16231" y="8441"/>
                </a:cubicBezTo>
                <a:lnTo>
                  <a:pt x="11689" y="6908"/>
                </a:lnTo>
                <a:cubicBezTo>
                  <a:pt x="11687" y="6944"/>
                  <a:pt x="11685" y="7000"/>
                  <a:pt x="11682" y="7092"/>
                </a:cubicBezTo>
                <a:lnTo>
                  <a:pt x="10671" y="30958"/>
                </a:lnTo>
                <a:lnTo>
                  <a:pt x="10671" y="30963"/>
                </a:lnTo>
                <a:cubicBezTo>
                  <a:pt x="10666" y="31001"/>
                  <a:pt x="10663" y="31043"/>
                  <a:pt x="10663" y="31084"/>
                </a:cubicBezTo>
                <a:cubicBezTo>
                  <a:pt x="10666" y="31089"/>
                  <a:pt x="10668" y="31098"/>
                  <a:pt x="10666" y="31103"/>
                </a:cubicBezTo>
                <a:lnTo>
                  <a:pt x="10513" y="34662"/>
                </a:lnTo>
                <a:cubicBezTo>
                  <a:pt x="10513" y="34687"/>
                  <a:pt x="10493" y="34704"/>
                  <a:pt x="10469" y="34704"/>
                </a:cubicBezTo>
                <a:lnTo>
                  <a:pt x="7327" y="34755"/>
                </a:lnTo>
                <a:cubicBezTo>
                  <a:pt x="7315" y="34755"/>
                  <a:pt x="7301" y="34750"/>
                  <a:pt x="7293" y="34740"/>
                </a:cubicBezTo>
                <a:cubicBezTo>
                  <a:pt x="7284" y="34730"/>
                  <a:pt x="7281" y="34718"/>
                  <a:pt x="7281" y="34704"/>
                </a:cubicBezTo>
                <a:lnTo>
                  <a:pt x="10714" y="1328"/>
                </a:lnTo>
                <a:cubicBezTo>
                  <a:pt x="10717" y="1309"/>
                  <a:pt x="10726" y="1296"/>
                  <a:pt x="10741" y="1292"/>
                </a:cubicBezTo>
                <a:lnTo>
                  <a:pt x="13604" y="176"/>
                </a:lnTo>
                <a:cubicBezTo>
                  <a:pt x="13609" y="173"/>
                  <a:pt x="13616" y="171"/>
                  <a:pt x="13621" y="171"/>
                </a:cubicBezTo>
                <a:close/>
                <a:moveTo>
                  <a:pt x="12607" y="368"/>
                </a:moveTo>
                <a:cubicBezTo>
                  <a:pt x="12625" y="368"/>
                  <a:pt x="12640" y="381"/>
                  <a:pt x="12648" y="399"/>
                </a:cubicBezTo>
                <a:cubicBezTo>
                  <a:pt x="12655" y="423"/>
                  <a:pt x="12643" y="447"/>
                  <a:pt x="12621" y="455"/>
                </a:cubicBezTo>
                <a:lnTo>
                  <a:pt x="10634" y="1233"/>
                </a:lnTo>
                <a:lnTo>
                  <a:pt x="7187" y="34723"/>
                </a:lnTo>
                <a:cubicBezTo>
                  <a:pt x="7182" y="34747"/>
                  <a:pt x="7162" y="34764"/>
                  <a:pt x="7138" y="34764"/>
                </a:cubicBezTo>
                <a:lnTo>
                  <a:pt x="886" y="34869"/>
                </a:lnTo>
                <a:cubicBezTo>
                  <a:pt x="874" y="34869"/>
                  <a:pt x="857" y="34861"/>
                  <a:pt x="852" y="34852"/>
                </a:cubicBezTo>
                <a:cubicBezTo>
                  <a:pt x="842" y="34844"/>
                  <a:pt x="840" y="34827"/>
                  <a:pt x="842" y="34815"/>
                </a:cubicBezTo>
                <a:lnTo>
                  <a:pt x="6922" y="1728"/>
                </a:lnTo>
                <a:cubicBezTo>
                  <a:pt x="6927" y="1709"/>
                  <a:pt x="6942" y="1694"/>
                  <a:pt x="6956" y="1692"/>
                </a:cubicBezTo>
                <a:lnTo>
                  <a:pt x="12594" y="370"/>
                </a:lnTo>
                <a:cubicBezTo>
                  <a:pt x="12599" y="368"/>
                  <a:pt x="12603" y="368"/>
                  <a:pt x="12607" y="368"/>
                </a:cubicBezTo>
                <a:close/>
                <a:moveTo>
                  <a:pt x="13771" y="1"/>
                </a:moveTo>
                <a:lnTo>
                  <a:pt x="6842" y="1621"/>
                </a:lnTo>
                <a:lnTo>
                  <a:pt x="748" y="34786"/>
                </a:lnTo>
                <a:cubicBezTo>
                  <a:pt x="760" y="34796"/>
                  <a:pt x="770" y="34810"/>
                  <a:pt x="770" y="34827"/>
                </a:cubicBezTo>
                <a:cubicBezTo>
                  <a:pt x="767" y="34852"/>
                  <a:pt x="748" y="34871"/>
                  <a:pt x="724" y="34871"/>
                </a:cubicBezTo>
                <a:lnTo>
                  <a:pt x="64" y="34883"/>
                </a:lnTo>
                <a:cubicBezTo>
                  <a:pt x="52" y="34905"/>
                  <a:pt x="27" y="34922"/>
                  <a:pt x="1" y="34941"/>
                </a:cubicBezTo>
                <a:lnTo>
                  <a:pt x="44301" y="34337"/>
                </a:lnTo>
                <a:cubicBezTo>
                  <a:pt x="44299" y="34330"/>
                  <a:pt x="44282" y="34269"/>
                  <a:pt x="44279" y="34245"/>
                </a:cubicBezTo>
                <a:lnTo>
                  <a:pt x="43852" y="34252"/>
                </a:lnTo>
                <a:cubicBezTo>
                  <a:pt x="43840" y="34252"/>
                  <a:pt x="43828" y="34245"/>
                  <a:pt x="43818" y="34240"/>
                </a:cubicBezTo>
                <a:cubicBezTo>
                  <a:pt x="43809" y="34231"/>
                  <a:pt x="43806" y="34218"/>
                  <a:pt x="43806" y="34206"/>
                </a:cubicBezTo>
                <a:lnTo>
                  <a:pt x="44136" y="13170"/>
                </a:lnTo>
                <a:cubicBezTo>
                  <a:pt x="44136" y="13160"/>
                  <a:pt x="44134" y="13150"/>
                  <a:pt x="44124" y="13138"/>
                </a:cubicBezTo>
                <a:cubicBezTo>
                  <a:pt x="44112" y="13126"/>
                  <a:pt x="44102" y="13126"/>
                  <a:pt x="44097" y="13126"/>
                </a:cubicBezTo>
                <a:lnTo>
                  <a:pt x="43270" y="13121"/>
                </a:lnTo>
                <a:cubicBezTo>
                  <a:pt x="43253" y="13121"/>
                  <a:pt x="43238" y="13111"/>
                  <a:pt x="43229" y="13099"/>
                </a:cubicBezTo>
                <a:cubicBezTo>
                  <a:pt x="43221" y="13087"/>
                  <a:pt x="43221" y="13070"/>
                  <a:pt x="43226" y="13058"/>
                </a:cubicBezTo>
                <a:cubicBezTo>
                  <a:pt x="43226" y="13058"/>
                  <a:pt x="43226" y="13053"/>
                  <a:pt x="43229" y="13053"/>
                </a:cubicBezTo>
                <a:lnTo>
                  <a:pt x="43185" y="8677"/>
                </a:lnTo>
                <a:cubicBezTo>
                  <a:pt x="43185" y="8657"/>
                  <a:pt x="43173" y="8645"/>
                  <a:pt x="43153" y="8640"/>
                </a:cubicBezTo>
                <a:lnTo>
                  <a:pt x="43090" y="8626"/>
                </a:lnTo>
                <a:lnTo>
                  <a:pt x="41919" y="8359"/>
                </a:lnTo>
                <a:cubicBezTo>
                  <a:pt x="41899" y="8354"/>
                  <a:pt x="41887" y="8337"/>
                  <a:pt x="41882" y="8317"/>
                </a:cubicBezTo>
                <a:lnTo>
                  <a:pt x="41681" y="3667"/>
                </a:lnTo>
                <a:lnTo>
                  <a:pt x="39376" y="2936"/>
                </a:lnTo>
                <a:lnTo>
                  <a:pt x="39012" y="8584"/>
                </a:lnTo>
                <a:cubicBezTo>
                  <a:pt x="39012" y="8596"/>
                  <a:pt x="39005" y="8609"/>
                  <a:pt x="38995" y="8616"/>
                </a:cubicBezTo>
                <a:cubicBezTo>
                  <a:pt x="38990" y="8623"/>
                  <a:pt x="38980" y="8626"/>
                  <a:pt x="38970" y="8626"/>
                </a:cubicBezTo>
                <a:cubicBezTo>
                  <a:pt x="38967" y="8626"/>
                  <a:pt x="38964" y="8626"/>
                  <a:pt x="38961" y="8626"/>
                </a:cubicBezTo>
                <a:lnTo>
                  <a:pt x="37695" y="8480"/>
                </a:lnTo>
                <a:cubicBezTo>
                  <a:pt x="37685" y="8480"/>
                  <a:pt x="37673" y="8480"/>
                  <a:pt x="37668" y="8487"/>
                </a:cubicBezTo>
                <a:cubicBezTo>
                  <a:pt x="37656" y="8499"/>
                  <a:pt x="37654" y="8507"/>
                  <a:pt x="37654" y="8516"/>
                </a:cubicBezTo>
                <a:lnTo>
                  <a:pt x="37654" y="12949"/>
                </a:lnTo>
                <a:cubicBezTo>
                  <a:pt x="37654" y="12963"/>
                  <a:pt x="37668" y="12971"/>
                  <a:pt x="37673" y="12976"/>
                </a:cubicBezTo>
                <a:cubicBezTo>
                  <a:pt x="37680" y="12978"/>
                  <a:pt x="37685" y="12980"/>
                  <a:pt x="37690" y="12988"/>
                </a:cubicBezTo>
                <a:cubicBezTo>
                  <a:pt x="37692" y="12983"/>
                  <a:pt x="37697" y="12980"/>
                  <a:pt x="37704" y="12978"/>
                </a:cubicBezTo>
                <a:cubicBezTo>
                  <a:pt x="37717" y="12971"/>
                  <a:pt x="37731" y="12963"/>
                  <a:pt x="37731" y="12949"/>
                </a:cubicBezTo>
                <a:lnTo>
                  <a:pt x="37731" y="8613"/>
                </a:lnTo>
                <a:cubicBezTo>
                  <a:pt x="37731" y="8601"/>
                  <a:pt x="37738" y="8589"/>
                  <a:pt x="37746" y="8579"/>
                </a:cubicBezTo>
                <a:cubicBezTo>
                  <a:pt x="37755" y="8572"/>
                  <a:pt x="37770" y="8567"/>
                  <a:pt x="37782" y="8567"/>
                </a:cubicBezTo>
                <a:lnTo>
                  <a:pt x="39039" y="8713"/>
                </a:lnTo>
                <a:cubicBezTo>
                  <a:pt x="39042" y="8714"/>
                  <a:pt x="39046" y="8715"/>
                  <a:pt x="39049" y="8715"/>
                </a:cubicBezTo>
                <a:cubicBezTo>
                  <a:pt x="39056" y="8715"/>
                  <a:pt x="39062" y="8712"/>
                  <a:pt x="39066" y="8708"/>
                </a:cubicBezTo>
                <a:lnTo>
                  <a:pt x="39073" y="8701"/>
                </a:lnTo>
                <a:cubicBezTo>
                  <a:pt x="39078" y="8696"/>
                  <a:pt x="39080" y="8689"/>
                  <a:pt x="39080" y="8681"/>
                </a:cubicBezTo>
                <a:lnTo>
                  <a:pt x="39439" y="3167"/>
                </a:lnTo>
                <a:cubicBezTo>
                  <a:pt x="39439" y="3152"/>
                  <a:pt x="39446" y="3140"/>
                  <a:pt x="39461" y="3131"/>
                </a:cubicBezTo>
                <a:cubicBezTo>
                  <a:pt x="39468" y="3125"/>
                  <a:pt x="39476" y="3122"/>
                  <a:pt x="39484" y="3122"/>
                </a:cubicBezTo>
                <a:cubicBezTo>
                  <a:pt x="39489" y="3122"/>
                  <a:pt x="39495" y="3124"/>
                  <a:pt x="39500" y="3126"/>
                </a:cubicBezTo>
                <a:lnTo>
                  <a:pt x="41538" y="3822"/>
                </a:lnTo>
                <a:cubicBezTo>
                  <a:pt x="41555" y="3829"/>
                  <a:pt x="41567" y="3844"/>
                  <a:pt x="41567" y="3861"/>
                </a:cubicBezTo>
                <a:lnTo>
                  <a:pt x="41802" y="8381"/>
                </a:lnTo>
                <a:cubicBezTo>
                  <a:pt x="41802" y="8402"/>
                  <a:pt x="41817" y="8415"/>
                  <a:pt x="41831" y="8417"/>
                </a:cubicBezTo>
                <a:lnTo>
                  <a:pt x="43064" y="8696"/>
                </a:lnTo>
                <a:cubicBezTo>
                  <a:pt x="43083" y="8701"/>
                  <a:pt x="43100" y="8720"/>
                  <a:pt x="43100" y="8737"/>
                </a:cubicBezTo>
                <a:lnTo>
                  <a:pt x="43144" y="13051"/>
                </a:lnTo>
                <a:cubicBezTo>
                  <a:pt x="43149" y="13058"/>
                  <a:pt x="43149" y="13063"/>
                  <a:pt x="43149" y="13070"/>
                </a:cubicBezTo>
                <a:cubicBezTo>
                  <a:pt x="43149" y="13080"/>
                  <a:pt x="43141" y="13092"/>
                  <a:pt x="43136" y="13102"/>
                </a:cubicBezTo>
                <a:cubicBezTo>
                  <a:pt x="43127" y="13111"/>
                  <a:pt x="43115" y="13114"/>
                  <a:pt x="43103" y="13114"/>
                </a:cubicBezTo>
                <a:lnTo>
                  <a:pt x="37726" y="13063"/>
                </a:lnTo>
                <a:cubicBezTo>
                  <a:pt x="37709" y="13063"/>
                  <a:pt x="37697" y="13058"/>
                  <a:pt x="37687" y="13046"/>
                </a:cubicBezTo>
                <a:cubicBezTo>
                  <a:pt x="37681" y="13052"/>
                  <a:pt x="37673" y="13059"/>
                  <a:pt x="37662" y="13059"/>
                </a:cubicBezTo>
                <a:cubicBezTo>
                  <a:pt x="37660" y="13059"/>
                  <a:pt x="37658" y="13058"/>
                  <a:pt x="37656" y="13058"/>
                </a:cubicBezTo>
                <a:lnTo>
                  <a:pt x="36778" y="13051"/>
                </a:lnTo>
                <a:cubicBezTo>
                  <a:pt x="36756" y="13051"/>
                  <a:pt x="36741" y="13063"/>
                  <a:pt x="36739" y="13085"/>
                </a:cubicBezTo>
                <a:lnTo>
                  <a:pt x="34592" y="34303"/>
                </a:lnTo>
                <a:cubicBezTo>
                  <a:pt x="34592" y="34303"/>
                  <a:pt x="34592" y="34306"/>
                  <a:pt x="34597" y="34306"/>
                </a:cubicBezTo>
                <a:cubicBezTo>
                  <a:pt x="34597" y="34311"/>
                  <a:pt x="34599" y="34311"/>
                  <a:pt x="34599" y="34313"/>
                </a:cubicBezTo>
                <a:cubicBezTo>
                  <a:pt x="34604" y="34328"/>
                  <a:pt x="34604" y="34342"/>
                  <a:pt x="34597" y="34354"/>
                </a:cubicBezTo>
                <a:cubicBezTo>
                  <a:pt x="34587" y="34366"/>
                  <a:pt x="34575" y="34376"/>
                  <a:pt x="34555" y="34376"/>
                </a:cubicBezTo>
                <a:lnTo>
                  <a:pt x="33391" y="34395"/>
                </a:lnTo>
                <a:cubicBezTo>
                  <a:pt x="33379" y="34395"/>
                  <a:pt x="33367" y="34388"/>
                  <a:pt x="33359" y="34378"/>
                </a:cubicBezTo>
                <a:cubicBezTo>
                  <a:pt x="33350" y="34371"/>
                  <a:pt x="33347" y="34359"/>
                  <a:pt x="33347" y="34347"/>
                </a:cubicBezTo>
                <a:lnTo>
                  <a:pt x="34672" y="14586"/>
                </a:lnTo>
                <a:cubicBezTo>
                  <a:pt x="34674" y="14567"/>
                  <a:pt x="34660" y="14553"/>
                  <a:pt x="34648" y="14545"/>
                </a:cubicBezTo>
                <a:cubicBezTo>
                  <a:pt x="34643" y="14544"/>
                  <a:pt x="34638" y="14543"/>
                  <a:pt x="34633" y="14543"/>
                </a:cubicBezTo>
                <a:cubicBezTo>
                  <a:pt x="34620" y="14543"/>
                  <a:pt x="34609" y="14548"/>
                  <a:pt x="34602" y="14557"/>
                </a:cubicBezTo>
                <a:lnTo>
                  <a:pt x="29980" y="20829"/>
                </a:lnTo>
                <a:cubicBezTo>
                  <a:pt x="29970" y="20841"/>
                  <a:pt x="29958" y="20848"/>
                  <a:pt x="29943" y="20848"/>
                </a:cubicBezTo>
                <a:lnTo>
                  <a:pt x="27566" y="20848"/>
                </a:lnTo>
                <a:cubicBezTo>
                  <a:pt x="27544" y="20848"/>
                  <a:pt x="27527" y="20865"/>
                  <a:pt x="27527" y="20887"/>
                </a:cubicBezTo>
                <a:lnTo>
                  <a:pt x="27297" y="34432"/>
                </a:lnTo>
                <a:cubicBezTo>
                  <a:pt x="27297" y="34456"/>
                  <a:pt x="27275" y="34476"/>
                  <a:pt x="27250" y="34476"/>
                </a:cubicBezTo>
                <a:lnTo>
                  <a:pt x="26125" y="34495"/>
                </a:lnTo>
                <a:cubicBezTo>
                  <a:pt x="26100" y="34495"/>
                  <a:pt x="26083" y="34476"/>
                  <a:pt x="26081" y="34451"/>
                </a:cubicBezTo>
                <a:lnTo>
                  <a:pt x="24970" y="18774"/>
                </a:lnTo>
                <a:cubicBezTo>
                  <a:pt x="24970" y="18754"/>
                  <a:pt x="24948" y="18738"/>
                  <a:pt x="24929" y="18738"/>
                </a:cubicBezTo>
                <a:lnTo>
                  <a:pt x="19567" y="18956"/>
                </a:lnTo>
                <a:cubicBezTo>
                  <a:pt x="19545" y="18958"/>
                  <a:pt x="19531" y="18973"/>
                  <a:pt x="19531" y="18995"/>
                </a:cubicBezTo>
                <a:lnTo>
                  <a:pt x="18876" y="34546"/>
                </a:lnTo>
                <a:cubicBezTo>
                  <a:pt x="18876" y="34570"/>
                  <a:pt x="18854" y="34590"/>
                  <a:pt x="18829" y="34590"/>
                </a:cubicBezTo>
                <a:lnTo>
                  <a:pt x="17798" y="34602"/>
                </a:lnTo>
                <a:cubicBezTo>
                  <a:pt x="17786" y="34602"/>
                  <a:pt x="17774" y="34594"/>
                  <a:pt x="17764" y="34590"/>
                </a:cubicBezTo>
                <a:cubicBezTo>
                  <a:pt x="17755" y="34580"/>
                  <a:pt x="17752" y="34568"/>
                  <a:pt x="17752" y="34556"/>
                </a:cubicBezTo>
                <a:lnTo>
                  <a:pt x="18065" y="5942"/>
                </a:lnTo>
                <a:cubicBezTo>
                  <a:pt x="18065" y="5928"/>
                  <a:pt x="18053" y="5908"/>
                  <a:pt x="18039" y="5906"/>
                </a:cubicBezTo>
                <a:lnTo>
                  <a:pt x="13388" y="4542"/>
                </a:lnTo>
                <a:cubicBezTo>
                  <a:pt x="13368" y="4535"/>
                  <a:pt x="13356" y="4513"/>
                  <a:pt x="13356" y="4494"/>
                </a:cubicBezTo>
                <a:lnTo>
                  <a:pt x="13771" y="1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0" name="Google Shape;1530;p20"/>
          <p:cNvGrpSpPr/>
          <p:nvPr/>
        </p:nvGrpSpPr>
        <p:grpSpPr>
          <a:xfrm>
            <a:off x="5705700" y="1529505"/>
            <a:ext cx="3516178" cy="3613994"/>
            <a:chOff x="5705700" y="1529505"/>
            <a:chExt cx="3516178" cy="3613994"/>
          </a:xfrm>
        </p:grpSpPr>
        <p:sp>
          <p:nvSpPr>
            <p:cNvPr id="1531" name="Google Shape;1531;p20"/>
            <p:cNvSpPr/>
            <p:nvPr/>
          </p:nvSpPr>
          <p:spPr>
            <a:xfrm>
              <a:off x="7154408" y="1529505"/>
              <a:ext cx="1365880" cy="3608567"/>
            </a:xfrm>
            <a:custGeom>
              <a:avLst/>
              <a:gdLst/>
              <a:ahLst/>
              <a:cxnLst/>
              <a:rect l="l" t="t" r="r" b="b"/>
              <a:pathLst>
                <a:path w="12333" h="32583" extrusionOk="0">
                  <a:moveTo>
                    <a:pt x="12333" y="0"/>
                  </a:moveTo>
                  <a:lnTo>
                    <a:pt x="12333" y="32583"/>
                  </a:lnTo>
                  <a:lnTo>
                    <a:pt x="1" y="32583"/>
                  </a:lnTo>
                  <a:lnTo>
                    <a:pt x="1" y="378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20"/>
            <p:cNvSpPr/>
            <p:nvPr/>
          </p:nvSpPr>
          <p:spPr>
            <a:xfrm>
              <a:off x="7154408" y="1713570"/>
              <a:ext cx="1365880" cy="444772"/>
            </a:xfrm>
            <a:custGeom>
              <a:avLst/>
              <a:gdLst/>
              <a:ahLst/>
              <a:cxnLst/>
              <a:rect l="l" t="t" r="r" b="b"/>
              <a:pathLst>
                <a:path w="12333" h="4016" extrusionOk="0">
                  <a:moveTo>
                    <a:pt x="12333" y="0"/>
                  </a:moveTo>
                  <a:cubicBezTo>
                    <a:pt x="12328" y="0"/>
                    <a:pt x="12323" y="0"/>
                    <a:pt x="12318" y="3"/>
                  </a:cubicBezTo>
                  <a:lnTo>
                    <a:pt x="1" y="3913"/>
                  </a:lnTo>
                  <a:lnTo>
                    <a:pt x="1" y="4015"/>
                  </a:lnTo>
                  <a:lnTo>
                    <a:pt x="12333" y="100"/>
                  </a:lnTo>
                  <a:lnTo>
                    <a:pt x="123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20"/>
            <p:cNvSpPr/>
            <p:nvPr/>
          </p:nvSpPr>
          <p:spPr>
            <a:xfrm>
              <a:off x="7150071" y="1529505"/>
              <a:ext cx="1365880" cy="3608567"/>
            </a:xfrm>
            <a:custGeom>
              <a:avLst/>
              <a:gdLst/>
              <a:ahLst/>
              <a:cxnLst/>
              <a:rect l="l" t="t" r="r" b="b"/>
              <a:pathLst>
                <a:path w="12333" h="32583" extrusionOk="0">
                  <a:moveTo>
                    <a:pt x="12333" y="0"/>
                  </a:moveTo>
                  <a:lnTo>
                    <a:pt x="12333" y="32583"/>
                  </a:lnTo>
                  <a:lnTo>
                    <a:pt x="1" y="32583"/>
                  </a:lnTo>
                  <a:lnTo>
                    <a:pt x="1" y="3780"/>
                  </a:lnTo>
                  <a:close/>
                </a:path>
              </a:pathLst>
            </a:custGeom>
            <a:solidFill>
              <a:srgbClr val="0069BA">
                <a:alpha val="25330"/>
              </a:srgbClr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20"/>
            <p:cNvSpPr/>
            <p:nvPr/>
          </p:nvSpPr>
          <p:spPr>
            <a:xfrm>
              <a:off x="8520166" y="1529505"/>
              <a:ext cx="701712" cy="3613994"/>
            </a:xfrm>
            <a:custGeom>
              <a:avLst/>
              <a:gdLst/>
              <a:ahLst/>
              <a:cxnLst/>
              <a:rect l="l" t="t" r="r" b="b"/>
              <a:pathLst>
                <a:path w="6336" h="32632" extrusionOk="0">
                  <a:moveTo>
                    <a:pt x="1" y="0"/>
                  </a:moveTo>
                  <a:lnTo>
                    <a:pt x="1" y="32583"/>
                  </a:lnTo>
                  <a:lnTo>
                    <a:pt x="6335" y="32631"/>
                  </a:lnTo>
                  <a:lnTo>
                    <a:pt x="6328" y="23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20"/>
            <p:cNvSpPr/>
            <p:nvPr/>
          </p:nvSpPr>
          <p:spPr>
            <a:xfrm>
              <a:off x="7271581" y="2107948"/>
              <a:ext cx="10854" cy="1927936"/>
            </a:xfrm>
            <a:custGeom>
              <a:avLst/>
              <a:gdLst/>
              <a:ahLst/>
              <a:cxnLst/>
              <a:rect l="l" t="t" r="r" b="b"/>
              <a:pathLst>
                <a:path w="98" h="17408" extrusionOk="0">
                  <a:moveTo>
                    <a:pt x="49" y="1"/>
                  </a:moveTo>
                  <a:cubicBezTo>
                    <a:pt x="22" y="1"/>
                    <a:pt x="1" y="22"/>
                    <a:pt x="1" y="49"/>
                  </a:cubicBezTo>
                  <a:lnTo>
                    <a:pt x="1" y="17359"/>
                  </a:lnTo>
                  <a:cubicBezTo>
                    <a:pt x="1" y="17386"/>
                    <a:pt x="22" y="17408"/>
                    <a:pt x="49" y="17408"/>
                  </a:cubicBezTo>
                  <a:cubicBezTo>
                    <a:pt x="78" y="17408"/>
                    <a:pt x="98" y="17383"/>
                    <a:pt x="98" y="17359"/>
                  </a:cubicBezTo>
                  <a:lnTo>
                    <a:pt x="98" y="49"/>
                  </a:lnTo>
                  <a:cubicBezTo>
                    <a:pt x="98" y="22"/>
                    <a:pt x="78" y="1"/>
                    <a:pt x="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20"/>
            <p:cNvSpPr/>
            <p:nvPr/>
          </p:nvSpPr>
          <p:spPr>
            <a:xfrm>
              <a:off x="7440584" y="2054789"/>
              <a:ext cx="10854" cy="2020634"/>
            </a:xfrm>
            <a:custGeom>
              <a:avLst/>
              <a:gdLst/>
              <a:ahLst/>
              <a:cxnLst/>
              <a:rect l="l" t="t" r="r" b="b"/>
              <a:pathLst>
                <a:path w="98" h="18245" extrusionOk="0">
                  <a:moveTo>
                    <a:pt x="49" y="0"/>
                  </a:moveTo>
                  <a:cubicBezTo>
                    <a:pt x="22" y="0"/>
                    <a:pt x="1" y="20"/>
                    <a:pt x="1" y="49"/>
                  </a:cubicBezTo>
                  <a:lnTo>
                    <a:pt x="1" y="18196"/>
                  </a:lnTo>
                  <a:cubicBezTo>
                    <a:pt x="1" y="18223"/>
                    <a:pt x="22" y="18244"/>
                    <a:pt x="49" y="18244"/>
                  </a:cubicBezTo>
                  <a:cubicBezTo>
                    <a:pt x="73" y="18244"/>
                    <a:pt x="95" y="18223"/>
                    <a:pt x="98" y="18198"/>
                  </a:cubicBezTo>
                  <a:lnTo>
                    <a:pt x="98" y="49"/>
                  </a:lnTo>
                  <a:cubicBezTo>
                    <a:pt x="98" y="20"/>
                    <a:pt x="76" y="0"/>
                    <a:pt x="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20"/>
            <p:cNvSpPr/>
            <p:nvPr/>
          </p:nvSpPr>
          <p:spPr>
            <a:xfrm>
              <a:off x="7624317" y="1996202"/>
              <a:ext cx="10964" cy="2121416"/>
            </a:xfrm>
            <a:custGeom>
              <a:avLst/>
              <a:gdLst/>
              <a:ahLst/>
              <a:cxnLst/>
              <a:rect l="l" t="t" r="r" b="b"/>
              <a:pathLst>
                <a:path w="99" h="19155" extrusionOk="0">
                  <a:moveTo>
                    <a:pt x="50" y="0"/>
                  </a:moveTo>
                  <a:cubicBezTo>
                    <a:pt x="23" y="0"/>
                    <a:pt x="1" y="22"/>
                    <a:pt x="1" y="49"/>
                  </a:cubicBezTo>
                  <a:lnTo>
                    <a:pt x="1" y="19106"/>
                  </a:lnTo>
                  <a:cubicBezTo>
                    <a:pt x="1" y="19132"/>
                    <a:pt x="23" y="19154"/>
                    <a:pt x="50" y="19154"/>
                  </a:cubicBezTo>
                  <a:cubicBezTo>
                    <a:pt x="76" y="19154"/>
                    <a:pt x="98" y="19132"/>
                    <a:pt x="98" y="19106"/>
                  </a:cubicBezTo>
                  <a:lnTo>
                    <a:pt x="98" y="49"/>
                  </a:lnTo>
                  <a:cubicBezTo>
                    <a:pt x="98" y="22"/>
                    <a:pt x="76" y="0"/>
                    <a:pt x="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20"/>
            <p:cNvSpPr/>
            <p:nvPr/>
          </p:nvSpPr>
          <p:spPr>
            <a:xfrm>
              <a:off x="7831750" y="1930085"/>
              <a:ext cx="10854" cy="2295294"/>
            </a:xfrm>
            <a:custGeom>
              <a:avLst/>
              <a:gdLst/>
              <a:ahLst/>
              <a:cxnLst/>
              <a:rect l="l" t="t" r="r" b="b"/>
              <a:pathLst>
                <a:path w="98" h="20725" extrusionOk="0">
                  <a:moveTo>
                    <a:pt x="49" y="1"/>
                  </a:moveTo>
                  <a:cubicBezTo>
                    <a:pt x="23" y="1"/>
                    <a:pt x="1" y="22"/>
                    <a:pt x="1" y="49"/>
                  </a:cubicBezTo>
                  <a:lnTo>
                    <a:pt x="1" y="20676"/>
                  </a:lnTo>
                  <a:cubicBezTo>
                    <a:pt x="1" y="20705"/>
                    <a:pt x="23" y="20724"/>
                    <a:pt x="49" y="20724"/>
                  </a:cubicBezTo>
                  <a:cubicBezTo>
                    <a:pt x="79" y="20724"/>
                    <a:pt x="98" y="20705"/>
                    <a:pt x="98" y="20673"/>
                  </a:cubicBezTo>
                  <a:lnTo>
                    <a:pt x="98" y="49"/>
                  </a:lnTo>
                  <a:cubicBezTo>
                    <a:pt x="98" y="20"/>
                    <a:pt x="79" y="1"/>
                    <a:pt x="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20"/>
            <p:cNvSpPr/>
            <p:nvPr/>
          </p:nvSpPr>
          <p:spPr>
            <a:xfrm>
              <a:off x="8068531" y="1855108"/>
              <a:ext cx="11075" cy="2394193"/>
            </a:xfrm>
            <a:custGeom>
              <a:avLst/>
              <a:gdLst/>
              <a:ahLst/>
              <a:cxnLst/>
              <a:rect l="l" t="t" r="r" b="b"/>
              <a:pathLst>
                <a:path w="100" h="21618" extrusionOk="0">
                  <a:moveTo>
                    <a:pt x="49" y="1"/>
                  </a:moveTo>
                  <a:cubicBezTo>
                    <a:pt x="22" y="1"/>
                    <a:pt x="0" y="22"/>
                    <a:pt x="0" y="49"/>
                  </a:cubicBezTo>
                  <a:lnTo>
                    <a:pt x="0" y="21569"/>
                  </a:lnTo>
                  <a:cubicBezTo>
                    <a:pt x="0" y="21595"/>
                    <a:pt x="22" y="21617"/>
                    <a:pt x="49" y="21617"/>
                  </a:cubicBezTo>
                  <a:cubicBezTo>
                    <a:pt x="78" y="21617"/>
                    <a:pt x="100" y="21595"/>
                    <a:pt x="100" y="21571"/>
                  </a:cubicBezTo>
                  <a:lnTo>
                    <a:pt x="100" y="49"/>
                  </a:lnTo>
                  <a:cubicBezTo>
                    <a:pt x="100" y="22"/>
                    <a:pt x="78" y="1"/>
                    <a:pt x="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20"/>
            <p:cNvSpPr/>
            <p:nvPr/>
          </p:nvSpPr>
          <p:spPr>
            <a:xfrm>
              <a:off x="8319710" y="1775368"/>
              <a:ext cx="11186" cy="2499628"/>
            </a:xfrm>
            <a:custGeom>
              <a:avLst/>
              <a:gdLst/>
              <a:ahLst/>
              <a:cxnLst/>
              <a:rect l="l" t="t" r="r" b="b"/>
              <a:pathLst>
                <a:path w="101" h="22570" extrusionOk="0">
                  <a:moveTo>
                    <a:pt x="52" y="0"/>
                  </a:moveTo>
                  <a:cubicBezTo>
                    <a:pt x="23" y="0"/>
                    <a:pt x="1" y="20"/>
                    <a:pt x="1" y="49"/>
                  </a:cubicBezTo>
                  <a:lnTo>
                    <a:pt x="1" y="22521"/>
                  </a:lnTo>
                  <a:cubicBezTo>
                    <a:pt x="1" y="22551"/>
                    <a:pt x="23" y="22570"/>
                    <a:pt x="52" y="22570"/>
                  </a:cubicBezTo>
                  <a:cubicBezTo>
                    <a:pt x="76" y="22570"/>
                    <a:pt x="95" y="22551"/>
                    <a:pt x="100" y="22521"/>
                  </a:cubicBezTo>
                  <a:lnTo>
                    <a:pt x="100" y="49"/>
                  </a:lnTo>
                  <a:cubicBezTo>
                    <a:pt x="100" y="20"/>
                    <a:pt x="78" y="0"/>
                    <a:pt x="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20"/>
            <p:cNvSpPr/>
            <p:nvPr/>
          </p:nvSpPr>
          <p:spPr>
            <a:xfrm>
              <a:off x="8520166" y="1720769"/>
              <a:ext cx="700826" cy="300797"/>
            </a:xfrm>
            <a:custGeom>
              <a:avLst/>
              <a:gdLst/>
              <a:ahLst/>
              <a:cxnLst/>
              <a:rect l="l" t="t" r="r" b="b"/>
              <a:pathLst>
                <a:path w="6328" h="2716" extrusionOk="0">
                  <a:moveTo>
                    <a:pt x="1" y="1"/>
                  </a:moveTo>
                  <a:lnTo>
                    <a:pt x="1" y="105"/>
                  </a:lnTo>
                  <a:lnTo>
                    <a:pt x="6328" y="2715"/>
                  </a:lnTo>
                  <a:lnTo>
                    <a:pt x="6328" y="25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20"/>
            <p:cNvSpPr/>
            <p:nvPr/>
          </p:nvSpPr>
          <p:spPr>
            <a:xfrm>
              <a:off x="8586837" y="1751114"/>
              <a:ext cx="10854" cy="3386956"/>
            </a:xfrm>
            <a:custGeom>
              <a:avLst/>
              <a:gdLst/>
              <a:ahLst/>
              <a:cxnLst/>
              <a:rect l="l" t="t" r="r" b="b"/>
              <a:pathLst>
                <a:path w="98" h="30582" extrusionOk="0">
                  <a:moveTo>
                    <a:pt x="49" y="1"/>
                  </a:moveTo>
                  <a:cubicBezTo>
                    <a:pt x="22" y="1"/>
                    <a:pt x="0" y="20"/>
                    <a:pt x="0" y="49"/>
                  </a:cubicBezTo>
                  <a:lnTo>
                    <a:pt x="0" y="30582"/>
                  </a:lnTo>
                  <a:lnTo>
                    <a:pt x="97" y="30582"/>
                  </a:lnTo>
                  <a:lnTo>
                    <a:pt x="97" y="49"/>
                  </a:lnTo>
                  <a:cubicBezTo>
                    <a:pt x="97" y="20"/>
                    <a:pt x="78" y="1"/>
                    <a:pt x="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20"/>
            <p:cNvSpPr/>
            <p:nvPr/>
          </p:nvSpPr>
          <p:spPr>
            <a:xfrm>
              <a:off x="8686068" y="1789544"/>
              <a:ext cx="12404" cy="3348526"/>
            </a:xfrm>
            <a:custGeom>
              <a:avLst/>
              <a:gdLst/>
              <a:ahLst/>
              <a:cxnLst/>
              <a:rect l="l" t="t" r="r" b="b"/>
              <a:pathLst>
                <a:path w="112" h="30235" extrusionOk="0">
                  <a:moveTo>
                    <a:pt x="7" y="1"/>
                  </a:moveTo>
                  <a:cubicBezTo>
                    <a:pt x="1" y="10"/>
                    <a:pt x="2" y="15"/>
                    <a:pt x="7" y="18"/>
                  </a:cubicBezTo>
                  <a:lnTo>
                    <a:pt x="7" y="18"/>
                  </a:lnTo>
                  <a:lnTo>
                    <a:pt x="7" y="1"/>
                  </a:lnTo>
                  <a:close/>
                  <a:moveTo>
                    <a:pt x="46" y="13"/>
                  </a:moveTo>
                  <a:cubicBezTo>
                    <a:pt x="44" y="16"/>
                    <a:pt x="31" y="20"/>
                    <a:pt x="19" y="20"/>
                  </a:cubicBezTo>
                  <a:cubicBezTo>
                    <a:pt x="14" y="20"/>
                    <a:pt x="10" y="20"/>
                    <a:pt x="7" y="18"/>
                  </a:cubicBezTo>
                  <a:lnTo>
                    <a:pt x="7" y="18"/>
                  </a:lnTo>
                  <a:lnTo>
                    <a:pt x="12" y="30235"/>
                  </a:lnTo>
                  <a:lnTo>
                    <a:pt x="109" y="30235"/>
                  </a:lnTo>
                  <a:lnTo>
                    <a:pt x="111" y="69"/>
                  </a:lnTo>
                  <a:lnTo>
                    <a:pt x="46" y="1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20"/>
            <p:cNvSpPr/>
            <p:nvPr/>
          </p:nvSpPr>
          <p:spPr>
            <a:xfrm>
              <a:off x="8774114" y="1833401"/>
              <a:ext cx="11629" cy="3304669"/>
            </a:xfrm>
            <a:custGeom>
              <a:avLst/>
              <a:gdLst/>
              <a:ahLst/>
              <a:cxnLst/>
              <a:rect l="l" t="t" r="r" b="b"/>
              <a:pathLst>
                <a:path w="105" h="29839" extrusionOk="0">
                  <a:moveTo>
                    <a:pt x="0" y="0"/>
                  </a:moveTo>
                  <a:lnTo>
                    <a:pt x="3" y="29839"/>
                  </a:lnTo>
                  <a:lnTo>
                    <a:pt x="97" y="29839"/>
                  </a:lnTo>
                  <a:lnTo>
                    <a:pt x="105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20"/>
            <p:cNvSpPr/>
            <p:nvPr/>
          </p:nvSpPr>
          <p:spPr>
            <a:xfrm>
              <a:off x="8859834" y="1871277"/>
              <a:ext cx="11850" cy="3266793"/>
            </a:xfrm>
            <a:custGeom>
              <a:avLst/>
              <a:gdLst/>
              <a:ahLst/>
              <a:cxnLst/>
              <a:rect l="l" t="t" r="r" b="b"/>
              <a:pathLst>
                <a:path w="107" h="29497" extrusionOk="0">
                  <a:moveTo>
                    <a:pt x="0" y="0"/>
                  </a:moveTo>
                  <a:lnTo>
                    <a:pt x="7" y="29497"/>
                  </a:lnTo>
                  <a:lnTo>
                    <a:pt x="102" y="29497"/>
                  </a:lnTo>
                  <a:lnTo>
                    <a:pt x="107" y="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20"/>
            <p:cNvSpPr/>
            <p:nvPr/>
          </p:nvSpPr>
          <p:spPr>
            <a:xfrm>
              <a:off x="8955742" y="1904834"/>
              <a:ext cx="10854" cy="3233235"/>
            </a:xfrm>
            <a:custGeom>
              <a:avLst/>
              <a:gdLst/>
              <a:ahLst/>
              <a:cxnLst/>
              <a:rect l="l" t="t" r="r" b="b"/>
              <a:pathLst>
                <a:path w="98" h="29194" extrusionOk="0">
                  <a:moveTo>
                    <a:pt x="3" y="0"/>
                  </a:moveTo>
                  <a:lnTo>
                    <a:pt x="0" y="29194"/>
                  </a:lnTo>
                  <a:lnTo>
                    <a:pt x="97" y="29194"/>
                  </a:lnTo>
                  <a:lnTo>
                    <a:pt x="95" y="39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20"/>
            <p:cNvSpPr/>
            <p:nvPr/>
          </p:nvSpPr>
          <p:spPr>
            <a:xfrm>
              <a:off x="5705700" y="3962665"/>
              <a:ext cx="2898992" cy="794078"/>
            </a:xfrm>
            <a:custGeom>
              <a:avLst/>
              <a:gdLst/>
              <a:ahLst/>
              <a:cxnLst/>
              <a:rect l="l" t="t" r="r" b="b"/>
              <a:pathLst>
                <a:path w="26176" h="7170" extrusionOk="0">
                  <a:moveTo>
                    <a:pt x="13082" y="1"/>
                  </a:moveTo>
                  <a:lnTo>
                    <a:pt x="13082" y="3"/>
                  </a:lnTo>
                  <a:lnTo>
                    <a:pt x="0" y="2771"/>
                  </a:lnTo>
                  <a:lnTo>
                    <a:pt x="13082" y="7168"/>
                  </a:lnTo>
                  <a:lnTo>
                    <a:pt x="13082" y="7170"/>
                  </a:lnTo>
                  <a:lnTo>
                    <a:pt x="13094" y="7170"/>
                  </a:lnTo>
                  <a:lnTo>
                    <a:pt x="13094" y="7168"/>
                  </a:lnTo>
                  <a:lnTo>
                    <a:pt x="26175" y="2771"/>
                  </a:lnTo>
                  <a:lnTo>
                    <a:pt x="13094" y="3"/>
                  </a:lnTo>
                  <a:lnTo>
                    <a:pt x="13094" y="1"/>
                  </a:lnTo>
                  <a:lnTo>
                    <a:pt x="13089" y="3"/>
                  </a:lnTo>
                  <a:lnTo>
                    <a:pt x="1308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20"/>
            <p:cNvSpPr/>
            <p:nvPr/>
          </p:nvSpPr>
          <p:spPr>
            <a:xfrm>
              <a:off x="5705700" y="4269551"/>
              <a:ext cx="2898992" cy="868501"/>
            </a:xfrm>
            <a:custGeom>
              <a:avLst/>
              <a:gdLst/>
              <a:ahLst/>
              <a:cxnLst/>
              <a:rect l="l" t="t" r="r" b="b"/>
              <a:pathLst>
                <a:path w="26176" h="7842" extrusionOk="0">
                  <a:moveTo>
                    <a:pt x="0" y="0"/>
                  </a:moveTo>
                  <a:lnTo>
                    <a:pt x="0" y="7842"/>
                  </a:lnTo>
                  <a:lnTo>
                    <a:pt x="26175" y="7842"/>
                  </a:lnTo>
                  <a:lnTo>
                    <a:pt x="26175" y="0"/>
                  </a:lnTo>
                  <a:lnTo>
                    <a:pt x="13089" y="43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20"/>
            <p:cNvSpPr/>
            <p:nvPr/>
          </p:nvSpPr>
          <p:spPr>
            <a:xfrm>
              <a:off x="9047332" y="1935512"/>
              <a:ext cx="10854" cy="3206545"/>
            </a:xfrm>
            <a:custGeom>
              <a:avLst/>
              <a:gdLst/>
              <a:ahLst/>
              <a:cxnLst/>
              <a:rect l="l" t="t" r="r" b="b"/>
              <a:pathLst>
                <a:path w="98" h="28953" extrusionOk="0">
                  <a:moveTo>
                    <a:pt x="3" y="0"/>
                  </a:moveTo>
                  <a:lnTo>
                    <a:pt x="1" y="28953"/>
                  </a:lnTo>
                  <a:lnTo>
                    <a:pt x="98" y="28953"/>
                  </a:lnTo>
                  <a:lnTo>
                    <a:pt x="98" y="39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20"/>
            <p:cNvSpPr/>
            <p:nvPr/>
          </p:nvSpPr>
          <p:spPr>
            <a:xfrm>
              <a:off x="9136263" y="1980365"/>
              <a:ext cx="10854" cy="3161691"/>
            </a:xfrm>
            <a:custGeom>
              <a:avLst/>
              <a:gdLst/>
              <a:ahLst/>
              <a:cxnLst/>
              <a:rect l="l" t="t" r="r" b="b"/>
              <a:pathLst>
                <a:path w="98" h="28548" extrusionOk="0">
                  <a:moveTo>
                    <a:pt x="5" y="0"/>
                  </a:moveTo>
                  <a:lnTo>
                    <a:pt x="1" y="28548"/>
                  </a:lnTo>
                  <a:lnTo>
                    <a:pt x="98" y="28548"/>
                  </a:lnTo>
                  <a:lnTo>
                    <a:pt x="95" y="4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20"/>
            <p:cNvSpPr/>
            <p:nvPr/>
          </p:nvSpPr>
          <p:spPr>
            <a:xfrm>
              <a:off x="9210687" y="2003733"/>
              <a:ext cx="10854" cy="3138323"/>
            </a:xfrm>
            <a:custGeom>
              <a:avLst/>
              <a:gdLst/>
              <a:ahLst/>
              <a:cxnLst/>
              <a:rect l="l" t="t" r="r" b="b"/>
              <a:pathLst>
                <a:path w="98" h="28337" extrusionOk="0">
                  <a:moveTo>
                    <a:pt x="3" y="0"/>
                  </a:moveTo>
                  <a:lnTo>
                    <a:pt x="1" y="28337"/>
                  </a:lnTo>
                  <a:lnTo>
                    <a:pt x="98" y="28337"/>
                  </a:lnTo>
                  <a:lnTo>
                    <a:pt x="93" y="39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20"/>
            <p:cNvSpPr/>
            <p:nvPr/>
          </p:nvSpPr>
          <p:spPr>
            <a:xfrm>
              <a:off x="7154741" y="4427147"/>
              <a:ext cx="1326563" cy="486857"/>
            </a:xfrm>
            <a:custGeom>
              <a:avLst/>
              <a:gdLst/>
              <a:ahLst/>
              <a:cxnLst/>
              <a:rect l="l" t="t" r="r" b="b"/>
              <a:pathLst>
                <a:path w="11978" h="4396" extrusionOk="0">
                  <a:moveTo>
                    <a:pt x="11927" y="1"/>
                  </a:moveTo>
                  <a:cubicBezTo>
                    <a:pt x="11921" y="1"/>
                    <a:pt x="11916" y="2"/>
                    <a:pt x="11910" y="4"/>
                  </a:cubicBezTo>
                  <a:lnTo>
                    <a:pt x="0" y="4298"/>
                  </a:lnTo>
                  <a:lnTo>
                    <a:pt x="0" y="4395"/>
                  </a:lnTo>
                  <a:cubicBezTo>
                    <a:pt x="5" y="4395"/>
                    <a:pt x="10" y="4395"/>
                    <a:pt x="17" y="4393"/>
                  </a:cubicBezTo>
                  <a:lnTo>
                    <a:pt x="11939" y="91"/>
                  </a:lnTo>
                  <a:cubicBezTo>
                    <a:pt x="11966" y="82"/>
                    <a:pt x="11978" y="55"/>
                    <a:pt x="11971" y="31"/>
                  </a:cubicBezTo>
                  <a:cubicBezTo>
                    <a:pt x="11963" y="12"/>
                    <a:pt x="11946" y="1"/>
                    <a:pt x="119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20"/>
            <p:cNvSpPr/>
            <p:nvPr/>
          </p:nvSpPr>
          <p:spPr>
            <a:xfrm>
              <a:off x="7154408" y="4643440"/>
              <a:ext cx="1326896" cy="456179"/>
            </a:xfrm>
            <a:custGeom>
              <a:avLst/>
              <a:gdLst/>
              <a:ahLst/>
              <a:cxnLst/>
              <a:rect l="l" t="t" r="r" b="b"/>
              <a:pathLst>
                <a:path w="11981" h="4119" extrusionOk="0">
                  <a:moveTo>
                    <a:pt x="11926" y="1"/>
                  </a:moveTo>
                  <a:cubicBezTo>
                    <a:pt x="11921" y="1"/>
                    <a:pt x="11916" y="2"/>
                    <a:pt x="11910" y="4"/>
                  </a:cubicBezTo>
                  <a:cubicBezTo>
                    <a:pt x="9356" y="853"/>
                    <a:pt x="1600" y="3447"/>
                    <a:pt x="1" y="4022"/>
                  </a:cubicBezTo>
                  <a:lnTo>
                    <a:pt x="1" y="4119"/>
                  </a:lnTo>
                  <a:cubicBezTo>
                    <a:pt x="1345" y="3636"/>
                    <a:pt x="8186" y="1343"/>
                    <a:pt x="11940" y="91"/>
                  </a:cubicBezTo>
                  <a:cubicBezTo>
                    <a:pt x="11969" y="82"/>
                    <a:pt x="11981" y="55"/>
                    <a:pt x="11971" y="33"/>
                  </a:cubicBezTo>
                  <a:cubicBezTo>
                    <a:pt x="11963" y="14"/>
                    <a:pt x="11945" y="1"/>
                    <a:pt x="119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20"/>
            <p:cNvSpPr/>
            <p:nvPr/>
          </p:nvSpPr>
          <p:spPr>
            <a:xfrm>
              <a:off x="7628636" y="4871251"/>
              <a:ext cx="852664" cy="266797"/>
            </a:xfrm>
            <a:custGeom>
              <a:avLst/>
              <a:gdLst/>
              <a:ahLst/>
              <a:cxnLst/>
              <a:rect l="l" t="t" r="r" b="b"/>
              <a:pathLst>
                <a:path w="7699" h="2409" extrusionOk="0">
                  <a:moveTo>
                    <a:pt x="7644" y="0"/>
                  </a:moveTo>
                  <a:cubicBezTo>
                    <a:pt x="7639" y="0"/>
                    <a:pt x="7635" y="1"/>
                    <a:pt x="7631" y="2"/>
                  </a:cubicBezTo>
                  <a:lnTo>
                    <a:pt x="1" y="2409"/>
                  </a:lnTo>
                  <a:lnTo>
                    <a:pt x="316" y="2409"/>
                  </a:lnTo>
                  <a:lnTo>
                    <a:pt x="7658" y="97"/>
                  </a:lnTo>
                  <a:cubicBezTo>
                    <a:pt x="7682" y="87"/>
                    <a:pt x="7699" y="60"/>
                    <a:pt x="7692" y="36"/>
                  </a:cubicBezTo>
                  <a:cubicBezTo>
                    <a:pt x="7683" y="14"/>
                    <a:pt x="7664" y="0"/>
                    <a:pt x="76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20"/>
            <p:cNvSpPr/>
            <p:nvPr/>
          </p:nvSpPr>
          <p:spPr>
            <a:xfrm>
              <a:off x="5829296" y="4427147"/>
              <a:ext cx="1326342" cy="486857"/>
            </a:xfrm>
            <a:custGeom>
              <a:avLst/>
              <a:gdLst/>
              <a:ahLst/>
              <a:cxnLst/>
              <a:rect l="l" t="t" r="r" b="b"/>
              <a:pathLst>
                <a:path w="11976" h="4396" extrusionOk="0">
                  <a:moveTo>
                    <a:pt x="49" y="1"/>
                  </a:moveTo>
                  <a:cubicBezTo>
                    <a:pt x="30" y="1"/>
                    <a:pt x="13" y="12"/>
                    <a:pt x="5" y="31"/>
                  </a:cubicBezTo>
                  <a:cubicBezTo>
                    <a:pt x="0" y="55"/>
                    <a:pt x="10" y="82"/>
                    <a:pt x="37" y="91"/>
                  </a:cubicBezTo>
                  <a:lnTo>
                    <a:pt x="11958" y="4393"/>
                  </a:lnTo>
                  <a:cubicBezTo>
                    <a:pt x="11966" y="4395"/>
                    <a:pt x="11971" y="4395"/>
                    <a:pt x="11975" y="4395"/>
                  </a:cubicBezTo>
                  <a:lnTo>
                    <a:pt x="11975" y="4298"/>
                  </a:lnTo>
                  <a:lnTo>
                    <a:pt x="66" y="4"/>
                  </a:lnTo>
                  <a:cubicBezTo>
                    <a:pt x="60" y="2"/>
                    <a:pt x="54" y="1"/>
                    <a:pt x="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20"/>
            <p:cNvSpPr/>
            <p:nvPr/>
          </p:nvSpPr>
          <p:spPr>
            <a:xfrm>
              <a:off x="5829296" y="4643440"/>
              <a:ext cx="1326563" cy="456179"/>
            </a:xfrm>
            <a:custGeom>
              <a:avLst/>
              <a:gdLst/>
              <a:ahLst/>
              <a:cxnLst/>
              <a:rect l="l" t="t" r="r" b="b"/>
              <a:pathLst>
                <a:path w="11978" h="4119" extrusionOk="0">
                  <a:moveTo>
                    <a:pt x="53" y="1"/>
                  </a:moveTo>
                  <a:cubicBezTo>
                    <a:pt x="33" y="1"/>
                    <a:pt x="15" y="14"/>
                    <a:pt x="8" y="33"/>
                  </a:cubicBezTo>
                  <a:cubicBezTo>
                    <a:pt x="0" y="55"/>
                    <a:pt x="10" y="82"/>
                    <a:pt x="39" y="91"/>
                  </a:cubicBezTo>
                  <a:cubicBezTo>
                    <a:pt x="3792" y="1343"/>
                    <a:pt x="10634" y="3636"/>
                    <a:pt x="11978" y="4119"/>
                  </a:cubicBezTo>
                  <a:lnTo>
                    <a:pt x="11978" y="4022"/>
                  </a:lnTo>
                  <a:cubicBezTo>
                    <a:pt x="10379" y="3447"/>
                    <a:pt x="2623" y="853"/>
                    <a:pt x="68" y="4"/>
                  </a:cubicBezTo>
                  <a:cubicBezTo>
                    <a:pt x="63" y="2"/>
                    <a:pt x="58" y="1"/>
                    <a:pt x="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20"/>
            <p:cNvSpPr/>
            <p:nvPr/>
          </p:nvSpPr>
          <p:spPr>
            <a:xfrm>
              <a:off x="5829296" y="4871251"/>
              <a:ext cx="852332" cy="266797"/>
            </a:xfrm>
            <a:custGeom>
              <a:avLst/>
              <a:gdLst/>
              <a:ahLst/>
              <a:cxnLst/>
              <a:rect l="l" t="t" r="r" b="b"/>
              <a:pathLst>
                <a:path w="7696" h="2409" extrusionOk="0">
                  <a:moveTo>
                    <a:pt x="53" y="0"/>
                  </a:moveTo>
                  <a:cubicBezTo>
                    <a:pt x="33" y="0"/>
                    <a:pt x="13" y="14"/>
                    <a:pt x="5" y="36"/>
                  </a:cubicBezTo>
                  <a:cubicBezTo>
                    <a:pt x="0" y="60"/>
                    <a:pt x="15" y="87"/>
                    <a:pt x="39" y="97"/>
                  </a:cubicBezTo>
                  <a:lnTo>
                    <a:pt x="7380" y="2409"/>
                  </a:lnTo>
                  <a:lnTo>
                    <a:pt x="7696" y="2409"/>
                  </a:lnTo>
                  <a:lnTo>
                    <a:pt x="66" y="2"/>
                  </a:lnTo>
                  <a:cubicBezTo>
                    <a:pt x="62" y="1"/>
                    <a:pt x="57" y="0"/>
                    <a:pt x="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8" name="Google Shape;1558;p20"/>
          <p:cNvGrpSpPr/>
          <p:nvPr/>
        </p:nvGrpSpPr>
        <p:grpSpPr>
          <a:xfrm>
            <a:off x="7751779" y="60889"/>
            <a:ext cx="1324689" cy="1396749"/>
            <a:chOff x="6682229" y="140814"/>
            <a:chExt cx="1324689" cy="1396749"/>
          </a:xfrm>
        </p:grpSpPr>
        <p:sp>
          <p:nvSpPr>
            <p:cNvPr id="1559" name="Google Shape;1559;p20"/>
            <p:cNvSpPr/>
            <p:nvPr/>
          </p:nvSpPr>
          <p:spPr>
            <a:xfrm rot="-4882955">
              <a:off x="6725500" y="263105"/>
              <a:ext cx="1238149" cy="1152169"/>
            </a:xfrm>
            <a:custGeom>
              <a:avLst/>
              <a:gdLst/>
              <a:ahLst/>
              <a:cxnLst/>
              <a:rect l="l" t="t" r="r" b="b"/>
              <a:pathLst>
                <a:path w="29995" h="27914" extrusionOk="0">
                  <a:moveTo>
                    <a:pt x="14987" y="136"/>
                  </a:moveTo>
                  <a:cubicBezTo>
                    <a:pt x="15293" y="136"/>
                    <a:pt x="15599" y="147"/>
                    <a:pt x="15904" y="168"/>
                  </a:cubicBezTo>
                  <a:cubicBezTo>
                    <a:pt x="19363" y="391"/>
                    <a:pt x="22597" y="1905"/>
                    <a:pt x="25004" y="4433"/>
                  </a:cubicBezTo>
                  <a:cubicBezTo>
                    <a:pt x="26212" y="5702"/>
                    <a:pt x="27153" y="7162"/>
                    <a:pt x="27809" y="8785"/>
                  </a:cubicBezTo>
                  <a:cubicBezTo>
                    <a:pt x="28143" y="9612"/>
                    <a:pt x="28398" y="10486"/>
                    <a:pt x="28568" y="11376"/>
                  </a:cubicBezTo>
                  <a:cubicBezTo>
                    <a:pt x="29994" y="18858"/>
                    <a:pt x="25062" y="26105"/>
                    <a:pt x="17578" y="27527"/>
                  </a:cubicBezTo>
                  <a:cubicBezTo>
                    <a:pt x="16702" y="27693"/>
                    <a:pt x="15824" y="27776"/>
                    <a:pt x="14954" y="27776"/>
                  </a:cubicBezTo>
                  <a:cubicBezTo>
                    <a:pt x="12116" y="27776"/>
                    <a:pt x="9357" y="26899"/>
                    <a:pt x="6988" y="25215"/>
                  </a:cubicBezTo>
                  <a:cubicBezTo>
                    <a:pt x="6117" y="24596"/>
                    <a:pt x="5314" y="23873"/>
                    <a:pt x="4608" y="23063"/>
                  </a:cubicBezTo>
                  <a:cubicBezTo>
                    <a:pt x="3569" y="21884"/>
                    <a:pt x="2749" y="20547"/>
                    <a:pt x="2167" y="19084"/>
                  </a:cubicBezTo>
                  <a:cubicBezTo>
                    <a:pt x="1840" y="18269"/>
                    <a:pt x="1590" y="17415"/>
                    <a:pt x="1422" y="16537"/>
                  </a:cubicBezTo>
                  <a:cubicBezTo>
                    <a:pt x="1" y="9052"/>
                    <a:pt x="4928" y="1805"/>
                    <a:pt x="12413" y="381"/>
                  </a:cubicBezTo>
                  <a:cubicBezTo>
                    <a:pt x="13264" y="219"/>
                    <a:pt x="14128" y="136"/>
                    <a:pt x="14987" y="136"/>
                  </a:cubicBezTo>
                  <a:close/>
                  <a:moveTo>
                    <a:pt x="14997" y="1"/>
                  </a:moveTo>
                  <a:cubicBezTo>
                    <a:pt x="14125" y="1"/>
                    <a:pt x="13250" y="85"/>
                    <a:pt x="12386" y="250"/>
                  </a:cubicBezTo>
                  <a:cubicBezTo>
                    <a:pt x="10537" y="602"/>
                    <a:pt x="8810" y="1306"/>
                    <a:pt x="7257" y="2342"/>
                  </a:cubicBezTo>
                  <a:cubicBezTo>
                    <a:pt x="5758" y="3343"/>
                    <a:pt x="4479" y="4610"/>
                    <a:pt x="3460" y="6109"/>
                  </a:cubicBezTo>
                  <a:cubicBezTo>
                    <a:pt x="2441" y="7606"/>
                    <a:pt x="1733" y="9258"/>
                    <a:pt x="1354" y="11024"/>
                  </a:cubicBezTo>
                  <a:cubicBezTo>
                    <a:pt x="959" y="12849"/>
                    <a:pt x="937" y="14712"/>
                    <a:pt x="1294" y="16566"/>
                  </a:cubicBezTo>
                  <a:cubicBezTo>
                    <a:pt x="1464" y="17451"/>
                    <a:pt x="1713" y="18315"/>
                    <a:pt x="2041" y="19140"/>
                  </a:cubicBezTo>
                  <a:cubicBezTo>
                    <a:pt x="2631" y="20617"/>
                    <a:pt x="3458" y="21966"/>
                    <a:pt x="4508" y="23157"/>
                  </a:cubicBezTo>
                  <a:cubicBezTo>
                    <a:pt x="5224" y="23972"/>
                    <a:pt x="6032" y="24700"/>
                    <a:pt x="6913" y="25326"/>
                  </a:cubicBezTo>
                  <a:cubicBezTo>
                    <a:pt x="8429" y="26406"/>
                    <a:pt x="10113" y="27160"/>
                    <a:pt x="11920" y="27570"/>
                  </a:cubicBezTo>
                  <a:cubicBezTo>
                    <a:pt x="12929" y="27799"/>
                    <a:pt x="13950" y="27913"/>
                    <a:pt x="14974" y="27913"/>
                  </a:cubicBezTo>
                  <a:cubicBezTo>
                    <a:pt x="15849" y="27913"/>
                    <a:pt x="16726" y="27830"/>
                    <a:pt x="17602" y="27665"/>
                  </a:cubicBezTo>
                  <a:cubicBezTo>
                    <a:pt x="19453" y="27313"/>
                    <a:pt x="21178" y="26610"/>
                    <a:pt x="22731" y="25571"/>
                  </a:cubicBezTo>
                  <a:cubicBezTo>
                    <a:pt x="24232" y="24572"/>
                    <a:pt x="25509" y="23303"/>
                    <a:pt x="26528" y="21806"/>
                  </a:cubicBezTo>
                  <a:cubicBezTo>
                    <a:pt x="27546" y="20307"/>
                    <a:pt x="28255" y="18655"/>
                    <a:pt x="28636" y="16888"/>
                  </a:cubicBezTo>
                  <a:cubicBezTo>
                    <a:pt x="29029" y="15064"/>
                    <a:pt x="29051" y="13198"/>
                    <a:pt x="28696" y="11350"/>
                  </a:cubicBezTo>
                  <a:cubicBezTo>
                    <a:pt x="28529" y="10447"/>
                    <a:pt x="28272" y="9569"/>
                    <a:pt x="27932" y="8732"/>
                  </a:cubicBezTo>
                  <a:cubicBezTo>
                    <a:pt x="27272" y="7094"/>
                    <a:pt x="26319" y="5617"/>
                    <a:pt x="25099" y="4338"/>
                  </a:cubicBezTo>
                  <a:cubicBezTo>
                    <a:pt x="23905" y="3084"/>
                    <a:pt x="22503" y="2072"/>
                    <a:pt x="20938" y="1332"/>
                  </a:cubicBezTo>
                  <a:cubicBezTo>
                    <a:pt x="19349" y="580"/>
                    <a:pt x="17658" y="143"/>
                    <a:pt x="15911" y="32"/>
                  </a:cubicBezTo>
                  <a:cubicBezTo>
                    <a:pt x="15607" y="11"/>
                    <a:pt x="15302" y="1"/>
                    <a:pt x="14997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20"/>
            <p:cNvSpPr/>
            <p:nvPr/>
          </p:nvSpPr>
          <p:spPr>
            <a:xfrm rot="-4882955">
              <a:off x="7013227" y="1149504"/>
              <a:ext cx="90194" cy="91921"/>
            </a:xfrm>
            <a:custGeom>
              <a:avLst/>
              <a:gdLst/>
              <a:ahLst/>
              <a:cxnLst/>
              <a:rect l="l" t="t" r="r" b="b"/>
              <a:pathLst>
                <a:path w="2185" h="2227" extrusionOk="0">
                  <a:moveTo>
                    <a:pt x="1367" y="152"/>
                  </a:moveTo>
                  <a:cubicBezTo>
                    <a:pt x="1503" y="152"/>
                    <a:pt x="1628" y="190"/>
                    <a:pt x="1735" y="263"/>
                  </a:cubicBezTo>
                  <a:cubicBezTo>
                    <a:pt x="1905" y="382"/>
                    <a:pt x="2007" y="578"/>
                    <a:pt x="2019" y="821"/>
                  </a:cubicBezTo>
                  <a:cubicBezTo>
                    <a:pt x="2031" y="1069"/>
                    <a:pt x="1949" y="1333"/>
                    <a:pt x="1789" y="1563"/>
                  </a:cubicBezTo>
                  <a:cubicBezTo>
                    <a:pt x="1607" y="1828"/>
                    <a:pt x="1342" y="2010"/>
                    <a:pt x="1068" y="2061"/>
                  </a:cubicBezTo>
                  <a:cubicBezTo>
                    <a:pt x="1017" y="2070"/>
                    <a:pt x="967" y="2075"/>
                    <a:pt x="918" y="2075"/>
                  </a:cubicBezTo>
                  <a:cubicBezTo>
                    <a:pt x="781" y="2075"/>
                    <a:pt x="655" y="2037"/>
                    <a:pt x="551" y="1964"/>
                  </a:cubicBezTo>
                  <a:cubicBezTo>
                    <a:pt x="195" y="1716"/>
                    <a:pt x="170" y="1134"/>
                    <a:pt x="498" y="663"/>
                  </a:cubicBezTo>
                  <a:cubicBezTo>
                    <a:pt x="680" y="399"/>
                    <a:pt x="944" y="217"/>
                    <a:pt x="1219" y="166"/>
                  </a:cubicBezTo>
                  <a:cubicBezTo>
                    <a:pt x="1269" y="156"/>
                    <a:pt x="1319" y="152"/>
                    <a:pt x="1367" y="152"/>
                  </a:cubicBezTo>
                  <a:close/>
                  <a:moveTo>
                    <a:pt x="1369" y="0"/>
                  </a:moveTo>
                  <a:cubicBezTo>
                    <a:pt x="1312" y="0"/>
                    <a:pt x="1253" y="6"/>
                    <a:pt x="1194" y="18"/>
                  </a:cubicBezTo>
                  <a:cubicBezTo>
                    <a:pt x="881" y="79"/>
                    <a:pt x="583" y="280"/>
                    <a:pt x="377" y="578"/>
                  </a:cubicBezTo>
                  <a:cubicBezTo>
                    <a:pt x="1" y="1117"/>
                    <a:pt x="42" y="1794"/>
                    <a:pt x="466" y="2087"/>
                  </a:cubicBezTo>
                  <a:cubicBezTo>
                    <a:pt x="596" y="2178"/>
                    <a:pt x="752" y="2226"/>
                    <a:pt x="920" y="2226"/>
                  </a:cubicBezTo>
                  <a:cubicBezTo>
                    <a:pt x="978" y="2226"/>
                    <a:pt x="1037" y="2221"/>
                    <a:pt x="1097" y="2209"/>
                  </a:cubicBezTo>
                  <a:cubicBezTo>
                    <a:pt x="1405" y="2148"/>
                    <a:pt x="1704" y="1947"/>
                    <a:pt x="1915" y="1648"/>
                  </a:cubicBezTo>
                  <a:cubicBezTo>
                    <a:pt x="2094" y="1391"/>
                    <a:pt x="2184" y="1093"/>
                    <a:pt x="2170" y="811"/>
                  </a:cubicBezTo>
                  <a:cubicBezTo>
                    <a:pt x="2155" y="523"/>
                    <a:pt x="2034" y="285"/>
                    <a:pt x="1825" y="139"/>
                  </a:cubicBezTo>
                  <a:cubicBezTo>
                    <a:pt x="1693" y="49"/>
                    <a:pt x="1536" y="0"/>
                    <a:pt x="1369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20"/>
            <p:cNvSpPr/>
            <p:nvPr/>
          </p:nvSpPr>
          <p:spPr>
            <a:xfrm rot="-4882955">
              <a:off x="6834126" y="888115"/>
              <a:ext cx="60845" cy="55970"/>
            </a:xfrm>
            <a:custGeom>
              <a:avLst/>
              <a:gdLst/>
              <a:ahLst/>
              <a:cxnLst/>
              <a:rect l="l" t="t" r="r" b="b"/>
              <a:pathLst>
                <a:path w="1474" h="1356" extrusionOk="0">
                  <a:moveTo>
                    <a:pt x="738" y="148"/>
                  </a:moveTo>
                  <a:cubicBezTo>
                    <a:pt x="985" y="148"/>
                    <a:pt x="1208" y="327"/>
                    <a:pt x="1258" y="577"/>
                  </a:cubicBezTo>
                  <a:cubicBezTo>
                    <a:pt x="1309" y="866"/>
                    <a:pt x="1122" y="1143"/>
                    <a:pt x="835" y="1196"/>
                  </a:cubicBezTo>
                  <a:cubicBezTo>
                    <a:pt x="803" y="1202"/>
                    <a:pt x="770" y="1205"/>
                    <a:pt x="738" y="1205"/>
                  </a:cubicBezTo>
                  <a:cubicBezTo>
                    <a:pt x="487" y="1205"/>
                    <a:pt x="266" y="1028"/>
                    <a:pt x="217" y="776"/>
                  </a:cubicBezTo>
                  <a:cubicBezTo>
                    <a:pt x="166" y="488"/>
                    <a:pt x="353" y="211"/>
                    <a:pt x="639" y="158"/>
                  </a:cubicBezTo>
                  <a:cubicBezTo>
                    <a:pt x="672" y="151"/>
                    <a:pt x="705" y="148"/>
                    <a:pt x="738" y="148"/>
                  </a:cubicBezTo>
                  <a:close/>
                  <a:moveTo>
                    <a:pt x="739" y="0"/>
                  </a:moveTo>
                  <a:cubicBezTo>
                    <a:pt x="697" y="0"/>
                    <a:pt x="655" y="4"/>
                    <a:pt x="612" y="12"/>
                  </a:cubicBezTo>
                  <a:cubicBezTo>
                    <a:pt x="243" y="83"/>
                    <a:pt x="1" y="437"/>
                    <a:pt x="71" y="803"/>
                  </a:cubicBezTo>
                  <a:cubicBezTo>
                    <a:pt x="134" y="1128"/>
                    <a:pt x="419" y="1356"/>
                    <a:pt x="739" y="1356"/>
                  </a:cubicBezTo>
                  <a:cubicBezTo>
                    <a:pt x="779" y="1356"/>
                    <a:pt x="821" y="1352"/>
                    <a:pt x="862" y="1344"/>
                  </a:cubicBezTo>
                  <a:cubicBezTo>
                    <a:pt x="1233" y="1274"/>
                    <a:pt x="1474" y="920"/>
                    <a:pt x="1403" y="551"/>
                  </a:cubicBezTo>
                  <a:cubicBezTo>
                    <a:pt x="1341" y="227"/>
                    <a:pt x="1057" y="0"/>
                    <a:pt x="739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20"/>
            <p:cNvSpPr/>
            <p:nvPr/>
          </p:nvSpPr>
          <p:spPr>
            <a:xfrm rot="-4882955">
              <a:off x="7007909" y="795038"/>
              <a:ext cx="60721" cy="56011"/>
            </a:xfrm>
            <a:custGeom>
              <a:avLst/>
              <a:gdLst/>
              <a:ahLst/>
              <a:cxnLst/>
              <a:rect l="l" t="t" r="r" b="b"/>
              <a:pathLst>
                <a:path w="1471" h="1357" extrusionOk="0">
                  <a:moveTo>
                    <a:pt x="736" y="149"/>
                  </a:moveTo>
                  <a:cubicBezTo>
                    <a:pt x="983" y="149"/>
                    <a:pt x="1205" y="325"/>
                    <a:pt x="1257" y="580"/>
                  </a:cubicBezTo>
                  <a:cubicBezTo>
                    <a:pt x="1308" y="869"/>
                    <a:pt x="1119" y="1143"/>
                    <a:pt x="835" y="1199"/>
                  </a:cubicBezTo>
                  <a:cubicBezTo>
                    <a:pt x="803" y="1205"/>
                    <a:pt x="771" y="1207"/>
                    <a:pt x="740" y="1207"/>
                  </a:cubicBezTo>
                  <a:cubicBezTo>
                    <a:pt x="488" y="1207"/>
                    <a:pt x="264" y="1032"/>
                    <a:pt x="216" y="777"/>
                  </a:cubicBezTo>
                  <a:cubicBezTo>
                    <a:pt x="165" y="488"/>
                    <a:pt x="352" y="214"/>
                    <a:pt x="638" y="158"/>
                  </a:cubicBezTo>
                  <a:cubicBezTo>
                    <a:pt x="671" y="152"/>
                    <a:pt x="703" y="149"/>
                    <a:pt x="736" y="149"/>
                  </a:cubicBezTo>
                  <a:close/>
                  <a:moveTo>
                    <a:pt x="737" y="1"/>
                  </a:moveTo>
                  <a:cubicBezTo>
                    <a:pt x="695" y="1"/>
                    <a:pt x="652" y="5"/>
                    <a:pt x="609" y="13"/>
                  </a:cubicBezTo>
                  <a:cubicBezTo>
                    <a:pt x="243" y="83"/>
                    <a:pt x="0" y="437"/>
                    <a:pt x="71" y="804"/>
                  </a:cubicBezTo>
                  <a:cubicBezTo>
                    <a:pt x="131" y="1129"/>
                    <a:pt x="416" y="1357"/>
                    <a:pt x="734" y="1357"/>
                  </a:cubicBezTo>
                  <a:cubicBezTo>
                    <a:pt x="776" y="1357"/>
                    <a:pt x="819" y="1353"/>
                    <a:pt x="861" y="1345"/>
                  </a:cubicBezTo>
                  <a:cubicBezTo>
                    <a:pt x="1228" y="1274"/>
                    <a:pt x="1470" y="920"/>
                    <a:pt x="1403" y="554"/>
                  </a:cubicBezTo>
                  <a:cubicBezTo>
                    <a:pt x="1340" y="228"/>
                    <a:pt x="1057" y="1"/>
                    <a:pt x="737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20"/>
            <p:cNvSpPr/>
            <p:nvPr/>
          </p:nvSpPr>
          <p:spPr>
            <a:xfrm rot="-4882955">
              <a:off x="7289487" y="875739"/>
              <a:ext cx="117602" cy="103189"/>
            </a:xfrm>
            <a:custGeom>
              <a:avLst/>
              <a:gdLst/>
              <a:ahLst/>
              <a:cxnLst/>
              <a:rect l="l" t="t" r="r" b="b"/>
              <a:pathLst>
                <a:path w="2849" h="2500" extrusionOk="0">
                  <a:moveTo>
                    <a:pt x="1185" y="147"/>
                  </a:moveTo>
                  <a:cubicBezTo>
                    <a:pt x="1439" y="147"/>
                    <a:pt x="1705" y="219"/>
                    <a:pt x="1941" y="356"/>
                  </a:cubicBezTo>
                  <a:cubicBezTo>
                    <a:pt x="2242" y="529"/>
                    <a:pt x="2470" y="786"/>
                    <a:pt x="2581" y="1079"/>
                  </a:cubicBezTo>
                  <a:cubicBezTo>
                    <a:pt x="2691" y="1368"/>
                    <a:pt x="2676" y="1657"/>
                    <a:pt x="2538" y="1892"/>
                  </a:cubicBezTo>
                  <a:cubicBezTo>
                    <a:pt x="2407" y="2118"/>
                    <a:pt x="2179" y="2273"/>
                    <a:pt x="1892" y="2326"/>
                  </a:cubicBezTo>
                  <a:cubicBezTo>
                    <a:pt x="1818" y="2341"/>
                    <a:pt x="1741" y="2348"/>
                    <a:pt x="1662" y="2348"/>
                  </a:cubicBezTo>
                  <a:cubicBezTo>
                    <a:pt x="1409" y="2348"/>
                    <a:pt x="1143" y="2275"/>
                    <a:pt x="907" y="2140"/>
                  </a:cubicBezTo>
                  <a:cubicBezTo>
                    <a:pt x="607" y="1965"/>
                    <a:pt x="379" y="1708"/>
                    <a:pt x="267" y="1414"/>
                  </a:cubicBezTo>
                  <a:cubicBezTo>
                    <a:pt x="158" y="1125"/>
                    <a:pt x="172" y="837"/>
                    <a:pt x="311" y="601"/>
                  </a:cubicBezTo>
                  <a:cubicBezTo>
                    <a:pt x="439" y="376"/>
                    <a:pt x="670" y="223"/>
                    <a:pt x="956" y="167"/>
                  </a:cubicBezTo>
                  <a:cubicBezTo>
                    <a:pt x="1030" y="154"/>
                    <a:pt x="1107" y="147"/>
                    <a:pt x="1185" y="147"/>
                  </a:cubicBezTo>
                  <a:close/>
                  <a:moveTo>
                    <a:pt x="1188" y="1"/>
                  </a:moveTo>
                  <a:cubicBezTo>
                    <a:pt x="1100" y="1"/>
                    <a:pt x="1013" y="8"/>
                    <a:pt x="927" y="24"/>
                  </a:cubicBezTo>
                  <a:cubicBezTo>
                    <a:pt x="597" y="85"/>
                    <a:pt x="330" y="264"/>
                    <a:pt x="180" y="529"/>
                  </a:cubicBezTo>
                  <a:cubicBezTo>
                    <a:pt x="19" y="805"/>
                    <a:pt x="0" y="1138"/>
                    <a:pt x="129" y="1468"/>
                  </a:cubicBezTo>
                  <a:cubicBezTo>
                    <a:pt x="252" y="1793"/>
                    <a:pt x="500" y="2079"/>
                    <a:pt x="830" y="2268"/>
                  </a:cubicBezTo>
                  <a:cubicBezTo>
                    <a:pt x="1092" y="2420"/>
                    <a:pt x="1377" y="2499"/>
                    <a:pt x="1654" y="2499"/>
                  </a:cubicBezTo>
                  <a:cubicBezTo>
                    <a:pt x="1743" y="2499"/>
                    <a:pt x="1832" y="2491"/>
                    <a:pt x="1919" y="2474"/>
                  </a:cubicBezTo>
                  <a:cubicBezTo>
                    <a:pt x="2251" y="2411"/>
                    <a:pt x="2518" y="2232"/>
                    <a:pt x="2669" y="1972"/>
                  </a:cubicBezTo>
                  <a:cubicBezTo>
                    <a:pt x="2829" y="1696"/>
                    <a:pt x="2848" y="1361"/>
                    <a:pt x="2720" y="1031"/>
                  </a:cubicBezTo>
                  <a:cubicBezTo>
                    <a:pt x="2596" y="706"/>
                    <a:pt x="2346" y="422"/>
                    <a:pt x="2016" y="230"/>
                  </a:cubicBezTo>
                  <a:cubicBezTo>
                    <a:pt x="1754" y="79"/>
                    <a:pt x="1468" y="1"/>
                    <a:pt x="1188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20"/>
            <p:cNvSpPr/>
            <p:nvPr/>
          </p:nvSpPr>
          <p:spPr>
            <a:xfrm rot="-4882955">
              <a:off x="6912486" y="459358"/>
              <a:ext cx="268517" cy="236386"/>
            </a:xfrm>
            <a:custGeom>
              <a:avLst/>
              <a:gdLst/>
              <a:ahLst/>
              <a:cxnLst/>
              <a:rect l="l" t="t" r="r" b="b"/>
              <a:pathLst>
                <a:path w="6505" h="5727" extrusionOk="0">
                  <a:moveTo>
                    <a:pt x="2671" y="167"/>
                  </a:moveTo>
                  <a:cubicBezTo>
                    <a:pt x="3291" y="167"/>
                    <a:pt x="3940" y="345"/>
                    <a:pt x="4518" y="680"/>
                  </a:cubicBezTo>
                  <a:cubicBezTo>
                    <a:pt x="5253" y="1105"/>
                    <a:pt x="5811" y="1741"/>
                    <a:pt x="6083" y="2459"/>
                  </a:cubicBezTo>
                  <a:cubicBezTo>
                    <a:pt x="6349" y="3165"/>
                    <a:pt x="6313" y="3871"/>
                    <a:pt x="5981" y="4448"/>
                  </a:cubicBezTo>
                  <a:cubicBezTo>
                    <a:pt x="5660" y="4996"/>
                    <a:pt x="5100" y="5372"/>
                    <a:pt x="4396" y="5506"/>
                  </a:cubicBezTo>
                  <a:cubicBezTo>
                    <a:pt x="4212" y="5541"/>
                    <a:pt x="4023" y="5558"/>
                    <a:pt x="3830" y="5558"/>
                  </a:cubicBezTo>
                  <a:cubicBezTo>
                    <a:pt x="3210" y="5558"/>
                    <a:pt x="2562" y="5380"/>
                    <a:pt x="1982" y="5045"/>
                  </a:cubicBezTo>
                  <a:cubicBezTo>
                    <a:pt x="1250" y="4620"/>
                    <a:pt x="692" y="3987"/>
                    <a:pt x="418" y="3269"/>
                  </a:cubicBezTo>
                  <a:cubicBezTo>
                    <a:pt x="151" y="2561"/>
                    <a:pt x="187" y="1855"/>
                    <a:pt x="522" y="1280"/>
                  </a:cubicBezTo>
                  <a:cubicBezTo>
                    <a:pt x="840" y="729"/>
                    <a:pt x="1405" y="353"/>
                    <a:pt x="2104" y="219"/>
                  </a:cubicBezTo>
                  <a:cubicBezTo>
                    <a:pt x="2288" y="184"/>
                    <a:pt x="2478" y="167"/>
                    <a:pt x="2671" y="167"/>
                  </a:cubicBezTo>
                  <a:close/>
                  <a:moveTo>
                    <a:pt x="2723" y="0"/>
                  </a:moveTo>
                  <a:cubicBezTo>
                    <a:pt x="2518" y="0"/>
                    <a:pt x="2315" y="19"/>
                    <a:pt x="2116" y="57"/>
                  </a:cubicBezTo>
                  <a:cubicBezTo>
                    <a:pt x="1361" y="202"/>
                    <a:pt x="755" y="612"/>
                    <a:pt x="405" y="1212"/>
                  </a:cubicBezTo>
                  <a:cubicBezTo>
                    <a:pt x="42" y="1843"/>
                    <a:pt x="0" y="2607"/>
                    <a:pt x="289" y="3366"/>
                  </a:cubicBezTo>
                  <a:cubicBezTo>
                    <a:pt x="570" y="4111"/>
                    <a:pt x="1143" y="4764"/>
                    <a:pt x="1898" y="5200"/>
                  </a:cubicBezTo>
                  <a:cubicBezTo>
                    <a:pt x="2495" y="5547"/>
                    <a:pt x="3147" y="5726"/>
                    <a:pt x="3784" y="5726"/>
                  </a:cubicBezTo>
                  <a:cubicBezTo>
                    <a:pt x="3988" y="5726"/>
                    <a:pt x="4191" y="5708"/>
                    <a:pt x="4389" y="5671"/>
                  </a:cubicBezTo>
                  <a:cubicBezTo>
                    <a:pt x="5144" y="5528"/>
                    <a:pt x="5750" y="5115"/>
                    <a:pt x="6100" y="4514"/>
                  </a:cubicBezTo>
                  <a:cubicBezTo>
                    <a:pt x="6463" y="3883"/>
                    <a:pt x="6505" y="3119"/>
                    <a:pt x="6216" y="2362"/>
                  </a:cubicBezTo>
                  <a:cubicBezTo>
                    <a:pt x="5935" y="1614"/>
                    <a:pt x="5362" y="964"/>
                    <a:pt x="4607" y="528"/>
                  </a:cubicBezTo>
                  <a:cubicBezTo>
                    <a:pt x="4011" y="181"/>
                    <a:pt x="3359" y="0"/>
                    <a:pt x="272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5" name="Google Shape;1565;p20"/>
          <p:cNvSpPr/>
          <p:nvPr/>
        </p:nvSpPr>
        <p:spPr>
          <a:xfrm>
            <a:off x="-160049" y="4353974"/>
            <a:ext cx="1160243" cy="915044"/>
          </a:xfrm>
          <a:custGeom>
            <a:avLst/>
            <a:gdLst/>
            <a:ahLst/>
            <a:cxnLst/>
            <a:rect l="l" t="t" r="r" b="b"/>
            <a:pathLst>
              <a:path w="44301" h="34942" extrusionOk="0">
                <a:moveTo>
                  <a:pt x="11796" y="7098"/>
                </a:moveTo>
                <a:cubicBezTo>
                  <a:pt x="11800" y="7098"/>
                  <a:pt x="11804" y="7099"/>
                  <a:pt x="11808" y="7100"/>
                </a:cubicBezTo>
                <a:lnTo>
                  <a:pt x="14254" y="7893"/>
                </a:lnTo>
                <a:cubicBezTo>
                  <a:pt x="14266" y="7895"/>
                  <a:pt x="14273" y="7905"/>
                  <a:pt x="14281" y="7917"/>
                </a:cubicBezTo>
                <a:cubicBezTo>
                  <a:pt x="14290" y="7929"/>
                  <a:pt x="14290" y="7941"/>
                  <a:pt x="14283" y="7954"/>
                </a:cubicBezTo>
                <a:cubicBezTo>
                  <a:pt x="14281" y="7956"/>
                  <a:pt x="14281" y="7958"/>
                  <a:pt x="14278" y="7961"/>
                </a:cubicBezTo>
                <a:lnTo>
                  <a:pt x="14074" y="10824"/>
                </a:lnTo>
                <a:cubicBezTo>
                  <a:pt x="14074" y="10836"/>
                  <a:pt x="14065" y="10848"/>
                  <a:pt x="14055" y="10858"/>
                </a:cubicBezTo>
                <a:cubicBezTo>
                  <a:pt x="14048" y="10865"/>
                  <a:pt x="14038" y="10867"/>
                  <a:pt x="14028" y="10867"/>
                </a:cubicBezTo>
                <a:lnTo>
                  <a:pt x="14019" y="10867"/>
                </a:lnTo>
                <a:lnTo>
                  <a:pt x="11653" y="10307"/>
                </a:lnTo>
                <a:cubicBezTo>
                  <a:pt x="11634" y="10300"/>
                  <a:pt x="11617" y="10283"/>
                  <a:pt x="11617" y="10261"/>
                </a:cubicBezTo>
                <a:lnTo>
                  <a:pt x="11750" y="7143"/>
                </a:lnTo>
                <a:cubicBezTo>
                  <a:pt x="11750" y="7129"/>
                  <a:pt x="11760" y="7117"/>
                  <a:pt x="11770" y="7107"/>
                </a:cubicBezTo>
                <a:cubicBezTo>
                  <a:pt x="11778" y="7100"/>
                  <a:pt x="11787" y="7098"/>
                  <a:pt x="11796" y="7098"/>
                </a:cubicBezTo>
                <a:close/>
                <a:moveTo>
                  <a:pt x="14400" y="7938"/>
                </a:moveTo>
                <a:cubicBezTo>
                  <a:pt x="14406" y="7938"/>
                  <a:pt x="14411" y="7939"/>
                  <a:pt x="14416" y="7941"/>
                </a:cubicBezTo>
                <a:lnTo>
                  <a:pt x="16141" y="8495"/>
                </a:lnTo>
                <a:cubicBezTo>
                  <a:pt x="16161" y="8502"/>
                  <a:pt x="16175" y="8519"/>
                  <a:pt x="16173" y="8541"/>
                </a:cubicBezTo>
                <a:lnTo>
                  <a:pt x="16049" y="11297"/>
                </a:lnTo>
                <a:cubicBezTo>
                  <a:pt x="16044" y="11314"/>
                  <a:pt x="16039" y="11326"/>
                  <a:pt x="16027" y="11331"/>
                </a:cubicBezTo>
                <a:cubicBezTo>
                  <a:pt x="16018" y="11338"/>
                  <a:pt x="16008" y="11340"/>
                  <a:pt x="16001" y="11340"/>
                </a:cubicBezTo>
                <a:lnTo>
                  <a:pt x="15991" y="11340"/>
                </a:lnTo>
                <a:lnTo>
                  <a:pt x="14188" y="10909"/>
                </a:lnTo>
                <a:cubicBezTo>
                  <a:pt x="14169" y="10904"/>
                  <a:pt x="14152" y="10884"/>
                  <a:pt x="14157" y="10860"/>
                </a:cubicBezTo>
                <a:lnTo>
                  <a:pt x="14356" y="7980"/>
                </a:lnTo>
                <a:cubicBezTo>
                  <a:pt x="14356" y="7966"/>
                  <a:pt x="14365" y="7954"/>
                  <a:pt x="14378" y="7946"/>
                </a:cubicBezTo>
                <a:cubicBezTo>
                  <a:pt x="14385" y="7941"/>
                  <a:pt x="14393" y="7938"/>
                  <a:pt x="14400" y="7938"/>
                </a:cubicBezTo>
                <a:close/>
                <a:moveTo>
                  <a:pt x="37695" y="14795"/>
                </a:moveTo>
                <a:lnTo>
                  <a:pt x="42763" y="14861"/>
                </a:lnTo>
                <a:cubicBezTo>
                  <a:pt x="42775" y="14861"/>
                  <a:pt x="42787" y="14868"/>
                  <a:pt x="42794" y="14878"/>
                </a:cubicBezTo>
                <a:cubicBezTo>
                  <a:pt x="42804" y="14885"/>
                  <a:pt x="42807" y="14897"/>
                  <a:pt x="42807" y="14909"/>
                </a:cubicBezTo>
                <a:lnTo>
                  <a:pt x="42741" y="16527"/>
                </a:lnTo>
                <a:cubicBezTo>
                  <a:pt x="42741" y="16552"/>
                  <a:pt x="42719" y="16569"/>
                  <a:pt x="42695" y="16569"/>
                </a:cubicBezTo>
                <a:lnTo>
                  <a:pt x="37554" y="16726"/>
                </a:lnTo>
                <a:cubicBezTo>
                  <a:pt x="37542" y="16726"/>
                  <a:pt x="37530" y="16721"/>
                  <a:pt x="37523" y="16712"/>
                </a:cubicBezTo>
                <a:cubicBezTo>
                  <a:pt x="37513" y="16704"/>
                  <a:pt x="37506" y="16692"/>
                  <a:pt x="37506" y="16678"/>
                </a:cubicBezTo>
                <a:cubicBezTo>
                  <a:pt x="37566" y="15853"/>
                  <a:pt x="37617" y="15246"/>
                  <a:pt x="37639" y="14955"/>
                </a:cubicBezTo>
                <a:lnTo>
                  <a:pt x="37649" y="14836"/>
                </a:lnTo>
                <a:cubicBezTo>
                  <a:pt x="37651" y="14812"/>
                  <a:pt x="37671" y="14795"/>
                  <a:pt x="37695" y="14795"/>
                </a:cubicBezTo>
                <a:close/>
                <a:moveTo>
                  <a:pt x="11657" y="10387"/>
                </a:moveTo>
                <a:cubicBezTo>
                  <a:pt x="11661" y="10387"/>
                  <a:pt x="11665" y="10388"/>
                  <a:pt x="11670" y="10389"/>
                </a:cubicBezTo>
                <a:lnTo>
                  <a:pt x="14031" y="10952"/>
                </a:lnTo>
                <a:cubicBezTo>
                  <a:pt x="14052" y="10959"/>
                  <a:pt x="14067" y="10976"/>
                  <a:pt x="14065" y="11001"/>
                </a:cubicBezTo>
                <a:lnTo>
                  <a:pt x="13582" y="18361"/>
                </a:lnTo>
                <a:cubicBezTo>
                  <a:pt x="13582" y="18374"/>
                  <a:pt x="13575" y="18388"/>
                  <a:pt x="13565" y="18395"/>
                </a:cubicBezTo>
                <a:cubicBezTo>
                  <a:pt x="13555" y="18400"/>
                  <a:pt x="13545" y="18403"/>
                  <a:pt x="13538" y="18403"/>
                </a:cubicBezTo>
                <a:lnTo>
                  <a:pt x="13526" y="18403"/>
                </a:lnTo>
                <a:lnTo>
                  <a:pt x="12252" y="18075"/>
                </a:lnTo>
                <a:cubicBezTo>
                  <a:pt x="11842" y="17971"/>
                  <a:pt x="11505" y="17886"/>
                  <a:pt x="11330" y="17840"/>
                </a:cubicBezTo>
                <a:cubicBezTo>
                  <a:pt x="11309" y="17833"/>
                  <a:pt x="11294" y="17816"/>
                  <a:pt x="11296" y="17794"/>
                </a:cubicBezTo>
                <a:lnTo>
                  <a:pt x="11612" y="10433"/>
                </a:lnTo>
                <a:cubicBezTo>
                  <a:pt x="11612" y="10418"/>
                  <a:pt x="11622" y="10406"/>
                  <a:pt x="11629" y="10397"/>
                </a:cubicBezTo>
                <a:cubicBezTo>
                  <a:pt x="11638" y="10391"/>
                  <a:pt x="11646" y="10387"/>
                  <a:pt x="11657" y="10387"/>
                </a:cubicBezTo>
                <a:close/>
                <a:moveTo>
                  <a:pt x="14181" y="10994"/>
                </a:moveTo>
                <a:cubicBezTo>
                  <a:pt x="14186" y="10994"/>
                  <a:pt x="14191" y="10995"/>
                  <a:pt x="14196" y="10998"/>
                </a:cubicBezTo>
                <a:lnTo>
                  <a:pt x="16001" y="11428"/>
                </a:lnTo>
                <a:cubicBezTo>
                  <a:pt x="16020" y="11435"/>
                  <a:pt x="16037" y="11452"/>
                  <a:pt x="16032" y="11474"/>
                </a:cubicBezTo>
                <a:lnTo>
                  <a:pt x="15693" y="18900"/>
                </a:lnTo>
                <a:cubicBezTo>
                  <a:pt x="15693" y="18912"/>
                  <a:pt x="15688" y="18924"/>
                  <a:pt x="15678" y="18934"/>
                </a:cubicBezTo>
                <a:cubicBezTo>
                  <a:pt x="15668" y="18941"/>
                  <a:pt x="15661" y="18944"/>
                  <a:pt x="15651" y="18944"/>
                </a:cubicBezTo>
                <a:lnTo>
                  <a:pt x="15639" y="18944"/>
                </a:lnTo>
                <a:cubicBezTo>
                  <a:pt x="15532" y="18919"/>
                  <a:pt x="14455" y="18643"/>
                  <a:pt x="13655" y="18437"/>
                </a:cubicBezTo>
                <a:cubicBezTo>
                  <a:pt x="13635" y="18429"/>
                  <a:pt x="13618" y="18412"/>
                  <a:pt x="13623" y="18388"/>
                </a:cubicBezTo>
                <a:lnTo>
                  <a:pt x="14140" y="11037"/>
                </a:lnTo>
                <a:cubicBezTo>
                  <a:pt x="14140" y="11025"/>
                  <a:pt x="14150" y="11013"/>
                  <a:pt x="14159" y="11003"/>
                </a:cubicBezTo>
                <a:cubicBezTo>
                  <a:pt x="14165" y="10997"/>
                  <a:pt x="14173" y="10994"/>
                  <a:pt x="14181" y="10994"/>
                </a:cubicBezTo>
                <a:close/>
                <a:moveTo>
                  <a:pt x="42685" y="16654"/>
                </a:moveTo>
                <a:cubicBezTo>
                  <a:pt x="42697" y="16654"/>
                  <a:pt x="42710" y="16656"/>
                  <a:pt x="42719" y="16666"/>
                </a:cubicBezTo>
                <a:cubicBezTo>
                  <a:pt x="42729" y="16675"/>
                  <a:pt x="42731" y="16687"/>
                  <a:pt x="42731" y="16700"/>
                </a:cubicBezTo>
                <a:lnTo>
                  <a:pt x="42588" y="20120"/>
                </a:lnTo>
                <a:cubicBezTo>
                  <a:pt x="42588" y="20145"/>
                  <a:pt x="42569" y="20162"/>
                  <a:pt x="42545" y="20162"/>
                </a:cubicBezTo>
                <a:lnTo>
                  <a:pt x="37285" y="20220"/>
                </a:lnTo>
                <a:cubicBezTo>
                  <a:pt x="37273" y="20220"/>
                  <a:pt x="37260" y="20213"/>
                  <a:pt x="37251" y="20205"/>
                </a:cubicBezTo>
                <a:cubicBezTo>
                  <a:pt x="37244" y="20196"/>
                  <a:pt x="37239" y="20183"/>
                  <a:pt x="37239" y="20171"/>
                </a:cubicBezTo>
                <a:cubicBezTo>
                  <a:pt x="37343" y="18774"/>
                  <a:pt x="37438" y="17590"/>
                  <a:pt x="37493" y="16848"/>
                </a:cubicBezTo>
                <a:cubicBezTo>
                  <a:pt x="37496" y="16826"/>
                  <a:pt x="37515" y="16809"/>
                  <a:pt x="37537" y="16806"/>
                </a:cubicBezTo>
                <a:lnTo>
                  <a:pt x="42685" y="16654"/>
                </a:lnTo>
                <a:close/>
                <a:moveTo>
                  <a:pt x="42537" y="20244"/>
                </a:moveTo>
                <a:cubicBezTo>
                  <a:pt x="42549" y="20244"/>
                  <a:pt x="42562" y="20251"/>
                  <a:pt x="42571" y="20259"/>
                </a:cubicBezTo>
                <a:cubicBezTo>
                  <a:pt x="42581" y="20268"/>
                  <a:pt x="42583" y="20281"/>
                  <a:pt x="42583" y="20293"/>
                </a:cubicBezTo>
                <a:lnTo>
                  <a:pt x="42464" y="23180"/>
                </a:lnTo>
                <a:cubicBezTo>
                  <a:pt x="42464" y="23204"/>
                  <a:pt x="42445" y="23223"/>
                  <a:pt x="42421" y="23223"/>
                </a:cubicBezTo>
                <a:lnTo>
                  <a:pt x="37054" y="23235"/>
                </a:lnTo>
                <a:cubicBezTo>
                  <a:pt x="37042" y="23235"/>
                  <a:pt x="37030" y="23228"/>
                  <a:pt x="37023" y="23218"/>
                </a:cubicBezTo>
                <a:cubicBezTo>
                  <a:pt x="37013" y="23211"/>
                  <a:pt x="37011" y="23199"/>
                  <a:pt x="37011" y="23187"/>
                </a:cubicBezTo>
                <a:lnTo>
                  <a:pt x="37079" y="22297"/>
                </a:lnTo>
                <a:cubicBezTo>
                  <a:pt x="37132" y="21627"/>
                  <a:pt x="37183" y="20972"/>
                  <a:pt x="37229" y="20344"/>
                </a:cubicBezTo>
                <a:cubicBezTo>
                  <a:pt x="37229" y="20319"/>
                  <a:pt x="37246" y="20302"/>
                  <a:pt x="37270" y="20302"/>
                </a:cubicBezTo>
                <a:lnTo>
                  <a:pt x="42537" y="20244"/>
                </a:lnTo>
                <a:close/>
                <a:moveTo>
                  <a:pt x="11331" y="17906"/>
                </a:moveTo>
                <a:cubicBezTo>
                  <a:pt x="11336" y="17906"/>
                  <a:pt x="11342" y="17907"/>
                  <a:pt x="11347" y="17910"/>
                </a:cubicBezTo>
                <a:cubicBezTo>
                  <a:pt x="11646" y="17985"/>
                  <a:pt x="12345" y="18167"/>
                  <a:pt x="13097" y="18364"/>
                </a:cubicBezTo>
                <a:lnTo>
                  <a:pt x="13541" y="18478"/>
                </a:lnTo>
                <a:cubicBezTo>
                  <a:pt x="13562" y="18485"/>
                  <a:pt x="13577" y="18502"/>
                  <a:pt x="13575" y="18529"/>
                </a:cubicBezTo>
                <a:cubicBezTo>
                  <a:pt x="13575" y="18529"/>
                  <a:pt x="13092" y="25363"/>
                  <a:pt x="13082" y="25363"/>
                </a:cubicBezTo>
                <a:lnTo>
                  <a:pt x="13072" y="25363"/>
                </a:lnTo>
                <a:lnTo>
                  <a:pt x="11030" y="24936"/>
                </a:lnTo>
                <a:cubicBezTo>
                  <a:pt x="11008" y="24929"/>
                  <a:pt x="10993" y="24912"/>
                  <a:pt x="10993" y="24890"/>
                </a:cubicBezTo>
                <a:lnTo>
                  <a:pt x="11289" y="17959"/>
                </a:lnTo>
                <a:cubicBezTo>
                  <a:pt x="11289" y="17937"/>
                  <a:pt x="11296" y="17925"/>
                  <a:pt x="11309" y="17915"/>
                </a:cubicBezTo>
                <a:cubicBezTo>
                  <a:pt x="11316" y="17909"/>
                  <a:pt x="11323" y="17906"/>
                  <a:pt x="11331" y="17906"/>
                </a:cubicBezTo>
                <a:close/>
                <a:moveTo>
                  <a:pt x="13650" y="18511"/>
                </a:moveTo>
                <a:cubicBezTo>
                  <a:pt x="13655" y="18511"/>
                  <a:pt x="13659" y="18511"/>
                  <a:pt x="13664" y="18512"/>
                </a:cubicBezTo>
                <a:cubicBezTo>
                  <a:pt x="14572" y="18750"/>
                  <a:pt x="15547" y="19000"/>
                  <a:pt x="15654" y="19029"/>
                </a:cubicBezTo>
                <a:cubicBezTo>
                  <a:pt x="15676" y="19031"/>
                  <a:pt x="15690" y="19050"/>
                  <a:pt x="15688" y="19070"/>
                </a:cubicBezTo>
                <a:lnTo>
                  <a:pt x="15375" y="25788"/>
                </a:lnTo>
                <a:cubicBezTo>
                  <a:pt x="15375" y="25800"/>
                  <a:pt x="15370" y="25812"/>
                  <a:pt x="15358" y="25822"/>
                </a:cubicBezTo>
                <a:cubicBezTo>
                  <a:pt x="15348" y="25827"/>
                  <a:pt x="15338" y="25829"/>
                  <a:pt x="15329" y="25829"/>
                </a:cubicBezTo>
                <a:lnTo>
                  <a:pt x="15321" y="25829"/>
                </a:lnTo>
                <a:lnTo>
                  <a:pt x="13165" y="25378"/>
                </a:lnTo>
                <a:cubicBezTo>
                  <a:pt x="13143" y="25373"/>
                  <a:pt x="13616" y="18524"/>
                  <a:pt x="13625" y="18519"/>
                </a:cubicBezTo>
                <a:cubicBezTo>
                  <a:pt x="13634" y="18513"/>
                  <a:pt x="13642" y="18511"/>
                  <a:pt x="13650" y="18511"/>
                </a:cubicBezTo>
                <a:close/>
                <a:moveTo>
                  <a:pt x="42409" y="23301"/>
                </a:moveTo>
                <a:cubicBezTo>
                  <a:pt x="42418" y="23301"/>
                  <a:pt x="42431" y="23308"/>
                  <a:pt x="42440" y="23316"/>
                </a:cubicBezTo>
                <a:cubicBezTo>
                  <a:pt x="42450" y="23325"/>
                  <a:pt x="42452" y="23337"/>
                  <a:pt x="42452" y="23350"/>
                </a:cubicBezTo>
                <a:lnTo>
                  <a:pt x="42292" y="27205"/>
                </a:lnTo>
                <a:cubicBezTo>
                  <a:pt x="42292" y="27219"/>
                  <a:pt x="42283" y="27231"/>
                  <a:pt x="42275" y="27241"/>
                </a:cubicBezTo>
                <a:cubicBezTo>
                  <a:pt x="42266" y="27246"/>
                  <a:pt x="42256" y="27248"/>
                  <a:pt x="42246" y="27248"/>
                </a:cubicBezTo>
                <a:cubicBezTo>
                  <a:pt x="42241" y="27248"/>
                  <a:pt x="42239" y="27248"/>
                  <a:pt x="42232" y="27246"/>
                </a:cubicBezTo>
                <a:cubicBezTo>
                  <a:pt x="42222" y="27243"/>
                  <a:pt x="42217" y="27241"/>
                  <a:pt x="42210" y="27236"/>
                </a:cubicBezTo>
                <a:cubicBezTo>
                  <a:pt x="42210" y="27236"/>
                  <a:pt x="42207" y="27236"/>
                  <a:pt x="42207" y="27234"/>
                </a:cubicBezTo>
                <a:lnTo>
                  <a:pt x="36746" y="27234"/>
                </a:lnTo>
                <a:cubicBezTo>
                  <a:pt x="36734" y="27234"/>
                  <a:pt x="36722" y="27229"/>
                  <a:pt x="36712" y="27219"/>
                </a:cubicBezTo>
                <a:cubicBezTo>
                  <a:pt x="36702" y="27209"/>
                  <a:pt x="36700" y="27197"/>
                  <a:pt x="36700" y="27185"/>
                </a:cubicBezTo>
                <a:cubicBezTo>
                  <a:pt x="36749" y="26542"/>
                  <a:pt x="36797" y="25873"/>
                  <a:pt x="36848" y="25225"/>
                </a:cubicBezTo>
                <a:cubicBezTo>
                  <a:pt x="36897" y="24601"/>
                  <a:pt x="36943" y="23978"/>
                  <a:pt x="36989" y="23359"/>
                </a:cubicBezTo>
                <a:cubicBezTo>
                  <a:pt x="36998" y="23330"/>
                  <a:pt x="37015" y="23313"/>
                  <a:pt x="37040" y="23313"/>
                </a:cubicBezTo>
                <a:lnTo>
                  <a:pt x="42409" y="23301"/>
                </a:lnTo>
                <a:close/>
                <a:moveTo>
                  <a:pt x="42243" y="27299"/>
                </a:moveTo>
                <a:cubicBezTo>
                  <a:pt x="42252" y="27299"/>
                  <a:pt x="42260" y="27301"/>
                  <a:pt x="42268" y="27306"/>
                </a:cubicBezTo>
                <a:cubicBezTo>
                  <a:pt x="42280" y="27316"/>
                  <a:pt x="42290" y="27331"/>
                  <a:pt x="42290" y="27345"/>
                </a:cubicBezTo>
                <a:lnTo>
                  <a:pt x="42149" y="30730"/>
                </a:lnTo>
                <a:cubicBezTo>
                  <a:pt x="42149" y="30749"/>
                  <a:pt x="42137" y="30764"/>
                  <a:pt x="42120" y="30771"/>
                </a:cubicBezTo>
                <a:cubicBezTo>
                  <a:pt x="42113" y="30773"/>
                  <a:pt x="42108" y="30773"/>
                  <a:pt x="42105" y="30773"/>
                </a:cubicBezTo>
                <a:cubicBezTo>
                  <a:pt x="42093" y="30773"/>
                  <a:pt x="42081" y="30766"/>
                  <a:pt x="42071" y="30761"/>
                </a:cubicBezTo>
                <a:cubicBezTo>
                  <a:pt x="42059" y="30749"/>
                  <a:pt x="42050" y="30742"/>
                  <a:pt x="42040" y="30742"/>
                </a:cubicBezTo>
                <a:lnTo>
                  <a:pt x="42037" y="30742"/>
                </a:lnTo>
                <a:lnTo>
                  <a:pt x="36499" y="30482"/>
                </a:lnTo>
                <a:cubicBezTo>
                  <a:pt x="36487" y="30482"/>
                  <a:pt x="36474" y="30475"/>
                  <a:pt x="36467" y="30468"/>
                </a:cubicBezTo>
                <a:cubicBezTo>
                  <a:pt x="36457" y="30458"/>
                  <a:pt x="36455" y="30446"/>
                  <a:pt x="36455" y="30434"/>
                </a:cubicBezTo>
                <a:cubicBezTo>
                  <a:pt x="36482" y="30062"/>
                  <a:pt x="36511" y="29672"/>
                  <a:pt x="36542" y="29269"/>
                </a:cubicBezTo>
                <a:cubicBezTo>
                  <a:pt x="36588" y="28655"/>
                  <a:pt x="36637" y="28012"/>
                  <a:pt x="36688" y="27350"/>
                </a:cubicBezTo>
                <a:cubicBezTo>
                  <a:pt x="36695" y="27328"/>
                  <a:pt x="36715" y="27311"/>
                  <a:pt x="36739" y="27311"/>
                </a:cubicBezTo>
                <a:lnTo>
                  <a:pt x="42215" y="27311"/>
                </a:lnTo>
                <a:cubicBezTo>
                  <a:pt x="42217" y="27306"/>
                  <a:pt x="42219" y="27306"/>
                  <a:pt x="42222" y="27304"/>
                </a:cubicBezTo>
                <a:cubicBezTo>
                  <a:pt x="42229" y="27301"/>
                  <a:pt x="42236" y="27299"/>
                  <a:pt x="42243" y="27299"/>
                </a:cubicBezTo>
                <a:close/>
                <a:moveTo>
                  <a:pt x="11031" y="25001"/>
                </a:moveTo>
                <a:cubicBezTo>
                  <a:pt x="11034" y="25001"/>
                  <a:pt x="11036" y="25001"/>
                  <a:pt x="11039" y="25002"/>
                </a:cubicBezTo>
                <a:lnTo>
                  <a:pt x="13019" y="25450"/>
                </a:lnTo>
                <a:cubicBezTo>
                  <a:pt x="13041" y="25458"/>
                  <a:pt x="13055" y="25475"/>
                  <a:pt x="13055" y="25499"/>
                </a:cubicBezTo>
                <a:lnTo>
                  <a:pt x="12648" y="31077"/>
                </a:lnTo>
                <a:cubicBezTo>
                  <a:pt x="12645" y="31101"/>
                  <a:pt x="12628" y="31120"/>
                  <a:pt x="12604" y="31120"/>
                </a:cubicBezTo>
                <a:lnTo>
                  <a:pt x="12599" y="31120"/>
                </a:lnTo>
                <a:lnTo>
                  <a:pt x="10775" y="30994"/>
                </a:lnTo>
                <a:cubicBezTo>
                  <a:pt x="10751" y="30992"/>
                  <a:pt x="10731" y="30975"/>
                  <a:pt x="10731" y="30946"/>
                </a:cubicBezTo>
                <a:lnTo>
                  <a:pt x="10986" y="25045"/>
                </a:lnTo>
                <a:cubicBezTo>
                  <a:pt x="10986" y="25033"/>
                  <a:pt x="10993" y="25019"/>
                  <a:pt x="11003" y="25011"/>
                </a:cubicBezTo>
                <a:cubicBezTo>
                  <a:pt x="11012" y="25004"/>
                  <a:pt x="11021" y="25001"/>
                  <a:pt x="11031" y="25001"/>
                </a:cubicBezTo>
                <a:close/>
                <a:moveTo>
                  <a:pt x="36494" y="30562"/>
                </a:moveTo>
                <a:lnTo>
                  <a:pt x="42040" y="30822"/>
                </a:lnTo>
                <a:cubicBezTo>
                  <a:pt x="42050" y="30822"/>
                  <a:pt x="42059" y="30819"/>
                  <a:pt x="42062" y="30812"/>
                </a:cubicBezTo>
                <a:cubicBezTo>
                  <a:pt x="42071" y="30801"/>
                  <a:pt x="42085" y="30796"/>
                  <a:pt x="42099" y="30796"/>
                </a:cubicBezTo>
                <a:cubicBezTo>
                  <a:pt x="42104" y="30796"/>
                  <a:pt x="42108" y="30796"/>
                  <a:pt x="42113" y="30798"/>
                </a:cubicBezTo>
                <a:cubicBezTo>
                  <a:pt x="42132" y="30805"/>
                  <a:pt x="42144" y="30822"/>
                  <a:pt x="42144" y="30844"/>
                </a:cubicBezTo>
                <a:lnTo>
                  <a:pt x="42004" y="34228"/>
                </a:lnTo>
                <a:cubicBezTo>
                  <a:pt x="42001" y="34255"/>
                  <a:pt x="41984" y="34274"/>
                  <a:pt x="41960" y="34274"/>
                </a:cubicBezTo>
                <a:lnTo>
                  <a:pt x="36217" y="34228"/>
                </a:lnTo>
                <a:cubicBezTo>
                  <a:pt x="36205" y="34228"/>
                  <a:pt x="36193" y="34221"/>
                  <a:pt x="36186" y="34214"/>
                </a:cubicBezTo>
                <a:cubicBezTo>
                  <a:pt x="36176" y="34204"/>
                  <a:pt x="36174" y="34192"/>
                  <a:pt x="36174" y="34180"/>
                </a:cubicBezTo>
                <a:lnTo>
                  <a:pt x="36193" y="33903"/>
                </a:lnTo>
                <a:cubicBezTo>
                  <a:pt x="36239" y="33330"/>
                  <a:pt x="36331" y="32134"/>
                  <a:pt x="36445" y="30604"/>
                </a:cubicBezTo>
                <a:cubicBezTo>
                  <a:pt x="36448" y="30579"/>
                  <a:pt x="36470" y="30562"/>
                  <a:pt x="36494" y="30562"/>
                </a:cubicBezTo>
                <a:close/>
                <a:moveTo>
                  <a:pt x="36858" y="13131"/>
                </a:moveTo>
                <a:lnTo>
                  <a:pt x="44010" y="13206"/>
                </a:lnTo>
                <a:cubicBezTo>
                  <a:pt x="44022" y="13206"/>
                  <a:pt x="44034" y="13211"/>
                  <a:pt x="44041" y="13221"/>
                </a:cubicBezTo>
                <a:cubicBezTo>
                  <a:pt x="44051" y="13230"/>
                  <a:pt x="44054" y="13242"/>
                  <a:pt x="44054" y="13255"/>
                </a:cubicBezTo>
                <a:lnTo>
                  <a:pt x="43685" y="34214"/>
                </a:lnTo>
                <a:cubicBezTo>
                  <a:pt x="43685" y="34238"/>
                  <a:pt x="43665" y="34257"/>
                  <a:pt x="43641" y="34257"/>
                </a:cubicBezTo>
                <a:lnTo>
                  <a:pt x="42130" y="34281"/>
                </a:lnTo>
                <a:cubicBezTo>
                  <a:pt x="42118" y="34281"/>
                  <a:pt x="42105" y="34277"/>
                  <a:pt x="42096" y="34267"/>
                </a:cubicBezTo>
                <a:cubicBezTo>
                  <a:pt x="42086" y="34257"/>
                  <a:pt x="42084" y="34245"/>
                  <a:pt x="42084" y="34233"/>
                </a:cubicBezTo>
                <a:lnTo>
                  <a:pt x="42894" y="14824"/>
                </a:lnTo>
                <a:cubicBezTo>
                  <a:pt x="42894" y="14819"/>
                  <a:pt x="42889" y="14807"/>
                  <a:pt x="42884" y="14798"/>
                </a:cubicBezTo>
                <a:cubicBezTo>
                  <a:pt x="42872" y="14785"/>
                  <a:pt x="42862" y="14783"/>
                  <a:pt x="42853" y="14783"/>
                </a:cubicBezTo>
                <a:lnTo>
                  <a:pt x="37620" y="14715"/>
                </a:lnTo>
                <a:cubicBezTo>
                  <a:pt x="37600" y="14715"/>
                  <a:pt x="37583" y="14732"/>
                  <a:pt x="37581" y="14751"/>
                </a:cubicBezTo>
                <a:cubicBezTo>
                  <a:pt x="37561" y="14926"/>
                  <a:pt x="36829" y="24565"/>
                  <a:pt x="36387" y="30325"/>
                </a:cubicBezTo>
                <a:lnTo>
                  <a:pt x="36373" y="30516"/>
                </a:lnTo>
                <a:lnTo>
                  <a:pt x="36373" y="30519"/>
                </a:lnTo>
                <a:cubicBezTo>
                  <a:pt x="36225" y="32493"/>
                  <a:pt x="36106" y="34051"/>
                  <a:pt x="36091" y="34264"/>
                </a:cubicBezTo>
                <a:lnTo>
                  <a:pt x="36091" y="34267"/>
                </a:lnTo>
                <a:cubicBezTo>
                  <a:pt x="36091" y="34267"/>
                  <a:pt x="36091" y="34274"/>
                  <a:pt x="36101" y="34281"/>
                </a:cubicBezTo>
                <a:cubicBezTo>
                  <a:pt x="36108" y="34298"/>
                  <a:pt x="36113" y="34315"/>
                  <a:pt x="36103" y="34330"/>
                </a:cubicBezTo>
                <a:cubicBezTo>
                  <a:pt x="36094" y="34347"/>
                  <a:pt x="36079" y="34354"/>
                  <a:pt x="36064" y="34354"/>
                </a:cubicBezTo>
                <a:lnTo>
                  <a:pt x="34720" y="34376"/>
                </a:lnTo>
                <a:cubicBezTo>
                  <a:pt x="34708" y="34376"/>
                  <a:pt x="34696" y="34371"/>
                  <a:pt x="34686" y="34364"/>
                </a:cubicBezTo>
                <a:cubicBezTo>
                  <a:pt x="34677" y="34354"/>
                  <a:pt x="34674" y="34342"/>
                  <a:pt x="34674" y="34330"/>
                </a:cubicBezTo>
                <a:cubicBezTo>
                  <a:pt x="34674" y="34323"/>
                  <a:pt x="34677" y="34315"/>
                  <a:pt x="34677" y="34311"/>
                </a:cubicBezTo>
                <a:lnTo>
                  <a:pt x="36812" y="13170"/>
                </a:lnTo>
                <a:cubicBezTo>
                  <a:pt x="36817" y="13145"/>
                  <a:pt x="36834" y="13131"/>
                  <a:pt x="36858" y="13131"/>
                </a:cubicBezTo>
                <a:close/>
                <a:moveTo>
                  <a:pt x="34529" y="14824"/>
                </a:moveTo>
                <a:cubicBezTo>
                  <a:pt x="34534" y="14824"/>
                  <a:pt x="34539" y="14825"/>
                  <a:pt x="34543" y="14827"/>
                </a:cubicBezTo>
                <a:cubicBezTo>
                  <a:pt x="34563" y="14834"/>
                  <a:pt x="34575" y="14851"/>
                  <a:pt x="34575" y="14873"/>
                </a:cubicBezTo>
                <a:lnTo>
                  <a:pt x="33270" y="34357"/>
                </a:lnTo>
                <a:cubicBezTo>
                  <a:pt x="33270" y="34383"/>
                  <a:pt x="33253" y="34400"/>
                  <a:pt x="33228" y="34400"/>
                </a:cubicBezTo>
                <a:lnTo>
                  <a:pt x="27423" y="34476"/>
                </a:lnTo>
                <a:cubicBezTo>
                  <a:pt x="27411" y="34476"/>
                  <a:pt x="27398" y="34471"/>
                  <a:pt x="27391" y="34463"/>
                </a:cubicBezTo>
                <a:cubicBezTo>
                  <a:pt x="27381" y="34456"/>
                  <a:pt x="27379" y="34442"/>
                  <a:pt x="27379" y="34432"/>
                </a:cubicBezTo>
                <a:lnTo>
                  <a:pt x="27610" y="20974"/>
                </a:lnTo>
                <a:cubicBezTo>
                  <a:pt x="27610" y="20950"/>
                  <a:pt x="27629" y="20928"/>
                  <a:pt x="27653" y="20928"/>
                </a:cubicBezTo>
                <a:lnTo>
                  <a:pt x="29987" y="20928"/>
                </a:lnTo>
                <a:cubicBezTo>
                  <a:pt x="29994" y="20928"/>
                  <a:pt x="30011" y="20926"/>
                  <a:pt x="30019" y="20914"/>
                </a:cubicBezTo>
                <a:lnTo>
                  <a:pt x="34492" y="14844"/>
                </a:lnTo>
                <a:cubicBezTo>
                  <a:pt x="34501" y="14831"/>
                  <a:pt x="34516" y="14824"/>
                  <a:pt x="34529" y="14824"/>
                </a:cubicBezTo>
                <a:close/>
                <a:moveTo>
                  <a:pt x="24856" y="18820"/>
                </a:moveTo>
                <a:cubicBezTo>
                  <a:pt x="24880" y="18820"/>
                  <a:pt x="24900" y="18837"/>
                  <a:pt x="24904" y="18861"/>
                </a:cubicBezTo>
                <a:lnTo>
                  <a:pt x="26008" y="34446"/>
                </a:lnTo>
                <a:cubicBezTo>
                  <a:pt x="26008" y="34459"/>
                  <a:pt x="26001" y="34471"/>
                  <a:pt x="25991" y="34480"/>
                </a:cubicBezTo>
                <a:cubicBezTo>
                  <a:pt x="25984" y="34488"/>
                  <a:pt x="25972" y="34495"/>
                  <a:pt x="25960" y="34495"/>
                </a:cubicBezTo>
                <a:lnTo>
                  <a:pt x="19002" y="34590"/>
                </a:lnTo>
                <a:cubicBezTo>
                  <a:pt x="18990" y="34590"/>
                  <a:pt x="18977" y="34582"/>
                  <a:pt x="18968" y="34573"/>
                </a:cubicBezTo>
                <a:cubicBezTo>
                  <a:pt x="18960" y="34565"/>
                  <a:pt x="18956" y="34553"/>
                  <a:pt x="18956" y="34541"/>
                </a:cubicBezTo>
                <a:lnTo>
                  <a:pt x="19608" y="19070"/>
                </a:lnTo>
                <a:cubicBezTo>
                  <a:pt x="19608" y="19046"/>
                  <a:pt x="19630" y="19029"/>
                  <a:pt x="19652" y="19029"/>
                </a:cubicBezTo>
                <a:lnTo>
                  <a:pt x="24856" y="18820"/>
                </a:lnTo>
                <a:close/>
                <a:moveTo>
                  <a:pt x="13160" y="25474"/>
                </a:moveTo>
                <a:cubicBezTo>
                  <a:pt x="13164" y="25474"/>
                  <a:pt x="13167" y="25474"/>
                  <a:pt x="13169" y="25475"/>
                </a:cubicBezTo>
                <a:lnTo>
                  <a:pt x="15329" y="25911"/>
                </a:lnTo>
                <a:cubicBezTo>
                  <a:pt x="15350" y="25916"/>
                  <a:pt x="15365" y="25936"/>
                  <a:pt x="15365" y="25958"/>
                </a:cubicBezTo>
                <a:lnTo>
                  <a:pt x="15120" y="31283"/>
                </a:lnTo>
                <a:cubicBezTo>
                  <a:pt x="15120" y="31302"/>
                  <a:pt x="15108" y="31319"/>
                  <a:pt x="15091" y="31326"/>
                </a:cubicBezTo>
                <a:cubicBezTo>
                  <a:pt x="15108" y="31331"/>
                  <a:pt x="15118" y="31351"/>
                  <a:pt x="15118" y="31368"/>
                </a:cubicBezTo>
                <a:lnTo>
                  <a:pt x="14970" y="34597"/>
                </a:lnTo>
                <a:cubicBezTo>
                  <a:pt x="14972" y="34626"/>
                  <a:pt x="14950" y="34643"/>
                  <a:pt x="14926" y="34643"/>
                </a:cubicBezTo>
                <a:lnTo>
                  <a:pt x="12522" y="34674"/>
                </a:lnTo>
                <a:cubicBezTo>
                  <a:pt x="12509" y="34674"/>
                  <a:pt x="12497" y="34667"/>
                  <a:pt x="12488" y="34657"/>
                </a:cubicBezTo>
                <a:cubicBezTo>
                  <a:pt x="12478" y="34650"/>
                  <a:pt x="12476" y="34638"/>
                  <a:pt x="12476" y="34626"/>
                </a:cubicBezTo>
                <a:lnTo>
                  <a:pt x="12713" y="31254"/>
                </a:lnTo>
                <a:cubicBezTo>
                  <a:pt x="12716" y="31229"/>
                  <a:pt x="12738" y="31210"/>
                  <a:pt x="12762" y="31210"/>
                </a:cubicBezTo>
                <a:lnTo>
                  <a:pt x="15006" y="31360"/>
                </a:lnTo>
                <a:cubicBezTo>
                  <a:pt x="15013" y="31360"/>
                  <a:pt x="15023" y="31358"/>
                  <a:pt x="15035" y="31341"/>
                </a:cubicBezTo>
                <a:cubicBezTo>
                  <a:pt x="15042" y="31331"/>
                  <a:pt x="15050" y="31324"/>
                  <a:pt x="15057" y="31322"/>
                </a:cubicBezTo>
                <a:cubicBezTo>
                  <a:pt x="15047" y="31319"/>
                  <a:pt x="15042" y="31314"/>
                  <a:pt x="15035" y="31305"/>
                </a:cubicBezTo>
                <a:cubicBezTo>
                  <a:pt x="15023" y="31283"/>
                  <a:pt x="15013" y="31283"/>
                  <a:pt x="15011" y="31283"/>
                </a:cubicBezTo>
                <a:lnTo>
                  <a:pt x="15008" y="31283"/>
                </a:lnTo>
                <a:lnTo>
                  <a:pt x="12767" y="31132"/>
                </a:lnTo>
                <a:cubicBezTo>
                  <a:pt x="12755" y="31132"/>
                  <a:pt x="12742" y="31125"/>
                  <a:pt x="12738" y="31115"/>
                </a:cubicBezTo>
                <a:cubicBezTo>
                  <a:pt x="12728" y="31108"/>
                  <a:pt x="12725" y="31094"/>
                  <a:pt x="12725" y="31084"/>
                </a:cubicBezTo>
                <a:lnTo>
                  <a:pt x="13116" y="25518"/>
                </a:lnTo>
                <a:cubicBezTo>
                  <a:pt x="13116" y="25506"/>
                  <a:pt x="13121" y="25494"/>
                  <a:pt x="13133" y="25484"/>
                </a:cubicBezTo>
                <a:cubicBezTo>
                  <a:pt x="13140" y="25477"/>
                  <a:pt x="13151" y="25474"/>
                  <a:pt x="13160" y="25474"/>
                </a:cubicBezTo>
                <a:close/>
                <a:moveTo>
                  <a:pt x="10775" y="31072"/>
                </a:moveTo>
                <a:lnTo>
                  <a:pt x="12594" y="31195"/>
                </a:lnTo>
                <a:cubicBezTo>
                  <a:pt x="12607" y="31195"/>
                  <a:pt x="12619" y="31200"/>
                  <a:pt x="12624" y="31210"/>
                </a:cubicBezTo>
                <a:cubicBezTo>
                  <a:pt x="12633" y="31220"/>
                  <a:pt x="12636" y="31232"/>
                  <a:pt x="12636" y="31244"/>
                </a:cubicBezTo>
                <a:lnTo>
                  <a:pt x="12400" y="34633"/>
                </a:lnTo>
                <a:cubicBezTo>
                  <a:pt x="12398" y="34657"/>
                  <a:pt x="12376" y="34679"/>
                  <a:pt x="12354" y="34679"/>
                </a:cubicBezTo>
                <a:lnTo>
                  <a:pt x="10620" y="34706"/>
                </a:lnTo>
                <a:cubicBezTo>
                  <a:pt x="10607" y="34706"/>
                  <a:pt x="10595" y="34701"/>
                  <a:pt x="10586" y="34691"/>
                </a:cubicBezTo>
                <a:cubicBezTo>
                  <a:pt x="10576" y="34682"/>
                  <a:pt x="10573" y="34670"/>
                  <a:pt x="10573" y="34657"/>
                </a:cubicBezTo>
                <a:lnTo>
                  <a:pt x="10726" y="31115"/>
                </a:lnTo>
                <a:cubicBezTo>
                  <a:pt x="10726" y="31103"/>
                  <a:pt x="10731" y="31091"/>
                  <a:pt x="10741" y="31084"/>
                </a:cubicBezTo>
                <a:cubicBezTo>
                  <a:pt x="10751" y="31074"/>
                  <a:pt x="10763" y="31072"/>
                  <a:pt x="10775" y="31072"/>
                </a:cubicBezTo>
                <a:close/>
                <a:moveTo>
                  <a:pt x="13621" y="171"/>
                </a:moveTo>
                <a:cubicBezTo>
                  <a:pt x="13630" y="171"/>
                  <a:pt x="13639" y="175"/>
                  <a:pt x="13645" y="180"/>
                </a:cubicBezTo>
                <a:cubicBezTo>
                  <a:pt x="13657" y="190"/>
                  <a:pt x="13664" y="205"/>
                  <a:pt x="13664" y="219"/>
                </a:cubicBezTo>
                <a:lnTo>
                  <a:pt x="13266" y="4559"/>
                </a:lnTo>
                <a:cubicBezTo>
                  <a:pt x="13266" y="4574"/>
                  <a:pt x="13274" y="4593"/>
                  <a:pt x="13293" y="4598"/>
                </a:cubicBezTo>
                <a:lnTo>
                  <a:pt x="17954" y="5967"/>
                </a:lnTo>
                <a:cubicBezTo>
                  <a:pt x="17971" y="5974"/>
                  <a:pt x="17985" y="5991"/>
                  <a:pt x="17985" y="6013"/>
                </a:cubicBezTo>
                <a:lnTo>
                  <a:pt x="17677" y="34565"/>
                </a:lnTo>
                <a:cubicBezTo>
                  <a:pt x="17675" y="34585"/>
                  <a:pt x="17655" y="34607"/>
                  <a:pt x="17631" y="34607"/>
                </a:cubicBezTo>
                <a:lnTo>
                  <a:pt x="15098" y="34641"/>
                </a:lnTo>
                <a:cubicBezTo>
                  <a:pt x="15086" y="34641"/>
                  <a:pt x="15074" y="34633"/>
                  <a:pt x="15064" y="34626"/>
                </a:cubicBezTo>
                <a:cubicBezTo>
                  <a:pt x="15057" y="34616"/>
                  <a:pt x="15054" y="34604"/>
                  <a:pt x="15054" y="34592"/>
                </a:cubicBezTo>
                <a:lnTo>
                  <a:pt x="16255" y="8480"/>
                </a:lnTo>
                <a:cubicBezTo>
                  <a:pt x="16255" y="8463"/>
                  <a:pt x="16246" y="8448"/>
                  <a:pt x="16231" y="8441"/>
                </a:cubicBezTo>
                <a:lnTo>
                  <a:pt x="11689" y="6908"/>
                </a:lnTo>
                <a:cubicBezTo>
                  <a:pt x="11687" y="6944"/>
                  <a:pt x="11685" y="7000"/>
                  <a:pt x="11682" y="7092"/>
                </a:cubicBezTo>
                <a:lnTo>
                  <a:pt x="10671" y="30958"/>
                </a:lnTo>
                <a:lnTo>
                  <a:pt x="10671" y="30963"/>
                </a:lnTo>
                <a:cubicBezTo>
                  <a:pt x="10666" y="31001"/>
                  <a:pt x="10663" y="31043"/>
                  <a:pt x="10663" y="31084"/>
                </a:cubicBezTo>
                <a:cubicBezTo>
                  <a:pt x="10666" y="31089"/>
                  <a:pt x="10668" y="31098"/>
                  <a:pt x="10666" y="31103"/>
                </a:cubicBezTo>
                <a:lnTo>
                  <a:pt x="10513" y="34662"/>
                </a:lnTo>
                <a:cubicBezTo>
                  <a:pt x="10513" y="34687"/>
                  <a:pt x="10493" y="34704"/>
                  <a:pt x="10469" y="34704"/>
                </a:cubicBezTo>
                <a:lnTo>
                  <a:pt x="7327" y="34755"/>
                </a:lnTo>
                <a:cubicBezTo>
                  <a:pt x="7315" y="34755"/>
                  <a:pt x="7301" y="34750"/>
                  <a:pt x="7293" y="34740"/>
                </a:cubicBezTo>
                <a:cubicBezTo>
                  <a:pt x="7284" y="34730"/>
                  <a:pt x="7281" y="34718"/>
                  <a:pt x="7281" y="34704"/>
                </a:cubicBezTo>
                <a:lnTo>
                  <a:pt x="10714" y="1328"/>
                </a:lnTo>
                <a:cubicBezTo>
                  <a:pt x="10717" y="1309"/>
                  <a:pt x="10726" y="1296"/>
                  <a:pt x="10741" y="1292"/>
                </a:cubicBezTo>
                <a:lnTo>
                  <a:pt x="13604" y="176"/>
                </a:lnTo>
                <a:cubicBezTo>
                  <a:pt x="13609" y="173"/>
                  <a:pt x="13616" y="171"/>
                  <a:pt x="13621" y="171"/>
                </a:cubicBezTo>
                <a:close/>
                <a:moveTo>
                  <a:pt x="12607" y="368"/>
                </a:moveTo>
                <a:cubicBezTo>
                  <a:pt x="12625" y="368"/>
                  <a:pt x="12640" y="381"/>
                  <a:pt x="12648" y="399"/>
                </a:cubicBezTo>
                <a:cubicBezTo>
                  <a:pt x="12655" y="423"/>
                  <a:pt x="12643" y="447"/>
                  <a:pt x="12621" y="455"/>
                </a:cubicBezTo>
                <a:lnTo>
                  <a:pt x="10634" y="1233"/>
                </a:lnTo>
                <a:lnTo>
                  <a:pt x="7187" y="34723"/>
                </a:lnTo>
                <a:cubicBezTo>
                  <a:pt x="7182" y="34747"/>
                  <a:pt x="7162" y="34764"/>
                  <a:pt x="7138" y="34764"/>
                </a:cubicBezTo>
                <a:lnTo>
                  <a:pt x="886" y="34869"/>
                </a:lnTo>
                <a:cubicBezTo>
                  <a:pt x="874" y="34869"/>
                  <a:pt x="857" y="34861"/>
                  <a:pt x="852" y="34852"/>
                </a:cubicBezTo>
                <a:cubicBezTo>
                  <a:pt x="842" y="34844"/>
                  <a:pt x="840" y="34827"/>
                  <a:pt x="842" y="34815"/>
                </a:cubicBezTo>
                <a:lnTo>
                  <a:pt x="6922" y="1728"/>
                </a:lnTo>
                <a:cubicBezTo>
                  <a:pt x="6927" y="1709"/>
                  <a:pt x="6942" y="1694"/>
                  <a:pt x="6956" y="1692"/>
                </a:cubicBezTo>
                <a:lnTo>
                  <a:pt x="12594" y="370"/>
                </a:lnTo>
                <a:cubicBezTo>
                  <a:pt x="12599" y="368"/>
                  <a:pt x="12603" y="368"/>
                  <a:pt x="12607" y="368"/>
                </a:cubicBezTo>
                <a:close/>
                <a:moveTo>
                  <a:pt x="13771" y="1"/>
                </a:moveTo>
                <a:lnTo>
                  <a:pt x="6842" y="1621"/>
                </a:lnTo>
                <a:lnTo>
                  <a:pt x="748" y="34786"/>
                </a:lnTo>
                <a:cubicBezTo>
                  <a:pt x="760" y="34796"/>
                  <a:pt x="770" y="34810"/>
                  <a:pt x="770" y="34827"/>
                </a:cubicBezTo>
                <a:cubicBezTo>
                  <a:pt x="767" y="34852"/>
                  <a:pt x="748" y="34871"/>
                  <a:pt x="724" y="34871"/>
                </a:cubicBezTo>
                <a:lnTo>
                  <a:pt x="64" y="34883"/>
                </a:lnTo>
                <a:cubicBezTo>
                  <a:pt x="52" y="34905"/>
                  <a:pt x="27" y="34922"/>
                  <a:pt x="1" y="34941"/>
                </a:cubicBezTo>
                <a:lnTo>
                  <a:pt x="44301" y="34337"/>
                </a:lnTo>
                <a:cubicBezTo>
                  <a:pt x="44299" y="34330"/>
                  <a:pt x="44282" y="34269"/>
                  <a:pt x="44279" y="34245"/>
                </a:cubicBezTo>
                <a:lnTo>
                  <a:pt x="43852" y="34252"/>
                </a:lnTo>
                <a:cubicBezTo>
                  <a:pt x="43840" y="34252"/>
                  <a:pt x="43828" y="34245"/>
                  <a:pt x="43818" y="34240"/>
                </a:cubicBezTo>
                <a:cubicBezTo>
                  <a:pt x="43809" y="34231"/>
                  <a:pt x="43806" y="34218"/>
                  <a:pt x="43806" y="34206"/>
                </a:cubicBezTo>
                <a:lnTo>
                  <a:pt x="44136" y="13170"/>
                </a:lnTo>
                <a:cubicBezTo>
                  <a:pt x="44136" y="13160"/>
                  <a:pt x="44134" y="13150"/>
                  <a:pt x="44124" y="13138"/>
                </a:cubicBezTo>
                <a:cubicBezTo>
                  <a:pt x="44112" y="13126"/>
                  <a:pt x="44102" y="13126"/>
                  <a:pt x="44097" y="13126"/>
                </a:cubicBezTo>
                <a:lnTo>
                  <a:pt x="43270" y="13121"/>
                </a:lnTo>
                <a:cubicBezTo>
                  <a:pt x="43253" y="13121"/>
                  <a:pt x="43238" y="13111"/>
                  <a:pt x="43229" y="13099"/>
                </a:cubicBezTo>
                <a:cubicBezTo>
                  <a:pt x="43221" y="13087"/>
                  <a:pt x="43221" y="13070"/>
                  <a:pt x="43226" y="13058"/>
                </a:cubicBezTo>
                <a:cubicBezTo>
                  <a:pt x="43226" y="13058"/>
                  <a:pt x="43226" y="13053"/>
                  <a:pt x="43229" y="13053"/>
                </a:cubicBezTo>
                <a:lnTo>
                  <a:pt x="43185" y="8677"/>
                </a:lnTo>
                <a:cubicBezTo>
                  <a:pt x="43185" y="8657"/>
                  <a:pt x="43173" y="8645"/>
                  <a:pt x="43153" y="8640"/>
                </a:cubicBezTo>
                <a:lnTo>
                  <a:pt x="43090" y="8626"/>
                </a:lnTo>
                <a:lnTo>
                  <a:pt x="41919" y="8359"/>
                </a:lnTo>
                <a:cubicBezTo>
                  <a:pt x="41899" y="8354"/>
                  <a:pt x="41887" y="8337"/>
                  <a:pt x="41882" y="8317"/>
                </a:cubicBezTo>
                <a:lnTo>
                  <a:pt x="41681" y="3667"/>
                </a:lnTo>
                <a:lnTo>
                  <a:pt x="39376" y="2936"/>
                </a:lnTo>
                <a:lnTo>
                  <a:pt x="39012" y="8584"/>
                </a:lnTo>
                <a:cubicBezTo>
                  <a:pt x="39012" y="8596"/>
                  <a:pt x="39005" y="8609"/>
                  <a:pt x="38995" y="8616"/>
                </a:cubicBezTo>
                <a:cubicBezTo>
                  <a:pt x="38990" y="8623"/>
                  <a:pt x="38980" y="8626"/>
                  <a:pt x="38970" y="8626"/>
                </a:cubicBezTo>
                <a:cubicBezTo>
                  <a:pt x="38967" y="8626"/>
                  <a:pt x="38964" y="8626"/>
                  <a:pt x="38961" y="8626"/>
                </a:cubicBezTo>
                <a:lnTo>
                  <a:pt x="37695" y="8480"/>
                </a:lnTo>
                <a:cubicBezTo>
                  <a:pt x="37685" y="8480"/>
                  <a:pt x="37673" y="8480"/>
                  <a:pt x="37668" y="8487"/>
                </a:cubicBezTo>
                <a:cubicBezTo>
                  <a:pt x="37656" y="8499"/>
                  <a:pt x="37654" y="8507"/>
                  <a:pt x="37654" y="8516"/>
                </a:cubicBezTo>
                <a:lnTo>
                  <a:pt x="37654" y="12949"/>
                </a:lnTo>
                <a:cubicBezTo>
                  <a:pt x="37654" y="12963"/>
                  <a:pt x="37668" y="12971"/>
                  <a:pt x="37673" y="12976"/>
                </a:cubicBezTo>
                <a:cubicBezTo>
                  <a:pt x="37680" y="12978"/>
                  <a:pt x="37685" y="12980"/>
                  <a:pt x="37690" y="12988"/>
                </a:cubicBezTo>
                <a:cubicBezTo>
                  <a:pt x="37692" y="12983"/>
                  <a:pt x="37697" y="12980"/>
                  <a:pt x="37704" y="12978"/>
                </a:cubicBezTo>
                <a:cubicBezTo>
                  <a:pt x="37717" y="12971"/>
                  <a:pt x="37731" y="12963"/>
                  <a:pt x="37731" y="12949"/>
                </a:cubicBezTo>
                <a:lnTo>
                  <a:pt x="37731" y="8613"/>
                </a:lnTo>
                <a:cubicBezTo>
                  <a:pt x="37731" y="8601"/>
                  <a:pt x="37738" y="8589"/>
                  <a:pt x="37746" y="8579"/>
                </a:cubicBezTo>
                <a:cubicBezTo>
                  <a:pt x="37755" y="8572"/>
                  <a:pt x="37770" y="8567"/>
                  <a:pt x="37782" y="8567"/>
                </a:cubicBezTo>
                <a:lnTo>
                  <a:pt x="39039" y="8713"/>
                </a:lnTo>
                <a:cubicBezTo>
                  <a:pt x="39042" y="8714"/>
                  <a:pt x="39046" y="8715"/>
                  <a:pt x="39049" y="8715"/>
                </a:cubicBezTo>
                <a:cubicBezTo>
                  <a:pt x="39056" y="8715"/>
                  <a:pt x="39062" y="8712"/>
                  <a:pt x="39066" y="8708"/>
                </a:cubicBezTo>
                <a:lnTo>
                  <a:pt x="39073" y="8701"/>
                </a:lnTo>
                <a:cubicBezTo>
                  <a:pt x="39078" y="8696"/>
                  <a:pt x="39080" y="8689"/>
                  <a:pt x="39080" y="8681"/>
                </a:cubicBezTo>
                <a:lnTo>
                  <a:pt x="39439" y="3167"/>
                </a:lnTo>
                <a:cubicBezTo>
                  <a:pt x="39439" y="3152"/>
                  <a:pt x="39446" y="3140"/>
                  <a:pt x="39461" y="3131"/>
                </a:cubicBezTo>
                <a:cubicBezTo>
                  <a:pt x="39468" y="3125"/>
                  <a:pt x="39476" y="3122"/>
                  <a:pt x="39484" y="3122"/>
                </a:cubicBezTo>
                <a:cubicBezTo>
                  <a:pt x="39489" y="3122"/>
                  <a:pt x="39495" y="3124"/>
                  <a:pt x="39500" y="3126"/>
                </a:cubicBezTo>
                <a:lnTo>
                  <a:pt x="41538" y="3822"/>
                </a:lnTo>
                <a:cubicBezTo>
                  <a:pt x="41555" y="3829"/>
                  <a:pt x="41567" y="3844"/>
                  <a:pt x="41567" y="3861"/>
                </a:cubicBezTo>
                <a:lnTo>
                  <a:pt x="41802" y="8381"/>
                </a:lnTo>
                <a:cubicBezTo>
                  <a:pt x="41802" y="8402"/>
                  <a:pt x="41817" y="8415"/>
                  <a:pt x="41831" y="8417"/>
                </a:cubicBezTo>
                <a:lnTo>
                  <a:pt x="43064" y="8696"/>
                </a:lnTo>
                <a:cubicBezTo>
                  <a:pt x="43083" y="8701"/>
                  <a:pt x="43100" y="8720"/>
                  <a:pt x="43100" y="8737"/>
                </a:cubicBezTo>
                <a:lnTo>
                  <a:pt x="43144" y="13051"/>
                </a:lnTo>
                <a:cubicBezTo>
                  <a:pt x="43149" y="13058"/>
                  <a:pt x="43149" y="13063"/>
                  <a:pt x="43149" y="13070"/>
                </a:cubicBezTo>
                <a:cubicBezTo>
                  <a:pt x="43149" y="13080"/>
                  <a:pt x="43141" y="13092"/>
                  <a:pt x="43136" y="13102"/>
                </a:cubicBezTo>
                <a:cubicBezTo>
                  <a:pt x="43127" y="13111"/>
                  <a:pt x="43115" y="13114"/>
                  <a:pt x="43103" y="13114"/>
                </a:cubicBezTo>
                <a:lnTo>
                  <a:pt x="37726" y="13063"/>
                </a:lnTo>
                <a:cubicBezTo>
                  <a:pt x="37709" y="13063"/>
                  <a:pt x="37697" y="13058"/>
                  <a:pt x="37687" y="13046"/>
                </a:cubicBezTo>
                <a:cubicBezTo>
                  <a:pt x="37681" y="13052"/>
                  <a:pt x="37673" y="13059"/>
                  <a:pt x="37662" y="13059"/>
                </a:cubicBezTo>
                <a:cubicBezTo>
                  <a:pt x="37660" y="13059"/>
                  <a:pt x="37658" y="13058"/>
                  <a:pt x="37656" y="13058"/>
                </a:cubicBezTo>
                <a:lnTo>
                  <a:pt x="36778" y="13051"/>
                </a:lnTo>
                <a:cubicBezTo>
                  <a:pt x="36756" y="13051"/>
                  <a:pt x="36741" y="13063"/>
                  <a:pt x="36739" y="13085"/>
                </a:cubicBezTo>
                <a:lnTo>
                  <a:pt x="34592" y="34303"/>
                </a:lnTo>
                <a:cubicBezTo>
                  <a:pt x="34592" y="34303"/>
                  <a:pt x="34592" y="34306"/>
                  <a:pt x="34597" y="34306"/>
                </a:cubicBezTo>
                <a:cubicBezTo>
                  <a:pt x="34597" y="34311"/>
                  <a:pt x="34599" y="34311"/>
                  <a:pt x="34599" y="34313"/>
                </a:cubicBezTo>
                <a:cubicBezTo>
                  <a:pt x="34604" y="34328"/>
                  <a:pt x="34604" y="34342"/>
                  <a:pt x="34597" y="34354"/>
                </a:cubicBezTo>
                <a:cubicBezTo>
                  <a:pt x="34587" y="34366"/>
                  <a:pt x="34575" y="34376"/>
                  <a:pt x="34555" y="34376"/>
                </a:cubicBezTo>
                <a:lnTo>
                  <a:pt x="33391" y="34395"/>
                </a:lnTo>
                <a:cubicBezTo>
                  <a:pt x="33379" y="34395"/>
                  <a:pt x="33367" y="34388"/>
                  <a:pt x="33359" y="34378"/>
                </a:cubicBezTo>
                <a:cubicBezTo>
                  <a:pt x="33350" y="34371"/>
                  <a:pt x="33347" y="34359"/>
                  <a:pt x="33347" y="34347"/>
                </a:cubicBezTo>
                <a:lnTo>
                  <a:pt x="34672" y="14586"/>
                </a:lnTo>
                <a:cubicBezTo>
                  <a:pt x="34674" y="14567"/>
                  <a:pt x="34660" y="14553"/>
                  <a:pt x="34648" y="14545"/>
                </a:cubicBezTo>
                <a:cubicBezTo>
                  <a:pt x="34643" y="14544"/>
                  <a:pt x="34638" y="14543"/>
                  <a:pt x="34633" y="14543"/>
                </a:cubicBezTo>
                <a:cubicBezTo>
                  <a:pt x="34620" y="14543"/>
                  <a:pt x="34609" y="14548"/>
                  <a:pt x="34602" y="14557"/>
                </a:cubicBezTo>
                <a:lnTo>
                  <a:pt x="29980" y="20829"/>
                </a:lnTo>
                <a:cubicBezTo>
                  <a:pt x="29970" y="20841"/>
                  <a:pt x="29958" y="20848"/>
                  <a:pt x="29943" y="20848"/>
                </a:cubicBezTo>
                <a:lnTo>
                  <a:pt x="27566" y="20848"/>
                </a:lnTo>
                <a:cubicBezTo>
                  <a:pt x="27544" y="20848"/>
                  <a:pt x="27527" y="20865"/>
                  <a:pt x="27527" y="20887"/>
                </a:cubicBezTo>
                <a:lnTo>
                  <a:pt x="27297" y="34432"/>
                </a:lnTo>
                <a:cubicBezTo>
                  <a:pt x="27297" y="34456"/>
                  <a:pt x="27275" y="34476"/>
                  <a:pt x="27250" y="34476"/>
                </a:cubicBezTo>
                <a:lnTo>
                  <a:pt x="26125" y="34495"/>
                </a:lnTo>
                <a:cubicBezTo>
                  <a:pt x="26100" y="34495"/>
                  <a:pt x="26083" y="34476"/>
                  <a:pt x="26081" y="34451"/>
                </a:cubicBezTo>
                <a:lnTo>
                  <a:pt x="24970" y="18774"/>
                </a:lnTo>
                <a:cubicBezTo>
                  <a:pt x="24970" y="18754"/>
                  <a:pt x="24948" y="18738"/>
                  <a:pt x="24929" y="18738"/>
                </a:cubicBezTo>
                <a:lnTo>
                  <a:pt x="19567" y="18956"/>
                </a:lnTo>
                <a:cubicBezTo>
                  <a:pt x="19545" y="18958"/>
                  <a:pt x="19531" y="18973"/>
                  <a:pt x="19531" y="18995"/>
                </a:cubicBezTo>
                <a:lnTo>
                  <a:pt x="18876" y="34546"/>
                </a:lnTo>
                <a:cubicBezTo>
                  <a:pt x="18876" y="34570"/>
                  <a:pt x="18854" y="34590"/>
                  <a:pt x="18829" y="34590"/>
                </a:cubicBezTo>
                <a:lnTo>
                  <a:pt x="17798" y="34602"/>
                </a:lnTo>
                <a:cubicBezTo>
                  <a:pt x="17786" y="34602"/>
                  <a:pt x="17774" y="34594"/>
                  <a:pt x="17764" y="34590"/>
                </a:cubicBezTo>
                <a:cubicBezTo>
                  <a:pt x="17755" y="34580"/>
                  <a:pt x="17752" y="34568"/>
                  <a:pt x="17752" y="34556"/>
                </a:cubicBezTo>
                <a:lnTo>
                  <a:pt x="18065" y="5942"/>
                </a:lnTo>
                <a:cubicBezTo>
                  <a:pt x="18065" y="5928"/>
                  <a:pt x="18053" y="5908"/>
                  <a:pt x="18039" y="5906"/>
                </a:cubicBezTo>
                <a:lnTo>
                  <a:pt x="13388" y="4542"/>
                </a:lnTo>
                <a:cubicBezTo>
                  <a:pt x="13368" y="4535"/>
                  <a:pt x="13356" y="4513"/>
                  <a:pt x="13356" y="4494"/>
                </a:cubicBezTo>
                <a:lnTo>
                  <a:pt x="13771" y="1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20"/>
          <p:cNvSpPr/>
          <p:nvPr/>
        </p:nvSpPr>
        <p:spPr>
          <a:xfrm>
            <a:off x="-56064" y="2080536"/>
            <a:ext cx="626621" cy="1035537"/>
          </a:xfrm>
          <a:custGeom>
            <a:avLst/>
            <a:gdLst/>
            <a:ahLst/>
            <a:cxnLst/>
            <a:rect l="l" t="t" r="r" b="b"/>
            <a:pathLst>
              <a:path w="7947" h="13133" extrusionOk="0">
                <a:moveTo>
                  <a:pt x="3" y="0"/>
                </a:moveTo>
                <a:lnTo>
                  <a:pt x="3" y="114"/>
                </a:lnTo>
                <a:cubicBezTo>
                  <a:pt x="908" y="170"/>
                  <a:pt x="1910" y="745"/>
                  <a:pt x="1929" y="2989"/>
                </a:cubicBezTo>
                <a:cubicBezTo>
                  <a:pt x="1929" y="3014"/>
                  <a:pt x="1944" y="3033"/>
                  <a:pt x="1966" y="3040"/>
                </a:cubicBezTo>
                <a:cubicBezTo>
                  <a:pt x="1972" y="3043"/>
                  <a:pt x="1978" y="3044"/>
                  <a:pt x="1984" y="3044"/>
                </a:cubicBezTo>
                <a:cubicBezTo>
                  <a:pt x="2001" y="3044"/>
                  <a:pt x="2016" y="3036"/>
                  <a:pt x="2027" y="3026"/>
                </a:cubicBezTo>
                <a:cubicBezTo>
                  <a:pt x="2029" y="3026"/>
                  <a:pt x="2225" y="2798"/>
                  <a:pt x="2565" y="2798"/>
                </a:cubicBezTo>
                <a:cubicBezTo>
                  <a:pt x="2771" y="2798"/>
                  <a:pt x="2990" y="2880"/>
                  <a:pt x="3215" y="3038"/>
                </a:cubicBezTo>
                <a:cubicBezTo>
                  <a:pt x="3970" y="3572"/>
                  <a:pt x="3725" y="5260"/>
                  <a:pt x="3722" y="5277"/>
                </a:cubicBezTo>
                <a:cubicBezTo>
                  <a:pt x="3718" y="5297"/>
                  <a:pt x="3727" y="5318"/>
                  <a:pt x="3742" y="5331"/>
                </a:cubicBezTo>
                <a:cubicBezTo>
                  <a:pt x="3752" y="5338"/>
                  <a:pt x="3762" y="5341"/>
                  <a:pt x="3774" y="5341"/>
                </a:cubicBezTo>
                <a:cubicBezTo>
                  <a:pt x="3782" y="5341"/>
                  <a:pt x="3791" y="5339"/>
                  <a:pt x="3800" y="5335"/>
                </a:cubicBezTo>
                <a:cubicBezTo>
                  <a:pt x="3802" y="5335"/>
                  <a:pt x="4268" y="5129"/>
                  <a:pt x="4882" y="5129"/>
                </a:cubicBezTo>
                <a:cubicBezTo>
                  <a:pt x="5554" y="5129"/>
                  <a:pt x="6495" y="5374"/>
                  <a:pt x="7199" y="6548"/>
                </a:cubicBezTo>
                <a:cubicBezTo>
                  <a:pt x="7818" y="7580"/>
                  <a:pt x="7762" y="9275"/>
                  <a:pt x="7070" y="10493"/>
                </a:cubicBezTo>
                <a:cubicBezTo>
                  <a:pt x="6541" y="11425"/>
                  <a:pt x="5738" y="11937"/>
                  <a:pt x="4807" y="11937"/>
                </a:cubicBezTo>
                <a:cubicBezTo>
                  <a:pt x="4256" y="11937"/>
                  <a:pt x="3662" y="11762"/>
                  <a:pt x="3038" y="11410"/>
                </a:cubicBezTo>
                <a:cubicBezTo>
                  <a:pt x="3030" y="11406"/>
                  <a:pt x="3020" y="11404"/>
                  <a:pt x="3010" y="11404"/>
                </a:cubicBezTo>
                <a:cubicBezTo>
                  <a:pt x="2993" y="11404"/>
                  <a:pt x="2976" y="11411"/>
                  <a:pt x="2965" y="11425"/>
                </a:cubicBezTo>
                <a:cubicBezTo>
                  <a:pt x="2953" y="11439"/>
                  <a:pt x="1845" y="13016"/>
                  <a:pt x="428" y="13016"/>
                </a:cubicBezTo>
                <a:cubicBezTo>
                  <a:pt x="285" y="13016"/>
                  <a:pt x="144" y="13002"/>
                  <a:pt x="1" y="12968"/>
                </a:cubicBezTo>
                <a:lnTo>
                  <a:pt x="1" y="13087"/>
                </a:lnTo>
                <a:cubicBezTo>
                  <a:pt x="139" y="13118"/>
                  <a:pt x="282" y="13133"/>
                  <a:pt x="428" y="13133"/>
                </a:cubicBezTo>
                <a:cubicBezTo>
                  <a:pt x="1789" y="13133"/>
                  <a:pt x="2839" y="11796"/>
                  <a:pt x="3026" y="11534"/>
                </a:cubicBezTo>
                <a:cubicBezTo>
                  <a:pt x="3652" y="11876"/>
                  <a:pt x="4249" y="12051"/>
                  <a:pt x="4807" y="12051"/>
                </a:cubicBezTo>
                <a:cubicBezTo>
                  <a:pt x="5780" y="12051"/>
                  <a:pt x="6617" y="11517"/>
                  <a:pt x="7167" y="10549"/>
                </a:cubicBezTo>
                <a:cubicBezTo>
                  <a:pt x="7890" y="9278"/>
                  <a:pt x="7946" y="7570"/>
                  <a:pt x="7296" y="6495"/>
                </a:cubicBezTo>
                <a:cubicBezTo>
                  <a:pt x="6566" y="5275"/>
                  <a:pt x="5581" y="5018"/>
                  <a:pt x="4882" y="5018"/>
                </a:cubicBezTo>
                <a:cubicBezTo>
                  <a:pt x="4402" y="5018"/>
                  <a:pt x="4013" y="5136"/>
                  <a:pt x="3846" y="5200"/>
                </a:cubicBezTo>
                <a:cubicBezTo>
                  <a:pt x="3887" y="4821"/>
                  <a:pt x="3992" y="3448"/>
                  <a:pt x="3281" y="2946"/>
                </a:cubicBezTo>
                <a:cubicBezTo>
                  <a:pt x="3036" y="2773"/>
                  <a:pt x="2796" y="2686"/>
                  <a:pt x="2570" y="2686"/>
                </a:cubicBezTo>
                <a:cubicBezTo>
                  <a:pt x="2320" y="2686"/>
                  <a:pt x="2141" y="2786"/>
                  <a:pt x="2039" y="2863"/>
                </a:cubicBezTo>
                <a:cubicBezTo>
                  <a:pt x="1980" y="534"/>
                  <a:pt x="806" y="51"/>
                  <a:pt x="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20"/>
          <p:cNvSpPr/>
          <p:nvPr/>
        </p:nvSpPr>
        <p:spPr>
          <a:xfrm>
            <a:off x="4572000" y="-54676"/>
            <a:ext cx="1324690" cy="297644"/>
          </a:xfrm>
          <a:custGeom>
            <a:avLst/>
            <a:gdLst/>
            <a:ahLst/>
            <a:cxnLst/>
            <a:rect l="l" t="t" r="r" b="b"/>
            <a:pathLst>
              <a:path w="15079" h="3388" extrusionOk="0">
                <a:moveTo>
                  <a:pt x="15078" y="0"/>
                </a:moveTo>
                <a:cubicBezTo>
                  <a:pt x="15077" y="2"/>
                  <a:pt x="15076" y="3"/>
                  <a:pt x="15075" y="5"/>
                </a:cubicBezTo>
                <a:lnTo>
                  <a:pt x="15078" y="5"/>
                </a:lnTo>
                <a:lnTo>
                  <a:pt x="15078" y="0"/>
                </a:lnTo>
                <a:close/>
                <a:moveTo>
                  <a:pt x="168" y="3"/>
                </a:moveTo>
                <a:cubicBezTo>
                  <a:pt x="92" y="304"/>
                  <a:pt x="0" y="874"/>
                  <a:pt x="243" y="1383"/>
                </a:cubicBezTo>
                <a:cubicBezTo>
                  <a:pt x="435" y="1783"/>
                  <a:pt x="789" y="2055"/>
                  <a:pt x="1306" y="2201"/>
                </a:cubicBezTo>
                <a:cubicBezTo>
                  <a:pt x="1652" y="2298"/>
                  <a:pt x="1990" y="2337"/>
                  <a:pt x="2310" y="2337"/>
                </a:cubicBezTo>
                <a:cubicBezTo>
                  <a:pt x="3425" y="2337"/>
                  <a:pt x="4317" y="1863"/>
                  <a:pt x="4540" y="1735"/>
                </a:cubicBezTo>
                <a:cubicBezTo>
                  <a:pt x="4607" y="1873"/>
                  <a:pt x="4804" y="2220"/>
                  <a:pt x="5238" y="2562"/>
                </a:cubicBezTo>
                <a:cubicBezTo>
                  <a:pt x="5723" y="2943"/>
                  <a:pt x="6599" y="3387"/>
                  <a:pt x="8065" y="3387"/>
                </a:cubicBezTo>
                <a:cubicBezTo>
                  <a:pt x="8123" y="3387"/>
                  <a:pt x="8181" y="3387"/>
                  <a:pt x="8237" y="3385"/>
                </a:cubicBezTo>
                <a:cubicBezTo>
                  <a:pt x="9460" y="3358"/>
                  <a:pt x="10294" y="3062"/>
                  <a:pt x="10716" y="2511"/>
                </a:cubicBezTo>
                <a:cubicBezTo>
                  <a:pt x="10986" y="2152"/>
                  <a:pt x="10998" y="1788"/>
                  <a:pt x="10988" y="1638"/>
                </a:cubicBezTo>
                <a:lnTo>
                  <a:pt x="10988" y="1638"/>
                </a:lnTo>
                <a:cubicBezTo>
                  <a:pt x="11057" y="1642"/>
                  <a:pt x="11176" y="1647"/>
                  <a:pt x="11330" y="1647"/>
                </a:cubicBezTo>
                <a:cubicBezTo>
                  <a:pt x="11644" y="1647"/>
                  <a:pt x="12107" y="1625"/>
                  <a:pt x="12609" y="1526"/>
                </a:cubicBezTo>
                <a:cubicBezTo>
                  <a:pt x="13737" y="1301"/>
                  <a:pt x="14585" y="779"/>
                  <a:pt x="15075" y="5"/>
                </a:cubicBezTo>
                <a:lnTo>
                  <a:pt x="14943" y="5"/>
                </a:lnTo>
                <a:cubicBezTo>
                  <a:pt x="14346" y="895"/>
                  <a:pt x="13346" y="1262"/>
                  <a:pt x="12589" y="1412"/>
                </a:cubicBezTo>
                <a:cubicBezTo>
                  <a:pt x="12103" y="1510"/>
                  <a:pt x="11657" y="1532"/>
                  <a:pt x="11350" y="1532"/>
                </a:cubicBezTo>
                <a:cubicBezTo>
                  <a:pt x="11092" y="1532"/>
                  <a:pt x="10932" y="1517"/>
                  <a:pt x="10927" y="1517"/>
                </a:cubicBezTo>
                <a:cubicBezTo>
                  <a:pt x="10924" y="1516"/>
                  <a:pt x="10921" y="1515"/>
                  <a:pt x="10917" y="1515"/>
                </a:cubicBezTo>
                <a:cubicBezTo>
                  <a:pt x="10903" y="1515"/>
                  <a:pt x="10891" y="1524"/>
                  <a:pt x="10881" y="1534"/>
                </a:cubicBezTo>
                <a:cubicBezTo>
                  <a:pt x="10869" y="1548"/>
                  <a:pt x="10867" y="1568"/>
                  <a:pt x="10869" y="1587"/>
                </a:cubicBezTo>
                <a:cubicBezTo>
                  <a:pt x="10869" y="1589"/>
                  <a:pt x="10944" y="2024"/>
                  <a:pt x="10624" y="2441"/>
                </a:cubicBezTo>
                <a:cubicBezTo>
                  <a:pt x="10229" y="2958"/>
                  <a:pt x="9401" y="3242"/>
                  <a:pt x="8232" y="3268"/>
                </a:cubicBezTo>
                <a:cubicBezTo>
                  <a:pt x="8174" y="3271"/>
                  <a:pt x="8118" y="3271"/>
                  <a:pt x="8062" y="3271"/>
                </a:cubicBezTo>
                <a:cubicBezTo>
                  <a:pt x="5277" y="3271"/>
                  <a:pt x="4622" y="1650"/>
                  <a:pt x="4617" y="1631"/>
                </a:cubicBezTo>
                <a:cubicBezTo>
                  <a:pt x="4610" y="1616"/>
                  <a:pt x="4598" y="1601"/>
                  <a:pt x="4583" y="1599"/>
                </a:cubicBezTo>
                <a:cubicBezTo>
                  <a:pt x="4574" y="1596"/>
                  <a:pt x="4566" y="1594"/>
                  <a:pt x="4559" y="1594"/>
                </a:cubicBezTo>
                <a:cubicBezTo>
                  <a:pt x="4550" y="1594"/>
                  <a:pt x="4542" y="1596"/>
                  <a:pt x="4535" y="1601"/>
                </a:cubicBezTo>
                <a:cubicBezTo>
                  <a:pt x="4525" y="1607"/>
                  <a:pt x="3561" y="2220"/>
                  <a:pt x="2310" y="2220"/>
                </a:cubicBezTo>
                <a:cubicBezTo>
                  <a:pt x="1998" y="2220"/>
                  <a:pt x="1669" y="2182"/>
                  <a:pt x="1332" y="2087"/>
                </a:cubicBezTo>
                <a:cubicBezTo>
                  <a:pt x="849" y="1953"/>
                  <a:pt x="519" y="1699"/>
                  <a:pt x="342" y="1330"/>
                </a:cubicBezTo>
                <a:cubicBezTo>
                  <a:pt x="112" y="842"/>
                  <a:pt x="214" y="274"/>
                  <a:pt x="287" y="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20"/>
          <p:cNvSpPr/>
          <p:nvPr/>
        </p:nvSpPr>
        <p:spPr>
          <a:xfrm flipH="1">
            <a:off x="-89640" y="-54675"/>
            <a:ext cx="1019439" cy="473688"/>
          </a:xfrm>
          <a:custGeom>
            <a:avLst/>
            <a:gdLst/>
            <a:ahLst/>
            <a:cxnLst/>
            <a:rect l="l" t="t" r="r" b="b"/>
            <a:pathLst>
              <a:path w="13524" h="6284" extrusionOk="0">
                <a:moveTo>
                  <a:pt x="2050" y="0"/>
                </a:moveTo>
                <a:cubicBezTo>
                  <a:pt x="1504" y="281"/>
                  <a:pt x="1009" y="641"/>
                  <a:pt x="636" y="1036"/>
                </a:cubicBezTo>
                <a:cubicBezTo>
                  <a:pt x="216" y="1485"/>
                  <a:pt x="0" y="1938"/>
                  <a:pt x="17" y="2341"/>
                </a:cubicBezTo>
                <a:cubicBezTo>
                  <a:pt x="37" y="2744"/>
                  <a:pt x="296" y="3081"/>
                  <a:pt x="750" y="3287"/>
                </a:cubicBezTo>
                <a:cubicBezTo>
                  <a:pt x="1078" y="3441"/>
                  <a:pt x="1511" y="3524"/>
                  <a:pt x="1986" y="3524"/>
                </a:cubicBezTo>
                <a:cubicBezTo>
                  <a:pt x="2744" y="3524"/>
                  <a:pt x="3606" y="3311"/>
                  <a:pt x="4304" y="2829"/>
                </a:cubicBezTo>
                <a:lnTo>
                  <a:pt x="4304" y="2829"/>
                </a:lnTo>
                <a:cubicBezTo>
                  <a:pt x="4260" y="3358"/>
                  <a:pt x="4207" y="4816"/>
                  <a:pt x="4942" y="5665"/>
                </a:cubicBezTo>
                <a:cubicBezTo>
                  <a:pt x="5299" y="6077"/>
                  <a:pt x="5789" y="6284"/>
                  <a:pt x="6403" y="6284"/>
                </a:cubicBezTo>
                <a:cubicBezTo>
                  <a:pt x="7356" y="6284"/>
                  <a:pt x="8067" y="6056"/>
                  <a:pt x="8516" y="5604"/>
                </a:cubicBezTo>
                <a:cubicBezTo>
                  <a:pt x="8841" y="5279"/>
                  <a:pt x="8940" y="4925"/>
                  <a:pt x="8972" y="4731"/>
                </a:cubicBezTo>
                <a:cubicBezTo>
                  <a:pt x="9258" y="4901"/>
                  <a:pt x="10032" y="5323"/>
                  <a:pt x="10939" y="5556"/>
                </a:cubicBezTo>
                <a:cubicBezTo>
                  <a:pt x="11362" y="5665"/>
                  <a:pt x="11759" y="5719"/>
                  <a:pt x="12128" y="5719"/>
                </a:cubicBezTo>
                <a:cubicBezTo>
                  <a:pt x="12654" y="5719"/>
                  <a:pt x="13123" y="5609"/>
                  <a:pt x="13523" y="5391"/>
                </a:cubicBezTo>
                <a:cubicBezTo>
                  <a:pt x="13480" y="5352"/>
                  <a:pt x="13438" y="5313"/>
                  <a:pt x="13395" y="5277"/>
                </a:cubicBezTo>
                <a:cubicBezTo>
                  <a:pt x="13035" y="5463"/>
                  <a:pt x="12617" y="5556"/>
                  <a:pt x="12146" y="5556"/>
                </a:cubicBezTo>
                <a:cubicBezTo>
                  <a:pt x="11788" y="5556"/>
                  <a:pt x="11399" y="5502"/>
                  <a:pt x="10981" y="5396"/>
                </a:cubicBezTo>
                <a:cubicBezTo>
                  <a:pt x="9872" y="5107"/>
                  <a:pt x="8950" y="4525"/>
                  <a:pt x="8943" y="4522"/>
                </a:cubicBezTo>
                <a:cubicBezTo>
                  <a:pt x="8928" y="4513"/>
                  <a:pt x="8910" y="4507"/>
                  <a:pt x="8893" y="4507"/>
                </a:cubicBezTo>
                <a:cubicBezTo>
                  <a:pt x="8880" y="4507"/>
                  <a:pt x="8867" y="4510"/>
                  <a:pt x="8855" y="4517"/>
                </a:cubicBezTo>
                <a:cubicBezTo>
                  <a:pt x="8829" y="4534"/>
                  <a:pt x="8809" y="4564"/>
                  <a:pt x="8809" y="4595"/>
                </a:cubicBezTo>
                <a:cubicBezTo>
                  <a:pt x="8809" y="4597"/>
                  <a:pt x="8807" y="5071"/>
                  <a:pt x="8392" y="5485"/>
                </a:cubicBezTo>
                <a:cubicBezTo>
                  <a:pt x="7980" y="5905"/>
                  <a:pt x="7305" y="6114"/>
                  <a:pt x="6398" y="6114"/>
                </a:cubicBezTo>
                <a:cubicBezTo>
                  <a:pt x="5837" y="6114"/>
                  <a:pt x="5389" y="5925"/>
                  <a:pt x="5068" y="5556"/>
                </a:cubicBezTo>
                <a:cubicBezTo>
                  <a:pt x="4231" y="4585"/>
                  <a:pt x="4488" y="2678"/>
                  <a:pt x="4491" y="2659"/>
                </a:cubicBezTo>
                <a:cubicBezTo>
                  <a:pt x="4501" y="2625"/>
                  <a:pt x="4484" y="2594"/>
                  <a:pt x="4452" y="2574"/>
                </a:cubicBezTo>
                <a:cubicBezTo>
                  <a:pt x="4439" y="2564"/>
                  <a:pt x="4424" y="2560"/>
                  <a:pt x="4408" y="2560"/>
                </a:cubicBezTo>
                <a:cubicBezTo>
                  <a:pt x="4390" y="2560"/>
                  <a:pt x="4372" y="2566"/>
                  <a:pt x="4357" y="2577"/>
                </a:cubicBezTo>
                <a:cubicBezTo>
                  <a:pt x="3661" y="3117"/>
                  <a:pt x="2761" y="3356"/>
                  <a:pt x="1979" y="3356"/>
                </a:cubicBezTo>
                <a:cubicBezTo>
                  <a:pt x="1533" y="3356"/>
                  <a:pt x="1126" y="3278"/>
                  <a:pt x="818" y="3135"/>
                </a:cubicBezTo>
                <a:cubicBezTo>
                  <a:pt x="541" y="3008"/>
                  <a:pt x="209" y="2766"/>
                  <a:pt x="189" y="2334"/>
                </a:cubicBezTo>
                <a:cubicBezTo>
                  <a:pt x="170" y="1975"/>
                  <a:pt x="371" y="1567"/>
                  <a:pt x="757" y="1152"/>
                </a:cubicBezTo>
                <a:cubicBezTo>
                  <a:pt x="1177" y="708"/>
                  <a:pt x="1762" y="313"/>
                  <a:pt x="2404" y="17"/>
                </a:cubicBezTo>
                <a:cubicBezTo>
                  <a:pt x="2286" y="10"/>
                  <a:pt x="2172" y="2"/>
                  <a:pt x="205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3"/>
          <p:cNvGrpSpPr/>
          <p:nvPr/>
        </p:nvGrpSpPr>
        <p:grpSpPr>
          <a:xfrm>
            <a:off x="5899226" y="4022377"/>
            <a:ext cx="1749490" cy="1174786"/>
            <a:chOff x="-875923" y="1159098"/>
            <a:chExt cx="1734917" cy="1165000"/>
          </a:xfrm>
        </p:grpSpPr>
        <p:sp>
          <p:nvSpPr>
            <p:cNvPr id="151" name="Google Shape;151;p3"/>
            <p:cNvSpPr/>
            <p:nvPr/>
          </p:nvSpPr>
          <p:spPr>
            <a:xfrm>
              <a:off x="-875923" y="1159098"/>
              <a:ext cx="1567706" cy="1164994"/>
            </a:xfrm>
            <a:custGeom>
              <a:avLst/>
              <a:gdLst/>
              <a:ahLst/>
              <a:cxnLst/>
              <a:rect l="l" t="t" r="r" b="b"/>
              <a:pathLst>
                <a:path w="22493" h="16715" extrusionOk="0">
                  <a:moveTo>
                    <a:pt x="4248" y="1"/>
                  </a:moveTo>
                  <a:lnTo>
                    <a:pt x="0" y="2752"/>
                  </a:lnTo>
                  <a:lnTo>
                    <a:pt x="3" y="2759"/>
                  </a:lnTo>
                  <a:lnTo>
                    <a:pt x="1174" y="11151"/>
                  </a:lnTo>
                  <a:lnTo>
                    <a:pt x="1951" y="16714"/>
                  </a:lnTo>
                  <a:lnTo>
                    <a:pt x="22493" y="16714"/>
                  </a:lnTo>
                  <a:lnTo>
                    <a:pt x="20006" y="835"/>
                  </a:lnTo>
                  <a:lnTo>
                    <a:pt x="424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-389986" y="1624475"/>
              <a:ext cx="1248979" cy="699624"/>
            </a:xfrm>
            <a:custGeom>
              <a:avLst/>
              <a:gdLst/>
              <a:ahLst/>
              <a:cxnLst/>
              <a:rect l="l" t="t" r="r" b="b"/>
              <a:pathLst>
                <a:path w="17920" h="10038" extrusionOk="0">
                  <a:moveTo>
                    <a:pt x="13034" y="0"/>
                  </a:moveTo>
                  <a:lnTo>
                    <a:pt x="1" y="71"/>
                  </a:lnTo>
                  <a:lnTo>
                    <a:pt x="1231" y="10037"/>
                  </a:lnTo>
                  <a:lnTo>
                    <a:pt x="17920" y="10037"/>
                  </a:lnTo>
                  <a:lnTo>
                    <a:pt x="16942" y="1941"/>
                  </a:lnTo>
                  <a:lnTo>
                    <a:pt x="13034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-833338" y="1361363"/>
              <a:ext cx="177101" cy="962732"/>
            </a:xfrm>
            <a:custGeom>
              <a:avLst/>
              <a:gdLst/>
              <a:ahLst/>
              <a:cxnLst/>
              <a:rect l="l" t="t" r="r" b="b"/>
              <a:pathLst>
                <a:path w="2541" h="13813" fill="none" extrusionOk="0">
                  <a:moveTo>
                    <a:pt x="1" y="437"/>
                  </a:moveTo>
                  <a:lnTo>
                    <a:pt x="1796" y="13812"/>
                  </a:lnTo>
                  <a:lnTo>
                    <a:pt x="2541" y="13812"/>
                  </a:lnTo>
                  <a:lnTo>
                    <a:pt x="721" y="1"/>
                  </a:lnTo>
                  <a:close/>
                </a:path>
              </a:pathLst>
            </a:custGeom>
            <a:solidFill>
              <a:schemeClr val="accent6"/>
            </a:solidFill>
            <a:ln w="9525" cap="rnd" cmpd="sng">
              <a:solidFill>
                <a:schemeClr val="accent5"/>
              </a:solidFill>
              <a:prstDash val="solid"/>
              <a:miter lim="242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-744890" y="1306092"/>
              <a:ext cx="197383" cy="1018002"/>
            </a:xfrm>
            <a:custGeom>
              <a:avLst/>
              <a:gdLst/>
              <a:ahLst/>
              <a:cxnLst/>
              <a:rect l="l" t="t" r="r" b="b"/>
              <a:pathLst>
                <a:path w="2832" h="14606" fill="none" extrusionOk="0">
                  <a:moveTo>
                    <a:pt x="0" y="473"/>
                  </a:moveTo>
                  <a:lnTo>
                    <a:pt x="1944" y="14605"/>
                  </a:lnTo>
                  <a:lnTo>
                    <a:pt x="2832" y="14605"/>
                  </a:lnTo>
                  <a:lnTo>
                    <a:pt x="835" y="0"/>
                  </a:lnTo>
                  <a:close/>
                </a:path>
              </a:pathLst>
            </a:custGeom>
            <a:solidFill>
              <a:schemeClr val="accent6"/>
            </a:solidFill>
            <a:ln w="9525" cap="rnd" cmpd="sng">
              <a:solidFill>
                <a:schemeClr val="accent5"/>
              </a:solidFill>
              <a:prstDash val="solid"/>
              <a:miter lim="242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-651215" y="1254654"/>
              <a:ext cx="198777" cy="1069438"/>
            </a:xfrm>
            <a:custGeom>
              <a:avLst/>
              <a:gdLst/>
              <a:ahLst/>
              <a:cxnLst/>
              <a:rect l="l" t="t" r="r" b="b"/>
              <a:pathLst>
                <a:path w="2852" h="15344" fill="none" extrusionOk="0">
                  <a:moveTo>
                    <a:pt x="1" y="454"/>
                  </a:moveTo>
                  <a:lnTo>
                    <a:pt x="2026" y="15343"/>
                  </a:lnTo>
                  <a:lnTo>
                    <a:pt x="2851" y="15343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chemeClr val="accent6"/>
            </a:solidFill>
            <a:ln w="9525" cap="rnd" cmpd="sng">
              <a:solidFill>
                <a:schemeClr val="accent5"/>
              </a:solidFill>
              <a:prstDash val="solid"/>
              <a:miter lim="242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" name="Google Shape;156;p3"/>
          <p:cNvSpPr/>
          <p:nvPr/>
        </p:nvSpPr>
        <p:spPr>
          <a:xfrm>
            <a:off x="568350" y="4217422"/>
            <a:ext cx="1269556" cy="1001350"/>
          </a:xfrm>
          <a:custGeom>
            <a:avLst/>
            <a:gdLst/>
            <a:ahLst/>
            <a:cxnLst/>
            <a:rect l="l" t="t" r="r" b="b"/>
            <a:pathLst>
              <a:path w="44301" h="34942" extrusionOk="0">
                <a:moveTo>
                  <a:pt x="11796" y="7098"/>
                </a:moveTo>
                <a:cubicBezTo>
                  <a:pt x="11800" y="7098"/>
                  <a:pt x="11804" y="7099"/>
                  <a:pt x="11808" y="7100"/>
                </a:cubicBezTo>
                <a:lnTo>
                  <a:pt x="14254" y="7893"/>
                </a:lnTo>
                <a:cubicBezTo>
                  <a:pt x="14266" y="7895"/>
                  <a:pt x="14273" y="7905"/>
                  <a:pt x="14281" y="7917"/>
                </a:cubicBezTo>
                <a:cubicBezTo>
                  <a:pt x="14290" y="7929"/>
                  <a:pt x="14290" y="7941"/>
                  <a:pt x="14283" y="7954"/>
                </a:cubicBezTo>
                <a:cubicBezTo>
                  <a:pt x="14281" y="7956"/>
                  <a:pt x="14281" y="7958"/>
                  <a:pt x="14278" y="7961"/>
                </a:cubicBezTo>
                <a:lnTo>
                  <a:pt x="14074" y="10824"/>
                </a:lnTo>
                <a:cubicBezTo>
                  <a:pt x="14074" y="10836"/>
                  <a:pt x="14065" y="10848"/>
                  <a:pt x="14055" y="10858"/>
                </a:cubicBezTo>
                <a:cubicBezTo>
                  <a:pt x="14048" y="10865"/>
                  <a:pt x="14038" y="10867"/>
                  <a:pt x="14028" y="10867"/>
                </a:cubicBezTo>
                <a:lnTo>
                  <a:pt x="14019" y="10867"/>
                </a:lnTo>
                <a:lnTo>
                  <a:pt x="11653" y="10307"/>
                </a:lnTo>
                <a:cubicBezTo>
                  <a:pt x="11634" y="10300"/>
                  <a:pt x="11617" y="10283"/>
                  <a:pt x="11617" y="10261"/>
                </a:cubicBezTo>
                <a:lnTo>
                  <a:pt x="11750" y="7143"/>
                </a:lnTo>
                <a:cubicBezTo>
                  <a:pt x="11750" y="7129"/>
                  <a:pt x="11760" y="7117"/>
                  <a:pt x="11770" y="7107"/>
                </a:cubicBezTo>
                <a:cubicBezTo>
                  <a:pt x="11778" y="7100"/>
                  <a:pt x="11787" y="7098"/>
                  <a:pt x="11796" y="7098"/>
                </a:cubicBezTo>
                <a:close/>
                <a:moveTo>
                  <a:pt x="14400" y="7938"/>
                </a:moveTo>
                <a:cubicBezTo>
                  <a:pt x="14406" y="7938"/>
                  <a:pt x="14411" y="7939"/>
                  <a:pt x="14416" y="7941"/>
                </a:cubicBezTo>
                <a:lnTo>
                  <a:pt x="16141" y="8495"/>
                </a:lnTo>
                <a:cubicBezTo>
                  <a:pt x="16161" y="8502"/>
                  <a:pt x="16175" y="8519"/>
                  <a:pt x="16173" y="8541"/>
                </a:cubicBezTo>
                <a:lnTo>
                  <a:pt x="16049" y="11297"/>
                </a:lnTo>
                <a:cubicBezTo>
                  <a:pt x="16044" y="11314"/>
                  <a:pt x="16039" y="11326"/>
                  <a:pt x="16027" y="11331"/>
                </a:cubicBezTo>
                <a:cubicBezTo>
                  <a:pt x="16018" y="11338"/>
                  <a:pt x="16008" y="11340"/>
                  <a:pt x="16001" y="11340"/>
                </a:cubicBezTo>
                <a:lnTo>
                  <a:pt x="15991" y="11340"/>
                </a:lnTo>
                <a:lnTo>
                  <a:pt x="14188" y="10909"/>
                </a:lnTo>
                <a:cubicBezTo>
                  <a:pt x="14169" y="10904"/>
                  <a:pt x="14152" y="10884"/>
                  <a:pt x="14157" y="10860"/>
                </a:cubicBezTo>
                <a:lnTo>
                  <a:pt x="14356" y="7980"/>
                </a:lnTo>
                <a:cubicBezTo>
                  <a:pt x="14356" y="7966"/>
                  <a:pt x="14365" y="7954"/>
                  <a:pt x="14378" y="7946"/>
                </a:cubicBezTo>
                <a:cubicBezTo>
                  <a:pt x="14385" y="7941"/>
                  <a:pt x="14393" y="7938"/>
                  <a:pt x="14400" y="7938"/>
                </a:cubicBezTo>
                <a:close/>
                <a:moveTo>
                  <a:pt x="37695" y="14795"/>
                </a:moveTo>
                <a:lnTo>
                  <a:pt x="42763" y="14861"/>
                </a:lnTo>
                <a:cubicBezTo>
                  <a:pt x="42775" y="14861"/>
                  <a:pt x="42787" y="14868"/>
                  <a:pt x="42794" y="14878"/>
                </a:cubicBezTo>
                <a:cubicBezTo>
                  <a:pt x="42804" y="14885"/>
                  <a:pt x="42807" y="14897"/>
                  <a:pt x="42807" y="14909"/>
                </a:cubicBezTo>
                <a:lnTo>
                  <a:pt x="42741" y="16527"/>
                </a:lnTo>
                <a:cubicBezTo>
                  <a:pt x="42741" y="16552"/>
                  <a:pt x="42719" y="16569"/>
                  <a:pt x="42695" y="16569"/>
                </a:cubicBezTo>
                <a:lnTo>
                  <a:pt x="37554" y="16726"/>
                </a:lnTo>
                <a:cubicBezTo>
                  <a:pt x="37542" y="16726"/>
                  <a:pt x="37530" y="16721"/>
                  <a:pt x="37523" y="16712"/>
                </a:cubicBezTo>
                <a:cubicBezTo>
                  <a:pt x="37513" y="16704"/>
                  <a:pt x="37506" y="16692"/>
                  <a:pt x="37506" y="16678"/>
                </a:cubicBezTo>
                <a:cubicBezTo>
                  <a:pt x="37566" y="15853"/>
                  <a:pt x="37617" y="15246"/>
                  <a:pt x="37639" y="14955"/>
                </a:cubicBezTo>
                <a:lnTo>
                  <a:pt x="37649" y="14836"/>
                </a:lnTo>
                <a:cubicBezTo>
                  <a:pt x="37651" y="14812"/>
                  <a:pt x="37671" y="14795"/>
                  <a:pt x="37695" y="14795"/>
                </a:cubicBezTo>
                <a:close/>
                <a:moveTo>
                  <a:pt x="11657" y="10387"/>
                </a:moveTo>
                <a:cubicBezTo>
                  <a:pt x="11661" y="10387"/>
                  <a:pt x="11665" y="10388"/>
                  <a:pt x="11670" y="10389"/>
                </a:cubicBezTo>
                <a:lnTo>
                  <a:pt x="14031" y="10952"/>
                </a:lnTo>
                <a:cubicBezTo>
                  <a:pt x="14052" y="10959"/>
                  <a:pt x="14067" y="10976"/>
                  <a:pt x="14065" y="11001"/>
                </a:cubicBezTo>
                <a:lnTo>
                  <a:pt x="13582" y="18361"/>
                </a:lnTo>
                <a:cubicBezTo>
                  <a:pt x="13582" y="18374"/>
                  <a:pt x="13575" y="18388"/>
                  <a:pt x="13565" y="18395"/>
                </a:cubicBezTo>
                <a:cubicBezTo>
                  <a:pt x="13555" y="18400"/>
                  <a:pt x="13545" y="18403"/>
                  <a:pt x="13538" y="18403"/>
                </a:cubicBezTo>
                <a:lnTo>
                  <a:pt x="13526" y="18403"/>
                </a:lnTo>
                <a:lnTo>
                  <a:pt x="12252" y="18075"/>
                </a:lnTo>
                <a:cubicBezTo>
                  <a:pt x="11842" y="17971"/>
                  <a:pt x="11505" y="17886"/>
                  <a:pt x="11330" y="17840"/>
                </a:cubicBezTo>
                <a:cubicBezTo>
                  <a:pt x="11309" y="17833"/>
                  <a:pt x="11294" y="17816"/>
                  <a:pt x="11296" y="17794"/>
                </a:cubicBezTo>
                <a:lnTo>
                  <a:pt x="11612" y="10433"/>
                </a:lnTo>
                <a:cubicBezTo>
                  <a:pt x="11612" y="10418"/>
                  <a:pt x="11622" y="10406"/>
                  <a:pt x="11629" y="10397"/>
                </a:cubicBezTo>
                <a:cubicBezTo>
                  <a:pt x="11638" y="10391"/>
                  <a:pt x="11646" y="10387"/>
                  <a:pt x="11657" y="10387"/>
                </a:cubicBezTo>
                <a:close/>
                <a:moveTo>
                  <a:pt x="14181" y="10994"/>
                </a:moveTo>
                <a:cubicBezTo>
                  <a:pt x="14186" y="10994"/>
                  <a:pt x="14191" y="10995"/>
                  <a:pt x="14196" y="10998"/>
                </a:cubicBezTo>
                <a:lnTo>
                  <a:pt x="16001" y="11428"/>
                </a:lnTo>
                <a:cubicBezTo>
                  <a:pt x="16020" y="11435"/>
                  <a:pt x="16037" y="11452"/>
                  <a:pt x="16032" y="11474"/>
                </a:cubicBezTo>
                <a:lnTo>
                  <a:pt x="15693" y="18900"/>
                </a:lnTo>
                <a:cubicBezTo>
                  <a:pt x="15693" y="18912"/>
                  <a:pt x="15688" y="18924"/>
                  <a:pt x="15678" y="18934"/>
                </a:cubicBezTo>
                <a:cubicBezTo>
                  <a:pt x="15668" y="18941"/>
                  <a:pt x="15661" y="18944"/>
                  <a:pt x="15651" y="18944"/>
                </a:cubicBezTo>
                <a:lnTo>
                  <a:pt x="15639" y="18944"/>
                </a:lnTo>
                <a:cubicBezTo>
                  <a:pt x="15532" y="18919"/>
                  <a:pt x="14455" y="18643"/>
                  <a:pt x="13655" y="18437"/>
                </a:cubicBezTo>
                <a:cubicBezTo>
                  <a:pt x="13635" y="18429"/>
                  <a:pt x="13618" y="18412"/>
                  <a:pt x="13623" y="18388"/>
                </a:cubicBezTo>
                <a:lnTo>
                  <a:pt x="14140" y="11037"/>
                </a:lnTo>
                <a:cubicBezTo>
                  <a:pt x="14140" y="11025"/>
                  <a:pt x="14150" y="11013"/>
                  <a:pt x="14159" y="11003"/>
                </a:cubicBezTo>
                <a:cubicBezTo>
                  <a:pt x="14165" y="10997"/>
                  <a:pt x="14173" y="10994"/>
                  <a:pt x="14181" y="10994"/>
                </a:cubicBezTo>
                <a:close/>
                <a:moveTo>
                  <a:pt x="42685" y="16654"/>
                </a:moveTo>
                <a:cubicBezTo>
                  <a:pt x="42697" y="16654"/>
                  <a:pt x="42710" y="16656"/>
                  <a:pt x="42719" y="16666"/>
                </a:cubicBezTo>
                <a:cubicBezTo>
                  <a:pt x="42729" y="16675"/>
                  <a:pt x="42731" y="16687"/>
                  <a:pt x="42731" y="16700"/>
                </a:cubicBezTo>
                <a:lnTo>
                  <a:pt x="42588" y="20120"/>
                </a:lnTo>
                <a:cubicBezTo>
                  <a:pt x="42588" y="20145"/>
                  <a:pt x="42569" y="20162"/>
                  <a:pt x="42545" y="20162"/>
                </a:cubicBezTo>
                <a:lnTo>
                  <a:pt x="37285" y="20220"/>
                </a:lnTo>
                <a:cubicBezTo>
                  <a:pt x="37273" y="20220"/>
                  <a:pt x="37260" y="20213"/>
                  <a:pt x="37251" y="20205"/>
                </a:cubicBezTo>
                <a:cubicBezTo>
                  <a:pt x="37244" y="20196"/>
                  <a:pt x="37239" y="20183"/>
                  <a:pt x="37239" y="20171"/>
                </a:cubicBezTo>
                <a:cubicBezTo>
                  <a:pt x="37343" y="18774"/>
                  <a:pt x="37438" y="17590"/>
                  <a:pt x="37493" y="16848"/>
                </a:cubicBezTo>
                <a:cubicBezTo>
                  <a:pt x="37496" y="16826"/>
                  <a:pt x="37515" y="16809"/>
                  <a:pt x="37537" y="16806"/>
                </a:cubicBezTo>
                <a:lnTo>
                  <a:pt x="42685" y="16654"/>
                </a:lnTo>
                <a:close/>
                <a:moveTo>
                  <a:pt x="42537" y="20244"/>
                </a:moveTo>
                <a:cubicBezTo>
                  <a:pt x="42549" y="20244"/>
                  <a:pt x="42562" y="20251"/>
                  <a:pt x="42571" y="20259"/>
                </a:cubicBezTo>
                <a:cubicBezTo>
                  <a:pt x="42581" y="20268"/>
                  <a:pt x="42583" y="20281"/>
                  <a:pt x="42583" y="20293"/>
                </a:cubicBezTo>
                <a:lnTo>
                  <a:pt x="42464" y="23180"/>
                </a:lnTo>
                <a:cubicBezTo>
                  <a:pt x="42464" y="23204"/>
                  <a:pt x="42445" y="23223"/>
                  <a:pt x="42421" y="23223"/>
                </a:cubicBezTo>
                <a:lnTo>
                  <a:pt x="37054" y="23235"/>
                </a:lnTo>
                <a:cubicBezTo>
                  <a:pt x="37042" y="23235"/>
                  <a:pt x="37030" y="23228"/>
                  <a:pt x="37023" y="23218"/>
                </a:cubicBezTo>
                <a:cubicBezTo>
                  <a:pt x="37013" y="23211"/>
                  <a:pt x="37011" y="23199"/>
                  <a:pt x="37011" y="23187"/>
                </a:cubicBezTo>
                <a:lnTo>
                  <a:pt x="37079" y="22297"/>
                </a:lnTo>
                <a:cubicBezTo>
                  <a:pt x="37132" y="21627"/>
                  <a:pt x="37183" y="20972"/>
                  <a:pt x="37229" y="20344"/>
                </a:cubicBezTo>
                <a:cubicBezTo>
                  <a:pt x="37229" y="20319"/>
                  <a:pt x="37246" y="20302"/>
                  <a:pt x="37270" y="20302"/>
                </a:cubicBezTo>
                <a:lnTo>
                  <a:pt x="42537" y="20244"/>
                </a:lnTo>
                <a:close/>
                <a:moveTo>
                  <a:pt x="11331" y="17906"/>
                </a:moveTo>
                <a:cubicBezTo>
                  <a:pt x="11336" y="17906"/>
                  <a:pt x="11342" y="17907"/>
                  <a:pt x="11347" y="17910"/>
                </a:cubicBezTo>
                <a:cubicBezTo>
                  <a:pt x="11646" y="17985"/>
                  <a:pt x="12345" y="18167"/>
                  <a:pt x="13097" y="18364"/>
                </a:cubicBezTo>
                <a:lnTo>
                  <a:pt x="13541" y="18478"/>
                </a:lnTo>
                <a:cubicBezTo>
                  <a:pt x="13562" y="18485"/>
                  <a:pt x="13577" y="18502"/>
                  <a:pt x="13575" y="18529"/>
                </a:cubicBezTo>
                <a:cubicBezTo>
                  <a:pt x="13575" y="18529"/>
                  <a:pt x="13092" y="25363"/>
                  <a:pt x="13082" y="25363"/>
                </a:cubicBezTo>
                <a:lnTo>
                  <a:pt x="13072" y="25363"/>
                </a:lnTo>
                <a:lnTo>
                  <a:pt x="11030" y="24936"/>
                </a:lnTo>
                <a:cubicBezTo>
                  <a:pt x="11008" y="24929"/>
                  <a:pt x="10993" y="24912"/>
                  <a:pt x="10993" y="24890"/>
                </a:cubicBezTo>
                <a:lnTo>
                  <a:pt x="11289" y="17959"/>
                </a:lnTo>
                <a:cubicBezTo>
                  <a:pt x="11289" y="17937"/>
                  <a:pt x="11296" y="17925"/>
                  <a:pt x="11309" y="17915"/>
                </a:cubicBezTo>
                <a:cubicBezTo>
                  <a:pt x="11316" y="17909"/>
                  <a:pt x="11323" y="17906"/>
                  <a:pt x="11331" y="17906"/>
                </a:cubicBezTo>
                <a:close/>
                <a:moveTo>
                  <a:pt x="13650" y="18511"/>
                </a:moveTo>
                <a:cubicBezTo>
                  <a:pt x="13655" y="18511"/>
                  <a:pt x="13659" y="18511"/>
                  <a:pt x="13664" y="18512"/>
                </a:cubicBezTo>
                <a:cubicBezTo>
                  <a:pt x="14572" y="18750"/>
                  <a:pt x="15547" y="19000"/>
                  <a:pt x="15654" y="19029"/>
                </a:cubicBezTo>
                <a:cubicBezTo>
                  <a:pt x="15676" y="19031"/>
                  <a:pt x="15690" y="19050"/>
                  <a:pt x="15688" y="19070"/>
                </a:cubicBezTo>
                <a:lnTo>
                  <a:pt x="15375" y="25788"/>
                </a:lnTo>
                <a:cubicBezTo>
                  <a:pt x="15375" y="25800"/>
                  <a:pt x="15370" y="25812"/>
                  <a:pt x="15358" y="25822"/>
                </a:cubicBezTo>
                <a:cubicBezTo>
                  <a:pt x="15348" y="25827"/>
                  <a:pt x="15338" y="25829"/>
                  <a:pt x="15329" y="25829"/>
                </a:cubicBezTo>
                <a:lnTo>
                  <a:pt x="15321" y="25829"/>
                </a:lnTo>
                <a:lnTo>
                  <a:pt x="13165" y="25378"/>
                </a:lnTo>
                <a:cubicBezTo>
                  <a:pt x="13143" y="25373"/>
                  <a:pt x="13616" y="18524"/>
                  <a:pt x="13625" y="18519"/>
                </a:cubicBezTo>
                <a:cubicBezTo>
                  <a:pt x="13634" y="18513"/>
                  <a:pt x="13642" y="18511"/>
                  <a:pt x="13650" y="18511"/>
                </a:cubicBezTo>
                <a:close/>
                <a:moveTo>
                  <a:pt x="42409" y="23301"/>
                </a:moveTo>
                <a:cubicBezTo>
                  <a:pt x="42418" y="23301"/>
                  <a:pt x="42431" y="23308"/>
                  <a:pt x="42440" y="23316"/>
                </a:cubicBezTo>
                <a:cubicBezTo>
                  <a:pt x="42450" y="23325"/>
                  <a:pt x="42452" y="23337"/>
                  <a:pt x="42452" y="23350"/>
                </a:cubicBezTo>
                <a:lnTo>
                  <a:pt x="42292" y="27205"/>
                </a:lnTo>
                <a:cubicBezTo>
                  <a:pt x="42292" y="27219"/>
                  <a:pt x="42283" y="27231"/>
                  <a:pt x="42275" y="27241"/>
                </a:cubicBezTo>
                <a:cubicBezTo>
                  <a:pt x="42266" y="27246"/>
                  <a:pt x="42256" y="27248"/>
                  <a:pt x="42246" y="27248"/>
                </a:cubicBezTo>
                <a:cubicBezTo>
                  <a:pt x="42241" y="27248"/>
                  <a:pt x="42239" y="27248"/>
                  <a:pt x="42232" y="27246"/>
                </a:cubicBezTo>
                <a:cubicBezTo>
                  <a:pt x="42222" y="27243"/>
                  <a:pt x="42217" y="27241"/>
                  <a:pt x="42210" y="27236"/>
                </a:cubicBezTo>
                <a:cubicBezTo>
                  <a:pt x="42210" y="27236"/>
                  <a:pt x="42207" y="27236"/>
                  <a:pt x="42207" y="27234"/>
                </a:cubicBezTo>
                <a:lnTo>
                  <a:pt x="36746" y="27234"/>
                </a:lnTo>
                <a:cubicBezTo>
                  <a:pt x="36734" y="27234"/>
                  <a:pt x="36722" y="27229"/>
                  <a:pt x="36712" y="27219"/>
                </a:cubicBezTo>
                <a:cubicBezTo>
                  <a:pt x="36702" y="27209"/>
                  <a:pt x="36700" y="27197"/>
                  <a:pt x="36700" y="27185"/>
                </a:cubicBezTo>
                <a:cubicBezTo>
                  <a:pt x="36749" y="26542"/>
                  <a:pt x="36797" y="25873"/>
                  <a:pt x="36848" y="25225"/>
                </a:cubicBezTo>
                <a:cubicBezTo>
                  <a:pt x="36897" y="24601"/>
                  <a:pt x="36943" y="23978"/>
                  <a:pt x="36989" y="23359"/>
                </a:cubicBezTo>
                <a:cubicBezTo>
                  <a:pt x="36998" y="23330"/>
                  <a:pt x="37015" y="23313"/>
                  <a:pt x="37040" y="23313"/>
                </a:cubicBezTo>
                <a:lnTo>
                  <a:pt x="42409" y="23301"/>
                </a:lnTo>
                <a:close/>
                <a:moveTo>
                  <a:pt x="42243" y="27299"/>
                </a:moveTo>
                <a:cubicBezTo>
                  <a:pt x="42252" y="27299"/>
                  <a:pt x="42260" y="27301"/>
                  <a:pt x="42268" y="27306"/>
                </a:cubicBezTo>
                <a:cubicBezTo>
                  <a:pt x="42280" y="27316"/>
                  <a:pt x="42290" y="27331"/>
                  <a:pt x="42290" y="27345"/>
                </a:cubicBezTo>
                <a:lnTo>
                  <a:pt x="42149" y="30730"/>
                </a:lnTo>
                <a:cubicBezTo>
                  <a:pt x="42149" y="30749"/>
                  <a:pt x="42137" y="30764"/>
                  <a:pt x="42120" y="30771"/>
                </a:cubicBezTo>
                <a:cubicBezTo>
                  <a:pt x="42113" y="30773"/>
                  <a:pt x="42108" y="30773"/>
                  <a:pt x="42105" y="30773"/>
                </a:cubicBezTo>
                <a:cubicBezTo>
                  <a:pt x="42093" y="30773"/>
                  <a:pt x="42081" y="30766"/>
                  <a:pt x="42071" y="30761"/>
                </a:cubicBezTo>
                <a:cubicBezTo>
                  <a:pt x="42059" y="30749"/>
                  <a:pt x="42050" y="30742"/>
                  <a:pt x="42040" y="30742"/>
                </a:cubicBezTo>
                <a:lnTo>
                  <a:pt x="42037" y="30742"/>
                </a:lnTo>
                <a:lnTo>
                  <a:pt x="36499" y="30482"/>
                </a:lnTo>
                <a:cubicBezTo>
                  <a:pt x="36487" y="30482"/>
                  <a:pt x="36474" y="30475"/>
                  <a:pt x="36467" y="30468"/>
                </a:cubicBezTo>
                <a:cubicBezTo>
                  <a:pt x="36457" y="30458"/>
                  <a:pt x="36455" y="30446"/>
                  <a:pt x="36455" y="30434"/>
                </a:cubicBezTo>
                <a:cubicBezTo>
                  <a:pt x="36482" y="30062"/>
                  <a:pt x="36511" y="29672"/>
                  <a:pt x="36542" y="29269"/>
                </a:cubicBezTo>
                <a:cubicBezTo>
                  <a:pt x="36588" y="28655"/>
                  <a:pt x="36637" y="28012"/>
                  <a:pt x="36688" y="27350"/>
                </a:cubicBezTo>
                <a:cubicBezTo>
                  <a:pt x="36695" y="27328"/>
                  <a:pt x="36715" y="27311"/>
                  <a:pt x="36739" y="27311"/>
                </a:cubicBezTo>
                <a:lnTo>
                  <a:pt x="42215" y="27311"/>
                </a:lnTo>
                <a:cubicBezTo>
                  <a:pt x="42217" y="27306"/>
                  <a:pt x="42219" y="27306"/>
                  <a:pt x="42222" y="27304"/>
                </a:cubicBezTo>
                <a:cubicBezTo>
                  <a:pt x="42229" y="27301"/>
                  <a:pt x="42236" y="27299"/>
                  <a:pt x="42243" y="27299"/>
                </a:cubicBezTo>
                <a:close/>
                <a:moveTo>
                  <a:pt x="11031" y="25001"/>
                </a:moveTo>
                <a:cubicBezTo>
                  <a:pt x="11034" y="25001"/>
                  <a:pt x="11036" y="25001"/>
                  <a:pt x="11039" y="25002"/>
                </a:cubicBezTo>
                <a:lnTo>
                  <a:pt x="13019" y="25450"/>
                </a:lnTo>
                <a:cubicBezTo>
                  <a:pt x="13041" y="25458"/>
                  <a:pt x="13055" y="25475"/>
                  <a:pt x="13055" y="25499"/>
                </a:cubicBezTo>
                <a:lnTo>
                  <a:pt x="12648" y="31077"/>
                </a:lnTo>
                <a:cubicBezTo>
                  <a:pt x="12645" y="31101"/>
                  <a:pt x="12628" y="31120"/>
                  <a:pt x="12604" y="31120"/>
                </a:cubicBezTo>
                <a:lnTo>
                  <a:pt x="12599" y="31120"/>
                </a:lnTo>
                <a:lnTo>
                  <a:pt x="10775" y="30994"/>
                </a:lnTo>
                <a:cubicBezTo>
                  <a:pt x="10751" y="30992"/>
                  <a:pt x="10731" y="30975"/>
                  <a:pt x="10731" y="30946"/>
                </a:cubicBezTo>
                <a:lnTo>
                  <a:pt x="10986" y="25045"/>
                </a:lnTo>
                <a:cubicBezTo>
                  <a:pt x="10986" y="25033"/>
                  <a:pt x="10993" y="25019"/>
                  <a:pt x="11003" y="25011"/>
                </a:cubicBezTo>
                <a:cubicBezTo>
                  <a:pt x="11012" y="25004"/>
                  <a:pt x="11021" y="25001"/>
                  <a:pt x="11031" y="25001"/>
                </a:cubicBezTo>
                <a:close/>
                <a:moveTo>
                  <a:pt x="36494" y="30562"/>
                </a:moveTo>
                <a:lnTo>
                  <a:pt x="42040" y="30822"/>
                </a:lnTo>
                <a:cubicBezTo>
                  <a:pt x="42050" y="30822"/>
                  <a:pt x="42059" y="30819"/>
                  <a:pt x="42062" y="30812"/>
                </a:cubicBezTo>
                <a:cubicBezTo>
                  <a:pt x="42071" y="30801"/>
                  <a:pt x="42085" y="30796"/>
                  <a:pt x="42099" y="30796"/>
                </a:cubicBezTo>
                <a:cubicBezTo>
                  <a:pt x="42104" y="30796"/>
                  <a:pt x="42108" y="30796"/>
                  <a:pt x="42113" y="30798"/>
                </a:cubicBezTo>
                <a:cubicBezTo>
                  <a:pt x="42132" y="30805"/>
                  <a:pt x="42144" y="30822"/>
                  <a:pt x="42144" y="30844"/>
                </a:cubicBezTo>
                <a:lnTo>
                  <a:pt x="42004" y="34228"/>
                </a:lnTo>
                <a:cubicBezTo>
                  <a:pt x="42001" y="34255"/>
                  <a:pt x="41984" y="34274"/>
                  <a:pt x="41960" y="34274"/>
                </a:cubicBezTo>
                <a:lnTo>
                  <a:pt x="36217" y="34228"/>
                </a:lnTo>
                <a:cubicBezTo>
                  <a:pt x="36205" y="34228"/>
                  <a:pt x="36193" y="34221"/>
                  <a:pt x="36186" y="34214"/>
                </a:cubicBezTo>
                <a:cubicBezTo>
                  <a:pt x="36176" y="34204"/>
                  <a:pt x="36174" y="34192"/>
                  <a:pt x="36174" y="34180"/>
                </a:cubicBezTo>
                <a:lnTo>
                  <a:pt x="36193" y="33903"/>
                </a:lnTo>
                <a:cubicBezTo>
                  <a:pt x="36239" y="33330"/>
                  <a:pt x="36331" y="32134"/>
                  <a:pt x="36445" y="30604"/>
                </a:cubicBezTo>
                <a:cubicBezTo>
                  <a:pt x="36448" y="30579"/>
                  <a:pt x="36470" y="30562"/>
                  <a:pt x="36494" y="30562"/>
                </a:cubicBezTo>
                <a:close/>
                <a:moveTo>
                  <a:pt x="36858" y="13131"/>
                </a:moveTo>
                <a:lnTo>
                  <a:pt x="44010" y="13206"/>
                </a:lnTo>
                <a:cubicBezTo>
                  <a:pt x="44022" y="13206"/>
                  <a:pt x="44034" y="13211"/>
                  <a:pt x="44041" y="13221"/>
                </a:cubicBezTo>
                <a:cubicBezTo>
                  <a:pt x="44051" y="13230"/>
                  <a:pt x="44054" y="13242"/>
                  <a:pt x="44054" y="13255"/>
                </a:cubicBezTo>
                <a:lnTo>
                  <a:pt x="43685" y="34214"/>
                </a:lnTo>
                <a:cubicBezTo>
                  <a:pt x="43685" y="34238"/>
                  <a:pt x="43665" y="34257"/>
                  <a:pt x="43641" y="34257"/>
                </a:cubicBezTo>
                <a:lnTo>
                  <a:pt x="42130" y="34281"/>
                </a:lnTo>
                <a:cubicBezTo>
                  <a:pt x="42118" y="34281"/>
                  <a:pt x="42105" y="34277"/>
                  <a:pt x="42096" y="34267"/>
                </a:cubicBezTo>
                <a:cubicBezTo>
                  <a:pt x="42086" y="34257"/>
                  <a:pt x="42084" y="34245"/>
                  <a:pt x="42084" y="34233"/>
                </a:cubicBezTo>
                <a:lnTo>
                  <a:pt x="42894" y="14824"/>
                </a:lnTo>
                <a:cubicBezTo>
                  <a:pt x="42894" y="14819"/>
                  <a:pt x="42889" y="14807"/>
                  <a:pt x="42884" y="14798"/>
                </a:cubicBezTo>
                <a:cubicBezTo>
                  <a:pt x="42872" y="14785"/>
                  <a:pt x="42862" y="14783"/>
                  <a:pt x="42853" y="14783"/>
                </a:cubicBezTo>
                <a:lnTo>
                  <a:pt x="37620" y="14715"/>
                </a:lnTo>
                <a:cubicBezTo>
                  <a:pt x="37600" y="14715"/>
                  <a:pt x="37583" y="14732"/>
                  <a:pt x="37581" y="14751"/>
                </a:cubicBezTo>
                <a:cubicBezTo>
                  <a:pt x="37561" y="14926"/>
                  <a:pt x="36829" y="24565"/>
                  <a:pt x="36387" y="30325"/>
                </a:cubicBezTo>
                <a:lnTo>
                  <a:pt x="36373" y="30516"/>
                </a:lnTo>
                <a:lnTo>
                  <a:pt x="36373" y="30519"/>
                </a:lnTo>
                <a:cubicBezTo>
                  <a:pt x="36225" y="32493"/>
                  <a:pt x="36106" y="34051"/>
                  <a:pt x="36091" y="34264"/>
                </a:cubicBezTo>
                <a:lnTo>
                  <a:pt x="36091" y="34267"/>
                </a:lnTo>
                <a:cubicBezTo>
                  <a:pt x="36091" y="34267"/>
                  <a:pt x="36091" y="34274"/>
                  <a:pt x="36101" y="34281"/>
                </a:cubicBezTo>
                <a:cubicBezTo>
                  <a:pt x="36108" y="34298"/>
                  <a:pt x="36113" y="34315"/>
                  <a:pt x="36103" y="34330"/>
                </a:cubicBezTo>
                <a:cubicBezTo>
                  <a:pt x="36094" y="34347"/>
                  <a:pt x="36079" y="34354"/>
                  <a:pt x="36064" y="34354"/>
                </a:cubicBezTo>
                <a:lnTo>
                  <a:pt x="34720" y="34376"/>
                </a:lnTo>
                <a:cubicBezTo>
                  <a:pt x="34708" y="34376"/>
                  <a:pt x="34696" y="34371"/>
                  <a:pt x="34686" y="34364"/>
                </a:cubicBezTo>
                <a:cubicBezTo>
                  <a:pt x="34677" y="34354"/>
                  <a:pt x="34674" y="34342"/>
                  <a:pt x="34674" y="34330"/>
                </a:cubicBezTo>
                <a:cubicBezTo>
                  <a:pt x="34674" y="34323"/>
                  <a:pt x="34677" y="34315"/>
                  <a:pt x="34677" y="34311"/>
                </a:cubicBezTo>
                <a:lnTo>
                  <a:pt x="36812" y="13170"/>
                </a:lnTo>
                <a:cubicBezTo>
                  <a:pt x="36817" y="13145"/>
                  <a:pt x="36834" y="13131"/>
                  <a:pt x="36858" y="13131"/>
                </a:cubicBezTo>
                <a:close/>
                <a:moveTo>
                  <a:pt x="34529" y="14824"/>
                </a:moveTo>
                <a:cubicBezTo>
                  <a:pt x="34534" y="14824"/>
                  <a:pt x="34539" y="14825"/>
                  <a:pt x="34543" y="14827"/>
                </a:cubicBezTo>
                <a:cubicBezTo>
                  <a:pt x="34563" y="14834"/>
                  <a:pt x="34575" y="14851"/>
                  <a:pt x="34575" y="14873"/>
                </a:cubicBezTo>
                <a:lnTo>
                  <a:pt x="33270" y="34357"/>
                </a:lnTo>
                <a:cubicBezTo>
                  <a:pt x="33270" y="34383"/>
                  <a:pt x="33253" y="34400"/>
                  <a:pt x="33228" y="34400"/>
                </a:cubicBezTo>
                <a:lnTo>
                  <a:pt x="27423" y="34476"/>
                </a:lnTo>
                <a:cubicBezTo>
                  <a:pt x="27411" y="34476"/>
                  <a:pt x="27398" y="34471"/>
                  <a:pt x="27391" y="34463"/>
                </a:cubicBezTo>
                <a:cubicBezTo>
                  <a:pt x="27381" y="34456"/>
                  <a:pt x="27379" y="34442"/>
                  <a:pt x="27379" y="34432"/>
                </a:cubicBezTo>
                <a:lnTo>
                  <a:pt x="27610" y="20974"/>
                </a:lnTo>
                <a:cubicBezTo>
                  <a:pt x="27610" y="20950"/>
                  <a:pt x="27629" y="20928"/>
                  <a:pt x="27653" y="20928"/>
                </a:cubicBezTo>
                <a:lnTo>
                  <a:pt x="29987" y="20928"/>
                </a:lnTo>
                <a:cubicBezTo>
                  <a:pt x="29994" y="20928"/>
                  <a:pt x="30011" y="20926"/>
                  <a:pt x="30019" y="20914"/>
                </a:cubicBezTo>
                <a:lnTo>
                  <a:pt x="34492" y="14844"/>
                </a:lnTo>
                <a:cubicBezTo>
                  <a:pt x="34501" y="14831"/>
                  <a:pt x="34516" y="14824"/>
                  <a:pt x="34529" y="14824"/>
                </a:cubicBezTo>
                <a:close/>
                <a:moveTo>
                  <a:pt x="24856" y="18820"/>
                </a:moveTo>
                <a:cubicBezTo>
                  <a:pt x="24880" y="18820"/>
                  <a:pt x="24900" y="18837"/>
                  <a:pt x="24904" y="18861"/>
                </a:cubicBezTo>
                <a:lnTo>
                  <a:pt x="26008" y="34446"/>
                </a:lnTo>
                <a:cubicBezTo>
                  <a:pt x="26008" y="34459"/>
                  <a:pt x="26001" y="34471"/>
                  <a:pt x="25991" y="34480"/>
                </a:cubicBezTo>
                <a:cubicBezTo>
                  <a:pt x="25984" y="34488"/>
                  <a:pt x="25972" y="34495"/>
                  <a:pt x="25960" y="34495"/>
                </a:cubicBezTo>
                <a:lnTo>
                  <a:pt x="19002" y="34590"/>
                </a:lnTo>
                <a:cubicBezTo>
                  <a:pt x="18990" y="34590"/>
                  <a:pt x="18977" y="34582"/>
                  <a:pt x="18968" y="34573"/>
                </a:cubicBezTo>
                <a:cubicBezTo>
                  <a:pt x="18960" y="34565"/>
                  <a:pt x="18956" y="34553"/>
                  <a:pt x="18956" y="34541"/>
                </a:cubicBezTo>
                <a:lnTo>
                  <a:pt x="19608" y="19070"/>
                </a:lnTo>
                <a:cubicBezTo>
                  <a:pt x="19608" y="19046"/>
                  <a:pt x="19630" y="19029"/>
                  <a:pt x="19652" y="19029"/>
                </a:cubicBezTo>
                <a:lnTo>
                  <a:pt x="24856" y="18820"/>
                </a:lnTo>
                <a:close/>
                <a:moveTo>
                  <a:pt x="13160" y="25474"/>
                </a:moveTo>
                <a:cubicBezTo>
                  <a:pt x="13164" y="25474"/>
                  <a:pt x="13167" y="25474"/>
                  <a:pt x="13169" y="25475"/>
                </a:cubicBezTo>
                <a:lnTo>
                  <a:pt x="15329" y="25911"/>
                </a:lnTo>
                <a:cubicBezTo>
                  <a:pt x="15350" y="25916"/>
                  <a:pt x="15365" y="25936"/>
                  <a:pt x="15365" y="25958"/>
                </a:cubicBezTo>
                <a:lnTo>
                  <a:pt x="15120" y="31283"/>
                </a:lnTo>
                <a:cubicBezTo>
                  <a:pt x="15120" y="31302"/>
                  <a:pt x="15108" y="31319"/>
                  <a:pt x="15091" y="31326"/>
                </a:cubicBezTo>
                <a:cubicBezTo>
                  <a:pt x="15108" y="31331"/>
                  <a:pt x="15118" y="31351"/>
                  <a:pt x="15118" y="31368"/>
                </a:cubicBezTo>
                <a:lnTo>
                  <a:pt x="14970" y="34597"/>
                </a:lnTo>
                <a:cubicBezTo>
                  <a:pt x="14972" y="34626"/>
                  <a:pt x="14950" y="34643"/>
                  <a:pt x="14926" y="34643"/>
                </a:cubicBezTo>
                <a:lnTo>
                  <a:pt x="12522" y="34674"/>
                </a:lnTo>
                <a:cubicBezTo>
                  <a:pt x="12509" y="34674"/>
                  <a:pt x="12497" y="34667"/>
                  <a:pt x="12488" y="34657"/>
                </a:cubicBezTo>
                <a:cubicBezTo>
                  <a:pt x="12478" y="34650"/>
                  <a:pt x="12476" y="34638"/>
                  <a:pt x="12476" y="34626"/>
                </a:cubicBezTo>
                <a:lnTo>
                  <a:pt x="12713" y="31254"/>
                </a:lnTo>
                <a:cubicBezTo>
                  <a:pt x="12716" y="31229"/>
                  <a:pt x="12738" y="31210"/>
                  <a:pt x="12762" y="31210"/>
                </a:cubicBezTo>
                <a:lnTo>
                  <a:pt x="15006" y="31360"/>
                </a:lnTo>
                <a:cubicBezTo>
                  <a:pt x="15013" y="31360"/>
                  <a:pt x="15023" y="31358"/>
                  <a:pt x="15035" y="31341"/>
                </a:cubicBezTo>
                <a:cubicBezTo>
                  <a:pt x="15042" y="31331"/>
                  <a:pt x="15050" y="31324"/>
                  <a:pt x="15057" y="31322"/>
                </a:cubicBezTo>
                <a:cubicBezTo>
                  <a:pt x="15047" y="31319"/>
                  <a:pt x="15042" y="31314"/>
                  <a:pt x="15035" y="31305"/>
                </a:cubicBezTo>
                <a:cubicBezTo>
                  <a:pt x="15023" y="31283"/>
                  <a:pt x="15013" y="31283"/>
                  <a:pt x="15011" y="31283"/>
                </a:cubicBezTo>
                <a:lnTo>
                  <a:pt x="15008" y="31283"/>
                </a:lnTo>
                <a:lnTo>
                  <a:pt x="12767" y="31132"/>
                </a:lnTo>
                <a:cubicBezTo>
                  <a:pt x="12755" y="31132"/>
                  <a:pt x="12742" y="31125"/>
                  <a:pt x="12738" y="31115"/>
                </a:cubicBezTo>
                <a:cubicBezTo>
                  <a:pt x="12728" y="31108"/>
                  <a:pt x="12725" y="31094"/>
                  <a:pt x="12725" y="31084"/>
                </a:cubicBezTo>
                <a:lnTo>
                  <a:pt x="13116" y="25518"/>
                </a:lnTo>
                <a:cubicBezTo>
                  <a:pt x="13116" y="25506"/>
                  <a:pt x="13121" y="25494"/>
                  <a:pt x="13133" y="25484"/>
                </a:cubicBezTo>
                <a:cubicBezTo>
                  <a:pt x="13140" y="25477"/>
                  <a:pt x="13151" y="25474"/>
                  <a:pt x="13160" y="25474"/>
                </a:cubicBezTo>
                <a:close/>
                <a:moveTo>
                  <a:pt x="10775" y="31072"/>
                </a:moveTo>
                <a:lnTo>
                  <a:pt x="12594" y="31195"/>
                </a:lnTo>
                <a:cubicBezTo>
                  <a:pt x="12607" y="31195"/>
                  <a:pt x="12619" y="31200"/>
                  <a:pt x="12624" y="31210"/>
                </a:cubicBezTo>
                <a:cubicBezTo>
                  <a:pt x="12633" y="31220"/>
                  <a:pt x="12636" y="31232"/>
                  <a:pt x="12636" y="31244"/>
                </a:cubicBezTo>
                <a:lnTo>
                  <a:pt x="12400" y="34633"/>
                </a:lnTo>
                <a:cubicBezTo>
                  <a:pt x="12398" y="34657"/>
                  <a:pt x="12376" y="34679"/>
                  <a:pt x="12354" y="34679"/>
                </a:cubicBezTo>
                <a:lnTo>
                  <a:pt x="10620" y="34706"/>
                </a:lnTo>
                <a:cubicBezTo>
                  <a:pt x="10607" y="34706"/>
                  <a:pt x="10595" y="34701"/>
                  <a:pt x="10586" y="34691"/>
                </a:cubicBezTo>
                <a:cubicBezTo>
                  <a:pt x="10576" y="34682"/>
                  <a:pt x="10573" y="34670"/>
                  <a:pt x="10573" y="34657"/>
                </a:cubicBezTo>
                <a:lnTo>
                  <a:pt x="10726" y="31115"/>
                </a:lnTo>
                <a:cubicBezTo>
                  <a:pt x="10726" y="31103"/>
                  <a:pt x="10731" y="31091"/>
                  <a:pt x="10741" y="31084"/>
                </a:cubicBezTo>
                <a:cubicBezTo>
                  <a:pt x="10751" y="31074"/>
                  <a:pt x="10763" y="31072"/>
                  <a:pt x="10775" y="31072"/>
                </a:cubicBezTo>
                <a:close/>
                <a:moveTo>
                  <a:pt x="13621" y="171"/>
                </a:moveTo>
                <a:cubicBezTo>
                  <a:pt x="13630" y="171"/>
                  <a:pt x="13639" y="175"/>
                  <a:pt x="13645" y="180"/>
                </a:cubicBezTo>
                <a:cubicBezTo>
                  <a:pt x="13657" y="190"/>
                  <a:pt x="13664" y="205"/>
                  <a:pt x="13664" y="219"/>
                </a:cubicBezTo>
                <a:lnTo>
                  <a:pt x="13266" y="4559"/>
                </a:lnTo>
                <a:cubicBezTo>
                  <a:pt x="13266" y="4574"/>
                  <a:pt x="13274" y="4593"/>
                  <a:pt x="13293" y="4598"/>
                </a:cubicBezTo>
                <a:lnTo>
                  <a:pt x="17954" y="5967"/>
                </a:lnTo>
                <a:cubicBezTo>
                  <a:pt x="17971" y="5974"/>
                  <a:pt x="17985" y="5991"/>
                  <a:pt x="17985" y="6013"/>
                </a:cubicBezTo>
                <a:lnTo>
                  <a:pt x="17677" y="34565"/>
                </a:lnTo>
                <a:cubicBezTo>
                  <a:pt x="17675" y="34585"/>
                  <a:pt x="17655" y="34607"/>
                  <a:pt x="17631" y="34607"/>
                </a:cubicBezTo>
                <a:lnTo>
                  <a:pt x="15098" y="34641"/>
                </a:lnTo>
                <a:cubicBezTo>
                  <a:pt x="15086" y="34641"/>
                  <a:pt x="15074" y="34633"/>
                  <a:pt x="15064" y="34626"/>
                </a:cubicBezTo>
                <a:cubicBezTo>
                  <a:pt x="15057" y="34616"/>
                  <a:pt x="15054" y="34604"/>
                  <a:pt x="15054" y="34592"/>
                </a:cubicBezTo>
                <a:lnTo>
                  <a:pt x="16255" y="8480"/>
                </a:lnTo>
                <a:cubicBezTo>
                  <a:pt x="16255" y="8463"/>
                  <a:pt x="16246" y="8448"/>
                  <a:pt x="16231" y="8441"/>
                </a:cubicBezTo>
                <a:lnTo>
                  <a:pt x="11689" y="6908"/>
                </a:lnTo>
                <a:cubicBezTo>
                  <a:pt x="11687" y="6944"/>
                  <a:pt x="11685" y="7000"/>
                  <a:pt x="11682" y="7092"/>
                </a:cubicBezTo>
                <a:lnTo>
                  <a:pt x="10671" y="30958"/>
                </a:lnTo>
                <a:lnTo>
                  <a:pt x="10671" y="30963"/>
                </a:lnTo>
                <a:cubicBezTo>
                  <a:pt x="10666" y="31001"/>
                  <a:pt x="10663" y="31043"/>
                  <a:pt x="10663" y="31084"/>
                </a:cubicBezTo>
                <a:cubicBezTo>
                  <a:pt x="10666" y="31089"/>
                  <a:pt x="10668" y="31098"/>
                  <a:pt x="10666" y="31103"/>
                </a:cubicBezTo>
                <a:lnTo>
                  <a:pt x="10513" y="34662"/>
                </a:lnTo>
                <a:cubicBezTo>
                  <a:pt x="10513" y="34687"/>
                  <a:pt x="10493" y="34704"/>
                  <a:pt x="10469" y="34704"/>
                </a:cubicBezTo>
                <a:lnTo>
                  <a:pt x="7327" y="34755"/>
                </a:lnTo>
                <a:cubicBezTo>
                  <a:pt x="7315" y="34755"/>
                  <a:pt x="7301" y="34750"/>
                  <a:pt x="7293" y="34740"/>
                </a:cubicBezTo>
                <a:cubicBezTo>
                  <a:pt x="7284" y="34730"/>
                  <a:pt x="7281" y="34718"/>
                  <a:pt x="7281" y="34704"/>
                </a:cubicBezTo>
                <a:lnTo>
                  <a:pt x="10714" y="1328"/>
                </a:lnTo>
                <a:cubicBezTo>
                  <a:pt x="10717" y="1309"/>
                  <a:pt x="10726" y="1296"/>
                  <a:pt x="10741" y="1292"/>
                </a:cubicBezTo>
                <a:lnTo>
                  <a:pt x="13604" y="176"/>
                </a:lnTo>
                <a:cubicBezTo>
                  <a:pt x="13609" y="173"/>
                  <a:pt x="13616" y="171"/>
                  <a:pt x="13621" y="171"/>
                </a:cubicBezTo>
                <a:close/>
                <a:moveTo>
                  <a:pt x="12607" y="368"/>
                </a:moveTo>
                <a:cubicBezTo>
                  <a:pt x="12625" y="368"/>
                  <a:pt x="12640" y="381"/>
                  <a:pt x="12648" y="399"/>
                </a:cubicBezTo>
                <a:cubicBezTo>
                  <a:pt x="12655" y="423"/>
                  <a:pt x="12643" y="447"/>
                  <a:pt x="12621" y="455"/>
                </a:cubicBezTo>
                <a:lnTo>
                  <a:pt x="10634" y="1233"/>
                </a:lnTo>
                <a:lnTo>
                  <a:pt x="7187" y="34723"/>
                </a:lnTo>
                <a:cubicBezTo>
                  <a:pt x="7182" y="34747"/>
                  <a:pt x="7162" y="34764"/>
                  <a:pt x="7138" y="34764"/>
                </a:cubicBezTo>
                <a:lnTo>
                  <a:pt x="886" y="34869"/>
                </a:lnTo>
                <a:cubicBezTo>
                  <a:pt x="874" y="34869"/>
                  <a:pt x="857" y="34861"/>
                  <a:pt x="852" y="34852"/>
                </a:cubicBezTo>
                <a:cubicBezTo>
                  <a:pt x="842" y="34844"/>
                  <a:pt x="840" y="34827"/>
                  <a:pt x="842" y="34815"/>
                </a:cubicBezTo>
                <a:lnTo>
                  <a:pt x="6922" y="1728"/>
                </a:lnTo>
                <a:cubicBezTo>
                  <a:pt x="6927" y="1709"/>
                  <a:pt x="6942" y="1694"/>
                  <a:pt x="6956" y="1692"/>
                </a:cubicBezTo>
                <a:lnTo>
                  <a:pt x="12594" y="370"/>
                </a:lnTo>
                <a:cubicBezTo>
                  <a:pt x="12599" y="368"/>
                  <a:pt x="12603" y="368"/>
                  <a:pt x="12607" y="368"/>
                </a:cubicBezTo>
                <a:close/>
                <a:moveTo>
                  <a:pt x="13771" y="1"/>
                </a:moveTo>
                <a:lnTo>
                  <a:pt x="6842" y="1621"/>
                </a:lnTo>
                <a:lnTo>
                  <a:pt x="748" y="34786"/>
                </a:lnTo>
                <a:cubicBezTo>
                  <a:pt x="760" y="34796"/>
                  <a:pt x="770" y="34810"/>
                  <a:pt x="770" y="34827"/>
                </a:cubicBezTo>
                <a:cubicBezTo>
                  <a:pt x="767" y="34852"/>
                  <a:pt x="748" y="34871"/>
                  <a:pt x="724" y="34871"/>
                </a:cubicBezTo>
                <a:lnTo>
                  <a:pt x="64" y="34883"/>
                </a:lnTo>
                <a:cubicBezTo>
                  <a:pt x="52" y="34905"/>
                  <a:pt x="27" y="34922"/>
                  <a:pt x="1" y="34941"/>
                </a:cubicBezTo>
                <a:lnTo>
                  <a:pt x="44301" y="34337"/>
                </a:lnTo>
                <a:cubicBezTo>
                  <a:pt x="44299" y="34330"/>
                  <a:pt x="44282" y="34269"/>
                  <a:pt x="44279" y="34245"/>
                </a:cubicBezTo>
                <a:lnTo>
                  <a:pt x="43852" y="34252"/>
                </a:lnTo>
                <a:cubicBezTo>
                  <a:pt x="43840" y="34252"/>
                  <a:pt x="43828" y="34245"/>
                  <a:pt x="43818" y="34240"/>
                </a:cubicBezTo>
                <a:cubicBezTo>
                  <a:pt x="43809" y="34231"/>
                  <a:pt x="43806" y="34218"/>
                  <a:pt x="43806" y="34206"/>
                </a:cubicBezTo>
                <a:lnTo>
                  <a:pt x="44136" y="13170"/>
                </a:lnTo>
                <a:cubicBezTo>
                  <a:pt x="44136" y="13160"/>
                  <a:pt x="44134" y="13150"/>
                  <a:pt x="44124" y="13138"/>
                </a:cubicBezTo>
                <a:cubicBezTo>
                  <a:pt x="44112" y="13126"/>
                  <a:pt x="44102" y="13126"/>
                  <a:pt x="44097" y="13126"/>
                </a:cubicBezTo>
                <a:lnTo>
                  <a:pt x="43270" y="13121"/>
                </a:lnTo>
                <a:cubicBezTo>
                  <a:pt x="43253" y="13121"/>
                  <a:pt x="43238" y="13111"/>
                  <a:pt x="43229" y="13099"/>
                </a:cubicBezTo>
                <a:cubicBezTo>
                  <a:pt x="43221" y="13087"/>
                  <a:pt x="43221" y="13070"/>
                  <a:pt x="43226" y="13058"/>
                </a:cubicBezTo>
                <a:cubicBezTo>
                  <a:pt x="43226" y="13058"/>
                  <a:pt x="43226" y="13053"/>
                  <a:pt x="43229" y="13053"/>
                </a:cubicBezTo>
                <a:lnTo>
                  <a:pt x="43185" y="8677"/>
                </a:lnTo>
                <a:cubicBezTo>
                  <a:pt x="43185" y="8657"/>
                  <a:pt x="43173" y="8645"/>
                  <a:pt x="43153" y="8640"/>
                </a:cubicBezTo>
                <a:lnTo>
                  <a:pt x="43090" y="8626"/>
                </a:lnTo>
                <a:lnTo>
                  <a:pt x="41919" y="8359"/>
                </a:lnTo>
                <a:cubicBezTo>
                  <a:pt x="41899" y="8354"/>
                  <a:pt x="41887" y="8337"/>
                  <a:pt x="41882" y="8317"/>
                </a:cubicBezTo>
                <a:lnTo>
                  <a:pt x="41681" y="3667"/>
                </a:lnTo>
                <a:lnTo>
                  <a:pt x="39376" y="2936"/>
                </a:lnTo>
                <a:lnTo>
                  <a:pt x="39012" y="8584"/>
                </a:lnTo>
                <a:cubicBezTo>
                  <a:pt x="39012" y="8596"/>
                  <a:pt x="39005" y="8609"/>
                  <a:pt x="38995" y="8616"/>
                </a:cubicBezTo>
                <a:cubicBezTo>
                  <a:pt x="38990" y="8623"/>
                  <a:pt x="38980" y="8626"/>
                  <a:pt x="38970" y="8626"/>
                </a:cubicBezTo>
                <a:cubicBezTo>
                  <a:pt x="38967" y="8626"/>
                  <a:pt x="38964" y="8626"/>
                  <a:pt x="38961" y="8626"/>
                </a:cubicBezTo>
                <a:lnTo>
                  <a:pt x="37695" y="8480"/>
                </a:lnTo>
                <a:cubicBezTo>
                  <a:pt x="37685" y="8480"/>
                  <a:pt x="37673" y="8480"/>
                  <a:pt x="37668" y="8487"/>
                </a:cubicBezTo>
                <a:cubicBezTo>
                  <a:pt x="37656" y="8499"/>
                  <a:pt x="37654" y="8507"/>
                  <a:pt x="37654" y="8516"/>
                </a:cubicBezTo>
                <a:lnTo>
                  <a:pt x="37654" y="12949"/>
                </a:lnTo>
                <a:cubicBezTo>
                  <a:pt x="37654" y="12963"/>
                  <a:pt x="37668" y="12971"/>
                  <a:pt x="37673" y="12976"/>
                </a:cubicBezTo>
                <a:cubicBezTo>
                  <a:pt x="37680" y="12978"/>
                  <a:pt x="37685" y="12980"/>
                  <a:pt x="37690" y="12988"/>
                </a:cubicBezTo>
                <a:cubicBezTo>
                  <a:pt x="37692" y="12983"/>
                  <a:pt x="37697" y="12980"/>
                  <a:pt x="37704" y="12978"/>
                </a:cubicBezTo>
                <a:cubicBezTo>
                  <a:pt x="37717" y="12971"/>
                  <a:pt x="37731" y="12963"/>
                  <a:pt x="37731" y="12949"/>
                </a:cubicBezTo>
                <a:lnTo>
                  <a:pt x="37731" y="8613"/>
                </a:lnTo>
                <a:cubicBezTo>
                  <a:pt x="37731" y="8601"/>
                  <a:pt x="37738" y="8589"/>
                  <a:pt x="37746" y="8579"/>
                </a:cubicBezTo>
                <a:cubicBezTo>
                  <a:pt x="37755" y="8572"/>
                  <a:pt x="37770" y="8567"/>
                  <a:pt x="37782" y="8567"/>
                </a:cubicBezTo>
                <a:lnTo>
                  <a:pt x="39039" y="8713"/>
                </a:lnTo>
                <a:cubicBezTo>
                  <a:pt x="39042" y="8714"/>
                  <a:pt x="39046" y="8715"/>
                  <a:pt x="39049" y="8715"/>
                </a:cubicBezTo>
                <a:cubicBezTo>
                  <a:pt x="39056" y="8715"/>
                  <a:pt x="39062" y="8712"/>
                  <a:pt x="39066" y="8708"/>
                </a:cubicBezTo>
                <a:lnTo>
                  <a:pt x="39073" y="8701"/>
                </a:lnTo>
                <a:cubicBezTo>
                  <a:pt x="39078" y="8696"/>
                  <a:pt x="39080" y="8689"/>
                  <a:pt x="39080" y="8681"/>
                </a:cubicBezTo>
                <a:lnTo>
                  <a:pt x="39439" y="3167"/>
                </a:lnTo>
                <a:cubicBezTo>
                  <a:pt x="39439" y="3152"/>
                  <a:pt x="39446" y="3140"/>
                  <a:pt x="39461" y="3131"/>
                </a:cubicBezTo>
                <a:cubicBezTo>
                  <a:pt x="39468" y="3125"/>
                  <a:pt x="39476" y="3122"/>
                  <a:pt x="39484" y="3122"/>
                </a:cubicBezTo>
                <a:cubicBezTo>
                  <a:pt x="39489" y="3122"/>
                  <a:pt x="39495" y="3124"/>
                  <a:pt x="39500" y="3126"/>
                </a:cubicBezTo>
                <a:lnTo>
                  <a:pt x="41538" y="3822"/>
                </a:lnTo>
                <a:cubicBezTo>
                  <a:pt x="41555" y="3829"/>
                  <a:pt x="41567" y="3844"/>
                  <a:pt x="41567" y="3861"/>
                </a:cubicBezTo>
                <a:lnTo>
                  <a:pt x="41802" y="8381"/>
                </a:lnTo>
                <a:cubicBezTo>
                  <a:pt x="41802" y="8402"/>
                  <a:pt x="41817" y="8415"/>
                  <a:pt x="41831" y="8417"/>
                </a:cubicBezTo>
                <a:lnTo>
                  <a:pt x="43064" y="8696"/>
                </a:lnTo>
                <a:cubicBezTo>
                  <a:pt x="43083" y="8701"/>
                  <a:pt x="43100" y="8720"/>
                  <a:pt x="43100" y="8737"/>
                </a:cubicBezTo>
                <a:lnTo>
                  <a:pt x="43144" y="13051"/>
                </a:lnTo>
                <a:cubicBezTo>
                  <a:pt x="43149" y="13058"/>
                  <a:pt x="43149" y="13063"/>
                  <a:pt x="43149" y="13070"/>
                </a:cubicBezTo>
                <a:cubicBezTo>
                  <a:pt x="43149" y="13080"/>
                  <a:pt x="43141" y="13092"/>
                  <a:pt x="43136" y="13102"/>
                </a:cubicBezTo>
                <a:cubicBezTo>
                  <a:pt x="43127" y="13111"/>
                  <a:pt x="43115" y="13114"/>
                  <a:pt x="43103" y="13114"/>
                </a:cubicBezTo>
                <a:lnTo>
                  <a:pt x="37726" y="13063"/>
                </a:lnTo>
                <a:cubicBezTo>
                  <a:pt x="37709" y="13063"/>
                  <a:pt x="37697" y="13058"/>
                  <a:pt x="37687" y="13046"/>
                </a:cubicBezTo>
                <a:cubicBezTo>
                  <a:pt x="37681" y="13052"/>
                  <a:pt x="37673" y="13059"/>
                  <a:pt x="37662" y="13059"/>
                </a:cubicBezTo>
                <a:cubicBezTo>
                  <a:pt x="37660" y="13059"/>
                  <a:pt x="37658" y="13058"/>
                  <a:pt x="37656" y="13058"/>
                </a:cubicBezTo>
                <a:lnTo>
                  <a:pt x="36778" y="13051"/>
                </a:lnTo>
                <a:cubicBezTo>
                  <a:pt x="36756" y="13051"/>
                  <a:pt x="36741" y="13063"/>
                  <a:pt x="36739" y="13085"/>
                </a:cubicBezTo>
                <a:lnTo>
                  <a:pt x="34592" y="34303"/>
                </a:lnTo>
                <a:cubicBezTo>
                  <a:pt x="34592" y="34303"/>
                  <a:pt x="34592" y="34306"/>
                  <a:pt x="34597" y="34306"/>
                </a:cubicBezTo>
                <a:cubicBezTo>
                  <a:pt x="34597" y="34311"/>
                  <a:pt x="34599" y="34311"/>
                  <a:pt x="34599" y="34313"/>
                </a:cubicBezTo>
                <a:cubicBezTo>
                  <a:pt x="34604" y="34328"/>
                  <a:pt x="34604" y="34342"/>
                  <a:pt x="34597" y="34354"/>
                </a:cubicBezTo>
                <a:cubicBezTo>
                  <a:pt x="34587" y="34366"/>
                  <a:pt x="34575" y="34376"/>
                  <a:pt x="34555" y="34376"/>
                </a:cubicBezTo>
                <a:lnTo>
                  <a:pt x="33391" y="34395"/>
                </a:lnTo>
                <a:cubicBezTo>
                  <a:pt x="33379" y="34395"/>
                  <a:pt x="33367" y="34388"/>
                  <a:pt x="33359" y="34378"/>
                </a:cubicBezTo>
                <a:cubicBezTo>
                  <a:pt x="33350" y="34371"/>
                  <a:pt x="33347" y="34359"/>
                  <a:pt x="33347" y="34347"/>
                </a:cubicBezTo>
                <a:lnTo>
                  <a:pt x="34672" y="14586"/>
                </a:lnTo>
                <a:cubicBezTo>
                  <a:pt x="34674" y="14567"/>
                  <a:pt x="34660" y="14553"/>
                  <a:pt x="34648" y="14545"/>
                </a:cubicBezTo>
                <a:cubicBezTo>
                  <a:pt x="34643" y="14544"/>
                  <a:pt x="34638" y="14543"/>
                  <a:pt x="34633" y="14543"/>
                </a:cubicBezTo>
                <a:cubicBezTo>
                  <a:pt x="34620" y="14543"/>
                  <a:pt x="34609" y="14548"/>
                  <a:pt x="34602" y="14557"/>
                </a:cubicBezTo>
                <a:lnTo>
                  <a:pt x="29980" y="20829"/>
                </a:lnTo>
                <a:cubicBezTo>
                  <a:pt x="29970" y="20841"/>
                  <a:pt x="29958" y="20848"/>
                  <a:pt x="29943" y="20848"/>
                </a:cubicBezTo>
                <a:lnTo>
                  <a:pt x="27566" y="20848"/>
                </a:lnTo>
                <a:cubicBezTo>
                  <a:pt x="27544" y="20848"/>
                  <a:pt x="27527" y="20865"/>
                  <a:pt x="27527" y="20887"/>
                </a:cubicBezTo>
                <a:lnTo>
                  <a:pt x="27297" y="34432"/>
                </a:lnTo>
                <a:cubicBezTo>
                  <a:pt x="27297" y="34456"/>
                  <a:pt x="27275" y="34476"/>
                  <a:pt x="27250" y="34476"/>
                </a:cubicBezTo>
                <a:lnTo>
                  <a:pt x="26125" y="34495"/>
                </a:lnTo>
                <a:cubicBezTo>
                  <a:pt x="26100" y="34495"/>
                  <a:pt x="26083" y="34476"/>
                  <a:pt x="26081" y="34451"/>
                </a:cubicBezTo>
                <a:lnTo>
                  <a:pt x="24970" y="18774"/>
                </a:lnTo>
                <a:cubicBezTo>
                  <a:pt x="24970" y="18754"/>
                  <a:pt x="24948" y="18738"/>
                  <a:pt x="24929" y="18738"/>
                </a:cubicBezTo>
                <a:lnTo>
                  <a:pt x="19567" y="18956"/>
                </a:lnTo>
                <a:cubicBezTo>
                  <a:pt x="19545" y="18958"/>
                  <a:pt x="19531" y="18973"/>
                  <a:pt x="19531" y="18995"/>
                </a:cubicBezTo>
                <a:lnTo>
                  <a:pt x="18876" y="34546"/>
                </a:lnTo>
                <a:cubicBezTo>
                  <a:pt x="18876" y="34570"/>
                  <a:pt x="18854" y="34590"/>
                  <a:pt x="18829" y="34590"/>
                </a:cubicBezTo>
                <a:lnTo>
                  <a:pt x="17798" y="34602"/>
                </a:lnTo>
                <a:cubicBezTo>
                  <a:pt x="17786" y="34602"/>
                  <a:pt x="17774" y="34594"/>
                  <a:pt x="17764" y="34590"/>
                </a:cubicBezTo>
                <a:cubicBezTo>
                  <a:pt x="17755" y="34580"/>
                  <a:pt x="17752" y="34568"/>
                  <a:pt x="17752" y="34556"/>
                </a:cubicBezTo>
                <a:lnTo>
                  <a:pt x="18065" y="5942"/>
                </a:lnTo>
                <a:cubicBezTo>
                  <a:pt x="18065" y="5928"/>
                  <a:pt x="18053" y="5908"/>
                  <a:pt x="18039" y="5906"/>
                </a:cubicBezTo>
                <a:lnTo>
                  <a:pt x="13388" y="4542"/>
                </a:lnTo>
                <a:cubicBezTo>
                  <a:pt x="13368" y="4535"/>
                  <a:pt x="13356" y="4513"/>
                  <a:pt x="13356" y="4494"/>
                </a:cubicBezTo>
                <a:lnTo>
                  <a:pt x="13771" y="1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7" name="Google Shape;157;p3"/>
          <p:cNvGrpSpPr/>
          <p:nvPr/>
        </p:nvGrpSpPr>
        <p:grpSpPr>
          <a:xfrm rot="333948">
            <a:off x="6941238" y="1300939"/>
            <a:ext cx="2695333" cy="4044132"/>
            <a:chOff x="6712602" y="1164910"/>
            <a:chExt cx="2695023" cy="4043666"/>
          </a:xfrm>
        </p:grpSpPr>
        <p:sp>
          <p:nvSpPr>
            <p:cNvPr id="158" name="Google Shape;158;p3"/>
            <p:cNvSpPr/>
            <p:nvPr/>
          </p:nvSpPr>
          <p:spPr>
            <a:xfrm>
              <a:off x="6712602" y="1164910"/>
              <a:ext cx="2689756" cy="4038817"/>
            </a:xfrm>
            <a:custGeom>
              <a:avLst/>
              <a:gdLst/>
              <a:ahLst/>
              <a:cxnLst/>
              <a:rect l="l" t="t" r="r" b="b"/>
              <a:pathLst>
                <a:path w="32152" h="48278" extrusionOk="0">
                  <a:moveTo>
                    <a:pt x="5697" y="48277"/>
                  </a:moveTo>
                  <a:lnTo>
                    <a:pt x="2332" y="23805"/>
                  </a:lnTo>
                  <a:lnTo>
                    <a:pt x="1969" y="21190"/>
                  </a:lnTo>
                  <a:lnTo>
                    <a:pt x="1" y="6878"/>
                  </a:lnTo>
                  <a:lnTo>
                    <a:pt x="11544" y="1"/>
                  </a:lnTo>
                  <a:lnTo>
                    <a:pt x="22316" y="4319"/>
                  </a:lnTo>
                  <a:lnTo>
                    <a:pt x="25191" y="5471"/>
                  </a:lnTo>
                  <a:lnTo>
                    <a:pt x="27069" y="17017"/>
                  </a:lnTo>
                  <a:lnTo>
                    <a:pt x="32152" y="48277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7863226" y="1861442"/>
              <a:ext cx="1019367" cy="695863"/>
            </a:xfrm>
            <a:custGeom>
              <a:avLst/>
              <a:gdLst/>
              <a:ahLst/>
              <a:cxnLst/>
              <a:rect l="l" t="t" r="r" b="b"/>
              <a:pathLst>
                <a:path w="12185" h="8318" extrusionOk="0">
                  <a:moveTo>
                    <a:pt x="0" y="1"/>
                  </a:moveTo>
                  <a:lnTo>
                    <a:pt x="466" y="3368"/>
                  </a:lnTo>
                  <a:lnTo>
                    <a:pt x="12184" y="8317"/>
                  </a:lnTo>
                  <a:lnTo>
                    <a:pt x="11602" y="472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0085D">
                <a:alpha val="32890"/>
              </a:srgbClr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7994986" y="2815387"/>
              <a:ext cx="1049316" cy="742126"/>
            </a:xfrm>
            <a:custGeom>
              <a:avLst/>
              <a:gdLst/>
              <a:ahLst/>
              <a:cxnLst/>
              <a:rect l="l" t="t" r="r" b="b"/>
              <a:pathLst>
                <a:path w="12543" h="8871" extrusionOk="0">
                  <a:moveTo>
                    <a:pt x="0" y="0"/>
                  </a:moveTo>
                  <a:lnTo>
                    <a:pt x="529" y="3824"/>
                  </a:lnTo>
                  <a:lnTo>
                    <a:pt x="12543" y="8870"/>
                  </a:lnTo>
                  <a:lnTo>
                    <a:pt x="11890" y="4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0085D">
                <a:alpha val="32890"/>
              </a:srgbClr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8061076" y="3295999"/>
              <a:ext cx="1094909" cy="949345"/>
            </a:xfrm>
            <a:custGeom>
              <a:avLst/>
              <a:gdLst/>
              <a:ahLst/>
              <a:cxnLst/>
              <a:rect l="l" t="t" r="r" b="b"/>
              <a:pathLst>
                <a:path w="13088" h="11348" extrusionOk="0">
                  <a:moveTo>
                    <a:pt x="1" y="0"/>
                  </a:moveTo>
                  <a:lnTo>
                    <a:pt x="884" y="6388"/>
                  </a:lnTo>
                  <a:lnTo>
                    <a:pt x="13087" y="11347"/>
                  </a:lnTo>
                  <a:lnTo>
                    <a:pt x="12051" y="495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0085D">
                <a:alpha val="32890"/>
              </a:srgbClr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8157114" y="3990941"/>
              <a:ext cx="1110302" cy="943406"/>
            </a:xfrm>
            <a:custGeom>
              <a:avLst/>
              <a:gdLst/>
              <a:ahLst/>
              <a:cxnLst/>
              <a:rect l="l" t="t" r="r" b="b"/>
              <a:pathLst>
                <a:path w="13272" h="11277" extrusionOk="0">
                  <a:moveTo>
                    <a:pt x="0" y="0"/>
                  </a:moveTo>
                  <a:lnTo>
                    <a:pt x="862" y="6233"/>
                  </a:lnTo>
                  <a:lnTo>
                    <a:pt x="13271" y="11277"/>
                  </a:lnTo>
                  <a:lnTo>
                    <a:pt x="12230" y="48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0085D">
                <a:alpha val="32890"/>
              </a:srgbClr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8251313" y="4673084"/>
              <a:ext cx="1117748" cy="530640"/>
            </a:xfrm>
            <a:custGeom>
              <a:avLst/>
              <a:gdLst/>
              <a:ahLst/>
              <a:cxnLst/>
              <a:rect l="l" t="t" r="r" b="b"/>
              <a:pathLst>
                <a:path w="13361" h="6343" extrusionOk="0">
                  <a:moveTo>
                    <a:pt x="0" y="0"/>
                  </a:moveTo>
                  <a:lnTo>
                    <a:pt x="801" y="6342"/>
                  </a:lnTo>
                  <a:lnTo>
                    <a:pt x="13361" y="6342"/>
                  </a:lnTo>
                  <a:lnTo>
                    <a:pt x="12439" y="4925"/>
                  </a:lnTo>
                  <a:lnTo>
                    <a:pt x="2026" y="801"/>
                  </a:lnTo>
                  <a:lnTo>
                    <a:pt x="1973" y="782"/>
                  </a:lnTo>
                  <a:lnTo>
                    <a:pt x="1905" y="7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0085D">
                <a:alpha val="32890"/>
              </a:srgbClr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7795045" y="1367444"/>
              <a:ext cx="1015267" cy="742711"/>
            </a:xfrm>
            <a:custGeom>
              <a:avLst/>
              <a:gdLst/>
              <a:ahLst/>
              <a:cxnLst/>
              <a:rect l="l" t="t" r="r" b="b"/>
              <a:pathLst>
                <a:path w="12136" h="8878" extrusionOk="0">
                  <a:moveTo>
                    <a:pt x="0" y="1"/>
                  </a:moveTo>
                  <a:lnTo>
                    <a:pt x="553" y="3984"/>
                  </a:lnTo>
                  <a:lnTo>
                    <a:pt x="12136" y="8878"/>
                  </a:lnTo>
                  <a:lnTo>
                    <a:pt x="11483" y="48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0085D">
                <a:alpha val="32890"/>
              </a:srgbClr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7924547" y="2303906"/>
              <a:ext cx="1041620" cy="770318"/>
            </a:xfrm>
            <a:custGeom>
              <a:avLst/>
              <a:gdLst/>
              <a:ahLst/>
              <a:cxnLst/>
              <a:rect l="l" t="t" r="r" b="b"/>
              <a:pathLst>
                <a:path w="12451" h="9208" extrusionOk="0">
                  <a:moveTo>
                    <a:pt x="0" y="1"/>
                  </a:moveTo>
                  <a:lnTo>
                    <a:pt x="575" y="4193"/>
                  </a:lnTo>
                  <a:lnTo>
                    <a:pt x="12451" y="9208"/>
                  </a:lnTo>
                  <a:lnTo>
                    <a:pt x="11735" y="47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0085D">
                <a:alpha val="32890"/>
              </a:srgbClr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6712602" y="1164910"/>
              <a:ext cx="1538963" cy="4038817"/>
            </a:xfrm>
            <a:custGeom>
              <a:avLst/>
              <a:gdLst/>
              <a:ahLst/>
              <a:cxnLst/>
              <a:rect l="l" t="t" r="r" b="b"/>
              <a:pathLst>
                <a:path w="18396" h="48278" extrusionOk="0">
                  <a:moveTo>
                    <a:pt x="5697" y="48277"/>
                  </a:moveTo>
                  <a:lnTo>
                    <a:pt x="1" y="6878"/>
                  </a:lnTo>
                  <a:lnTo>
                    <a:pt x="11544" y="1"/>
                  </a:lnTo>
                  <a:lnTo>
                    <a:pt x="18396" y="48277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6910536" y="1849897"/>
              <a:ext cx="767892" cy="751412"/>
            </a:xfrm>
            <a:custGeom>
              <a:avLst/>
              <a:gdLst/>
              <a:ahLst/>
              <a:cxnLst/>
              <a:rect l="l" t="t" r="r" b="b"/>
              <a:pathLst>
                <a:path w="9179" h="8982" extrusionOk="0">
                  <a:moveTo>
                    <a:pt x="8679" y="1"/>
                  </a:moveTo>
                  <a:lnTo>
                    <a:pt x="0" y="5175"/>
                  </a:lnTo>
                  <a:lnTo>
                    <a:pt x="512" y="8982"/>
                  </a:lnTo>
                  <a:lnTo>
                    <a:pt x="9178" y="4050"/>
                  </a:lnTo>
                  <a:lnTo>
                    <a:pt x="8679" y="1"/>
                  </a:lnTo>
                  <a:close/>
                </a:path>
              </a:pathLst>
            </a:custGeom>
            <a:solidFill>
              <a:srgbClr val="0069BA">
                <a:alpha val="25330"/>
              </a:srgbClr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6847625" y="1384092"/>
              <a:ext cx="768310" cy="751495"/>
            </a:xfrm>
            <a:custGeom>
              <a:avLst/>
              <a:gdLst/>
              <a:ahLst/>
              <a:cxnLst/>
              <a:rect l="l" t="t" r="r" b="b"/>
              <a:pathLst>
                <a:path w="9184" h="8983" extrusionOk="0">
                  <a:moveTo>
                    <a:pt x="8681" y="1"/>
                  </a:moveTo>
                  <a:lnTo>
                    <a:pt x="0" y="5176"/>
                  </a:lnTo>
                  <a:lnTo>
                    <a:pt x="515" y="8982"/>
                  </a:lnTo>
                  <a:lnTo>
                    <a:pt x="9183" y="4050"/>
                  </a:lnTo>
                  <a:lnTo>
                    <a:pt x="8681" y="1"/>
                  </a:lnTo>
                  <a:close/>
                </a:path>
              </a:pathLst>
            </a:custGeom>
            <a:solidFill>
              <a:srgbClr val="0069BA">
                <a:alpha val="25330"/>
              </a:srgbClr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6967924" y="2318713"/>
              <a:ext cx="775421" cy="721630"/>
            </a:xfrm>
            <a:custGeom>
              <a:avLst/>
              <a:gdLst/>
              <a:ahLst/>
              <a:cxnLst/>
              <a:rect l="l" t="t" r="r" b="b"/>
              <a:pathLst>
                <a:path w="9269" h="8626" extrusionOk="0">
                  <a:moveTo>
                    <a:pt x="8638" y="1"/>
                  </a:moveTo>
                  <a:lnTo>
                    <a:pt x="1" y="4821"/>
                  </a:lnTo>
                  <a:lnTo>
                    <a:pt x="518" y="8626"/>
                  </a:lnTo>
                  <a:lnTo>
                    <a:pt x="9269" y="3832"/>
                  </a:lnTo>
                  <a:lnTo>
                    <a:pt x="8638" y="1"/>
                  </a:lnTo>
                  <a:close/>
                </a:path>
              </a:pathLst>
            </a:custGeom>
            <a:solidFill>
              <a:srgbClr val="0069BA">
                <a:alpha val="25330"/>
              </a:srgbClr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7040037" y="2863072"/>
              <a:ext cx="767474" cy="644665"/>
            </a:xfrm>
            <a:custGeom>
              <a:avLst/>
              <a:gdLst/>
              <a:ahLst/>
              <a:cxnLst/>
              <a:rect l="l" t="t" r="r" b="b"/>
              <a:pathLst>
                <a:path w="9174" h="7706" extrusionOk="0">
                  <a:moveTo>
                    <a:pt x="8780" y="1"/>
                  </a:moveTo>
                  <a:lnTo>
                    <a:pt x="0" y="4775"/>
                  </a:lnTo>
                  <a:lnTo>
                    <a:pt x="398" y="7706"/>
                  </a:lnTo>
                  <a:lnTo>
                    <a:pt x="9173" y="2943"/>
                  </a:lnTo>
                  <a:lnTo>
                    <a:pt x="8780" y="1"/>
                  </a:lnTo>
                  <a:close/>
                </a:path>
              </a:pathLst>
            </a:custGeom>
            <a:solidFill>
              <a:srgbClr val="0069BA">
                <a:alpha val="25330"/>
              </a:srgbClr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7099685" y="3291314"/>
              <a:ext cx="799766" cy="773581"/>
            </a:xfrm>
            <a:custGeom>
              <a:avLst/>
              <a:gdLst/>
              <a:ahLst/>
              <a:cxnLst/>
              <a:rect l="l" t="t" r="r" b="b"/>
              <a:pathLst>
                <a:path w="9560" h="9247" extrusionOk="0">
                  <a:moveTo>
                    <a:pt x="8941" y="1"/>
                  </a:moveTo>
                  <a:lnTo>
                    <a:pt x="1" y="4991"/>
                  </a:lnTo>
                  <a:lnTo>
                    <a:pt x="512" y="9246"/>
                  </a:lnTo>
                  <a:lnTo>
                    <a:pt x="9559" y="4266"/>
                  </a:lnTo>
                  <a:lnTo>
                    <a:pt x="8941" y="1"/>
                  </a:lnTo>
                  <a:close/>
                </a:path>
              </a:pathLst>
            </a:custGeom>
            <a:solidFill>
              <a:srgbClr val="0069BA">
                <a:alpha val="25330"/>
              </a:srgbClr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7189198" y="3861021"/>
              <a:ext cx="799766" cy="861421"/>
            </a:xfrm>
            <a:custGeom>
              <a:avLst/>
              <a:gdLst/>
              <a:ahLst/>
              <a:cxnLst/>
              <a:rect l="l" t="t" r="r" b="b"/>
              <a:pathLst>
                <a:path w="9560" h="10297" extrusionOk="0">
                  <a:moveTo>
                    <a:pt x="8941" y="1"/>
                  </a:moveTo>
                  <a:lnTo>
                    <a:pt x="0" y="4994"/>
                  </a:lnTo>
                  <a:lnTo>
                    <a:pt x="517" y="10297"/>
                  </a:lnTo>
                  <a:lnTo>
                    <a:pt x="9559" y="5340"/>
                  </a:lnTo>
                  <a:lnTo>
                    <a:pt x="8941" y="1"/>
                  </a:lnTo>
                  <a:close/>
                </a:path>
              </a:pathLst>
            </a:custGeom>
            <a:solidFill>
              <a:srgbClr val="0069BA">
                <a:alpha val="25330"/>
              </a:srgbClr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7263235" y="4476824"/>
              <a:ext cx="854394" cy="726900"/>
            </a:xfrm>
            <a:custGeom>
              <a:avLst/>
              <a:gdLst/>
              <a:ahLst/>
              <a:cxnLst/>
              <a:rect l="l" t="t" r="r" b="b"/>
              <a:pathLst>
                <a:path w="10213" h="8689" extrusionOk="0">
                  <a:moveTo>
                    <a:pt x="8946" y="0"/>
                  </a:moveTo>
                  <a:lnTo>
                    <a:pt x="1" y="4991"/>
                  </a:lnTo>
                  <a:lnTo>
                    <a:pt x="518" y="8688"/>
                  </a:lnTo>
                  <a:lnTo>
                    <a:pt x="10212" y="8688"/>
                  </a:lnTo>
                  <a:lnTo>
                    <a:pt x="8946" y="0"/>
                  </a:lnTo>
                  <a:close/>
                </a:path>
              </a:pathLst>
            </a:custGeom>
            <a:solidFill>
              <a:srgbClr val="0069BA">
                <a:alpha val="25330"/>
              </a:srgbClr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9201159" y="3990607"/>
              <a:ext cx="206467" cy="1217970"/>
            </a:xfrm>
            <a:custGeom>
              <a:avLst/>
              <a:gdLst/>
              <a:ahLst/>
              <a:cxnLst/>
              <a:rect l="l" t="t" r="r" b="b"/>
              <a:pathLst>
                <a:path w="2468" h="14559" extrusionOk="0">
                  <a:moveTo>
                    <a:pt x="63" y="1"/>
                  </a:moveTo>
                  <a:cubicBezTo>
                    <a:pt x="59" y="1"/>
                    <a:pt x="55" y="1"/>
                    <a:pt x="51" y="2"/>
                  </a:cubicBezTo>
                  <a:cubicBezTo>
                    <a:pt x="22" y="4"/>
                    <a:pt x="0" y="36"/>
                    <a:pt x="5" y="65"/>
                  </a:cubicBezTo>
                  <a:lnTo>
                    <a:pt x="2354" y="14510"/>
                  </a:lnTo>
                  <a:cubicBezTo>
                    <a:pt x="2356" y="14537"/>
                    <a:pt x="2380" y="14558"/>
                    <a:pt x="2407" y="14558"/>
                  </a:cubicBezTo>
                  <a:cubicBezTo>
                    <a:pt x="2412" y="14558"/>
                    <a:pt x="2414" y="14558"/>
                    <a:pt x="2417" y="14556"/>
                  </a:cubicBezTo>
                  <a:cubicBezTo>
                    <a:pt x="2448" y="14551"/>
                    <a:pt x="2468" y="14522"/>
                    <a:pt x="2463" y="14490"/>
                  </a:cubicBezTo>
                  <a:lnTo>
                    <a:pt x="114" y="48"/>
                  </a:lnTo>
                  <a:cubicBezTo>
                    <a:pt x="112" y="21"/>
                    <a:pt x="90" y="1"/>
                    <a:pt x="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" name="Google Shape;175;p3"/>
          <p:cNvSpPr/>
          <p:nvPr/>
        </p:nvSpPr>
        <p:spPr>
          <a:xfrm flipH="1">
            <a:off x="-2" y="0"/>
            <a:ext cx="1019439" cy="473688"/>
          </a:xfrm>
          <a:custGeom>
            <a:avLst/>
            <a:gdLst/>
            <a:ahLst/>
            <a:cxnLst/>
            <a:rect l="l" t="t" r="r" b="b"/>
            <a:pathLst>
              <a:path w="13524" h="6284" extrusionOk="0">
                <a:moveTo>
                  <a:pt x="2050" y="0"/>
                </a:moveTo>
                <a:cubicBezTo>
                  <a:pt x="1504" y="281"/>
                  <a:pt x="1009" y="641"/>
                  <a:pt x="636" y="1036"/>
                </a:cubicBezTo>
                <a:cubicBezTo>
                  <a:pt x="216" y="1485"/>
                  <a:pt x="0" y="1938"/>
                  <a:pt x="17" y="2341"/>
                </a:cubicBezTo>
                <a:cubicBezTo>
                  <a:pt x="37" y="2744"/>
                  <a:pt x="296" y="3081"/>
                  <a:pt x="750" y="3287"/>
                </a:cubicBezTo>
                <a:cubicBezTo>
                  <a:pt x="1078" y="3441"/>
                  <a:pt x="1511" y="3524"/>
                  <a:pt x="1986" y="3524"/>
                </a:cubicBezTo>
                <a:cubicBezTo>
                  <a:pt x="2744" y="3524"/>
                  <a:pt x="3606" y="3311"/>
                  <a:pt x="4304" y="2829"/>
                </a:cubicBezTo>
                <a:lnTo>
                  <a:pt x="4304" y="2829"/>
                </a:lnTo>
                <a:cubicBezTo>
                  <a:pt x="4260" y="3358"/>
                  <a:pt x="4207" y="4816"/>
                  <a:pt x="4942" y="5665"/>
                </a:cubicBezTo>
                <a:cubicBezTo>
                  <a:pt x="5299" y="6077"/>
                  <a:pt x="5789" y="6284"/>
                  <a:pt x="6403" y="6284"/>
                </a:cubicBezTo>
                <a:cubicBezTo>
                  <a:pt x="7356" y="6284"/>
                  <a:pt x="8067" y="6056"/>
                  <a:pt x="8516" y="5604"/>
                </a:cubicBezTo>
                <a:cubicBezTo>
                  <a:pt x="8841" y="5279"/>
                  <a:pt x="8940" y="4925"/>
                  <a:pt x="8972" y="4731"/>
                </a:cubicBezTo>
                <a:cubicBezTo>
                  <a:pt x="9258" y="4901"/>
                  <a:pt x="10032" y="5323"/>
                  <a:pt x="10939" y="5556"/>
                </a:cubicBezTo>
                <a:cubicBezTo>
                  <a:pt x="11362" y="5665"/>
                  <a:pt x="11759" y="5719"/>
                  <a:pt x="12128" y="5719"/>
                </a:cubicBezTo>
                <a:cubicBezTo>
                  <a:pt x="12654" y="5719"/>
                  <a:pt x="13123" y="5609"/>
                  <a:pt x="13523" y="5391"/>
                </a:cubicBezTo>
                <a:cubicBezTo>
                  <a:pt x="13480" y="5352"/>
                  <a:pt x="13438" y="5313"/>
                  <a:pt x="13395" y="5277"/>
                </a:cubicBezTo>
                <a:cubicBezTo>
                  <a:pt x="13035" y="5463"/>
                  <a:pt x="12617" y="5556"/>
                  <a:pt x="12146" y="5556"/>
                </a:cubicBezTo>
                <a:cubicBezTo>
                  <a:pt x="11788" y="5556"/>
                  <a:pt x="11399" y="5502"/>
                  <a:pt x="10981" y="5396"/>
                </a:cubicBezTo>
                <a:cubicBezTo>
                  <a:pt x="9872" y="5107"/>
                  <a:pt x="8950" y="4525"/>
                  <a:pt x="8943" y="4522"/>
                </a:cubicBezTo>
                <a:cubicBezTo>
                  <a:pt x="8928" y="4513"/>
                  <a:pt x="8910" y="4507"/>
                  <a:pt x="8893" y="4507"/>
                </a:cubicBezTo>
                <a:cubicBezTo>
                  <a:pt x="8880" y="4507"/>
                  <a:pt x="8867" y="4510"/>
                  <a:pt x="8855" y="4517"/>
                </a:cubicBezTo>
                <a:cubicBezTo>
                  <a:pt x="8829" y="4534"/>
                  <a:pt x="8809" y="4564"/>
                  <a:pt x="8809" y="4595"/>
                </a:cubicBezTo>
                <a:cubicBezTo>
                  <a:pt x="8809" y="4597"/>
                  <a:pt x="8807" y="5071"/>
                  <a:pt x="8392" y="5485"/>
                </a:cubicBezTo>
                <a:cubicBezTo>
                  <a:pt x="7980" y="5905"/>
                  <a:pt x="7305" y="6114"/>
                  <a:pt x="6398" y="6114"/>
                </a:cubicBezTo>
                <a:cubicBezTo>
                  <a:pt x="5837" y="6114"/>
                  <a:pt x="5389" y="5925"/>
                  <a:pt x="5068" y="5556"/>
                </a:cubicBezTo>
                <a:cubicBezTo>
                  <a:pt x="4231" y="4585"/>
                  <a:pt x="4488" y="2678"/>
                  <a:pt x="4491" y="2659"/>
                </a:cubicBezTo>
                <a:cubicBezTo>
                  <a:pt x="4501" y="2625"/>
                  <a:pt x="4484" y="2594"/>
                  <a:pt x="4452" y="2574"/>
                </a:cubicBezTo>
                <a:cubicBezTo>
                  <a:pt x="4439" y="2564"/>
                  <a:pt x="4424" y="2560"/>
                  <a:pt x="4408" y="2560"/>
                </a:cubicBezTo>
                <a:cubicBezTo>
                  <a:pt x="4390" y="2560"/>
                  <a:pt x="4372" y="2566"/>
                  <a:pt x="4357" y="2577"/>
                </a:cubicBezTo>
                <a:cubicBezTo>
                  <a:pt x="3661" y="3117"/>
                  <a:pt x="2761" y="3356"/>
                  <a:pt x="1979" y="3356"/>
                </a:cubicBezTo>
                <a:cubicBezTo>
                  <a:pt x="1533" y="3356"/>
                  <a:pt x="1126" y="3278"/>
                  <a:pt x="818" y="3135"/>
                </a:cubicBezTo>
                <a:cubicBezTo>
                  <a:pt x="541" y="3008"/>
                  <a:pt x="209" y="2766"/>
                  <a:pt x="189" y="2334"/>
                </a:cubicBezTo>
                <a:cubicBezTo>
                  <a:pt x="170" y="1975"/>
                  <a:pt x="371" y="1567"/>
                  <a:pt x="757" y="1152"/>
                </a:cubicBezTo>
                <a:cubicBezTo>
                  <a:pt x="1177" y="708"/>
                  <a:pt x="1762" y="313"/>
                  <a:pt x="2404" y="17"/>
                </a:cubicBezTo>
                <a:cubicBezTo>
                  <a:pt x="2286" y="10"/>
                  <a:pt x="2172" y="2"/>
                  <a:pt x="205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3"/>
          <p:cNvSpPr/>
          <p:nvPr/>
        </p:nvSpPr>
        <p:spPr>
          <a:xfrm>
            <a:off x="-58264" y="627486"/>
            <a:ext cx="626621" cy="1035537"/>
          </a:xfrm>
          <a:custGeom>
            <a:avLst/>
            <a:gdLst/>
            <a:ahLst/>
            <a:cxnLst/>
            <a:rect l="l" t="t" r="r" b="b"/>
            <a:pathLst>
              <a:path w="7947" h="13133" extrusionOk="0">
                <a:moveTo>
                  <a:pt x="3" y="0"/>
                </a:moveTo>
                <a:lnTo>
                  <a:pt x="3" y="114"/>
                </a:lnTo>
                <a:cubicBezTo>
                  <a:pt x="908" y="170"/>
                  <a:pt x="1910" y="745"/>
                  <a:pt x="1929" y="2989"/>
                </a:cubicBezTo>
                <a:cubicBezTo>
                  <a:pt x="1929" y="3014"/>
                  <a:pt x="1944" y="3033"/>
                  <a:pt x="1966" y="3040"/>
                </a:cubicBezTo>
                <a:cubicBezTo>
                  <a:pt x="1972" y="3043"/>
                  <a:pt x="1978" y="3044"/>
                  <a:pt x="1984" y="3044"/>
                </a:cubicBezTo>
                <a:cubicBezTo>
                  <a:pt x="2001" y="3044"/>
                  <a:pt x="2016" y="3036"/>
                  <a:pt x="2027" y="3026"/>
                </a:cubicBezTo>
                <a:cubicBezTo>
                  <a:pt x="2029" y="3026"/>
                  <a:pt x="2225" y="2798"/>
                  <a:pt x="2565" y="2798"/>
                </a:cubicBezTo>
                <a:cubicBezTo>
                  <a:pt x="2771" y="2798"/>
                  <a:pt x="2990" y="2880"/>
                  <a:pt x="3215" y="3038"/>
                </a:cubicBezTo>
                <a:cubicBezTo>
                  <a:pt x="3970" y="3572"/>
                  <a:pt x="3725" y="5260"/>
                  <a:pt x="3722" y="5277"/>
                </a:cubicBezTo>
                <a:cubicBezTo>
                  <a:pt x="3718" y="5297"/>
                  <a:pt x="3727" y="5318"/>
                  <a:pt x="3742" y="5331"/>
                </a:cubicBezTo>
                <a:cubicBezTo>
                  <a:pt x="3752" y="5338"/>
                  <a:pt x="3762" y="5341"/>
                  <a:pt x="3774" y="5341"/>
                </a:cubicBezTo>
                <a:cubicBezTo>
                  <a:pt x="3782" y="5341"/>
                  <a:pt x="3791" y="5339"/>
                  <a:pt x="3800" y="5335"/>
                </a:cubicBezTo>
                <a:cubicBezTo>
                  <a:pt x="3802" y="5335"/>
                  <a:pt x="4268" y="5129"/>
                  <a:pt x="4882" y="5129"/>
                </a:cubicBezTo>
                <a:cubicBezTo>
                  <a:pt x="5554" y="5129"/>
                  <a:pt x="6495" y="5374"/>
                  <a:pt x="7199" y="6548"/>
                </a:cubicBezTo>
                <a:cubicBezTo>
                  <a:pt x="7818" y="7580"/>
                  <a:pt x="7762" y="9275"/>
                  <a:pt x="7070" y="10493"/>
                </a:cubicBezTo>
                <a:cubicBezTo>
                  <a:pt x="6541" y="11425"/>
                  <a:pt x="5738" y="11937"/>
                  <a:pt x="4807" y="11937"/>
                </a:cubicBezTo>
                <a:cubicBezTo>
                  <a:pt x="4256" y="11937"/>
                  <a:pt x="3662" y="11762"/>
                  <a:pt x="3038" y="11410"/>
                </a:cubicBezTo>
                <a:cubicBezTo>
                  <a:pt x="3030" y="11406"/>
                  <a:pt x="3020" y="11404"/>
                  <a:pt x="3010" y="11404"/>
                </a:cubicBezTo>
                <a:cubicBezTo>
                  <a:pt x="2993" y="11404"/>
                  <a:pt x="2976" y="11411"/>
                  <a:pt x="2965" y="11425"/>
                </a:cubicBezTo>
                <a:cubicBezTo>
                  <a:pt x="2953" y="11439"/>
                  <a:pt x="1845" y="13016"/>
                  <a:pt x="428" y="13016"/>
                </a:cubicBezTo>
                <a:cubicBezTo>
                  <a:pt x="285" y="13016"/>
                  <a:pt x="144" y="13002"/>
                  <a:pt x="1" y="12968"/>
                </a:cubicBezTo>
                <a:lnTo>
                  <a:pt x="1" y="13087"/>
                </a:lnTo>
                <a:cubicBezTo>
                  <a:pt x="139" y="13118"/>
                  <a:pt x="282" y="13133"/>
                  <a:pt x="428" y="13133"/>
                </a:cubicBezTo>
                <a:cubicBezTo>
                  <a:pt x="1789" y="13133"/>
                  <a:pt x="2839" y="11796"/>
                  <a:pt x="3026" y="11534"/>
                </a:cubicBezTo>
                <a:cubicBezTo>
                  <a:pt x="3652" y="11876"/>
                  <a:pt x="4249" y="12051"/>
                  <a:pt x="4807" y="12051"/>
                </a:cubicBezTo>
                <a:cubicBezTo>
                  <a:pt x="5780" y="12051"/>
                  <a:pt x="6617" y="11517"/>
                  <a:pt x="7167" y="10549"/>
                </a:cubicBezTo>
                <a:cubicBezTo>
                  <a:pt x="7890" y="9278"/>
                  <a:pt x="7946" y="7570"/>
                  <a:pt x="7296" y="6495"/>
                </a:cubicBezTo>
                <a:cubicBezTo>
                  <a:pt x="6566" y="5275"/>
                  <a:pt x="5581" y="5018"/>
                  <a:pt x="4882" y="5018"/>
                </a:cubicBezTo>
                <a:cubicBezTo>
                  <a:pt x="4402" y="5018"/>
                  <a:pt x="4013" y="5136"/>
                  <a:pt x="3846" y="5200"/>
                </a:cubicBezTo>
                <a:cubicBezTo>
                  <a:pt x="3887" y="4821"/>
                  <a:pt x="3992" y="3448"/>
                  <a:pt x="3281" y="2946"/>
                </a:cubicBezTo>
                <a:cubicBezTo>
                  <a:pt x="3036" y="2773"/>
                  <a:pt x="2796" y="2686"/>
                  <a:pt x="2570" y="2686"/>
                </a:cubicBezTo>
                <a:cubicBezTo>
                  <a:pt x="2320" y="2686"/>
                  <a:pt x="2141" y="2786"/>
                  <a:pt x="2039" y="2863"/>
                </a:cubicBezTo>
                <a:cubicBezTo>
                  <a:pt x="1980" y="534"/>
                  <a:pt x="806" y="51"/>
                  <a:pt x="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3"/>
          <p:cNvSpPr/>
          <p:nvPr/>
        </p:nvSpPr>
        <p:spPr>
          <a:xfrm>
            <a:off x="6582551" y="-7"/>
            <a:ext cx="1519775" cy="341485"/>
          </a:xfrm>
          <a:custGeom>
            <a:avLst/>
            <a:gdLst/>
            <a:ahLst/>
            <a:cxnLst/>
            <a:rect l="l" t="t" r="r" b="b"/>
            <a:pathLst>
              <a:path w="15079" h="3388" extrusionOk="0">
                <a:moveTo>
                  <a:pt x="15078" y="0"/>
                </a:moveTo>
                <a:cubicBezTo>
                  <a:pt x="15077" y="2"/>
                  <a:pt x="15076" y="3"/>
                  <a:pt x="15075" y="5"/>
                </a:cubicBezTo>
                <a:lnTo>
                  <a:pt x="15078" y="5"/>
                </a:lnTo>
                <a:lnTo>
                  <a:pt x="15078" y="0"/>
                </a:lnTo>
                <a:close/>
                <a:moveTo>
                  <a:pt x="168" y="3"/>
                </a:moveTo>
                <a:cubicBezTo>
                  <a:pt x="92" y="304"/>
                  <a:pt x="0" y="874"/>
                  <a:pt x="243" y="1383"/>
                </a:cubicBezTo>
                <a:cubicBezTo>
                  <a:pt x="435" y="1783"/>
                  <a:pt x="789" y="2055"/>
                  <a:pt x="1306" y="2201"/>
                </a:cubicBezTo>
                <a:cubicBezTo>
                  <a:pt x="1652" y="2298"/>
                  <a:pt x="1990" y="2337"/>
                  <a:pt x="2310" y="2337"/>
                </a:cubicBezTo>
                <a:cubicBezTo>
                  <a:pt x="3425" y="2337"/>
                  <a:pt x="4317" y="1863"/>
                  <a:pt x="4540" y="1735"/>
                </a:cubicBezTo>
                <a:cubicBezTo>
                  <a:pt x="4607" y="1873"/>
                  <a:pt x="4804" y="2220"/>
                  <a:pt x="5238" y="2562"/>
                </a:cubicBezTo>
                <a:cubicBezTo>
                  <a:pt x="5723" y="2943"/>
                  <a:pt x="6599" y="3387"/>
                  <a:pt x="8065" y="3387"/>
                </a:cubicBezTo>
                <a:cubicBezTo>
                  <a:pt x="8123" y="3387"/>
                  <a:pt x="8181" y="3387"/>
                  <a:pt x="8237" y="3385"/>
                </a:cubicBezTo>
                <a:cubicBezTo>
                  <a:pt x="9460" y="3358"/>
                  <a:pt x="10294" y="3062"/>
                  <a:pt x="10716" y="2511"/>
                </a:cubicBezTo>
                <a:cubicBezTo>
                  <a:pt x="10986" y="2152"/>
                  <a:pt x="10998" y="1788"/>
                  <a:pt x="10988" y="1638"/>
                </a:cubicBezTo>
                <a:lnTo>
                  <a:pt x="10988" y="1638"/>
                </a:lnTo>
                <a:cubicBezTo>
                  <a:pt x="11057" y="1642"/>
                  <a:pt x="11176" y="1647"/>
                  <a:pt x="11330" y="1647"/>
                </a:cubicBezTo>
                <a:cubicBezTo>
                  <a:pt x="11644" y="1647"/>
                  <a:pt x="12107" y="1625"/>
                  <a:pt x="12609" y="1526"/>
                </a:cubicBezTo>
                <a:cubicBezTo>
                  <a:pt x="13737" y="1301"/>
                  <a:pt x="14585" y="779"/>
                  <a:pt x="15075" y="5"/>
                </a:cubicBezTo>
                <a:lnTo>
                  <a:pt x="14943" y="5"/>
                </a:lnTo>
                <a:cubicBezTo>
                  <a:pt x="14346" y="895"/>
                  <a:pt x="13346" y="1262"/>
                  <a:pt x="12589" y="1412"/>
                </a:cubicBezTo>
                <a:cubicBezTo>
                  <a:pt x="12103" y="1510"/>
                  <a:pt x="11657" y="1532"/>
                  <a:pt x="11350" y="1532"/>
                </a:cubicBezTo>
                <a:cubicBezTo>
                  <a:pt x="11092" y="1532"/>
                  <a:pt x="10932" y="1517"/>
                  <a:pt x="10927" y="1517"/>
                </a:cubicBezTo>
                <a:cubicBezTo>
                  <a:pt x="10924" y="1516"/>
                  <a:pt x="10921" y="1515"/>
                  <a:pt x="10917" y="1515"/>
                </a:cubicBezTo>
                <a:cubicBezTo>
                  <a:pt x="10903" y="1515"/>
                  <a:pt x="10891" y="1524"/>
                  <a:pt x="10881" y="1534"/>
                </a:cubicBezTo>
                <a:cubicBezTo>
                  <a:pt x="10869" y="1548"/>
                  <a:pt x="10867" y="1568"/>
                  <a:pt x="10869" y="1587"/>
                </a:cubicBezTo>
                <a:cubicBezTo>
                  <a:pt x="10869" y="1589"/>
                  <a:pt x="10944" y="2024"/>
                  <a:pt x="10624" y="2441"/>
                </a:cubicBezTo>
                <a:cubicBezTo>
                  <a:pt x="10229" y="2958"/>
                  <a:pt x="9401" y="3242"/>
                  <a:pt x="8232" y="3268"/>
                </a:cubicBezTo>
                <a:cubicBezTo>
                  <a:pt x="8174" y="3271"/>
                  <a:pt x="8118" y="3271"/>
                  <a:pt x="8062" y="3271"/>
                </a:cubicBezTo>
                <a:cubicBezTo>
                  <a:pt x="5277" y="3271"/>
                  <a:pt x="4622" y="1650"/>
                  <a:pt x="4617" y="1631"/>
                </a:cubicBezTo>
                <a:cubicBezTo>
                  <a:pt x="4610" y="1616"/>
                  <a:pt x="4598" y="1601"/>
                  <a:pt x="4583" y="1599"/>
                </a:cubicBezTo>
                <a:cubicBezTo>
                  <a:pt x="4574" y="1596"/>
                  <a:pt x="4566" y="1594"/>
                  <a:pt x="4559" y="1594"/>
                </a:cubicBezTo>
                <a:cubicBezTo>
                  <a:pt x="4550" y="1594"/>
                  <a:pt x="4542" y="1596"/>
                  <a:pt x="4535" y="1601"/>
                </a:cubicBezTo>
                <a:cubicBezTo>
                  <a:pt x="4525" y="1607"/>
                  <a:pt x="3561" y="2220"/>
                  <a:pt x="2310" y="2220"/>
                </a:cubicBezTo>
                <a:cubicBezTo>
                  <a:pt x="1998" y="2220"/>
                  <a:pt x="1669" y="2182"/>
                  <a:pt x="1332" y="2087"/>
                </a:cubicBezTo>
                <a:cubicBezTo>
                  <a:pt x="849" y="1953"/>
                  <a:pt x="519" y="1699"/>
                  <a:pt x="342" y="1330"/>
                </a:cubicBezTo>
                <a:cubicBezTo>
                  <a:pt x="112" y="842"/>
                  <a:pt x="214" y="274"/>
                  <a:pt x="287" y="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3"/>
          <p:cNvSpPr/>
          <p:nvPr/>
        </p:nvSpPr>
        <p:spPr>
          <a:xfrm rot="-6299988">
            <a:off x="8296118" y="242142"/>
            <a:ext cx="1519794" cy="658708"/>
          </a:xfrm>
          <a:custGeom>
            <a:avLst/>
            <a:gdLst/>
            <a:ahLst/>
            <a:cxnLst/>
            <a:rect l="l" t="t" r="r" b="b"/>
            <a:pathLst>
              <a:path w="25255" h="10946" extrusionOk="0">
                <a:moveTo>
                  <a:pt x="7134" y="130"/>
                </a:moveTo>
                <a:cubicBezTo>
                  <a:pt x="9308" y="130"/>
                  <a:pt x="10351" y="3223"/>
                  <a:pt x="10576" y="3983"/>
                </a:cubicBezTo>
                <a:cubicBezTo>
                  <a:pt x="10664" y="4325"/>
                  <a:pt x="10773" y="4968"/>
                  <a:pt x="10506" y="5451"/>
                </a:cubicBezTo>
                <a:cubicBezTo>
                  <a:pt x="10491" y="5480"/>
                  <a:pt x="10501" y="5516"/>
                  <a:pt x="10530" y="5533"/>
                </a:cubicBezTo>
                <a:cubicBezTo>
                  <a:pt x="10540" y="5538"/>
                  <a:pt x="10550" y="5538"/>
                  <a:pt x="10562" y="5538"/>
                </a:cubicBezTo>
                <a:cubicBezTo>
                  <a:pt x="10581" y="5538"/>
                  <a:pt x="10603" y="5526"/>
                  <a:pt x="10615" y="5509"/>
                </a:cubicBezTo>
                <a:cubicBezTo>
                  <a:pt x="10858" y="5072"/>
                  <a:pt x="10819" y="4531"/>
                  <a:pt x="10744" y="4153"/>
                </a:cubicBezTo>
                <a:cubicBezTo>
                  <a:pt x="10831" y="4000"/>
                  <a:pt x="11971" y="2139"/>
                  <a:pt x="14579" y="2139"/>
                </a:cubicBezTo>
                <a:cubicBezTo>
                  <a:pt x="14747" y="2139"/>
                  <a:pt x="14916" y="2149"/>
                  <a:pt x="15089" y="2161"/>
                </a:cubicBezTo>
                <a:cubicBezTo>
                  <a:pt x="18148" y="2428"/>
                  <a:pt x="18425" y="4126"/>
                  <a:pt x="18427" y="4141"/>
                </a:cubicBezTo>
                <a:cubicBezTo>
                  <a:pt x="18429" y="4160"/>
                  <a:pt x="18442" y="4177"/>
                  <a:pt x="18459" y="4187"/>
                </a:cubicBezTo>
                <a:cubicBezTo>
                  <a:pt x="18466" y="4192"/>
                  <a:pt x="18476" y="4194"/>
                  <a:pt x="18486" y="4194"/>
                </a:cubicBezTo>
                <a:cubicBezTo>
                  <a:pt x="18495" y="4194"/>
                  <a:pt x="18504" y="4193"/>
                  <a:pt x="18512" y="4189"/>
                </a:cubicBezTo>
                <a:cubicBezTo>
                  <a:pt x="18514" y="4189"/>
                  <a:pt x="18740" y="4092"/>
                  <a:pt x="19051" y="4092"/>
                </a:cubicBezTo>
                <a:cubicBezTo>
                  <a:pt x="19509" y="4092"/>
                  <a:pt x="20150" y="4294"/>
                  <a:pt x="20632" y="5228"/>
                </a:cubicBezTo>
                <a:cubicBezTo>
                  <a:pt x="19929" y="5524"/>
                  <a:pt x="19735" y="5946"/>
                  <a:pt x="19725" y="5965"/>
                </a:cubicBezTo>
                <a:cubicBezTo>
                  <a:pt x="19713" y="5997"/>
                  <a:pt x="19725" y="6033"/>
                  <a:pt x="19754" y="6045"/>
                </a:cubicBezTo>
                <a:cubicBezTo>
                  <a:pt x="19764" y="6048"/>
                  <a:pt x="19771" y="6053"/>
                  <a:pt x="19778" y="6053"/>
                </a:cubicBezTo>
                <a:cubicBezTo>
                  <a:pt x="19803" y="6053"/>
                  <a:pt x="19824" y="6036"/>
                  <a:pt x="19834" y="6016"/>
                </a:cubicBezTo>
                <a:cubicBezTo>
                  <a:pt x="19837" y="6009"/>
                  <a:pt x="20019" y="5611"/>
                  <a:pt x="20693" y="5332"/>
                </a:cubicBezTo>
                <a:cubicBezTo>
                  <a:pt x="20698" y="5339"/>
                  <a:pt x="20708" y="5342"/>
                  <a:pt x="20717" y="5344"/>
                </a:cubicBezTo>
                <a:cubicBezTo>
                  <a:pt x="20721" y="5345"/>
                  <a:pt x="20725" y="5346"/>
                  <a:pt x="20729" y="5346"/>
                </a:cubicBezTo>
                <a:cubicBezTo>
                  <a:pt x="20743" y="5346"/>
                  <a:pt x="20759" y="5339"/>
                  <a:pt x="20768" y="5330"/>
                </a:cubicBezTo>
                <a:cubicBezTo>
                  <a:pt x="20768" y="5330"/>
                  <a:pt x="20790" y="5310"/>
                  <a:pt x="20819" y="5283"/>
                </a:cubicBezTo>
                <a:cubicBezTo>
                  <a:pt x="20906" y="5254"/>
                  <a:pt x="21001" y="5223"/>
                  <a:pt x="21108" y="5196"/>
                </a:cubicBezTo>
                <a:cubicBezTo>
                  <a:pt x="21142" y="5186"/>
                  <a:pt x="21159" y="5155"/>
                  <a:pt x="21149" y="5123"/>
                </a:cubicBezTo>
                <a:cubicBezTo>
                  <a:pt x="21147" y="5106"/>
                  <a:pt x="21135" y="5094"/>
                  <a:pt x="21120" y="5087"/>
                </a:cubicBezTo>
                <a:cubicBezTo>
                  <a:pt x="21401" y="4932"/>
                  <a:pt x="21845" y="4759"/>
                  <a:pt x="22428" y="4759"/>
                </a:cubicBezTo>
                <a:cubicBezTo>
                  <a:pt x="22809" y="4759"/>
                  <a:pt x="23209" y="4835"/>
                  <a:pt x="23612" y="4980"/>
                </a:cubicBezTo>
                <a:cubicBezTo>
                  <a:pt x="24335" y="5235"/>
                  <a:pt x="25130" y="6458"/>
                  <a:pt x="25072" y="7642"/>
                </a:cubicBezTo>
                <a:cubicBezTo>
                  <a:pt x="25011" y="8964"/>
                  <a:pt x="23956" y="9954"/>
                  <a:pt x="22103" y="10436"/>
                </a:cubicBezTo>
                <a:cubicBezTo>
                  <a:pt x="21110" y="10694"/>
                  <a:pt x="20176" y="10825"/>
                  <a:pt x="19327" y="10825"/>
                </a:cubicBezTo>
                <a:cubicBezTo>
                  <a:pt x="16816" y="10825"/>
                  <a:pt x="15809" y="9680"/>
                  <a:pt x="15802" y="9670"/>
                </a:cubicBezTo>
                <a:cubicBezTo>
                  <a:pt x="15790" y="9655"/>
                  <a:pt x="15770" y="9648"/>
                  <a:pt x="15756" y="9648"/>
                </a:cubicBezTo>
                <a:cubicBezTo>
                  <a:pt x="15746" y="9648"/>
                  <a:pt x="15736" y="9650"/>
                  <a:pt x="15729" y="9655"/>
                </a:cubicBezTo>
                <a:cubicBezTo>
                  <a:pt x="15707" y="9665"/>
                  <a:pt x="13546" y="10774"/>
                  <a:pt x="11078" y="10776"/>
                </a:cubicBezTo>
                <a:cubicBezTo>
                  <a:pt x="8720" y="10776"/>
                  <a:pt x="6881" y="9791"/>
                  <a:pt x="5625" y="7850"/>
                </a:cubicBezTo>
                <a:cubicBezTo>
                  <a:pt x="5612" y="7832"/>
                  <a:pt x="5593" y="7822"/>
                  <a:pt x="5574" y="7822"/>
                </a:cubicBezTo>
                <a:cubicBezTo>
                  <a:pt x="5567" y="7822"/>
                  <a:pt x="5560" y="7823"/>
                  <a:pt x="5554" y="7826"/>
                </a:cubicBezTo>
                <a:cubicBezTo>
                  <a:pt x="5544" y="7828"/>
                  <a:pt x="4754" y="8105"/>
                  <a:pt x="3781" y="8105"/>
                </a:cubicBezTo>
                <a:cubicBezTo>
                  <a:pt x="2500" y="8105"/>
                  <a:pt x="1520" y="7656"/>
                  <a:pt x="869" y="6771"/>
                </a:cubicBezTo>
                <a:cubicBezTo>
                  <a:pt x="197" y="5861"/>
                  <a:pt x="122" y="4672"/>
                  <a:pt x="668" y="3595"/>
                </a:cubicBezTo>
                <a:cubicBezTo>
                  <a:pt x="1187" y="2566"/>
                  <a:pt x="2143" y="1928"/>
                  <a:pt x="3155" y="1928"/>
                </a:cubicBezTo>
                <a:cubicBezTo>
                  <a:pt x="3371" y="1928"/>
                  <a:pt x="3587" y="1955"/>
                  <a:pt x="3800" y="2013"/>
                </a:cubicBezTo>
                <a:cubicBezTo>
                  <a:pt x="3805" y="2014"/>
                  <a:pt x="3810" y="2015"/>
                  <a:pt x="3815" y="2015"/>
                </a:cubicBezTo>
                <a:cubicBezTo>
                  <a:pt x="3841" y="2015"/>
                  <a:pt x="3867" y="1998"/>
                  <a:pt x="3873" y="1969"/>
                </a:cubicBezTo>
                <a:cubicBezTo>
                  <a:pt x="3880" y="1955"/>
                  <a:pt x="4382" y="310"/>
                  <a:pt x="6973" y="135"/>
                </a:cubicBezTo>
                <a:cubicBezTo>
                  <a:pt x="7028" y="132"/>
                  <a:pt x="7081" y="130"/>
                  <a:pt x="7134" y="130"/>
                </a:cubicBezTo>
                <a:close/>
                <a:moveTo>
                  <a:pt x="7129" y="1"/>
                </a:moveTo>
                <a:cubicBezTo>
                  <a:pt x="7074" y="1"/>
                  <a:pt x="7018" y="3"/>
                  <a:pt x="6961" y="7"/>
                </a:cubicBezTo>
                <a:cubicBezTo>
                  <a:pt x="4557" y="172"/>
                  <a:pt x="3890" y="1574"/>
                  <a:pt x="3773" y="1875"/>
                </a:cubicBezTo>
                <a:cubicBezTo>
                  <a:pt x="3567" y="1826"/>
                  <a:pt x="3359" y="1800"/>
                  <a:pt x="3152" y="1800"/>
                </a:cubicBezTo>
                <a:cubicBezTo>
                  <a:pt x="2095" y="1800"/>
                  <a:pt x="1100" y="2464"/>
                  <a:pt x="559" y="3534"/>
                </a:cubicBezTo>
                <a:cubicBezTo>
                  <a:pt x="1" y="4638"/>
                  <a:pt x="83" y="5902"/>
                  <a:pt x="768" y="6836"/>
                </a:cubicBezTo>
                <a:cubicBezTo>
                  <a:pt x="1435" y="7741"/>
                  <a:pt x="2475" y="8219"/>
                  <a:pt x="3776" y="8219"/>
                </a:cubicBezTo>
                <a:cubicBezTo>
                  <a:pt x="4637" y="8219"/>
                  <a:pt x="5363" y="8008"/>
                  <a:pt x="5544" y="7950"/>
                </a:cubicBezTo>
                <a:cubicBezTo>
                  <a:pt x="6828" y="9903"/>
                  <a:pt x="8689" y="10895"/>
                  <a:pt x="11076" y="10895"/>
                </a:cubicBezTo>
                <a:cubicBezTo>
                  <a:pt x="13381" y="10895"/>
                  <a:pt x="15426" y="9937"/>
                  <a:pt x="15736" y="9781"/>
                </a:cubicBezTo>
                <a:cubicBezTo>
                  <a:pt x="15931" y="9985"/>
                  <a:pt x="16971" y="10946"/>
                  <a:pt x="19325" y="10946"/>
                </a:cubicBezTo>
                <a:cubicBezTo>
                  <a:pt x="20186" y="10946"/>
                  <a:pt x="21130" y="10815"/>
                  <a:pt x="22129" y="10555"/>
                </a:cubicBezTo>
                <a:cubicBezTo>
                  <a:pt x="23233" y="10267"/>
                  <a:pt x="25101" y="9510"/>
                  <a:pt x="25191" y="7649"/>
                </a:cubicBezTo>
                <a:cubicBezTo>
                  <a:pt x="25254" y="6390"/>
                  <a:pt x="24429" y="5143"/>
                  <a:pt x="23655" y="4859"/>
                </a:cubicBezTo>
                <a:cubicBezTo>
                  <a:pt x="23238" y="4708"/>
                  <a:pt x="22826" y="4631"/>
                  <a:pt x="22428" y="4631"/>
                </a:cubicBezTo>
                <a:cubicBezTo>
                  <a:pt x="21530" y="4631"/>
                  <a:pt x="20953" y="5017"/>
                  <a:pt x="20759" y="5172"/>
                </a:cubicBezTo>
                <a:cubicBezTo>
                  <a:pt x="20754" y="5174"/>
                  <a:pt x="20746" y="5174"/>
                  <a:pt x="20742" y="5177"/>
                </a:cubicBezTo>
                <a:cubicBezTo>
                  <a:pt x="20232" y="4180"/>
                  <a:pt x="19541" y="3968"/>
                  <a:pt x="19046" y="3968"/>
                </a:cubicBezTo>
                <a:cubicBezTo>
                  <a:pt x="18810" y="3968"/>
                  <a:pt x="18621" y="4017"/>
                  <a:pt x="18526" y="4051"/>
                </a:cubicBezTo>
                <a:cubicBezTo>
                  <a:pt x="18442" y="3704"/>
                  <a:pt x="17930" y="2285"/>
                  <a:pt x="15091" y="2037"/>
                </a:cubicBezTo>
                <a:cubicBezTo>
                  <a:pt x="14916" y="2020"/>
                  <a:pt x="14742" y="2013"/>
                  <a:pt x="14572" y="2013"/>
                </a:cubicBezTo>
                <a:cubicBezTo>
                  <a:pt x="12187" y="2013"/>
                  <a:pt x="10993" y="3534"/>
                  <a:pt x="10700" y="3981"/>
                </a:cubicBezTo>
                <a:cubicBezTo>
                  <a:pt x="10659" y="3816"/>
                  <a:pt x="10617" y="3706"/>
                  <a:pt x="10613" y="3692"/>
                </a:cubicBezTo>
                <a:cubicBezTo>
                  <a:pt x="10613" y="3689"/>
                  <a:pt x="10610" y="3689"/>
                  <a:pt x="10610" y="3687"/>
                </a:cubicBezTo>
                <a:cubicBezTo>
                  <a:pt x="10263" y="2633"/>
                  <a:pt x="9191" y="1"/>
                  <a:pt x="712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3"/>
          <p:cNvSpPr txBox="1">
            <a:spLocks noGrp="1"/>
          </p:cNvSpPr>
          <p:nvPr>
            <p:ph type="title"/>
          </p:nvPr>
        </p:nvSpPr>
        <p:spPr>
          <a:xfrm>
            <a:off x="720675" y="2246475"/>
            <a:ext cx="3548400" cy="6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0" name="Google Shape;180;p3"/>
          <p:cNvSpPr txBox="1">
            <a:spLocks noGrp="1"/>
          </p:cNvSpPr>
          <p:nvPr>
            <p:ph type="title" idx="2" hasCustomPrompt="1"/>
          </p:nvPr>
        </p:nvSpPr>
        <p:spPr>
          <a:xfrm>
            <a:off x="2179500" y="859325"/>
            <a:ext cx="2143200" cy="14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1" name="Google Shape;181;p3"/>
          <p:cNvSpPr txBox="1">
            <a:spLocks noGrp="1"/>
          </p:cNvSpPr>
          <p:nvPr>
            <p:ph type="subTitle" idx="1"/>
          </p:nvPr>
        </p:nvSpPr>
        <p:spPr>
          <a:xfrm>
            <a:off x="1240275" y="2909250"/>
            <a:ext cx="2994900" cy="6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2" name="Google Shape;182;p3"/>
          <p:cNvGrpSpPr/>
          <p:nvPr/>
        </p:nvGrpSpPr>
        <p:grpSpPr>
          <a:xfrm>
            <a:off x="-696112" y="3061211"/>
            <a:ext cx="2115160" cy="2415407"/>
            <a:chOff x="-2153234" y="3115097"/>
            <a:chExt cx="2210661" cy="2524464"/>
          </a:xfrm>
        </p:grpSpPr>
        <p:sp>
          <p:nvSpPr>
            <p:cNvPr id="183" name="Google Shape;183;p3"/>
            <p:cNvSpPr/>
            <p:nvPr/>
          </p:nvSpPr>
          <p:spPr>
            <a:xfrm>
              <a:off x="-1705875" y="3290050"/>
              <a:ext cx="1466125" cy="2307800"/>
            </a:xfrm>
            <a:custGeom>
              <a:avLst/>
              <a:gdLst/>
              <a:ahLst/>
              <a:cxnLst/>
              <a:rect l="l" t="t" r="r" b="b"/>
              <a:pathLst>
                <a:path w="58645" h="92312" extrusionOk="0">
                  <a:moveTo>
                    <a:pt x="5987" y="0"/>
                  </a:moveTo>
                  <a:lnTo>
                    <a:pt x="58645" y="4441"/>
                  </a:lnTo>
                  <a:lnTo>
                    <a:pt x="57679" y="7338"/>
                  </a:lnTo>
                  <a:lnTo>
                    <a:pt x="56585" y="82785"/>
                  </a:lnTo>
                  <a:lnTo>
                    <a:pt x="56585" y="92312"/>
                  </a:lnTo>
                  <a:lnTo>
                    <a:pt x="0" y="92312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4" name="Google Shape;184;p3"/>
            <p:cNvSpPr/>
            <p:nvPr/>
          </p:nvSpPr>
          <p:spPr>
            <a:xfrm rot="-678917" flipH="1">
              <a:off x="-1614122" y="4335796"/>
              <a:ext cx="303172" cy="115535"/>
            </a:xfrm>
            <a:custGeom>
              <a:avLst/>
              <a:gdLst/>
              <a:ahLst/>
              <a:cxnLst/>
              <a:rect l="l" t="t" r="r" b="b"/>
              <a:pathLst>
                <a:path w="5256" h="2003" extrusionOk="0">
                  <a:moveTo>
                    <a:pt x="5255" y="1"/>
                  </a:moveTo>
                  <a:lnTo>
                    <a:pt x="59" y="1922"/>
                  </a:lnTo>
                  <a:lnTo>
                    <a:pt x="1" y="1944"/>
                  </a:lnTo>
                  <a:lnTo>
                    <a:pt x="1" y="2002"/>
                  </a:lnTo>
                  <a:lnTo>
                    <a:pt x="59" y="1980"/>
                  </a:lnTo>
                  <a:lnTo>
                    <a:pt x="5255" y="59"/>
                  </a:lnTo>
                  <a:lnTo>
                    <a:pt x="5255" y="1"/>
                  </a:lnTo>
                  <a:close/>
                </a:path>
              </a:pathLst>
            </a:custGeom>
            <a:solidFill>
              <a:srgbClr val="5C65D0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 rot="-678917" flipH="1">
              <a:off x="-811588" y="3774366"/>
              <a:ext cx="456085" cy="725341"/>
            </a:xfrm>
            <a:custGeom>
              <a:avLst/>
              <a:gdLst/>
              <a:ahLst/>
              <a:cxnLst/>
              <a:rect l="l" t="t" r="r" b="b"/>
              <a:pathLst>
                <a:path w="7907" h="12575" extrusionOk="0">
                  <a:moveTo>
                    <a:pt x="7907" y="11318"/>
                  </a:moveTo>
                  <a:lnTo>
                    <a:pt x="4537" y="12575"/>
                  </a:lnTo>
                  <a:lnTo>
                    <a:pt x="0" y="1864"/>
                  </a:lnTo>
                  <a:lnTo>
                    <a:pt x="512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 rot="-678917" flipH="1">
              <a:off x="-1365999" y="3720116"/>
              <a:ext cx="448010" cy="739646"/>
            </a:xfrm>
            <a:custGeom>
              <a:avLst/>
              <a:gdLst/>
              <a:ahLst/>
              <a:cxnLst/>
              <a:rect l="l" t="t" r="r" b="b"/>
              <a:pathLst>
                <a:path w="7767" h="12823" extrusionOk="0">
                  <a:moveTo>
                    <a:pt x="3128" y="12822"/>
                  </a:moveTo>
                  <a:lnTo>
                    <a:pt x="7767" y="11318"/>
                  </a:lnTo>
                  <a:lnTo>
                    <a:pt x="5316" y="1"/>
                  </a:lnTo>
                  <a:lnTo>
                    <a:pt x="1" y="166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7" name="Google Shape;187;p3"/>
            <p:cNvGrpSpPr/>
            <p:nvPr/>
          </p:nvGrpSpPr>
          <p:grpSpPr>
            <a:xfrm>
              <a:off x="-907672" y="4691546"/>
              <a:ext cx="513922" cy="671267"/>
              <a:chOff x="-907672" y="4691546"/>
              <a:chExt cx="513922" cy="671267"/>
            </a:xfrm>
          </p:grpSpPr>
          <p:sp>
            <p:nvSpPr>
              <p:cNvPr id="188" name="Google Shape;188;p3"/>
              <p:cNvSpPr/>
              <p:nvPr/>
            </p:nvSpPr>
            <p:spPr>
              <a:xfrm rot="-678917" flipH="1">
                <a:off x="-764233" y="4755195"/>
                <a:ext cx="316439" cy="582234"/>
              </a:xfrm>
              <a:custGeom>
                <a:avLst/>
                <a:gdLst/>
                <a:ahLst/>
                <a:cxnLst/>
                <a:rect l="l" t="t" r="r" b="b"/>
                <a:pathLst>
                  <a:path w="5486" h="10094" extrusionOk="0">
                    <a:moveTo>
                      <a:pt x="1565" y="1"/>
                    </a:moveTo>
                    <a:lnTo>
                      <a:pt x="0" y="517"/>
                    </a:lnTo>
                    <a:lnTo>
                      <a:pt x="2581" y="10093"/>
                    </a:lnTo>
                    <a:lnTo>
                      <a:pt x="5485" y="9266"/>
                    </a:lnTo>
                    <a:lnTo>
                      <a:pt x="156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3"/>
              <p:cNvSpPr/>
              <p:nvPr/>
            </p:nvSpPr>
            <p:spPr>
              <a:xfrm rot="-678917" flipH="1">
                <a:off x="-852345" y="4715858"/>
                <a:ext cx="306691" cy="594347"/>
              </a:xfrm>
              <a:custGeom>
                <a:avLst/>
                <a:gdLst/>
                <a:ahLst/>
                <a:cxnLst/>
                <a:rect l="l" t="t" r="r" b="b"/>
                <a:pathLst>
                  <a:path w="5317" h="10304" extrusionOk="0">
                    <a:moveTo>
                      <a:pt x="3082" y="0"/>
                    </a:moveTo>
                    <a:lnTo>
                      <a:pt x="1" y="958"/>
                    </a:lnTo>
                    <a:lnTo>
                      <a:pt x="1733" y="5049"/>
                    </a:lnTo>
                    <a:lnTo>
                      <a:pt x="1796" y="5204"/>
                    </a:lnTo>
                    <a:lnTo>
                      <a:pt x="1820" y="5255"/>
                    </a:lnTo>
                    <a:lnTo>
                      <a:pt x="1893" y="5432"/>
                    </a:lnTo>
                    <a:lnTo>
                      <a:pt x="3955" y="10304"/>
                    </a:lnTo>
                    <a:lnTo>
                      <a:pt x="5316" y="9925"/>
                    </a:lnTo>
                    <a:lnTo>
                      <a:pt x="4132" y="4658"/>
                    </a:lnTo>
                    <a:lnTo>
                      <a:pt x="4120" y="4602"/>
                    </a:lnTo>
                    <a:lnTo>
                      <a:pt x="30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0" name="Google Shape;190;p3"/>
            <p:cNvSpPr/>
            <p:nvPr/>
          </p:nvSpPr>
          <p:spPr>
            <a:xfrm rot="-678917" flipH="1">
              <a:off x="-331980" y="3458242"/>
              <a:ext cx="66391" cy="23303"/>
            </a:xfrm>
            <a:custGeom>
              <a:avLst/>
              <a:gdLst/>
              <a:ahLst/>
              <a:cxnLst/>
              <a:rect l="l" t="t" r="r" b="b"/>
              <a:pathLst>
                <a:path w="1151" h="404" extrusionOk="0">
                  <a:moveTo>
                    <a:pt x="1151" y="54"/>
                  </a:moveTo>
                  <a:lnTo>
                    <a:pt x="25" y="403"/>
                  </a:lnTo>
                  <a:lnTo>
                    <a:pt x="23" y="403"/>
                  </a:lnTo>
                  <a:lnTo>
                    <a:pt x="18" y="377"/>
                  </a:lnTo>
                  <a:lnTo>
                    <a:pt x="1" y="352"/>
                  </a:lnTo>
                  <a:cubicBezTo>
                    <a:pt x="6" y="352"/>
                    <a:pt x="6" y="348"/>
                    <a:pt x="8" y="348"/>
                  </a:cubicBezTo>
                  <a:lnTo>
                    <a:pt x="1129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 rot="-678917" flipH="1">
              <a:off x="-339831" y="3496684"/>
              <a:ext cx="73082" cy="24284"/>
            </a:xfrm>
            <a:custGeom>
              <a:avLst/>
              <a:gdLst/>
              <a:ahLst/>
              <a:cxnLst/>
              <a:rect l="l" t="t" r="r" b="b"/>
              <a:pathLst>
                <a:path w="1267" h="421" extrusionOk="0">
                  <a:moveTo>
                    <a:pt x="1267" y="49"/>
                  </a:moveTo>
                  <a:cubicBezTo>
                    <a:pt x="1010" y="127"/>
                    <a:pt x="401" y="304"/>
                    <a:pt x="12" y="420"/>
                  </a:cubicBezTo>
                  <a:lnTo>
                    <a:pt x="0" y="365"/>
                  </a:lnTo>
                  <a:cubicBezTo>
                    <a:pt x="405" y="243"/>
                    <a:pt x="985" y="73"/>
                    <a:pt x="1245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 rot="-678917" flipH="1">
              <a:off x="-292665" y="3471815"/>
              <a:ext cx="20592" cy="38531"/>
            </a:xfrm>
            <a:custGeom>
              <a:avLst/>
              <a:gdLst/>
              <a:ahLst/>
              <a:cxnLst/>
              <a:rect l="l" t="t" r="r" b="b"/>
              <a:pathLst>
                <a:path w="357" h="668" extrusionOk="0">
                  <a:moveTo>
                    <a:pt x="328" y="668"/>
                  </a:moveTo>
                  <a:cubicBezTo>
                    <a:pt x="318" y="668"/>
                    <a:pt x="306" y="663"/>
                    <a:pt x="303" y="653"/>
                  </a:cubicBezTo>
                  <a:lnTo>
                    <a:pt x="5" y="44"/>
                  </a:lnTo>
                  <a:cubicBezTo>
                    <a:pt x="0" y="27"/>
                    <a:pt x="5" y="13"/>
                    <a:pt x="17" y="8"/>
                  </a:cubicBezTo>
                  <a:cubicBezTo>
                    <a:pt x="32" y="0"/>
                    <a:pt x="49" y="8"/>
                    <a:pt x="54" y="20"/>
                  </a:cubicBezTo>
                  <a:lnTo>
                    <a:pt x="352" y="629"/>
                  </a:lnTo>
                  <a:cubicBezTo>
                    <a:pt x="357" y="643"/>
                    <a:pt x="352" y="658"/>
                    <a:pt x="340" y="665"/>
                  </a:cubicBezTo>
                  <a:cubicBezTo>
                    <a:pt x="333" y="668"/>
                    <a:pt x="330" y="668"/>
                    <a:pt x="328" y="668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 rot="-678917" flipH="1">
              <a:off x="-1477379" y="4634024"/>
              <a:ext cx="441838" cy="712190"/>
            </a:xfrm>
            <a:custGeom>
              <a:avLst/>
              <a:gdLst/>
              <a:ahLst/>
              <a:cxnLst/>
              <a:rect l="l" t="t" r="r" b="b"/>
              <a:pathLst>
                <a:path w="7660" h="12347" extrusionOk="0">
                  <a:moveTo>
                    <a:pt x="5166" y="0"/>
                  </a:moveTo>
                  <a:lnTo>
                    <a:pt x="1730" y="1068"/>
                  </a:lnTo>
                  <a:lnTo>
                    <a:pt x="1745" y="1099"/>
                  </a:lnTo>
                  <a:lnTo>
                    <a:pt x="1" y="1674"/>
                  </a:lnTo>
                  <a:lnTo>
                    <a:pt x="2880" y="12347"/>
                  </a:lnTo>
                  <a:lnTo>
                    <a:pt x="6114" y="11425"/>
                  </a:lnTo>
                  <a:lnTo>
                    <a:pt x="6114" y="11425"/>
                  </a:lnTo>
                  <a:lnTo>
                    <a:pt x="6139" y="11483"/>
                  </a:lnTo>
                  <a:lnTo>
                    <a:pt x="7660" y="11061"/>
                  </a:lnTo>
                  <a:lnTo>
                    <a:pt x="6333" y="5190"/>
                  </a:lnTo>
                  <a:lnTo>
                    <a:pt x="6321" y="5129"/>
                  </a:lnTo>
                  <a:lnTo>
                    <a:pt x="51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 rot="-678917" flipH="1">
              <a:off x="-1935958" y="3325751"/>
              <a:ext cx="614535" cy="2275638"/>
            </a:xfrm>
            <a:custGeom>
              <a:avLst/>
              <a:gdLst/>
              <a:ahLst/>
              <a:cxnLst/>
              <a:rect l="l" t="t" r="r" b="b"/>
              <a:pathLst>
                <a:path w="10654" h="39452" extrusionOk="0">
                  <a:moveTo>
                    <a:pt x="65" y="1"/>
                  </a:moveTo>
                  <a:cubicBezTo>
                    <a:pt x="59" y="1"/>
                    <a:pt x="54" y="2"/>
                    <a:pt x="49" y="3"/>
                  </a:cubicBezTo>
                  <a:cubicBezTo>
                    <a:pt x="17" y="13"/>
                    <a:pt x="0" y="42"/>
                    <a:pt x="10" y="74"/>
                  </a:cubicBezTo>
                  <a:lnTo>
                    <a:pt x="10535" y="39410"/>
                  </a:lnTo>
                  <a:cubicBezTo>
                    <a:pt x="10542" y="39435"/>
                    <a:pt x="10566" y="39452"/>
                    <a:pt x="10590" y="39452"/>
                  </a:cubicBezTo>
                  <a:cubicBezTo>
                    <a:pt x="10593" y="39452"/>
                    <a:pt x="10600" y="39452"/>
                    <a:pt x="10605" y="39449"/>
                  </a:cubicBezTo>
                  <a:cubicBezTo>
                    <a:pt x="10636" y="39440"/>
                    <a:pt x="10653" y="39410"/>
                    <a:pt x="10644" y="39379"/>
                  </a:cubicBezTo>
                  <a:lnTo>
                    <a:pt x="119" y="42"/>
                  </a:lnTo>
                  <a:cubicBezTo>
                    <a:pt x="111" y="18"/>
                    <a:pt x="89" y="1"/>
                    <a:pt x="65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 rot="-678917" flipH="1">
              <a:off x="-852707" y="4732177"/>
              <a:ext cx="132609" cy="595385"/>
            </a:xfrm>
            <a:custGeom>
              <a:avLst/>
              <a:gdLst/>
              <a:ahLst/>
              <a:cxnLst/>
              <a:rect l="l" t="t" r="r" b="b"/>
              <a:pathLst>
                <a:path w="2299" h="10322" extrusionOk="0">
                  <a:moveTo>
                    <a:pt x="29" y="0"/>
                  </a:moveTo>
                  <a:cubicBezTo>
                    <a:pt x="28" y="0"/>
                    <a:pt x="26" y="1"/>
                    <a:pt x="25" y="1"/>
                  </a:cubicBezTo>
                  <a:cubicBezTo>
                    <a:pt x="8" y="6"/>
                    <a:pt x="1" y="20"/>
                    <a:pt x="3" y="35"/>
                  </a:cubicBezTo>
                  <a:lnTo>
                    <a:pt x="2235" y="9928"/>
                  </a:lnTo>
                  <a:lnTo>
                    <a:pt x="913" y="10268"/>
                  </a:lnTo>
                  <a:cubicBezTo>
                    <a:pt x="898" y="10270"/>
                    <a:pt x="889" y="10285"/>
                    <a:pt x="891" y="10299"/>
                  </a:cubicBezTo>
                  <a:cubicBezTo>
                    <a:pt x="894" y="10312"/>
                    <a:pt x="906" y="10321"/>
                    <a:pt x="918" y="10321"/>
                  </a:cubicBezTo>
                  <a:lnTo>
                    <a:pt x="925" y="10321"/>
                  </a:lnTo>
                  <a:lnTo>
                    <a:pt x="2274" y="9977"/>
                  </a:lnTo>
                  <a:cubicBezTo>
                    <a:pt x="2289" y="9972"/>
                    <a:pt x="2298" y="9957"/>
                    <a:pt x="2296" y="9943"/>
                  </a:cubicBezTo>
                  <a:lnTo>
                    <a:pt x="57" y="23"/>
                  </a:lnTo>
                  <a:cubicBezTo>
                    <a:pt x="54" y="10"/>
                    <a:pt x="42" y="0"/>
                    <a:pt x="29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 rot="-678917" flipH="1">
              <a:off x="-804156" y="5305565"/>
              <a:ext cx="81215" cy="54336"/>
            </a:xfrm>
            <a:custGeom>
              <a:avLst/>
              <a:gdLst/>
              <a:ahLst/>
              <a:cxnLst/>
              <a:rect l="l" t="t" r="r" b="b"/>
              <a:pathLst>
                <a:path w="1408" h="942" extrusionOk="0">
                  <a:moveTo>
                    <a:pt x="1183" y="0"/>
                  </a:moveTo>
                  <a:cubicBezTo>
                    <a:pt x="1179" y="0"/>
                    <a:pt x="1176" y="1"/>
                    <a:pt x="1172" y="3"/>
                  </a:cubicBezTo>
                  <a:cubicBezTo>
                    <a:pt x="1158" y="7"/>
                    <a:pt x="1148" y="24"/>
                    <a:pt x="1153" y="39"/>
                  </a:cubicBezTo>
                  <a:lnTo>
                    <a:pt x="1342" y="565"/>
                  </a:lnTo>
                  <a:lnTo>
                    <a:pt x="25" y="888"/>
                  </a:lnTo>
                  <a:cubicBezTo>
                    <a:pt x="10" y="891"/>
                    <a:pt x="1" y="905"/>
                    <a:pt x="5" y="922"/>
                  </a:cubicBezTo>
                  <a:cubicBezTo>
                    <a:pt x="8" y="934"/>
                    <a:pt x="20" y="941"/>
                    <a:pt x="32" y="941"/>
                  </a:cubicBezTo>
                  <a:lnTo>
                    <a:pt x="42" y="941"/>
                  </a:lnTo>
                  <a:lnTo>
                    <a:pt x="1383" y="614"/>
                  </a:lnTo>
                  <a:cubicBezTo>
                    <a:pt x="1393" y="612"/>
                    <a:pt x="1400" y="607"/>
                    <a:pt x="1403" y="599"/>
                  </a:cubicBezTo>
                  <a:cubicBezTo>
                    <a:pt x="1408" y="595"/>
                    <a:pt x="1408" y="585"/>
                    <a:pt x="1405" y="578"/>
                  </a:cubicBezTo>
                  <a:lnTo>
                    <a:pt x="1209" y="20"/>
                  </a:lnTo>
                  <a:cubicBezTo>
                    <a:pt x="1203" y="8"/>
                    <a:pt x="1193" y="0"/>
                    <a:pt x="118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 rot="-678917" flipH="1">
              <a:off x="-762643" y="4783368"/>
              <a:ext cx="321111" cy="554259"/>
            </a:xfrm>
            <a:custGeom>
              <a:avLst/>
              <a:gdLst/>
              <a:ahLst/>
              <a:cxnLst/>
              <a:rect l="l" t="t" r="r" b="b"/>
              <a:pathLst>
                <a:path w="5567" h="9609" extrusionOk="0">
                  <a:moveTo>
                    <a:pt x="30" y="1"/>
                  </a:moveTo>
                  <a:cubicBezTo>
                    <a:pt x="29" y="1"/>
                    <a:pt x="27" y="1"/>
                    <a:pt x="25" y="1"/>
                  </a:cubicBezTo>
                  <a:cubicBezTo>
                    <a:pt x="10" y="6"/>
                    <a:pt x="1" y="20"/>
                    <a:pt x="3" y="35"/>
                  </a:cubicBezTo>
                  <a:lnTo>
                    <a:pt x="2589" y="9572"/>
                  </a:lnTo>
                  <a:lnTo>
                    <a:pt x="2592" y="9589"/>
                  </a:lnTo>
                  <a:cubicBezTo>
                    <a:pt x="2594" y="9601"/>
                    <a:pt x="2606" y="9608"/>
                    <a:pt x="2619" y="9608"/>
                  </a:cubicBezTo>
                  <a:lnTo>
                    <a:pt x="2626" y="9608"/>
                  </a:lnTo>
                  <a:lnTo>
                    <a:pt x="2633" y="9606"/>
                  </a:lnTo>
                  <a:lnTo>
                    <a:pt x="5566" y="8820"/>
                  </a:lnTo>
                  <a:lnTo>
                    <a:pt x="5544" y="8771"/>
                  </a:lnTo>
                  <a:lnTo>
                    <a:pt x="2638" y="9548"/>
                  </a:lnTo>
                  <a:lnTo>
                    <a:pt x="59" y="23"/>
                  </a:lnTo>
                  <a:cubicBezTo>
                    <a:pt x="57" y="10"/>
                    <a:pt x="45" y="1"/>
                    <a:pt x="30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 rot="-678917" flipH="1">
              <a:off x="-717997" y="5327158"/>
              <a:ext cx="215555" cy="57566"/>
            </a:xfrm>
            <a:custGeom>
              <a:avLst/>
              <a:gdLst/>
              <a:ahLst/>
              <a:cxnLst/>
              <a:rect l="l" t="t" r="r" b="b"/>
              <a:pathLst>
                <a:path w="3737" h="998" extrusionOk="0">
                  <a:moveTo>
                    <a:pt x="3717" y="0"/>
                  </a:moveTo>
                  <a:lnTo>
                    <a:pt x="100" y="924"/>
                  </a:lnTo>
                  <a:lnTo>
                    <a:pt x="582" y="303"/>
                  </a:lnTo>
                  <a:lnTo>
                    <a:pt x="587" y="294"/>
                  </a:lnTo>
                  <a:cubicBezTo>
                    <a:pt x="597" y="282"/>
                    <a:pt x="594" y="265"/>
                    <a:pt x="582" y="255"/>
                  </a:cubicBezTo>
                  <a:cubicBezTo>
                    <a:pt x="577" y="251"/>
                    <a:pt x="571" y="249"/>
                    <a:pt x="565" y="249"/>
                  </a:cubicBezTo>
                  <a:cubicBezTo>
                    <a:pt x="556" y="249"/>
                    <a:pt x="547" y="253"/>
                    <a:pt x="541" y="260"/>
                  </a:cubicBezTo>
                  <a:lnTo>
                    <a:pt x="534" y="269"/>
                  </a:lnTo>
                  <a:lnTo>
                    <a:pt x="5" y="951"/>
                  </a:lnTo>
                  <a:cubicBezTo>
                    <a:pt x="0" y="961"/>
                    <a:pt x="0" y="975"/>
                    <a:pt x="5" y="985"/>
                  </a:cubicBezTo>
                  <a:cubicBezTo>
                    <a:pt x="7" y="995"/>
                    <a:pt x="17" y="997"/>
                    <a:pt x="27" y="997"/>
                  </a:cubicBezTo>
                  <a:lnTo>
                    <a:pt x="34" y="997"/>
                  </a:lnTo>
                  <a:lnTo>
                    <a:pt x="3736" y="51"/>
                  </a:lnTo>
                  <a:lnTo>
                    <a:pt x="3717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 rot="-678917" flipH="1">
              <a:off x="-578575" y="4769929"/>
              <a:ext cx="157931" cy="566775"/>
            </a:xfrm>
            <a:custGeom>
              <a:avLst/>
              <a:gdLst/>
              <a:ahLst/>
              <a:cxnLst/>
              <a:rect l="l" t="t" r="r" b="b"/>
              <a:pathLst>
                <a:path w="2738" h="9826" extrusionOk="0">
                  <a:moveTo>
                    <a:pt x="32" y="0"/>
                  </a:moveTo>
                  <a:cubicBezTo>
                    <a:pt x="29" y="0"/>
                    <a:pt x="26" y="1"/>
                    <a:pt x="23" y="2"/>
                  </a:cubicBezTo>
                  <a:cubicBezTo>
                    <a:pt x="11" y="4"/>
                    <a:pt x="1" y="21"/>
                    <a:pt x="6" y="36"/>
                  </a:cubicBezTo>
                  <a:lnTo>
                    <a:pt x="2682" y="9803"/>
                  </a:lnTo>
                  <a:cubicBezTo>
                    <a:pt x="2687" y="9815"/>
                    <a:pt x="2699" y="9825"/>
                    <a:pt x="2711" y="9825"/>
                  </a:cubicBezTo>
                  <a:cubicBezTo>
                    <a:pt x="2713" y="9825"/>
                    <a:pt x="2716" y="9825"/>
                    <a:pt x="2716" y="9818"/>
                  </a:cubicBezTo>
                  <a:cubicBezTo>
                    <a:pt x="2728" y="9815"/>
                    <a:pt x="2738" y="9801"/>
                    <a:pt x="2735" y="9786"/>
                  </a:cubicBezTo>
                  <a:lnTo>
                    <a:pt x="57" y="21"/>
                  </a:lnTo>
                  <a:cubicBezTo>
                    <a:pt x="55" y="8"/>
                    <a:pt x="44" y="0"/>
                    <a:pt x="32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 rot="-678917" flipH="1">
              <a:off x="-695626" y="5001586"/>
              <a:ext cx="79715" cy="316612"/>
            </a:xfrm>
            <a:custGeom>
              <a:avLst/>
              <a:gdLst/>
              <a:ahLst/>
              <a:cxnLst/>
              <a:rect l="l" t="t" r="r" b="b"/>
              <a:pathLst>
                <a:path w="1382" h="5489" extrusionOk="0">
                  <a:moveTo>
                    <a:pt x="1" y="0"/>
                  </a:moveTo>
                  <a:lnTo>
                    <a:pt x="1" y="0"/>
                  </a:lnTo>
                  <a:cubicBezTo>
                    <a:pt x="23" y="66"/>
                    <a:pt x="947" y="3819"/>
                    <a:pt x="1323" y="5466"/>
                  </a:cubicBezTo>
                  <a:cubicBezTo>
                    <a:pt x="1326" y="5478"/>
                    <a:pt x="1338" y="5488"/>
                    <a:pt x="1350" y="5488"/>
                  </a:cubicBezTo>
                  <a:lnTo>
                    <a:pt x="1357" y="5488"/>
                  </a:lnTo>
                  <a:cubicBezTo>
                    <a:pt x="1372" y="5483"/>
                    <a:pt x="1381" y="5469"/>
                    <a:pt x="1377" y="5454"/>
                  </a:cubicBezTo>
                  <a:cubicBezTo>
                    <a:pt x="1192" y="4651"/>
                    <a:pt x="151" y="359"/>
                    <a:pt x="151" y="35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 rot="-678917" flipH="1">
              <a:off x="-648562" y="4993420"/>
              <a:ext cx="130590" cy="36281"/>
            </a:xfrm>
            <a:custGeom>
              <a:avLst/>
              <a:gdLst/>
              <a:ahLst/>
              <a:cxnLst/>
              <a:rect l="l" t="t" r="r" b="b"/>
              <a:pathLst>
                <a:path w="2264" h="629" extrusionOk="0">
                  <a:moveTo>
                    <a:pt x="2232" y="0"/>
                  </a:moveTo>
                  <a:cubicBezTo>
                    <a:pt x="2230" y="0"/>
                    <a:pt x="2229" y="0"/>
                    <a:pt x="2227" y="1"/>
                  </a:cubicBezTo>
                  <a:lnTo>
                    <a:pt x="25" y="573"/>
                  </a:lnTo>
                  <a:cubicBezTo>
                    <a:pt x="10" y="578"/>
                    <a:pt x="0" y="593"/>
                    <a:pt x="5" y="607"/>
                  </a:cubicBezTo>
                  <a:cubicBezTo>
                    <a:pt x="8" y="619"/>
                    <a:pt x="20" y="629"/>
                    <a:pt x="32" y="629"/>
                  </a:cubicBezTo>
                  <a:lnTo>
                    <a:pt x="37" y="629"/>
                  </a:lnTo>
                  <a:lnTo>
                    <a:pt x="2240" y="56"/>
                  </a:lnTo>
                  <a:cubicBezTo>
                    <a:pt x="2254" y="51"/>
                    <a:pt x="2264" y="37"/>
                    <a:pt x="2261" y="22"/>
                  </a:cubicBezTo>
                  <a:cubicBezTo>
                    <a:pt x="2257" y="9"/>
                    <a:pt x="2245" y="0"/>
                    <a:pt x="2232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 rot="-678917" flipH="1">
              <a:off x="-787608" y="4985175"/>
              <a:ext cx="136070" cy="37723"/>
            </a:xfrm>
            <a:custGeom>
              <a:avLst/>
              <a:gdLst/>
              <a:ahLst/>
              <a:cxnLst/>
              <a:rect l="l" t="t" r="r" b="b"/>
              <a:pathLst>
                <a:path w="2359" h="654" extrusionOk="0">
                  <a:moveTo>
                    <a:pt x="2328" y="0"/>
                  </a:moveTo>
                  <a:cubicBezTo>
                    <a:pt x="2327" y="0"/>
                    <a:pt x="2326" y="0"/>
                    <a:pt x="2325" y="0"/>
                  </a:cubicBezTo>
                  <a:lnTo>
                    <a:pt x="2320" y="0"/>
                  </a:lnTo>
                  <a:lnTo>
                    <a:pt x="0" y="602"/>
                  </a:lnTo>
                  <a:lnTo>
                    <a:pt x="22" y="653"/>
                  </a:lnTo>
                  <a:lnTo>
                    <a:pt x="2334" y="56"/>
                  </a:lnTo>
                  <a:cubicBezTo>
                    <a:pt x="2349" y="54"/>
                    <a:pt x="2359" y="34"/>
                    <a:pt x="2354" y="22"/>
                  </a:cubicBezTo>
                  <a:cubicBezTo>
                    <a:pt x="2352" y="9"/>
                    <a:pt x="2340" y="0"/>
                    <a:pt x="2328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 rot="-678917" flipH="1">
              <a:off x="-679694" y="4746587"/>
              <a:ext cx="75908" cy="268852"/>
            </a:xfrm>
            <a:custGeom>
              <a:avLst/>
              <a:gdLst/>
              <a:ahLst/>
              <a:cxnLst/>
              <a:rect l="l" t="t" r="r" b="b"/>
              <a:pathLst>
                <a:path w="1316" h="4661" extrusionOk="0">
                  <a:moveTo>
                    <a:pt x="33" y="1"/>
                  </a:moveTo>
                  <a:cubicBezTo>
                    <a:pt x="30" y="1"/>
                    <a:pt x="27" y="1"/>
                    <a:pt x="24" y="2"/>
                  </a:cubicBezTo>
                  <a:cubicBezTo>
                    <a:pt x="7" y="5"/>
                    <a:pt x="0" y="19"/>
                    <a:pt x="3" y="34"/>
                  </a:cubicBezTo>
                  <a:lnTo>
                    <a:pt x="1155" y="4277"/>
                  </a:lnTo>
                  <a:lnTo>
                    <a:pt x="1315" y="4660"/>
                  </a:lnTo>
                  <a:lnTo>
                    <a:pt x="56" y="19"/>
                  </a:lnTo>
                  <a:cubicBezTo>
                    <a:pt x="54" y="8"/>
                    <a:pt x="44" y="1"/>
                    <a:pt x="33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4" name="Google Shape;204;p3"/>
            <p:cNvGrpSpPr/>
            <p:nvPr/>
          </p:nvGrpSpPr>
          <p:grpSpPr>
            <a:xfrm rot="-678859" flipH="1">
              <a:off x="-1650365" y="3241271"/>
              <a:ext cx="1505393" cy="2212400"/>
              <a:chOff x="-1140441" y="200517"/>
              <a:chExt cx="1470109" cy="2160545"/>
            </a:xfrm>
          </p:grpSpPr>
          <p:sp>
            <p:nvSpPr>
              <p:cNvPr id="205" name="Google Shape;205;p3"/>
              <p:cNvSpPr/>
              <p:nvPr/>
            </p:nvSpPr>
            <p:spPr>
              <a:xfrm>
                <a:off x="-926552" y="1635045"/>
                <a:ext cx="273933" cy="97789"/>
              </a:xfrm>
              <a:custGeom>
                <a:avLst/>
                <a:gdLst/>
                <a:ahLst/>
                <a:cxnLst/>
                <a:rect l="l" t="t" r="r" b="b"/>
                <a:pathLst>
                  <a:path w="4863" h="1736" extrusionOk="0">
                    <a:moveTo>
                      <a:pt x="4840" y="1"/>
                    </a:moveTo>
                    <a:lnTo>
                      <a:pt x="0" y="1680"/>
                    </a:lnTo>
                    <a:lnTo>
                      <a:pt x="12" y="1736"/>
                    </a:lnTo>
                    <a:lnTo>
                      <a:pt x="4862" y="52"/>
                    </a:lnTo>
                    <a:lnTo>
                      <a:pt x="4840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3"/>
              <p:cNvSpPr/>
              <p:nvPr/>
            </p:nvSpPr>
            <p:spPr>
              <a:xfrm>
                <a:off x="-653910" y="1293566"/>
                <a:ext cx="983578" cy="344402"/>
              </a:xfrm>
              <a:custGeom>
                <a:avLst/>
                <a:gdLst/>
                <a:ahLst/>
                <a:cxnLst/>
                <a:rect l="l" t="t" r="r" b="b"/>
                <a:pathLst>
                  <a:path w="17461" h="6114" extrusionOk="0">
                    <a:moveTo>
                      <a:pt x="17441" y="0"/>
                    </a:moveTo>
                    <a:lnTo>
                      <a:pt x="0" y="6063"/>
                    </a:lnTo>
                    <a:lnTo>
                      <a:pt x="22" y="6114"/>
                    </a:lnTo>
                    <a:lnTo>
                      <a:pt x="11859" y="2002"/>
                    </a:lnTo>
                    <a:lnTo>
                      <a:pt x="17461" y="97"/>
                    </a:lnTo>
                    <a:lnTo>
                      <a:pt x="174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>
                <a:off x="-953197" y="1517651"/>
                <a:ext cx="250781" cy="91649"/>
              </a:xfrm>
              <a:custGeom>
                <a:avLst/>
                <a:gdLst/>
                <a:ahLst/>
                <a:cxnLst/>
                <a:rect l="l" t="t" r="r" b="b"/>
                <a:pathLst>
                  <a:path w="4452" h="1627" extrusionOk="0">
                    <a:moveTo>
                      <a:pt x="4433" y="1"/>
                    </a:moveTo>
                    <a:lnTo>
                      <a:pt x="0" y="1571"/>
                    </a:lnTo>
                    <a:lnTo>
                      <a:pt x="12" y="1626"/>
                    </a:lnTo>
                    <a:lnTo>
                      <a:pt x="4452" y="52"/>
                    </a:lnTo>
                    <a:lnTo>
                      <a:pt x="4433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3"/>
              <p:cNvSpPr/>
              <p:nvPr/>
            </p:nvSpPr>
            <p:spPr>
              <a:xfrm>
                <a:off x="-703537" y="1364600"/>
                <a:ext cx="432051" cy="155978"/>
              </a:xfrm>
              <a:custGeom>
                <a:avLst/>
                <a:gdLst/>
                <a:ahLst/>
                <a:cxnLst/>
                <a:rect l="l" t="t" r="r" b="b"/>
                <a:pathLst>
                  <a:path w="7670" h="2769" extrusionOk="0">
                    <a:moveTo>
                      <a:pt x="7669" y="1"/>
                    </a:moveTo>
                    <a:lnTo>
                      <a:pt x="7585" y="30"/>
                    </a:lnTo>
                    <a:lnTo>
                      <a:pt x="1" y="2718"/>
                    </a:lnTo>
                    <a:lnTo>
                      <a:pt x="20" y="2769"/>
                    </a:lnTo>
                    <a:lnTo>
                      <a:pt x="7536" y="107"/>
                    </a:lnTo>
                    <a:lnTo>
                      <a:pt x="7621" y="76"/>
                    </a:lnTo>
                    <a:lnTo>
                      <a:pt x="7669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3"/>
              <p:cNvSpPr/>
              <p:nvPr/>
            </p:nvSpPr>
            <p:spPr>
              <a:xfrm>
                <a:off x="-655318" y="1571166"/>
                <a:ext cx="212589" cy="150457"/>
              </a:xfrm>
              <a:custGeom>
                <a:avLst/>
                <a:gdLst/>
                <a:ahLst/>
                <a:cxnLst/>
                <a:rect l="l" t="t" r="r" b="b"/>
                <a:pathLst>
                  <a:path w="3774" h="2671" extrusionOk="0">
                    <a:moveTo>
                      <a:pt x="3278" y="0"/>
                    </a:moveTo>
                    <a:cubicBezTo>
                      <a:pt x="3276" y="0"/>
                      <a:pt x="3273" y="1"/>
                      <a:pt x="3271" y="2"/>
                    </a:cubicBezTo>
                    <a:lnTo>
                      <a:pt x="25" y="1130"/>
                    </a:lnTo>
                    <a:cubicBezTo>
                      <a:pt x="11" y="1137"/>
                      <a:pt x="1" y="1152"/>
                      <a:pt x="8" y="1166"/>
                    </a:cubicBezTo>
                    <a:cubicBezTo>
                      <a:pt x="12" y="1180"/>
                      <a:pt x="24" y="1187"/>
                      <a:pt x="36" y="1187"/>
                    </a:cubicBezTo>
                    <a:cubicBezTo>
                      <a:pt x="39" y="1187"/>
                      <a:pt x="42" y="1187"/>
                      <a:pt x="45" y="1186"/>
                    </a:cubicBezTo>
                    <a:lnTo>
                      <a:pt x="3262" y="70"/>
                    </a:lnTo>
                    <a:lnTo>
                      <a:pt x="3710" y="1673"/>
                    </a:lnTo>
                    <a:lnTo>
                      <a:pt x="656" y="2617"/>
                    </a:lnTo>
                    <a:cubicBezTo>
                      <a:pt x="641" y="2620"/>
                      <a:pt x="632" y="2634"/>
                      <a:pt x="639" y="2651"/>
                    </a:cubicBezTo>
                    <a:cubicBezTo>
                      <a:pt x="641" y="2661"/>
                      <a:pt x="654" y="2671"/>
                      <a:pt x="666" y="2671"/>
                    </a:cubicBezTo>
                    <a:cubicBezTo>
                      <a:pt x="668" y="2671"/>
                      <a:pt x="673" y="2671"/>
                      <a:pt x="673" y="2668"/>
                    </a:cubicBezTo>
                    <a:lnTo>
                      <a:pt x="3754" y="1717"/>
                    </a:lnTo>
                    <a:cubicBezTo>
                      <a:pt x="3766" y="1712"/>
                      <a:pt x="3774" y="1698"/>
                      <a:pt x="3771" y="1683"/>
                    </a:cubicBezTo>
                    <a:lnTo>
                      <a:pt x="3308" y="24"/>
                    </a:lnTo>
                    <a:cubicBezTo>
                      <a:pt x="3305" y="14"/>
                      <a:pt x="3298" y="9"/>
                      <a:pt x="3293" y="7"/>
                    </a:cubicBezTo>
                    <a:cubicBezTo>
                      <a:pt x="3289" y="2"/>
                      <a:pt x="3283" y="0"/>
                      <a:pt x="32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3"/>
              <p:cNvSpPr/>
              <p:nvPr/>
            </p:nvSpPr>
            <p:spPr>
              <a:xfrm>
                <a:off x="-525588" y="1655156"/>
                <a:ext cx="10139" cy="32840"/>
              </a:xfrm>
              <a:custGeom>
                <a:avLst/>
                <a:gdLst/>
                <a:ahLst/>
                <a:cxnLst/>
                <a:rect l="l" t="t" r="r" b="b"/>
                <a:pathLst>
                  <a:path w="180" h="583" extrusionOk="0">
                    <a:moveTo>
                      <a:pt x="29" y="0"/>
                    </a:moveTo>
                    <a:cubicBezTo>
                      <a:pt x="28" y="0"/>
                      <a:pt x="26" y="0"/>
                      <a:pt x="25" y="1"/>
                    </a:cubicBezTo>
                    <a:cubicBezTo>
                      <a:pt x="10" y="3"/>
                      <a:pt x="0" y="20"/>
                      <a:pt x="3" y="34"/>
                    </a:cubicBezTo>
                    <a:lnTo>
                      <a:pt x="122" y="561"/>
                    </a:lnTo>
                    <a:cubicBezTo>
                      <a:pt x="124" y="573"/>
                      <a:pt x="136" y="583"/>
                      <a:pt x="148" y="583"/>
                    </a:cubicBezTo>
                    <a:lnTo>
                      <a:pt x="156" y="583"/>
                    </a:lnTo>
                    <a:cubicBezTo>
                      <a:pt x="170" y="580"/>
                      <a:pt x="180" y="566"/>
                      <a:pt x="177" y="549"/>
                    </a:cubicBezTo>
                    <a:lnTo>
                      <a:pt x="59" y="22"/>
                    </a:lnTo>
                    <a:cubicBezTo>
                      <a:pt x="56" y="9"/>
                      <a:pt x="42" y="0"/>
                      <a:pt x="2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3"/>
              <p:cNvSpPr/>
              <p:nvPr/>
            </p:nvSpPr>
            <p:spPr>
              <a:xfrm>
                <a:off x="-692328" y="1707318"/>
                <a:ext cx="18251" cy="34530"/>
              </a:xfrm>
              <a:custGeom>
                <a:avLst/>
                <a:gdLst/>
                <a:ahLst/>
                <a:cxnLst/>
                <a:rect l="l" t="t" r="r" b="b"/>
                <a:pathLst>
                  <a:path w="324" h="613" extrusionOk="0">
                    <a:moveTo>
                      <a:pt x="31" y="1"/>
                    </a:moveTo>
                    <a:cubicBezTo>
                      <a:pt x="28" y="1"/>
                      <a:pt x="24" y="2"/>
                      <a:pt x="20" y="4"/>
                    </a:cubicBezTo>
                    <a:cubicBezTo>
                      <a:pt x="8" y="9"/>
                      <a:pt x="0" y="23"/>
                      <a:pt x="8" y="40"/>
                    </a:cubicBezTo>
                    <a:lnTo>
                      <a:pt x="267" y="598"/>
                    </a:lnTo>
                    <a:cubicBezTo>
                      <a:pt x="270" y="605"/>
                      <a:pt x="282" y="613"/>
                      <a:pt x="292" y="613"/>
                    </a:cubicBezTo>
                    <a:lnTo>
                      <a:pt x="304" y="613"/>
                    </a:lnTo>
                    <a:cubicBezTo>
                      <a:pt x="316" y="605"/>
                      <a:pt x="323" y="591"/>
                      <a:pt x="316" y="576"/>
                    </a:cubicBezTo>
                    <a:lnTo>
                      <a:pt x="56" y="18"/>
                    </a:lnTo>
                    <a:cubicBezTo>
                      <a:pt x="51" y="8"/>
                      <a:pt x="42" y="1"/>
                      <a:pt x="3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3"/>
              <p:cNvSpPr/>
              <p:nvPr/>
            </p:nvSpPr>
            <p:spPr>
              <a:xfrm>
                <a:off x="-778007" y="1635214"/>
                <a:ext cx="160878" cy="130855"/>
              </a:xfrm>
              <a:custGeom>
                <a:avLst/>
                <a:gdLst/>
                <a:ahLst/>
                <a:cxnLst/>
                <a:rect l="l" t="t" r="r" b="b"/>
                <a:pathLst>
                  <a:path w="2856" h="2323" extrusionOk="0">
                    <a:moveTo>
                      <a:pt x="2203" y="0"/>
                    </a:moveTo>
                    <a:lnTo>
                      <a:pt x="17" y="757"/>
                    </a:lnTo>
                    <a:cubicBezTo>
                      <a:pt x="12" y="762"/>
                      <a:pt x="5" y="767"/>
                      <a:pt x="3" y="774"/>
                    </a:cubicBezTo>
                    <a:cubicBezTo>
                      <a:pt x="0" y="779"/>
                      <a:pt x="0" y="784"/>
                      <a:pt x="3" y="794"/>
                    </a:cubicBezTo>
                    <a:lnTo>
                      <a:pt x="561" y="2305"/>
                    </a:lnTo>
                    <a:cubicBezTo>
                      <a:pt x="566" y="2317"/>
                      <a:pt x="575" y="2322"/>
                      <a:pt x="587" y="2322"/>
                    </a:cubicBezTo>
                    <a:cubicBezTo>
                      <a:pt x="590" y="2322"/>
                      <a:pt x="595" y="2322"/>
                      <a:pt x="597" y="2320"/>
                    </a:cubicBezTo>
                    <a:cubicBezTo>
                      <a:pt x="619" y="2312"/>
                      <a:pt x="2456" y="1674"/>
                      <a:pt x="2856" y="1534"/>
                    </a:cubicBezTo>
                    <a:lnTo>
                      <a:pt x="2832" y="1483"/>
                    </a:lnTo>
                    <a:cubicBezTo>
                      <a:pt x="2451" y="1616"/>
                      <a:pt x="840" y="2177"/>
                      <a:pt x="602" y="2259"/>
                    </a:cubicBezTo>
                    <a:lnTo>
                      <a:pt x="63" y="801"/>
                    </a:lnTo>
                    <a:lnTo>
                      <a:pt x="2223" y="51"/>
                    </a:lnTo>
                    <a:lnTo>
                      <a:pt x="2225" y="51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3"/>
              <p:cNvSpPr/>
              <p:nvPr/>
            </p:nvSpPr>
            <p:spPr>
              <a:xfrm>
                <a:off x="-233962" y="1373218"/>
                <a:ext cx="526348" cy="845006"/>
              </a:xfrm>
              <a:custGeom>
                <a:avLst/>
                <a:gdLst/>
                <a:ahLst/>
                <a:cxnLst/>
                <a:rect l="l" t="t" r="r" b="b"/>
                <a:pathLst>
                  <a:path w="9344" h="15001" extrusionOk="0">
                    <a:moveTo>
                      <a:pt x="6061" y="68"/>
                    </a:moveTo>
                    <a:lnTo>
                      <a:pt x="6563" y="1854"/>
                    </a:lnTo>
                    <a:lnTo>
                      <a:pt x="5188" y="2279"/>
                    </a:lnTo>
                    <a:lnTo>
                      <a:pt x="5188" y="2266"/>
                    </a:lnTo>
                    <a:lnTo>
                      <a:pt x="5054" y="1679"/>
                    </a:lnTo>
                    <a:cubicBezTo>
                      <a:pt x="5052" y="1662"/>
                      <a:pt x="5039" y="1655"/>
                      <a:pt x="5024" y="1655"/>
                    </a:cubicBezTo>
                    <a:cubicBezTo>
                      <a:pt x="5022" y="1655"/>
                      <a:pt x="5020" y="1655"/>
                      <a:pt x="5018" y="1655"/>
                    </a:cubicBezTo>
                    <a:cubicBezTo>
                      <a:pt x="5001" y="1658"/>
                      <a:pt x="4991" y="1674"/>
                      <a:pt x="4993" y="1691"/>
                    </a:cubicBezTo>
                    <a:lnTo>
                      <a:pt x="5127" y="2279"/>
                    </a:lnTo>
                    <a:cubicBezTo>
                      <a:pt x="5127" y="2286"/>
                      <a:pt x="5134" y="2291"/>
                      <a:pt x="5137" y="2293"/>
                    </a:cubicBezTo>
                    <a:lnTo>
                      <a:pt x="3157" y="2907"/>
                    </a:lnTo>
                    <a:cubicBezTo>
                      <a:pt x="3150" y="2907"/>
                      <a:pt x="3147" y="2909"/>
                      <a:pt x="3145" y="2917"/>
                    </a:cubicBezTo>
                    <a:cubicBezTo>
                      <a:pt x="2951" y="2982"/>
                      <a:pt x="2499" y="3140"/>
                      <a:pt x="2034" y="3300"/>
                    </a:cubicBezTo>
                    <a:lnTo>
                      <a:pt x="1755" y="2701"/>
                    </a:lnTo>
                    <a:cubicBezTo>
                      <a:pt x="1749" y="2690"/>
                      <a:pt x="1739" y="2683"/>
                      <a:pt x="1727" y="2683"/>
                    </a:cubicBezTo>
                    <a:cubicBezTo>
                      <a:pt x="1723" y="2683"/>
                      <a:pt x="1718" y="2684"/>
                      <a:pt x="1713" y="2686"/>
                    </a:cubicBezTo>
                    <a:cubicBezTo>
                      <a:pt x="1699" y="2693"/>
                      <a:pt x="1692" y="2713"/>
                      <a:pt x="1699" y="2727"/>
                    </a:cubicBezTo>
                    <a:lnTo>
                      <a:pt x="1973" y="3322"/>
                    </a:lnTo>
                    <a:cubicBezTo>
                      <a:pt x="1776" y="3392"/>
                      <a:pt x="1580" y="3458"/>
                      <a:pt x="1398" y="3523"/>
                    </a:cubicBezTo>
                    <a:cubicBezTo>
                      <a:pt x="1049" y="3644"/>
                      <a:pt x="765" y="3744"/>
                      <a:pt x="670" y="3778"/>
                    </a:cubicBezTo>
                    <a:lnTo>
                      <a:pt x="71" y="2150"/>
                    </a:lnTo>
                    <a:lnTo>
                      <a:pt x="2478" y="1313"/>
                    </a:lnTo>
                    <a:lnTo>
                      <a:pt x="2480" y="1313"/>
                    </a:lnTo>
                    <a:lnTo>
                      <a:pt x="6061" y="68"/>
                    </a:lnTo>
                    <a:close/>
                    <a:moveTo>
                      <a:pt x="6575" y="1915"/>
                    </a:moveTo>
                    <a:lnTo>
                      <a:pt x="7725" y="7005"/>
                    </a:lnTo>
                    <a:lnTo>
                      <a:pt x="5205" y="7657"/>
                    </a:lnTo>
                    <a:lnTo>
                      <a:pt x="3873" y="2749"/>
                    </a:lnTo>
                    <a:lnTo>
                      <a:pt x="6575" y="1915"/>
                    </a:lnTo>
                    <a:close/>
                    <a:moveTo>
                      <a:pt x="3812" y="2771"/>
                    </a:moveTo>
                    <a:lnTo>
                      <a:pt x="5095" y="7495"/>
                    </a:lnTo>
                    <a:lnTo>
                      <a:pt x="5095" y="7495"/>
                    </a:lnTo>
                    <a:lnTo>
                      <a:pt x="5095" y="7495"/>
                    </a:lnTo>
                    <a:cubicBezTo>
                      <a:pt x="5098" y="7504"/>
                      <a:pt x="5112" y="7565"/>
                      <a:pt x="5141" y="7674"/>
                    </a:cubicBezTo>
                    <a:lnTo>
                      <a:pt x="2723" y="8303"/>
                    </a:lnTo>
                    <a:lnTo>
                      <a:pt x="1444" y="3572"/>
                    </a:lnTo>
                    <a:cubicBezTo>
                      <a:pt x="2080" y="3351"/>
                      <a:pt x="2914" y="3062"/>
                      <a:pt x="3179" y="2968"/>
                    </a:cubicBezTo>
                    <a:lnTo>
                      <a:pt x="3812" y="2771"/>
                    </a:lnTo>
                    <a:close/>
                    <a:moveTo>
                      <a:pt x="7733" y="7068"/>
                    </a:moveTo>
                    <a:lnTo>
                      <a:pt x="9050" y="12910"/>
                    </a:lnTo>
                    <a:lnTo>
                      <a:pt x="7575" y="13288"/>
                    </a:lnTo>
                    <a:cubicBezTo>
                      <a:pt x="7568" y="13291"/>
                      <a:pt x="7560" y="13300"/>
                      <a:pt x="7558" y="13312"/>
                    </a:cubicBezTo>
                    <a:lnTo>
                      <a:pt x="7548" y="13293"/>
                    </a:lnTo>
                    <a:lnTo>
                      <a:pt x="6621" y="13543"/>
                    </a:lnTo>
                    <a:cubicBezTo>
                      <a:pt x="6406" y="12616"/>
                      <a:pt x="5363" y="8309"/>
                      <a:pt x="5270" y="7923"/>
                    </a:cubicBezTo>
                    <a:lnTo>
                      <a:pt x="5270" y="7923"/>
                    </a:lnTo>
                    <a:lnTo>
                      <a:pt x="5270" y="7924"/>
                    </a:lnTo>
                    <a:lnTo>
                      <a:pt x="5267" y="7913"/>
                    </a:lnTo>
                    <a:lnTo>
                      <a:pt x="5267" y="7913"/>
                    </a:lnTo>
                    <a:cubicBezTo>
                      <a:pt x="5264" y="7901"/>
                      <a:pt x="5263" y="7895"/>
                      <a:pt x="5263" y="7895"/>
                    </a:cubicBezTo>
                    <a:lnTo>
                      <a:pt x="5262" y="7893"/>
                    </a:lnTo>
                    <a:lnTo>
                      <a:pt x="5217" y="7720"/>
                    </a:lnTo>
                    <a:lnTo>
                      <a:pt x="7733" y="7068"/>
                    </a:lnTo>
                    <a:close/>
                    <a:moveTo>
                      <a:pt x="5154" y="7735"/>
                    </a:moveTo>
                    <a:cubicBezTo>
                      <a:pt x="5379" y="8652"/>
                      <a:pt x="6192" y="11959"/>
                      <a:pt x="6561" y="13560"/>
                    </a:cubicBezTo>
                    <a:lnTo>
                      <a:pt x="4309" y="14162"/>
                    </a:lnTo>
                    <a:lnTo>
                      <a:pt x="2740" y="8363"/>
                    </a:lnTo>
                    <a:lnTo>
                      <a:pt x="5154" y="7735"/>
                    </a:lnTo>
                    <a:close/>
                    <a:moveTo>
                      <a:pt x="1383" y="3594"/>
                    </a:moveTo>
                    <a:lnTo>
                      <a:pt x="4251" y="14191"/>
                    </a:lnTo>
                    <a:lnTo>
                      <a:pt x="4009" y="14504"/>
                    </a:lnTo>
                    <a:lnTo>
                      <a:pt x="1054" y="3708"/>
                    </a:lnTo>
                    <a:cubicBezTo>
                      <a:pt x="1151" y="3674"/>
                      <a:pt x="1262" y="3635"/>
                      <a:pt x="1383" y="3594"/>
                    </a:cubicBezTo>
                    <a:close/>
                    <a:moveTo>
                      <a:pt x="9074" y="12965"/>
                    </a:moveTo>
                    <a:lnTo>
                      <a:pt x="9273" y="13528"/>
                    </a:lnTo>
                    <a:lnTo>
                      <a:pt x="7805" y="13885"/>
                    </a:lnTo>
                    <a:lnTo>
                      <a:pt x="7803" y="13885"/>
                    </a:lnTo>
                    <a:lnTo>
                      <a:pt x="3773" y="14916"/>
                    </a:lnTo>
                    <a:lnTo>
                      <a:pt x="4025" y="14591"/>
                    </a:lnTo>
                    <a:lnTo>
                      <a:pt x="4309" y="14225"/>
                    </a:lnTo>
                    <a:lnTo>
                      <a:pt x="7575" y="13351"/>
                    </a:lnTo>
                    <a:lnTo>
                      <a:pt x="7570" y="13339"/>
                    </a:lnTo>
                    <a:lnTo>
                      <a:pt x="7570" y="13339"/>
                    </a:lnTo>
                    <a:cubicBezTo>
                      <a:pt x="7575" y="13342"/>
                      <a:pt x="7582" y="13346"/>
                      <a:pt x="7587" y="13346"/>
                    </a:cubicBezTo>
                    <a:lnTo>
                      <a:pt x="7597" y="13346"/>
                    </a:lnTo>
                    <a:lnTo>
                      <a:pt x="9074" y="12965"/>
                    </a:lnTo>
                    <a:close/>
                    <a:moveTo>
                      <a:pt x="6079" y="1"/>
                    </a:moveTo>
                    <a:cubicBezTo>
                      <a:pt x="6076" y="1"/>
                      <a:pt x="6074" y="1"/>
                      <a:pt x="6071" y="3"/>
                    </a:cubicBezTo>
                    <a:lnTo>
                      <a:pt x="2456" y="1257"/>
                    </a:lnTo>
                    <a:cubicBezTo>
                      <a:pt x="2456" y="1257"/>
                      <a:pt x="2453" y="1257"/>
                      <a:pt x="2453" y="1260"/>
                    </a:cubicBezTo>
                    <a:lnTo>
                      <a:pt x="22" y="2104"/>
                    </a:lnTo>
                    <a:cubicBezTo>
                      <a:pt x="13" y="2106"/>
                      <a:pt x="5" y="2114"/>
                      <a:pt x="3" y="2118"/>
                    </a:cubicBezTo>
                    <a:cubicBezTo>
                      <a:pt x="1" y="2126"/>
                      <a:pt x="1" y="2133"/>
                      <a:pt x="3" y="2143"/>
                    </a:cubicBezTo>
                    <a:lnTo>
                      <a:pt x="624" y="3826"/>
                    </a:lnTo>
                    <a:cubicBezTo>
                      <a:pt x="629" y="3839"/>
                      <a:pt x="644" y="3848"/>
                      <a:pt x="656" y="3848"/>
                    </a:cubicBezTo>
                    <a:cubicBezTo>
                      <a:pt x="658" y="3848"/>
                      <a:pt x="660" y="3848"/>
                      <a:pt x="665" y="3843"/>
                    </a:cubicBezTo>
                    <a:cubicBezTo>
                      <a:pt x="670" y="3841"/>
                      <a:pt x="796" y="3800"/>
                      <a:pt x="998" y="3729"/>
                    </a:cubicBezTo>
                    <a:lnTo>
                      <a:pt x="3965" y="14564"/>
                    </a:lnTo>
                    <a:lnTo>
                      <a:pt x="3664" y="14950"/>
                    </a:lnTo>
                    <a:cubicBezTo>
                      <a:pt x="3654" y="14960"/>
                      <a:pt x="3654" y="14974"/>
                      <a:pt x="3664" y="14986"/>
                    </a:cubicBezTo>
                    <a:cubicBezTo>
                      <a:pt x="3669" y="14996"/>
                      <a:pt x="3679" y="15001"/>
                      <a:pt x="3688" y="15001"/>
                    </a:cubicBezTo>
                    <a:lnTo>
                      <a:pt x="3696" y="15001"/>
                    </a:lnTo>
                    <a:lnTo>
                      <a:pt x="7815" y="13948"/>
                    </a:lnTo>
                    <a:lnTo>
                      <a:pt x="7817" y="13948"/>
                    </a:lnTo>
                    <a:lnTo>
                      <a:pt x="9317" y="13582"/>
                    </a:lnTo>
                    <a:cubicBezTo>
                      <a:pt x="9324" y="13579"/>
                      <a:pt x="9331" y="13577"/>
                      <a:pt x="9336" y="13567"/>
                    </a:cubicBezTo>
                    <a:cubicBezTo>
                      <a:pt x="9343" y="13557"/>
                      <a:pt x="9343" y="13548"/>
                      <a:pt x="9341" y="13540"/>
                    </a:cubicBezTo>
                    <a:lnTo>
                      <a:pt x="9123" y="12922"/>
                    </a:lnTo>
                    <a:lnTo>
                      <a:pt x="7791" y="7022"/>
                    </a:lnTo>
                    <a:lnTo>
                      <a:pt x="7791" y="7019"/>
                    </a:lnTo>
                    <a:lnTo>
                      <a:pt x="6629" y="1869"/>
                    </a:lnTo>
                    <a:lnTo>
                      <a:pt x="6112" y="22"/>
                    </a:lnTo>
                    <a:cubicBezTo>
                      <a:pt x="6107" y="13"/>
                      <a:pt x="6102" y="8"/>
                      <a:pt x="6095" y="5"/>
                    </a:cubicBezTo>
                    <a:cubicBezTo>
                      <a:pt x="6090" y="4"/>
                      <a:pt x="6085" y="1"/>
                      <a:pt x="607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4" name="Google Shape;214;p3"/>
              <p:cNvGrpSpPr/>
              <p:nvPr/>
            </p:nvGrpSpPr>
            <p:grpSpPr>
              <a:xfrm>
                <a:off x="-1140441" y="200517"/>
                <a:ext cx="1185466" cy="2160545"/>
                <a:chOff x="-1140441" y="200517"/>
                <a:chExt cx="1185466" cy="2160545"/>
              </a:xfrm>
            </p:grpSpPr>
            <p:sp>
              <p:nvSpPr>
                <p:cNvPr id="215" name="Google Shape;215;p3"/>
                <p:cNvSpPr/>
                <p:nvPr/>
              </p:nvSpPr>
              <p:spPr>
                <a:xfrm>
                  <a:off x="-703932" y="1421043"/>
                  <a:ext cx="191916" cy="1016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7" h="1804" extrusionOk="0">
                      <a:moveTo>
                        <a:pt x="3198" y="1"/>
                      </a:moveTo>
                      <a:cubicBezTo>
                        <a:pt x="3195" y="1"/>
                        <a:pt x="3192" y="1"/>
                        <a:pt x="3188" y="3"/>
                      </a:cubicBezTo>
                      <a:cubicBezTo>
                        <a:pt x="3174" y="8"/>
                        <a:pt x="3164" y="22"/>
                        <a:pt x="3169" y="39"/>
                      </a:cubicBezTo>
                      <a:lnTo>
                        <a:pt x="3336" y="537"/>
                      </a:lnTo>
                      <a:lnTo>
                        <a:pt x="22" y="1750"/>
                      </a:lnTo>
                      <a:cubicBezTo>
                        <a:pt x="10" y="1755"/>
                        <a:pt x="0" y="1769"/>
                        <a:pt x="8" y="1786"/>
                      </a:cubicBezTo>
                      <a:cubicBezTo>
                        <a:pt x="12" y="1798"/>
                        <a:pt x="22" y="1803"/>
                        <a:pt x="34" y="1803"/>
                      </a:cubicBezTo>
                      <a:cubicBezTo>
                        <a:pt x="37" y="1803"/>
                        <a:pt x="39" y="1803"/>
                        <a:pt x="42" y="1801"/>
                      </a:cubicBezTo>
                      <a:lnTo>
                        <a:pt x="3385" y="578"/>
                      </a:lnTo>
                      <a:cubicBezTo>
                        <a:pt x="3397" y="573"/>
                        <a:pt x="3407" y="556"/>
                        <a:pt x="3399" y="542"/>
                      </a:cubicBezTo>
                      <a:lnTo>
                        <a:pt x="3225" y="20"/>
                      </a:lnTo>
                      <a:cubicBezTo>
                        <a:pt x="3219" y="9"/>
                        <a:pt x="3209" y="1"/>
                        <a:pt x="319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216;p3"/>
                <p:cNvSpPr/>
                <p:nvPr/>
              </p:nvSpPr>
              <p:spPr>
                <a:xfrm>
                  <a:off x="-850336" y="844833"/>
                  <a:ext cx="175975" cy="636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4" h="11295" extrusionOk="0">
                      <a:moveTo>
                        <a:pt x="27" y="1"/>
                      </a:moveTo>
                      <a:cubicBezTo>
                        <a:pt x="26" y="1"/>
                        <a:pt x="24" y="1"/>
                        <a:pt x="23" y="1"/>
                      </a:cubicBezTo>
                      <a:cubicBezTo>
                        <a:pt x="11" y="6"/>
                        <a:pt x="1" y="21"/>
                        <a:pt x="3" y="35"/>
                      </a:cubicBezTo>
                      <a:lnTo>
                        <a:pt x="3070" y="11275"/>
                      </a:lnTo>
                      <a:cubicBezTo>
                        <a:pt x="3072" y="11287"/>
                        <a:pt x="3084" y="11295"/>
                        <a:pt x="3097" y="11295"/>
                      </a:cubicBezTo>
                      <a:cubicBezTo>
                        <a:pt x="3097" y="11295"/>
                        <a:pt x="3099" y="11295"/>
                        <a:pt x="3104" y="11292"/>
                      </a:cubicBezTo>
                      <a:cubicBezTo>
                        <a:pt x="3116" y="11290"/>
                        <a:pt x="3123" y="11275"/>
                        <a:pt x="3121" y="11258"/>
                      </a:cubicBezTo>
                      <a:lnTo>
                        <a:pt x="54" y="21"/>
                      </a:lnTo>
                      <a:cubicBezTo>
                        <a:pt x="52" y="10"/>
                        <a:pt x="40" y="1"/>
                        <a:pt x="2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217;p3"/>
                <p:cNvSpPr/>
                <p:nvPr/>
              </p:nvSpPr>
              <p:spPr>
                <a:xfrm>
                  <a:off x="-869151" y="1032359"/>
                  <a:ext cx="251344" cy="1025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2" h="1821" extrusionOk="0">
                      <a:moveTo>
                        <a:pt x="4432" y="0"/>
                      </a:moveTo>
                      <a:cubicBezTo>
                        <a:pt x="4428" y="0"/>
                        <a:pt x="4424" y="1"/>
                        <a:pt x="4420" y="3"/>
                      </a:cubicBezTo>
                      <a:lnTo>
                        <a:pt x="22" y="1765"/>
                      </a:lnTo>
                      <a:cubicBezTo>
                        <a:pt x="7" y="1772"/>
                        <a:pt x="0" y="1786"/>
                        <a:pt x="7" y="1801"/>
                      </a:cubicBezTo>
                      <a:cubicBezTo>
                        <a:pt x="12" y="1813"/>
                        <a:pt x="22" y="1820"/>
                        <a:pt x="34" y="1820"/>
                      </a:cubicBezTo>
                      <a:cubicBezTo>
                        <a:pt x="37" y="1820"/>
                        <a:pt x="44" y="1820"/>
                        <a:pt x="44" y="1816"/>
                      </a:cubicBezTo>
                      <a:lnTo>
                        <a:pt x="4440" y="54"/>
                      </a:lnTo>
                      <a:cubicBezTo>
                        <a:pt x="4457" y="49"/>
                        <a:pt x="4462" y="32"/>
                        <a:pt x="4457" y="18"/>
                      </a:cubicBezTo>
                      <a:cubicBezTo>
                        <a:pt x="4452" y="7"/>
                        <a:pt x="4442" y="0"/>
                        <a:pt x="443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218;p3"/>
                <p:cNvSpPr/>
                <p:nvPr/>
              </p:nvSpPr>
              <p:spPr>
                <a:xfrm>
                  <a:off x="-974377" y="890911"/>
                  <a:ext cx="261484" cy="6318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42" h="11217" extrusionOk="0">
                      <a:moveTo>
                        <a:pt x="32" y="1"/>
                      </a:moveTo>
                      <a:cubicBezTo>
                        <a:pt x="29" y="1"/>
                        <a:pt x="25" y="2"/>
                        <a:pt x="22" y="3"/>
                      </a:cubicBezTo>
                      <a:cubicBezTo>
                        <a:pt x="7" y="6"/>
                        <a:pt x="0" y="20"/>
                        <a:pt x="5" y="37"/>
                      </a:cubicBezTo>
                      <a:lnTo>
                        <a:pt x="3394" y="11180"/>
                      </a:lnTo>
                      <a:lnTo>
                        <a:pt x="3401" y="11197"/>
                      </a:lnTo>
                      <a:cubicBezTo>
                        <a:pt x="3404" y="11204"/>
                        <a:pt x="3409" y="11212"/>
                        <a:pt x="3416" y="11214"/>
                      </a:cubicBezTo>
                      <a:cubicBezTo>
                        <a:pt x="3418" y="11214"/>
                        <a:pt x="3426" y="11217"/>
                        <a:pt x="3428" y="11217"/>
                      </a:cubicBezTo>
                      <a:cubicBezTo>
                        <a:pt x="3431" y="11217"/>
                        <a:pt x="3433" y="11217"/>
                        <a:pt x="3438" y="11214"/>
                      </a:cubicBezTo>
                      <a:lnTo>
                        <a:pt x="3445" y="11212"/>
                      </a:lnTo>
                      <a:lnTo>
                        <a:pt x="4641" y="10729"/>
                      </a:lnTo>
                      <a:lnTo>
                        <a:pt x="4619" y="10678"/>
                      </a:lnTo>
                      <a:lnTo>
                        <a:pt x="3445" y="11151"/>
                      </a:lnTo>
                      <a:lnTo>
                        <a:pt x="56" y="20"/>
                      </a:lnTo>
                      <a:cubicBezTo>
                        <a:pt x="54" y="9"/>
                        <a:pt x="44" y="1"/>
                        <a:pt x="32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219;p3"/>
                <p:cNvSpPr/>
                <p:nvPr/>
              </p:nvSpPr>
              <p:spPr>
                <a:xfrm>
                  <a:off x="-897204" y="1131727"/>
                  <a:ext cx="31488" cy="15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" h="280" extrusionOk="0">
                      <a:moveTo>
                        <a:pt x="539" y="1"/>
                      </a:moveTo>
                      <a:lnTo>
                        <a:pt x="20" y="226"/>
                      </a:lnTo>
                      <a:cubicBezTo>
                        <a:pt x="10" y="229"/>
                        <a:pt x="8" y="234"/>
                        <a:pt x="6" y="241"/>
                      </a:cubicBezTo>
                      <a:cubicBezTo>
                        <a:pt x="1" y="246"/>
                        <a:pt x="1" y="255"/>
                        <a:pt x="6" y="263"/>
                      </a:cubicBezTo>
                      <a:cubicBezTo>
                        <a:pt x="8" y="267"/>
                        <a:pt x="8" y="270"/>
                        <a:pt x="13" y="275"/>
                      </a:cubicBezTo>
                      <a:cubicBezTo>
                        <a:pt x="18" y="277"/>
                        <a:pt x="23" y="280"/>
                        <a:pt x="30" y="280"/>
                      </a:cubicBezTo>
                      <a:cubicBezTo>
                        <a:pt x="32" y="280"/>
                        <a:pt x="37" y="280"/>
                        <a:pt x="42" y="277"/>
                      </a:cubicBezTo>
                      <a:lnTo>
                        <a:pt x="559" y="52"/>
                      </a:lnTo>
                      <a:lnTo>
                        <a:pt x="539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220;p3"/>
                <p:cNvSpPr/>
                <p:nvPr/>
              </p:nvSpPr>
              <p:spPr>
                <a:xfrm>
                  <a:off x="-811073" y="1519285"/>
                  <a:ext cx="109393" cy="39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2" h="698" extrusionOk="0">
                      <a:moveTo>
                        <a:pt x="1917" y="1"/>
                      </a:moveTo>
                      <a:lnTo>
                        <a:pt x="109" y="615"/>
                      </a:lnTo>
                      <a:lnTo>
                        <a:pt x="544" y="57"/>
                      </a:lnTo>
                      <a:lnTo>
                        <a:pt x="546" y="49"/>
                      </a:lnTo>
                      <a:cubicBezTo>
                        <a:pt x="558" y="37"/>
                        <a:pt x="556" y="20"/>
                        <a:pt x="544" y="11"/>
                      </a:cubicBezTo>
                      <a:cubicBezTo>
                        <a:pt x="539" y="7"/>
                        <a:pt x="533" y="5"/>
                        <a:pt x="528" y="5"/>
                      </a:cubicBezTo>
                      <a:cubicBezTo>
                        <a:pt x="519" y="5"/>
                        <a:pt x="511" y="9"/>
                        <a:pt x="505" y="18"/>
                      </a:cubicBezTo>
                      <a:lnTo>
                        <a:pt x="495" y="25"/>
                      </a:lnTo>
                      <a:lnTo>
                        <a:pt x="7" y="651"/>
                      </a:lnTo>
                      <a:cubicBezTo>
                        <a:pt x="0" y="658"/>
                        <a:pt x="0" y="675"/>
                        <a:pt x="7" y="685"/>
                      </a:cubicBezTo>
                      <a:cubicBezTo>
                        <a:pt x="12" y="690"/>
                        <a:pt x="22" y="697"/>
                        <a:pt x="32" y="697"/>
                      </a:cubicBezTo>
                      <a:cubicBezTo>
                        <a:pt x="34" y="697"/>
                        <a:pt x="37" y="692"/>
                        <a:pt x="39" y="692"/>
                      </a:cubicBezTo>
                      <a:lnTo>
                        <a:pt x="1941" y="49"/>
                      </a:lnTo>
                      <a:lnTo>
                        <a:pt x="1917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21" name="Google Shape;221;p3"/>
                <p:cNvGrpSpPr/>
                <p:nvPr/>
              </p:nvGrpSpPr>
              <p:grpSpPr>
                <a:xfrm>
                  <a:off x="-1140441" y="200517"/>
                  <a:ext cx="1185466" cy="2160545"/>
                  <a:chOff x="-1140441" y="200517"/>
                  <a:chExt cx="1185466" cy="2160545"/>
                </a:xfrm>
              </p:grpSpPr>
              <p:sp>
                <p:nvSpPr>
                  <p:cNvPr id="222" name="Google Shape;222;p3"/>
                  <p:cNvSpPr/>
                  <p:nvPr/>
                </p:nvSpPr>
                <p:spPr>
                  <a:xfrm>
                    <a:off x="-287814" y="1262359"/>
                    <a:ext cx="287452" cy="1241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3" h="2204" extrusionOk="0">
                        <a:moveTo>
                          <a:pt x="2725" y="811"/>
                        </a:moveTo>
                        <a:lnTo>
                          <a:pt x="2725" y="811"/>
                        </a:lnTo>
                        <a:lnTo>
                          <a:pt x="2725" y="811"/>
                        </a:lnTo>
                        <a:cubicBezTo>
                          <a:pt x="2725" y="811"/>
                          <a:pt x="2725" y="811"/>
                          <a:pt x="2725" y="811"/>
                        </a:cubicBezTo>
                        <a:close/>
                        <a:moveTo>
                          <a:pt x="304" y="1792"/>
                        </a:moveTo>
                        <a:lnTo>
                          <a:pt x="297" y="1804"/>
                        </a:lnTo>
                        <a:cubicBezTo>
                          <a:pt x="301" y="1800"/>
                          <a:pt x="303" y="1796"/>
                          <a:pt x="304" y="1792"/>
                        </a:cubicBezTo>
                        <a:close/>
                        <a:moveTo>
                          <a:pt x="5042" y="62"/>
                        </a:moveTo>
                        <a:lnTo>
                          <a:pt x="5042" y="433"/>
                        </a:lnTo>
                        <a:lnTo>
                          <a:pt x="5045" y="433"/>
                        </a:lnTo>
                        <a:lnTo>
                          <a:pt x="95" y="2129"/>
                        </a:lnTo>
                        <a:lnTo>
                          <a:pt x="95" y="2129"/>
                        </a:lnTo>
                        <a:lnTo>
                          <a:pt x="241" y="1891"/>
                        </a:lnTo>
                        <a:lnTo>
                          <a:pt x="268" y="1845"/>
                        </a:lnTo>
                        <a:lnTo>
                          <a:pt x="275" y="1834"/>
                        </a:lnTo>
                        <a:lnTo>
                          <a:pt x="275" y="1834"/>
                        </a:lnTo>
                        <a:lnTo>
                          <a:pt x="268" y="1850"/>
                        </a:lnTo>
                        <a:lnTo>
                          <a:pt x="287" y="1818"/>
                        </a:lnTo>
                        <a:lnTo>
                          <a:pt x="285" y="1818"/>
                        </a:lnTo>
                        <a:lnTo>
                          <a:pt x="287" y="1816"/>
                        </a:lnTo>
                        <a:lnTo>
                          <a:pt x="289" y="1816"/>
                        </a:lnTo>
                        <a:lnTo>
                          <a:pt x="289" y="1813"/>
                        </a:lnTo>
                        <a:lnTo>
                          <a:pt x="294" y="1804"/>
                        </a:lnTo>
                        <a:lnTo>
                          <a:pt x="305" y="1787"/>
                        </a:lnTo>
                        <a:lnTo>
                          <a:pt x="305" y="1787"/>
                        </a:lnTo>
                        <a:cubicBezTo>
                          <a:pt x="305" y="1788"/>
                          <a:pt x="305" y="1790"/>
                          <a:pt x="304" y="1792"/>
                        </a:cubicBezTo>
                        <a:lnTo>
                          <a:pt x="304" y="1792"/>
                        </a:lnTo>
                        <a:lnTo>
                          <a:pt x="454" y="1551"/>
                        </a:lnTo>
                        <a:lnTo>
                          <a:pt x="2728" y="811"/>
                        </a:lnTo>
                        <a:lnTo>
                          <a:pt x="2728" y="811"/>
                        </a:lnTo>
                        <a:cubicBezTo>
                          <a:pt x="2726" y="812"/>
                          <a:pt x="2724" y="812"/>
                          <a:pt x="2722" y="812"/>
                        </a:cubicBezTo>
                        <a:lnTo>
                          <a:pt x="2722" y="812"/>
                        </a:lnTo>
                        <a:lnTo>
                          <a:pt x="2725" y="811"/>
                        </a:lnTo>
                        <a:lnTo>
                          <a:pt x="2725" y="811"/>
                        </a:lnTo>
                        <a:cubicBezTo>
                          <a:pt x="2723" y="812"/>
                          <a:pt x="2721" y="812"/>
                          <a:pt x="2720" y="812"/>
                        </a:cubicBezTo>
                        <a:lnTo>
                          <a:pt x="2720" y="812"/>
                        </a:lnTo>
                        <a:cubicBezTo>
                          <a:pt x="2719" y="812"/>
                          <a:pt x="2718" y="812"/>
                          <a:pt x="2718" y="812"/>
                        </a:cubicBezTo>
                        <a:lnTo>
                          <a:pt x="2718" y="812"/>
                        </a:lnTo>
                        <a:lnTo>
                          <a:pt x="2720" y="811"/>
                        </a:lnTo>
                        <a:lnTo>
                          <a:pt x="2728" y="811"/>
                        </a:lnTo>
                        <a:lnTo>
                          <a:pt x="5042" y="62"/>
                        </a:lnTo>
                        <a:close/>
                        <a:moveTo>
                          <a:pt x="5066" y="1"/>
                        </a:moveTo>
                        <a:lnTo>
                          <a:pt x="5042" y="11"/>
                        </a:lnTo>
                        <a:lnTo>
                          <a:pt x="2749" y="753"/>
                        </a:lnTo>
                        <a:lnTo>
                          <a:pt x="2745" y="753"/>
                        </a:lnTo>
                        <a:lnTo>
                          <a:pt x="2694" y="772"/>
                        </a:lnTo>
                        <a:lnTo>
                          <a:pt x="430" y="1503"/>
                        </a:lnTo>
                        <a:cubicBezTo>
                          <a:pt x="425" y="1505"/>
                          <a:pt x="418" y="1510"/>
                          <a:pt x="416" y="1515"/>
                        </a:cubicBezTo>
                        <a:lnTo>
                          <a:pt x="289" y="1716"/>
                        </a:lnTo>
                        <a:lnTo>
                          <a:pt x="289" y="1716"/>
                        </a:lnTo>
                        <a:lnTo>
                          <a:pt x="289" y="1716"/>
                        </a:lnTo>
                        <a:lnTo>
                          <a:pt x="285" y="1719"/>
                        </a:lnTo>
                        <a:lnTo>
                          <a:pt x="246" y="1782"/>
                        </a:lnTo>
                        <a:lnTo>
                          <a:pt x="205" y="1845"/>
                        </a:lnTo>
                        <a:lnTo>
                          <a:pt x="190" y="1874"/>
                        </a:lnTo>
                        <a:lnTo>
                          <a:pt x="185" y="1874"/>
                        </a:lnTo>
                        <a:lnTo>
                          <a:pt x="185" y="1876"/>
                        </a:lnTo>
                        <a:lnTo>
                          <a:pt x="166" y="1918"/>
                        </a:lnTo>
                        <a:lnTo>
                          <a:pt x="158" y="1918"/>
                        </a:lnTo>
                        <a:lnTo>
                          <a:pt x="158" y="1922"/>
                        </a:lnTo>
                        <a:lnTo>
                          <a:pt x="8" y="2165"/>
                        </a:lnTo>
                        <a:cubicBezTo>
                          <a:pt x="1" y="2172"/>
                          <a:pt x="1" y="2184"/>
                          <a:pt x="10" y="2194"/>
                        </a:cubicBezTo>
                        <a:cubicBezTo>
                          <a:pt x="13" y="2199"/>
                          <a:pt x="23" y="2204"/>
                          <a:pt x="32" y="2204"/>
                        </a:cubicBezTo>
                        <a:lnTo>
                          <a:pt x="37" y="2204"/>
                        </a:lnTo>
                        <a:lnTo>
                          <a:pt x="5083" y="479"/>
                        </a:lnTo>
                        <a:cubicBezTo>
                          <a:pt x="5093" y="474"/>
                          <a:pt x="5103" y="462"/>
                          <a:pt x="5103" y="455"/>
                        </a:cubicBezTo>
                        <a:lnTo>
                          <a:pt x="5103" y="25"/>
                        </a:lnTo>
                        <a:lnTo>
                          <a:pt x="5103" y="20"/>
                        </a:lnTo>
                        <a:lnTo>
                          <a:pt x="5098" y="20"/>
                        </a:lnTo>
                        <a:lnTo>
                          <a:pt x="5098" y="18"/>
                        </a:lnTo>
                        <a:cubicBezTo>
                          <a:pt x="5096" y="13"/>
                          <a:pt x="5093" y="8"/>
                          <a:pt x="5091" y="8"/>
                        </a:cubicBezTo>
                        <a:cubicBezTo>
                          <a:pt x="5083" y="1"/>
                          <a:pt x="5079" y="1"/>
                          <a:pt x="5069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3" name="Google Shape;223;p3"/>
                  <p:cNvSpPr/>
                  <p:nvPr/>
                </p:nvSpPr>
                <p:spPr>
                  <a:xfrm>
                    <a:off x="-297898" y="673755"/>
                    <a:ext cx="165272" cy="6347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34" h="11268" extrusionOk="0">
                        <a:moveTo>
                          <a:pt x="31" y="0"/>
                        </a:moveTo>
                        <a:cubicBezTo>
                          <a:pt x="29" y="0"/>
                          <a:pt x="27" y="0"/>
                          <a:pt x="24" y="1"/>
                        </a:cubicBezTo>
                        <a:cubicBezTo>
                          <a:pt x="10" y="3"/>
                          <a:pt x="0" y="18"/>
                          <a:pt x="5" y="35"/>
                        </a:cubicBezTo>
                        <a:lnTo>
                          <a:pt x="2875" y="11243"/>
                        </a:lnTo>
                        <a:cubicBezTo>
                          <a:pt x="2880" y="11253"/>
                          <a:pt x="2890" y="11263"/>
                          <a:pt x="2902" y="11263"/>
                        </a:cubicBezTo>
                        <a:cubicBezTo>
                          <a:pt x="2907" y="11263"/>
                          <a:pt x="2907" y="11263"/>
                          <a:pt x="2909" y="11268"/>
                        </a:cubicBezTo>
                        <a:cubicBezTo>
                          <a:pt x="2924" y="11263"/>
                          <a:pt x="2933" y="11248"/>
                          <a:pt x="2931" y="11234"/>
                        </a:cubicBezTo>
                        <a:lnTo>
                          <a:pt x="58" y="23"/>
                        </a:lnTo>
                        <a:cubicBezTo>
                          <a:pt x="56" y="8"/>
                          <a:pt x="45" y="0"/>
                          <a:pt x="31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4" name="Google Shape;224;p3"/>
                  <p:cNvSpPr/>
                  <p:nvPr/>
                </p:nvSpPr>
                <p:spPr>
                  <a:xfrm>
                    <a:off x="-375803" y="861281"/>
                    <a:ext cx="288522" cy="943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22" h="1675" extrusionOk="0">
                        <a:moveTo>
                          <a:pt x="5092" y="0"/>
                        </a:moveTo>
                        <a:cubicBezTo>
                          <a:pt x="5091" y="0"/>
                          <a:pt x="5089" y="0"/>
                          <a:pt x="5088" y="0"/>
                        </a:cubicBezTo>
                        <a:cubicBezTo>
                          <a:pt x="3307" y="430"/>
                          <a:pt x="56" y="1609"/>
                          <a:pt x="22" y="1621"/>
                        </a:cubicBezTo>
                        <a:cubicBezTo>
                          <a:pt x="10" y="1626"/>
                          <a:pt x="0" y="1643"/>
                          <a:pt x="8" y="1657"/>
                        </a:cubicBezTo>
                        <a:cubicBezTo>
                          <a:pt x="12" y="1670"/>
                          <a:pt x="22" y="1674"/>
                          <a:pt x="34" y="1674"/>
                        </a:cubicBezTo>
                        <a:cubicBezTo>
                          <a:pt x="37" y="1674"/>
                          <a:pt x="42" y="1672"/>
                          <a:pt x="39" y="1672"/>
                        </a:cubicBezTo>
                        <a:cubicBezTo>
                          <a:pt x="73" y="1660"/>
                          <a:pt x="3322" y="481"/>
                          <a:pt x="5098" y="56"/>
                        </a:cubicBezTo>
                        <a:cubicBezTo>
                          <a:pt x="5115" y="54"/>
                          <a:pt x="5122" y="37"/>
                          <a:pt x="5119" y="22"/>
                        </a:cubicBezTo>
                        <a:cubicBezTo>
                          <a:pt x="5117" y="9"/>
                          <a:pt x="5105" y="0"/>
                          <a:pt x="5092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225" name="Google Shape;225;p3"/>
                  <p:cNvGrpSpPr/>
                  <p:nvPr/>
                </p:nvGrpSpPr>
                <p:grpSpPr>
                  <a:xfrm>
                    <a:off x="-1140441" y="200517"/>
                    <a:ext cx="1185466" cy="2160545"/>
                    <a:chOff x="-1140441" y="200517"/>
                    <a:chExt cx="1185466" cy="2160545"/>
                  </a:xfrm>
                </p:grpSpPr>
                <p:sp>
                  <p:nvSpPr>
                    <p:cNvPr id="226" name="Google Shape;226;p3"/>
                    <p:cNvSpPr/>
                    <p:nvPr/>
                  </p:nvSpPr>
                  <p:spPr>
                    <a:xfrm>
                      <a:off x="-970040" y="783826"/>
                      <a:ext cx="291451" cy="1078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174" h="1914" extrusionOk="0">
                          <a:moveTo>
                            <a:pt x="5140" y="1"/>
                          </a:moveTo>
                          <a:cubicBezTo>
                            <a:pt x="5136" y="1"/>
                            <a:pt x="5133" y="1"/>
                            <a:pt x="5129" y="2"/>
                          </a:cubicBezTo>
                          <a:lnTo>
                            <a:pt x="5108" y="12"/>
                          </a:lnTo>
                          <a:lnTo>
                            <a:pt x="3" y="1865"/>
                          </a:lnTo>
                          <a:lnTo>
                            <a:pt x="1" y="1865"/>
                          </a:lnTo>
                          <a:lnTo>
                            <a:pt x="10" y="1890"/>
                          </a:lnTo>
                          <a:lnTo>
                            <a:pt x="22" y="1914"/>
                          </a:lnTo>
                          <a:lnTo>
                            <a:pt x="5122" y="63"/>
                          </a:lnTo>
                          <a:lnTo>
                            <a:pt x="5151" y="53"/>
                          </a:lnTo>
                          <a:cubicBezTo>
                            <a:pt x="5163" y="51"/>
                            <a:pt x="5173" y="36"/>
                            <a:pt x="5171" y="24"/>
                          </a:cubicBezTo>
                          <a:cubicBezTo>
                            <a:pt x="5171" y="22"/>
                            <a:pt x="5171" y="22"/>
                            <a:pt x="5168" y="19"/>
                          </a:cubicBezTo>
                          <a:cubicBezTo>
                            <a:pt x="5162" y="8"/>
                            <a:pt x="5152" y="1"/>
                            <a:pt x="5140" y="1"/>
                          </a:cubicBez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27" name="Google Shape;227;p3"/>
                    <p:cNvSpPr/>
                    <p:nvPr/>
                  </p:nvSpPr>
                  <p:spPr>
                    <a:xfrm>
                      <a:off x="-1010373" y="835876"/>
                      <a:ext cx="42191" cy="6618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49" h="1175" extrusionOk="0">
                          <a:moveTo>
                            <a:pt x="321" y="0"/>
                          </a:moveTo>
                          <a:lnTo>
                            <a:pt x="18" y="119"/>
                          </a:lnTo>
                          <a:cubicBezTo>
                            <a:pt x="6" y="121"/>
                            <a:pt x="1" y="136"/>
                            <a:pt x="3" y="153"/>
                          </a:cubicBezTo>
                          <a:lnTo>
                            <a:pt x="299" y="1153"/>
                          </a:lnTo>
                          <a:cubicBezTo>
                            <a:pt x="304" y="1162"/>
                            <a:pt x="309" y="1167"/>
                            <a:pt x="316" y="1172"/>
                          </a:cubicBezTo>
                          <a:cubicBezTo>
                            <a:pt x="319" y="1172"/>
                            <a:pt x="324" y="1174"/>
                            <a:pt x="328" y="1174"/>
                          </a:cubicBezTo>
                          <a:cubicBezTo>
                            <a:pt x="331" y="1174"/>
                            <a:pt x="333" y="1174"/>
                            <a:pt x="336" y="1172"/>
                          </a:cubicBezTo>
                          <a:lnTo>
                            <a:pt x="748" y="1007"/>
                          </a:lnTo>
                          <a:lnTo>
                            <a:pt x="729" y="958"/>
                          </a:lnTo>
                          <a:lnTo>
                            <a:pt x="345" y="1111"/>
                          </a:lnTo>
                          <a:lnTo>
                            <a:pt x="64" y="160"/>
                          </a:lnTo>
                          <a:lnTo>
                            <a:pt x="343" y="51"/>
                          </a:lnTo>
                          <a:lnTo>
                            <a:pt x="321" y="0"/>
                          </a:ln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28" name="Google Shape;228;p3"/>
                    <p:cNvGrpSpPr/>
                    <p:nvPr/>
                  </p:nvGrpSpPr>
                  <p:grpSpPr>
                    <a:xfrm>
                      <a:off x="-1140441" y="200517"/>
                      <a:ext cx="1185466" cy="2160545"/>
                      <a:chOff x="-1140441" y="200517"/>
                      <a:chExt cx="1185466" cy="2160545"/>
                    </a:xfrm>
                  </p:grpSpPr>
                  <p:sp>
                    <p:nvSpPr>
                      <p:cNvPr id="229" name="Google Shape;229;p3"/>
                      <p:cNvSpPr/>
                      <p:nvPr/>
                    </p:nvSpPr>
                    <p:spPr>
                      <a:xfrm>
                        <a:off x="-1116106" y="200517"/>
                        <a:ext cx="1153582" cy="34564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0479" h="6136" extrusionOk="0">
                            <a:moveTo>
                              <a:pt x="20440" y="0"/>
                            </a:moveTo>
                            <a:lnTo>
                              <a:pt x="3" y="6082"/>
                            </a:lnTo>
                            <a:lnTo>
                              <a:pt x="0" y="6085"/>
                            </a:lnTo>
                            <a:lnTo>
                              <a:pt x="22" y="6136"/>
                            </a:lnTo>
                            <a:lnTo>
                              <a:pt x="16386" y="1259"/>
                            </a:lnTo>
                            <a:cubicBezTo>
                              <a:pt x="16388" y="1259"/>
                              <a:pt x="20479" y="97"/>
                              <a:pt x="20479" y="97"/>
                            </a:cubicBezTo>
                            <a:lnTo>
                              <a:pt x="2044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6"/>
                      </a:solidFill>
                      <a:ln w="9525" cap="flat" cmpd="sng">
                        <a:solidFill>
                          <a:schemeClr val="accent5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" name="Google Shape;230;p3"/>
                      <p:cNvSpPr/>
                      <p:nvPr/>
                    </p:nvSpPr>
                    <p:spPr>
                      <a:xfrm>
                        <a:off x="-488578" y="548925"/>
                        <a:ext cx="350204" cy="17749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6217" h="3151" extrusionOk="0">
                            <a:moveTo>
                              <a:pt x="5705" y="62"/>
                            </a:moveTo>
                            <a:lnTo>
                              <a:pt x="6151" y="1356"/>
                            </a:lnTo>
                            <a:lnTo>
                              <a:pt x="5559" y="1540"/>
                            </a:lnTo>
                            <a:lnTo>
                              <a:pt x="5557" y="1540"/>
                            </a:lnTo>
                            <a:lnTo>
                              <a:pt x="5506" y="1559"/>
                            </a:lnTo>
                            <a:lnTo>
                              <a:pt x="5503" y="1559"/>
                            </a:lnTo>
                            <a:lnTo>
                              <a:pt x="3414" y="2214"/>
                            </a:lnTo>
                            <a:lnTo>
                              <a:pt x="3407" y="2214"/>
                            </a:lnTo>
                            <a:cubicBezTo>
                              <a:pt x="3405" y="2214"/>
                              <a:pt x="3400" y="2214"/>
                              <a:pt x="3400" y="2217"/>
                            </a:cubicBezTo>
                            <a:lnTo>
                              <a:pt x="872" y="3008"/>
                            </a:lnTo>
                            <a:cubicBezTo>
                              <a:pt x="869" y="3010"/>
                              <a:pt x="869" y="3010"/>
                              <a:pt x="867" y="3010"/>
                            </a:cubicBezTo>
                            <a:lnTo>
                              <a:pt x="857" y="3017"/>
                            </a:lnTo>
                            <a:cubicBezTo>
                              <a:pt x="855" y="3017"/>
                              <a:pt x="850" y="3020"/>
                              <a:pt x="850" y="3020"/>
                            </a:cubicBezTo>
                            <a:lnTo>
                              <a:pt x="619" y="3090"/>
                            </a:lnTo>
                            <a:lnTo>
                              <a:pt x="69" y="2008"/>
                            </a:lnTo>
                            <a:lnTo>
                              <a:pt x="5705" y="62"/>
                            </a:lnTo>
                            <a:close/>
                            <a:moveTo>
                              <a:pt x="5728" y="0"/>
                            </a:moveTo>
                            <a:cubicBezTo>
                              <a:pt x="5725" y="0"/>
                              <a:pt x="5723" y="1"/>
                              <a:pt x="5722" y="2"/>
                            </a:cubicBezTo>
                            <a:lnTo>
                              <a:pt x="20" y="1964"/>
                            </a:lnTo>
                            <a:cubicBezTo>
                              <a:pt x="13" y="1967"/>
                              <a:pt x="8" y="1974"/>
                              <a:pt x="6" y="1979"/>
                            </a:cubicBezTo>
                            <a:cubicBezTo>
                              <a:pt x="1" y="1989"/>
                              <a:pt x="1" y="1996"/>
                              <a:pt x="6" y="2003"/>
                            </a:cubicBezTo>
                            <a:lnTo>
                              <a:pt x="581" y="3136"/>
                            </a:lnTo>
                            <a:cubicBezTo>
                              <a:pt x="583" y="3144"/>
                              <a:pt x="593" y="3151"/>
                              <a:pt x="605" y="3151"/>
                            </a:cubicBezTo>
                            <a:lnTo>
                              <a:pt x="612" y="3151"/>
                            </a:lnTo>
                            <a:lnTo>
                              <a:pt x="675" y="3131"/>
                            </a:lnTo>
                            <a:lnTo>
                              <a:pt x="729" y="3117"/>
                            </a:lnTo>
                            <a:lnTo>
                              <a:pt x="850" y="3076"/>
                            </a:lnTo>
                            <a:lnTo>
                              <a:pt x="874" y="3068"/>
                            </a:lnTo>
                            <a:lnTo>
                              <a:pt x="898" y="3059"/>
                            </a:lnTo>
                            <a:lnTo>
                              <a:pt x="3392" y="2280"/>
                            </a:lnTo>
                            <a:lnTo>
                              <a:pt x="3446" y="2265"/>
                            </a:lnTo>
                            <a:lnTo>
                              <a:pt x="5542" y="1608"/>
                            </a:lnTo>
                            <a:cubicBezTo>
                              <a:pt x="5544" y="1608"/>
                              <a:pt x="5552" y="1603"/>
                              <a:pt x="5554" y="1603"/>
                            </a:cubicBezTo>
                            <a:lnTo>
                              <a:pt x="6163" y="1416"/>
                            </a:lnTo>
                            <a:lnTo>
                              <a:pt x="6190" y="1406"/>
                            </a:lnTo>
                            <a:cubicBezTo>
                              <a:pt x="6199" y="1404"/>
                              <a:pt x="6207" y="1397"/>
                              <a:pt x="6209" y="1392"/>
                            </a:cubicBezTo>
                            <a:cubicBezTo>
                              <a:pt x="6209" y="1389"/>
                              <a:pt x="6209" y="1389"/>
                              <a:pt x="6212" y="1385"/>
                            </a:cubicBezTo>
                            <a:lnTo>
                              <a:pt x="6216" y="1368"/>
                            </a:lnTo>
                            <a:lnTo>
                              <a:pt x="6216" y="1365"/>
                            </a:lnTo>
                            <a:lnTo>
                              <a:pt x="5755" y="21"/>
                            </a:lnTo>
                            <a:cubicBezTo>
                              <a:pt x="5751" y="11"/>
                              <a:pt x="5746" y="9"/>
                              <a:pt x="5738" y="7"/>
                            </a:cubicBezTo>
                            <a:cubicBezTo>
                              <a:pt x="5735" y="2"/>
                              <a:pt x="5731" y="0"/>
                              <a:pt x="5728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6"/>
                      </a:solidFill>
                      <a:ln w="9525" cap="flat" cmpd="sng">
                        <a:solidFill>
                          <a:schemeClr val="accent5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1" name="Google Shape;231;p3"/>
                      <p:cNvSpPr/>
                      <p:nvPr/>
                    </p:nvSpPr>
                    <p:spPr>
                      <a:xfrm>
                        <a:off x="-1140441" y="590948"/>
                        <a:ext cx="415377" cy="177011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7374" h="31424" extrusionOk="0">
                            <a:moveTo>
                              <a:pt x="34" y="1"/>
                            </a:moveTo>
                            <a:cubicBezTo>
                              <a:pt x="29" y="3"/>
                              <a:pt x="22" y="3"/>
                              <a:pt x="12" y="5"/>
                            </a:cubicBezTo>
                            <a:cubicBezTo>
                              <a:pt x="5" y="20"/>
                              <a:pt x="0" y="32"/>
                              <a:pt x="10" y="44"/>
                            </a:cubicBezTo>
                            <a:cubicBezTo>
                              <a:pt x="10" y="49"/>
                              <a:pt x="12" y="54"/>
                              <a:pt x="20" y="64"/>
                            </a:cubicBezTo>
                            <a:cubicBezTo>
                              <a:pt x="90" y="297"/>
                              <a:pt x="612" y="2480"/>
                              <a:pt x="1340" y="5598"/>
                            </a:cubicBezTo>
                            <a:cubicBezTo>
                              <a:pt x="2128" y="8977"/>
                              <a:pt x="3166" y="13456"/>
                              <a:pt x="4159" y="17730"/>
                            </a:cubicBezTo>
                            <a:cubicBezTo>
                              <a:pt x="4161" y="17747"/>
                              <a:pt x="4166" y="17764"/>
                              <a:pt x="4168" y="17779"/>
                            </a:cubicBezTo>
                            <a:cubicBezTo>
                              <a:pt x="4171" y="17784"/>
                              <a:pt x="4171" y="17784"/>
                              <a:pt x="4171" y="17786"/>
                            </a:cubicBezTo>
                            <a:cubicBezTo>
                              <a:pt x="4338" y="18504"/>
                              <a:pt x="4501" y="19218"/>
                              <a:pt x="4666" y="19919"/>
                            </a:cubicBezTo>
                            <a:cubicBezTo>
                              <a:pt x="4668" y="19933"/>
                              <a:pt x="4671" y="19950"/>
                              <a:pt x="4673" y="19967"/>
                            </a:cubicBezTo>
                            <a:cubicBezTo>
                              <a:pt x="4673" y="19970"/>
                              <a:pt x="4678" y="19972"/>
                              <a:pt x="4678" y="19975"/>
                            </a:cubicBezTo>
                            <a:cubicBezTo>
                              <a:pt x="5893" y="25237"/>
                              <a:pt x="6946" y="29812"/>
                              <a:pt x="7240" y="31084"/>
                            </a:cubicBezTo>
                            <a:cubicBezTo>
                              <a:pt x="7286" y="31278"/>
                              <a:pt x="7313" y="31397"/>
                              <a:pt x="7320" y="31423"/>
                            </a:cubicBezTo>
                            <a:lnTo>
                              <a:pt x="7373" y="31423"/>
                            </a:lnTo>
                            <a:lnTo>
                              <a:pt x="7373" y="31418"/>
                            </a:lnTo>
                            <a:cubicBezTo>
                              <a:pt x="7356" y="31326"/>
                              <a:pt x="7332" y="31219"/>
                              <a:pt x="7298" y="31103"/>
                            </a:cubicBezTo>
                            <a:cubicBezTo>
                              <a:pt x="7296" y="31086"/>
                              <a:pt x="7288" y="31067"/>
                              <a:pt x="7286" y="31047"/>
                            </a:cubicBezTo>
                            <a:lnTo>
                              <a:pt x="7286" y="31045"/>
                            </a:lnTo>
                            <a:cubicBezTo>
                              <a:pt x="6907" y="29407"/>
                              <a:pt x="5886" y="24980"/>
                              <a:pt x="4726" y="19958"/>
                            </a:cubicBezTo>
                            <a:cubicBezTo>
                              <a:pt x="4726" y="19955"/>
                              <a:pt x="4724" y="19950"/>
                              <a:pt x="4724" y="19948"/>
                            </a:cubicBezTo>
                            <a:cubicBezTo>
                              <a:pt x="4719" y="19931"/>
                              <a:pt x="4717" y="19914"/>
                              <a:pt x="4714" y="19899"/>
                            </a:cubicBezTo>
                            <a:cubicBezTo>
                              <a:pt x="4549" y="19198"/>
                              <a:pt x="4387" y="18487"/>
                              <a:pt x="4219" y="17772"/>
                            </a:cubicBezTo>
                            <a:cubicBezTo>
                              <a:pt x="4219" y="17767"/>
                              <a:pt x="4217" y="17764"/>
                              <a:pt x="4217" y="17762"/>
                            </a:cubicBezTo>
                            <a:cubicBezTo>
                              <a:pt x="4214" y="17743"/>
                              <a:pt x="4210" y="17730"/>
                              <a:pt x="4207" y="17716"/>
                            </a:cubicBezTo>
                            <a:cubicBezTo>
                              <a:pt x="3669" y="15377"/>
                              <a:pt x="3113" y="12983"/>
                              <a:pt x="2591" y="10741"/>
                            </a:cubicBezTo>
                            <a:cubicBezTo>
                              <a:pt x="2589" y="10724"/>
                              <a:pt x="2582" y="10704"/>
                              <a:pt x="2579" y="10687"/>
                            </a:cubicBezTo>
                            <a:cubicBezTo>
                              <a:pt x="2147" y="8839"/>
                              <a:pt x="1742" y="7099"/>
                              <a:pt x="1390" y="5576"/>
                            </a:cubicBezTo>
                            <a:cubicBezTo>
                              <a:pt x="675" y="2526"/>
                              <a:pt x="158" y="367"/>
                              <a:pt x="68" y="52"/>
                            </a:cubicBezTo>
                            <a:cubicBezTo>
                              <a:pt x="59" y="25"/>
                              <a:pt x="56" y="13"/>
                              <a:pt x="54" y="8"/>
                            </a:cubicBezTo>
                            <a:cubicBezTo>
                              <a:pt x="46" y="3"/>
                              <a:pt x="44" y="1"/>
                              <a:pt x="34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6"/>
                      </a:solidFill>
                      <a:ln w="9525" cap="flat" cmpd="sng">
                        <a:solidFill>
                          <a:schemeClr val="accent5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2" name="Google Shape;232;p3"/>
                      <p:cNvSpPr/>
                      <p:nvPr/>
                    </p:nvSpPr>
                    <p:spPr>
                      <a:xfrm>
                        <a:off x="-1101066" y="231499"/>
                        <a:ext cx="1146090" cy="35020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0346" h="6217" extrusionOk="0">
                            <a:moveTo>
                              <a:pt x="20323" y="1"/>
                            </a:moveTo>
                            <a:lnTo>
                              <a:pt x="0" y="6166"/>
                            </a:lnTo>
                            <a:lnTo>
                              <a:pt x="22" y="6217"/>
                            </a:lnTo>
                            <a:lnTo>
                              <a:pt x="20345" y="76"/>
                            </a:lnTo>
                            <a:lnTo>
                              <a:pt x="20323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6"/>
                      </a:solidFill>
                      <a:ln w="9525" cap="flat" cmpd="sng">
                        <a:solidFill>
                          <a:schemeClr val="accent5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3" name="Google Shape;233;p3"/>
                      <p:cNvSpPr/>
                      <p:nvPr/>
                    </p:nvSpPr>
                    <p:spPr>
                      <a:xfrm>
                        <a:off x="-878051" y="471583"/>
                        <a:ext cx="23152" cy="364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11" h="647" extrusionOk="0">
                            <a:moveTo>
                              <a:pt x="33" y="1"/>
                            </a:moveTo>
                            <a:cubicBezTo>
                              <a:pt x="28" y="1"/>
                              <a:pt x="24" y="2"/>
                              <a:pt x="20" y="4"/>
                            </a:cubicBezTo>
                            <a:cubicBezTo>
                              <a:pt x="8" y="14"/>
                              <a:pt x="0" y="33"/>
                              <a:pt x="10" y="45"/>
                            </a:cubicBezTo>
                            <a:lnTo>
                              <a:pt x="357" y="632"/>
                            </a:lnTo>
                            <a:cubicBezTo>
                              <a:pt x="362" y="642"/>
                              <a:pt x="372" y="647"/>
                              <a:pt x="379" y="647"/>
                            </a:cubicBezTo>
                            <a:cubicBezTo>
                              <a:pt x="386" y="647"/>
                              <a:pt x="389" y="645"/>
                              <a:pt x="396" y="642"/>
                            </a:cubicBezTo>
                            <a:cubicBezTo>
                              <a:pt x="408" y="632"/>
                              <a:pt x="410" y="615"/>
                              <a:pt x="403" y="603"/>
                            </a:cubicBezTo>
                            <a:lnTo>
                              <a:pt x="59" y="14"/>
                            </a:lnTo>
                            <a:cubicBezTo>
                              <a:pt x="52" y="5"/>
                              <a:pt x="42" y="1"/>
                              <a:pt x="33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6"/>
                      </a:solidFill>
                      <a:ln w="9525" cap="flat" cmpd="sng">
                        <a:solidFill>
                          <a:schemeClr val="accent5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4" name="Google Shape;234;p3"/>
                      <p:cNvSpPr/>
                      <p:nvPr/>
                    </p:nvSpPr>
                    <p:spPr>
                      <a:xfrm>
                        <a:off x="-617689" y="394127"/>
                        <a:ext cx="16279" cy="3723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89" h="661" extrusionOk="0">
                            <a:moveTo>
                              <a:pt x="33" y="1"/>
                            </a:moveTo>
                            <a:cubicBezTo>
                              <a:pt x="29" y="1"/>
                              <a:pt x="25" y="2"/>
                              <a:pt x="22" y="3"/>
                            </a:cubicBezTo>
                            <a:cubicBezTo>
                              <a:pt x="10" y="8"/>
                              <a:pt x="0" y="25"/>
                              <a:pt x="7" y="40"/>
                            </a:cubicBezTo>
                            <a:lnTo>
                              <a:pt x="235" y="644"/>
                            </a:lnTo>
                            <a:cubicBezTo>
                              <a:pt x="240" y="656"/>
                              <a:pt x="250" y="661"/>
                              <a:pt x="262" y="661"/>
                            </a:cubicBezTo>
                            <a:lnTo>
                              <a:pt x="267" y="661"/>
                            </a:lnTo>
                            <a:cubicBezTo>
                              <a:pt x="279" y="656"/>
                              <a:pt x="289" y="639"/>
                              <a:pt x="284" y="625"/>
                            </a:cubicBezTo>
                            <a:lnTo>
                              <a:pt x="58" y="18"/>
                            </a:lnTo>
                            <a:cubicBezTo>
                              <a:pt x="55" y="9"/>
                              <a:pt x="44" y="1"/>
                              <a:pt x="33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6"/>
                      </a:solidFill>
                      <a:ln w="9525" cap="flat" cmpd="sng">
                        <a:solidFill>
                          <a:schemeClr val="accent5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5" name="Google Shape;235;p3"/>
                      <p:cNvSpPr/>
                      <p:nvPr/>
                    </p:nvSpPr>
                    <p:spPr>
                      <a:xfrm>
                        <a:off x="-375803" y="323939"/>
                        <a:ext cx="15491" cy="3475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5" h="617" extrusionOk="0">
                            <a:moveTo>
                              <a:pt x="32" y="1"/>
                            </a:moveTo>
                            <a:cubicBezTo>
                              <a:pt x="28" y="1"/>
                              <a:pt x="25" y="1"/>
                              <a:pt x="22" y="2"/>
                            </a:cubicBezTo>
                            <a:cubicBezTo>
                              <a:pt x="10" y="10"/>
                              <a:pt x="0" y="24"/>
                              <a:pt x="8" y="39"/>
                            </a:cubicBezTo>
                            <a:lnTo>
                              <a:pt x="216" y="597"/>
                            </a:lnTo>
                            <a:cubicBezTo>
                              <a:pt x="221" y="609"/>
                              <a:pt x="231" y="616"/>
                              <a:pt x="243" y="616"/>
                            </a:cubicBezTo>
                            <a:cubicBezTo>
                              <a:pt x="248" y="616"/>
                              <a:pt x="250" y="611"/>
                              <a:pt x="253" y="611"/>
                            </a:cubicBezTo>
                            <a:cubicBezTo>
                              <a:pt x="265" y="607"/>
                              <a:pt x="274" y="592"/>
                              <a:pt x="267" y="575"/>
                            </a:cubicBezTo>
                            <a:lnTo>
                              <a:pt x="59" y="17"/>
                            </a:lnTo>
                            <a:cubicBezTo>
                              <a:pt x="55" y="7"/>
                              <a:pt x="43" y="1"/>
                              <a:pt x="32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6"/>
                      </a:solidFill>
                      <a:ln w="9525" cap="flat" cmpd="sng">
                        <a:solidFill>
                          <a:schemeClr val="accent5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6" name="Google Shape;236;p3"/>
                      <p:cNvSpPr/>
                      <p:nvPr/>
                    </p:nvSpPr>
                    <p:spPr>
                      <a:xfrm>
                        <a:off x="-223034" y="276564"/>
                        <a:ext cx="12505" cy="3661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2" h="650" extrusionOk="0">
                            <a:moveTo>
                              <a:pt x="32" y="0"/>
                            </a:moveTo>
                            <a:cubicBezTo>
                              <a:pt x="29" y="0"/>
                              <a:pt x="26" y="1"/>
                              <a:pt x="23" y="2"/>
                            </a:cubicBezTo>
                            <a:cubicBezTo>
                              <a:pt x="6" y="4"/>
                              <a:pt x="1" y="19"/>
                              <a:pt x="3" y="33"/>
                            </a:cubicBezTo>
                            <a:lnTo>
                              <a:pt x="168" y="628"/>
                            </a:lnTo>
                            <a:cubicBezTo>
                              <a:pt x="171" y="640"/>
                              <a:pt x="183" y="649"/>
                              <a:pt x="195" y="649"/>
                            </a:cubicBezTo>
                            <a:cubicBezTo>
                              <a:pt x="197" y="649"/>
                              <a:pt x="200" y="649"/>
                              <a:pt x="200" y="647"/>
                            </a:cubicBezTo>
                            <a:cubicBezTo>
                              <a:pt x="217" y="644"/>
                              <a:pt x="221" y="628"/>
                              <a:pt x="219" y="613"/>
                            </a:cubicBezTo>
                            <a:lnTo>
                              <a:pt x="54" y="19"/>
                            </a:lnTo>
                            <a:cubicBezTo>
                              <a:pt x="52" y="7"/>
                              <a:pt x="43" y="0"/>
                              <a:pt x="32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6"/>
                      </a:solidFill>
                      <a:ln w="9525" cap="flat" cmpd="sng">
                        <a:solidFill>
                          <a:schemeClr val="accent5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7" name="Google Shape;237;p3"/>
                      <p:cNvSpPr/>
                      <p:nvPr/>
                    </p:nvSpPr>
                    <p:spPr>
                      <a:xfrm>
                        <a:off x="-992178" y="723552"/>
                        <a:ext cx="470018" cy="77172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8344" h="13700" extrusionOk="0">
                            <a:moveTo>
                              <a:pt x="5276" y="0"/>
                            </a:moveTo>
                            <a:cubicBezTo>
                              <a:pt x="5273" y="0"/>
                              <a:pt x="5269" y="1"/>
                              <a:pt x="5265" y="2"/>
                            </a:cubicBezTo>
                            <a:lnTo>
                              <a:pt x="1" y="1997"/>
                            </a:lnTo>
                            <a:lnTo>
                              <a:pt x="22" y="2050"/>
                            </a:lnTo>
                            <a:lnTo>
                              <a:pt x="5256" y="65"/>
                            </a:lnTo>
                            <a:lnTo>
                              <a:pt x="5505" y="1084"/>
                            </a:lnTo>
                            <a:lnTo>
                              <a:pt x="5518" y="1140"/>
                            </a:lnTo>
                            <a:lnTo>
                              <a:pt x="8281" y="12400"/>
                            </a:lnTo>
                            <a:lnTo>
                              <a:pt x="4933" y="13649"/>
                            </a:lnTo>
                            <a:lnTo>
                              <a:pt x="4955" y="13700"/>
                            </a:lnTo>
                            <a:lnTo>
                              <a:pt x="8322" y="12441"/>
                            </a:lnTo>
                            <a:cubicBezTo>
                              <a:pt x="8339" y="12436"/>
                              <a:pt x="8344" y="12421"/>
                              <a:pt x="8342" y="12409"/>
                            </a:cubicBezTo>
                            <a:lnTo>
                              <a:pt x="5569" y="1094"/>
                            </a:lnTo>
                            <a:lnTo>
                              <a:pt x="5304" y="19"/>
                            </a:lnTo>
                            <a:cubicBezTo>
                              <a:pt x="5302" y="12"/>
                              <a:pt x="5297" y="5"/>
                              <a:pt x="5290" y="2"/>
                            </a:cubicBezTo>
                            <a:cubicBezTo>
                              <a:pt x="5285" y="1"/>
                              <a:pt x="5280" y="0"/>
                              <a:pt x="5276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6"/>
                      </a:solidFill>
                      <a:ln w="9525" cap="flat" cmpd="sng">
                        <a:solidFill>
                          <a:schemeClr val="accent5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</p:grpSp>
          </p:grp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4_1">
    <p:spTree>
      <p:nvGrpSpPr>
        <p:cNvPr id="1" name="Shape 1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Google Shape;1570;p21"/>
          <p:cNvSpPr/>
          <p:nvPr/>
        </p:nvSpPr>
        <p:spPr>
          <a:xfrm>
            <a:off x="673469" y="4408467"/>
            <a:ext cx="1019477" cy="804015"/>
          </a:xfrm>
          <a:custGeom>
            <a:avLst/>
            <a:gdLst/>
            <a:ahLst/>
            <a:cxnLst/>
            <a:rect l="l" t="t" r="r" b="b"/>
            <a:pathLst>
              <a:path w="44301" h="34942" extrusionOk="0">
                <a:moveTo>
                  <a:pt x="11796" y="7098"/>
                </a:moveTo>
                <a:cubicBezTo>
                  <a:pt x="11800" y="7098"/>
                  <a:pt x="11804" y="7099"/>
                  <a:pt x="11808" y="7100"/>
                </a:cubicBezTo>
                <a:lnTo>
                  <a:pt x="14254" y="7893"/>
                </a:lnTo>
                <a:cubicBezTo>
                  <a:pt x="14266" y="7895"/>
                  <a:pt x="14273" y="7905"/>
                  <a:pt x="14281" y="7917"/>
                </a:cubicBezTo>
                <a:cubicBezTo>
                  <a:pt x="14290" y="7929"/>
                  <a:pt x="14290" y="7941"/>
                  <a:pt x="14283" y="7954"/>
                </a:cubicBezTo>
                <a:cubicBezTo>
                  <a:pt x="14281" y="7956"/>
                  <a:pt x="14281" y="7958"/>
                  <a:pt x="14278" y="7961"/>
                </a:cubicBezTo>
                <a:lnTo>
                  <a:pt x="14074" y="10824"/>
                </a:lnTo>
                <a:cubicBezTo>
                  <a:pt x="14074" y="10836"/>
                  <a:pt x="14065" y="10848"/>
                  <a:pt x="14055" y="10858"/>
                </a:cubicBezTo>
                <a:cubicBezTo>
                  <a:pt x="14048" y="10865"/>
                  <a:pt x="14038" y="10867"/>
                  <a:pt x="14028" y="10867"/>
                </a:cubicBezTo>
                <a:lnTo>
                  <a:pt x="14019" y="10867"/>
                </a:lnTo>
                <a:lnTo>
                  <a:pt x="11653" y="10307"/>
                </a:lnTo>
                <a:cubicBezTo>
                  <a:pt x="11634" y="10300"/>
                  <a:pt x="11617" y="10283"/>
                  <a:pt x="11617" y="10261"/>
                </a:cubicBezTo>
                <a:lnTo>
                  <a:pt x="11750" y="7143"/>
                </a:lnTo>
                <a:cubicBezTo>
                  <a:pt x="11750" y="7129"/>
                  <a:pt x="11760" y="7117"/>
                  <a:pt x="11770" y="7107"/>
                </a:cubicBezTo>
                <a:cubicBezTo>
                  <a:pt x="11778" y="7100"/>
                  <a:pt x="11787" y="7098"/>
                  <a:pt x="11796" y="7098"/>
                </a:cubicBezTo>
                <a:close/>
                <a:moveTo>
                  <a:pt x="14400" y="7938"/>
                </a:moveTo>
                <a:cubicBezTo>
                  <a:pt x="14406" y="7938"/>
                  <a:pt x="14411" y="7939"/>
                  <a:pt x="14416" y="7941"/>
                </a:cubicBezTo>
                <a:lnTo>
                  <a:pt x="16141" y="8495"/>
                </a:lnTo>
                <a:cubicBezTo>
                  <a:pt x="16161" y="8502"/>
                  <a:pt x="16175" y="8519"/>
                  <a:pt x="16173" y="8541"/>
                </a:cubicBezTo>
                <a:lnTo>
                  <a:pt x="16049" y="11297"/>
                </a:lnTo>
                <a:cubicBezTo>
                  <a:pt x="16044" y="11314"/>
                  <a:pt x="16039" y="11326"/>
                  <a:pt x="16027" y="11331"/>
                </a:cubicBezTo>
                <a:cubicBezTo>
                  <a:pt x="16018" y="11338"/>
                  <a:pt x="16008" y="11340"/>
                  <a:pt x="16001" y="11340"/>
                </a:cubicBezTo>
                <a:lnTo>
                  <a:pt x="15991" y="11340"/>
                </a:lnTo>
                <a:lnTo>
                  <a:pt x="14188" y="10909"/>
                </a:lnTo>
                <a:cubicBezTo>
                  <a:pt x="14169" y="10904"/>
                  <a:pt x="14152" y="10884"/>
                  <a:pt x="14157" y="10860"/>
                </a:cubicBezTo>
                <a:lnTo>
                  <a:pt x="14356" y="7980"/>
                </a:lnTo>
                <a:cubicBezTo>
                  <a:pt x="14356" y="7966"/>
                  <a:pt x="14365" y="7954"/>
                  <a:pt x="14378" y="7946"/>
                </a:cubicBezTo>
                <a:cubicBezTo>
                  <a:pt x="14385" y="7941"/>
                  <a:pt x="14393" y="7938"/>
                  <a:pt x="14400" y="7938"/>
                </a:cubicBezTo>
                <a:close/>
                <a:moveTo>
                  <a:pt x="37695" y="14795"/>
                </a:moveTo>
                <a:lnTo>
                  <a:pt x="42763" y="14861"/>
                </a:lnTo>
                <a:cubicBezTo>
                  <a:pt x="42775" y="14861"/>
                  <a:pt x="42787" y="14868"/>
                  <a:pt x="42794" y="14878"/>
                </a:cubicBezTo>
                <a:cubicBezTo>
                  <a:pt x="42804" y="14885"/>
                  <a:pt x="42807" y="14897"/>
                  <a:pt x="42807" y="14909"/>
                </a:cubicBezTo>
                <a:lnTo>
                  <a:pt x="42741" y="16527"/>
                </a:lnTo>
                <a:cubicBezTo>
                  <a:pt x="42741" y="16552"/>
                  <a:pt x="42719" y="16569"/>
                  <a:pt x="42695" y="16569"/>
                </a:cubicBezTo>
                <a:lnTo>
                  <a:pt x="37554" y="16726"/>
                </a:lnTo>
                <a:cubicBezTo>
                  <a:pt x="37542" y="16726"/>
                  <a:pt x="37530" y="16721"/>
                  <a:pt x="37523" y="16712"/>
                </a:cubicBezTo>
                <a:cubicBezTo>
                  <a:pt x="37513" y="16704"/>
                  <a:pt x="37506" y="16692"/>
                  <a:pt x="37506" y="16678"/>
                </a:cubicBezTo>
                <a:cubicBezTo>
                  <a:pt x="37566" y="15853"/>
                  <a:pt x="37617" y="15246"/>
                  <a:pt x="37639" y="14955"/>
                </a:cubicBezTo>
                <a:lnTo>
                  <a:pt x="37649" y="14836"/>
                </a:lnTo>
                <a:cubicBezTo>
                  <a:pt x="37651" y="14812"/>
                  <a:pt x="37671" y="14795"/>
                  <a:pt x="37695" y="14795"/>
                </a:cubicBezTo>
                <a:close/>
                <a:moveTo>
                  <a:pt x="11657" y="10387"/>
                </a:moveTo>
                <a:cubicBezTo>
                  <a:pt x="11661" y="10387"/>
                  <a:pt x="11665" y="10388"/>
                  <a:pt x="11670" y="10389"/>
                </a:cubicBezTo>
                <a:lnTo>
                  <a:pt x="14031" y="10952"/>
                </a:lnTo>
                <a:cubicBezTo>
                  <a:pt x="14052" y="10959"/>
                  <a:pt x="14067" y="10976"/>
                  <a:pt x="14065" y="11001"/>
                </a:cubicBezTo>
                <a:lnTo>
                  <a:pt x="13582" y="18361"/>
                </a:lnTo>
                <a:cubicBezTo>
                  <a:pt x="13582" y="18374"/>
                  <a:pt x="13575" y="18388"/>
                  <a:pt x="13565" y="18395"/>
                </a:cubicBezTo>
                <a:cubicBezTo>
                  <a:pt x="13555" y="18400"/>
                  <a:pt x="13545" y="18403"/>
                  <a:pt x="13538" y="18403"/>
                </a:cubicBezTo>
                <a:lnTo>
                  <a:pt x="13526" y="18403"/>
                </a:lnTo>
                <a:lnTo>
                  <a:pt x="12252" y="18075"/>
                </a:lnTo>
                <a:cubicBezTo>
                  <a:pt x="11842" y="17971"/>
                  <a:pt x="11505" y="17886"/>
                  <a:pt x="11330" y="17840"/>
                </a:cubicBezTo>
                <a:cubicBezTo>
                  <a:pt x="11309" y="17833"/>
                  <a:pt x="11294" y="17816"/>
                  <a:pt x="11296" y="17794"/>
                </a:cubicBezTo>
                <a:lnTo>
                  <a:pt x="11612" y="10433"/>
                </a:lnTo>
                <a:cubicBezTo>
                  <a:pt x="11612" y="10418"/>
                  <a:pt x="11622" y="10406"/>
                  <a:pt x="11629" y="10397"/>
                </a:cubicBezTo>
                <a:cubicBezTo>
                  <a:pt x="11638" y="10391"/>
                  <a:pt x="11646" y="10387"/>
                  <a:pt x="11657" y="10387"/>
                </a:cubicBezTo>
                <a:close/>
                <a:moveTo>
                  <a:pt x="14181" y="10994"/>
                </a:moveTo>
                <a:cubicBezTo>
                  <a:pt x="14186" y="10994"/>
                  <a:pt x="14191" y="10995"/>
                  <a:pt x="14196" y="10998"/>
                </a:cubicBezTo>
                <a:lnTo>
                  <a:pt x="16001" y="11428"/>
                </a:lnTo>
                <a:cubicBezTo>
                  <a:pt x="16020" y="11435"/>
                  <a:pt x="16037" y="11452"/>
                  <a:pt x="16032" y="11474"/>
                </a:cubicBezTo>
                <a:lnTo>
                  <a:pt x="15693" y="18900"/>
                </a:lnTo>
                <a:cubicBezTo>
                  <a:pt x="15693" y="18912"/>
                  <a:pt x="15688" y="18924"/>
                  <a:pt x="15678" y="18934"/>
                </a:cubicBezTo>
                <a:cubicBezTo>
                  <a:pt x="15668" y="18941"/>
                  <a:pt x="15661" y="18944"/>
                  <a:pt x="15651" y="18944"/>
                </a:cubicBezTo>
                <a:lnTo>
                  <a:pt x="15639" y="18944"/>
                </a:lnTo>
                <a:cubicBezTo>
                  <a:pt x="15532" y="18919"/>
                  <a:pt x="14455" y="18643"/>
                  <a:pt x="13655" y="18437"/>
                </a:cubicBezTo>
                <a:cubicBezTo>
                  <a:pt x="13635" y="18429"/>
                  <a:pt x="13618" y="18412"/>
                  <a:pt x="13623" y="18388"/>
                </a:cubicBezTo>
                <a:lnTo>
                  <a:pt x="14140" y="11037"/>
                </a:lnTo>
                <a:cubicBezTo>
                  <a:pt x="14140" y="11025"/>
                  <a:pt x="14150" y="11013"/>
                  <a:pt x="14159" y="11003"/>
                </a:cubicBezTo>
                <a:cubicBezTo>
                  <a:pt x="14165" y="10997"/>
                  <a:pt x="14173" y="10994"/>
                  <a:pt x="14181" y="10994"/>
                </a:cubicBezTo>
                <a:close/>
                <a:moveTo>
                  <a:pt x="42685" y="16654"/>
                </a:moveTo>
                <a:cubicBezTo>
                  <a:pt x="42697" y="16654"/>
                  <a:pt x="42710" y="16656"/>
                  <a:pt x="42719" y="16666"/>
                </a:cubicBezTo>
                <a:cubicBezTo>
                  <a:pt x="42729" y="16675"/>
                  <a:pt x="42731" y="16687"/>
                  <a:pt x="42731" y="16700"/>
                </a:cubicBezTo>
                <a:lnTo>
                  <a:pt x="42588" y="20120"/>
                </a:lnTo>
                <a:cubicBezTo>
                  <a:pt x="42588" y="20145"/>
                  <a:pt x="42569" y="20162"/>
                  <a:pt x="42545" y="20162"/>
                </a:cubicBezTo>
                <a:lnTo>
                  <a:pt x="37285" y="20220"/>
                </a:lnTo>
                <a:cubicBezTo>
                  <a:pt x="37273" y="20220"/>
                  <a:pt x="37260" y="20213"/>
                  <a:pt x="37251" y="20205"/>
                </a:cubicBezTo>
                <a:cubicBezTo>
                  <a:pt x="37244" y="20196"/>
                  <a:pt x="37239" y="20183"/>
                  <a:pt x="37239" y="20171"/>
                </a:cubicBezTo>
                <a:cubicBezTo>
                  <a:pt x="37343" y="18774"/>
                  <a:pt x="37438" y="17590"/>
                  <a:pt x="37493" y="16848"/>
                </a:cubicBezTo>
                <a:cubicBezTo>
                  <a:pt x="37496" y="16826"/>
                  <a:pt x="37515" y="16809"/>
                  <a:pt x="37537" y="16806"/>
                </a:cubicBezTo>
                <a:lnTo>
                  <a:pt x="42685" y="16654"/>
                </a:lnTo>
                <a:close/>
                <a:moveTo>
                  <a:pt x="42537" y="20244"/>
                </a:moveTo>
                <a:cubicBezTo>
                  <a:pt x="42549" y="20244"/>
                  <a:pt x="42562" y="20251"/>
                  <a:pt x="42571" y="20259"/>
                </a:cubicBezTo>
                <a:cubicBezTo>
                  <a:pt x="42581" y="20268"/>
                  <a:pt x="42583" y="20281"/>
                  <a:pt x="42583" y="20293"/>
                </a:cubicBezTo>
                <a:lnTo>
                  <a:pt x="42464" y="23180"/>
                </a:lnTo>
                <a:cubicBezTo>
                  <a:pt x="42464" y="23204"/>
                  <a:pt x="42445" y="23223"/>
                  <a:pt x="42421" y="23223"/>
                </a:cubicBezTo>
                <a:lnTo>
                  <a:pt x="37054" y="23235"/>
                </a:lnTo>
                <a:cubicBezTo>
                  <a:pt x="37042" y="23235"/>
                  <a:pt x="37030" y="23228"/>
                  <a:pt x="37023" y="23218"/>
                </a:cubicBezTo>
                <a:cubicBezTo>
                  <a:pt x="37013" y="23211"/>
                  <a:pt x="37011" y="23199"/>
                  <a:pt x="37011" y="23187"/>
                </a:cubicBezTo>
                <a:lnTo>
                  <a:pt x="37079" y="22297"/>
                </a:lnTo>
                <a:cubicBezTo>
                  <a:pt x="37132" y="21627"/>
                  <a:pt x="37183" y="20972"/>
                  <a:pt x="37229" y="20344"/>
                </a:cubicBezTo>
                <a:cubicBezTo>
                  <a:pt x="37229" y="20319"/>
                  <a:pt x="37246" y="20302"/>
                  <a:pt x="37270" y="20302"/>
                </a:cubicBezTo>
                <a:lnTo>
                  <a:pt x="42537" y="20244"/>
                </a:lnTo>
                <a:close/>
                <a:moveTo>
                  <a:pt x="11331" y="17906"/>
                </a:moveTo>
                <a:cubicBezTo>
                  <a:pt x="11336" y="17906"/>
                  <a:pt x="11342" y="17907"/>
                  <a:pt x="11347" y="17910"/>
                </a:cubicBezTo>
                <a:cubicBezTo>
                  <a:pt x="11646" y="17985"/>
                  <a:pt x="12345" y="18167"/>
                  <a:pt x="13097" y="18364"/>
                </a:cubicBezTo>
                <a:lnTo>
                  <a:pt x="13541" y="18478"/>
                </a:lnTo>
                <a:cubicBezTo>
                  <a:pt x="13562" y="18485"/>
                  <a:pt x="13577" y="18502"/>
                  <a:pt x="13575" y="18529"/>
                </a:cubicBezTo>
                <a:cubicBezTo>
                  <a:pt x="13575" y="18529"/>
                  <a:pt x="13092" y="25363"/>
                  <a:pt x="13082" y="25363"/>
                </a:cubicBezTo>
                <a:lnTo>
                  <a:pt x="13072" y="25363"/>
                </a:lnTo>
                <a:lnTo>
                  <a:pt x="11030" y="24936"/>
                </a:lnTo>
                <a:cubicBezTo>
                  <a:pt x="11008" y="24929"/>
                  <a:pt x="10993" y="24912"/>
                  <a:pt x="10993" y="24890"/>
                </a:cubicBezTo>
                <a:lnTo>
                  <a:pt x="11289" y="17959"/>
                </a:lnTo>
                <a:cubicBezTo>
                  <a:pt x="11289" y="17937"/>
                  <a:pt x="11296" y="17925"/>
                  <a:pt x="11309" y="17915"/>
                </a:cubicBezTo>
                <a:cubicBezTo>
                  <a:pt x="11316" y="17909"/>
                  <a:pt x="11323" y="17906"/>
                  <a:pt x="11331" y="17906"/>
                </a:cubicBezTo>
                <a:close/>
                <a:moveTo>
                  <a:pt x="13650" y="18511"/>
                </a:moveTo>
                <a:cubicBezTo>
                  <a:pt x="13655" y="18511"/>
                  <a:pt x="13659" y="18511"/>
                  <a:pt x="13664" y="18512"/>
                </a:cubicBezTo>
                <a:cubicBezTo>
                  <a:pt x="14572" y="18750"/>
                  <a:pt x="15547" y="19000"/>
                  <a:pt x="15654" y="19029"/>
                </a:cubicBezTo>
                <a:cubicBezTo>
                  <a:pt x="15676" y="19031"/>
                  <a:pt x="15690" y="19050"/>
                  <a:pt x="15688" y="19070"/>
                </a:cubicBezTo>
                <a:lnTo>
                  <a:pt x="15375" y="25788"/>
                </a:lnTo>
                <a:cubicBezTo>
                  <a:pt x="15375" y="25800"/>
                  <a:pt x="15370" y="25812"/>
                  <a:pt x="15358" y="25822"/>
                </a:cubicBezTo>
                <a:cubicBezTo>
                  <a:pt x="15348" y="25827"/>
                  <a:pt x="15338" y="25829"/>
                  <a:pt x="15329" y="25829"/>
                </a:cubicBezTo>
                <a:lnTo>
                  <a:pt x="15321" y="25829"/>
                </a:lnTo>
                <a:lnTo>
                  <a:pt x="13165" y="25378"/>
                </a:lnTo>
                <a:cubicBezTo>
                  <a:pt x="13143" y="25373"/>
                  <a:pt x="13616" y="18524"/>
                  <a:pt x="13625" y="18519"/>
                </a:cubicBezTo>
                <a:cubicBezTo>
                  <a:pt x="13634" y="18513"/>
                  <a:pt x="13642" y="18511"/>
                  <a:pt x="13650" y="18511"/>
                </a:cubicBezTo>
                <a:close/>
                <a:moveTo>
                  <a:pt x="42409" y="23301"/>
                </a:moveTo>
                <a:cubicBezTo>
                  <a:pt x="42418" y="23301"/>
                  <a:pt x="42431" y="23308"/>
                  <a:pt x="42440" y="23316"/>
                </a:cubicBezTo>
                <a:cubicBezTo>
                  <a:pt x="42450" y="23325"/>
                  <a:pt x="42452" y="23337"/>
                  <a:pt x="42452" y="23350"/>
                </a:cubicBezTo>
                <a:lnTo>
                  <a:pt x="42292" y="27205"/>
                </a:lnTo>
                <a:cubicBezTo>
                  <a:pt x="42292" y="27219"/>
                  <a:pt x="42283" y="27231"/>
                  <a:pt x="42275" y="27241"/>
                </a:cubicBezTo>
                <a:cubicBezTo>
                  <a:pt x="42266" y="27246"/>
                  <a:pt x="42256" y="27248"/>
                  <a:pt x="42246" y="27248"/>
                </a:cubicBezTo>
                <a:cubicBezTo>
                  <a:pt x="42241" y="27248"/>
                  <a:pt x="42239" y="27248"/>
                  <a:pt x="42232" y="27246"/>
                </a:cubicBezTo>
                <a:cubicBezTo>
                  <a:pt x="42222" y="27243"/>
                  <a:pt x="42217" y="27241"/>
                  <a:pt x="42210" y="27236"/>
                </a:cubicBezTo>
                <a:cubicBezTo>
                  <a:pt x="42210" y="27236"/>
                  <a:pt x="42207" y="27236"/>
                  <a:pt x="42207" y="27234"/>
                </a:cubicBezTo>
                <a:lnTo>
                  <a:pt x="36746" y="27234"/>
                </a:lnTo>
                <a:cubicBezTo>
                  <a:pt x="36734" y="27234"/>
                  <a:pt x="36722" y="27229"/>
                  <a:pt x="36712" y="27219"/>
                </a:cubicBezTo>
                <a:cubicBezTo>
                  <a:pt x="36702" y="27209"/>
                  <a:pt x="36700" y="27197"/>
                  <a:pt x="36700" y="27185"/>
                </a:cubicBezTo>
                <a:cubicBezTo>
                  <a:pt x="36749" y="26542"/>
                  <a:pt x="36797" y="25873"/>
                  <a:pt x="36848" y="25225"/>
                </a:cubicBezTo>
                <a:cubicBezTo>
                  <a:pt x="36897" y="24601"/>
                  <a:pt x="36943" y="23978"/>
                  <a:pt x="36989" y="23359"/>
                </a:cubicBezTo>
                <a:cubicBezTo>
                  <a:pt x="36998" y="23330"/>
                  <a:pt x="37015" y="23313"/>
                  <a:pt x="37040" y="23313"/>
                </a:cubicBezTo>
                <a:lnTo>
                  <a:pt x="42409" y="23301"/>
                </a:lnTo>
                <a:close/>
                <a:moveTo>
                  <a:pt x="42243" y="27299"/>
                </a:moveTo>
                <a:cubicBezTo>
                  <a:pt x="42252" y="27299"/>
                  <a:pt x="42260" y="27301"/>
                  <a:pt x="42268" y="27306"/>
                </a:cubicBezTo>
                <a:cubicBezTo>
                  <a:pt x="42280" y="27316"/>
                  <a:pt x="42290" y="27331"/>
                  <a:pt x="42290" y="27345"/>
                </a:cubicBezTo>
                <a:lnTo>
                  <a:pt x="42149" y="30730"/>
                </a:lnTo>
                <a:cubicBezTo>
                  <a:pt x="42149" y="30749"/>
                  <a:pt x="42137" y="30764"/>
                  <a:pt x="42120" y="30771"/>
                </a:cubicBezTo>
                <a:cubicBezTo>
                  <a:pt x="42113" y="30773"/>
                  <a:pt x="42108" y="30773"/>
                  <a:pt x="42105" y="30773"/>
                </a:cubicBezTo>
                <a:cubicBezTo>
                  <a:pt x="42093" y="30773"/>
                  <a:pt x="42081" y="30766"/>
                  <a:pt x="42071" y="30761"/>
                </a:cubicBezTo>
                <a:cubicBezTo>
                  <a:pt x="42059" y="30749"/>
                  <a:pt x="42050" y="30742"/>
                  <a:pt x="42040" y="30742"/>
                </a:cubicBezTo>
                <a:lnTo>
                  <a:pt x="42037" y="30742"/>
                </a:lnTo>
                <a:lnTo>
                  <a:pt x="36499" y="30482"/>
                </a:lnTo>
                <a:cubicBezTo>
                  <a:pt x="36487" y="30482"/>
                  <a:pt x="36474" y="30475"/>
                  <a:pt x="36467" y="30468"/>
                </a:cubicBezTo>
                <a:cubicBezTo>
                  <a:pt x="36457" y="30458"/>
                  <a:pt x="36455" y="30446"/>
                  <a:pt x="36455" y="30434"/>
                </a:cubicBezTo>
                <a:cubicBezTo>
                  <a:pt x="36482" y="30062"/>
                  <a:pt x="36511" y="29672"/>
                  <a:pt x="36542" y="29269"/>
                </a:cubicBezTo>
                <a:cubicBezTo>
                  <a:pt x="36588" y="28655"/>
                  <a:pt x="36637" y="28012"/>
                  <a:pt x="36688" y="27350"/>
                </a:cubicBezTo>
                <a:cubicBezTo>
                  <a:pt x="36695" y="27328"/>
                  <a:pt x="36715" y="27311"/>
                  <a:pt x="36739" y="27311"/>
                </a:cubicBezTo>
                <a:lnTo>
                  <a:pt x="42215" y="27311"/>
                </a:lnTo>
                <a:cubicBezTo>
                  <a:pt x="42217" y="27306"/>
                  <a:pt x="42219" y="27306"/>
                  <a:pt x="42222" y="27304"/>
                </a:cubicBezTo>
                <a:cubicBezTo>
                  <a:pt x="42229" y="27301"/>
                  <a:pt x="42236" y="27299"/>
                  <a:pt x="42243" y="27299"/>
                </a:cubicBezTo>
                <a:close/>
                <a:moveTo>
                  <a:pt x="11031" y="25001"/>
                </a:moveTo>
                <a:cubicBezTo>
                  <a:pt x="11034" y="25001"/>
                  <a:pt x="11036" y="25001"/>
                  <a:pt x="11039" y="25002"/>
                </a:cubicBezTo>
                <a:lnTo>
                  <a:pt x="13019" y="25450"/>
                </a:lnTo>
                <a:cubicBezTo>
                  <a:pt x="13041" y="25458"/>
                  <a:pt x="13055" y="25475"/>
                  <a:pt x="13055" y="25499"/>
                </a:cubicBezTo>
                <a:lnTo>
                  <a:pt x="12648" y="31077"/>
                </a:lnTo>
                <a:cubicBezTo>
                  <a:pt x="12645" y="31101"/>
                  <a:pt x="12628" y="31120"/>
                  <a:pt x="12604" y="31120"/>
                </a:cubicBezTo>
                <a:lnTo>
                  <a:pt x="12599" y="31120"/>
                </a:lnTo>
                <a:lnTo>
                  <a:pt x="10775" y="30994"/>
                </a:lnTo>
                <a:cubicBezTo>
                  <a:pt x="10751" y="30992"/>
                  <a:pt x="10731" y="30975"/>
                  <a:pt x="10731" y="30946"/>
                </a:cubicBezTo>
                <a:lnTo>
                  <a:pt x="10986" y="25045"/>
                </a:lnTo>
                <a:cubicBezTo>
                  <a:pt x="10986" y="25033"/>
                  <a:pt x="10993" y="25019"/>
                  <a:pt x="11003" y="25011"/>
                </a:cubicBezTo>
                <a:cubicBezTo>
                  <a:pt x="11012" y="25004"/>
                  <a:pt x="11021" y="25001"/>
                  <a:pt x="11031" y="25001"/>
                </a:cubicBezTo>
                <a:close/>
                <a:moveTo>
                  <a:pt x="36494" y="30562"/>
                </a:moveTo>
                <a:lnTo>
                  <a:pt x="42040" y="30822"/>
                </a:lnTo>
                <a:cubicBezTo>
                  <a:pt x="42050" y="30822"/>
                  <a:pt x="42059" y="30819"/>
                  <a:pt x="42062" y="30812"/>
                </a:cubicBezTo>
                <a:cubicBezTo>
                  <a:pt x="42071" y="30801"/>
                  <a:pt x="42085" y="30796"/>
                  <a:pt x="42099" y="30796"/>
                </a:cubicBezTo>
                <a:cubicBezTo>
                  <a:pt x="42104" y="30796"/>
                  <a:pt x="42108" y="30796"/>
                  <a:pt x="42113" y="30798"/>
                </a:cubicBezTo>
                <a:cubicBezTo>
                  <a:pt x="42132" y="30805"/>
                  <a:pt x="42144" y="30822"/>
                  <a:pt x="42144" y="30844"/>
                </a:cubicBezTo>
                <a:lnTo>
                  <a:pt x="42004" y="34228"/>
                </a:lnTo>
                <a:cubicBezTo>
                  <a:pt x="42001" y="34255"/>
                  <a:pt x="41984" y="34274"/>
                  <a:pt x="41960" y="34274"/>
                </a:cubicBezTo>
                <a:lnTo>
                  <a:pt x="36217" y="34228"/>
                </a:lnTo>
                <a:cubicBezTo>
                  <a:pt x="36205" y="34228"/>
                  <a:pt x="36193" y="34221"/>
                  <a:pt x="36186" y="34214"/>
                </a:cubicBezTo>
                <a:cubicBezTo>
                  <a:pt x="36176" y="34204"/>
                  <a:pt x="36174" y="34192"/>
                  <a:pt x="36174" y="34180"/>
                </a:cubicBezTo>
                <a:lnTo>
                  <a:pt x="36193" y="33903"/>
                </a:lnTo>
                <a:cubicBezTo>
                  <a:pt x="36239" y="33330"/>
                  <a:pt x="36331" y="32134"/>
                  <a:pt x="36445" y="30604"/>
                </a:cubicBezTo>
                <a:cubicBezTo>
                  <a:pt x="36448" y="30579"/>
                  <a:pt x="36470" y="30562"/>
                  <a:pt x="36494" y="30562"/>
                </a:cubicBezTo>
                <a:close/>
                <a:moveTo>
                  <a:pt x="36858" y="13131"/>
                </a:moveTo>
                <a:lnTo>
                  <a:pt x="44010" y="13206"/>
                </a:lnTo>
                <a:cubicBezTo>
                  <a:pt x="44022" y="13206"/>
                  <a:pt x="44034" y="13211"/>
                  <a:pt x="44041" y="13221"/>
                </a:cubicBezTo>
                <a:cubicBezTo>
                  <a:pt x="44051" y="13230"/>
                  <a:pt x="44054" y="13242"/>
                  <a:pt x="44054" y="13255"/>
                </a:cubicBezTo>
                <a:lnTo>
                  <a:pt x="43685" y="34214"/>
                </a:lnTo>
                <a:cubicBezTo>
                  <a:pt x="43685" y="34238"/>
                  <a:pt x="43665" y="34257"/>
                  <a:pt x="43641" y="34257"/>
                </a:cubicBezTo>
                <a:lnTo>
                  <a:pt x="42130" y="34281"/>
                </a:lnTo>
                <a:cubicBezTo>
                  <a:pt x="42118" y="34281"/>
                  <a:pt x="42105" y="34277"/>
                  <a:pt x="42096" y="34267"/>
                </a:cubicBezTo>
                <a:cubicBezTo>
                  <a:pt x="42086" y="34257"/>
                  <a:pt x="42084" y="34245"/>
                  <a:pt x="42084" y="34233"/>
                </a:cubicBezTo>
                <a:lnTo>
                  <a:pt x="42894" y="14824"/>
                </a:lnTo>
                <a:cubicBezTo>
                  <a:pt x="42894" y="14819"/>
                  <a:pt x="42889" y="14807"/>
                  <a:pt x="42884" y="14798"/>
                </a:cubicBezTo>
                <a:cubicBezTo>
                  <a:pt x="42872" y="14785"/>
                  <a:pt x="42862" y="14783"/>
                  <a:pt x="42853" y="14783"/>
                </a:cubicBezTo>
                <a:lnTo>
                  <a:pt x="37620" y="14715"/>
                </a:lnTo>
                <a:cubicBezTo>
                  <a:pt x="37600" y="14715"/>
                  <a:pt x="37583" y="14732"/>
                  <a:pt x="37581" y="14751"/>
                </a:cubicBezTo>
                <a:cubicBezTo>
                  <a:pt x="37561" y="14926"/>
                  <a:pt x="36829" y="24565"/>
                  <a:pt x="36387" y="30325"/>
                </a:cubicBezTo>
                <a:lnTo>
                  <a:pt x="36373" y="30516"/>
                </a:lnTo>
                <a:lnTo>
                  <a:pt x="36373" y="30519"/>
                </a:lnTo>
                <a:cubicBezTo>
                  <a:pt x="36225" y="32493"/>
                  <a:pt x="36106" y="34051"/>
                  <a:pt x="36091" y="34264"/>
                </a:cubicBezTo>
                <a:lnTo>
                  <a:pt x="36091" y="34267"/>
                </a:lnTo>
                <a:cubicBezTo>
                  <a:pt x="36091" y="34267"/>
                  <a:pt x="36091" y="34274"/>
                  <a:pt x="36101" y="34281"/>
                </a:cubicBezTo>
                <a:cubicBezTo>
                  <a:pt x="36108" y="34298"/>
                  <a:pt x="36113" y="34315"/>
                  <a:pt x="36103" y="34330"/>
                </a:cubicBezTo>
                <a:cubicBezTo>
                  <a:pt x="36094" y="34347"/>
                  <a:pt x="36079" y="34354"/>
                  <a:pt x="36064" y="34354"/>
                </a:cubicBezTo>
                <a:lnTo>
                  <a:pt x="34720" y="34376"/>
                </a:lnTo>
                <a:cubicBezTo>
                  <a:pt x="34708" y="34376"/>
                  <a:pt x="34696" y="34371"/>
                  <a:pt x="34686" y="34364"/>
                </a:cubicBezTo>
                <a:cubicBezTo>
                  <a:pt x="34677" y="34354"/>
                  <a:pt x="34674" y="34342"/>
                  <a:pt x="34674" y="34330"/>
                </a:cubicBezTo>
                <a:cubicBezTo>
                  <a:pt x="34674" y="34323"/>
                  <a:pt x="34677" y="34315"/>
                  <a:pt x="34677" y="34311"/>
                </a:cubicBezTo>
                <a:lnTo>
                  <a:pt x="36812" y="13170"/>
                </a:lnTo>
                <a:cubicBezTo>
                  <a:pt x="36817" y="13145"/>
                  <a:pt x="36834" y="13131"/>
                  <a:pt x="36858" y="13131"/>
                </a:cubicBezTo>
                <a:close/>
                <a:moveTo>
                  <a:pt x="34529" y="14824"/>
                </a:moveTo>
                <a:cubicBezTo>
                  <a:pt x="34534" y="14824"/>
                  <a:pt x="34539" y="14825"/>
                  <a:pt x="34543" y="14827"/>
                </a:cubicBezTo>
                <a:cubicBezTo>
                  <a:pt x="34563" y="14834"/>
                  <a:pt x="34575" y="14851"/>
                  <a:pt x="34575" y="14873"/>
                </a:cubicBezTo>
                <a:lnTo>
                  <a:pt x="33270" y="34357"/>
                </a:lnTo>
                <a:cubicBezTo>
                  <a:pt x="33270" y="34383"/>
                  <a:pt x="33253" y="34400"/>
                  <a:pt x="33228" y="34400"/>
                </a:cubicBezTo>
                <a:lnTo>
                  <a:pt x="27423" y="34476"/>
                </a:lnTo>
                <a:cubicBezTo>
                  <a:pt x="27411" y="34476"/>
                  <a:pt x="27398" y="34471"/>
                  <a:pt x="27391" y="34463"/>
                </a:cubicBezTo>
                <a:cubicBezTo>
                  <a:pt x="27381" y="34456"/>
                  <a:pt x="27379" y="34442"/>
                  <a:pt x="27379" y="34432"/>
                </a:cubicBezTo>
                <a:lnTo>
                  <a:pt x="27610" y="20974"/>
                </a:lnTo>
                <a:cubicBezTo>
                  <a:pt x="27610" y="20950"/>
                  <a:pt x="27629" y="20928"/>
                  <a:pt x="27653" y="20928"/>
                </a:cubicBezTo>
                <a:lnTo>
                  <a:pt x="29987" y="20928"/>
                </a:lnTo>
                <a:cubicBezTo>
                  <a:pt x="29994" y="20928"/>
                  <a:pt x="30011" y="20926"/>
                  <a:pt x="30019" y="20914"/>
                </a:cubicBezTo>
                <a:lnTo>
                  <a:pt x="34492" y="14844"/>
                </a:lnTo>
                <a:cubicBezTo>
                  <a:pt x="34501" y="14831"/>
                  <a:pt x="34516" y="14824"/>
                  <a:pt x="34529" y="14824"/>
                </a:cubicBezTo>
                <a:close/>
                <a:moveTo>
                  <a:pt x="24856" y="18820"/>
                </a:moveTo>
                <a:cubicBezTo>
                  <a:pt x="24880" y="18820"/>
                  <a:pt x="24900" y="18837"/>
                  <a:pt x="24904" y="18861"/>
                </a:cubicBezTo>
                <a:lnTo>
                  <a:pt x="26008" y="34446"/>
                </a:lnTo>
                <a:cubicBezTo>
                  <a:pt x="26008" y="34459"/>
                  <a:pt x="26001" y="34471"/>
                  <a:pt x="25991" y="34480"/>
                </a:cubicBezTo>
                <a:cubicBezTo>
                  <a:pt x="25984" y="34488"/>
                  <a:pt x="25972" y="34495"/>
                  <a:pt x="25960" y="34495"/>
                </a:cubicBezTo>
                <a:lnTo>
                  <a:pt x="19002" y="34590"/>
                </a:lnTo>
                <a:cubicBezTo>
                  <a:pt x="18990" y="34590"/>
                  <a:pt x="18977" y="34582"/>
                  <a:pt x="18968" y="34573"/>
                </a:cubicBezTo>
                <a:cubicBezTo>
                  <a:pt x="18960" y="34565"/>
                  <a:pt x="18956" y="34553"/>
                  <a:pt x="18956" y="34541"/>
                </a:cubicBezTo>
                <a:lnTo>
                  <a:pt x="19608" y="19070"/>
                </a:lnTo>
                <a:cubicBezTo>
                  <a:pt x="19608" y="19046"/>
                  <a:pt x="19630" y="19029"/>
                  <a:pt x="19652" y="19029"/>
                </a:cubicBezTo>
                <a:lnTo>
                  <a:pt x="24856" y="18820"/>
                </a:lnTo>
                <a:close/>
                <a:moveTo>
                  <a:pt x="13160" y="25474"/>
                </a:moveTo>
                <a:cubicBezTo>
                  <a:pt x="13164" y="25474"/>
                  <a:pt x="13167" y="25474"/>
                  <a:pt x="13169" y="25475"/>
                </a:cubicBezTo>
                <a:lnTo>
                  <a:pt x="15329" y="25911"/>
                </a:lnTo>
                <a:cubicBezTo>
                  <a:pt x="15350" y="25916"/>
                  <a:pt x="15365" y="25936"/>
                  <a:pt x="15365" y="25958"/>
                </a:cubicBezTo>
                <a:lnTo>
                  <a:pt x="15120" y="31283"/>
                </a:lnTo>
                <a:cubicBezTo>
                  <a:pt x="15120" y="31302"/>
                  <a:pt x="15108" y="31319"/>
                  <a:pt x="15091" y="31326"/>
                </a:cubicBezTo>
                <a:cubicBezTo>
                  <a:pt x="15108" y="31331"/>
                  <a:pt x="15118" y="31351"/>
                  <a:pt x="15118" y="31368"/>
                </a:cubicBezTo>
                <a:lnTo>
                  <a:pt x="14970" y="34597"/>
                </a:lnTo>
                <a:cubicBezTo>
                  <a:pt x="14972" y="34626"/>
                  <a:pt x="14950" y="34643"/>
                  <a:pt x="14926" y="34643"/>
                </a:cubicBezTo>
                <a:lnTo>
                  <a:pt x="12522" y="34674"/>
                </a:lnTo>
                <a:cubicBezTo>
                  <a:pt x="12509" y="34674"/>
                  <a:pt x="12497" y="34667"/>
                  <a:pt x="12488" y="34657"/>
                </a:cubicBezTo>
                <a:cubicBezTo>
                  <a:pt x="12478" y="34650"/>
                  <a:pt x="12476" y="34638"/>
                  <a:pt x="12476" y="34626"/>
                </a:cubicBezTo>
                <a:lnTo>
                  <a:pt x="12713" y="31254"/>
                </a:lnTo>
                <a:cubicBezTo>
                  <a:pt x="12716" y="31229"/>
                  <a:pt x="12738" y="31210"/>
                  <a:pt x="12762" y="31210"/>
                </a:cubicBezTo>
                <a:lnTo>
                  <a:pt x="15006" y="31360"/>
                </a:lnTo>
                <a:cubicBezTo>
                  <a:pt x="15013" y="31360"/>
                  <a:pt x="15023" y="31358"/>
                  <a:pt x="15035" y="31341"/>
                </a:cubicBezTo>
                <a:cubicBezTo>
                  <a:pt x="15042" y="31331"/>
                  <a:pt x="15050" y="31324"/>
                  <a:pt x="15057" y="31322"/>
                </a:cubicBezTo>
                <a:cubicBezTo>
                  <a:pt x="15047" y="31319"/>
                  <a:pt x="15042" y="31314"/>
                  <a:pt x="15035" y="31305"/>
                </a:cubicBezTo>
                <a:cubicBezTo>
                  <a:pt x="15023" y="31283"/>
                  <a:pt x="15013" y="31283"/>
                  <a:pt x="15011" y="31283"/>
                </a:cubicBezTo>
                <a:lnTo>
                  <a:pt x="15008" y="31283"/>
                </a:lnTo>
                <a:lnTo>
                  <a:pt x="12767" y="31132"/>
                </a:lnTo>
                <a:cubicBezTo>
                  <a:pt x="12755" y="31132"/>
                  <a:pt x="12742" y="31125"/>
                  <a:pt x="12738" y="31115"/>
                </a:cubicBezTo>
                <a:cubicBezTo>
                  <a:pt x="12728" y="31108"/>
                  <a:pt x="12725" y="31094"/>
                  <a:pt x="12725" y="31084"/>
                </a:cubicBezTo>
                <a:lnTo>
                  <a:pt x="13116" y="25518"/>
                </a:lnTo>
                <a:cubicBezTo>
                  <a:pt x="13116" y="25506"/>
                  <a:pt x="13121" y="25494"/>
                  <a:pt x="13133" y="25484"/>
                </a:cubicBezTo>
                <a:cubicBezTo>
                  <a:pt x="13140" y="25477"/>
                  <a:pt x="13151" y="25474"/>
                  <a:pt x="13160" y="25474"/>
                </a:cubicBezTo>
                <a:close/>
                <a:moveTo>
                  <a:pt x="10775" y="31072"/>
                </a:moveTo>
                <a:lnTo>
                  <a:pt x="12594" y="31195"/>
                </a:lnTo>
                <a:cubicBezTo>
                  <a:pt x="12607" y="31195"/>
                  <a:pt x="12619" y="31200"/>
                  <a:pt x="12624" y="31210"/>
                </a:cubicBezTo>
                <a:cubicBezTo>
                  <a:pt x="12633" y="31220"/>
                  <a:pt x="12636" y="31232"/>
                  <a:pt x="12636" y="31244"/>
                </a:cubicBezTo>
                <a:lnTo>
                  <a:pt x="12400" y="34633"/>
                </a:lnTo>
                <a:cubicBezTo>
                  <a:pt x="12398" y="34657"/>
                  <a:pt x="12376" y="34679"/>
                  <a:pt x="12354" y="34679"/>
                </a:cubicBezTo>
                <a:lnTo>
                  <a:pt x="10620" y="34706"/>
                </a:lnTo>
                <a:cubicBezTo>
                  <a:pt x="10607" y="34706"/>
                  <a:pt x="10595" y="34701"/>
                  <a:pt x="10586" y="34691"/>
                </a:cubicBezTo>
                <a:cubicBezTo>
                  <a:pt x="10576" y="34682"/>
                  <a:pt x="10573" y="34670"/>
                  <a:pt x="10573" y="34657"/>
                </a:cubicBezTo>
                <a:lnTo>
                  <a:pt x="10726" y="31115"/>
                </a:lnTo>
                <a:cubicBezTo>
                  <a:pt x="10726" y="31103"/>
                  <a:pt x="10731" y="31091"/>
                  <a:pt x="10741" y="31084"/>
                </a:cubicBezTo>
                <a:cubicBezTo>
                  <a:pt x="10751" y="31074"/>
                  <a:pt x="10763" y="31072"/>
                  <a:pt x="10775" y="31072"/>
                </a:cubicBezTo>
                <a:close/>
                <a:moveTo>
                  <a:pt x="13621" y="171"/>
                </a:moveTo>
                <a:cubicBezTo>
                  <a:pt x="13630" y="171"/>
                  <a:pt x="13639" y="175"/>
                  <a:pt x="13645" y="180"/>
                </a:cubicBezTo>
                <a:cubicBezTo>
                  <a:pt x="13657" y="190"/>
                  <a:pt x="13664" y="205"/>
                  <a:pt x="13664" y="219"/>
                </a:cubicBezTo>
                <a:lnTo>
                  <a:pt x="13266" y="4559"/>
                </a:lnTo>
                <a:cubicBezTo>
                  <a:pt x="13266" y="4574"/>
                  <a:pt x="13274" y="4593"/>
                  <a:pt x="13293" y="4598"/>
                </a:cubicBezTo>
                <a:lnTo>
                  <a:pt x="17954" y="5967"/>
                </a:lnTo>
                <a:cubicBezTo>
                  <a:pt x="17971" y="5974"/>
                  <a:pt x="17985" y="5991"/>
                  <a:pt x="17985" y="6013"/>
                </a:cubicBezTo>
                <a:lnTo>
                  <a:pt x="17677" y="34565"/>
                </a:lnTo>
                <a:cubicBezTo>
                  <a:pt x="17675" y="34585"/>
                  <a:pt x="17655" y="34607"/>
                  <a:pt x="17631" y="34607"/>
                </a:cubicBezTo>
                <a:lnTo>
                  <a:pt x="15098" y="34641"/>
                </a:lnTo>
                <a:cubicBezTo>
                  <a:pt x="15086" y="34641"/>
                  <a:pt x="15074" y="34633"/>
                  <a:pt x="15064" y="34626"/>
                </a:cubicBezTo>
                <a:cubicBezTo>
                  <a:pt x="15057" y="34616"/>
                  <a:pt x="15054" y="34604"/>
                  <a:pt x="15054" y="34592"/>
                </a:cubicBezTo>
                <a:lnTo>
                  <a:pt x="16255" y="8480"/>
                </a:lnTo>
                <a:cubicBezTo>
                  <a:pt x="16255" y="8463"/>
                  <a:pt x="16246" y="8448"/>
                  <a:pt x="16231" y="8441"/>
                </a:cubicBezTo>
                <a:lnTo>
                  <a:pt x="11689" y="6908"/>
                </a:lnTo>
                <a:cubicBezTo>
                  <a:pt x="11687" y="6944"/>
                  <a:pt x="11685" y="7000"/>
                  <a:pt x="11682" y="7092"/>
                </a:cubicBezTo>
                <a:lnTo>
                  <a:pt x="10671" y="30958"/>
                </a:lnTo>
                <a:lnTo>
                  <a:pt x="10671" y="30963"/>
                </a:lnTo>
                <a:cubicBezTo>
                  <a:pt x="10666" y="31001"/>
                  <a:pt x="10663" y="31043"/>
                  <a:pt x="10663" y="31084"/>
                </a:cubicBezTo>
                <a:cubicBezTo>
                  <a:pt x="10666" y="31089"/>
                  <a:pt x="10668" y="31098"/>
                  <a:pt x="10666" y="31103"/>
                </a:cubicBezTo>
                <a:lnTo>
                  <a:pt x="10513" y="34662"/>
                </a:lnTo>
                <a:cubicBezTo>
                  <a:pt x="10513" y="34687"/>
                  <a:pt x="10493" y="34704"/>
                  <a:pt x="10469" y="34704"/>
                </a:cubicBezTo>
                <a:lnTo>
                  <a:pt x="7327" y="34755"/>
                </a:lnTo>
                <a:cubicBezTo>
                  <a:pt x="7315" y="34755"/>
                  <a:pt x="7301" y="34750"/>
                  <a:pt x="7293" y="34740"/>
                </a:cubicBezTo>
                <a:cubicBezTo>
                  <a:pt x="7284" y="34730"/>
                  <a:pt x="7281" y="34718"/>
                  <a:pt x="7281" y="34704"/>
                </a:cubicBezTo>
                <a:lnTo>
                  <a:pt x="10714" y="1328"/>
                </a:lnTo>
                <a:cubicBezTo>
                  <a:pt x="10717" y="1309"/>
                  <a:pt x="10726" y="1296"/>
                  <a:pt x="10741" y="1292"/>
                </a:cubicBezTo>
                <a:lnTo>
                  <a:pt x="13604" y="176"/>
                </a:lnTo>
                <a:cubicBezTo>
                  <a:pt x="13609" y="173"/>
                  <a:pt x="13616" y="171"/>
                  <a:pt x="13621" y="171"/>
                </a:cubicBezTo>
                <a:close/>
                <a:moveTo>
                  <a:pt x="12607" y="368"/>
                </a:moveTo>
                <a:cubicBezTo>
                  <a:pt x="12625" y="368"/>
                  <a:pt x="12640" y="381"/>
                  <a:pt x="12648" y="399"/>
                </a:cubicBezTo>
                <a:cubicBezTo>
                  <a:pt x="12655" y="423"/>
                  <a:pt x="12643" y="447"/>
                  <a:pt x="12621" y="455"/>
                </a:cubicBezTo>
                <a:lnTo>
                  <a:pt x="10634" y="1233"/>
                </a:lnTo>
                <a:lnTo>
                  <a:pt x="7187" y="34723"/>
                </a:lnTo>
                <a:cubicBezTo>
                  <a:pt x="7182" y="34747"/>
                  <a:pt x="7162" y="34764"/>
                  <a:pt x="7138" y="34764"/>
                </a:cubicBezTo>
                <a:lnTo>
                  <a:pt x="886" y="34869"/>
                </a:lnTo>
                <a:cubicBezTo>
                  <a:pt x="874" y="34869"/>
                  <a:pt x="857" y="34861"/>
                  <a:pt x="852" y="34852"/>
                </a:cubicBezTo>
                <a:cubicBezTo>
                  <a:pt x="842" y="34844"/>
                  <a:pt x="840" y="34827"/>
                  <a:pt x="842" y="34815"/>
                </a:cubicBezTo>
                <a:lnTo>
                  <a:pt x="6922" y="1728"/>
                </a:lnTo>
                <a:cubicBezTo>
                  <a:pt x="6927" y="1709"/>
                  <a:pt x="6942" y="1694"/>
                  <a:pt x="6956" y="1692"/>
                </a:cubicBezTo>
                <a:lnTo>
                  <a:pt x="12594" y="370"/>
                </a:lnTo>
                <a:cubicBezTo>
                  <a:pt x="12599" y="368"/>
                  <a:pt x="12603" y="368"/>
                  <a:pt x="12607" y="368"/>
                </a:cubicBezTo>
                <a:close/>
                <a:moveTo>
                  <a:pt x="13771" y="1"/>
                </a:moveTo>
                <a:lnTo>
                  <a:pt x="6842" y="1621"/>
                </a:lnTo>
                <a:lnTo>
                  <a:pt x="748" y="34786"/>
                </a:lnTo>
                <a:cubicBezTo>
                  <a:pt x="760" y="34796"/>
                  <a:pt x="770" y="34810"/>
                  <a:pt x="770" y="34827"/>
                </a:cubicBezTo>
                <a:cubicBezTo>
                  <a:pt x="767" y="34852"/>
                  <a:pt x="748" y="34871"/>
                  <a:pt x="724" y="34871"/>
                </a:cubicBezTo>
                <a:lnTo>
                  <a:pt x="64" y="34883"/>
                </a:lnTo>
                <a:cubicBezTo>
                  <a:pt x="52" y="34905"/>
                  <a:pt x="27" y="34922"/>
                  <a:pt x="1" y="34941"/>
                </a:cubicBezTo>
                <a:lnTo>
                  <a:pt x="44301" y="34337"/>
                </a:lnTo>
                <a:cubicBezTo>
                  <a:pt x="44299" y="34330"/>
                  <a:pt x="44282" y="34269"/>
                  <a:pt x="44279" y="34245"/>
                </a:cubicBezTo>
                <a:lnTo>
                  <a:pt x="43852" y="34252"/>
                </a:lnTo>
                <a:cubicBezTo>
                  <a:pt x="43840" y="34252"/>
                  <a:pt x="43828" y="34245"/>
                  <a:pt x="43818" y="34240"/>
                </a:cubicBezTo>
                <a:cubicBezTo>
                  <a:pt x="43809" y="34231"/>
                  <a:pt x="43806" y="34218"/>
                  <a:pt x="43806" y="34206"/>
                </a:cubicBezTo>
                <a:lnTo>
                  <a:pt x="44136" y="13170"/>
                </a:lnTo>
                <a:cubicBezTo>
                  <a:pt x="44136" y="13160"/>
                  <a:pt x="44134" y="13150"/>
                  <a:pt x="44124" y="13138"/>
                </a:cubicBezTo>
                <a:cubicBezTo>
                  <a:pt x="44112" y="13126"/>
                  <a:pt x="44102" y="13126"/>
                  <a:pt x="44097" y="13126"/>
                </a:cubicBezTo>
                <a:lnTo>
                  <a:pt x="43270" y="13121"/>
                </a:lnTo>
                <a:cubicBezTo>
                  <a:pt x="43253" y="13121"/>
                  <a:pt x="43238" y="13111"/>
                  <a:pt x="43229" y="13099"/>
                </a:cubicBezTo>
                <a:cubicBezTo>
                  <a:pt x="43221" y="13087"/>
                  <a:pt x="43221" y="13070"/>
                  <a:pt x="43226" y="13058"/>
                </a:cubicBezTo>
                <a:cubicBezTo>
                  <a:pt x="43226" y="13058"/>
                  <a:pt x="43226" y="13053"/>
                  <a:pt x="43229" y="13053"/>
                </a:cubicBezTo>
                <a:lnTo>
                  <a:pt x="43185" y="8677"/>
                </a:lnTo>
                <a:cubicBezTo>
                  <a:pt x="43185" y="8657"/>
                  <a:pt x="43173" y="8645"/>
                  <a:pt x="43153" y="8640"/>
                </a:cubicBezTo>
                <a:lnTo>
                  <a:pt x="43090" y="8626"/>
                </a:lnTo>
                <a:lnTo>
                  <a:pt x="41919" y="8359"/>
                </a:lnTo>
                <a:cubicBezTo>
                  <a:pt x="41899" y="8354"/>
                  <a:pt x="41887" y="8337"/>
                  <a:pt x="41882" y="8317"/>
                </a:cubicBezTo>
                <a:lnTo>
                  <a:pt x="41681" y="3667"/>
                </a:lnTo>
                <a:lnTo>
                  <a:pt x="39376" y="2936"/>
                </a:lnTo>
                <a:lnTo>
                  <a:pt x="39012" y="8584"/>
                </a:lnTo>
                <a:cubicBezTo>
                  <a:pt x="39012" y="8596"/>
                  <a:pt x="39005" y="8609"/>
                  <a:pt x="38995" y="8616"/>
                </a:cubicBezTo>
                <a:cubicBezTo>
                  <a:pt x="38990" y="8623"/>
                  <a:pt x="38980" y="8626"/>
                  <a:pt x="38970" y="8626"/>
                </a:cubicBezTo>
                <a:cubicBezTo>
                  <a:pt x="38967" y="8626"/>
                  <a:pt x="38964" y="8626"/>
                  <a:pt x="38961" y="8626"/>
                </a:cubicBezTo>
                <a:lnTo>
                  <a:pt x="37695" y="8480"/>
                </a:lnTo>
                <a:cubicBezTo>
                  <a:pt x="37685" y="8480"/>
                  <a:pt x="37673" y="8480"/>
                  <a:pt x="37668" y="8487"/>
                </a:cubicBezTo>
                <a:cubicBezTo>
                  <a:pt x="37656" y="8499"/>
                  <a:pt x="37654" y="8507"/>
                  <a:pt x="37654" y="8516"/>
                </a:cubicBezTo>
                <a:lnTo>
                  <a:pt x="37654" y="12949"/>
                </a:lnTo>
                <a:cubicBezTo>
                  <a:pt x="37654" y="12963"/>
                  <a:pt x="37668" y="12971"/>
                  <a:pt x="37673" y="12976"/>
                </a:cubicBezTo>
                <a:cubicBezTo>
                  <a:pt x="37680" y="12978"/>
                  <a:pt x="37685" y="12980"/>
                  <a:pt x="37690" y="12988"/>
                </a:cubicBezTo>
                <a:cubicBezTo>
                  <a:pt x="37692" y="12983"/>
                  <a:pt x="37697" y="12980"/>
                  <a:pt x="37704" y="12978"/>
                </a:cubicBezTo>
                <a:cubicBezTo>
                  <a:pt x="37717" y="12971"/>
                  <a:pt x="37731" y="12963"/>
                  <a:pt x="37731" y="12949"/>
                </a:cubicBezTo>
                <a:lnTo>
                  <a:pt x="37731" y="8613"/>
                </a:lnTo>
                <a:cubicBezTo>
                  <a:pt x="37731" y="8601"/>
                  <a:pt x="37738" y="8589"/>
                  <a:pt x="37746" y="8579"/>
                </a:cubicBezTo>
                <a:cubicBezTo>
                  <a:pt x="37755" y="8572"/>
                  <a:pt x="37770" y="8567"/>
                  <a:pt x="37782" y="8567"/>
                </a:cubicBezTo>
                <a:lnTo>
                  <a:pt x="39039" y="8713"/>
                </a:lnTo>
                <a:cubicBezTo>
                  <a:pt x="39042" y="8714"/>
                  <a:pt x="39046" y="8715"/>
                  <a:pt x="39049" y="8715"/>
                </a:cubicBezTo>
                <a:cubicBezTo>
                  <a:pt x="39056" y="8715"/>
                  <a:pt x="39062" y="8712"/>
                  <a:pt x="39066" y="8708"/>
                </a:cubicBezTo>
                <a:lnTo>
                  <a:pt x="39073" y="8701"/>
                </a:lnTo>
                <a:cubicBezTo>
                  <a:pt x="39078" y="8696"/>
                  <a:pt x="39080" y="8689"/>
                  <a:pt x="39080" y="8681"/>
                </a:cubicBezTo>
                <a:lnTo>
                  <a:pt x="39439" y="3167"/>
                </a:lnTo>
                <a:cubicBezTo>
                  <a:pt x="39439" y="3152"/>
                  <a:pt x="39446" y="3140"/>
                  <a:pt x="39461" y="3131"/>
                </a:cubicBezTo>
                <a:cubicBezTo>
                  <a:pt x="39468" y="3125"/>
                  <a:pt x="39476" y="3122"/>
                  <a:pt x="39484" y="3122"/>
                </a:cubicBezTo>
                <a:cubicBezTo>
                  <a:pt x="39489" y="3122"/>
                  <a:pt x="39495" y="3124"/>
                  <a:pt x="39500" y="3126"/>
                </a:cubicBezTo>
                <a:lnTo>
                  <a:pt x="41538" y="3822"/>
                </a:lnTo>
                <a:cubicBezTo>
                  <a:pt x="41555" y="3829"/>
                  <a:pt x="41567" y="3844"/>
                  <a:pt x="41567" y="3861"/>
                </a:cubicBezTo>
                <a:lnTo>
                  <a:pt x="41802" y="8381"/>
                </a:lnTo>
                <a:cubicBezTo>
                  <a:pt x="41802" y="8402"/>
                  <a:pt x="41817" y="8415"/>
                  <a:pt x="41831" y="8417"/>
                </a:cubicBezTo>
                <a:lnTo>
                  <a:pt x="43064" y="8696"/>
                </a:lnTo>
                <a:cubicBezTo>
                  <a:pt x="43083" y="8701"/>
                  <a:pt x="43100" y="8720"/>
                  <a:pt x="43100" y="8737"/>
                </a:cubicBezTo>
                <a:lnTo>
                  <a:pt x="43144" y="13051"/>
                </a:lnTo>
                <a:cubicBezTo>
                  <a:pt x="43149" y="13058"/>
                  <a:pt x="43149" y="13063"/>
                  <a:pt x="43149" y="13070"/>
                </a:cubicBezTo>
                <a:cubicBezTo>
                  <a:pt x="43149" y="13080"/>
                  <a:pt x="43141" y="13092"/>
                  <a:pt x="43136" y="13102"/>
                </a:cubicBezTo>
                <a:cubicBezTo>
                  <a:pt x="43127" y="13111"/>
                  <a:pt x="43115" y="13114"/>
                  <a:pt x="43103" y="13114"/>
                </a:cubicBezTo>
                <a:lnTo>
                  <a:pt x="37726" y="13063"/>
                </a:lnTo>
                <a:cubicBezTo>
                  <a:pt x="37709" y="13063"/>
                  <a:pt x="37697" y="13058"/>
                  <a:pt x="37687" y="13046"/>
                </a:cubicBezTo>
                <a:cubicBezTo>
                  <a:pt x="37681" y="13052"/>
                  <a:pt x="37673" y="13059"/>
                  <a:pt x="37662" y="13059"/>
                </a:cubicBezTo>
                <a:cubicBezTo>
                  <a:pt x="37660" y="13059"/>
                  <a:pt x="37658" y="13058"/>
                  <a:pt x="37656" y="13058"/>
                </a:cubicBezTo>
                <a:lnTo>
                  <a:pt x="36778" y="13051"/>
                </a:lnTo>
                <a:cubicBezTo>
                  <a:pt x="36756" y="13051"/>
                  <a:pt x="36741" y="13063"/>
                  <a:pt x="36739" y="13085"/>
                </a:cubicBezTo>
                <a:lnTo>
                  <a:pt x="34592" y="34303"/>
                </a:lnTo>
                <a:cubicBezTo>
                  <a:pt x="34592" y="34303"/>
                  <a:pt x="34592" y="34306"/>
                  <a:pt x="34597" y="34306"/>
                </a:cubicBezTo>
                <a:cubicBezTo>
                  <a:pt x="34597" y="34311"/>
                  <a:pt x="34599" y="34311"/>
                  <a:pt x="34599" y="34313"/>
                </a:cubicBezTo>
                <a:cubicBezTo>
                  <a:pt x="34604" y="34328"/>
                  <a:pt x="34604" y="34342"/>
                  <a:pt x="34597" y="34354"/>
                </a:cubicBezTo>
                <a:cubicBezTo>
                  <a:pt x="34587" y="34366"/>
                  <a:pt x="34575" y="34376"/>
                  <a:pt x="34555" y="34376"/>
                </a:cubicBezTo>
                <a:lnTo>
                  <a:pt x="33391" y="34395"/>
                </a:lnTo>
                <a:cubicBezTo>
                  <a:pt x="33379" y="34395"/>
                  <a:pt x="33367" y="34388"/>
                  <a:pt x="33359" y="34378"/>
                </a:cubicBezTo>
                <a:cubicBezTo>
                  <a:pt x="33350" y="34371"/>
                  <a:pt x="33347" y="34359"/>
                  <a:pt x="33347" y="34347"/>
                </a:cubicBezTo>
                <a:lnTo>
                  <a:pt x="34672" y="14586"/>
                </a:lnTo>
                <a:cubicBezTo>
                  <a:pt x="34674" y="14567"/>
                  <a:pt x="34660" y="14553"/>
                  <a:pt x="34648" y="14545"/>
                </a:cubicBezTo>
                <a:cubicBezTo>
                  <a:pt x="34643" y="14544"/>
                  <a:pt x="34638" y="14543"/>
                  <a:pt x="34633" y="14543"/>
                </a:cubicBezTo>
                <a:cubicBezTo>
                  <a:pt x="34620" y="14543"/>
                  <a:pt x="34609" y="14548"/>
                  <a:pt x="34602" y="14557"/>
                </a:cubicBezTo>
                <a:lnTo>
                  <a:pt x="29980" y="20829"/>
                </a:lnTo>
                <a:cubicBezTo>
                  <a:pt x="29970" y="20841"/>
                  <a:pt x="29958" y="20848"/>
                  <a:pt x="29943" y="20848"/>
                </a:cubicBezTo>
                <a:lnTo>
                  <a:pt x="27566" y="20848"/>
                </a:lnTo>
                <a:cubicBezTo>
                  <a:pt x="27544" y="20848"/>
                  <a:pt x="27527" y="20865"/>
                  <a:pt x="27527" y="20887"/>
                </a:cubicBezTo>
                <a:lnTo>
                  <a:pt x="27297" y="34432"/>
                </a:lnTo>
                <a:cubicBezTo>
                  <a:pt x="27297" y="34456"/>
                  <a:pt x="27275" y="34476"/>
                  <a:pt x="27250" y="34476"/>
                </a:cubicBezTo>
                <a:lnTo>
                  <a:pt x="26125" y="34495"/>
                </a:lnTo>
                <a:cubicBezTo>
                  <a:pt x="26100" y="34495"/>
                  <a:pt x="26083" y="34476"/>
                  <a:pt x="26081" y="34451"/>
                </a:cubicBezTo>
                <a:lnTo>
                  <a:pt x="24970" y="18774"/>
                </a:lnTo>
                <a:cubicBezTo>
                  <a:pt x="24970" y="18754"/>
                  <a:pt x="24948" y="18738"/>
                  <a:pt x="24929" y="18738"/>
                </a:cubicBezTo>
                <a:lnTo>
                  <a:pt x="19567" y="18956"/>
                </a:lnTo>
                <a:cubicBezTo>
                  <a:pt x="19545" y="18958"/>
                  <a:pt x="19531" y="18973"/>
                  <a:pt x="19531" y="18995"/>
                </a:cubicBezTo>
                <a:lnTo>
                  <a:pt x="18876" y="34546"/>
                </a:lnTo>
                <a:cubicBezTo>
                  <a:pt x="18876" y="34570"/>
                  <a:pt x="18854" y="34590"/>
                  <a:pt x="18829" y="34590"/>
                </a:cubicBezTo>
                <a:lnTo>
                  <a:pt x="17798" y="34602"/>
                </a:lnTo>
                <a:cubicBezTo>
                  <a:pt x="17786" y="34602"/>
                  <a:pt x="17774" y="34594"/>
                  <a:pt x="17764" y="34590"/>
                </a:cubicBezTo>
                <a:cubicBezTo>
                  <a:pt x="17755" y="34580"/>
                  <a:pt x="17752" y="34568"/>
                  <a:pt x="17752" y="34556"/>
                </a:cubicBezTo>
                <a:lnTo>
                  <a:pt x="18065" y="5942"/>
                </a:lnTo>
                <a:cubicBezTo>
                  <a:pt x="18065" y="5928"/>
                  <a:pt x="18053" y="5908"/>
                  <a:pt x="18039" y="5906"/>
                </a:cubicBezTo>
                <a:lnTo>
                  <a:pt x="13388" y="4542"/>
                </a:lnTo>
                <a:cubicBezTo>
                  <a:pt x="13368" y="4535"/>
                  <a:pt x="13356" y="4513"/>
                  <a:pt x="13356" y="4494"/>
                </a:cubicBezTo>
                <a:lnTo>
                  <a:pt x="13771" y="1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1" name="Google Shape;1571;p21"/>
          <p:cNvSpPr/>
          <p:nvPr/>
        </p:nvSpPr>
        <p:spPr>
          <a:xfrm flipH="1">
            <a:off x="7404519" y="4408467"/>
            <a:ext cx="1019477" cy="804015"/>
          </a:xfrm>
          <a:custGeom>
            <a:avLst/>
            <a:gdLst/>
            <a:ahLst/>
            <a:cxnLst/>
            <a:rect l="l" t="t" r="r" b="b"/>
            <a:pathLst>
              <a:path w="44301" h="34942" extrusionOk="0">
                <a:moveTo>
                  <a:pt x="11796" y="7098"/>
                </a:moveTo>
                <a:cubicBezTo>
                  <a:pt x="11800" y="7098"/>
                  <a:pt x="11804" y="7099"/>
                  <a:pt x="11808" y="7100"/>
                </a:cubicBezTo>
                <a:lnTo>
                  <a:pt x="14254" y="7893"/>
                </a:lnTo>
                <a:cubicBezTo>
                  <a:pt x="14266" y="7895"/>
                  <a:pt x="14273" y="7905"/>
                  <a:pt x="14281" y="7917"/>
                </a:cubicBezTo>
                <a:cubicBezTo>
                  <a:pt x="14290" y="7929"/>
                  <a:pt x="14290" y="7941"/>
                  <a:pt x="14283" y="7954"/>
                </a:cubicBezTo>
                <a:cubicBezTo>
                  <a:pt x="14281" y="7956"/>
                  <a:pt x="14281" y="7958"/>
                  <a:pt x="14278" y="7961"/>
                </a:cubicBezTo>
                <a:lnTo>
                  <a:pt x="14074" y="10824"/>
                </a:lnTo>
                <a:cubicBezTo>
                  <a:pt x="14074" y="10836"/>
                  <a:pt x="14065" y="10848"/>
                  <a:pt x="14055" y="10858"/>
                </a:cubicBezTo>
                <a:cubicBezTo>
                  <a:pt x="14048" y="10865"/>
                  <a:pt x="14038" y="10867"/>
                  <a:pt x="14028" y="10867"/>
                </a:cubicBezTo>
                <a:lnTo>
                  <a:pt x="14019" y="10867"/>
                </a:lnTo>
                <a:lnTo>
                  <a:pt x="11653" y="10307"/>
                </a:lnTo>
                <a:cubicBezTo>
                  <a:pt x="11634" y="10300"/>
                  <a:pt x="11617" y="10283"/>
                  <a:pt x="11617" y="10261"/>
                </a:cubicBezTo>
                <a:lnTo>
                  <a:pt x="11750" y="7143"/>
                </a:lnTo>
                <a:cubicBezTo>
                  <a:pt x="11750" y="7129"/>
                  <a:pt x="11760" y="7117"/>
                  <a:pt x="11770" y="7107"/>
                </a:cubicBezTo>
                <a:cubicBezTo>
                  <a:pt x="11778" y="7100"/>
                  <a:pt x="11787" y="7098"/>
                  <a:pt x="11796" y="7098"/>
                </a:cubicBezTo>
                <a:close/>
                <a:moveTo>
                  <a:pt x="14400" y="7938"/>
                </a:moveTo>
                <a:cubicBezTo>
                  <a:pt x="14406" y="7938"/>
                  <a:pt x="14411" y="7939"/>
                  <a:pt x="14416" y="7941"/>
                </a:cubicBezTo>
                <a:lnTo>
                  <a:pt x="16141" y="8495"/>
                </a:lnTo>
                <a:cubicBezTo>
                  <a:pt x="16161" y="8502"/>
                  <a:pt x="16175" y="8519"/>
                  <a:pt x="16173" y="8541"/>
                </a:cubicBezTo>
                <a:lnTo>
                  <a:pt x="16049" y="11297"/>
                </a:lnTo>
                <a:cubicBezTo>
                  <a:pt x="16044" y="11314"/>
                  <a:pt x="16039" y="11326"/>
                  <a:pt x="16027" y="11331"/>
                </a:cubicBezTo>
                <a:cubicBezTo>
                  <a:pt x="16018" y="11338"/>
                  <a:pt x="16008" y="11340"/>
                  <a:pt x="16001" y="11340"/>
                </a:cubicBezTo>
                <a:lnTo>
                  <a:pt x="15991" y="11340"/>
                </a:lnTo>
                <a:lnTo>
                  <a:pt x="14188" y="10909"/>
                </a:lnTo>
                <a:cubicBezTo>
                  <a:pt x="14169" y="10904"/>
                  <a:pt x="14152" y="10884"/>
                  <a:pt x="14157" y="10860"/>
                </a:cubicBezTo>
                <a:lnTo>
                  <a:pt x="14356" y="7980"/>
                </a:lnTo>
                <a:cubicBezTo>
                  <a:pt x="14356" y="7966"/>
                  <a:pt x="14365" y="7954"/>
                  <a:pt x="14378" y="7946"/>
                </a:cubicBezTo>
                <a:cubicBezTo>
                  <a:pt x="14385" y="7941"/>
                  <a:pt x="14393" y="7938"/>
                  <a:pt x="14400" y="7938"/>
                </a:cubicBezTo>
                <a:close/>
                <a:moveTo>
                  <a:pt x="37695" y="14795"/>
                </a:moveTo>
                <a:lnTo>
                  <a:pt x="42763" y="14861"/>
                </a:lnTo>
                <a:cubicBezTo>
                  <a:pt x="42775" y="14861"/>
                  <a:pt x="42787" y="14868"/>
                  <a:pt x="42794" y="14878"/>
                </a:cubicBezTo>
                <a:cubicBezTo>
                  <a:pt x="42804" y="14885"/>
                  <a:pt x="42807" y="14897"/>
                  <a:pt x="42807" y="14909"/>
                </a:cubicBezTo>
                <a:lnTo>
                  <a:pt x="42741" y="16527"/>
                </a:lnTo>
                <a:cubicBezTo>
                  <a:pt x="42741" y="16552"/>
                  <a:pt x="42719" y="16569"/>
                  <a:pt x="42695" y="16569"/>
                </a:cubicBezTo>
                <a:lnTo>
                  <a:pt x="37554" y="16726"/>
                </a:lnTo>
                <a:cubicBezTo>
                  <a:pt x="37542" y="16726"/>
                  <a:pt x="37530" y="16721"/>
                  <a:pt x="37523" y="16712"/>
                </a:cubicBezTo>
                <a:cubicBezTo>
                  <a:pt x="37513" y="16704"/>
                  <a:pt x="37506" y="16692"/>
                  <a:pt x="37506" y="16678"/>
                </a:cubicBezTo>
                <a:cubicBezTo>
                  <a:pt x="37566" y="15853"/>
                  <a:pt x="37617" y="15246"/>
                  <a:pt x="37639" y="14955"/>
                </a:cubicBezTo>
                <a:lnTo>
                  <a:pt x="37649" y="14836"/>
                </a:lnTo>
                <a:cubicBezTo>
                  <a:pt x="37651" y="14812"/>
                  <a:pt x="37671" y="14795"/>
                  <a:pt x="37695" y="14795"/>
                </a:cubicBezTo>
                <a:close/>
                <a:moveTo>
                  <a:pt x="11657" y="10387"/>
                </a:moveTo>
                <a:cubicBezTo>
                  <a:pt x="11661" y="10387"/>
                  <a:pt x="11665" y="10388"/>
                  <a:pt x="11670" y="10389"/>
                </a:cubicBezTo>
                <a:lnTo>
                  <a:pt x="14031" y="10952"/>
                </a:lnTo>
                <a:cubicBezTo>
                  <a:pt x="14052" y="10959"/>
                  <a:pt x="14067" y="10976"/>
                  <a:pt x="14065" y="11001"/>
                </a:cubicBezTo>
                <a:lnTo>
                  <a:pt x="13582" y="18361"/>
                </a:lnTo>
                <a:cubicBezTo>
                  <a:pt x="13582" y="18374"/>
                  <a:pt x="13575" y="18388"/>
                  <a:pt x="13565" y="18395"/>
                </a:cubicBezTo>
                <a:cubicBezTo>
                  <a:pt x="13555" y="18400"/>
                  <a:pt x="13545" y="18403"/>
                  <a:pt x="13538" y="18403"/>
                </a:cubicBezTo>
                <a:lnTo>
                  <a:pt x="13526" y="18403"/>
                </a:lnTo>
                <a:lnTo>
                  <a:pt x="12252" y="18075"/>
                </a:lnTo>
                <a:cubicBezTo>
                  <a:pt x="11842" y="17971"/>
                  <a:pt x="11505" y="17886"/>
                  <a:pt x="11330" y="17840"/>
                </a:cubicBezTo>
                <a:cubicBezTo>
                  <a:pt x="11309" y="17833"/>
                  <a:pt x="11294" y="17816"/>
                  <a:pt x="11296" y="17794"/>
                </a:cubicBezTo>
                <a:lnTo>
                  <a:pt x="11612" y="10433"/>
                </a:lnTo>
                <a:cubicBezTo>
                  <a:pt x="11612" y="10418"/>
                  <a:pt x="11622" y="10406"/>
                  <a:pt x="11629" y="10397"/>
                </a:cubicBezTo>
                <a:cubicBezTo>
                  <a:pt x="11638" y="10391"/>
                  <a:pt x="11646" y="10387"/>
                  <a:pt x="11657" y="10387"/>
                </a:cubicBezTo>
                <a:close/>
                <a:moveTo>
                  <a:pt x="14181" y="10994"/>
                </a:moveTo>
                <a:cubicBezTo>
                  <a:pt x="14186" y="10994"/>
                  <a:pt x="14191" y="10995"/>
                  <a:pt x="14196" y="10998"/>
                </a:cubicBezTo>
                <a:lnTo>
                  <a:pt x="16001" y="11428"/>
                </a:lnTo>
                <a:cubicBezTo>
                  <a:pt x="16020" y="11435"/>
                  <a:pt x="16037" y="11452"/>
                  <a:pt x="16032" y="11474"/>
                </a:cubicBezTo>
                <a:lnTo>
                  <a:pt x="15693" y="18900"/>
                </a:lnTo>
                <a:cubicBezTo>
                  <a:pt x="15693" y="18912"/>
                  <a:pt x="15688" y="18924"/>
                  <a:pt x="15678" y="18934"/>
                </a:cubicBezTo>
                <a:cubicBezTo>
                  <a:pt x="15668" y="18941"/>
                  <a:pt x="15661" y="18944"/>
                  <a:pt x="15651" y="18944"/>
                </a:cubicBezTo>
                <a:lnTo>
                  <a:pt x="15639" y="18944"/>
                </a:lnTo>
                <a:cubicBezTo>
                  <a:pt x="15532" y="18919"/>
                  <a:pt x="14455" y="18643"/>
                  <a:pt x="13655" y="18437"/>
                </a:cubicBezTo>
                <a:cubicBezTo>
                  <a:pt x="13635" y="18429"/>
                  <a:pt x="13618" y="18412"/>
                  <a:pt x="13623" y="18388"/>
                </a:cubicBezTo>
                <a:lnTo>
                  <a:pt x="14140" y="11037"/>
                </a:lnTo>
                <a:cubicBezTo>
                  <a:pt x="14140" y="11025"/>
                  <a:pt x="14150" y="11013"/>
                  <a:pt x="14159" y="11003"/>
                </a:cubicBezTo>
                <a:cubicBezTo>
                  <a:pt x="14165" y="10997"/>
                  <a:pt x="14173" y="10994"/>
                  <a:pt x="14181" y="10994"/>
                </a:cubicBezTo>
                <a:close/>
                <a:moveTo>
                  <a:pt x="42685" y="16654"/>
                </a:moveTo>
                <a:cubicBezTo>
                  <a:pt x="42697" y="16654"/>
                  <a:pt x="42710" y="16656"/>
                  <a:pt x="42719" y="16666"/>
                </a:cubicBezTo>
                <a:cubicBezTo>
                  <a:pt x="42729" y="16675"/>
                  <a:pt x="42731" y="16687"/>
                  <a:pt x="42731" y="16700"/>
                </a:cubicBezTo>
                <a:lnTo>
                  <a:pt x="42588" y="20120"/>
                </a:lnTo>
                <a:cubicBezTo>
                  <a:pt x="42588" y="20145"/>
                  <a:pt x="42569" y="20162"/>
                  <a:pt x="42545" y="20162"/>
                </a:cubicBezTo>
                <a:lnTo>
                  <a:pt x="37285" y="20220"/>
                </a:lnTo>
                <a:cubicBezTo>
                  <a:pt x="37273" y="20220"/>
                  <a:pt x="37260" y="20213"/>
                  <a:pt x="37251" y="20205"/>
                </a:cubicBezTo>
                <a:cubicBezTo>
                  <a:pt x="37244" y="20196"/>
                  <a:pt x="37239" y="20183"/>
                  <a:pt x="37239" y="20171"/>
                </a:cubicBezTo>
                <a:cubicBezTo>
                  <a:pt x="37343" y="18774"/>
                  <a:pt x="37438" y="17590"/>
                  <a:pt x="37493" y="16848"/>
                </a:cubicBezTo>
                <a:cubicBezTo>
                  <a:pt x="37496" y="16826"/>
                  <a:pt x="37515" y="16809"/>
                  <a:pt x="37537" y="16806"/>
                </a:cubicBezTo>
                <a:lnTo>
                  <a:pt x="42685" y="16654"/>
                </a:lnTo>
                <a:close/>
                <a:moveTo>
                  <a:pt x="42537" y="20244"/>
                </a:moveTo>
                <a:cubicBezTo>
                  <a:pt x="42549" y="20244"/>
                  <a:pt x="42562" y="20251"/>
                  <a:pt x="42571" y="20259"/>
                </a:cubicBezTo>
                <a:cubicBezTo>
                  <a:pt x="42581" y="20268"/>
                  <a:pt x="42583" y="20281"/>
                  <a:pt x="42583" y="20293"/>
                </a:cubicBezTo>
                <a:lnTo>
                  <a:pt x="42464" y="23180"/>
                </a:lnTo>
                <a:cubicBezTo>
                  <a:pt x="42464" y="23204"/>
                  <a:pt x="42445" y="23223"/>
                  <a:pt x="42421" y="23223"/>
                </a:cubicBezTo>
                <a:lnTo>
                  <a:pt x="37054" y="23235"/>
                </a:lnTo>
                <a:cubicBezTo>
                  <a:pt x="37042" y="23235"/>
                  <a:pt x="37030" y="23228"/>
                  <a:pt x="37023" y="23218"/>
                </a:cubicBezTo>
                <a:cubicBezTo>
                  <a:pt x="37013" y="23211"/>
                  <a:pt x="37011" y="23199"/>
                  <a:pt x="37011" y="23187"/>
                </a:cubicBezTo>
                <a:lnTo>
                  <a:pt x="37079" y="22297"/>
                </a:lnTo>
                <a:cubicBezTo>
                  <a:pt x="37132" y="21627"/>
                  <a:pt x="37183" y="20972"/>
                  <a:pt x="37229" y="20344"/>
                </a:cubicBezTo>
                <a:cubicBezTo>
                  <a:pt x="37229" y="20319"/>
                  <a:pt x="37246" y="20302"/>
                  <a:pt x="37270" y="20302"/>
                </a:cubicBezTo>
                <a:lnTo>
                  <a:pt x="42537" y="20244"/>
                </a:lnTo>
                <a:close/>
                <a:moveTo>
                  <a:pt x="11331" y="17906"/>
                </a:moveTo>
                <a:cubicBezTo>
                  <a:pt x="11336" y="17906"/>
                  <a:pt x="11342" y="17907"/>
                  <a:pt x="11347" y="17910"/>
                </a:cubicBezTo>
                <a:cubicBezTo>
                  <a:pt x="11646" y="17985"/>
                  <a:pt x="12345" y="18167"/>
                  <a:pt x="13097" y="18364"/>
                </a:cubicBezTo>
                <a:lnTo>
                  <a:pt x="13541" y="18478"/>
                </a:lnTo>
                <a:cubicBezTo>
                  <a:pt x="13562" y="18485"/>
                  <a:pt x="13577" y="18502"/>
                  <a:pt x="13575" y="18529"/>
                </a:cubicBezTo>
                <a:cubicBezTo>
                  <a:pt x="13575" y="18529"/>
                  <a:pt x="13092" y="25363"/>
                  <a:pt x="13082" y="25363"/>
                </a:cubicBezTo>
                <a:lnTo>
                  <a:pt x="13072" y="25363"/>
                </a:lnTo>
                <a:lnTo>
                  <a:pt x="11030" y="24936"/>
                </a:lnTo>
                <a:cubicBezTo>
                  <a:pt x="11008" y="24929"/>
                  <a:pt x="10993" y="24912"/>
                  <a:pt x="10993" y="24890"/>
                </a:cubicBezTo>
                <a:lnTo>
                  <a:pt x="11289" y="17959"/>
                </a:lnTo>
                <a:cubicBezTo>
                  <a:pt x="11289" y="17937"/>
                  <a:pt x="11296" y="17925"/>
                  <a:pt x="11309" y="17915"/>
                </a:cubicBezTo>
                <a:cubicBezTo>
                  <a:pt x="11316" y="17909"/>
                  <a:pt x="11323" y="17906"/>
                  <a:pt x="11331" y="17906"/>
                </a:cubicBezTo>
                <a:close/>
                <a:moveTo>
                  <a:pt x="13650" y="18511"/>
                </a:moveTo>
                <a:cubicBezTo>
                  <a:pt x="13655" y="18511"/>
                  <a:pt x="13659" y="18511"/>
                  <a:pt x="13664" y="18512"/>
                </a:cubicBezTo>
                <a:cubicBezTo>
                  <a:pt x="14572" y="18750"/>
                  <a:pt x="15547" y="19000"/>
                  <a:pt x="15654" y="19029"/>
                </a:cubicBezTo>
                <a:cubicBezTo>
                  <a:pt x="15676" y="19031"/>
                  <a:pt x="15690" y="19050"/>
                  <a:pt x="15688" y="19070"/>
                </a:cubicBezTo>
                <a:lnTo>
                  <a:pt x="15375" y="25788"/>
                </a:lnTo>
                <a:cubicBezTo>
                  <a:pt x="15375" y="25800"/>
                  <a:pt x="15370" y="25812"/>
                  <a:pt x="15358" y="25822"/>
                </a:cubicBezTo>
                <a:cubicBezTo>
                  <a:pt x="15348" y="25827"/>
                  <a:pt x="15338" y="25829"/>
                  <a:pt x="15329" y="25829"/>
                </a:cubicBezTo>
                <a:lnTo>
                  <a:pt x="15321" y="25829"/>
                </a:lnTo>
                <a:lnTo>
                  <a:pt x="13165" y="25378"/>
                </a:lnTo>
                <a:cubicBezTo>
                  <a:pt x="13143" y="25373"/>
                  <a:pt x="13616" y="18524"/>
                  <a:pt x="13625" y="18519"/>
                </a:cubicBezTo>
                <a:cubicBezTo>
                  <a:pt x="13634" y="18513"/>
                  <a:pt x="13642" y="18511"/>
                  <a:pt x="13650" y="18511"/>
                </a:cubicBezTo>
                <a:close/>
                <a:moveTo>
                  <a:pt x="42409" y="23301"/>
                </a:moveTo>
                <a:cubicBezTo>
                  <a:pt x="42418" y="23301"/>
                  <a:pt x="42431" y="23308"/>
                  <a:pt x="42440" y="23316"/>
                </a:cubicBezTo>
                <a:cubicBezTo>
                  <a:pt x="42450" y="23325"/>
                  <a:pt x="42452" y="23337"/>
                  <a:pt x="42452" y="23350"/>
                </a:cubicBezTo>
                <a:lnTo>
                  <a:pt x="42292" y="27205"/>
                </a:lnTo>
                <a:cubicBezTo>
                  <a:pt x="42292" y="27219"/>
                  <a:pt x="42283" y="27231"/>
                  <a:pt x="42275" y="27241"/>
                </a:cubicBezTo>
                <a:cubicBezTo>
                  <a:pt x="42266" y="27246"/>
                  <a:pt x="42256" y="27248"/>
                  <a:pt x="42246" y="27248"/>
                </a:cubicBezTo>
                <a:cubicBezTo>
                  <a:pt x="42241" y="27248"/>
                  <a:pt x="42239" y="27248"/>
                  <a:pt x="42232" y="27246"/>
                </a:cubicBezTo>
                <a:cubicBezTo>
                  <a:pt x="42222" y="27243"/>
                  <a:pt x="42217" y="27241"/>
                  <a:pt x="42210" y="27236"/>
                </a:cubicBezTo>
                <a:cubicBezTo>
                  <a:pt x="42210" y="27236"/>
                  <a:pt x="42207" y="27236"/>
                  <a:pt x="42207" y="27234"/>
                </a:cubicBezTo>
                <a:lnTo>
                  <a:pt x="36746" y="27234"/>
                </a:lnTo>
                <a:cubicBezTo>
                  <a:pt x="36734" y="27234"/>
                  <a:pt x="36722" y="27229"/>
                  <a:pt x="36712" y="27219"/>
                </a:cubicBezTo>
                <a:cubicBezTo>
                  <a:pt x="36702" y="27209"/>
                  <a:pt x="36700" y="27197"/>
                  <a:pt x="36700" y="27185"/>
                </a:cubicBezTo>
                <a:cubicBezTo>
                  <a:pt x="36749" y="26542"/>
                  <a:pt x="36797" y="25873"/>
                  <a:pt x="36848" y="25225"/>
                </a:cubicBezTo>
                <a:cubicBezTo>
                  <a:pt x="36897" y="24601"/>
                  <a:pt x="36943" y="23978"/>
                  <a:pt x="36989" y="23359"/>
                </a:cubicBezTo>
                <a:cubicBezTo>
                  <a:pt x="36998" y="23330"/>
                  <a:pt x="37015" y="23313"/>
                  <a:pt x="37040" y="23313"/>
                </a:cubicBezTo>
                <a:lnTo>
                  <a:pt x="42409" y="23301"/>
                </a:lnTo>
                <a:close/>
                <a:moveTo>
                  <a:pt x="42243" y="27299"/>
                </a:moveTo>
                <a:cubicBezTo>
                  <a:pt x="42252" y="27299"/>
                  <a:pt x="42260" y="27301"/>
                  <a:pt x="42268" y="27306"/>
                </a:cubicBezTo>
                <a:cubicBezTo>
                  <a:pt x="42280" y="27316"/>
                  <a:pt x="42290" y="27331"/>
                  <a:pt x="42290" y="27345"/>
                </a:cubicBezTo>
                <a:lnTo>
                  <a:pt x="42149" y="30730"/>
                </a:lnTo>
                <a:cubicBezTo>
                  <a:pt x="42149" y="30749"/>
                  <a:pt x="42137" y="30764"/>
                  <a:pt x="42120" y="30771"/>
                </a:cubicBezTo>
                <a:cubicBezTo>
                  <a:pt x="42113" y="30773"/>
                  <a:pt x="42108" y="30773"/>
                  <a:pt x="42105" y="30773"/>
                </a:cubicBezTo>
                <a:cubicBezTo>
                  <a:pt x="42093" y="30773"/>
                  <a:pt x="42081" y="30766"/>
                  <a:pt x="42071" y="30761"/>
                </a:cubicBezTo>
                <a:cubicBezTo>
                  <a:pt x="42059" y="30749"/>
                  <a:pt x="42050" y="30742"/>
                  <a:pt x="42040" y="30742"/>
                </a:cubicBezTo>
                <a:lnTo>
                  <a:pt x="42037" y="30742"/>
                </a:lnTo>
                <a:lnTo>
                  <a:pt x="36499" y="30482"/>
                </a:lnTo>
                <a:cubicBezTo>
                  <a:pt x="36487" y="30482"/>
                  <a:pt x="36474" y="30475"/>
                  <a:pt x="36467" y="30468"/>
                </a:cubicBezTo>
                <a:cubicBezTo>
                  <a:pt x="36457" y="30458"/>
                  <a:pt x="36455" y="30446"/>
                  <a:pt x="36455" y="30434"/>
                </a:cubicBezTo>
                <a:cubicBezTo>
                  <a:pt x="36482" y="30062"/>
                  <a:pt x="36511" y="29672"/>
                  <a:pt x="36542" y="29269"/>
                </a:cubicBezTo>
                <a:cubicBezTo>
                  <a:pt x="36588" y="28655"/>
                  <a:pt x="36637" y="28012"/>
                  <a:pt x="36688" y="27350"/>
                </a:cubicBezTo>
                <a:cubicBezTo>
                  <a:pt x="36695" y="27328"/>
                  <a:pt x="36715" y="27311"/>
                  <a:pt x="36739" y="27311"/>
                </a:cubicBezTo>
                <a:lnTo>
                  <a:pt x="42215" y="27311"/>
                </a:lnTo>
                <a:cubicBezTo>
                  <a:pt x="42217" y="27306"/>
                  <a:pt x="42219" y="27306"/>
                  <a:pt x="42222" y="27304"/>
                </a:cubicBezTo>
                <a:cubicBezTo>
                  <a:pt x="42229" y="27301"/>
                  <a:pt x="42236" y="27299"/>
                  <a:pt x="42243" y="27299"/>
                </a:cubicBezTo>
                <a:close/>
                <a:moveTo>
                  <a:pt x="11031" y="25001"/>
                </a:moveTo>
                <a:cubicBezTo>
                  <a:pt x="11034" y="25001"/>
                  <a:pt x="11036" y="25001"/>
                  <a:pt x="11039" y="25002"/>
                </a:cubicBezTo>
                <a:lnTo>
                  <a:pt x="13019" y="25450"/>
                </a:lnTo>
                <a:cubicBezTo>
                  <a:pt x="13041" y="25458"/>
                  <a:pt x="13055" y="25475"/>
                  <a:pt x="13055" y="25499"/>
                </a:cubicBezTo>
                <a:lnTo>
                  <a:pt x="12648" y="31077"/>
                </a:lnTo>
                <a:cubicBezTo>
                  <a:pt x="12645" y="31101"/>
                  <a:pt x="12628" y="31120"/>
                  <a:pt x="12604" y="31120"/>
                </a:cubicBezTo>
                <a:lnTo>
                  <a:pt x="12599" y="31120"/>
                </a:lnTo>
                <a:lnTo>
                  <a:pt x="10775" y="30994"/>
                </a:lnTo>
                <a:cubicBezTo>
                  <a:pt x="10751" y="30992"/>
                  <a:pt x="10731" y="30975"/>
                  <a:pt x="10731" y="30946"/>
                </a:cubicBezTo>
                <a:lnTo>
                  <a:pt x="10986" y="25045"/>
                </a:lnTo>
                <a:cubicBezTo>
                  <a:pt x="10986" y="25033"/>
                  <a:pt x="10993" y="25019"/>
                  <a:pt x="11003" y="25011"/>
                </a:cubicBezTo>
                <a:cubicBezTo>
                  <a:pt x="11012" y="25004"/>
                  <a:pt x="11021" y="25001"/>
                  <a:pt x="11031" y="25001"/>
                </a:cubicBezTo>
                <a:close/>
                <a:moveTo>
                  <a:pt x="36494" y="30562"/>
                </a:moveTo>
                <a:lnTo>
                  <a:pt x="42040" y="30822"/>
                </a:lnTo>
                <a:cubicBezTo>
                  <a:pt x="42050" y="30822"/>
                  <a:pt x="42059" y="30819"/>
                  <a:pt x="42062" y="30812"/>
                </a:cubicBezTo>
                <a:cubicBezTo>
                  <a:pt x="42071" y="30801"/>
                  <a:pt x="42085" y="30796"/>
                  <a:pt x="42099" y="30796"/>
                </a:cubicBezTo>
                <a:cubicBezTo>
                  <a:pt x="42104" y="30796"/>
                  <a:pt x="42108" y="30796"/>
                  <a:pt x="42113" y="30798"/>
                </a:cubicBezTo>
                <a:cubicBezTo>
                  <a:pt x="42132" y="30805"/>
                  <a:pt x="42144" y="30822"/>
                  <a:pt x="42144" y="30844"/>
                </a:cubicBezTo>
                <a:lnTo>
                  <a:pt x="42004" y="34228"/>
                </a:lnTo>
                <a:cubicBezTo>
                  <a:pt x="42001" y="34255"/>
                  <a:pt x="41984" y="34274"/>
                  <a:pt x="41960" y="34274"/>
                </a:cubicBezTo>
                <a:lnTo>
                  <a:pt x="36217" y="34228"/>
                </a:lnTo>
                <a:cubicBezTo>
                  <a:pt x="36205" y="34228"/>
                  <a:pt x="36193" y="34221"/>
                  <a:pt x="36186" y="34214"/>
                </a:cubicBezTo>
                <a:cubicBezTo>
                  <a:pt x="36176" y="34204"/>
                  <a:pt x="36174" y="34192"/>
                  <a:pt x="36174" y="34180"/>
                </a:cubicBezTo>
                <a:lnTo>
                  <a:pt x="36193" y="33903"/>
                </a:lnTo>
                <a:cubicBezTo>
                  <a:pt x="36239" y="33330"/>
                  <a:pt x="36331" y="32134"/>
                  <a:pt x="36445" y="30604"/>
                </a:cubicBezTo>
                <a:cubicBezTo>
                  <a:pt x="36448" y="30579"/>
                  <a:pt x="36470" y="30562"/>
                  <a:pt x="36494" y="30562"/>
                </a:cubicBezTo>
                <a:close/>
                <a:moveTo>
                  <a:pt x="36858" y="13131"/>
                </a:moveTo>
                <a:lnTo>
                  <a:pt x="44010" y="13206"/>
                </a:lnTo>
                <a:cubicBezTo>
                  <a:pt x="44022" y="13206"/>
                  <a:pt x="44034" y="13211"/>
                  <a:pt x="44041" y="13221"/>
                </a:cubicBezTo>
                <a:cubicBezTo>
                  <a:pt x="44051" y="13230"/>
                  <a:pt x="44054" y="13242"/>
                  <a:pt x="44054" y="13255"/>
                </a:cubicBezTo>
                <a:lnTo>
                  <a:pt x="43685" y="34214"/>
                </a:lnTo>
                <a:cubicBezTo>
                  <a:pt x="43685" y="34238"/>
                  <a:pt x="43665" y="34257"/>
                  <a:pt x="43641" y="34257"/>
                </a:cubicBezTo>
                <a:lnTo>
                  <a:pt x="42130" y="34281"/>
                </a:lnTo>
                <a:cubicBezTo>
                  <a:pt x="42118" y="34281"/>
                  <a:pt x="42105" y="34277"/>
                  <a:pt x="42096" y="34267"/>
                </a:cubicBezTo>
                <a:cubicBezTo>
                  <a:pt x="42086" y="34257"/>
                  <a:pt x="42084" y="34245"/>
                  <a:pt x="42084" y="34233"/>
                </a:cubicBezTo>
                <a:lnTo>
                  <a:pt x="42894" y="14824"/>
                </a:lnTo>
                <a:cubicBezTo>
                  <a:pt x="42894" y="14819"/>
                  <a:pt x="42889" y="14807"/>
                  <a:pt x="42884" y="14798"/>
                </a:cubicBezTo>
                <a:cubicBezTo>
                  <a:pt x="42872" y="14785"/>
                  <a:pt x="42862" y="14783"/>
                  <a:pt x="42853" y="14783"/>
                </a:cubicBezTo>
                <a:lnTo>
                  <a:pt x="37620" y="14715"/>
                </a:lnTo>
                <a:cubicBezTo>
                  <a:pt x="37600" y="14715"/>
                  <a:pt x="37583" y="14732"/>
                  <a:pt x="37581" y="14751"/>
                </a:cubicBezTo>
                <a:cubicBezTo>
                  <a:pt x="37561" y="14926"/>
                  <a:pt x="36829" y="24565"/>
                  <a:pt x="36387" y="30325"/>
                </a:cubicBezTo>
                <a:lnTo>
                  <a:pt x="36373" y="30516"/>
                </a:lnTo>
                <a:lnTo>
                  <a:pt x="36373" y="30519"/>
                </a:lnTo>
                <a:cubicBezTo>
                  <a:pt x="36225" y="32493"/>
                  <a:pt x="36106" y="34051"/>
                  <a:pt x="36091" y="34264"/>
                </a:cubicBezTo>
                <a:lnTo>
                  <a:pt x="36091" y="34267"/>
                </a:lnTo>
                <a:cubicBezTo>
                  <a:pt x="36091" y="34267"/>
                  <a:pt x="36091" y="34274"/>
                  <a:pt x="36101" y="34281"/>
                </a:cubicBezTo>
                <a:cubicBezTo>
                  <a:pt x="36108" y="34298"/>
                  <a:pt x="36113" y="34315"/>
                  <a:pt x="36103" y="34330"/>
                </a:cubicBezTo>
                <a:cubicBezTo>
                  <a:pt x="36094" y="34347"/>
                  <a:pt x="36079" y="34354"/>
                  <a:pt x="36064" y="34354"/>
                </a:cubicBezTo>
                <a:lnTo>
                  <a:pt x="34720" y="34376"/>
                </a:lnTo>
                <a:cubicBezTo>
                  <a:pt x="34708" y="34376"/>
                  <a:pt x="34696" y="34371"/>
                  <a:pt x="34686" y="34364"/>
                </a:cubicBezTo>
                <a:cubicBezTo>
                  <a:pt x="34677" y="34354"/>
                  <a:pt x="34674" y="34342"/>
                  <a:pt x="34674" y="34330"/>
                </a:cubicBezTo>
                <a:cubicBezTo>
                  <a:pt x="34674" y="34323"/>
                  <a:pt x="34677" y="34315"/>
                  <a:pt x="34677" y="34311"/>
                </a:cubicBezTo>
                <a:lnTo>
                  <a:pt x="36812" y="13170"/>
                </a:lnTo>
                <a:cubicBezTo>
                  <a:pt x="36817" y="13145"/>
                  <a:pt x="36834" y="13131"/>
                  <a:pt x="36858" y="13131"/>
                </a:cubicBezTo>
                <a:close/>
                <a:moveTo>
                  <a:pt x="34529" y="14824"/>
                </a:moveTo>
                <a:cubicBezTo>
                  <a:pt x="34534" y="14824"/>
                  <a:pt x="34539" y="14825"/>
                  <a:pt x="34543" y="14827"/>
                </a:cubicBezTo>
                <a:cubicBezTo>
                  <a:pt x="34563" y="14834"/>
                  <a:pt x="34575" y="14851"/>
                  <a:pt x="34575" y="14873"/>
                </a:cubicBezTo>
                <a:lnTo>
                  <a:pt x="33270" y="34357"/>
                </a:lnTo>
                <a:cubicBezTo>
                  <a:pt x="33270" y="34383"/>
                  <a:pt x="33253" y="34400"/>
                  <a:pt x="33228" y="34400"/>
                </a:cubicBezTo>
                <a:lnTo>
                  <a:pt x="27423" y="34476"/>
                </a:lnTo>
                <a:cubicBezTo>
                  <a:pt x="27411" y="34476"/>
                  <a:pt x="27398" y="34471"/>
                  <a:pt x="27391" y="34463"/>
                </a:cubicBezTo>
                <a:cubicBezTo>
                  <a:pt x="27381" y="34456"/>
                  <a:pt x="27379" y="34442"/>
                  <a:pt x="27379" y="34432"/>
                </a:cubicBezTo>
                <a:lnTo>
                  <a:pt x="27610" y="20974"/>
                </a:lnTo>
                <a:cubicBezTo>
                  <a:pt x="27610" y="20950"/>
                  <a:pt x="27629" y="20928"/>
                  <a:pt x="27653" y="20928"/>
                </a:cubicBezTo>
                <a:lnTo>
                  <a:pt x="29987" y="20928"/>
                </a:lnTo>
                <a:cubicBezTo>
                  <a:pt x="29994" y="20928"/>
                  <a:pt x="30011" y="20926"/>
                  <a:pt x="30019" y="20914"/>
                </a:cubicBezTo>
                <a:lnTo>
                  <a:pt x="34492" y="14844"/>
                </a:lnTo>
                <a:cubicBezTo>
                  <a:pt x="34501" y="14831"/>
                  <a:pt x="34516" y="14824"/>
                  <a:pt x="34529" y="14824"/>
                </a:cubicBezTo>
                <a:close/>
                <a:moveTo>
                  <a:pt x="24856" y="18820"/>
                </a:moveTo>
                <a:cubicBezTo>
                  <a:pt x="24880" y="18820"/>
                  <a:pt x="24900" y="18837"/>
                  <a:pt x="24904" y="18861"/>
                </a:cubicBezTo>
                <a:lnTo>
                  <a:pt x="26008" y="34446"/>
                </a:lnTo>
                <a:cubicBezTo>
                  <a:pt x="26008" y="34459"/>
                  <a:pt x="26001" y="34471"/>
                  <a:pt x="25991" y="34480"/>
                </a:cubicBezTo>
                <a:cubicBezTo>
                  <a:pt x="25984" y="34488"/>
                  <a:pt x="25972" y="34495"/>
                  <a:pt x="25960" y="34495"/>
                </a:cubicBezTo>
                <a:lnTo>
                  <a:pt x="19002" y="34590"/>
                </a:lnTo>
                <a:cubicBezTo>
                  <a:pt x="18990" y="34590"/>
                  <a:pt x="18977" y="34582"/>
                  <a:pt x="18968" y="34573"/>
                </a:cubicBezTo>
                <a:cubicBezTo>
                  <a:pt x="18960" y="34565"/>
                  <a:pt x="18956" y="34553"/>
                  <a:pt x="18956" y="34541"/>
                </a:cubicBezTo>
                <a:lnTo>
                  <a:pt x="19608" y="19070"/>
                </a:lnTo>
                <a:cubicBezTo>
                  <a:pt x="19608" y="19046"/>
                  <a:pt x="19630" y="19029"/>
                  <a:pt x="19652" y="19029"/>
                </a:cubicBezTo>
                <a:lnTo>
                  <a:pt x="24856" y="18820"/>
                </a:lnTo>
                <a:close/>
                <a:moveTo>
                  <a:pt x="13160" y="25474"/>
                </a:moveTo>
                <a:cubicBezTo>
                  <a:pt x="13164" y="25474"/>
                  <a:pt x="13167" y="25474"/>
                  <a:pt x="13169" y="25475"/>
                </a:cubicBezTo>
                <a:lnTo>
                  <a:pt x="15329" y="25911"/>
                </a:lnTo>
                <a:cubicBezTo>
                  <a:pt x="15350" y="25916"/>
                  <a:pt x="15365" y="25936"/>
                  <a:pt x="15365" y="25958"/>
                </a:cubicBezTo>
                <a:lnTo>
                  <a:pt x="15120" y="31283"/>
                </a:lnTo>
                <a:cubicBezTo>
                  <a:pt x="15120" y="31302"/>
                  <a:pt x="15108" y="31319"/>
                  <a:pt x="15091" y="31326"/>
                </a:cubicBezTo>
                <a:cubicBezTo>
                  <a:pt x="15108" y="31331"/>
                  <a:pt x="15118" y="31351"/>
                  <a:pt x="15118" y="31368"/>
                </a:cubicBezTo>
                <a:lnTo>
                  <a:pt x="14970" y="34597"/>
                </a:lnTo>
                <a:cubicBezTo>
                  <a:pt x="14972" y="34626"/>
                  <a:pt x="14950" y="34643"/>
                  <a:pt x="14926" y="34643"/>
                </a:cubicBezTo>
                <a:lnTo>
                  <a:pt x="12522" y="34674"/>
                </a:lnTo>
                <a:cubicBezTo>
                  <a:pt x="12509" y="34674"/>
                  <a:pt x="12497" y="34667"/>
                  <a:pt x="12488" y="34657"/>
                </a:cubicBezTo>
                <a:cubicBezTo>
                  <a:pt x="12478" y="34650"/>
                  <a:pt x="12476" y="34638"/>
                  <a:pt x="12476" y="34626"/>
                </a:cubicBezTo>
                <a:lnTo>
                  <a:pt x="12713" y="31254"/>
                </a:lnTo>
                <a:cubicBezTo>
                  <a:pt x="12716" y="31229"/>
                  <a:pt x="12738" y="31210"/>
                  <a:pt x="12762" y="31210"/>
                </a:cubicBezTo>
                <a:lnTo>
                  <a:pt x="15006" y="31360"/>
                </a:lnTo>
                <a:cubicBezTo>
                  <a:pt x="15013" y="31360"/>
                  <a:pt x="15023" y="31358"/>
                  <a:pt x="15035" y="31341"/>
                </a:cubicBezTo>
                <a:cubicBezTo>
                  <a:pt x="15042" y="31331"/>
                  <a:pt x="15050" y="31324"/>
                  <a:pt x="15057" y="31322"/>
                </a:cubicBezTo>
                <a:cubicBezTo>
                  <a:pt x="15047" y="31319"/>
                  <a:pt x="15042" y="31314"/>
                  <a:pt x="15035" y="31305"/>
                </a:cubicBezTo>
                <a:cubicBezTo>
                  <a:pt x="15023" y="31283"/>
                  <a:pt x="15013" y="31283"/>
                  <a:pt x="15011" y="31283"/>
                </a:cubicBezTo>
                <a:lnTo>
                  <a:pt x="15008" y="31283"/>
                </a:lnTo>
                <a:lnTo>
                  <a:pt x="12767" y="31132"/>
                </a:lnTo>
                <a:cubicBezTo>
                  <a:pt x="12755" y="31132"/>
                  <a:pt x="12742" y="31125"/>
                  <a:pt x="12738" y="31115"/>
                </a:cubicBezTo>
                <a:cubicBezTo>
                  <a:pt x="12728" y="31108"/>
                  <a:pt x="12725" y="31094"/>
                  <a:pt x="12725" y="31084"/>
                </a:cubicBezTo>
                <a:lnTo>
                  <a:pt x="13116" y="25518"/>
                </a:lnTo>
                <a:cubicBezTo>
                  <a:pt x="13116" y="25506"/>
                  <a:pt x="13121" y="25494"/>
                  <a:pt x="13133" y="25484"/>
                </a:cubicBezTo>
                <a:cubicBezTo>
                  <a:pt x="13140" y="25477"/>
                  <a:pt x="13151" y="25474"/>
                  <a:pt x="13160" y="25474"/>
                </a:cubicBezTo>
                <a:close/>
                <a:moveTo>
                  <a:pt x="10775" y="31072"/>
                </a:moveTo>
                <a:lnTo>
                  <a:pt x="12594" y="31195"/>
                </a:lnTo>
                <a:cubicBezTo>
                  <a:pt x="12607" y="31195"/>
                  <a:pt x="12619" y="31200"/>
                  <a:pt x="12624" y="31210"/>
                </a:cubicBezTo>
                <a:cubicBezTo>
                  <a:pt x="12633" y="31220"/>
                  <a:pt x="12636" y="31232"/>
                  <a:pt x="12636" y="31244"/>
                </a:cubicBezTo>
                <a:lnTo>
                  <a:pt x="12400" y="34633"/>
                </a:lnTo>
                <a:cubicBezTo>
                  <a:pt x="12398" y="34657"/>
                  <a:pt x="12376" y="34679"/>
                  <a:pt x="12354" y="34679"/>
                </a:cubicBezTo>
                <a:lnTo>
                  <a:pt x="10620" y="34706"/>
                </a:lnTo>
                <a:cubicBezTo>
                  <a:pt x="10607" y="34706"/>
                  <a:pt x="10595" y="34701"/>
                  <a:pt x="10586" y="34691"/>
                </a:cubicBezTo>
                <a:cubicBezTo>
                  <a:pt x="10576" y="34682"/>
                  <a:pt x="10573" y="34670"/>
                  <a:pt x="10573" y="34657"/>
                </a:cubicBezTo>
                <a:lnTo>
                  <a:pt x="10726" y="31115"/>
                </a:lnTo>
                <a:cubicBezTo>
                  <a:pt x="10726" y="31103"/>
                  <a:pt x="10731" y="31091"/>
                  <a:pt x="10741" y="31084"/>
                </a:cubicBezTo>
                <a:cubicBezTo>
                  <a:pt x="10751" y="31074"/>
                  <a:pt x="10763" y="31072"/>
                  <a:pt x="10775" y="31072"/>
                </a:cubicBezTo>
                <a:close/>
                <a:moveTo>
                  <a:pt x="13621" y="171"/>
                </a:moveTo>
                <a:cubicBezTo>
                  <a:pt x="13630" y="171"/>
                  <a:pt x="13639" y="175"/>
                  <a:pt x="13645" y="180"/>
                </a:cubicBezTo>
                <a:cubicBezTo>
                  <a:pt x="13657" y="190"/>
                  <a:pt x="13664" y="205"/>
                  <a:pt x="13664" y="219"/>
                </a:cubicBezTo>
                <a:lnTo>
                  <a:pt x="13266" y="4559"/>
                </a:lnTo>
                <a:cubicBezTo>
                  <a:pt x="13266" y="4574"/>
                  <a:pt x="13274" y="4593"/>
                  <a:pt x="13293" y="4598"/>
                </a:cubicBezTo>
                <a:lnTo>
                  <a:pt x="17954" y="5967"/>
                </a:lnTo>
                <a:cubicBezTo>
                  <a:pt x="17971" y="5974"/>
                  <a:pt x="17985" y="5991"/>
                  <a:pt x="17985" y="6013"/>
                </a:cubicBezTo>
                <a:lnTo>
                  <a:pt x="17677" y="34565"/>
                </a:lnTo>
                <a:cubicBezTo>
                  <a:pt x="17675" y="34585"/>
                  <a:pt x="17655" y="34607"/>
                  <a:pt x="17631" y="34607"/>
                </a:cubicBezTo>
                <a:lnTo>
                  <a:pt x="15098" y="34641"/>
                </a:lnTo>
                <a:cubicBezTo>
                  <a:pt x="15086" y="34641"/>
                  <a:pt x="15074" y="34633"/>
                  <a:pt x="15064" y="34626"/>
                </a:cubicBezTo>
                <a:cubicBezTo>
                  <a:pt x="15057" y="34616"/>
                  <a:pt x="15054" y="34604"/>
                  <a:pt x="15054" y="34592"/>
                </a:cubicBezTo>
                <a:lnTo>
                  <a:pt x="16255" y="8480"/>
                </a:lnTo>
                <a:cubicBezTo>
                  <a:pt x="16255" y="8463"/>
                  <a:pt x="16246" y="8448"/>
                  <a:pt x="16231" y="8441"/>
                </a:cubicBezTo>
                <a:lnTo>
                  <a:pt x="11689" y="6908"/>
                </a:lnTo>
                <a:cubicBezTo>
                  <a:pt x="11687" y="6944"/>
                  <a:pt x="11685" y="7000"/>
                  <a:pt x="11682" y="7092"/>
                </a:cubicBezTo>
                <a:lnTo>
                  <a:pt x="10671" y="30958"/>
                </a:lnTo>
                <a:lnTo>
                  <a:pt x="10671" y="30963"/>
                </a:lnTo>
                <a:cubicBezTo>
                  <a:pt x="10666" y="31001"/>
                  <a:pt x="10663" y="31043"/>
                  <a:pt x="10663" y="31084"/>
                </a:cubicBezTo>
                <a:cubicBezTo>
                  <a:pt x="10666" y="31089"/>
                  <a:pt x="10668" y="31098"/>
                  <a:pt x="10666" y="31103"/>
                </a:cubicBezTo>
                <a:lnTo>
                  <a:pt x="10513" y="34662"/>
                </a:lnTo>
                <a:cubicBezTo>
                  <a:pt x="10513" y="34687"/>
                  <a:pt x="10493" y="34704"/>
                  <a:pt x="10469" y="34704"/>
                </a:cubicBezTo>
                <a:lnTo>
                  <a:pt x="7327" y="34755"/>
                </a:lnTo>
                <a:cubicBezTo>
                  <a:pt x="7315" y="34755"/>
                  <a:pt x="7301" y="34750"/>
                  <a:pt x="7293" y="34740"/>
                </a:cubicBezTo>
                <a:cubicBezTo>
                  <a:pt x="7284" y="34730"/>
                  <a:pt x="7281" y="34718"/>
                  <a:pt x="7281" y="34704"/>
                </a:cubicBezTo>
                <a:lnTo>
                  <a:pt x="10714" y="1328"/>
                </a:lnTo>
                <a:cubicBezTo>
                  <a:pt x="10717" y="1309"/>
                  <a:pt x="10726" y="1296"/>
                  <a:pt x="10741" y="1292"/>
                </a:cubicBezTo>
                <a:lnTo>
                  <a:pt x="13604" y="176"/>
                </a:lnTo>
                <a:cubicBezTo>
                  <a:pt x="13609" y="173"/>
                  <a:pt x="13616" y="171"/>
                  <a:pt x="13621" y="171"/>
                </a:cubicBezTo>
                <a:close/>
                <a:moveTo>
                  <a:pt x="12607" y="368"/>
                </a:moveTo>
                <a:cubicBezTo>
                  <a:pt x="12625" y="368"/>
                  <a:pt x="12640" y="381"/>
                  <a:pt x="12648" y="399"/>
                </a:cubicBezTo>
                <a:cubicBezTo>
                  <a:pt x="12655" y="423"/>
                  <a:pt x="12643" y="447"/>
                  <a:pt x="12621" y="455"/>
                </a:cubicBezTo>
                <a:lnTo>
                  <a:pt x="10634" y="1233"/>
                </a:lnTo>
                <a:lnTo>
                  <a:pt x="7187" y="34723"/>
                </a:lnTo>
                <a:cubicBezTo>
                  <a:pt x="7182" y="34747"/>
                  <a:pt x="7162" y="34764"/>
                  <a:pt x="7138" y="34764"/>
                </a:cubicBezTo>
                <a:lnTo>
                  <a:pt x="886" y="34869"/>
                </a:lnTo>
                <a:cubicBezTo>
                  <a:pt x="874" y="34869"/>
                  <a:pt x="857" y="34861"/>
                  <a:pt x="852" y="34852"/>
                </a:cubicBezTo>
                <a:cubicBezTo>
                  <a:pt x="842" y="34844"/>
                  <a:pt x="840" y="34827"/>
                  <a:pt x="842" y="34815"/>
                </a:cubicBezTo>
                <a:lnTo>
                  <a:pt x="6922" y="1728"/>
                </a:lnTo>
                <a:cubicBezTo>
                  <a:pt x="6927" y="1709"/>
                  <a:pt x="6942" y="1694"/>
                  <a:pt x="6956" y="1692"/>
                </a:cubicBezTo>
                <a:lnTo>
                  <a:pt x="12594" y="370"/>
                </a:lnTo>
                <a:cubicBezTo>
                  <a:pt x="12599" y="368"/>
                  <a:pt x="12603" y="368"/>
                  <a:pt x="12607" y="368"/>
                </a:cubicBezTo>
                <a:close/>
                <a:moveTo>
                  <a:pt x="13771" y="1"/>
                </a:moveTo>
                <a:lnTo>
                  <a:pt x="6842" y="1621"/>
                </a:lnTo>
                <a:lnTo>
                  <a:pt x="748" y="34786"/>
                </a:lnTo>
                <a:cubicBezTo>
                  <a:pt x="760" y="34796"/>
                  <a:pt x="770" y="34810"/>
                  <a:pt x="770" y="34827"/>
                </a:cubicBezTo>
                <a:cubicBezTo>
                  <a:pt x="767" y="34852"/>
                  <a:pt x="748" y="34871"/>
                  <a:pt x="724" y="34871"/>
                </a:cubicBezTo>
                <a:lnTo>
                  <a:pt x="64" y="34883"/>
                </a:lnTo>
                <a:cubicBezTo>
                  <a:pt x="52" y="34905"/>
                  <a:pt x="27" y="34922"/>
                  <a:pt x="1" y="34941"/>
                </a:cubicBezTo>
                <a:lnTo>
                  <a:pt x="44301" y="34337"/>
                </a:lnTo>
                <a:cubicBezTo>
                  <a:pt x="44299" y="34330"/>
                  <a:pt x="44282" y="34269"/>
                  <a:pt x="44279" y="34245"/>
                </a:cubicBezTo>
                <a:lnTo>
                  <a:pt x="43852" y="34252"/>
                </a:lnTo>
                <a:cubicBezTo>
                  <a:pt x="43840" y="34252"/>
                  <a:pt x="43828" y="34245"/>
                  <a:pt x="43818" y="34240"/>
                </a:cubicBezTo>
                <a:cubicBezTo>
                  <a:pt x="43809" y="34231"/>
                  <a:pt x="43806" y="34218"/>
                  <a:pt x="43806" y="34206"/>
                </a:cubicBezTo>
                <a:lnTo>
                  <a:pt x="44136" y="13170"/>
                </a:lnTo>
                <a:cubicBezTo>
                  <a:pt x="44136" y="13160"/>
                  <a:pt x="44134" y="13150"/>
                  <a:pt x="44124" y="13138"/>
                </a:cubicBezTo>
                <a:cubicBezTo>
                  <a:pt x="44112" y="13126"/>
                  <a:pt x="44102" y="13126"/>
                  <a:pt x="44097" y="13126"/>
                </a:cubicBezTo>
                <a:lnTo>
                  <a:pt x="43270" y="13121"/>
                </a:lnTo>
                <a:cubicBezTo>
                  <a:pt x="43253" y="13121"/>
                  <a:pt x="43238" y="13111"/>
                  <a:pt x="43229" y="13099"/>
                </a:cubicBezTo>
                <a:cubicBezTo>
                  <a:pt x="43221" y="13087"/>
                  <a:pt x="43221" y="13070"/>
                  <a:pt x="43226" y="13058"/>
                </a:cubicBezTo>
                <a:cubicBezTo>
                  <a:pt x="43226" y="13058"/>
                  <a:pt x="43226" y="13053"/>
                  <a:pt x="43229" y="13053"/>
                </a:cubicBezTo>
                <a:lnTo>
                  <a:pt x="43185" y="8677"/>
                </a:lnTo>
                <a:cubicBezTo>
                  <a:pt x="43185" y="8657"/>
                  <a:pt x="43173" y="8645"/>
                  <a:pt x="43153" y="8640"/>
                </a:cubicBezTo>
                <a:lnTo>
                  <a:pt x="43090" y="8626"/>
                </a:lnTo>
                <a:lnTo>
                  <a:pt x="41919" y="8359"/>
                </a:lnTo>
                <a:cubicBezTo>
                  <a:pt x="41899" y="8354"/>
                  <a:pt x="41887" y="8337"/>
                  <a:pt x="41882" y="8317"/>
                </a:cubicBezTo>
                <a:lnTo>
                  <a:pt x="41681" y="3667"/>
                </a:lnTo>
                <a:lnTo>
                  <a:pt x="39376" y="2936"/>
                </a:lnTo>
                <a:lnTo>
                  <a:pt x="39012" y="8584"/>
                </a:lnTo>
                <a:cubicBezTo>
                  <a:pt x="39012" y="8596"/>
                  <a:pt x="39005" y="8609"/>
                  <a:pt x="38995" y="8616"/>
                </a:cubicBezTo>
                <a:cubicBezTo>
                  <a:pt x="38990" y="8623"/>
                  <a:pt x="38980" y="8626"/>
                  <a:pt x="38970" y="8626"/>
                </a:cubicBezTo>
                <a:cubicBezTo>
                  <a:pt x="38967" y="8626"/>
                  <a:pt x="38964" y="8626"/>
                  <a:pt x="38961" y="8626"/>
                </a:cubicBezTo>
                <a:lnTo>
                  <a:pt x="37695" y="8480"/>
                </a:lnTo>
                <a:cubicBezTo>
                  <a:pt x="37685" y="8480"/>
                  <a:pt x="37673" y="8480"/>
                  <a:pt x="37668" y="8487"/>
                </a:cubicBezTo>
                <a:cubicBezTo>
                  <a:pt x="37656" y="8499"/>
                  <a:pt x="37654" y="8507"/>
                  <a:pt x="37654" y="8516"/>
                </a:cubicBezTo>
                <a:lnTo>
                  <a:pt x="37654" y="12949"/>
                </a:lnTo>
                <a:cubicBezTo>
                  <a:pt x="37654" y="12963"/>
                  <a:pt x="37668" y="12971"/>
                  <a:pt x="37673" y="12976"/>
                </a:cubicBezTo>
                <a:cubicBezTo>
                  <a:pt x="37680" y="12978"/>
                  <a:pt x="37685" y="12980"/>
                  <a:pt x="37690" y="12988"/>
                </a:cubicBezTo>
                <a:cubicBezTo>
                  <a:pt x="37692" y="12983"/>
                  <a:pt x="37697" y="12980"/>
                  <a:pt x="37704" y="12978"/>
                </a:cubicBezTo>
                <a:cubicBezTo>
                  <a:pt x="37717" y="12971"/>
                  <a:pt x="37731" y="12963"/>
                  <a:pt x="37731" y="12949"/>
                </a:cubicBezTo>
                <a:lnTo>
                  <a:pt x="37731" y="8613"/>
                </a:lnTo>
                <a:cubicBezTo>
                  <a:pt x="37731" y="8601"/>
                  <a:pt x="37738" y="8589"/>
                  <a:pt x="37746" y="8579"/>
                </a:cubicBezTo>
                <a:cubicBezTo>
                  <a:pt x="37755" y="8572"/>
                  <a:pt x="37770" y="8567"/>
                  <a:pt x="37782" y="8567"/>
                </a:cubicBezTo>
                <a:lnTo>
                  <a:pt x="39039" y="8713"/>
                </a:lnTo>
                <a:cubicBezTo>
                  <a:pt x="39042" y="8714"/>
                  <a:pt x="39046" y="8715"/>
                  <a:pt x="39049" y="8715"/>
                </a:cubicBezTo>
                <a:cubicBezTo>
                  <a:pt x="39056" y="8715"/>
                  <a:pt x="39062" y="8712"/>
                  <a:pt x="39066" y="8708"/>
                </a:cubicBezTo>
                <a:lnTo>
                  <a:pt x="39073" y="8701"/>
                </a:lnTo>
                <a:cubicBezTo>
                  <a:pt x="39078" y="8696"/>
                  <a:pt x="39080" y="8689"/>
                  <a:pt x="39080" y="8681"/>
                </a:cubicBezTo>
                <a:lnTo>
                  <a:pt x="39439" y="3167"/>
                </a:lnTo>
                <a:cubicBezTo>
                  <a:pt x="39439" y="3152"/>
                  <a:pt x="39446" y="3140"/>
                  <a:pt x="39461" y="3131"/>
                </a:cubicBezTo>
                <a:cubicBezTo>
                  <a:pt x="39468" y="3125"/>
                  <a:pt x="39476" y="3122"/>
                  <a:pt x="39484" y="3122"/>
                </a:cubicBezTo>
                <a:cubicBezTo>
                  <a:pt x="39489" y="3122"/>
                  <a:pt x="39495" y="3124"/>
                  <a:pt x="39500" y="3126"/>
                </a:cubicBezTo>
                <a:lnTo>
                  <a:pt x="41538" y="3822"/>
                </a:lnTo>
                <a:cubicBezTo>
                  <a:pt x="41555" y="3829"/>
                  <a:pt x="41567" y="3844"/>
                  <a:pt x="41567" y="3861"/>
                </a:cubicBezTo>
                <a:lnTo>
                  <a:pt x="41802" y="8381"/>
                </a:lnTo>
                <a:cubicBezTo>
                  <a:pt x="41802" y="8402"/>
                  <a:pt x="41817" y="8415"/>
                  <a:pt x="41831" y="8417"/>
                </a:cubicBezTo>
                <a:lnTo>
                  <a:pt x="43064" y="8696"/>
                </a:lnTo>
                <a:cubicBezTo>
                  <a:pt x="43083" y="8701"/>
                  <a:pt x="43100" y="8720"/>
                  <a:pt x="43100" y="8737"/>
                </a:cubicBezTo>
                <a:lnTo>
                  <a:pt x="43144" y="13051"/>
                </a:lnTo>
                <a:cubicBezTo>
                  <a:pt x="43149" y="13058"/>
                  <a:pt x="43149" y="13063"/>
                  <a:pt x="43149" y="13070"/>
                </a:cubicBezTo>
                <a:cubicBezTo>
                  <a:pt x="43149" y="13080"/>
                  <a:pt x="43141" y="13092"/>
                  <a:pt x="43136" y="13102"/>
                </a:cubicBezTo>
                <a:cubicBezTo>
                  <a:pt x="43127" y="13111"/>
                  <a:pt x="43115" y="13114"/>
                  <a:pt x="43103" y="13114"/>
                </a:cubicBezTo>
                <a:lnTo>
                  <a:pt x="37726" y="13063"/>
                </a:lnTo>
                <a:cubicBezTo>
                  <a:pt x="37709" y="13063"/>
                  <a:pt x="37697" y="13058"/>
                  <a:pt x="37687" y="13046"/>
                </a:cubicBezTo>
                <a:cubicBezTo>
                  <a:pt x="37681" y="13052"/>
                  <a:pt x="37673" y="13059"/>
                  <a:pt x="37662" y="13059"/>
                </a:cubicBezTo>
                <a:cubicBezTo>
                  <a:pt x="37660" y="13059"/>
                  <a:pt x="37658" y="13058"/>
                  <a:pt x="37656" y="13058"/>
                </a:cubicBezTo>
                <a:lnTo>
                  <a:pt x="36778" y="13051"/>
                </a:lnTo>
                <a:cubicBezTo>
                  <a:pt x="36756" y="13051"/>
                  <a:pt x="36741" y="13063"/>
                  <a:pt x="36739" y="13085"/>
                </a:cubicBezTo>
                <a:lnTo>
                  <a:pt x="34592" y="34303"/>
                </a:lnTo>
                <a:cubicBezTo>
                  <a:pt x="34592" y="34303"/>
                  <a:pt x="34592" y="34306"/>
                  <a:pt x="34597" y="34306"/>
                </a:cubicBezTo>
                <a:cubicBezTo>
                  <a:pt x="34597" y="34311"/>
                  <a:pt x="34599" y="34311"/>
                  <a:pt x="34599" y="34313"/>
                </a:cubicBezTo>
                <a:cubicBezTo>
                  <a:pt x="34604" y="34328"/>
                  <a:pt x="34604" y="34342"/>
                  <a:pt x="34597" y="34354"/>
                </a:cubicBezTo>
                <a:cubicBezTo>
                  <a:pt x="34587" y="34366"/>
                  <a:pt x="34575" y="34376"/>
                  <a:pt x="34555" y="34376"/>
                </a:cubicBezTo>
                <a:lnTo>
                  <a:pt x="33391" y="34395"/>
                </a:lnTo>
                <a:cubicBezTo>
                  <a:pt x="33379" y="34395"/>
                  <a:pt x="33367" y="34388"/>
                  <a:pt x="33359" y="34378"/>
                </a:cubicBezTo>
                <a:cubicBezTo>
                  <a:pt x="33350" y="34371"/>
                  <a:pt x="33347" y="34359"/>
                  <a:pt x="33347" y="34347"/>
                </a:cubicBezTo>
                <a:lnTo>
                  <a:pt x="34672" y="14586"/>
                </a:lnTo>
                <a:cubicBezTo>
                  <a:pt x="34674" y="14567"/>
                  <a:pt x="34660" y="14553"/>
                  <a:pt x="34648" y="14545"/>
                </a:cubicBezTo>
                <a:cubicBezTo>
                  <a:pt x="34643" y="14544"/>
                  <a:pt x="34638" y="14543"/>
                  <a:pt x="34633" y="14543"/>
                </a:cubicBezTo>
                <a:cubicBezTo>
                  <a:pt x="34620" y="14543"/>
                  <a:pt x="34609" y="14548"/>
                  <a:pt x="34602" y="14557"/>
                </a:cubicBezTo>
                <a:lnTo>
                  <a:pt x="29980" y="20829"/>
                </a:lnTo>
                <a:cubicBezTo>
                  <a:pt x="29970" y="20841"/>
                  <a:pt x="29958" y="20848"/>
                  <a:pt x="29943" y="20848"/>
                </a:cubicBezTo>
                <a:lnTo>
                  <a:pt x="27566" y="20848"/>
                </a:lnTo>
                <a:cubicBezTo>
                  <a:pt x="27544" y="20848"/>
                  <a:pt x="27527" y="20865"/>
                  <a:pt x="27527" y="20887"/>
                </a:cubicBezTo>
                <a:lnTo>
                  <a:pt x="27297" y="34432"/>
                </a:lnTo>
                <a:cubicBezTo>
                  <a:pt x="27297" y="34456"/>
                  <a:pt x="27275" y="34476"/>
                  <a:pt x="27250" y="34476"/>
                </a:cubicBezTo>
                <a:lnTo>
                  <a:pt x="26125" y="34495"/>
                </a:lnTo>
                <a:cubicBezTo>
                  <a:pt x="26100" y="34495"/>
                  <a:pt x="26083" y="34476"/>
                  <a:pt x="26081" y="34451"/>
                </a:cubicBezTo>
                <a:lnTo>
                  <a:pt x="24970" y="18774"/>
                </a:lnTo>
                <a:cubicBezTo>
                  <a:pt x="24970" y="18754"/>
                  <a:pt x="24948" y="18738"/>
                  <a:pt x="24929" y="18738"/>
                </a:cubicBezTo>
                <a:lnTo>
                  <a:pt x="19567" y="18956"/>
                </a:lnTo>
                <a:cubicBezTo>
                  <a:pt x="19545" y="18958"/>
                  <a:pt x="19531" y="18973"/>
                  <a:pt x="19531" y="18995"/>
                </a:cubicBezTo>
                <a:lnTo>
                  <a:pt x="18876" y="34546"/>
                </a:lnTo>
                <a:cubicBezTo>
                  <a:pt x="18876" y="34570"/>
                  <a:pt x="18854" y="34590"/>
                  <a:pt x="18829" y="34590"/>
                </a:cubicBezTo>
                <a:lnTo>
                  <a:pt x="17798" y="34602"/>
                </a:lnTo>
                <a:cubicBezTo>
                  <a:pt x="17786" y="34602"/>
                  <a:pt x="17774" y="34594"/>
                  <a:pt x="17764" y="34590"/>
                </a:cubicBezTo>
                <a:cubicBezTo>
                  <a:pt x="17755" y="34580"/>
                  <a:pt x="17752" y="34568"/>
                  <a:pt x="17752" y="34556"/>
                </a:cubicBezTo>
                <a:lnTo>
                  <a:pt x="18065" y="5942"/>
                </a:lnTo>
                <a:cubicBezTo>
                  <a:pt x="18065" y="5928"/>
                  <a:pt x="18053" y="5908"/>
                  <a:pt x="18039" y="5906"/>
                </a:cubicBezTo>
                <a:lnTo>
                  <a:pt x="13388" y="4542"/>
                </a:lnTo>
                <a:cubicBezTo>
                  <a:pt x="13368" y="4535"/>
                  <a:pt x="13356" y="4513"/>
                  <a:pt x="13356" y="4494"/>
                </a:cubicBezTo>
                <a:lnTo>
                  <a:pt x="13771" y="1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2" name="Google Shape;1572;p21"/>
          <p:cNvSpPr/>
          <p:nvPr/>
        </p:nvSpPr>
        <p:spPr>
          <a:xfrm>
            <a:off x="8124526" y="0"/>
            <a:ext cx="1019439" cy="473688"/>
          </a:xfrm>
          <a:custGeom>
            <a:avLst/>
            <a:gdLst/>
            <a:ahLst/>
            <a:cxnLst/>
            <a:rect l="l" t="t" r="r" b="b"/>
            <a:pathLst>
              <a:path w="13524" h="6284" extrusionOk="0">
                <a:moveTo>
                  <a:pt x="2050" y="0"/>
                </a:moveTo>
                <a:cubicBezTo>
                  <a:pt x="1504" y="281"/>
                  <a:pt x="1009" y="641"/>
                  <a:pt x="636" y="1036"/>
                </a:cubicBezTo>
                <a:cubicBezTo>
                  <a:pt x="216" y="1485"/>
                  <a:pt x="0" y="1938"/>
                  <a:pt x="17" y="2341"/>
                </a:cubicBezTo>
                <a:cubicBezTo>
                  <a:pt x="37" y="2744"/>
                  <a:pt x="296" y="3081"/>
                  <a:pt x="750" y="3287"/>
                </a:cubicBezTo>
                <a:cubicBezTo>
                  <a:pt x="1078" y="3441"/>
                  <a:pt x="1511" y="3524"/>
                  <a:pt x="1986" y="3524"/>
                </a:cubicBezTo>
                <a:cubicBezTo>
                  <a:pt x="2744" y="3524"/>
                  <a:pt x="3606" y="3311"/>
                  <a:pt x="4304" y="2829"/>
                </a:cubicBezTo>
                <a:lnTo>
                  <a:pt x="4304" y="2829"/>
                </a:lnTo>
                <a:cubicBezTo>
                  <a:pt x="4260" y="3358"/>
                  <a:pt x="4207" y="4816"/>
                  <a:pt x="4942" y="5665"/>
                </a:cubicBezTo>
                <a:cubicBezTo>
                  <a:pt x="5299" y="6077"/>
                  <a:pt x="5789" y="6284"/>
                  <a:pt x="6403" y="6284"/>
                </a:cubicBezTo>
                <a:cubicBezTo>
                  <a:pt x="7356" y="6284"/>
                  <a:pt x="8067" y="6056"/>
                  <a:pt x="8516" y="5604"/>
                </a:cubicBezTo>
                <a:cubicBezTo>
                  <a:pt x="8841" y="5279"/>
                  <a:pt x="8940" y="4925"/>
                  <a:pt x="8972" y="4731"/>
                </a:cubicBezTo>
                <a:cubicBezTo>
                  <a:pt x="9258" y="4901"/>
                  <a:pt x="10032" y="5323"/>
                  <a:pt x="10939" y="5556"/>
                </a:cubicBezTo>
                <a:cubicBezTo>
                  <a:pt x="11362" y="5665"/>
                  <a:pt x="11759" y="5719"/>
                  <a:pt x="12128" y="5719"/>
                </a:cubicBezTo>
                <a:cubicBezTo>
                  <a:pt x="12654" y="5719"/>
                  <a:pt x="13123" y="5609"/>
                  <a:pt x="13523" y="5391"/>
                </a:cubicBezTo>
                <a:cubicBezTo>
                  <a:pt x="13480" y="5352"/>
                  <a:pt x="13438" y="5313"/>
                  <a:pt x="13395" y="5277"/>
                </a:cubicBezTo>
                <a:cubicBezTo>
                  <a:pt x="13035" y="5463"/>
                  <a:pt x="12617" y="5556"/>
                  <a:pt x="12146" y="5556"/>
                </a:cubicBezTo>
                <a:cubicBezTo>
                  <a:pt x="11788" y="5556"/>
                  <a:pt x="11399" y="5502"/>
                  <a:pt x="10981" y="5396"/>
                </a:cubicBezTo>
                <a:cubicBezTo>
                  <a:pt x="9872" y="5107"/>
                  <a:pt x="8950" y="4525"/>
                  <a:pt x="8943" y="4522"/>
                </a:cubicBezTo>
                <a:cubicBezTo>
                  <a:pt x="8928" y="4513"/>
                  <a:pt x="8910" y="4507"/>
                  <a:pt x="8893" y="4507"/>
                </a:cubicBezTo>
                <a:cubicBezTo>
                  <a:pt x="8880" y="4507"/>
                  <a:pt x="8867" y="4510"/>
                  <a:pt x="8855" y="4517"/>
                </a:cubicBezTo>
                <a:cubicBezTo>
                  <a:pt x="8829" y="4534"/>
                  <a:pt x="8809" y="4564"/>
                  <a:pt x="8809" y="4595"/>
                </a:cubicBezTo>
                <a:cubicBezTo>
                  <a:pt x="8809" y="4597"/>
                  <a:pt x="8807" y="5071"/>
                  <a:pt x="8392" y="5485"/>
                </a:cubicBezTo>
                <a:cubicBezTo>
                  <a:pt x="7980" y="5905"/>
                  <a:pt x="7305" y="6114"/>
                  <a:pt x="6398" y="6114"/>
                </a:cubicBezTo>
                <a:cubicBezTo>
                  <a:pt x="5837" y="6114"/>
                  <a:pt x="5389" y="5925"/>
                  <a:pt x="5068" y="5556"/>
                </a:cubicBezTo>
                <a:cubicBezTo>
                  <a:pt x="4231" y="4585"/>
                  <a:pt x="4488" y="2678"/>
                  <a:pt x="4491" y="2659"/>
                </a:cubicBezTo>
                <a:cubicBezTo>
                  <a:pt x="4501" y="2625"/>
                  <a:pt x="4484" y="2594"/>
                  <a:pt x="4452" y="2574"/>
                </a:cubicBezTo>
                <a:cubicBezTo>
                  <a:pt x="4439" y="2564"/>
                  <a:pt x="4424" y="2560"/>
                  <a:pt x="4408" y="2560"/>
                </a:cubicBezTo>
                <a:cubicBezTo>
                  <a:pt x="4390" y="2560"/>
                  <a:pt x="4372" y="2566"/>
                  <a:pt x="4357" y="2577"/>
                </a:cubicBezTo>
                <a:cubicBezTo>
                  <a:pt x="3661" y="3117"/>
                  <a:pt x="2761" y="3356"/>
                  <a:pt x="1979" y="3356"/>
                </a:cubicBezTo>
                <a:cubicBezTo>
                  <a:pt x="1533" y="3356"/>
                  <a:pt x="1126" y="3278"/>
                  <a:pt x="818" y="3135"/>
                </a:cubicBezTo>
                <a:cubicBezTo>
                  <a:pt x="541" y="3008"/>
                  <a:pt x="209" y="2766"/>
                  <a:pt x="189" y="2334"/>
                </a:cubicBezTo>
                <a:cubicBezTo>
                  <a:pt x="170" y="1975"/>
                  <a:pt x="371" y="1567"/>
                  <a:pt x="757" y="1152"/>
                </a:cubicBezTo>
                <a:cubicBezTo>
                  <a:pt x="1177" y="708"/>
                  <a:pt x="1762" y="313"/>
                  <a:pt x="2404" y="17"/>
                </a:cubicBezTo>
                <a:cubicBezTo>
                  <a:pt x="2286" y="10"/>
                  <a:pt x="2172" y="2"/>
                  <a:pt x="205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3" name="Google Shape;1573;p21"/>
          <p:cNvSpPr/>
          <p:nvPr/>
        </p:nvSpPr>
        <p:spPr>
          <a:xfrm>
            <a:off x="-33660" y="214636"/>
            <a:ext cx="626621" cy="1035537"/>
          </a:xfrm>
          <a:custGeom>
            <a:avLst/>
            <a:gdLst/>
            <a:ahLst/>
            <a:cxnLst/>
            <a:rect l="l" t="t" r="r" b="b"/>
            <a:pathLst>
              <a:path w="7947" h="13133" extrusionOk="0">
                <a:moveTo>
                  <a:pt x="3" y="0"/>
                </a:moveTo>
                <a:lnTo>
                  <a:pt x="3" y="114"/>
                </a:lnTo>
                <a:cubicBezTo>
                  <a:pt x="908" y="170"/>
                  <a:pt x="1910" y="745"/>
                  <a:pt x="1929" y="2989"/>
                </a:cubicBezTo>
                <a:cubicBezTo>
                  <a:pt x="1929" y="3014"/>
                  <a:pt x="1944" y="3033"/>
                  <a:pt x="1966" y="3040"/>
                </a:cubicBezTo>
                <a:cubicBezTo>
                  <a:pt x="1972" y="3043"/>
                  <a:pt x="1978" y="3044"/>
                  <a:pt x="1984" y="3044"/>
                </a:cubicBezTo>
                <a:cubicBezTo>
                  <a:pt x="2001" y="3044"/>
                  <a:pt x="2016" y="3036"/>
                  <a:pt x="2027" y="3026"/>
                </a:cubicBezTo>
                <a:cubicBezTo>
                  <a:pt x="2029" y="3026"/>
                  <a:pt x="2225" y="2798"/>
                  <a:pt x="2565" y="2798"/>
                </a:cubicBezTo>
                <a:cubicBezTo>
                  <a:pt x="2771" y="2798"/>
                  <a:pt x="2990" y="2880"/>
                  <a:pt x="3215" y="3038"/>
                </a:cubicBezTo>
                <a:cubicBezTo>
                  <a:pt x="3970" y="3572"/>
                  <a:pt x="3725" y="5260"/>
                  <a:pt x="3722" y="5277"/>
                </a:cubicBezTo>
                <a:cubicBezTo>
                  <a:pt x="3718" y="5297"/>
                  <a:pt x="3727" y="5318"/>
                  <a:pt x="3742" y="5331"/>
                </a:cubicBezTo>
                <a:cubicBezTo>
                  <a:pt x="3752" y="5338"/>
                  <a:pt x="3762" y="5341"/>
                  <a:pt x="3774" y="5341"/>
                </a:cubicBezTo>
                <a:cubicBezTo>
                  <a:pt x="3782" y="5341"/>
                  <a:pt x="3791" y="5339"/>
                  <a:pt x="3800" y="5335"/>
                </a:cubicBezTo>
                <a:cubicBezTo>
                  <a:pt x="3802" y="5335"/>
                  <a:pt x="4268" y="5129"/>
                  <a:pt x="4882" y="5129"/>
                </a:cubicBezTo>
                <a:cubicBezTo>
                  <a:pt x="5554" y="5129"/>
                  <a:pt x="6495" y="5374"/>
                  <a:pt x="7199" y="6548"/>
                </a:cubicBezTo>
                <a:cubicBezTo>
                  <a:pt x="7818" y="7580"/>
                  <a:pt x="7762" y="9275"/>
                  <a:pt x="7070" y="10493"/>
                </a:cubicBezTo>
                <a:cubicBezTo>
                  <a:pt x="6541" y="11425"/>
                  <a:pt x="5738" y="11937"/>
                  <a:pt x="4807" y="11937"/>
                </a:cubicBezTo>
                <a:cubicBezTo>
                  <a:pt x="4256" y="11937"/>
                  <a:pt x="3662" y="11762"/>
                  <a:pt x="3038" y="11410"/>
                </a:cubicBezTo>
                <a:cubicBezTo>
                  <a:pt x="3030" y="11406"/>
                  <a:pt x="3020" y="11404"/>
                  <a:pt x="3010" y="11404"/>
                </a:cubicBezTo>
                <a:cubicBezTo>
                  <a:pt x="2993" y="11404"/>
                  <a:pt x="2976" y="11411"/>
                  <a:pt x="2965" y="11425"/>
                </a:cubicBezTo>
                <a:cubicBezTo>
                  <a:pt x="2953" y="11439"/>
                  <a:pt x="1845" y="13016"/>
                  <a:pt x="428" y="13016"/>
                </a:cubicBezTo>
                <a:cubicBezTo>
                  <a:pt x="285" y="13016"/>
                  <a:pt x="144" y="13002"/>
                  <a:pt x="1" y="12968"/>
                </a:cubicBezTo>
                <a:lnTo>
                  <a:pt x="1" y="13087"/>
                </a:lnTo>
                <a:cubicBezTo>
                  <a:pt x="139" y="13118"/>
                  <a:pt x="282" y="13133"/>
                  <a:pt x="428" y="13133"/>
                </a:cubicBezTo>
                <a:cubicBezTo>
                  <a:pt x="1789" y="13133"/>
                  <a:pt x="2839" y="11796"/>
                  <a:pt x="3026" y="11534"/>
                </a:cubicBezTo>
                <a:cubicBezTo>
                  <a:pt x="3652" y="11876"/>
                  <a:pt x="4249" y="12051"/>
                  <a:pt x="4807" y="12051"/>
                </a:cubicBezTo>
                <a:cubicBezTo>
                  <a:pt x="5780" y="12051"/>
                  <a:pt x="6617" y="11517"/>
                  <a:pt x="7167" y="10549"/>
                </a:cubicBezTo>
                <a:cubicBezTo>
                  <a:pt x="7890" y="9278"/>
                  <a:pt x="7946" y="7570"/>
                  <a:pt x="7296" y="6495"/>
                </a:cubicBezTo>
                <a:cubicBezTo>
                  <a:pt x="6566" y="5275"/>
                  <a:pt x="5581" y="5018"/>
                  <a:pt x="4882" y="5018"/>
                </a:cubicBezTo>
                <a:cubicBezTo>
                  <a:pt x="4402" y="5018"/>
                  <a:pt x="4013" y="5136"/>
                  <a:pt x="3846" y="5200"/>
                </a:cubicBezTo>
                <a:cubicBezTo>
                  <a:pt x="3887" y="4821"/>
                  <a:pt x="3992" y="3448"/>
                  <a:pt x="3281" y="2946"/>
                </a:cubicBezTo>
                <a:cubicBezTo>
                  <a:pt x="3036" y="2773"/>
                  <a:pt x="2796" y="2686"/>
                  <a:pt x="2570" y="2686"/>
                </a:cubicBezTo>
                <a:cubicBezTo>
                  <a:pt x="2320" y="2686"/>
                  <a:pt x="2141" y="2786"/>
                  <a:pt x="2039" y="2863"/>
                </a:cubicBezTo>
                <a:cubicBezTo>
                  <a:pt x="1980" y="534"/>
                  <a:pt x="806" y="51"/>
                  <a:pt x="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4" name="Google Shape;1574;p21"/>
          <p:cNvSpPr/>
          <p:nvPr/>
        </p:nvSpPr>
        <p:spPr>
          <a:xfrm>
            <a:off x="1627630" y="-7"/>
            <a:ext cx="1519775" cy="341485"/>
          </a:xfrm>
          <a:custGeom>
            <a:avLst/>
            <a:gdLst/>
            <a:ahLst/>
            <a:cxnLst/>
            <a:rect l="l" t="t" r="r" b="b"/>
            <a:pathLst>
              <a:path w="15079" h="3388" extrusionOk="0">
                <a:moveTo>
                  <a:pt x="15078" y="0"/>
                </a:moveTo>
                <a:cubicBezTo>
                  <a:pt x="15077" y="2"/>
                  <a:pt x="15076" y="3"/>
                  <a:pt x="15075" y="5"/>
                </a:cubicBezTo>
                <a:lnTo>
                  <a:pt x="15078" y="5"/>
                </a:lnTo>
                <a:lnTo>
                  <a:pt x="15078" y="0"/>
                </a:lnTo>
                <a:close/>
                <a:moveTo>
                  <a:pt x="168" y="3"/>
                </a:moveTo>
                <a:cubicBezTo>
                  <a:pt x="92" y="304"/>
                  <a:pt x="0" y="874"/>
                  <a:pt x="243" y="1383"/>
                </a:cubicBezTo>
                <a:cubicBezTo>
                  <a:pt x="435" y="1783"/>
                  <a:pt x="789" y="2055"/>
                  <a:pt x="1306" y="2201"/>
                </a:cubicBezTo>
                <a:cubicBezTo>
                  <a:pt x="1652" y="2298"/>
                  <a:pt x="1990" y="2337"/>
                  <a:pt x="2310" y="2337"/>
                </a:cubicBezTo>
                <a:cubicBezTo>
                  <a:pt x="3425" y="2337"/>
                  <a:pt x="4317" y="1863"/>
                  <a:pt x="4540" y="1735"/>
                </a:cubicBezTo>
                <a:cubicBezTo>
                  <a:pt x="4607" y="1873"/>
                  <a:pt x="4804" y="2220"/>
                  <a:pt x="5238" y="2562"/>
                </a:cubicBezTo>
                <a:cubicBezTo>
                  <a:pt x="5723" y="2943"/>
                  <a:pt x="6599" y="3387"/>
                  <a:pt x="8065" y="3387"/>
                </a:cubicBezTo>
                <a:cubicBezTo>
                  <a:pt x="8123" y="3387"/>
                  <a:pt x="8181" y="3387"/>
                  <a:pt x="8237" y="3385"/>
                </a:cubicBezTo>
                <a:cubicBezTo>
                  <a:pt x="9460" y="3358"/>
                  <a:pt x="10294" y="3062"/>
                  <a:pt x="10716" y="2511"/>
                </a:cubicBezTo>
                <a:cubicBezTo>
                  <a:pt x="10986" y="2152"/>
                  <a:pt x="10998" y="1788"/>
                  <a:pt x="10988" y="1638"/>
                </a:cubicBezTo>
                <a:lnTo>
                  <a:pt x="10988" y="1638"/>
                </a:lnTo>
                <a:cubicBezTo>
                  <a:pt x="11057" y="1642"/>
                  <a:pt x="11176" y="1647"/>
                  <a:pt x="11330" y="1647"/>
                </a:cubicBezTo>
                <a:cubicBezTo>
                  <a:pt x="11644" y="1647"/>
                  <a:pt x="12107" y="1625"/>
                  <a:pt x="12609" y="1526"/>
                </a:cubicBezTo>
                <a:cubicBezTo>
                  <a:pt x="13737" y="1301"/>
                  <a:pt x="14585" y="779"/>
                  <a:pt x="15075" y="5"/>
                </a:cubicBezTo>
                <a:lnTo>
                  <a:pt x="14943" y="5"/>
                </a:lnTo>
                <a:cubicBezTo>
                  <a:pt x="14346" y="895"/>
                  <a:pt x="13346" y="1262"/>
                  <a:pt x="12589" y="1412"/>
                </a:cubicBezTo>
                <a:cubicBezTo>
                  <a:pt x="12103" y="1510"/>
                  <a:pt x="11657" y="1532"/>
                  <a:pt x="11350" y="1532"/>
                </a:cubicBezTo>
                <a:cubicBezTo>
                  <a:pt x="11092" y="1532"/>
                  <a:pt x="10932" y="1517"/>
                  <a:pt x="10927" y="1517"/>
                </a:cubicBezTo>
                <a:cubicBezTo>
                  <a:pt x="10924" y="1516"/>
                  <a:pt x="10921" y="1515"/>
                  <a:pt x="10917" y="1515"/>
                </a:cubicBezTo>
                <a:cubicBezTo>
                  <a:pt x="10903" y="1515"/>
                  <a:pt x="10891" y="1524"/>
                  <a:pt x="10881" y="1534"/>
                </a:cubicBezTo>
                <a:cubicBezTo>
                  <a:pt x="10869" y="1548"/>
                  <a:pt x="10867" y="1568"/>
                  <a:pt x="10869" y="1587"/>
                </a:cubicBezTo>
                <a:cubicBezTo>
                  <a:pt x="10869" y="1589"/>
                  <a:pt x="10944" y="2024"/>
                  <a:pt x="10624" y="2441"/>
                </a:cubicBezTo>
                <a:cubicBezTo>
                  <a:pt x="10229" y="2958"/>
                  <a:pt x="9401" y="3242"/>
                  <a:pt x="8232" y="3268"/>
                </a:cubicBezTo>
                <a:cubicBezTo>
                  <a:pt x="8174" y="3271"/>
                  <a:pt x="8118" y="3271"/>
                  <a:pt x="8062" y="3271"/>
                </a:cubicBezTo>
                <a:cubicBezTo>
                  <a:pt x="5277" y="3271"/>
                  <a:pt x="4622" y="1650"/>
                  <a:pt x="4617" y="1631"/>
                </a:cubicBezTo>
                <a:cubicBezTo>
                  <a:pt x="4610" y="1616"/>
                  <a:pt x="4598" y="1601"/>
                  <a:pt x="4583" y="1599"/>
                </a:cubicBezTo>
                <a:cubicBezTo>
                  <a:pt x="4574" y="1596"/>
                  <a:pt x="4566" y="1594"/>
                  <a:pt x="4559" y="1594"/>
                </a:cubicBezTo>
                <a:cubicBezTo>
                  <a:pt x="4550" y="1594"/>
                  <a:pt x="4542" y="1596"/>
                  <a:pt x="4535" y="1601"/>
                </a:cubicBezTo>
                <a:cubicBezTo>
                  <a:pt x="4525" y="1607"/>
                  <a:pt x="3561" y="2220"/>
                  <a:pt x="2310" y="2220"/>
                </a:cubicBezTo>
                <a:cubicBezTo>
                  <a:pt x="1998" y="2220"/>
                  <a:pt x="1669" y="2182"/>
                  <a:pt x="1332" y="2087"/>
                </a:cubicBezTo>
                <a:cubicBezTo>
                  <a:pt x="849" y="1953"/>
                  <a:pt x="519" y="1699"/>
                  <a:pt x="342" y="1330"/>
                </a:cubicBezTo>
                <a:cubicBezTo>
                  <a:pt x="112" y="842"/>
                  <a:pt x="214" y="274"/>
                  <a:pt x="287" y="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75" name="Google Shape;1575;p21"/>
          <p:cNvGrpSpPr/>
          <p:nvPr/>
        </p:nvGrpSpPr>
        <p:grpSpPr>
          <a:xfrm>
            <a:off x="-561389" y="3519419"/>
            <a:ext cx="1682092" cy="1920865"/>
            <a:chOff x="-2153234" y="3115097"/>
            <a:chExt cx="2210661" cy="2524464"/>
          </a:xfrm>
        </p:grpSpPr>
        <p:sp>
          <p:nvSpPr>
            <p:cNvPr id="1576" name="Google Shape;1576;p21"/>
            <p:cNvSpPr/>
            <p:nvPr/>
          </p:nvSpPr>
          <p:spPr>
            <a:xfrm>
              <a:off x="-1705875" y="3290050"/>
              <a:ext cx="1466125" cy="2307800"/>
            </a:xfrm>
            <a:custGeom>
              <a:avLst/>
              <a:gdLst/>
              <a:ahLst/>
              <a:cxnLst/>
              <a:rect l="l" t="t" r="r" b="b"/>
              <a:pathLst>
                <a:path w="58645" h="92312" extrusionOk="0">
                  <a:moveTo>
                    <a:pt x="5987" y="0"/>
                  </a:moveTo>
                  <a:lnTo>
                    <a:pt x="58645" y="4441"/>
                  </a:lnTo>
                  <a:lnTo>
                    <a:pt x="57679" y="7338"/>
                  </a:lnTo>
                  <a:lnTo>
                    <a:pt x="56585" y="82785"/>
                  </a:lnTo>
                  <a:lnTo>
                    <a:pt x="56585" y="92312"/>
                  </a:lnTo>
                  <a:lnTo>
                    <a:pt x="0" y="92312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77" name="Google Shape;1577;p21"/>
            <p:cNvSpPr/>
            <p:nvPr/>
          </p:nvSpPr>
          <p:spPr>
            <a:xfrm rot="-678917" flipH="1">
              <a:off x="-1614122" y="4335796"/>
              <a:ext cx="303172" cy="115535"/>
            </a:xfrm>
            <a:custGeom>
              <a:avLst/>
              <a:gdLst/>
              <a:ahLst/>
              <a:cxnLst/>
              <a:rect l="l" t="t" r="r" b="b"/>
              <a:pathLst>
                <a:path w="5256" h="2003" extrusionOk="0">
                  <a:moveTo>
                    <a:pt x="5255" y="1"/>
                  </a:moveTo>
                  <a:lnTo>
                    <a:pt x="59" y="1922"/>
                  </a:lnTo>
                  <a:lnTo>
                    <a:pt x="1" y="1944"/>
                  </a:lnTo>
                  <a:lnTo>
                    <a:pt x="1" y="2002"/>
                  </a:lnTo>
                  <a:lnTo>
                    <a:pt x="59" y="1980"/>
                  </a:lnTo>
                  <a:lnTo>
                    <a:pt x="5255" y="59"/>
                  </a:lnTo>
                  <a:lnTo>
                    <a:pt x="5255" y="1"/>
                  </a:lnTo>
                  <a:close/>
                </a:path>
              </a:pathLst>
            </a:custGeom>
            <a:solidFill>
              <a:srgbClr val="5C65D0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21"/>
            <p:cNvSpPr/>
            <p:nvPr/>
          </p:nvSpPr>
          <p:spPr>
            <a:xfrm rot="-678917" flipH="1">
              <a:off x="-811588" y="3774366"/>
              <a:ext cx="456085" cy="725341"/>
            </a:xfrm>
            <a:custGeom>
              <a:avLst/>
              <a:gdLst/>
              <a:ahLst/>
              <a:cxnLst/>
              <a:rect l="l" t="t" r="r" b="b"/>
              <a:pathLst>
                <a:path w="7907" h="12575" extrusionOk="0">
                  <a:moveTo>
                    <a:pt x="7907" y="11318"/>
                  </a:moveTo>
                  <a:lnTo>
                    <a:pt x="4537" y="12575"/>
                  </a:lnTo>
                  <a:lnTo>
                    <a:pt x="0" y="1864"/>
                  </a:lnTo>
                  <a:lnTo>
                    <a:pt x="512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21"/>
            <p:cNvSpPr/>
            <p:nvPr/>
          </p:nvSpPr>
          <p:spPr>
            <a:xfrm rot="-678917" flipH="1">
              <a:off x="-1365999" y="3720116"/>
              <a:ext cx="448010" cy="739646"/>
            </a:xfrm>
            <a:custGeom>
              <a:avLst/>
              <a:gdLst/>
              <a:ahLst/>
              <a:cxnLst/>
              <a:rect l="l" t="t" r="r" b="b"/>
              <a:pathLst>
                <a:path w="7767" h="12823" extrusionOk="0">
                  <a:moveTo>
                    <a:pt x="3128" y="12822"/>
                  </a:moveTo>
                  <a:lnTo>
                    <a:pt x="7767" y="11318"/>
                  </a:lnTo>
                  <a:lnTo>
                    <a:pt x="5316" y="1"/>
                  </a:lnTo>
                  <a:lnTo>
                    <a:pt x="1" y="166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80" name="Google Shape;1580;p21"/>
            <p:cNvGrpSpPr/>
            <p:nvPr/>
          </p:nvGrpSpPr>
          <p:grpSpPr>
            <a:xfrm>
              <a:off x="-907672" y="4691546"/>
              <a:ext cx="513922" cy="671267"/>
              <a:chOff x="-907672" y="4691546"/>
              <a:chExt cx="513922" cy="671267"/>
            </a:xfrm>
          </p:grpSpPr>
          <p:sp>
            <p:nvSpPr>
              <p:cNvPr id="1581" name="Google Shape;1581;p21"/>
              <p:cNvSpPr/>
              <p:nvPr/>
            </p:nvSpPr>
            <p:spPr>
              <a:xfrm rot="-678917" flipH="1">
                <a:off x="-764233" y="4755195"/>
                <a:ext cx="316439" cy="582234"/>
              </a:xfrm>
              <a:custGeom>
                <a:avLst/>
                <a:gdLst/>
                <a:ahLst/>
                <a:cxnLst/>
                <a:rect l="l" t="t" r="r" b="b"/>
                <a:pathLst>
                  <a:path w="5486" h="10094" extrusionOk="0">
                    <a:moveTo>
                      <a:pt x="1565" y="1"/>
                    </a:moveTo>
                    <a:lnTo>
                      <a:pt x="0" y="517"/>
                    </a:lnTo>
                    <a:lnTo>
                      <a:pt x="2581" y="10093"/>
                    </a:lnTo>
                    <a:lnTo>
                      <a:pt x="5485" y="9266"/>
                    </a:lnTo>
                    <a:lnTo>
                      <a:pt x="156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21"/>
              <p:cNvSpPr/>
              <p:nvPr/>
            </p:nvSpPr>
            <p:spPr>
              <a:xfrm rot="-678917" flipH="1">
                <a:off x="-852345" y="4715858"/>
                <a:ext cx="306691" cy="594347"/>
              </a:xfrm>
              <a:custGeom>
                <a:avLst/>
                <a:gdLst/>
                <a:ahLst/>
                <a:cxnLst/>
                <a:rect l="l" t="t" r="r" b="b"/>
                <a:pathLst>
                  <a:path w="5317" h="10304" extrusionOk="0">
                    <a:moveTo>
                      <a:pt x="3082" y="0"/>
                    </a:moveTo>
                    <a:lnTo>
                      <a:pt x="1" y="958"/>
                    </a:lnTo>
                    <a:lnTo>
                      <a:pt x="1733" y="5049"/>
                    </a:lnTo>
                    <a:lnTo>
                      <a:pt x="1796" y="5204"/>
                    </a:lnTo>
                    <a:lnTo>
                      <a:pt x="1820" y="5255"/>
                    </a:lnTo>
                    <a:lnTo>
                      <a:pt x="1893" y="5432"/>
                    </a:lnTo>
                    <a:lnTo>
                      <a:pt x="3955" y="10304"/>
                    </a:lnTo>
                    <a:lnTo>
                      <a:pt x="5316" y="9925"/>
                    </a:lnTo>
                    <a:lnTo>
                      <a:pt x="4132" y="4658"/>
                    </a:lnTo>
                    <a:lnTo>
                      <a:pt x="4120" y="4602"/>
                    </a:lnTo>
                    <a:lnTo>
                      <a:pt x="30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83" name="Google Shape;1583;p21"/>
            <p:cNvSpPr/>
            <p:nvPr/>
          </p:nvSpPr>
          <p:spPr>
            <a:xfrm rot="-678917" flipH="1">
              <a:off x="-331980" y="3458242"/>
              <a:ext cx="66391" cy="23303"/>
            </a:xfrm>
            <a:custGeom>
              <a:avLst/>
              <a:gdLst/>
              <a:ahLst/>
              <a:cxnLst/>
              <a:rect l="l" t="t" r="r" b="b"/>
              <a:pathLst>
                <a:path w="1151" h="404" extrusionOk="0">
                  <a:moveTo>
                    <a:pt x="1151" y="54"/>
                  </a:moveTo>
                  <a:lnTo>
                    <a:pt x="25" y="403"/>
                  </a:lnTo>
                  <a:lnTo>
                    <a:pt x="23" y="403"/>
                  </a:lnTo>
                  <a:lnTo>
                    <a:pt x="18" y="377"/>
                  </a:lnTo>
                  <a:lnTo>
                    <a:pt x="1" y="352"/>
                  </a:lnTo>
                  <a:cubicBezTo>
                    <a:pt x="6" y="352"/>
                    <a:pt x="6" y="348"/>
                    <a:pt x="8" y="348"/>
                  </a:cubicBezTo>
                  <a:lnTo>
                    <a:pt x="1129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21"/>
            <p:cNvSpPr/>
            <p:nvPr/>
          </p:nvSpPr>
          <p:spPr>
            <a:xfrm rot="-678917" flipH="1">
              <a:off x="-339831" y="3496684"/>
              <a:ext cx="73082" cy="24284"/>
            </a:xfrm>
            <a:custGeom>
              <a:avLst/>
              <a:gdLst/>
              <a:ahLst/>
              <a:cxnLst/>
              <a:rect l="l" t="t" r="r" b="b"/>
              <a:pathLst>
                <a:path w="1267" h="421" extrusionOk="0">
                  <a:moveTo>
                    <a:pt x="1267" y="49"/>
                  </a:moveTo>
                  <a:cubicBezTo>
                    <a:pt x="1010" y="127"/>
                    <a:pt x="401" y="304"/>
                    <a:pt x="12" y="420"/>
                  </a:cubicBezTo>
                  <a:lnTo>
                    <a:pt x="0" y="365"/>
                  </a:lnTo>
                  <a:cubicBezTo>
                    <a:pt x="405" y="243"/>
                    <a:pt x="985" y="73"/>
                    <a:pt x="1245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21"/>
            <p:cNvSpPr/>
            <p:nvPr/>
          </p:nvSpPr>
          <p:spPr>
            <a:xfrm rot="-678917" flipH="1">
              <a:off x="-292665" y="3471815"/>
              <a:ext cx="20592" cy="38531"/>
            </a:xfrm>
            <a:custGeom>
              <a:avLst/>
              <a:gdLst/>
              <a:ahLst/>
              <a:cxnLst/>
              <a:rect l="l" t="t" r="r" b="b"/>
              <a:pathLst>
                <a:path w="357" h="668" extrusionOk="0">
                  <a:moveTo>
                    <a:pt x="328" y="668"/>
                  </a:moveTo>
                  <a:cubicBezTo>
                    <a:pt x="318" y="668"/>
                    <a:pt x="306" y="663"/>
                    <a:pt x="303" y="653"/>
                  </a:cubicBezTo>
                  <a:lnTo>
                    <a:pt x="5" y="44"/>
                  </a:lnTo>
                  <a:cubicBezTo>
                    <a:pt x="0" y="27"/>
                    <a:pt x="5" y="13"/>
                    <a:pt x="17" y="8"/>
                  </a:cubicBezTo>
                  <a:cubicBezTo>
                    <a:pt x="32" y="0"/>
                    <a:pt x="49" y="8"/>
                    <a:pt x="54" y="20"/>
                  </a:cubicBezTo>
                  <a:lnTo>
                    <a:pt x="352" y="629"/>
                  </a:lnTo>
                  <a:cubicBezTo>
                    <a:pt x="357" y="643"/>
                    <a:pt x="352" y="658"/>
                    <a:pt x="340" y="665"/>
                  </a:cubicBezTo>
                  <a:cubicBezTo>
                    <a:pt x="333" y="668"/>
                    <a:pt x="330" y="668"/>
                    <a:pt x="328" y="668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21"/>
            <p:cNvSpPr/>
            <p:nvPr/>
          </p:nvSpPr>
          <p:spPr>
            <a:xfrm rot="-678917" flipH="1">
              <a:off x="-1477379" y="4634024"/>
              <a:ext cx="441838" cy="712190"/>
            </a:xfrm>
            <a:custGeom>
              <a:avLst/>
              <a:gdLst/>
              <a:ahLst/>
              <a:cxnLst/>
              <a:rect l="l" t="t" r="r" b="b"/>
              <a:pathLst>
                <a:path w="7660" h="12347" extrusionOk="0">
                  <a:moveTo>
                    <a:pt x="5166" y="0"/>
                  </a:moveTo>
                  <a:lnTo>
                    <a:pt x="1730" y="1068"/>
                  </a:lnTo>
                  <a:lnTo>
                    <a:pt x="1745" y="1099"/>
                  </a:lnTo>
                  <a:lnTo>
                    <a:pt x="1" y="1674"/>
                  </a:lnTo>
                  <a:lnTo>
                    <a:pt x="2880" y="12347"/>
                  </a:lnTo>
                  <a:lnTo>
                    <a:pt x="6114" y="11425"/>
                  </a:lnTo>
                  <a:lnTo>
                    <a:pt x="6114" y="11425"/>
                  </a:lnTo>
                  <a:lnTo>
                    <a:pt x="6139" y="11483"/>
                  </a:lnTo>
                  <a:lnTo>
                    <a:pt x="7660" y="11061"/>
                  </a:lnTo>
                  <a:lnTo>
                    <a:pt x="6333" y="5190"/>
                  </a:lnTo>
                  <a:lnTo>
                    <a:pt x="6321" y="5129"/>
                  </a:lnTo>
                  <a:lnTo>
                    <a:pt x="51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21"/>
            <p:cNvSpPr/>
            <p:nvPr/>
          </p:nvSpPr>
          <p:spPr>
            <a:xfrm rot="-678917" flipH="1">
              <a:off x="-1935958" y="3325751"/>
              <a:ext cx="614535" cy="2275638"/>
            </a:xfrm>
            <a:custGeom>
              <a:avLst/>
              <a:gdLst/>
              <a:ahLst/>
              <a:cxnLst/>
              <a:rect l="l" t="t" r="r" b="b"/>
              <a:pathLst>
                <a:path w="10654" h="39452" extrusionOk="0">
                  <a:moveTo>
                    <a:pt x="65" y="1"/>
                  </a:moveTo>
                  <a:cubicBezTo>
                    <a:pt x="59" y="1"/>
                    <a:pt x="54" y="2"/>
                    <a:pt x="49" y="3"/>
                  </a:cubicBezTo>
                  <a:cubicBezTo>
                    <a:pt x="17" y="13"/>
                    <a:pt x="0" y="42"/>
                    <a:pt x="10" y="74"/>
                  </a:cubicBezTo>
                  <a:lnTo>
                    <a:pt x="10535" y="39410"/>
                  </a:lnTo>
                  <a:cubicBezTo>
                    <a:pt x="10542" y="39435"/>
                    <a:pt x="10566" y="39452"/>
                    <a:pt x="10590" y="39452"/>
                  </a:cubicBezTo>
                  <a:cubicBezTo>
                    <a:pt x="10593" y="39452"/>
                    <a:pt x="10600" y="39452"/>
                    <a:pt x="10605" y="39449"/>
                  </a:cubicBezTo>
                  <a:cubicBezTo>
                    <a:pt x="10636" y="39440"/>
                    <a:pt x="10653" y="39410"/>
                    <a:pt x="10644" y="39379"/>
                  </a:cubicBezTo>
                  <a:lnTo>
                    <a:pt x="119" y="42"/>
                  </a:lnTo>
                  <a:cubicBezTo>
                    <a:pt x="111" y="18"/>
                    <a:pt x="89" y="1"/>
                    <a:pt x="65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21"/>
            <p:cNvSpPr/>
            <p:nvPr/>
          </p:nvSpPr>
          <p:spPr>
            <a:xfrm rot="-678917" flipH="1">
              <a:off x="-852707" y="4732177"/>
              <a:ext cx="132609" cy="595385"/>
            </a:xfrm>
            <a:custGeom>
              <a:avLst/>
              <a:gdLst/>
              <a:ahLst/>
              <a:cxnLst/>
              <a:rect l="l" t="t" r="r" b="b"/>
              <a:pathLst>
                <a:path w="2299" h="10322" extrusionOk="0">
                  <a:moveTo>
                    <a:pt x="29" y="0"/>
                  </a:moveTo>
                  <a:cubicBezTo>
                    <a:pt x="28" y="0"/>
                    <a:pt x="26" y="1"/>
                    <a:pt x="25" y="1"/>
                  </a:cubicBezTo>
                  <a:cubicBezTo>
                    <a:pt x="8" y="6"/>
                    <a:pt x="1" y="20"/>
                    <a:pt x="3" y="35"/>
                  </a:cubicBezTo>
                  <a:lnTo>
                    <a:pt x="2235" y="9928"/>
                  </a:lnTo>
                  <a:lnTo>
                    <a:pt x="913" y="10268"/>
                  </a:lnTo>
                  <a:cubicBezTo>
                    <a:pt x="898" y="10270"/>
                    <a:pt x="889" y="10285"/>
                    <a:pt x="891" y="10299"/>
                  </a:cubicBezTo>
                  <a:cubicBezTo>
                    <a:pt x="894" y="10312"/>
                    <a:pt x="906" y="10321"/>
                    <a:pt x="918" y="10321"/>
                  </a:cubicBezTo>
                  <a:lnTo>
                    <a:pt x="925" y="10321"/>
                  </a:lnTo>
                  <a:lnTo>
                    <a:pt x="2274" y="9977"/>
                  </a:lnTo>
                  <a:cubicBezTo>
                    <a:pt x="2289" y="9972"/>
                    <a:pt x="2298" y="9957"/>
                    <a:pt x="2296" y="9943"/>
                  </a:cubicBezTo>
                  <a:lnTo>
                    <a:pt x="57" y="23"/>
                  </a:lnTo>
                  <a:cubicBezTo>
                    <a:pt x="54" y="10"/>
                    <a:pt x="42" y="0"/>
                    <a:pt x="29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21"/>
            <p:cNvSpPr/>
            <p:nvPr/>
          </p:nvSpPr>
          <p:spPr>
            <a:xfrm rot="-678917" flipH="1">
              <a:off x="-804156" y="5305565"/>
              <a:ext cx="81215" cy="54336"/>
            </a:xfrm>
            <a:custGeom>
              <a:avLst/>
              <a:gdLst/>
              <a:ahLst/>
              <a:cxnLst/>
              <a:rect l="l" t="t" r="r" b="b"/>
              <a:pathLst>
                <a:path w="1408" h="942" extrusionOk="0">
                  <a:moveTo>
                    <a:pt x="1183" y="0"/>
                  </a:moveTo>
                  <a:cubicBezTo>
                    <a:pt x="1179" y="0"/>
                    <a:pt x="1176" y="1"/>
                    <a:pt x="1172" y="3"/>
                  </a:cubicBezTo>
                  <a:cubicBezTo>
                    <a:pt x="1158" y="7"/>
                    <a:pt x="1148" y="24"/>
                    <a:pt x="1153" y="39"/>
                  </a:cubicBezTo>
                  <a:lnTo>
                    <a:pt x="1342" y="565"/>
                  </a:lnTo>
                  <a:lnTo>
                    <a:pt x="25" y="888"/>
                  </a:lnTo>
                  <a:cubicBezTo>
                    <a:pt x="10" y="891"/>
                    <a:pt x="1" y="905"/>
                    <a:pt x="5" y="922"/>
                  </a:cubicBezTo>
                  <a:cubicBezTo>
                    <a:pt x="8" y="934"/>
                    <a:pt x="20" y="941"/>
                    <a:pt x="32" y="941"/>
                  </a:cubicBezTo>
                  <a:lnTo>
                    <a:pt x="42" y="941"/>
                  </a:lnTo>
                  <a:lnTo>
                    <a:pt x="1383" y="614"/>
                  </a:lnTo>
                  <a:cubicBezTo>
                    <a:pt x="1393" y="612"/>
                    <a:pt x="1400" y="607"/>
                    <a:pt x="1403" y="599"/>
                  </a:cubicBezTo>
                  <a:cubicBezTo>
                    <a:pt x="1408" y="595"/>
                    <a:pt x="1408" y="585"/>
                    <a:pt x="1405" y="578"/>
                  </a:cubicBezTo>
                  <a:lnTo>
                    <a:pt x="1209" y="20"/>
                  </a:lnTo>
                  <a:cubicBezTo>
                    <a:pt x="1203" y="8"/>
                    <a:pt x="1193" y="0"/>
                    <a:pt x="118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21"/>
            <p:cNvSpPr/>
            <p:nvPr/>
          </p:nvSpPr>
          <p:spPr>
            <a:xfrm rot="-678917" flipH="1">
              <a:off x="-762643" y="4783368"/>
              <a:ext cx="321111" cy="554259"/>
            </a:xfrm>
            <a:custGeom>
              <a:avLst/>
              <a:gdLst/>
              <a:ahLst/>
              <a:cxnLst/>
              <a:rect l="l" t="t" r="r" b="b"/>
              <a:pathLst>
                <a:path w="5567" h="9609" extrusionOk="0">
                  <a:moveTo>
                    <a:pt x="30" y="1"/>
                  </a:moveTo>
                  <a:cubicBezTo>
                    <a:pt x="29" y="1"/>
                    <a:pt x="27" y="1"/>
                    <a:pt x="25" y="1"/>
                  </a:cubicBezTo>
                  <a:cubicBezTo>
                    <a:pt x="10" y="6"/>
                    <a:pt x="1" y="20"/>
                    <a:pt x="3" y="35"/>
                  </a:cubicBezTo>
                  <a:lnTo>
                    <a:pt x="2589" y="9572"/>
                  </a:lnTo>
                  <a:lnTo>
                    <a:pt x="2592" y="9589"/>
                  </a:lnTo>
                  <a:cubicBezTo>
                    <a:pt x="2594" y="9601"/>
                    <a:pt x="2606" y="9608"/>
                    <a:pt x="2619" y="9608"/>
                  </a:cubicBezTo>
                  <a:lnTo>
                    <a:pt x="2626" y="9608"/>
                  </a:lnTo>
                  <a:lnTo>
                    <a:pt x="2633" y="9606"/>
                  </a:lnTo>
                  <a:lnTo>
                    <a:pt x="5566" y="8820"/>
                  </a:lnTo>
                  <a:lnTo>
                    <a:pt x="5544" y="8771"/>
                  </a:lnTo>
                  <a:lnTo>
                    <a:pt x="2638" y="9548"/>
                  </a:lnTo>
                  <a:lnTo>
                    <a:pt x="59" y="23"/>
                  </a:lnTo>
                  <a:cubicBezTo>
                    <a:pt x="57" y="10"/>
                    <a:pt x="45" y="1"/>
                    <a:pt x="30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21"/>
            <p:cNvSpPr/>
            <p:nvPr/>
          </p:nvSpPr>
          <p:spPr>
            <a:xfrm rot="-678917" flipH="1">
              <a:off x="-717997" y="5327158"/>
              <a:ext cx="215555" cy="57566"/>
            </a:xfrm>
            <a:custGeom>
              <a:avLst/>
              <a:gdLst/>
              <a:ahLst/>
              <a:cxnLst/>
              <a:rect l="l" t="t" r="r" b="b"/>
              <a:pathLst>
                <a:path w="3737" h="998" extrusionOk="0">
                  <a:moveTo>
                    <a:pt x="3717" y="0"/>
                  </a:moveTo>
                  <a:lnTo>
                    <a:pt x="100" y="924"/>
                  </a:lnTo>
                  <a:lnTo>
                    <a:pt x="582" y="303"/>
                  </a:lnTo>
                  <a:lnTo>
                    <a:pt x="587" y="294"/>
                  </a:lnTo>
                  <a:cubicBezTo>
                    <a:pt x="597" y="282"/>
                    <a:pt x="594" y="265"/>
                    <a:pt x="582" y="255"/>
                  </a:cubicBezTo>
                  <a:cubicBezTo>
                    <a:pt x="577" y="251"/>
                    <a:pt x="571" y="249"/>
                    <a:pt x="565" y="249"/>
                  </a:cubicBezTo>
                  <a:cubicBezTo>
                    <a:pt x="556" y="249"/>
                    <a:pt x="547" y="253"/>
                    <a:pt x="541" y="260"/>
                  </a:cubicBezTo>
                  <a:lnTo>
                    <a:pt x="534" y="269"/>
                  </a:lnTo>
                  <a:lnTo>
                    <a:pt x="5" y="951"/>
                  </a:lnTo>
                  <a:cubicBezTo>
                    <a:pt x="0" y="961"/>
                    <a:pt x="0" y="975"/>
                    <a:pt x="5" y="985"/>
                  </a:cubicBezTo>
                  <a:cubicBezTo>
                    <a:pt x="7" y="995"/>
                    <a:pt x="17" y="997"/>
                    <a:pt x="27" y="997"/>
                  </a:cubicBezTo>
                  <a:lnTo>
                    <a:pt x="34" y="997"/>
                  </a:lnTo>
                  <a:lnTo>
                    <a:pt x="3736" y="51"/>
                  </a:lnTo>
                  <a:lnTo>
                    <a:pt x="3717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21"/>
            <p:cNvSpPr/>
            <p:nvPr/>
          </p:nvSpPr>
          <p:spPr>
            <a:xfrm rot="-678917" flipH="1">
              <a:off x="-578575" y="4769929"/>
              <a:ext cx="157931" cy="566775"/>
            </a:xfrm>
            <a:custGeom>
              <a:avLst/>
              <a:gdLst/>
              <a:ahLst/>
              <a:cxnLst/>
              <a:rect l="l" t="t" r="r" b="b"/>
              <a:pathLst>
                <a:path w="2738" h="9826" extrusionOk="0">
                  <a:moveTo>
                    <a:pt x="32" y="0"/>
                  </a:moveTo>
                  <a:cubicBezTo>
                    <a:pt x="29" y="0"/>
                    <a:pt x="26" y="1"/>
                    <a:pt x="23" y="2"/>
                  </a:cubicBezTo>
                  <a:cubicBezTo>
                    <a:pt x="11" y="4"/>
                    <a:pt x="1" y="21"/>
                    <a:pt x="6" y="36"/>
                  </a:cubicBezTo>
                  <a:lnTo>
                    <a:pt x="2682" y="9803"/>
                  </a:lnTo>
                  <a:cubicBezTo>
                    <a:pt x="2687" y="9815"/>
                    <a:pt x="2699" y="9825"/>
                    <a:pt x="2711" y="9825"/>
                  </a:cubicBezTo>
                  <a:cubicBezTo>
                    <a:pt x="2713" y="9825"/>
                    <a:pt x="2716" y="9825"/>
                    <a:pt x="2716" y="9818"/>
                  </a:cubicBezTo>
                  <a:cubicBezTo>
                    <a:pt x="2728" y="9815"/>
                    <a:pt x="2738" y="9801"/>
                    <a:pt x="2735" y="9786"/>
                  </a:cubicBezTo>
                  <a:lnTo>
                    <a:pt x="57" y="21"/>
                  </a:lnTo>
                  <a:cubicBezTo>
                    <a:pt x="55" y="8"/>
                    <a:pt x="44" y="0"/>
                    <a:pt x="32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21"/>
            <p:cNvSpPr/>
            <p:nvPr/>
          </p:nvSpPr>
          <p:spPr>
            <a:xfrm rot="-678917" flipH="1">
              <a:off x="-695626" y="5001586"/>
              <a:ext cx="79715" cy="316612"/>
            </a:xfrm>
            <a:custGeom>
              <a:avLst/>
              <a:gdLst/>
              <a:ahLst/>
              <a:cxnLst/>
              <a:rect l="l" t="t" r="r" b="b"/>
              <a:pathLst>
                <a:path w="1382" h="5489" extrusionOk="0">
                  <a:moveTo>
                    <a:pt x="1" y="0"/>
                  </a:moveTo>
                  <a:lnTo>
                    <a:pt x="1" y="0"/>
                  </a:lnTo>
                  <a:cubicBezTo>
                    <a:pt x="23" y="66"/>
                    <a:pt x="947" y="3819"/>
                    <a:pt x="1323" y="5466"/>
                  </a:cubicBezTo>
                  <a:cubicBezTo>
                    <a:pt x="1326" y="5478"/>
                    <a:pt x="1338" y="5488"/>
                    <a:pt x="1350" y="5488"/>
                  </a:cubicBezTo>
                  <a:lnTo>
                    <a:pt x="1357" y="5488"/>
                  </a:lnTo>
                  <a:cubicBezTo>
                    <a:pt x="1372" y="5483"/>
                    <a:pt x="1381" y="5469"/>
                    <a:pt x="1377" y="5454"/>
                  </a:cubicBezTo>
                  <a:cubicBezTo>
                    <a:pt x="1192" y="4651"/>
                    <a:pt x="151" y="359"/>
                    <a:pt x="151" y="35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21"/>
            <p:cNvSpPr/>
            <p:nvPr/>
          </p:nvSpPr>
          <p:spPr>
            <a:xfrm rot="-678917" flipH="1">
              <a:off x="-648562" y="4993420"/>
              <a:ext cx="130590" cy="36281"/>
            </a:xfrm>
            <a:custGeom>
              <a:avLst/>
              <a:gdLst/>
              <a:ahLst/>
              <a:cxnLst/>
              <a:rect l="l" t="t" r="r" b="b"/>
              <a:pathLst>
                <a:path w="2264" h="629" extrusionOk="0">
                  <a:moveTo>
                    <a:pt x="2232" y="0"/>
                  </a:moveTo>
                  <a:cubicBezTo>
                    <a:pt x="2230" y="0"/>
                    <a:pt x="2229" y="0"/>
                    <a:pt x="2227" y="1"/>
                  </a:cubicBezTo>
                  <a:lnTo>
                    <a:pt x="25" y="573"/>
                  </a:lnTo>
                  <a:cubicBezTo>
                    <a:pt x="10" y="578"/>
                    <a:pt x="0" y="593"/>
                    <a:pt x="5" y="607"/>
                  </a:cubicBezTo>
                  <a:cubicBezTo>
                    <a:pt x="8" y="619"/>
                    <a:pt x="20" y="629"/>
                    <a:pt x="32" y="629"/>
                  </a:cubicBezTo>
                  <a:lnTo>
                    <a:pt x="37" y="629"/>
                  </a:lnTo>
                  <a:lnTo>
                    <a:pt x="2240" y="56"/>
                  </a:lnTo>
                  <a:cubicBezTo>
                    <a:pt x="2254" y="51"/>
                    <a:pt x="2264" y="37"/>
                    <a:pt x="2261" y="22"/>
                  </a:cubicBezTo>
                  <a:cubicBezTo>
                    <a:pt x="2257" y="9"/>
                    <a:pt x="2245" y="0"/>
                    <a:pt x="2232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21"/>
            <p:cNvSpPr/>
            <p:nvPr/>
          </p:nvSpPr>
          <p:spPr>
            <a:xfrm rot="-678917" flipH="1">
              <a:off x="-787608" y="4985175"/>
              <a:ext cx="136070" cy="37723"/>
            </a:xfrm>
            <a:custGeom>
              <a:avLst/>
              <a:gdLst/>
              <a:ahLst/>
              <a:cxnLst/>
              <a:rect l="l" t="t" r="r" b="b"/>
              <a:pathLst>
                <a:path w="2359" h="654" extrusionOk="0">
                  <a:moveTo>
                    <a:pt x="2328" y="0"/>
                  </a:moveTo>
                  <a:cubicBezTo>
                    <a:pt x="2327" y="0"/>
                    <a:pt x="2326" y="0"/>
                    <a:pt x="2325" y="0"/>
                  </a:cubicBezTo>
                  <a:lnTo>
                    <a:pt x="2320" y="0"/>
                  </a:lnTo>
                  <a:lnTo>
                    <a:pt x="0" y="602"/>
                  </a:lnTo>
                  <a:lnTo>
                    <a:pt x="22" y="653"/>
                  </a:lnTo>
                  <a:lnTo>
                    <a:pt x="2334" y="56"/>
                  </a:lnTo>
                  <a:cubicBezTo>
                    <a:pt x="2349" y="54"/>
                    <a:pt x="2359" y="34"/>
                    <a:pt x="2354" y="22"/>
                  </a:cubicBezTo>
                  <a:cubicBezTo>
                    <a:pt x="2352" y="9"/>
                    <a:pt x="2340" y="0"/>
                    <a:pt x="2328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21"/>
            <p:cNvSpPr/>
            <p:nvPr/>
          </p:nvSpPr>
          <p:spPr>
            <a:xfrm rot="-678917" flipH="1">
              <a:off x="-679694" y="4746587"/>
              <a:ext cx="75908" cy="268852"/>
            </a:xfrm>
            <a:custGeom>
              <a:avLst/>
              <a:gdLst/>
              <a:ahLst/>
              <a:cxnLst/>
              <a:rect l="l" t="t" r="r" b="b"/>
              <a:pathLst>
                <a:path w="1316" h="4661" extrusionOk="0">
                  <a:moveTo>
                    <a:pt x="33" y="1"/>
                  </a:moveTo>
                  <a:cubicBezTo>
                    <a:pt x="30" y="1"/>
                    <a:pt x="27" y="1"/>
                    <a:pt x="24" y="2"/>
                  </a:cubicBezTo>
                  <a:cubicBezTo>
                    <a:pt x="7" y="5"/>
                    <a:pt x="0" y="19"/>
                    <a:pt x="3" y="34"/>
                  </a:cubicBezTo>
                  <a:lnTo>
                    <a:pt x="1155" y="4277"/>
                  </a:lnTo>
                  <a:lnTo>
                    <a:pt x="1315" y="4660"/>
                  </a:lnTo>
                  <a:lnTo>
                    <a:pt x="56" y="19"/>
                  </a:lnTo>
                  <a:cubicBezTo>
                    <a:pt x="54" y="8"/>
                    <a:pt x="44" y="1"/>
                    <a:pt x="33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7" name="Google Shape;1597;p21"/>
            <p:cNvGrpSpPr/>
            <p:nvPr/>
          </p:nvGrpSpPr>
          <p:grpSpPr>
            <a:xfrm rot="-678859" flipH="1">
              <a:off x="-1650365" y="3241271"/>
              <a:ext cx="1505393" cy="2212400"/>
              <a:chOff x="-1140441" y="200517"/>
              <a:chExt cx="1470109" cy="2160545"/>
            </a:xfrm>
          </p:grpSpPr>
          <p:sp>
            <p:nvSpPr>
              <p:cNvPr id="1598" name="Google Shape;1598;p21"/>
              <p:cNvSpPr/>
              <p:nvPr/>
            </p:nvSpPr>
            <p:spPr>
              <a:xfrm>
                <a:off x="-926552" y="1635045"/>
                <a:ext cx="273933" cy="97789"/>
              </a:xfrm>
              <a:custGeom>
                <a:avLst/>
                <a:gdLst/>
                <a:ahLst/>
                <a:cxnLst/>
                <a:rect l="l" t="t" r="r" b="b"/>
                <a:pathLst>
                  <a:path w="4863" h="1736" extrusionOk="0">
                    <a:moveTo>
                      <a:pt x="4840" y="1"/>
                    </a:moveTo>
                    <a:lnTo>
                      <a:pt x="0" y="1680"/>
                    </a:lnTo>
                    <a:lnTo>
                      <a:pt x="12" y="1736"/>
                    </a:lnTo>
                    <a:lnTo>
                      <a:pt x="4862" y="52"/>
                    </a:lnTo>
                    <a:lnTo>
                      <a:pt x="4840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21"/>
              <p:cNvSpPr/>
              <p:nvPr/>
            </p:nvSpPr>
            <p:spPr>
              <a:xfrm>
                <a:off x="-653910" y="1293566"/>
                <a:ext cx="983578" cy="344402"/>
              </a:xfrm>
              <a:custGeom>
                <a:avLst/>
                <a:gdLst/>
                <a:ahLst/>
                <a:cxnLst/>
                <a:rect l="l" t="t" r="r" b="b"/>
                <a:pathLst>
                  <a:path w="17461" h="6114" extrusionOk="0">
                    <a:moveTo>
                      <a:pt x="17441" y="0"/>
                    </a:moveTo>
                    <a:lnTo>
                      <a:pt x="0" y="6063"/>
                    </a:lnTo>
                    <a:lnTo>
                      <a:pt x="22" y="6114"/>
                    </a:lnTo>
                    <a:lnTo>
                      <a:pt x="11859" y="2002"/>
                    </a:lnTo>
                    <a:lnTo>
                      <a:pt x="17461" y="97"/>
                    </a:lnTo>
                    <a:lnTo>
                      <a:pt x="174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21"/>
              <p:cNvSpPr/>
              <p:nvPr/>
            </p:nvSpPr>
            <p:spPr>
              <a:xfrm>
                <a:off x="-953197" y="1517651"/>
                <a:ext cx="250781" cy="91649"/>
              </a:xfrm>
              <a:custGeom>
                <a:avLst/>
                <a:gdLst/>
                <a:ahLst/>
                <a:cxnLst/>
                <a:rect l="l" t="t" r="r" b="b"/>
                <a:pathLst>
                  <a:path w="4452" h="1627" extrusionOk="0">
                    <a:moveTo>
                      <a:pt x="4433" y="1"/>
                    </a:moveTo>
                    <a:lnTo>
                      <a:pt x="0" y="1571"/>
                    </a:lnTo>
                    <a:lnTo>
                      <a:pt x="12" y="1626"/>
                    </a:lnTo>
                    <a:lnTo>
                      <a:pt x="4452" y="52"/>
                    </a:lnTo>
                    <a:lnTo>
                      <a:pt x="4433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21"/>
              <p:cNvSpPr/>
              <p:nvPr/>
            </p:nvSpPr>
            <p:spPr>
              <a:xfrm>
                <a:off x="-703537" y="1364600"/>
                <a:ext cx="432051" cy="155978"/>
              </a:xfrm>
              <a:custGeom>
                <a:avLst/>
                <a:gdLst/>
                <a:ahLst/>
                <a:cxnLst/>
                <a:rect l="l" t="t" r="r" b="b"/>
                <a:pathLst>
                  <a:path w="7670" h="2769" extrusionOk="0">
                    <a:moveTo>
                      <a:pt x="7669" y="1"/>
                    </a:moveTo>
                    <a:lnTo>
                      <a:pt x="7585" y="30"/>
                    </a:lnTo>
                    <a:lnTo>
                      <a:pt x="1" y="2718"/>
                    </a:lnTo>
                    <a:lnTo>
                      <a:pt x="20" y="2769"/>
                    </a:lnTo>
                    <a:lnTo>
                      <a:pt x="7536" y="107"/>
                    </a:lnTo>
                    <a:lnTo>
                      <a:pt x="7621" y="76"/>
                    </a:lnTo>
                    <a:lnTo>
                      <a:pt x="7669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21"/>
              <p:cNvSpPr/>
              <p:nvPr/>
            </p:nvSpPr>
            <p:spPr>
              <a:xfrm>
                <a:off x="-655318" y="1571166"/>
                <a:ext cx="212589" cy="150457"/>
              </a:xfrm>
              <a:custGeom>
                <a:avLst/>
                <a:gdLst/>
                <a:ahLst/>
                <a:cxnLst/>
                <a:rect l="l" t="t" r="r" b="b"/>
                <a:pathLst>
                  <a:path w="3774" h="2671" extrusionOk="0">
                    <a:moveTo>
                      <a:pt x="3278" y="0"/>
                    </a:moveTo>
                    <a:cubicBezTo>
                      <a:pt x="3276" y="0"/>
                      <a:pt x="3273" y="1"/>
                      <a:pt x="3271" y="2"/>
                    </a:cubicBezTo>
                    <a:lnTo>
                      <a:pt x="25" y="1130"/>
                    </a:lnTo>
                    <a:cubicBezTo>
                      <a:pt x="11" y="1137"/>
                      <a:pt x="1" y="1152"/>
                      <a:pt x="8" y="1166"/>
                    </a:cubicBezTo>
                    <a:cubicBezTo>
                      <a:pt x="12" y="1180"/>
                      <a:pt x="24" y="1187"/>
                      <a:pt x="36" y="1187"/>
                    </a:cubicBezTo>
                    <a:cubicBezTo>
                      <a:pt x="39" y="1187"/>
                      <a:pt x="42" y="1187"/>
                      <a:pt x="45" y="1186"/>
                    </a:cubicBezTo>
                    <a:lnTo>
                      <a:pt x="3262" y="70"/>
                    </a:lnTo>
                    <a:lnTo>
                      <a:pt x="3710" y="1673"/>
                    </a:lnTo>
                    <a:lnTo>
                      <a:pt x="656" y="2617"/>
                    </a:lnTo>
                    <a:cubicBezTo>
                      <a:pt x="641" y="2620"/>
                      <a:pt x="632" y="2634"/>
                      <a:pt x="639" y="2651"/>
                    </a:cubicBezTo>
                    <a:cubicBezTo>
                      <a:pt x="641" y="2661"/>
                      <a:pt x="654" y="2671"/>
                      <a:pt x="666" y="2671"/>
                    </a:cubicBezTo>
                    <a:cubicBezTo>
                      <a:pt x="668" y="2671"/>
                      <a:pt x="673" y="2671"/>
                      <a:pt x="673" y="2668"/>
                    </a:cubicBezTo>
                    <a:lnTo>
                      <a:pt x="3754" y="1717"/>
                    </a:lnTo>
                    <a:cubicBezTo>
                      <a:pt x="3766" y="1712"/>
                      <a:pt x="3774" y="1698"/>
                      <a:pt x="3771" y="1683"/>
                    </a:cubicBezTo>
                    <a:lnTo>
                      <a:pt x="3308" y="24"/>
                    </a:lnTo>
                    <a:cubicBezTo>
                      <a:pt x="3305" y="14"/>
                      <a:pt x="3298" y="9"/>
                      <a:pt x="3293" y="7"/>
                    </a:cubicBezTo>
                    <a:cubicBezTo>
                      <a:pt x="3289" y="2"/>
                      <a:pt x="3283" y="0"/>
                      <a:pt x="32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21"/>
              <p:cNvSpPr/>
              <p:nvPr/>
            </p:nvSpPr>
            <p:spPr>
              <a:xfrm>
                <a:off x="-525588" y="1655156"/>
                <a:ext cx="10139" cy="32840"/>
              </a:xfrm>
              <a:custGeom>
                <a:avLst/>
                <a:gdLst/>
                <a:ahLst/>
                <a:cxnLst/>
                <a:rect l="l" t="t" r="r" b="b"/>
                <a:pathLst>
                  <a:path w="180" h="583" extrusionOk="0">
                    <a:moveTo>
                      <a:pt x="29" y="0"/>
                    </a:moveTo>
                    <a:cubicBezTo>
                      <a:pt x="28" y="0"/>
                      <a:pt x="26" y="0"/>
                      <a:pt x="25" y="1"/>
                    </a:cubicBezTo>
                    <a:cubicBezTo>
                      <a:pt x="10" y="3"/>
                      <a:pt x="0" y="20"/>
                      <a:pt x="3" y="34"/>
                    </a:cubicBezTo>
                    <a:lnTo>
                      <a:pt x="122" y="561"/>
                    </a:lnTo>
                    <a:cubicBezTo>
                      <a:pt x="124" y="573"/>
                      <a:pt x="136" y="583"/>
                      <a:pt x="148" y="583"/>
                    </a:cubicBezTo>
                    <a:lnTo>
                      <a:pt x="156" y="583"/>
                    </a:lnTo>
                    <a:cubicBezTo>
                      <a:pt x="170" y="580"/>
                      <a:pt x="180" y="566"/>
                      <a:pt x="177" y="549"/>
                    </a:cubicBezTo>
                    <a:lnTo>
                      <a:pt x="59" y="22"/>
                    </a:lnTo>
                    <a:cubicBezTo>
                      <a:pt x="56" y="9"/>
                      <a:pt x="42" y="0"/>
                      <a:pt x="2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21"/>
              <p:cNvSpPr/>
              <p:nvPr/>
            </p:nvSpPr>
            <p:spPr>
              <a:xfrm>
                <a:off x="-692328" y="1707318"/>
                <a:ext cx="18251" cy="34530"/>
              </a:xfrm>
              <a:custGeom>
                <a:avLst/>
                <a:gdLst/>
                <a:ahLst/>
                <a:cxnLst/>
                <a:rect l="l" t="t" r="r" b="b"/>
                <a:pathLst>
                  <a:path w="324" h="613" extrusionOk="0">
                    <a:moveTo>
                      <a:pt x="31" y="1"/>
                    </a:moveTo>
                    <a:cubicBezTo>
                      <a:pt x="28" y="1"/>
                      <a:pt x="24" y="2"/>
                      <a:pt x="20" y="4"/>
                    </a:cubicBezTo>
                    <a:cubicBezTo>
                      <a:pt x="8" y="9"/>
                      <a:pt x="0" y="23"/>
                      <a:pt x="8" y="40"/>
                    </a:cubicBezTo>
                    <a:lnTo>
                      <a:pt x="267" y="598"/>
                    </a:lnTo>
                    <a:cubicBezTo>
                      <a:pt x="270" y="605"/>
                      <a:pt x="282" y="613"/>
                      <a:pt x="292" y="613"/>
                    </a:cubicBezTo>
                    <a:lnTo>
                      <a:pt x="304" y="613"/>
                    </a:lnTo>
                    <a:cubicBezTo>
                      <a:pt x="316" y="605"/>
                      <a:pt x="323" y="591"/>
                      <a:pt x="316" y="576"/>
                    </a:cubicBezTo>
                    <a:lnTo>
                      <a:pt x="56" y="18"/>
                    </a:lnTo>
                    <a:cubicBezTo>
                      <a:pt x="51" y="8"/>
                      <a:pt x="42" y="1"/>
                      <a:pt x="3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21"/>
              <p:cNvSpPr/>
              <p:nvPr/>
            </p:nvSpPr>
            <p:spPr>
              <a:xfrm>
                <a:off x="-778007" y="1635214"/>
                <a:ext cx="160878" cy="130855"/>
              </a:xfrm>
              <a:custGeom>
                <a:avLst/>
                <a:gdLst/>
                <a:ahLst/>
                <a:cxnLst/>
                <a:rect l="l" t="t" r="r" b="b"/>
                <a:pathLst>
                  <a:path w="2856" h="2323" extrusionOk="0">
                    <a:moveTo>
                      <a:pt x="2203" y="0"/>
                    </a:moveTo>
                    <a:lnTo>
                      <a:pt x="17" y="757"/>
                    </a:lnTo>
                    <a:cubicBezTo>
                      <a:pt x="12" y="762"/>
                      <a:pt x="5" y="767"/>
                      <a:pt x="3" y="774"/>
                    </a:cubicBezTo>
                    <a:cubicBezTo>
                      <a:pt x="0" y="779"/>
                      <a:pt x="0" y="784"/>
                      <a:pt x="3" y="794"/>
                    </a:cubicBezTo>
                    <a:lnTo>
                      <a:pt x="561" y="2305"/>
                    </a:lnTo>
                    <a:cubicBezTo>
                      <a:pt x="566" y="2317"/>
                      <a:pt x="575" y="2322"/>
                      <a:pt x="587" y="2322"/>
                    </a:cubicBezTo>
                    <a:cubicBezTo>
                      <a:pt x="590" y="2322"/>
                      <a:pt x="595" y="2322"/>
                      <a:pt x="597" y="2320"/>
                    </a:cubicBezTo>
                    <a:cubicBezTo>
                      <a:pt x="619" y="2312"/>
                      <a:pt x="2456" y="1674"/>
                      <a:pt x="2856" y="1534"/>
                    </a:cubicBezTo>
                    <a:lnTo>
                      <a:pt x="2832" y="1483"/>
                    </a:lnTo>
                    <a:cubicBezTo>
                      <a:pt x="2451" y="1616"/>
                      <a:pt x="840" y="2177"/>
                      <a:pt x="602" y="2259"/>
                    </a:cubicBezTo>
                    <a:lnTo>
                      <a:pt x="63" y="801"/>
                    </a:lnTo>
                    <a:lnTo>
                      <a:pt x="2223" y="51"/>
                    </a:lnTo>
                    <a:lnTo>
                      <a:pt x="2225" y="51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21"/>
              <p:cNvSpPr/>
              <p:nvPr/>
            </p:nvSpPr>
            <p:spPr>
              <a:xfrm>
                <a:off x="-233962" y="1373218"/>
                <a:ext cx="526348" cy="845006"/>
              </a:xfrm>
              <a:custGeom>
                <a:avLst/>
                <a:gdLst/>
                <a:ahLst/>
                <a:cxnLst/>
                <a:rect l="l" t="t" r="r" b="b"/>
                <a:pathLst>
                  <a:path w="9344" h="15001" extrusionOk="0">
                    <a:moveTo>
                      <a:pt x="6061" y="68"/>
                    </a:moveTo>
                    <a:lnTo>
                      <a:pt x="6563" y="1854"/>
                    </a:lnTo>
                    <a:lnTo>
                      <a:pt x="5188" y="2279"/>
                    </a:lnTo>
                    <a:lnTo>
                      <a:pt x="5188" y="2266"/>
                    </a:lnTo>
                    <a:lnTo>
                      <a:pt x="5054" y="1679"/>
                    </a:lnTo>
                    <a:cubicBezTo>
                      <a:pt x="5052" y="1662"/>
                      <a:pt x="5039" y="1655"/>
                      <a:pt x="5024" y="1655"/>
                    </a:cubicBezTo>
                    <a:cubicBezTo>
                      <a:pt x="5022" y="1655"/>
                      <a:pt x="5020" y="1655"/>
                      <a:pt x="5018" y="1655"/>
                    </a:cubicBezTo>
                    <a:cubicBezTo>
                      <a:pt x="5001" y="1658"/>
                      <a:pt x="4991" y="1674"/>
                      <a:pt x="4993" y="1691"/>
                    </a:cubicBezTo>
                    <a:lnTo>
                      <a:pt x="5127" y="2279"/>
                    </a:lnTo>
                    <a:cubicBezTo>
                      <a:pt x="5127" y="2286"/>
                      <a:pt x="5134" y="2291"/>
                      <a:pt x="5137" y="2293"/>
                    </a:cubicBezTo>
                    <a:lnTo>
                      <a:pt x="3157" y="2907"/>
                    </a:lnTo>
                    <a:cubicBezTo>
                      <a:pt x="3150" y="2907"/>
                      <a:pt x="3147" y="2909"/>
                      <a:pt x="3145" y="2917"/>
                    </a:cubicBezTo>
                    <a:cubicBezTo>
                      <a:pt x="2951" y="2982"/>
                      <a:pt x="2499" y="3140"/>
                      <a:pt x="2034" y="3300"/>
                    </a:cubicBezTo>
                    <a:lnTo>
                      <a:pt x="1755" y="2701"/>
                    </a:lnTo>
                    <a:cubicBezTo>
                      <a:pt x="1749" y="2690"/>
                      <a:pt x="1739" y="2683"/>
                      <a:pt x="1727" y="2683"/>
                    </a:cubicBezTo>
                    <a:cubicBezTo>
                      <a:pt x="1723" y="2683"/>
                      <a:pt x="1718" y="2684"/>
                      <a:pt x="1713" y="2686"/>
                    </a:cubicBezTo>
                    <a:cubicBezTo>
                      <a:pt x="1699" y="2693"/>
                      <a:pt x="1692" y="2713"/>
                      <a:pt x="1699" y="2727"/>
                    </a:cubicBezTo>
                    <a:lnTo>
                      <a:pt x="1973" y="3322"/>
                    </a:lnTo>
                    <a:cubicBezTo>
                      <a:pt x="1776" y="3392"/>
                      <a:pt x="1580" y="3458"/>
                      <a:pt x="1398" y="3523"/>
                    </a:cubicBezTo>
                    <a:cubicBezTo>
                      <a:pt x="1049" y="3644"/>
                      <a:pt x="765" y="3744"/>
                      <a:pt x="670" y="3778"/>
                    </a:cubicBezTo>
                    <a:lnTo>
                      <a:pt x="71" y="2150"/>
                    </a:lnTo>
                    <a:lnTo>
                      <a:pt x="2478" y="1313"/>
                    </a:lnTo>
                    <a:lnTo>
                      <a:pt x="2480" y="1313"/>
                    </a:lnTo>
                    <a:lnTo>
                      <a:pt x="6061" y="68"/>
                    </a:lnTo>
                    <a:close/>
                    <a:moveTo>
                      <a:pt x="6575" y="1915"/>
                    </a:moveTo>
                    <a:lnTo>
                      <a:pt x="7725" y="7005"/>
                    </a:lnTo>
                    <a:lnTo>
                      <a:pt x="5205" y="7657"/>
                    </a:lnTo>
                    <a:lnTo>
                      <a:pt x="3873" y="2749"/>
                    </a:lnTo>
                    <a:lnTo>
                      <a:pt x="6575" y="1915"/>
                    </a:lnTo>
                    <a:close/>
                    <a:moveTo>
                      <a:pt x="3812" y="2771"/>
                    </a:moveTo>
                    <a:lnTo>
                      <a:pt x="5095" y="7495"/>
                    </a:lnTo>
                    <a:lnTo>
                      <a:pt x="5095" y="7495"/>
                    </a:lnTo>
                    <a:lnTo>
                      <a:pt x="5095" y="7495"/>
                    </a:lnTo>
                    <a:cubicBezTo>
                      <a:pt x="5098" y="7504"/>
                      <a:pt x="5112" y="7565"/>
                      <a:pt x="5141" y="7674"/>
                    </a:cubicBezTo>
                    <a:lnTo>
                      <a:pt x="2723" y="8303"/>
                    </a:lnTo>
                    <a:lnTo>
                      <a:pt x="1444" y="3572"/>
                    </a:lnTo>
                    <a:cubicBezTo>
                      <a:pt x="2080" y="3351"/>
                      <a:pt x="2914" y="3062"/>
                      <a:pt x="3179" y="2968"/>
                    </a:cubicBezTo>
                    <a:lnTo>
                      <a:pt x="3812" y="2771"/>
                    </a:lnTo>
                    <a:close/>
                    <a:moveTo>
                      <a:pt x="7733" y="7068"/>
                    </a:moveTo>
                    <a:lnTo>
                      <a:pt x="9050" y="12910"/>
                    </a:lnTo>
                    <a:lnTo>
                      <a:pt x="7575" y="13288"/>
                    </a:lnTo>
                    <a:cubicBezTo>
                      <a:pt x="7568" y="13291"/>
                      <a:pt x="7560" y="13300"/>
                      <a:pt x="7558" y="13312"/>
                    </a:cubicBezTo>
                    <a:lnTo>
                      <a:pt x="7548" y="13293"/>
                    </a:lnTo>
                    <a:lnTo>
                      <a:pt x="6621" y="13543"/>
                    </a:lnTo>
                    <a:cubicBezTo>
                      <a:pt x="6406" y="12616"/>
                      <a:pt x="5363" y="8309"/>
                      <a:pt x="5270" y="7923"/>
                    </a:cubicBezTo>
                    <a:lnTo>
                      <a:pt x="5270" y="7923"/>
                    </a:lnTo>
                    <a:lnTo>
                      <a:pt x="5270" y="7924"/>
                    </a:lnTo>
                    <a:lnTo>
                      <a:pt x="5267" y="7913"/>
                    </a:lnTo>
                    <a:lnTo>
                      <a:pt x="5267" y="7913"/>
                    </a:lnTo>
                    <a:cubicBezTo>
                      <a:pt x="5264" y="7901"/>
                      <a:pt x="5263" y="7895"/>
                      <a:pt x="5263" y="7895"/>
                    </a:cubicBezTo>
                    <a:lnTo>
                      <a:pt x="5262" y="7893"/>
                    </a:lnTo>
                    <a:lnTo>
                      <a:pt x="5217" y="7720"/>
                    </a:lnTo>
                    <a:lnTo>
                      <a:pt x="7733" y="7068"/>
                    </a:lnTo>
                    <a:close/>
                    <a:moveTo>
                      <a:pt x="5154" y="7735"/>
                    </a:moveTo>
                    <a:cubicBezTo>
                      <a:pt x="5379" y="8652"/>
                      <a:pt x="6192" y="11959"/>
                      <a:pt x="6561" y="13560"/>
                    </a:cubicBezTo>
                    <a:lnTo>
                      <a:pt x="4309" y="14162"/>
                    </a:lnTo>
                    <a:lnTo>
                      <a:pt x="2740" y="8363"/>
                    </a:lnTo>
                    <a:lnTo>
                      <a:pt x="5154" y="7735"/>
                    </a:lnTo>
                    <a:close/>
                    <a:moveTo>
                      <a:pt x="1383" y="3594"/>
                    </a:moveTo>
                    <a:lnTo>
                      <a:pt x="4251" y="14191"/>
                    </a:lnTo>
                    <a:lnTo>
                      <a:pt x="4009" y="14504"/>
                    </a:lnTo>
                    <a:lnTo>
                      <a:pt x="1054" y="3708"/>
                    </a:lnTo>
                    <a:cubicBezTo>
                      <a:pt x="1151" y="3674"/>
                      <a:pt x="1262" y="3635"/>
                      <a:pt x="1383" y="3594"/>
                    </a:cubicBezTo>
                    <a:close/>
                    <a:moveTo>
                      <a:pt x="9074" y="12965"/>
                    </a:moveTo>
                    <a:lnTo>
                      <a:pt x="9273" y="13528"/>
                    </a:lnTo>
                    <a:lnTo>
                      <a:pt x="7805" y="13885"/>
                    </a:lnTo>
                    <a:lnTo>
                      <a:pt x="7803" y="13885"/>
                    </a:lnTo>
                    <a:lnTo>
                      <a:pt x="3773" y="14916"/>
                    </a:lnTo>
                    <a:lnTo>
                      <a:pt x="4025" y="14591"/>
                    </a:lnTo>
                    <a:lnTo>
                      <a:pt x="4309" y="14225"/>
                    </a:lnTo>
                    <a:lnTo>
                      <a:pt x="7575" y="13351"/>
                    </a:lnTo>
                    <a:lnTo>
                      <a:pt x="7570" y="13339"/>
                    </a:lnTo>
                    <a:lnTo>
                      <a:pt x="7570" y="13339"/>
                    </a:lnTo>
                    <a:cubicBezTo>
                      <a:pt x="7575" y="13342"/>
                      <a:pt x="7582" y="13346"/>
                      <a:pt x="7587" y="13346"/>
                    </a:cubicBezTo>
                    <a:lnTo>
                      <a:pt x="7597" y="13346"/>
                    </a:lnTo>
                    <a:lnTo>
                      <a:pt x="9074" y="12965"/>
                    </a:lnTo>
                    <a:close/>
                    <a:moveTo>
                      <a:pt x="6079" y="1"/>
                    </a:moveTo>
                    <a:cubicBezTo>
                      <a:pt x="6076" y="1"/>
                      <a:pt x="6074" y="1"/>
                      <a:pt x="6071" y="3"/>
                    </a:cubicBezTo>
                    <a:lnTo>
                      <a:pt x="2456" y="1257"/>
                    </a:lnTo>
                    <a:cubicBezTo>
                      <a:pt x="2456" y="1257"/>
                      <a:pt x="2453" y="1257"/>
                      <a:pt x="2453" y="1260"/>
                    </a:cubicBezTo>
                    <a:lnTo>
                      <a:pt x="22" y="2104"/>
                    </a:lnTo>
                    <a:cubicBezTo>
                      <a:pt x="13" y="2106"/>
                      <a:pt x="5" y="2114"/>
                      <a:pt x="3" y="2118"/>
                    </a:cubicBezTo>
                    <a:cubicBezTo>
                      <a:pt x="1" y="2126"/>
                      <a:pt x="1" y="2133"/>
                      <a:pt x="3" y="2143"/>
                    </a:cubicBezTo>
                    <a:lnTo>
                      <a:pt x="624" y="3826"/>
                    </a:lnTo>
                    <a:cubicBezTo>
                      <a:pt x="629" y="3839"/>
                      <a:pt x="644" y="3848"/>
                      <a:pt x="656" y="3848"/>
                    </a:cubicBezTo>
                    <a:cubicBezTo>
                      <a:pt x="658" y="3848"/>
                      <a:pt x="660" y="3848"/>
                      <a:pt x="665" y="3843"/>
                    </a:cubicBezTo>
                    <a:cubicBezTo>
                      <a:pt x="670" y="3841"/>
                      <a:pt x="796" y="3800"/>
                      <a:pt x="998" y="3729"/>
                    </a:cubicBezTo>
                    <a:lnTo>
                      <a:pt x="3965" y="14564"/>
                    </a:lnTo>
                    <a:lnTo>
                      <a:pt x="3664" y="14950"/>
                    </a:lnTo>
                    <a:cubicBezTo>
                      <a:pt x="3654" y="14960"/>
                      <a:pt x="3654" y="14974"/>
                      <a:pt x="3664" y="14986"/>
                    </a:cubicBezTo>
                    <a:cubicBezTo>
                      <a:pt x="3669" y="14996"/>
                      <a:pt x="3679" y="15001"/>
                      <a:pt x="3688" y="15001"/>
                    </a:cubicBezTo>
                    <a:lnTo>
                      <a:pt x="3696" y="15001"/>
                    </a:lnTo>
                    <a:lnTo>
                      <a:pt x="7815" y="13948"/>
                    </a:lnTo>
                    <a:lnTo>
                      <a:pt x="7817" y="13948"/>
                    </a:lnTo>
                    <a:lnTo>
                      <a:pt x="9317" y="13582"/>
                    </a:lnTo>
                    <a:cubicBezTo>
                      <a:pt x="9324" y="13579"/>
                      <a:pt x="9331" y="13577"/>
                      <a:pt x="9336" y="13567"/>
                    </a:cubicBezTo>
                    <a:cubicBezTo>
                      <a:pt x="9343" y="13557"/>
                      <a:pt x="9343" y="13548"/>
                      <a:pt x="9341" y="13540"/>
                    </a:cubicBezTo>
                    <a:lnTo>
                      <a:pt x="9123" y="12922"/>
                    </a:lnTo>
                    <a:lnTo>
                      <a:pt x="7791" y="7022"/>
                    </a:lnTo>
                    <a:lnTo>
                      <a:pt x="7791" y="7019"/>
                    </a:lnTo>
                    <a:lnTo>
                      <a:pt x="6629" y="1869"/>
                    </a:lnTo>
                    <a:lnTo>
                      <a:pt x="6112" y="22"/>
                    </a:lnTo>
                    <a:cubicBezTo>
                      <a:pt x="6107" y="13"/>
                      <a:pt x="6102" y="8"/>
                      <a:pt x="6095" y="5"/>
                    </a:cubicBezTo>
                    <a:cubicBezTo>
                      <a:pt x="6090" y="4"/>
                      <a:pt x="6085" y="1"/>
                      <a:pt x="607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07" name="Google Shape;1607;p21"/>
              <p:cNvGrpSpPr/>
              <p:nvPr/>
            </p:nvGrpSpPr>
            <p:grpSpPr>
              <a:xfrm>
                <a:off x="-1140441" y="200517"/>
                <a:ext cx="1185466" cy="2160545"/>
                <a:chOff x="-1140441" y="200517"/>
                <a:chExt cx="1185466" cy="2160545"/>
              </a:xfrm>
            </p:grpSpPr>
            <p:sp>
              <p:nvSpPr>
                <p:cNvPr id="1608" name="Google Shape;1608;p21"/>
                <p:cNvSpPr/>
                <p:nvPr/>
              </p:nvSpPr>
              <p:spPr>
                <a:xfrm>
                  <a:off x="-703932" y="1421043"/>
                  <a:ext cx="191916" cy="1016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7" h="1804" extrusionOk="0">
                      <a:moveTo>
                        <a:pt x="3198" y="1"/>
                      </a:moveTo>
                      <a:cubicBezTo>
                        <a:pt x="3195" y="1"/>
                        <a:pt x="3192" y="1"/>
                        <a:pt x="3188" y="3"/>
                      </a:cubicBezTo>
                      <a:cubicBezTo>
                        <a:pt x="3174" y="8"/>
                        <a:pt x="3164" y="22"/>
                        <a:pt x="3169" y="39"/>
                      </a:cubicBezTo>
                      <a:lnTo>
                        <a:pt x="3336" y="537"/>
                      </a:lnTo>
                      <a:lnTo>
                        <a:pt x="22" y="1750"/>
                      </a:lnTo>
                      <a:cubicBezTo>
                        <a:pt x="10" y="1755"/>
                        <a:pt x="0" y="1769"/>
                        <a:pt x="8" y="1786"/>
                      </a:cubicBezTo>
                      <a:cubicBezTo>
                        <a:pt x="12" y="1798"/>
                        <a:pt x="22" y="1803"/>
                        <a:pt x="34" y="1803"/>
                      </a:cubicBezTo>
                      <a:cubicBezTo>
                        <a:pt x="37" y="1803"/>
                        <a:pt x="39" y="1803"/>
                        <a:pt x="42" y="1801"/>
                      </a:cubicBezTo>
                      <a:lnTo>
                        <a:pt x="3385" y="578"/>
                      </a:lnTo>
                      <a:cubicBezTo>
                        <a:pt x="3397" y="573"/>
                        <a:pt x="3407" y="556"/>
                        <a:pt x="3399" y="542"/>
                      </a:cubicBezTo>
                      <a:lnTo>
                        <a:pt x="3225" y="20"/>
                      </a:lnTo>
                      <a:cubicBezTo>
                        <a:pt x="3219" y="9"/>
                        <a:pt x="3209" y="1"/>
                        <a:pt x="319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9" name="Google Shape;1609;p21"/>
                <p:cNvSpPr/>
                <p:nvPr/>
              </p:nvSpPr>
              <p:spPr>
                <a:xfrm>
                  <a:off x="-850336" y="844833"/>
                  <a:ext cx="175975" cy="636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4" h="11295" extrusionOk="0">
                      <a:moveTo>
                        <a:pt x="27" y="1"/>
                      </a:moveTo>
                      <a:cubicBezTo>
                        <a:pt x="26" y="1"/>
                        <a:pt x="24" y="1"/>
                        <a:pt x="23" y="1"/>
                      </a:cubicBezTo>
                      <a:cubicBezTo>
                        <a:pt x="11" y="6"/>
                        <a:pt x="1" y="21"/>
                        <a:pt x="3" y="35"/>
                      </a:cubicBezTo>
                      <a:lnTo>
                        <a:pt x="3070" y="11275"/>
                      </a:lnTo>
                      <a:cubicBezTo>
                        <a:pt x="3072" y="11287"/>
                        <a:pt x="3084" y="11295"/>
                        <a:pt x="3097" y="11295"/>
                      </a:cubicBezTo>
                      <a:cubicBezTo>
                        <a:pt x="3097" y="11295"/>
                        <a:pt x="3099" y="11295"/>
                        <a:pt x="3104" y="11292"/>
                      </a:cubicBezTo>
                      <a:cubicBezTo>
                        <a:pt x="3116" y="11290"/>
                        <a:pt x="3123" y="11275"/>
                        <a:pt x="3121" y="11258"/>
                      </a:cubicBezTo>
                      <a:lnTo>
                        <a:pt x="54" y="21"/>
                      </a:lnTo>
                      <a:cubicBezTo>
                        <a:pt x="52" y="10"/>
                        <a:pt x="40" y="1"/>
                        <a:pt x="2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0" name="Google Shape;1610;p21"/>
                <p:cNvSpPr/>
                <p:nvPr/>
              </p:nvSpPr>
              <p:spPr>
                <a:xfrm>
                  <a:off x="-869151" y="1032359"/>
                  <a:ext cx="251344" cy="1025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2" h="1821" extrusionOk="0">
                      <a:moveTo>
                        <a:pt x="4432" y="0"/>
                      </a:moveTo>
                      <a:cubicBezTo>
                        <a:pt x="4428" y="0"/>
                        <a:pt x="4424" y="1"/>
                        <a:pt x="4420" y="3"/>
                      </a:cubicBezTo>
                      <a:lnTo>
                        <a:pt x="22" y="1765"/>
                      </a:lnTo>
                      <a:cubicBezTo>
                        <a:pt x="7" y="1772"/>
                        <a:pt x="0" y="1786"/>
                        <a:pt x="7" y="1801"/>
                      </a:cubicBezTo>
                      <a:cubicBezTo>
                        <a:pt x="12" y="1813"/>
                        <a:pt x="22" y="1820"/>
                        <a:pt x="34" y="1820"/>
                      </a:cubicBezTo>
                      <a:cubicBezTo>
                        <a:pt x="37" y="1820"/>
                        <a:pt x="44" y="1820"/>
                        <a:pt x="44" y="1816"/>
                      </a:cubicBezTo>
                      <a:lnTo>
                        <a:pt x="4440" y="54"/>
                      </a:lnTo>
                      <a:cubicBezTo>
                        <a:pt x="4457" y="49"/>
                        <a:pt x="4462" y="32"/>
                        <a:pt x="4457" y="18"/>
                      </a:cubicBezTo>
                      <a:cubicBezTo>
                        <a:pt x="4452" y="7"/>
                        <a:pt x="4442" y="0"/>
                        <a:pt x="443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1" name="Google Shape;1611;p21"/>
                <p:cNvSpPr/>
                <p:nvPr/>
              </p:nvSpPr>
              <p:spPr>
                <a:xfrm>
                  <a:off x="-974377" y="890911"/>
                  <a:ext cx="261484" cy="6318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42" h="11217" extrusionOk="0">
                      <a:moveTo>
                        <a:pt x="32" y="1"/>
                      </a:moveTo>
                      <a:cubicBezTo>
                        <a:pt x="29" y="1"/>
                        <a:pt x="25" y="2"/>
                        <a:pt x="22" y="3"/>
                      </a:cubicBezTo>
                      <a:cubicBezTo>
                        <a:pt x="7" y="6"/>
                        <a:pt x="0" y="20"/>
                        <a:pt x="5" y="37"/>
                      </a:cubicBezTo>
                      <a:lnTo>
                        <a:pt x="3394" y="11180"/>
                      </a:lnTo>
                      <a:lnTo>
                        <a:pt x="3401" y="11197"/>
                      </a:lnTo>
                      <a:cubicBezTo>
                        <a:pt x="3404" y="11204"/>
                        <a:pt x="3409" y="11212"/>
                        <a:pt x="3416" y="11214"/>
                      </a:cubicBezTo>
                      <a:cubicBezTo>
                        <a:pt x="3418" y="11214"/>
                        <a:pt x="3426" y="11217"/>
                        <a:pt x="3428" y="11217"/>
                      </a:cubicBezTo>
                      <a:cubicBezTo>
                        <a:pt x="3431" y="11217"/>
                        <a:pt x="3433" y="11217"/>
                        <a:pt x="3438" y="11214"/>
                      </a:cubicBezTo>
                      <a:lnTo>
                        <a:pt x="3445" y="11212"/>
                      </a:lnTo>
                      <a:lnTo>
                        <a:pt x="4641" y="10729"/>
                      </a:lnTo>
                      <a:lnTo>
                        <a:pt x="4619" y="10678"/>
                      </a:lnTo>
                      <a:lnTo>
                        <a:pt x="3445" y="11151"/>
                      </a:lnTo>
                      <a:lnTo>
                        <a:pt x="56" y="20"/>
                      </a:lnTo>
                      <a:cubicBezTo>
                        <a:pt x="54" y="9"/>
                        <a:pt x="44" y="1"/>
                        <a:pt x="32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2" name="Google Shape;1612;p21"/>
                <p:cNvSpPr/>
                <p:nvPr/>
              </p:nvSpPr>
              <p:spPr>
                <a:xfrm>
                  <a:off x="-897204" y="1131727"/>
                  <a:ext cx="31488" cy="15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" h="280" extrusionOk="0">
                      <a:moveTo>
                        <a:pt x="539" y="1"/>
                      </a:moveTo>
                      <a:lnTo>
                        <a:pt x="20" y="226"/>
                      </a:lnTo>
                      <a:cubicBezTo>
                        <a:pt x="10" y="229"/>
                        <a:pt x="8" y="234"/>
                        <a:pt x="6" y="241"/>
                      </a:cubicBezTo>
                      <a:cubicBezTo>
                        <a:pt x="1" y="246"/>
                        <a:pt x="1" y="255"/>
                        <a:pt x="6" y="263"/>
                      </a:cubicBezTo>
                      <a:cubicBezTo>
                        <a:pt x="8" y="267"/>
                        <a:pt x="8" y="270"/>
                        <a:pt x="13" y="275"/>
                      </a:cubicBezTo>
                      <a:cubicBezTo>
                        <a:pt x="18" y="277"/>
                        <a:pt x="23" y="280"/>
                        <a:pt x="30" y="280"/>
                      </a:cubicBezTo>
                      <a:cubicBezTo>
                        <a:pt x="32" y="280"/>
                        <a:pt x="37" y="280"/>
                        <a:pt x="42" y="277"/>
                      </a:cubicBezTo>
                      <a:lnTo>
                        <a:pt x="559" y="52"/>
                      </a:lnTo>
                      <a:lnTo>
                        <a:pt x="539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3" name="Google Shape;1613;p21"/>
                <p:cNvSpPr/>
                <p:nvPr/>
              </p:nvSpPr>
              <p:spPr>
                <a:xfrm>
                  <a:off x="-811073" y="1519285"/>
                  <a:ext cx="109393" cy="39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2" h="698" extrusionOk="0">
                      <a:moveTo>
                        <a:pt x="1917" y="1"/>
                      </a:moveTo>
                      <a:lnTo>
                        <a:pt x="109" y="615"/>
                      </a:lnTo>
                      <a:lnTo>
                        <a:pt x="544" y="57"/>
                      </a:lnTo>
                      <a:lnTo>
                        <a:pt x="546" y="49"/>
                      </a:lnTo>
                      <a:cubicBezTo>
                        <a:pt x="558" y="37"/>
                        <a:pt x="556" y="20"/>
                        <a:pt x="544" y="11"/>
                      </a:cubicBezTo>
                      <a:cubicBezTo>
                        <a:pt x="539" y="7"/>
                        <a:pt x="533" y="5"/>
                        <a:pt x="528" y="5"/>
                      </a:cubicBezTo>
                      <a:cubicBezTo>
                        <a:pt x="519" y="5"/>
                        <a:pt x="511" y="9"/>
                        <a:pt x="505" y="18"/>
                      </a:cubicBezTo>
                      <a:lnTo>
                        <a:pt x="495" y="25"/>
                      </a:lnTo>
                      <a:lnTo>
                        <a:pt x="7" y="651"/>
                      </a:lnTo>
                      <a:cubicBezTo>
                        <a:pt x="0" y="658"/>
                        <a:pt x="0" y="675"/>
                        <a:pt x="7" y="685"/>
                      </a:cubicBezTo>
                      <a:cubicBezTo>
                        <a:pt x="12" y="690"/>
                        <a:pt x="22" y="697"/>
                        <a:pt x="32" y="697"/>
                      </a:cubicBezTo>
                      <a:cubicBezTo>
                        <a:pt x="34" y="697"/>
                        <a:pt x="37" y="692"/>
                        <a:pt x="39" y="692"/>
                      </a:cubicBezTo>
                      <a:lnTo>
                        <a:pt x="1941" y="49"/>
                      </a:lnTo>
                      <a:lnTo>
                        <a:pt x="1917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614" name="Google Shape;1614;p21"/>
                <p:cNvGrpSpPr/>
                <p:nvPr/>
              </p:nvGrpSpPr>
              <p:grpSpPr>
                <a:xfrm>
                  <a:off x="-1140441" y="200517"/>
                  <a:ext cx="1185466" cy="2160545"/>
                  <a:chOff x="-1140441" y="200517"/>
                  <a:chExt cx="1185466" cy="2160545"/>
                </a:xfrm>
              </p:grpSpPr>
              <p:sp>
                <p:nvSpPr>
                  <p:cNvPr id="1615" name="Google Shape;1615;p21"/>
                  <p:cNvSpPr/>
                  <p:nvPr/>
                </p:nvSpPr>
                <p:spPr>
                  <a:xfrm>
                    <a:off x="-287814" y="1262359"/>
                    <a:ext cx="287452" cy="1241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3" h="2204" extrusionOk="0">
                        <a:moveTo>
                          <a:pt x="2725" y="811"/>
                        </a:moveTo>
                        <a:lnTo>
                          <a:pt x="2725" y="811"/>
                        </a:lnTo>
                        <a:lnTo>
                          <a:pt x="2725" y="811"/>
                        </a:lnTo>
                        <a:cubicBezTo>
                          <a:pt x="2725" y="811"/>
                          <a:pt x="2725" y="811"/>
                          <a:pt x="2725" y="811"/>
                        </a:cubicBezTo>
                        <a:close/>
                        <a:moveTo>
                          <a:pt x="304" y="1792"/>
                        </a:moveTo>
                        <a:lnTo>
                          <a:pt x="297" y="1804"/>
                        </a:lnTo>
                        <a:cubicBezTo>
                          <a:pt x="301" y="1800"/>
                          <a:pt x="303" y="1796"/>
                          <a:pt x="304" y="1792"/>
                        </a:cubicBezTo>
                        <a:close/>
                        <a:moveTo>
                          <a:pt x="5042" y="62"/>
                        </a:moveTo>
                        <a:lnTo>
                          <a:pt x="5042" y="433"/>
                        </a:lnTo>
                        <a:lnTo>
                          <a:pt x="5045" y="433"/>
                        </a:lnTo>
                        <a:lnTo>
                          <a:pt x="95" y="2129"/>
                        </a:lnTo>
                        <a:lnTo>
                          <a:pt x="95" y="2129"/>
                        </a:lnTo>
                        <a:lnTo>
                          <a:pt x="241" y="1891"/>
                        </a:lnTo>
                        <a:lnTo>
                          <a:pt x="268" y="1845"/>
                        </a:lnTo>
                        <a:lnTo>
                          <a:pt x="275" y="1834"/>
                        </a:lnTo>
                        <a:lnTo>
                          <a:pt x="275" y="1834"/>
                        </a:lnTo>
                        <a:lnTo>
                          <a:pt x="268" y="1850"/>
                        </a:lnTo>
                        <a:lnTo>
                          <a:pt x="287" y="1818"/>
                        </a:lnTo>
                        <a:lnTo>
                          <a:pt x="285" y="1818"/>
                        </a:lnTo>
                        <a:lnTo>
                          <a:pt x="287" y="1816"/>
                        </a:lnTo>
                        <a:lnTo>
                          <a:pt x="289" y="1816"/>
                        </a:lnTo>
                        <a:lnTo>
                          <a:pt x="289" y="1813"/>
                        </a:lnTo>
                        <a:lnTo>
                          <a:pt x="294" y="1804"/>
                        </a:lnTo>
                        <a:lnTo>
                          <a:pt x="305" y="1787"/>
                        </a:lnTo>
                        <a:lnTo>
                          <a:pt x="305" y="1787"/>
                        </a:lnTo>
                        <a:cubicBezTo>
                          <a:pt x="305" y="1788"/>
                          <a:pt x="305" y="1790"/>
                          <a:pt x="304" y="1792"/>
                        </a:cubicBezTo>
                        <a:lnTo>
                          <a:pt x="304" y="1792"/>
                        </a:lnTo>
                        <a:lnTo>
                          <a:pt x="454" y="1551"/>
                        </a:lnTo>
                        <a:lnTo>
                          <a:pt x="2728" y="811"/>
                        </a:lnTo>
                        <a:lnTo>
                          <a:pt x="2728" y="811"/>
                        </a:lnTo>
                        <a:cubicBezTo>
                          <a:pt x="2726" y="812"/>
                          <a:pt x="2724" y="812"/>
                          <a:pt x="2722" y="812"/>
                        </a:cubicBezTo>
                        <a:lnTo>
                          <a:pt x="2722" y="812"/>
                        </a:lnTo>
                        <a:lnTo>
                          <a:pt x="2725" y="811"/>
                        </a:lnTo>
                        <a:lnTo>
                          <a:pt x="2725" y="811"/>
                        </a:lnTo>
                        <a:cubicBezTo>
                          <a:pt x="2723" y="812"/>
                          <a:pt x="2721" y="812"/>
                          <a:pt x="2720" y="812"/>
                        </a:cubicBezTo>
                        <a:lnTo>
                          <a:pt x="2720" y="812"/>
                        </a:lnTo>
                        <a:cubicBezTo>
                          <a:pt x="2719" y="812"/>
                          <a:pt x="2718" y="812"/>
                          <a:pt x="2718" y="812"/>
                        </a:cubicBezTo>
                        <a:lnTo>
                          <a:pt x="2718" y="812"/>
                        </a:lnTo>
                        <a:lnTo>
                          <a:pt x="2720" y="811"/>
                        </a:lnTo>
                        <a:lnTo>
                          <a:pt x="2728" y="811"/>
                        </a:lnTo>
                        <a:lnTo>
                          <a:pt x="5042" y="62"/>
                        </a:lnTo>
                        <a:close/>
                        <a:moveTo>
                          <a:pt x="5066" y="1"/>
                        </a:moveTo>
                        <a:lnTo>
                          <a:pt x="5042" y="11"/>
                        </a:lnTo>
                        <a:lnTo>
                          <a:pt x="2749" y="753"/>
                        </a:lnTo>
                        <a:lnTo>
                          <a:pt x="2745" y="753"/>
                        </a:lnTo>
                        <a:lnTo>
                          <a:pt x="2694" y="772"/>
                        </a:lnTo>
                        <a:lnTo>
                          <a:pt x="430" y="1503"/>
                        </a:lnTo>
                        <a:cubicBezTo>
                          <a:pt x="425" y="1505"/>
                          <a:pt x="418" y="1510"/>
                          <a:pt x="416" y="1515"/>
                        </a:cubicBezTo>
                        <a:lnTo>
                          <a:pt x="289" y="1716"/>
                        </a:lnTo>
                        <a:lnTo>
                          <a:pt x="289" y="1716"/>
                        </a:lnTo>
                        <a:lnTo>
                          <a:pt x="289" y="1716"/>
                        </a:lnTo>
                        <a:lnTo>
                          <a:pt x="285" y="1719"/>
                        </a:lnTo>
                        <a:lnTo>
                          <a:pt x="246" y="1782"/>
                        </a:lnTo>
                        <a:lnTo>
                          <a:pt x="205" y="1845"/>
                        </a:lnTo>
                        <a:lnTo>
                          <a:pt x="190" y="1874"/>
                        </a:lnTo>
                        <a:lnTo>
                          <a:pt x="185" y="1874"/>
                        </a:lnTo>
                        <a:lnTo>
                          <a:pt x="185" y="1876"/>
                        </a:lnTo>
                        <a:lnTo>
                          <a:pt x="166" y="1918"/>
                        </a:lnTo>
                        <a:lnTo>
                          <a:pt x="158" y="1918"/>
                        </a:lnTo>
                        <a:lnTo>
                          <a:pt x="158" y="1922"/>
                        </a:lnTo>
                        <a:lnTo>
                          <a:pt x="8" y="2165"/>
                        </a:lnTo>
                        <a:cubicBezTo>
                          <a:pt x="1" y="2172"/>
                          <a:pt x="1" y="2184"/>
                          <a:pt x="10" y="2194"/>
                        </a:cubicBezTo>
                        <a:cubicBezTo>
                          <a:pt x="13" y="2199"/>
                          <a:pt x="23" y="2204"/>
                          <a:pt x="32" y="2204"/>
                        </a:cubicBezTo>
                        <a:lnTo>
                          <a:pt x="37" y="2204"/>
                        </a:lnTo>
                        <a:lnTo>
                          <a:pt x="5083" y="479"/>
                        </a:lnTo>
                        <a:cubicBezTo>
                          <a:pt x="5093" y="474"/>
                          <a:pt x="5103" y="462"/>
                          <a:pt x="5103" y="455"/>
                        </a:cubicBezTo>
                        <a:lnTo>
                          <a:pt x="5103" y="25"/>
                        </a:lnTo>
                        <a:lnTo>
                          <a:pt x="5103" y="20"/>
                        </a:lnTo>
                        <a:lnTo>
                          <a:pt x="5098" y="20"/>
                        </a:lnTo>
                        <a:lnTo>
                          <a:pt x="5098" y="18"/>
                        </a:lnTo>
                        <a:cubicBezTo>
                          <a:pt x="5096" y="13"/>
                          <a:pt x="5093" y="8"/>
                          <a:pt x="5091" y="8"/>
                        </a:cubicBezTo>
                        <a:cubicBezTo>
                          <a:pt x="5083" y="1"/>
                          <a:pt x="5079" y="1"/>
                          <a:pt x="5069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16" name="Google Shape;1616;p21"/>
                  <p:cNvSpPr/>
                  <p:nvPr/>
                </p:nvSpPr>
                <p:spPr>
                  <a:xfrm>
                    <a:off x="-297898" y="673755"/>
                    <a:ext cx="165272" cy="6347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34" h="11268" extrusionOk="0">
                        <a:moveTo>
                          <a:pt x="31" y="0"/>
                        </a:moveTo>
                        <a:cubicBezTo>
                          <a:pt x="29" y="0"/>
                          <a:pt x="27" y="0"/>
                          <a:pt x="24" y="1"/>
                        </a:cubicBezTo>
                        <a:cubicBezTo>
                          <a:pt x="10" y="3"/>
                          <a:pt x="0" y="18"/>
                          <a:pt x="5" y="35"/>
                        </a:cubicBezTo>
                        <a:lnTo>
                          <a:pt x="2875" y="11243"/>
                        </a:lnTo>
                        <a:cubicBezTo>
                          <a:pt x="2880" y="11253"/>
                          <a:pt x="2890" y="11263"/>
                          <a:pt x="2902" y="11263"/>
                        </a:cubicBezTo>
                        <a:cubicBezTo>
                          <a:pt x="2907" y="11263"/>
                          <a:pt x="2907" y="11263"/>
                          <a:pt x="2909" y="11268"/>
                        </a:cubicBezTo>
                        <a:cubicBezTo>
                          <a:pt x="2924" y="11263"/>
                          <a:pt x="2933" y="11248"/>
                          <a:pt x="2931" y="11234"/>
                        </a:cubicBezTo>
                        <a:lnTo>
                          <a:pt x="58" y="23"/>
                        </a:lnTo>
                        <a:cubicBezTo>
                          <a:pt x="56" y="8"/>
                          <a:pt x="45" y="0"/>
                          <a:pt x="31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17" name="Google Shape;1617;p21"/>
                  <p:cNvSpPr/>
                  <p:nvPr/>
                </p:nvSpPr>
                <p:spPr>
                  <a:xfrm>
                    <a:off x="-375803" y="861281"/>
                    <a:ext cx="288522" cy="943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22" h="1675" extrusionOk="0">
                        <a:moveTo>
                          <a:pt x="5092" y="0"/>
                        </a:moveTo>
                        <a:cubicBezTo>
                          <a:pt x="5091" y="0"/>
                          <a:pt x="5089" y="0"/>
                          <a:pt x="5088" y="0"/>
                        </a:cubicBezTo>
                        <a:cubicBezTo>
                          <a:pt x="3307" y="430"/>
                          <a:pt x="56" y="1609"/>
                          <a:pt x="22" y="1621"/>
                        </a:cubicBezTo>
                        <a:cubicBezTo>
                          <a:pt x="10" y="1626"/>
                          <a:pt x="0" y="1643"/>
                          <a:pt x="8" y="1657"/>
                        </a:cubicBezTo>
                        <a:cubicBezTo>
                          <a:pt x="12" y="1670"/>
                          <a:pt x="22" y="1674"/>
                          <a:pt x="34" y="1674"/>
                        </a:cubicBezTo>
                        <a:cubicBezTo>
                          <a:pt x="37" y="1674"/>
                          <a:pt x="42" y="1672"/>
                          <a:pt x="39" y="1672"/>
                        </a:cubicBezTo>
                        <a:cubicBezTo>
                          <a:pt x="73" y="1660"/>
                          <a:pt x="3322" y="481"/>
                          <a:pt x="5098" y="56"/>
                        </a:cubicBezTo>
                        <a:cubicBezTo>
                          <a:pt x="5115" y="54"/>
                          <a:pt x="5122" y="37"/>
                          <a:pt x="5119" y="22"/>
                        </a:cubicBezTo>
                        <a:cubicBezTo>
                          <a:pt x="5117" y="9"/>
                          <a:pt x="5105" y="0"/>
                          <a:pt x="5092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618" name="Google Shape;1618;p21"/>
                  <p:cNvGrpSpPr/>
                  <p:nvPr/>
                </p:nvGrpSpPr>
                <p:grpSpPr>
                  <a:xfrm>
                    <a:off x="-1140441" y="200517"/>
                    <a:ext cx="1185466" cy="2160545"/>
                    <a:chOff x="-1140441" y="200517"/>
                    <a:chExt cx="1185466" cy="2160545"/>
                  </a:xfrm>
                </p:grpSpPr>
                <p:sp>
                  <p:nvSpPr>
                    <p:cNvPr id="1619" name="Google Shape;1619;p21"/>
                    <p:cNvSpPr/>
                    <p:nvPr/>
                  </p:nvSpPr>
                  <p:spPr>
                    <a:xfrm>
                      <a:off x="-970040" y="783826"/>
                      <a:ext cx="291451" cy="1078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174" h="1914" extrusionOk="0">
                          <a:moveTo>
                            <a:pt x="5140" y="1"/>
                          </a:moveTo>
                          <a:cubicBezTo>
                            <a:pt x="5136" y="1"/>
                            <a:pt x="5133" y="1"/>
                            <a:pt x="5129" y="2"/>
                          </a:cubicBezTo>
                          <a:lnTo>
                            <a:pt x="5108" y="12"/>
                          </a:lnTo>
                          <a:lnTo>
                            <a:pt x="3" y="1865"/>
                          </a:lnTo>
                          <a:lnTo>
                            <a:pt x="1" y="1865"/>
                          </a:lnTo>
                          <a:lnTo>
                            <a:pt x="10" y="1890"/>
                          </a:lnTo>
                          <a:lnTo>
                            <a:pt x="22" y="1914"/>
                          </a:lnTo>
                          <a:lnTo>
                            <a:pt x="5122" y="63"/>
                          </a:lnTo>
                          <a:lnTo>
                            <a:pt x="5151" y="53"/>
                          </a:lnTo>
                          <a:cubicBezTo>
                            <a:pt x="5163" y="51"/>
                            <a:pt x="5173" y="36"/>
                            <a:pt x="5171" y="24"/>
                          </a:cubicBezTo>
                          <a:cubicBezTo>
                            <a:pt x="5171" y="22"/>
                            <a:pt x="5171" y="22"/>
                            <a:pt x="5168" y="19"/>
                          </a:cubicBezTo>
                          <a:cubicBezTo>
                            <a:pt x="5162" y="8"/>
                            <a:pt x="5152" y="1"/>
                            <a:pt x="5140" y="1"/>
                          </a:cubicBez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20" name="Google Shape;1620;p21"/>
                    <p:cNvSpPr/>
                    <p:nvPr/>
                  </p:nvSpPr>
                  <p:spPr>
                    <a:xfrm>
                      <a:off x="-1010373" y="835876"/>
                      <a:ext cx="42191" cy="6618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49" h="1175" extrusionOk="0">
                          <a:moveTo>
                            <a:pt x="321" y="0"/>
                          </a:moveTo>
                          <a:lnTo>
                            <a:pt x="18" y="119"/>
                          </a:lnTo>
                          <a:cubicBezTo>
                            <a:pt x="6" y="121"/>
                            <a:pt x="1" y="136"/>
                            <a:pt x="3" y="153"/>
                          </a:cubicBezTo>
                          <a:lnTo>
                            <a:pt x="299" y="1153"/>
                          </a:lnTo>
                          <a:cubicBezTo>
                            <a:pt x="304" y="1162"/>
                            <a:pt x="309" y="1167"/>
                            <a:pt x="316" y="1172"/>
                          </a:cubicBezTo>
                          <a:cubicBezTo>
                            <a:pt x="319" y="1172"/>
                            <a:pt x="324" y="1174"/>
                            <a:pt x="328" y="1174"/>
                          </a:cubicBezTo>
                          <a:cubicBezTo>
                            <a:pt x="331" y="1174"/>
                            <a:pt x="333" y="1174"/>
                            <a:pt x="336" y="1172"/>
                          </a:cubicBezTo>
                          <a:lnTo>
                            <a:pt x="748" y="1007"/>
                          </a:lnTo>
                          <a:lnTo>
                            <a:pt x="729" y="958"/>
                          </a:lnTo>
                          <a:lnTo>
                            <a:pt x="345" y="1111"/>
                          </a:lnTo>
                          <a:lnTo>
                            <a:pt x="64" y="160"/>
                          </a:lnTo>
                          <a:lnTo>
                            <a:pt x="343" y="51"/>
                          </a:lnTo>
                          <a:lnTo>
                            <a:pt x="321" y="0"/>
                          </a:ln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621" name="Google Shape;1621;p21"/>
                    <p:cNvGrpSpPr/>
                    <p:nvPr/>
                  </p:nvGrpSpPr>
                  <p:grpSpPr>
                    <a:xfrm>
                      <a:off x="-1140441" y="200517"/>
                      <a:ext cx="1185466" cy="2160545"/>
                      <a:chOff x="-1140441" y="200517"/>
                      <a:chExt cx="1185466" cy="2160545"/>
                    </a:xfrm>
                  </p:grpSpPr>
                  <p:sp>
                    <p:nvSpPr>
                      <p:cNvPr id="1622" name="Google Shape;1622;p21"/>
                      <p:cNvSpPr/>
                      <p:nvPr/>
                    </p:nvSpPr>
                    <p:spPr>
                      <a:xfrm>
                        <a:off x="-1116106" y="200517"/>
                        <a:ext cx="1153582" cy="34564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0479" h="6136" extrusionOk="0">
                            <a:moveTo>
                              <a:pt x="20440" y="0"/>
                            </a:moveTo>
                            <a:lnTo>
                              <a:pt x="3" y="6082"/>
                            </a:lnTo>
                            <a:lnTo>
                              <a:pt x="0" y="6085"/>
                            </a:lnTo>
                            <a:lnTo>
                              <a:pt x="22" y="6136"/>
                            </a:lnTo>
                            <a:lnTo>
                              <a:pt x="16386" y="1259"/>
                            </a:lnTo>
                            <a:cubicBezTo>
                              <a:pt x="16388" y="1259"/>
                              <a:pt x="20479" y="97"/>
                              <a:pt x="20479" y="97"/>
                            </a:cubicBezTo>
                            <a:lnTo>
                              <a:pt x="2044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6"/>
                      </a:solidFill>
                      <a:ln w="9525" cap="flat" cmpd="sng">
                        <a:solidFill>
                          <a:schemeClr val="accent5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23" name="Google Shape;1623;p21"/>
                      <p:cNvSpPr/>
                      <p:nvPr/>
                    </p:nvSpPr>
                    <p:spPr>
                      <a:xfrm>
                        <a:off x="-488578" y="548925"/>
                        <a:ext cx="350204" cy="17749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6217" h="3151" extrusionOk="0">
                            <a:moveTo>
                              <a:pt x="5705" y="62"/>
                            </a:moveTo>
                            <a:lnTo>
                              <a:pt x="6151" y="1356"/>
                            </a:lnTo>
                            <a:lnTo>
                              <a:pt x="5559" y="1540"/>
                            </a:lnTo>
                            <a:lnTo>
                              <a:pt x="5557" y="1540"/>
                            </a:lnTo>
                            <a:lnTo>
                              <a:pt x="5506" y="1559"/>
                            </a:lnTo>
                            <a:lnTo>
                              <a:pt x="5503" y="1559"/>
                            </a:lnTo>
                            <a:lnTo>
                              <a:pt x="3414" y="2214"/>
                            </a:lnTo>
                            <a:lnTo>
                              <a:pt x="3407" y="2214"/>
                            </a:lnTo>
                            <a:cubicBezTo>
                              <a:pt x="3405" y="2214"/>
                              <a:pt x="3400" y="2214"/>
                              <a:pt x="3400" y="2217"/>
                            </a:cubicBezTo>
                            <a:lnTo>
                              <a:pt x="872" y="3008"/>
                            </a:lnTo>
                            <a:cubicBezTo>
                              <a:pt x="869" y="3010"/>
                              <a:pt x="869" y="3010"/>
                              <a:pt x="867" y="3010"/>
                            </a:cubicBezTo>
                            <a:lnTo>
                              <a:pt x="857" y="3017"/>
                            </a:lnTo>
                            <a:cubicBezTo>
                              <a:pt x="855" y="3017"/>
                              <a:pt x="850" y="3020"/>
                              <a:pt x="850" y="3020"/>
                            </a:cubicBezTo>
                            <a:lnTo>
                              <a:pt x="619" y="3090"/>
                            </a:lnTo>
                            <a:lnTo>
                              <a:pt x="69" y="2008"/>
                            </a:lnTo>
                            <a:lnTo>
                              <a:pt x="5705" y="62"/>
                            </a:lnTo>
                            <a:close/>
                            <a:moveTo>
                              <a:pt x="5728" y="0"/>
                            </a:moveTo>
                            <a:cubicBezTo>
                              <a:pt x="5725" y="0"/>
                              <a:pt x="5723" y="1"/>
                              <a:pt x="5722" y="2"/>
                            </a:cubicBezTo>
                            <a:lnTo>
                              <a:pt x="20" y="1964"/>
                            </a:lnTo>
                            <a:cubicBezTo>
                              <a:pt x="13" y="1967"/>
                              <a:pt x="8" y="1974"/>
                              <a:pt x="6" y="1979"/>
                            </a:cubicBezTo>
                            <a:cubicBezTo>
                              <a:pt x="1" y="1989"/>
                              <a:pt x="1" y="1996"/>
                              <a:pt x="6" y="2003"/>
                            </a:cubicBezTo>
                            <a:lnTo>
                              <a:pt x="581" y="3136"/>
                            </a:lnTo>
                            <a:cubicBezTo>
                              <a:pt x="583" y="3144"/>
                              <a:pt x="593" y="3151"/>
                              <a:pt x="605" y="3151"/>
                            </a:cubicBezTo>
                            <a:lnTo>
                              <a:pt x="612" y="3151"/>
                            </a:lnTo>
                            <a:lnTo>
                              <a:pt x="675" y="3131"/>
                            </a:lnTo>
                            <a:lnTo>
                              <a:pt x="729" y="3117"/>
                            </a:lnTo>
                            <a:lnTo>
                              <a:pt x="850" y="3076"/>
                            </a:lnTo>
                            <a:lnTo>
                              <a:pt x="874" y="3068"/>
                            </a:lnTo>
                            <a:lnTo>
                              <a:pt x="898" y="3059"/>
                            </a:lnTo>
                            <a:lnTo>
                              <a:pt x="3392" y="2280"/>
                            </a:lnTo>
                            <a:lnTo>
                              <a:pt x="3446" y="2265"/>
                            </a:lnTo>
                            <a:lnTo>
                              <a:pt x="5542" y="1608"/>
                            </a:lnTo>
                            <a:cubicBezTo>
                              <a:pt x="5544" y="1608"/>
                              <a:pt x="5552" y="1603"/>
                              <a:pt x="5554" y="1603"/>
                            </a:cubicBezTo>
                            <a:lnTo>
                              <a:pt x="6163" y="1416"/>
                            </a:lnTo>
                            <a:lnTo>
                              <a:pt x="6190" y="1406"/>
                            </a:lnTo>
                            <a:cubicBezTo>
                              <a:pt x="6199" y="1404"/>
                              <a:pt x="6207" y="1397"/>
                              <a:pt x="6209" y="1392"/>
                            </a:cubicBezTo>
                            <a:cubicBezTo>
                              <a:pt x="6209" y="1389"/>
                              <a:pt x="6209" y="1389"/>
                              <a:pt x="6212" y="1385"/>
                            </a:cubicBezTo>
                            <a:lnTo>
                              <a:pt x="6216" y="1368"/>
                            </a:lnTo>
                            <a:lnTo>
                              <a:pt x="6216" y="1365"/>
                            </a:lnTo>
                            <a:lnTo>
                              <a:pt x="5755" y="21"/>
                            </a:lnTo>
                            <a:cubicBezTo>
                              <a:pt x="5751" y="11"/>
                              <a:pt x="5746" y="9"/>
                              <a:pt x="5738" y="7"/>
                            </a:cubicBezTo>
                            <a:cubicBezTo>
                              <a:pt x="5735" y="2"/>
                              <a:pt x="5731" y="0"/>
                              <a:pt x="5728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6"/>
                      </a:solidFill>
                      <a:ln w="9525" cap="flat" cmpd="sng">
                        <a:solidFill>
                          <a:schemeClr val="accent5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24" name="Google Shape;1624;p21"/>
                      <p:cNvSpPr/>
                      <p:nvPr/>
                    </p:nvSpPr>
                    <p:spPr>
                      <a:xfrm>
                        <a:off x="-1140441" y="590948"/>
                        <a:ext cx="415377" cy="177011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7374" h="31424" extrusionOk="0">
                            <a:moveTo>
                              <a:pt x="34" y="1"/>
                            </a:moveTo>
                            <a:cubicBezTo>
                              <a:pt x="29" y="3"/>
                              <a:pt x="22" y="3"/>
                              <a:pt x="12" y="5"/>
                            </a:cubicBezTo>
                            <a:cubicBezTo>
                              <a:pt x="5" y="20"/>
                              <a:pt x="0" y="32"/>
                              <a:pt x="10" y="44"/>
                            </a:cubicBezTo>
                            <a:cubicBezTo>
                              <a:pt x="10" y="49"/>
                              <a:pt x="12" y="54"/>
                              <a:pt x="20" y="64"/>
                            </a:cubicBezTo>
                            <a:cubicBezTo>
                              <a:pt x="90" y="297"/>
                              <a:pt x="612" y="2480"/>
                              <a:pt x="1340" y="5598"/>
                            </a:cubicBezTo>
                            <a:cubicBezTo>
                              <a:pt x="2128" y="8977"/>
                              <a:pt x="3166" y="13456"/>
                              <a:pt x="4159" y="17730"/>
                            </a:cubicBezTo>
                            <a:cubicBezTo>
                              <a:pt x="4161" y="17747"/>
                              <a:pt x="4166" y="17764"/>
                              <a:pt x="4168" y="17779"/>
                            </a:cubicBezTo>
                            <a:cubicBezTo>
                              <a:pt x="4171" y="17784"/>
                              <a:pt x="4171" y="17784"/>
                              <a:pt x="4171" y="17786"/>
                            </a:cubicBezTo>
                            <a:cubicBezTo>
                              <a:pt x="4338" y="18504"/>
                              <a:pt x="4501" y="19218"/>
                              <a:pt x="4666" y="19919"/>
                            </a:cubicBezTo>
                            <a:cubicBezTo>
                              <a:pt x="4668" y="19933"/>
                              <a:pt x="4671" y="19950"/>
                              <a:pt x="4673" y="19967"/>
                            </a:cubicBezTo>
                            <a:cubicBezTo>
                              <a:pt x="4673" y="19970"/>
                              <a:pt x="4678" y="19972"/>
                              <a:pt x="4678" y="19975"/>
                            </a:cubicBezTo>
                            <a:cubicBezTo>
                              <a:pt x="5893" y="25237"/>
                              <a:pt x="6946" y="29812"/>
                              <a:pt x="7240" y="31084"/>
                            </a:cubicBezTo>
                            <a:cubicBezTo>
                              <a:pt x="7286" y="31278"/>
                              <a:pt x="7313" y="31397"/>
                              <a:pt x="7320" y="31423"/>
                            </a:cubicBezTo>
                            <a:lnTo>
                              <a:pt x="7373" y="31423"/>
                            </a:lnTo>
                            <a:lnTo>
                              <a:pt x="7373" y="31418"/>
                            </a:lnTo>
                            <a:cubicBezTo>
                              <a:pt x="7356" y="31326"/>
                              <a:pt x="7332" y="31219"/>
                              <a:pt x="7298" y="31103"/>
                            </a:cubicBezTo>
                            <a:cubicBezTo>
                              <a:pt x="7296" y="31086"/>
                              <a:pt x="7288" y="31067"/>
                              <a:pt x="7286" y="31047"/>
                            </a:cubicBezTo>
                            <a:lnTo>
                              <a:pt x="7286" y="31045"/>
                            </a:lnTo>
                            <a:cubicBezTo>
                              <a:pt x="6907" y="29407"/>
                              <a:pt x="5886" y="24980"/>
                              <a:pt x="4726" y="19958"/>
                            </a:cubicBezTo>
                            <a:cubicBezTo>
                              <a:pt x="4726" y="19955"/>
                              <a:pt x="4724" y="19950"/>
                              <a:pt x="4724" y="19948"/>
                            </a:cubicBezTo>
                            <a:cubicBezTo>
                              <a:pt x="4719" y="19931"/>
                              <a:pt x="4717" y="19914"/>
                              <a:pt x="4714" y="19899"/>
                            </a:cubicBezTo>
                            <a:cubicBezTo>
                              <a:pt x="4549" y="19198"/>
                              <a:pt x="4387" y="18487"/>
                              <a:pt x="4219" y="17772"/>
                            </a:cubicBezTo>
                            <a:cubicBezTo>
                              <a:pt x="4219" y="17767"/>
                              <a:pt x="4217" y="17764"/>
                              <a:pt x="4217" y="17762"/>
                            </a:cubicBezTo>
                            <a:cubicBezTo>
                              <a:pt x="4214" y="17743"/>
                              <a:pt x="4210" y="17730"/>
                              <a:pt x="4207" y="17716"/>
                            </a:cubicBezTo>
                            <a:cubicBezTo>
                              <a:pt x="3669" y="15377"/>
                              <a:pt x="3113" y="12983"/>
                              <a:pt x="2591" y="10741"/>
                            </a:cubicBezTo>
                            <a:cubicBezTo>
                              <a:pt x="2589" y="10724"/>
                              <a:pt x="2582" y="10704"/>
                              <a:pt x="2579" y="10687"/>
                            </a:cubicBezTo>
                            <a:cubicBezTo>
                              <a:pt x="2147" y="8839"/>
                              <a:pt x="1742" y="7099"/>
                              <a:pt x="1390" y="5576"/>
                            </a:cubicBezTo>
                            <a:cubicBezTo>
                              <a:pt x="675" y="2526"/>
                              <a:pt x="158" y="367"/>
                              <a:pt x="68" y="52"/>
                            </a:cubicBezTo>
                            <a:cubicBezTo>
                              <a:pt x="59" y="25"/>
                              <a:pt x="56" y="13"/>
                              <a:pt x="54" y="8"/>
                            </a:cubicBezTo>
                            <a:cubicBezTo>
                              <a:pt x="46" y="3"/>
                              <a:pt x="44" y="1"/>
                              <a:pt x="34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6"/>
                      </a:solidFill>
                      <a:ln w="9525" cap="flat" cmpd="sng">
                        <a:solidFill>
                          <a:schemeClr val="accent5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25" name="Google Shape;1625;p21"/>
                      <p:cNvSpPr/>
                      <p:nvPr/>
                    </p:nvSpPr>
                    <p:spPr>
                      <a:xfrm>
                        <a:off x="-1101066" y="231499"/>
                        <a:ext cx="1146090" cy="35020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0346" h="6217" extrusionOk="0">
                            <a:moveTo>
                              <a:pt x="20323" y="1"/>
                            </a:moveTo>
                            <a:lnTo>
                              <a:pt x="0" y="6166"/>
                            </a:lnTo>
                            <a:lnTo>
                              <a:pt x="22" y="6217"/>
                            </a:lnTo>
                            <a:lnTo>
                              <a:pt x="20345" y="76"/>
                            </a:lnTo>
                            <a:lnTo>
                              <a:pt x="20323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6"/>
                      </a:solidFill>
                      <a:ln w="9525" cap="flat" cmpd="sng">
                        <a:solidFill>
                          <a:schemeClr val="accent5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26" name="Google Shape;1626;p21"/>
                      <p:cNvSpPr/>
                      <p:nvPr/>
                    </p:nvSpPr>
                    <p:spPr>
                      <a:xfrm>
                        <a:off x="-878051" y="471583"/>
                        <a:ext cx="23152" cy="364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11" h="647" extrusionOk="0">
                            <a:moveTo>
                              <a:pt x="33" y="1"/>
                            </a:moveTo>
                            <a:cubicBezTo>
                              <a:pt x="28" y="1"/>
                              <a:pt x="24" y="2"/>
                              <a:pt x="20" y="4"/>
                            </a:cubicBezTo>
                            <a:cubicBezTo>
                              <a:pt x="8" y="14"/>
                              <a:pt x="0" y="33"/>
                              <a:pt x="10" y="45"/>
                            </a:cubicBezTo>
                            <a:lnTo>
                              <a:pt x="357" y="632"/>
                            </a:lnTo>
                            <a:cubicBezTo>
                              <a:pt x="362" y="642"/>
                              <a:pt x="372" y="647"/>
                              <a:pt x="379" y="647"/>
                            </a:cubicBezTo>
                            <a:cubicBezTo>
                              <a:pt x="386" y="647"/>
                              <a:pt x="389" y="645"/>
                              <a:pt x="396" y="642"/>
                            </a:cubicBezTo>
                            <a:cubicBezTo>
                              <a:pt x="408" y="632"/>
                              <a:pt x="410" y="615"/>
                              <a:pt x="403" y="603"/>
                            </a:cubicBezTo>
                            <a:lnTo>
                              <a:pt x="59" y="14"/>
                            </a:lnTo>
                            <a:cubicBezTo>
                              <a:pt x="52" y="5"/>
                              <a:pt x="42" y="1"/>
                              <a:pt x="33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6"/>
                      </a:solidFill>
                      <a:ln w="9525" cap="flat" cmpd="sng">
                        <a:solidFill>
                          <a:schemeClr val="accent5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27" name="Google Shape;1627;p21"/>
                      <p:cNvSpPr/>
                      <p:nvPr/>
                    </p:nvSpPr>
                    <p:spPr>
                      <a:xfrm>
                        <a:off x="-617689" y="394127"/>
                        <a:ext cx="16279" cy="3723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89" h="661" extrusionOk="0">
                            <a:moveTo>
                              <a:pt x="33" y="1"/>
                            </a:moveTo>
                            <a:cubicBezTo>
                              <a:pt x="29" y="1"/>
                              <a:pt x="25" y="2"/>
                              <a:pt x="22" y="3"/>
                            </a:cubicBezTo>
                            <a:cubicBezTo>
                              <a:pt x="10" y="8"/>
                              <a:pt x="0" y="25"/>
                              <a:pt x="7" y="40"/>
                            </a:cubicBezTo>
                            <a:lnTo>
                              <a:pt x="235" y="644"/>
                            </a:lnTo>
                            <a:cubicBezTo>
                              <a:pt x="240" y="656"/>
                              <a:pt x="250" y="661"/>
                              <a:pt x="262" y="661"/>
                            </a:cubicBezTo>
                            <a:lnTo>
                              <a:pt x="267" y="661"/>
                            </a:lnTo>
                            <a:cubicBezTo>
                              <a:pt x="279" y="656"/>
                              <a:pt x="289" y="639"/>
                              <a:pt x="284" y="625"/>
                            </a:cubicBezTo>
                            <a:lnTo>
                              <a:pt x="58" y="18"/>
                            </a:lnTo>
                            <a:cubicBezTo>
                              <a:pt x="55" y="9"/>
                              <a:pt x="44" y="1"/>
                              <a:pt x="33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6"/>
                      </a:solidFill>
                      <a:ln w="9525" cap="flat" cmpd="sng">
                        <a:solidFill>
                          <a:schemeClr val="accent5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28" name="Google Shape;1628;p21"/>
                      <p:cNvSpPr/>
                      <p:nvPr/>
                    </p:nvSpPr>
                    <p:spPr>
                      <a:xfrm>
                        <a:off x="-375803" y="323939"/>
                        <a:ext cx="15491" cy="3475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5" h="617" extrusionOk="0">
                            <a:moveTo>
                              <a:pt x="32" y="1"/>
                            </a:moveTo>
                            <a:cubicBezTo>
                              <a:pt x="28" y="1"/>
                              <a:pt x="25" y="1"/>
                              <a:pt x="22" y="2"/>
                            </a:cubicBezTo>
                            <a:cubicBezTo>
                              <a:pt x="10" y="10"/>
                              <a:pt x="0" y="24"/>
                              <a:pt x="8" y="39"/>
                            </a:cubicBezTo>
                            <a:lnTo>
                              <a:pt x="216" y="597"/>
                            </a:lnTo>
                            <a:cubicBezTo>
                              <a:pt x="221" y="609"/>
                              <a:pt x="231" y="616"/>
                              <a:pt x="243" y="616"/>
                            </a:cubicBezTo>
                            <a:cubicBezTo>
                              <a:pt x="248" y="616"/>
                              <a:pt x="250" y="611"/>
                              <a:pt x="253" y="611"/>
                            </a:cubicBezTo>
                            <a:cubicBezTo>
                              <a:pt x="265" y="607"/>
                              <a:pt x="274" y="592"/>
                              <a:pt x="267" y="575"/>
                            </a:cubicBezTo>
                            <a:lnTo>
                              <a:pt x="59" y="17"/>
                            </a:lnTo>
                            <a:cubicBezTo>
                              <a:pt x="55" y="7"/>
                              <a:pt x="43" y="1"/>
                              <a:pt x="32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6"/>
                      </a:solidFill>
                      <a:ln w="9525" cap="flat" cmpd="sng">
                        <a:solidFill>
                          <a:schemeClr val="accent5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29" name="Google Shape;1629;p21"/>
                      <p:cNvSpPr/>
                      <p:nvPr/>
                    </p:nvSpPr>
                    <p:spPr>
                      <a:xfrm>
                        <a:off x="-223034" y="276564"/>
                        <a:ext cx="12505" cy="3661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2" h="650" extrusionOk="0">
                            <a:moveTo>
                              <a:pt x="32" y="0"/>
                            </a:moveTo>
                            <a:cubicBezTo>
                              <a:pt x="29" y="0"/>
                              <a:pt x="26" y="1"/>
                              <a:pt x="23" y="2"/>
                            </a:cubicBezTo>
                            <a:cubicBezTo>
                              <a:pt x="6" y="4"/>
                              <a:pt x="1" y="19"/>
                              <a:pt x="3" y="33"/>
                            </a:cubicBezTo>
                            <a:lnTo>
                              <a:pt x="168" y="628"/>
                            </a:lnTo>
                            <a:cubicBezTo>
                              <a:pt x="171" y="640"/>
                              <a:pt x="183" y="649"/>
                              <a:pt x="195" y="649"/>
                            </a:cubicBezTo>
                            <a:cubicBezTo>
                              <a:pt x="197" y="649"/>
                              <a:pt x="200" y="649"/>
                              <a:pt x="200" y="647"/>
                            </a:cubicBezTo>
                            <a:cubicBezTo>
                              <a:pt x="217" y="644"/>
                              <a:pt x="221" y="628"/>
                              <a:pt x="219" y="613"/>
                            </a:cubicBezTo>
                            <a:lnTo>
                              <a:pt x="54" y="19"/>
                            </a:lnTo>
                            <a:cubicBezTo>
                              <a:pt x="52" y="7"/>
                              <a:pt x="43" y="0"/>
                              <a:pt x="32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6"/>
                      </a:solidFill>
                      <a:ln w="9525" cap="flat" cmpd="sng">
                        <a:solidFill>
                          <a:schemeClr val="accent5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30" name="Google Shape;1630;p21"/>
                      <p:cNvSpPr/>
                      <p:nvPr/>
                    </p:nvSpPr>
                    <p:spPr>
                      <a:xfrm>
                        <a:off x="-992178" y="723552"/>
                        <a:ext cx="470018" cy="77172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8344" h="13700" extrusionOk="0">
                            <a:moveTo>
                              <a:pt x="5276" y="0"/>
                            </a:moveTo>
                            <a:cubicBezTo>
                              <a:pt x="5273" y="0"/>
                              <a:pt x="5269" y="1"/>
                              <a:pt x="5265" y="2"/>
                            </a:cubicBezTo>
                            <a:lnTo>
                              <a:pt x="1" y="1997"/>
                            </a:lnTo>
                            <a:lnTo>
                              <a:pt x="22" y="2050"/>
                            </a:lnTo>
                            <a:lnTo>
                              <a:pt x="5256" y="65"/>
                            </a:lnTo>
                            <a:lnTo>
                              <a:pt x="5505" y="1084"/>
                            </a:lnTo>
                            <a:lnTo>
                              <a:pt x="5518" y="1140"/>
                            </a:lnTo>
                            <a:lnTo>
                              <a:pt x="8281" y="12400"/>
                            </a:lnTo>
                            <a:lnTo>
                              <a:pt x="4933" y="13649"/>
                            </a:lnTo>
                            <a:lnTo>
                              <a:pt x="4955" y="13700"/>
                            </a:lnTo>
                            <a:lnTo>
                              <a:pt x="8322" y="12441"/>
                            </a:lnTo>
                            <a:cubicBezTo>
                              <a:pt x="8339" y="12436"/>
                              <a:pt x="8344" y="12421"/>
                              <a:pt x="8342" y="12409"/>
                            </a:cubicBezTo>
                            <a:lnTo>
                              <a:pt x="5569" y="1094"/>
                            </a:lnTo>
                            <a:lnTo>
                              <a:pt x="5304" y="19"/>
                            </a:lnTo>
                            <a:cubicBezTo>
                              <a:pt x="5302" y="12"/>
                              <a:pt x="5297" y="5"/>
                              <a:pt x="5290" y="2"/>
                            </a:cubicBezTo>
                            <a:cubicBezTo>
                              <a:pt x="5285" y="1"/>
                              <a:pt x="5280" y="0"/>
                              <a:pt x="5276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6"/>
                      </a:solidFill>
                      <a:ln w="9525" cap="flat" cmpd="sng">
                        <a:solidFill>
                          <a:schemeClr val="accent5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</p:grpSp>
          </p:grpSp>
        </p:grpSp>
      </p:grpSp>
      <p:grpSp>
        <p:nvGrpSpPr>
          <p:cNvPr id="1631" name="Google Shape;1631;p21"/>
          <p:cNvGrpSpPr/>
          <p:nvPr/>
        </p:nvGrpSpPr>
        <p:grpSpPr>
          <a:xfrm flipH="1">
            <a:off x="8026161" y="3519419"/>
            <a:ext cx="1682092" cy="1920865"/>
            <a:chOff x="-2153234" y="3115097"/>
            <a:chExt cx="2210661" cy="2524464"/>
          </a:xfrm>
        </p:grpSpPr>
        <p:sp>
          <p:nvSpPr>
            <p:cNvPr id="1632" name="Google Shape;1632;p21"/>
            <p:cNvSpPr/>
            <p:nvPr/>
          </p:nvSpPr>
          <p:spPr>
            <a:xfrm>
              <a:off x="-1705875" y="3290050"/>
              <a:ext cx="1466125" cy="2307800"/>
            </a:xfrm>
            <a:custGeom>
              <a:avLst/>
              <a:gdLst/>
              <a:ahLst/>
              <a:cxnLst/>
              <a:rect l="l" t="t" r="r" b="b"/>
              <a:pathLst>
                <a:path w="58645" h="92312" extrusionOk="0">
                  <a:moveTo>
                    <a:pt x="5987" y="0"/>
                  </a:moveTo>
                  <a:lnTo>
                    <a:pt x="58645" y="4441"/>
                  </a:lnTo>
                  <a:lnTo>
                    <a:pt x="57679" y="7338"/>
                  </a:lnTo>
                  <a:lnTo>
                    <a:pt x="56585" y="82785"/>
                  </a:lnTo>
                  <a:lnTo>
                    <a:pt x="56585" y="92312"/>
                  </a:lnTo>
                  <a:lnTo>
                    <a:pt x="0" y="92312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33" name="Google Shape;1633;p21"/>
            <p:cNvSpPr/>
            <p:nvPr/>
          </p:nvSpPr>
          <p:spPr>
            <a:xfrm rot="-678917" flipH="1">
              <a:off x="-1614122" y="4335796"/>
              <a:ext cx="303172" cy="115535"/>
            </a:xfrm>
            <a:custGeom>
              <a:avLst/>
              <a:gdLst/>
              <a:ahLst/>
              <a:cxnLst/>
              <a:rect l="l" t="t" r="r" b="b"/>
              <a:pathLst>
                <a:path w="5256" h="2003" extrusionOk="0">
                  <a:moveTo>
                    <a:pt x="5255" y="1"/>
                  </a:moveTo>
                  <a:lnTo>
                    <a:pt x="59" y="1922"/>
                  </a:lnTo>
                  <a:lnTo>
                    <a:pt x="1" y="1944"/>
                  </a:lnTo>
                  <a:lnTo>
                    <a:pt x="1" y="2002"/>
                  </a:lnTo>
                  <a:lnTo>
                    <a:pt x="59" y="1980"/>
                  </a:lnTo>
                  <a:lnTo>
                    <a:pt x="5255" y="59"/>
                  </a:lnTo>
                  <a:lnTo>
                    <a:pt x="5255" y="1"/>
                  </a:lnTo>
                  <a:close/>
                </a:path>
              </a:pathLst>
            </a:custGeom>
            <a:solidFill>
              <a:srgbClr val="5C65D0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21"/>
            <p:cNvSpPr/>
            <p:nvPr/>
          </p:nvSpPr>
          <p:spPr>
            <a:xfrm rot="-678917" flipH="1">
              <a:off x="-811588" y="3774366"/>
              <a:ext cx="456085" cy="725341"/>
            </a:xfrm>
            <a:custGeom>
              <a:avLst/>
              <a:gdLst/>
              <a:ahLst/>
              <a:cxnLst/>
              <a:rect l="l" t="t" r="r" b="b"/>
              <a:pathLst>
                <a:path w="7907" h="12575" extrusionOk="0">
                  <a:moveTo>
                    <a:pt x="7907" y="11318"/>
                  </a:moveTo>
                  <a:lnTo>
                    <a:pt x="4537" y="12575"/>
                  </a:lnTo>
                  <a:lnTo>
                    <a:pt x="0" y="1864"/>
                  </a:lnTo>
                  <a:lnTo>
                    <a:pt x="512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21"/>
            <p:cNvSpPr/>
            <p:nvPr/>
          </p:nvSpPr>
          <p:spPr>
            <a:xfrm rot="-678917" flipH="1">
              <a:off x="-1365999" y="3720116"/>
              <a:ext cx="448010" cy="739646"/>
            </a:xfrm>
            <a:custGeom>
              <a:avLst/>
              <a:gdLst/>
              <a:ahLst/>
              <a:cxnLst/>
              <a:rect l="l" t="t" r="r" b="b"/>
              <a:pathLst>
                <a:path w="7767" h="12823" extrusionOk="0">
                  <a:moveTo>
                    <a:pt x="3128" y="12822"/>
                  </a:moveTo>
                  <a:lnTo>
                    <a:pt x="7767" y="11318"/>
                  </a:lnTo>
                  <a:lnTo>
                    <a:pt x="5316" y="1"/>
                  </a:lnTo>
                  <a:lnTo>
                    <a:pt x="1" y="166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36" name="Google Shape;1636;p21"/>
            <p:cNvGrpSpPr/>
            <p:nvPr/>
          </p:nvGrpSpPr>
          <p:grpSpPr>
            <a:xfrm>
              <a:off x="-907672" y="4691546"/>
              <a:ext cx="513922" cy="671267"/>
              <a:chOff x="-907672" y="4691546"/>
              <a:chExt cx="513922" cy="671267"/>
            </a:xfrm>
          </p:grpSpPr>
          <p:sp>
            <p:nvSpPr>
              <p:cNvPr id="1637" name="Google Shape;1637;p21"/>
              <p:cNvSpPr/>
              <p:nvPr/>
            </p:nvSpPr>
            <p:spPr>
              <a:xfrm rot="-678917" flipH="1">
                <a:off x="-764233" y="4755195"/>
                <a:ext cx="316439" cy="582234"/>
              </a:xfrm>
              <a:custGeom>
                <a:avLst/>
                <a:gdLst/>
                <a:ahLst/>
                <a:cxnLst/>
                <a:rect l="l" t="t" r="r" b="b"/>
                <a:pathLst>
                  <a:path w="5486" h="10094" extrusionOk="0">
                    <a:moveTo>
                      <a:pt x="1565" y="1"/>
                    </a:moveTo>
                    <a:lnTo>
                      <a:pt x="0" y="517"/>
                    </a:lnTo>
                    <a:lnTo>
                      <a:pt x="2581" y="10093"/>
                    </a:lnTo>
                    <a:lnTo>
                      <a:pt x="5485" y="9266"/>
                    </a:lnTo>
                    <a:lnTo>
                      <a:pt x="156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21"/>
              <p:cNvSpPr/>
              <p:nvPr/>
            </p:nvSpPr>
            <p:spPr>
              <a:xfrm rot="-678917" flipH="1">
                <a:off x="-852345" y="4715858"/>
                <a:ext cx="306691" cy="594347"/>
              </a:xfrm>
              <a:custGeom>
                <a:avLst/>
                <a:gdLst/>
                <a:ahLst/>
                <a:cxnLst/>
                <a:rect l="l" t="t" r="r" b="b"/>
                <a:pathLst>
                  <a:path w="5317" h="10304" extrusionOk="0">
                    <a:moveTo>
                      <a:pt x="3082" y="0"/>
                    </a:moveTo>
                    <a:lnTo>
                      <a:pt x="1" y="958"/>
                    </a:lnTo>
                    <a:lnTo>
                      <a:pt x="1733" y="5049"/>
                    </a:lnTo>
                    <a:lnTo>
                      <a:pt x="1796" y="5204"/>
                    </a:lnTo>
                    <a:lnTo>
                      <a:pt x="1820" y="5255"/>
                    </a:lnTo>
                    <a:lnTo>
                      <a:pt x="1893" y="5432"/>
                    </a:lnTo>
                    <a:lnTo>
                      <a:pt x="3955" y="10304"/>
                    </a:lnTo>
                    <a:lnTo>
                      <a:pt x="5316" y="9925"/>
                    </a:lnTo>
                    <a:lnTo>
                      <a:pt x="4132" y="4658"/>
                    </a:lnTo>
                    <a:lnTo>
                      <a:pt x="4120" y="4602"/>
                    </a:lnTo>
                    <a:lnTo>
                      <a:pt x="30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39" name="Google Shape;1639;p21"/>
            <p:cNvSpPr/>
            <p:nvPr/>
          </p:nvSpPr>
          <p:spPr>
            <a:xfrm rot="-678917" flipH="1">
              <a:off x="-331980" y="3458242"/>
              <a:ext cx="66391" cy="23303"/>
            </a:xfrm>
            <a:custGeom>
              <a:avLst/>
              <a:gdLst/>
              <a:ahLst/>
              <a:cxnLst/>
              <a:rect l="l" t="t" r="r" b="b"/>
              <a:pathLst>
                <a:path w="1151" h="404" extrusionOk="0">
                  <a:moveTo>
                    <a:pt x="1151" y="54"/>
                  </a:moveTo>
                  <a:lnTo>
                    <a:pt x="25" y="403"/>
                  </a:lnTo>
                  <a:lnTo>
                    <a:pt x="23" y="403"/>
                  </a:lnTo>
                  <a:lnTo>
                    <a:pt x="18" y="377"/>
                  </a:lnTo>
                  <a:lnTo>
                    <a:pt x="1" y="352"/>
                  </a:lnTo>
                  <a:cubicBezTo>
                    <a:pt x="6" y="352"/>
                    <a:pt x="6" y="348"/>
                    <a:pt x="8" y="348"/>
                  </a:cubicBezTo>
                  <a:lnTo>
                    <a:pt x="1129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21"/>
            <p:cNvSpPr/>
            <p:nvPr/>
          </p:nvSpPr>
          <p:spPr>
            <a:xfrm rot="-678917" flipH="1">
              <a:off x="-339831" y="3496684"/>
              <a:ext cx="73082" cy="24284"/>
            </a:xfrm>
            <a:custGeom>
              <a:avLst/>
              <a:gdLst/>
              <a:ahLst/>
              <a:cxnLst/>
              <a:rect l="l" t="t" r="r" b="b"/>
              <a:pathLst>
                <a:path w="1267" h="421" extrusionOk="0">
                  <a:moveTo>
                    <a:pt x="1267" y="49"/>
                  </a:moveTo>
                  <a:cubicBezTo>
                    <a:pt x="1010" y="127"/>
                    <a:pt x="401" y="304"/>
                    <a:pt x="12" y="420"/>
                  </a:cubicBezTo>
                  <a:lnTo>
                    <a:pt x="0" y="365"/>
                  </a:lnTo>
                  <a:cubicBezTo>
                    <a:pt x="405" y="243"/>
                    <a:pt x="985" y="73"/>
                    <a:pt x="1245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21"/>
            <p:cNvSpPr/>
            <p:nvPr/>
          </p:nvSpPr>
          <p:spPr>
            <a:xfrm rot="-678917" flipH="1">
              <a:off x="-292665" y="3471815"/>
              <a:ext cx="20592" cy="38531"/>
            </a:xfrm>
            <a:custGeom>
              <a:avLst/>
              <a:gdLst/>
              <a:ahLst/>
              <a:cxnLst/>
              <a:rect l="l" t="t" r="r" b="b"/>
              <a:pathLst>
                <a:path w="357" h="668" extrusionOk="0">
                  <a:moveTo>
                    <a:pt x="328" y="668"/>
                  </a:moveTo>
                  <a:cubicBezTo>
                    <a:pt x="318" y="668"/>
                    <a:pt x="306" y="663"/>
                    <a:pt x="303" y="653"/>
                  </a:cubicBezTo>
                  <a:lnTo>
                    <a:pt x="5" y="44"/>
                  </a:lnTo>
                  <a:cubicBezTo>
                    <a:pt x="0" y="27"/>
                    <a:pt x="5" y="13"/>
                    <a:pt x="17" y="8"/>
                  </a:cubicBezTo>
                  <a:cubicBezTo>
                    <a:pt x="32" y="0"/>
                    <a:pt x="49" y="8"/>
                    <a:pt x="54" y="20"/>
                  </a:cubicBezTo>
                  <a:lnTo>
                    <a:pt x="352" y="629"/>
                  </a:lnTo>
                  <a:cubicBezTo>
                    <a:pt x="357" y="643"/>
                    <a:pt x="352" y="658"/>
                    <a:pt x="340" y="665"/>
                  </a:cubicBezTo>
                  <a:cubicBezTo>
                    <a:pt x="333" y="668"/>
                    <a:pt x="330" y="668"/>
                    <a:pt x="328" y="668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21"/>
            <p:cNvSpPr/>
            <p:nvPr/>
          </p:nvSpPr>
          <p:spPr>
            <a:xfrm rot="-678917" flipH="1">
              <a:off x="-1477379" y="4634024"/>
              <a:ext cx="441838" cy="712190"/>
            </a:xfrm>
            <a:custGeom>
              <a:avLst/>
              <a:gdLst/>
              <a:ahLst/>
              <a:cxnLst/>
              <a:rect l="l" t="t" r="r" b="b"/>
              <a:pathLst>
                <a:path w="7660" h="12347" extrusionOk="0">
                  <a:moveTo>
                    <a:pt x="5166" y="0"/>
                  </a:moveTo>
                  <a:lnTo>
                    <a:pt x="1730" y="1068"/>
                  </a:lnTo>
                  <a:lnTo>
                    <a:pt x="1745" y="1099"/>
                  </a:lnTo>
                  <a:lnTo>
                    <a:pt x="1" y="1674"/>
                  </a:lnTo>
                  <a:lnTo>
                    <a:pt x="2880" y="12347"/>
                  </a:lnTo>
                  <a:lnTo>
                    <a:pt x="6114" y="11425"/>
                  </a:lnTo>
                  <a:lnTo>
                    <a:pt x="6114" y="11425"/>
                  </a:lnTo>
                  <a:lnTo>
                    <a:pt x="6139" y="11483"/>
                  </a:lnTo>
                  <a:lnTo>
                    <a:pt x="7660" y="11061"/>
                  </a:lnTo>
                  <a:lnTo>
                    <a:pt x="6333" y="5190"/>
                  </a:lnTo>
                  <a:lnTo>
                    <a:pt x="6321" y="5129"/>
                  </a:lnTo>
                  <a:lnTo>
                    <a:pt x="51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21"/>
            <p:cNvSpPr/>
            <p:nvPr/>
          </p:nvSpPr>
          <p:spPr>
            <a:xfrm rot="-678917" flipH="1">
              <a:off x="-1935958" y="3325751"/>
              <a:ext cx="614535" cy="2275638"/>
            </a:xfrm>
            <a:custGeom>
              <a:avLst/>
              <a:gdLst/>
              <a:ahLst/>
              <a:cxnLst/>
              <a:rect l="l" t="t" r="r" b="b"/>
              <a:pathLst>
                <a:path w="10654" h="39452" extrusionOk="0">
                  <a:moveTo>
                    <a:pt x="65" y="1"/>
                  </a:moveTo>
                  <a:cubicBezTo>
                    <a:pt x="59" y="1"/>
                    <a:pt x="54" y="2"/>
                    <a:pt x="49" y="3"/>
                  </a:cubicBezTo>
                  <a:cubicBezTo>
                    <a:pt x="17" y="13"/>
                    <a:pt x="0" y="42"/>
                    <a:pt x="10" y="74"/>
                  </a:cubicBezTo>
                  <a:lnTo>
                    <a:pt x="10535" y="39410"/>
                  </a:lnTo>
                  <a:cubicBezTo>
                    <a:pt x="10542" y="39435"/>
                    <a:pt x="10566" y="39452"/>
                    <a:pt x="10590" y="39452"/>
                  </a:cubicBezTo>
                  <a:cubicBezTo>
                    <a:pt x="10593" y="39452"/>
                    <a:pt x="10600" y="39452"/>
                    <a:pt x="10605" y="39449"/>
                  </a:cubicBezTo>
                  <a:cubicBezTo>
                    <a:pt x="10636" y="39440"/>
                    <a:pt x="10653" y="39410"/>
                    <a:pt x="10644" y="39379"/>
                  </a:cubicBezTo>
                  <a:lnTo>
                    <a:pt x="119" y="42"/>
                  </a:lnTo>
                  <a:cubicBezTo>
                    <a:pt x="111" y="18"/>
                    <a:pt x="89" y="1"/>
                    <a:pt x="65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21"/>
            <p:cNvSpPr/>
            <p:nvPr/>
          </p:nvSpPr>
          <p:spPr>
            <a:xfrm rot="-678917" flipH="1">
              <a:off x="-852707" y="4732177"/>
              <a:ext cx="132609" cy="595385"/>
            </a:xfrm>
            <a:custGeom>
              <a:avLst/>
              <a:gdLst/>
              <a:ahLst/>
              <a:cxnLst/>
              <a:rect l="l" t="t" r="r" b="b"/>
              <a:pathLst>
                <a:path w="2299" h="10322" extrusionOk="0">
                  <a:moveTo>
                    <a:pt x="29" y="0"/>
                  </a:moveTo>
                  <a:cubicBezTo>
                    <a:pt x="28" y="0"/>
                    <a:pt x="26" y="1"/>
                    <a:pt x="25" y="1"/>
                  </a:cubicBezTo>
                  <a:cubicBezTo>
                    <a:pt x="8" y="6"/>
                    <a:pt x="1" y="20"/>
                    <a:pt x="3" y="35"/>
                  </a:cubicBezTo>
                  <a:lnTo>
                    <a:pt x="2235" y="9928"/>
                  </a:lnTo>
                  <a:lnTo>
                    <a:pt x="913" y="10268"/>
                  </a:lnTo>
                  <a:cubicBezTo>
                    <a:pt x="898" y="10270"/>
                    <a:pt x="889" y="10285"/>
                    <a:pt x="891" y="10299"/>
                  </a:cubicBezTo>
                  <a:cubicBezTo>
                    <a:pt x="894" y="10312"/>
                    <a:pt x="906" y="10321"/>
                    <a:pt x="918" y="10321"/>
                  </a:cubicBezTo>
                  <a:lnTo>
                    <a:pt x="925" y="10321"/>
                  </a:lnTo>
                  <a:lnTo>
                    <a:pt x="2274" y="9977"/>
                  </a:lnTo>
                  <a:cubicBezTo>
                    <a:pt x="2289" y="9972"/>
                    <a:pt x="2298" y="9957"/>
                    <a:pt x="2296" y="9943"/>
                  </a:cubicBezTo>
                  <a:lnTo>
                    <a:pt x="57" y="23"/>
                  </a:lnTo>
                  <a:cubicBezTo>
                    <a:pt x="54" y="10"/>
                    <a:pt x="42" y="0"/>
                    <a:pt x="29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21"/>
            <p:cNvSpPr/>
            <p:nvPr/>
          </p:nvSpPr>
          <p:spPr>
            <a:xfrm rot="-678917" flipH="1">
              <a:off x="-804156" y="5305565"/>
              <a:ext cx="81215" cy="54336"/>
            </a:xfrm>
            <a:custGeom>
              <a:avLst/>
              <a:gdLst/>
              <a:ahLst/>
              <a:cxnLst/>
              <a:rect l="l" t="t" r="r" b="b"/>
              <a:pathLst>
                <a:path w="1408" h="942" extrusionOk="0">
                  <a:moveTo>
                    <a:pt x="1183" y="0"/>
                  </a:moveTo>
                  <a:cubicBezTo>
                    <a:pt x="1179" y="0"/>
                    <a:pt x="1176" y="1"/>
                    <a:pt x="1172" y="3"/>
                  </a:cubicBezTo>
                  <a:cubicBezTo>
                    <a:pt x="1158" y="7"/>
                    <a:pt x="1148" y="24"/>
                    <a:pt x="1153" y="39"/>
                  </a:cubicBezTo>
                  <a:lnTo>
                    <a:pt x="1342" y="565"/>
                  </a:lnTo>
                  <a:lnTo>
                    <a:pt x="25" y="888"/>
                  </a:lnTo>
                  <a:cubicBezTo>
                    <a:pt x="10" y="891"/>
                    <a:pt x="1" y="905"/>
                    <a:pt x="5" y="922"/>
                  </a:cubicBezTo>
                  <a:cubicBezTo>
                    <a:pt x="8" y="934"/>
                    <a:pt x="20" y="941"/>
                    <a:pt x="32" y="941"/>
                  </a:cubicBezTo>
                  <a:lnTo>
                    <a:pt x="42" y="941"/>
                  </a:lnTo>
                  <a:lnTo>
                    <a:pt x="1383" y="614"/>
                  </a:lnTo>
                  <a:cubicBezTo>
                    <a:pt x="1393" y="612"/>
                    <a:pt x="1400" y="607"/>
                    <a:pt x="1403" y="599"/>
                  </a:cubicBezTo>
                  <a:cubicBezTo>
                    <a:pt x="1408" y="595"/>
                    <a:pt x="1408" y="585"/>
                    <a:pt x="1405" y="578"/>
                  </a:cubicBezTo>
                  <a:lnTo>
                    <a:pt x="1209" y="20"/>
                  </a:lnTo>
                  <a:cubicBezTo>
                    <a:pt x="1203" y="8"/>
                    <a:pt x="1193" y="0"/>
                    <a:pt x="118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21"/>
            <p:cNvSpPr/>
            <p:nvPr/>
          </p:nvSpPr>
          <p:spPr>
            <a:xfrm rot="-678917" flipH="1">
              <a:off x="-762643" y="4783368"/>
              <a:ext cx="321111" cy="554259"/>
            </a:xfrm>
            <a:custGeom>
              <a:avLst/>
              <a:gdLst/>
              <a:ahLst/>
              <a:cxnLst/>
              <a:rect l="l" t="t" r="r" b="b"/>
              <a:pathLst>
                <a:path w="5567" h="9609" extrusionOk="0">
                  <a:moveTo>
                    <a:pt x="30" y="1"/>
                  </a:moveTo>
                  <a:cubicBezTo>
                    <a:pt x="29" y="1"/>
                    <a:pt x="27" y="1"/>
                    <a:pt x="25" y="1"/>
                  </a:cubicBezTo>
                  <a:cubicBezTo>
                    <a:pt x="10" y="6"/>
                    <a:pt x="1" y="20"/>
                    <a:pt x="3" y="35"/>
                  </a:cubicBezTo>
                  <a:lnTo>
                    <a:pt x="2589" y="9572"/>
                  </a:lnTo>
                  <a:lnTo>
                    <a:pt x="2592" y="9589"/>
                  </a:lnTo>
                  <a:cubicBezTo>
                    <a:pt x="2594" y="9601"/>
                    <a:pt x="2606" y="9608"/>
                    <a:pt x="2619" y="9608"/>
                  </a:cubicBezTo>
                  <a:lnTo>
                    <a:pt x="2626" y="9608"/>
                  </a:lnTo>
                  <a:lnTo>
                    <a:pt x="2633" y="9606"/>
                  </a:lnTo>
                  <a:lnTo>
                    <a:pt x="5566" y="8820"/>
                  </a:lnTo>
                  <a:lnTo>
                    <a:pt x="5544" y="8771"/>
                  </a:lnTo>
                  <a:lnTo>
                    <a:pt x="2638" y="9548"/>
                  </a:lnTo>
                  <a:lnTo>
                    <a:pt x="59" y="23"/>
                  </a:lnTo>
                  <a:cubicBezTo>
                    <a:pt x="57" y="10"/>
                    <a:pt x="45" y="1"/>
                    <a:pt x="30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21"/>
            <p:cNvSpPr/>
            <p:nvPr/>
          </p:nvSpPr>
          <p:spPr>
            <a:xfrm rot="-678917" flipH="1">
              <a:off x="-717997" y="5327158"/>
              <a:ext cx="215555" cy="57566"/>
            </a:xfrm>
            <a:custGeom>
              <a:avLst/>
              <a:gdLst/>
              <a:ahLst/>
              <a:cxnLst/>
              <a:rect l="l" t="t" r="r" b="b"/>
              <a:pathLst>
                <a:path w="3737" h="998" extrusionOk="0">
                  <a:moveTo>
                    <a:pt x="3717" y="0"/>
                  </a:moveTo>
                  <a:lnTo>
                    <a:pt x="100" y="924"/>
                  </a:lnTo>
                  <a:lnTo>
                    <a:pt x="582" y="303"/>
                  </a:lnTo>
                  <a:lnTo>
                    <a:pt x="587" y="294"/>
                  </a:lnTo>
                  <a:cubicBezTo>
                    <a:pt x="597" y="282"/>
                    <a:pt x="594" y="265"/>
                    <a:pt x="582" y="255"/>
                  </a:cubicBezTo>
                  <a:cubicBezTo>
                    <a:pt x="577" y="251"/>
                    <a:pt x="571" y="249"/>
                    <a:pt x="565" y="249"/>
                  </a:cubicBezTo>
                  <a:cubicBezTo>
                    <a:pt x="556" y="249"/>
                    <a:pt x="547" y="253"/>
                    <a:pt x="541" y="260"/>
                  </a:cubicBezTo>
                  <a:lnTo>
                    <a:pt x="534" y="269"/>
                  </a:lnTo>
                  <a:lnTo>
                    <a:pt x="5" y="951"/>
                  </a:lnTo>
                  <a:cubicBezTo>
                    <a:pt x="0" y="961"/>
                    <a:pt x="0" y="975"/>
                    <a:pt x="5" y="985"/>
                  </a:cubicBezTo>
                  <a:cubicBezTo>
                    <a:pt x="7" y="995"/>
                    <a:pt x="17" y="997"/>
                    <a:pt x="27" y="997"/>
                  </a:cubicBezTo>
                  <a:lnTo>
                    <a:pt x="34" y="997"/>
                  </a:lnTo>
                  <a:lnTo>
                    <a:pt x="3736" y="51"/>
                  </a:lnTo>
                  <a:lnTo>
                    <a:pt x="3717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21"/>
            <p:cNvSpPr/>
            <p:nvPr/>
          </p:nvSpPr>
          <p:spPr>
            <a:xfrm rot="-678917" flipH="1">
              <a:off x="-578575" y="4769929"/>
              <a:ext cx="157931" cy="566775"/>
            </a:xfrm>
            <a:custGeom>
              <a:avLst/>
              <a:gdLst/>
              <a:ahLst/>
              <a:cxnLst/>
              <a:rect l="l" t="t" r="r" b="b"/>
              <a:pathLst>
                <a:path w="2738" h="9826" extrusionOk="0">
                  <a:moveTo>
                    <a:pt x="32" y="0"/>
                  </a:moveTo>
                  <a:cubicBezTo>
                    <a:pt x="29" y="0"/>
                    <a:pt x="26" y="1"/>
                    <a:pt x="23" y="2"/>
                  </a:cubicBezTo>
                  <a:cubicBezTo>
                    <a:pt x="11" y="4"/>
                    <a:pt x="1" y="21"/>
                    <a:pt x="6" y="36"/>
                  </a:cubicBezTo>
                  <a:lnTo>
                    <a:pt x="2682" y="9803"/>
                  </a:lnTo>
                  <a:cubicBezTo>
                    <a:pt x="2687" y="9815"/>
                    <a:pt x="2699" y="9825"/>
                    <a:pt x="2711" y="9825"/>
                  </a:cubicBezTo>
                  <a:cubicBezTo>
                    <a:pt x="2713" y="9825"/>
                    <a:pt x="2716" y="9825"/>
                    <a:pt x="2716" y="9818"/>
                  </a:cubicBezTo>
                  <a:cubicBezTo>
                    <a:pt x="2728" y="9815"/>
                    <a:pt x="2738" y="9801"/>
                    <a:pt x="2735" y="9786"/>
                  </a:cubicBezTo>
                  <a:lnTo>
                    <a:pt x="57" y="21"/>
                  </a:lnTo>
                  <a:cubicBezTo>
                    <a:pt x="55" y="8"/>
                    <a:pt x="44" y="0"/>
                    <a:pt x="32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21"/>
            <p:cNvSpPr/>
            <p:nvPr/>
          </p:nvSpPr>
          <p:spPr>
            <a:xfrm rot="-678917" flipH="1">
              <a:off x="-695626" y="5001586"/>
              <a:ext cx="79715" cy="316612"/>
            </a:xfrm>
            <a:custGeom>
              <a:avLst/>
              <a:gdLst/>
              <a:ahLst/>
              <a:cxnLst/>
              <a:rect l="l" t="t" r="r" b="b"/>
              <a:pathLst>
                <a:path w="1382" h="5489" extrusionOk="0">
                  <a:moveTo>
                    <a:pt x="1" y="0"/>
                  </a:moveTo>
                  <a:lnTo>
                    <a:pt x="1" y="0"/>
                  </a:lnTo>
                  <a:cubicBezTo>
                    <a:pt x="23" y="66"/>
                    <a:pt x="947" y="3819"/>
                    <a:pt x="1323" y="5466"/>
                  </a:cubicBezTo>
                  <a:cubicBezTo>
                    <a:pt x="1326" y="5478"/>
                    <a:pt x="1338" y="5488"/>
                    <a:pt x="1350" y="5488"/>
                  </a:cubicBezTo>
                  <a:lnTo>
                    <a:pt x="1357" y="5488"/>
                  </a:lnTo>
                  <a:cubicBezTo>
                    <a:pt x="1372" y="5483"/>
                    <a:pt x="1381" y="5469"/>
                    <a:pt x="1377" y="5454"/>
                  </a:cubicBezTo>
                  <a:cubicBezTo>
                    <a:pt x="1192" y="4651"/>
                    <a:pt x="151" y="359"/>
                    <a:pt x="151" y="35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21"/>
            <p:cNvSpPr/>
            <p:nvPr/>
          </p:nvSpPr>
          <p:spPr>
            <a:xfrm rot="-678917" flipH="1">
              <a:off x="-648562" y="4993420"/>
              <a:ext cx="130590" cy="36281"/>
            </a:xfrm>
            <a:custGeom>
              <a:avLst/>
              <a:gdLst/>
              <a:ahLst/>
              <a:cxnLst/>
              <a:rect l="l" t="t" r="r" b="b"/>
              <a:pathLst>
                <a:path w="2264" h="629" extrusionOk="0">
                  <a:moveTo>
                    <a:pt x="2232" y="0"/>
                  </a:moveTo>
                  <a:cubicBezTo>
                    <a:pt x="2230" y="0"/>
                    <a:pt x="2229" y="0"/>
                    <a:pt x="2227" y="1"/>
                  </a:cubicBezTo>
                  <a:lnTo>
                    <a:pt x="25" y="573"/>
                  </a:lnTo>
                  <a:cubicBezTo>
                    <a:pt x="10" y="578"/>
                    <a:pt x="0" y="593"/>
                    <a:pt x="5" y="607"/>
                  </a:cubicBezTo>
                  <a:cubicBezTo>
                    <a:pt x="8" y="619"/>
                    <a:pt x="20" y="629"/>
                    <a:pt x="32" y="629"/>
                  </a:cubicBezTo>
                  <a:lnTo>
                    <a:pt x="37" y="629"/>
                  </a:lnTo>
                  <a:lnTo>
                    <a:pt x="2240" y="56"/>
                  </a:lnTo>
                  <a:cubicBezTo>
                    <a:pt x="2254" y="51"/>
                    <a:pt x="2264" y="37"/>
                    <a:pt x="2261" y="22"/>
                  </a:cubicBezTo>
                  <a:cubicBezTo>
                    <a:pt x="2257" y="9"/>
                    <a:pt x="2245" y="0"/>
                    <a:pt x="2232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21"/>
            <p:cNvSpPr/>
            <p:nvPr/>
          </p:nvSpPr>
          <p:spPr>
            <a:xfrm rot="-678917" flipH="1">
              <a:off x="-787608" y="4985175"/>
              <a:ext cx="136070" cy="37723"/>
            </a:xfrm>
            <a:custGeom>
              <a:avLst/>
              <a:gdLst/>
              <a:ahLst/>
              <a:cxnLst/>
              <a:rect l="l" t="t" r="r" b="b"/>
              <a:pathLst>
                <a:path w="2359" h="654" extrusionOk="0">
                  <a:moveTo>
                    <a:pt x="2328" y="0"/>
                  </a:moveTo>
                  <a:cubicBezTo>
                    <a:pt x="2327" y="0"/>
                    <a:pt x="2326" y="0"/>
                    <a:pt x="2325" y="0"/>
                  </a:cubicBezTo>
                  <a:lnTo>
                    <a:pt x="2320" y="0"/>
                  </a:lnTo>
                  <a:lnTo>
                    <a:pt x="0" y="602"/>
                  </a:lnTo>
                  <a:lnTo>
                    <a:pt x="22" y="653"/>
                  </a:lnTo>
                  <a:lnTo>
                    <a:pt x="2334" y="56"/>
                  </a:lnTo>
                  <a:cubicBezTo>
                    <a:pt x="2349" y="54"/>
                    <a:pt x="2359" y="34"/>
                    <a:pt x="2354" y="22"/>
                  </a:cubicBezTo>
                  <a:cubicBezTo>
                    <a:pt x="2352" y="9"/>
                    <a:pt x="2340" y="0"/>
                    <a:pt x="2328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21"/>
            <p:cNvSpPr/>
            <p:nvPr/>
          </p:nvSpPr>
          <p:spPr>
            <a:xfrm rot="-678917" flipH="1">
              <a:off x="-679694" y="4746587"/>
              <a:ext cx="75908" cy="268852"/>
            </a:xfrm>
            <a:custGeom>
              <a:avLst/>
              <a:gdLst/>
              <a:ahLst/>
              <a:cxnLst/>
              <a:rect l="l" t="t" r="r" b="b"/>
              <a:pathLst>
                <a:path w="1316" h="4661" extrusionOk="0">
                  <a:moveTo>
                    <a:pt x="33" y="1"/>
                  </a:moveTo>
                  <a:cubicBezTo>
                    <a:pt x="30" y="1"/>
                    <a:pt x="27" y="1"/>
                    <a:pt x="24" y="2"/>
                  </a:cubicBezTo>
                  <a:cubicBezTo>
                    <a:pt x="7" y="5"/>
                    <a:pt x="0" y="19"/>
                    <a:pt x="3" y="34"/>
                  </a:cubicBezTo>
                  <a:lnTo>
                    <a:pt x="1155" y="4277"/>
                  </a:lnTo>
                  <a:lnTo>
                    <a:pt x="1315" y="4660"/>
                  </a:lnTo>
                  <a:lnTo>
                    <a:pt x="56" y="19"/>
                  </a:lnTo>
                  <a:cubicBezTo>
                    <a:pt x="54" y="8"/>
                    <a:pt x="44" y="1"/>
                    <a:pt x="33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3" name="Google Shape;1653;p21"/>
            <p:cNvGrpSpPr/>
            <p:nvPr/>
          </p:nvGrpSpPr>
          <p:grpSpPr>
            <a:xfrm rot="-678859" flipH="1">
              <a:off x="-1650365" y="3241271"/>
              <a:ext cx="1505393" cy="2212400"/>
              <a:chOff x="-1140441" y="200517"/>
              <a:chExt cx="1470109" cy="2160545"/>
            </a:xfrm>
          </p:grpSpPr>
          <p:sp>
            <p:nvSpPr>
              <p:cNvPr id="1654" name="Google Shape;1654;p21"/>
              <p:cNvSpPr/>
              <p:nvPr/>
            </p:nvSpPr>
            <p:spPr>
              <a:xfrm>
                <a:off x="-926552" y="1635045"/>
                <a:ext cx="273933" cy="97789"/>
              </a:xfrm>
              <a:custGeom>
                <a:avLst/>
                <a:gdLst/>
                <a:ahLst/>
                <a:cxnLst/>
                <a:rect l="l" t="t" r="r" b="b"/>
                <a:pathLst>
                  <a:path w="4863" h="1736" extrusionOk="0">
                    <a:moveTo>
                      <a:pt x="4840" y="1"/>
                    </a:moveTo>
                    <a:lnTo>
                      <a:pt x="0" y="1680"/>
                    </a:lnTo>
                    <a:lnTo>
                      <a:pt x="12" y="1736"/>
                    </a:lnTo>
                    <a:lnTo>
                      <a:pt x="4862" y="52"/>
                    </a:lnTo>
                    <a:lnTo>
                      <a:pt x="4840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21"/>
              <p:cNvSpPr/>
              <p:nvPr/>
            </p:nvSpPr>
            <p:spPr>
              <a:xfrm>
                <a:off x="-653910" y="1293566"/>
                <a:ext cx="983578" cy="344402"/>
              </a:xfrm>
              <a:custGeom>
                <a:avLst/>
                <a:gdLst/>
                <a:ahLst/>
                <a:cxnLst/>
                <a:rect l="l" t="t" r="r" b="b"/>
                <a:pathLst>
                  <a:path w="17461" h="6114" extrusionOk="0">
                    <a:moveTo>
                      <a:pt x="17441" y="0"/>
                    </a:moveTo>
                    <a:lnTo>
                      <a:pt x="0" y="6063"/>
                    </a:lnTo>
                    <a:lnTo>
                      <a:pt x="22" y="6114"/>
                    </a:lnTo>
                    <a:lnTo>
                      <a:pt x="11859" y="2002"/>
                    </a:lnTo>
                    <a:lnTo>
                      <a:pt x="17461" y="97"/>
                    </a:lnTo>
                    <a:lnTo>
                      <a:pt x="174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21"/>
              <p:cNvSpPr/>
              <p:nvPr/>
            </p:nvSpPr>
            <p:spPr>
              <a:xfrm>
                <a:off x="-953197" y="1517651"/>
                <a:ext cx="250781" cy="91649"/>
              </a:xfrm>
              <a:custGeom>
                <a:avLst/>
                <a:gdLst/>
                <a:ahLst/>
                <a:cxnLst/>
                <a:rect l="l" t="t" r="r" b="b"/>
                <a:pathLst>
                  <a:path w="4452" h="1627" extrusionOk="0">
                    <a:moveTo>
                      <a:pt x="4433" y="1"/>
                    </a:moveTo>
                    <a:lnTo>
                      <a:pt x="0" y="1571"/>
                    </a:lnTo>
                    <a:lnTo>
                      <a:pt x="12" y="1626"/>
                    </a:lnTo>
                    <a:lnTo>
                      <a:pt x="4452" y="52"/>
                    </a:lnTo>
                    <a:lnTo>
                      <a:pt x="4433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21"/>
              <p:cNvSpPr/>
              <p:nvPr/>
            </p:nvSpPr>
            <p:spPr>
              <a:xfrm>
                <a:off x="-703537" y="1364600"/>
                <a:ext cx="432051" cy="155978"/>
              </a:xfrm>
              <a:custGeom>
                <a:avLst/>
                <a:gdLst/>
                <a:ahLst/>
                <a:cxnLst/>
                <a:rect l="l" t="t" r="r" b="b"/>
                <a:pathLst>
                  <a:path w="7670" h="2769" extrusionOk="0">
                    <a:moveTo>
                      <a:pt x="7669" y="1"/>
                    </a:moveTo>
                    <a:lnTo>
                      <a:pt x="7585" y="30"/>
                    </a:lnTo>
                    <a:lnTo>
                      <a:pt x="1" y="2718"/>
                    </a:lnTo>
                    <a:lnTo>
                      <a:pt x="20" y="2769"/>
                    </a:lnTo>
                    <a:lnTo>
                      <a:pt x="7536" y="107"/>
                    </a:lnTo>
                    <a:lnTo>
                      <a:pt x="7621" y="76"/>
                    </a:lnTo>
                    <a:lnTo>
                      <a:pt x="7669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21"/>
              <p:cNvSpPr/>
              <p:nvPr/>
            </p:nvSpPr>
            <p:spPr>
              <a:xfrm>
                <a:off x="-655318" y="1571166"/>
                <a:ext cx="212589" cy="150457"/>
              </a:xfrm>
              <a:custGeom>
                <a:avLst/>
                <a:gdLst/>
                <a:ahLst/>
                <a:cxnLst/>
                <a:rect l="l" t="t" r="r" b="b"/>
                <a:pathLst>
                  <a:path w="3774" h="2671" extrusionOk="0">
                    <a:moveTo>
                      <a:pt x="3278" y="0"/>
                    </a:moveTo>
                    <a:cubicBezTo>
                      <a:pt x="3276" y="0"/>
                      <a:pt x="3273" y="1"/>
                      <a:pt x="3271" y="2"/>
                    </a:cubicBezTo>
                    <a:lnTo>
                      <a:pt x="25" y="1130"/>
                    </a:lnTo>
                    <a:cubicBezTo>
                      <a:pt x="11" y="1137"/>
                      <a:pt x="1" y="1152"/>
                      <a:pt x="8" y="1166"/>
                    </a:cubicBezTo>
                    <a:cubicBezTo>
                      <a:pt x="12" y="1180"/>
                      <a:pt x="24" y="1187"/>
                      <a:pt x="36" y="1187"/>
                    </a:cubicBezTo>
                    <a:cubicBezTo>
                      <a:pt x="39" y="1187"/>
                      <a:pt x="42" y="1187"/>
                      <a:pt x="45" y="1186"/>
                    </a:cubicBezTo>
                    <a:lnTo>
                      <a:pt x="3262" y="70"/>
                    </a:lnTo>
                    <a:lnTo>
                      <a:pt x="3710" y="1673"/>
                    </a:lnTo>
                    <a:lnTo>
                      <a:pt x="656" y="2617"/>
                    </a:lnTo>
                    <a:cubicBezTo>
                      <a:pt x="641" y="2620"/>
                      <a:pt x="632" y="2634"/>
                      <a:pt x="639" y="2651"/>
                    </a:cubicBezTo>
                    <a:cubicBezTo>
                      <a:pt x="641" y="2661"/>
                      <a:pt x="654" y="2671"/>
                      <a:pt x="666" y="2671"/>
                    </a:cubicBezTo>
                    <a:cubicBezTo>
                      <a:pt x="668" y="2671"/>
                      <a:pt x="673" y="2671"/>
                      <a:pt x="673" y="2668"/>
                    </a:cubicBezTo>
                    <a:lnTo>
                      <a:pt x="3754" y="1717"/>
                    </a:lnTo>
                    <a:cubicBezTo>
                      <a:pt x="3766" y="1712"/>
                      <a:pt x="3774" y="1698"/>
                      <a:pt x="3771" y="1683"/>
                    </a:cubicBezTo>
                    <a:lnTo>
                      <a:pt x="3308" y="24"/>
                    </a:lnTo>
                    <a:cubicBezTo>
                      <a:pt x="3305" y="14"/>
                      <a:pt x="3298" y="9"/>
                      <a:pt x="3293" y="7"/>
                    </a:cubicBezTo>
                    <a:cubicBezTo>
                      <a:pt x="3289" y="2"/>
                      <a:pt x="3283" y="0"/>
                      <a:pt x="32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21"/>
              <p:cNvSpPr/>
              <p:nvPr/>
            </p:nvSpPr>
            <p:spPr>
              <a:xfrm>
                <a:off x="-525588" y="1655156"/>
                <a:ext cx="10139" cy="32840"/>
              </a:xfrm>
              <a:custGeom>
                <a:avLst/>
                <a:gdLst/>
                <a:ahLst/>
                <a:cxnLst/>
                <a:rect l="l" t="t" r="r" b="b"/>
                <a:pathLst>
                  <a:path w="180" h="583" extrusionOk="0">
                    <a:moveTo>
                      <a:pt x="29" y="0"/>
                    </a:moveTo>
                    <a:cubicBezTo>
                      <a:pt x="28" y="0"/>
                      <a:pt x="26" y="0"/>
                      <a:pt x="25" y="1"/>
                    </a:cubicBezTo>
                    <a:cubicBezTo>
                      <a:pt x="10" y="3"/>
                      <a:pt x="0" y="20"/>
                      <a:pt x="3" y="34"/>
                    </a:cubicBezTo>
                    <a:lnTo>
                      <a:pt x="122" y="561"/>
                    </a:lnTo>
                    <a:cubicBezTo>
                      <a:pt x="124" y="573"/>
                      <a:pt x="136" y="583"/>
                      <a:pt x="148" y="583"/>
                    </a:cubicBezTo>
                    <a:lnTo>
                      <a:pt x="156" y="583"/>
                    </a:lnTo>
                    <a:cubicBezTo>
                      <a:pt x="170" y="580"/>
                      <a:pt x="180" y="566"/>
                      <a:pt x="177" y="549"/>
                    </a:cubicBezTo>
                    <a:lnTo>
                      <a:pt x="59" y="22"/>
                    </a:lnTo>
                    <a:cubicBezTo>
                      <a:pt x="56" y="9"/>
                      <a:pt x="42" y="0"/>
                      <a:pt x="2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21"/>
              <p:cNvSpPr/>
              <p:nvPr/>
            </p:nvSpPr>
            <p:spPr>
              <a:xfrm>
                <a:off x="-692328" y="1707318"/>
                <a:ext cx="18251" cy="34530"/>
              </a:xfrm>
              <a:custGeom>
                <a:avLst/>
                <a:gdLst/>
                <a:ahLst/>
                <a:cxnLst/>
                <a:rect l="l" t="t" r="r" b="b"/>
                <a:pathLst>
                  <a:path w="324" h="613" extrusionOk="0">
                    <a:moveTo>
                      <a:pt x="31" y="1"/>
                    </a:moveTo>
                    <a:cubicBezTo>
                      <a:pt x="28" y="1"/>
                      <a:pt x="24" y="2"/>
                      <a:pt x="20" y="4"/>
                    </a:cubicBezTo>
                    <a:cubicBezTo>
                      <a:pt x="8" y="9"/>
                      <a:pt x="0" y="23"/>
                      <a:pt x="8" y="40"/>
                    </a:cubicBezTo>
                    <a:lnTo>
                      <a:pt x="267" y="598"/>
                    </a:lnTo>
                    <a:cubicBezTo>
                      <a:pt x="270" y="605"/>
                      <a:pt x="282" y="613"/>
                      <a:pt x="292" y="613"/>
                    </a:cubicBezTo>
                    <a:lnTo>
                      <a:pt x="304" y="613"/>
                    </a:lnTo>
                    <a:cubicBezTo>
                      <a:pt x="316" y="605"/>
                      <a:pt x="323" y="591"/>
                      <a:pt x="316" y="576"/>
                    </a:cubicBezTo>
                    <a:lnTo>
                      <a:pt x="56" y="18"/>
                    </a:lnTo>
                    <a:cubicBezTo>
                      <a:pt x="51" y="8"/>
                      <a:pt x="42" y="1"/>
                      <a:pt x="3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21"/>
              <p:cNvSpPr/>
              <p:nvPr/>
            </p:nvSpPr>
            <p:spPr>
              <a:xfrm>
                <a:off x="-778007" y="1635214"/>
                <a:ext cx="160878" cy="130855"/>
              </a:xfrm>
              <a:custGeom>
                <a:avLst/>
                <a:gdLst/>
                <a:ahLst/>
                <a:cxnLst/>
                <a:rect l="l" t="t" r="r" b="b"/>
                <a:pathLst>
                  <a:path w="2856" h="2323" extrusionOk="0">
                    <a:moveTo>
                      <a:pt x="2203" y="0"/>
                    </a:moveTo>
                    <a:lnTo>
                      <a:pt x="17" y="757"/>
                    </a:lnTo>
                    <a:cubicBezTo>
                      <a:pt x="12" y="762"/>
                      <a:pt x="5" y="767"/>
                      <a:pt x="3" y="774"/>
                    </a:cubicBezTo>
                    <a:cubicBezTo>
                      <a:pt x="0" y="779"/>
                      <a:pt x="0" y="784"/>
                      <a:pt x="3" y="794"/>
                    </a:cubicBezTo>
                    <a:lnTo>
                      <a:pt x="561" y="2305"/>
                    </a:lnTo>
                    <a:cubicBezTo>
                      <a:pt x="566" y="2317"/>
                      <a:pt x="575" y="2322"/>
                      <a:pt x="587" y="2322"/>
                    </a:cubicBezTo>
                    <a:cubicBezTo>
                      <a:pt x="590" y="2322"/>
                      <a:pt x="595" y="2322"/>
                      <a:pt x="597" y="2320"/>
                    </a:cubicBezTo>
                    <a:cubicBezTo>
                      <a:pt x="619" y="2312"/>
                      <a:pt x="2456" y="1674"/>
                      <a:pt x="2856" y="1534"/>
                    </a:cubicBezTo>
                    <a:lnTo>
                      <a:pt x="2832" y="1483"/>
                    </a:lnTo>
                    <a:cubicBezTo>
                      <a:pt x="2451" y="1616"/>
                      <a:pt x="840" y="2177"/>
                      <a:pt x="602" y="2259"/>
                    </a:cubicBezTo>
                    <a:lnTo>
                      <a:pt x="63" y="801"/>
                    </a:lnTo>
                    <a:lnTo>
                      <a:pt x="2223" y="51"/>
                    </a:lnTo>
                    <a:lnTo>
                      <a:pt x="2225" y="51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21"/>
              <p:cNvSpPr/>
              <p:nvPr/>
            </p:nvSpPr>
            <p:spPr>
              <a:xfrm>
                <a:off x="-233962" y="1373218"/>
                <a:ext cx="526348" cy="845006"/>
              </a:xfrm>
              <a:custGeom>
                <a:avLst/>
                <a:gdLst/>
                <a:ahLst/>
                <a:cxnLst/>
                <a:rect l="l" t="t" r="r" b="b"/>
                <a:pathLst>
                  <a:path w="9344" h="15001" extrusionOk="0">
                    <a:moveTo>
                      <a:pt x="6061" y="68"/>
                    </a:moveTo>
                    <a:lnTo>
                      <a:pt x="6563" y="1854"/>
                    </a:lnTo>
                    <a:lnTo>
                      <a:pt x="5188" y="2279"/>
                    </a:lnTo>
                    <a:lnTo>
                      <a:pt x="5188" y="2266"/>
                    </a:lnTo>
                    <a:lnTo>
                      <a:pt x="5054" y="1679"/>
                    </a:lnTo>
                    <a:cubicBezTo>
                      <a:pt x="5052" y="1662"/>
                      <a:pt x="5039" y="1655"/>
                      <a:pt x="5024" y="1655"/>
                    </a:cubicBezTo>
                    <a:cubicBezTo>
                      <a:pt x="5022" y="1655"/>
                      <a:pt x="5020" y="1655"/>
                      <a:pt x="5018" y="1655"/>
                    </a:cubicBezTo>
                    <a:cubicBezTo>
                      <a:pt x="5001" y="1658"/>
                      <a:pt x="4991" y="1674"/>
                      <a:pt x="4993" y="1691"/>
                    </a:cubicBezTo>
                    <a:lnTo>
                      <a:pt x="5127" y="2279"/>
                    </a:lnTo>
                    <a:cubicBezTo>
                      <a:pt x="5127" y="2286"/>
                      <a:pt x="5134" y="2291"/>
                      <a:pt x="5137" y="2293"/>
                    </a:cubicBezTo>
                    <a:lnTo>
                      <a:pt x="3157" y="2907"/>
                    </a:lnTo>
                    <a:cubicBezTo>
                      <a:pt x="3150" y="2907"/>
                      <a:pt x="3147" y="2909"/>
                      <a:pt x="3145" y="2917"/>
                    </a:cubicBezTo>
                    <a:cubicBezTo>
                      <a:pt x="2951" y="2982"/>
                      <a:pt x="2499" y="3140"/>
                      <a:pt x="2034" y="3300"/>
                    </a:cubicBezTo>
                    <a:lnTo>
                      <a:pt x="1755" y="2701"/>
                    </a:lnTo>
                    <a:cubicBezTo>
                      <a:pt x="1749" y="2690"/>
                      <a:pt x="1739" y="2683"/>
                      <a:pt x="1727" y="2683"/>
                    </a:cubicBezTo>
                    <a:cubicBezTo>
                      <a:pt x="1723" y="2683"/>
                      <a:pt x="1718" y="2684"/>
                      <a:pt x="1713" y="2686"/>
                    </a:cubicBezTo>
                    <a:cubicBezTo>
                      <a:pt x="1699" y="2693"/>
                      <a:pt x="1692" y="2713"/>
                      <a:pt x="1699" y="2727"/>
                    </a:cubicBezTo>
                    <a:lnTo>
                      <a:pt x="1973" y="3322"/>
                    </a:lnTo>
                    <a:cubicBezTo>
                      <a:pt x="1776" y="3392"/>
                      <a:pt x="1580" y="3458"/>
                      <a:pt x="1398" y="3523"/>
                    </a:cubicBezTo>
                    <a:cubicBezTo>
                      <a:pt x="1049" y="3644"/>
                      <a:pt x="765" y="3744"/>
                      <a:pt x="670" y="3778"/>
                    </a:cubicBezTo>
                    <a:lnTo>
                      <a:pt x="71" y="2150"/>
                    </a:lnTo>
                    <a:lnTo>
                      <a:pt x="2478" y="1313"/>
                    </a:lnTo>
                    <a:lnTo>
                      <a:pt x="2480" y="1313"/>
                    </a:lnTo>
                    <a:lnTo>
                      <a:pt x="6061" y="68"/>
                    </a:lnTo>
                    <a:close/>
                    <a:moveTo>
                      <a:pt x="6575" y="1915"/>
                    </a:moveTo>
                    <a:lnTo>
                      <a:pt x="7725" y="7005"/>
                    </a:lnTo>
                    <a:lnTo>
                      <a:pt x="5205" y="7657"/>
                    </a:lnTo>
                    <a:lnTo>
                      <a:pt x="3873" y="2749"/>
                    </a:lnTo>
                    <a:lnTo>
                      <a:pt x="6575" y="1915"/>
                    </a:lnTo>
                    <a:close/>
                    <a:moveTo>
                      <a:pt x="3812" y="2771"/>
                    </a:moveTo>
                    <a:lnTo>
                      <a:pt x="5095" y="7495"/>
                    </a:lnTo>
                    <a:lnTo>
                      <a:pt x="5095" y="7495"/>
                    </a:lnTo>
                    <a:lnTo>
                      <a:pt x="5095" y="7495"/>
                    </a:lnTo>
                    <a:cubicBezTo>
                      <a:pt x="5098" y="7504"/>
                      <a:pt x="5112" y="7565"/>
                      <a:pt x="5141" y="7674"/>
                    </a:cubicBezTo>
                    <a:lnTo>
                      <a:pt x="2723" y="8303"/>
                    </a:lnTo>
                    <a:lnTo>
                      <a:pt x="1444" y="3572"/>
                    </a:lnTo>
                    <a:cubicBezTo>
                      <a:pt x="2080" y="3351"/>
                      <a:pt x="2914" y="3062"/>
                      <a:pt x="3179" y="2968"/>
                    </a:cubicBezTo>
                    <a:lnTo>
                      <a:pt x="3812" y="2771"/>
                    </a:lnTo>
                    <a:close/>
                    <a:moveTo>
                      <a:pt x="7733" y="7068"/>
                    </a:moveTo>
                    <a:lnTo>
                      <a:pt x="9050" y="12910"/>
                    </a:lnTo>
                    <a:lnTo>
                      <a:pt x="7575" y="13288"/>
                    </a:lnTo>
                    <a:cubicBezTo>
                      <a:pt x="7568" y="13291"/>
                      <a:pt x="7560" y="13300"/>
                      <a:pt x="7558" y="13312"/>
                    </a:cubicBezTo>
                    <a:lnTo>
                      <a:pt x="7548" y="13293"/>
                    </a:lnTo>
                    <a:lnTo>
                      <a:pt x="6621" y="13543"/>
                    </a:lnTo>
                    <a:cubicBezTo>
                      <a:pt x="6406" y="12616"/>
                      <a:pt x="5363" y="8309"/>
                      <a:pt x="5270" y="7923"/>
                    </a:cubicBezTo>
                    <a:lnTo>
                      <a:pt x="5270" y="7923"/>
                    </a:lnTo>
                    <a:lnTo>
                      <a:pt x="5270" y="7924"/>
                    </a:lnTo>
                    <a:lnTo>
                      <a:pt x="5267" y="7913"/>
                    </a:lnTo>
                    <a:lnTo>
                      <a:pt x="5267" y="7913"/>
                    </a:lnTo>
                    <a:cubicBezTo>
                      <a:pt x="5264" y="7901"/>
                      <a:pt x="5263" y="7895"/>
                      <a:pt x="5263" y="7895"/>
                    </a:cubicBezTo>
                    <a:lnTo>
                      <a:pt x="5262" y="7893"/>
                    </a:lnTo>
                    <a:lnTo>
                      <a:pt x="5217" y="7720"/>
                    </a:lnTo>
                    <a:lnTo>
                      <a:pt x="7733" y="7068"/>
                    </a:lnTo>
                    <a:close/>
                    <a:moveTo>
                      <a:pt x="5154" y="7735"/>
                    </a:moveTo>
                    <a:cubicBezTo>
                      <a:pt x="5379" y="8652"/>
                      <a:pt x="6192" y="11959"/>
                      <a:pt x="6561" y="13560"/>
                    </a:cubicBezTo>
                    <a:lnTo>
                      <a:pt x="4309" y="14162"/>
                    </a:lnTo>
                    <a:lnTo>
                      <a:pt x="2740" y="8363"/>
                    </a:lnTo>
                    <a:lnTo>
                      <a:pt x="5154" y="7735"/>
                    </a:lnTo>
                    <a:close/>
                    <a:moveTo>
                      <a:pt x="1383" y="3594"/>
                    </a:moveTo>
                    <a:lnTo>
                      <a:pt x="4251" y="14191"/>
                    </a:lnTo>
                    <a:lnTo>
                      <a:pt x="4009" y="14504"/>
                    </a:lnTo>
                    <a:lnTo>
                      <a:pt x="1054" y="3708"/>
                    </a:lnTo>
                    <a:cubicBezTo>
                      <a:pt x="1151" y="3674"/>
                      <a:pt x="1262" y="3635"/>
                      <a:pt x="1383" y="3594"/>
                    </a:cubicBezTo>
                    <a:close/>
                    <a:moveTo>
                      <a:pt x="9074" y="12965"/>
                    </a:moveTo>
                    <a:lnTo>
                      <a:pt x="9273" y="13528"/>
                    </a:lnTo>
                    <a:lnTo>
                      <a:pt x="7805" y="13885"/>
                    </a:lnTo>
                    <a:lnTo>
                      <a:pt x="7803" y="13885"/>
                    </a:lnTo>
                    <a:lnTo>
                      <a:pt x="3773" y="14916"/>
                    </a:lnTo>
                    <a:lnTo>
                      <a:pt x="4025" y="14591"/>
                    </a:lnTo>
                    <a:lnTo>
                      <a:pt x="4309" y="14225"/>
                    </a:lnTo>
                    <a:lnTo>
                      <a:pt x="7575" y="13351"/>
                    </a:lnTo>
                    <a:lnTo>
                      <a:pt x="7570" y="13339"/>
                    </a:lnTo>
                    <a:lnTo>
                      <a:pt x="7570" y="13339"/>
                    </a:lnTo>
                    <a:cubicBezTo>
                      <a:pt x="7575" y="13342"/>
                      <a:pt x="7582" y="13346"/>
                      <a:pt x="7587" y="13346"/>
                    </a:cubicBezTo>
                    <a:lnTo>
                      <a:pt x="7597" y="13346"/>
                    </a:lnTo>
                    <a:lnTo>
                      <a:pt x="9074" y="12965"/>
                    </a:lnTo>
                    <a:close/>
                    <a:moveTo>
                      <a:pt x="6079" y="1"/>
                    </a:moveTo>
                    <a:cubicBezTo>
                      <a:pt x="6076" y="1"/>
                      <a:pt x="6074" y="1"/>
                      <a:pt x="6071" y="3"/>
                    </a:cubicBezTo>
                    <a:lnTo>
                      <a:pt x="2456" y="1257"/>
                    </a:lnTo>
                    <a:cubicBezTo>
                      <a:pt x="2456" y="1257"/>
                      <a:pt x="2453" y="1257"/>
                      <a:pt x="2453" y="1260"/>
                    </a:cubicBezTo>
                    <a:lnTo>
                      <a:pt x="22" y="2104"/>
                    </a:lnTo>
                    <a:cubicBezTo>
                      <a:pt x="13" y="2106"/>
                      <a:pt x="5" y="2114"/>
                      <a:pt x="3" y="2118"/>
                    </a:cubicBezTo>
                    <a:cubicBezTo>
                      <a:pt x="1" y="2126"/>
                      <a:pt x="1" y="2133"/>
                      <a:pt x="3" y="2143"/>
                    </a:cubicBezTo>
                    <a:lnTo>
                      <a:pt x="624" y="3826"/>
                    </a:lnTo>
                    <a:cubicBezTo>
                      <a:pt x="629" y="3839"/>
                      <a:pt x="644" y="3848"/>
                      <a:pt x="656" y="3848"/>
                    </a:cubicBezTo>
                    <a:cubicBezTo>
                      <a:pt x="658" y="3848"/>
                      <a:pt x="660" y="3848"/>
                      <a:pt x="665" y="3843"/>
                    </a:cubicBezTo>
                    <a:cubicBezTo>
                      <a:pt x="670" y="3841"/>
                      <a:pt x="796" y="3800"/>
                      <a:pt x="998" y="3729"/>
                    </a:cubicBezTo>
                    <a:lnTo>
                      <a:pt x="3965" y="14564"/>
                    </a:lnTo>
                    <a:lnTo>
                      <a:pt x="3664" y="14950"/>
                    </a:lnTo>
                    <a:cubicBezTo>
                      <a:pt x="3654" y="14960"/>
                      <a:pt x="3654" y="14974"/>
                      <a:pt x="3664" y="14986"/>
                    </a:cubicBezTo>
                    <a:cubicBezTo>
                      <a:pt x="3669" y="14996"/>
                      <a:pt x="3679" y="15001"/>
                      <a:pt x="3688" y="15001"/>
                    </a:cubicBezTo>
                    <a:lnTo>
                      <a:pt x="3696" y="15001"/>
                    </a:lnTo>
                    <a:lnTo>
                      <a:pt x="7815" y="13948"/>
                    </a:lnTo>
                    <a:lnTo>
                      <a:pt x="7817" y="13948"/>
                    </a:lnTo>
                    <a:lnTo>
                      <a:pt x="9317" y="13582"/>
                    </a:lnTo>
                    <a:cubicBezTo>
                      <a:pt x="9324" y="13579"/>
                      <a:pt x="9331" y="13577"/>
                      <a:pt x="9336" y="13567"/>
                    </a:cubicBezTo>
                    <a:cubicBezTo>
                      <a:pt x="9343" y="13557"/>
                      <a:pt x="9343" y="13548"/>
                      <a:pt x="9341" y="13540"/>
                    </a:cubicBezTo>
                    <a:lnTo>
                      <a:pt x="9123" y="12922"/>
                    </a:lnTo>
                    <a:lnTo>
                      <a:pt x="7791" y="7022"/>
                    </a:lnTo>
                    <a:lnTo>
                      <a:pt x="7791" y="7019"/>
                    </a:lnTo>
                    <a:lnTo>
                      <a:pt x="6629" y="1869"/>
                    </a:lnTo>
                    <a:lnTo>
                      <a:pt x="6112" y="22"/>
                    </a:lnTo>
                    <a:cubicBezTo>
                      <a:pt x="6107" y="13"/>
                      <a:pt x="6102" y="8"/>
                      <a:pt x="6095" y="5"/>
                    </a:cubicBezTo>
                    <a:cubicBezTo>
                      <a:pt x="6090" y="4"/>
                      <a:pt x="6085" y="1"/>
                      <a:pt x="607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63" name="Google Shape;1663;p21"/>
              <p:cNvGrpSpPr/>
              <p:nvPr/>
            </p:nvGrpSpPr>
            <p:grpSpPr>
              <a:xfrm>
                <a:off x="-1140441" y="200517"/>
                <a:ext cx="1185466" cy="2160545"/>
                <a:chOff x="-1140441" y="200517"/>
                <a:chExt cx="1185466" cy="2160545"/>
              </a:xfrm>
            </p:grpSpPr>
            <p:sp>
              <p:nvSpPr>
                <p:cNvPr id="1664" name="Google Shape;1664;p21"/>
                <p:cNvSpPr/>
                <p:nvPr/>
              </p:nvSpPr>
              <p:spPr>
                <a:xfrm>
                  <a:off x="-703932" y="1421043"/>
                  <a:ext cx="191916" cy="1016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7" h="1804" extrusionOk="0">
                      <a:moveTo>
                        <a:pt x="3198" y="1"/>
                      </a:moveTo>
                      <a:cubicBezTo>
                        <a:pt x="3195" y="1"/>
                        <a:pt x="3192" y="1"/>
                        <a:pt x="3188" y="3"/>
                      </a:cubicBezTo>
                      <a:cubicBezTo>
                        <a:pt x="3174" y="8"/>
                        <a:pt x="3164" y="22"/>
                        <a:pt x="3169" y="39"/>
                      </a:cubicBezTo>
                      <a:lnTo>
                        <a:pt x="3336" y="537"/>
                      </a:lnTo>
                      <a:lnTo>
                        <a:pt x="22" y="1750"/>
                      </a:lnTo>
                      <a:cubicBezTo>
                        <a:pt x="10" y="1755"/>
                        <a:pt x="0" y="1769"/>
                        <a:pt x="8" y="1786"/>
                      </a:cubicBezTo>
                      <a:cubicBezTo>
                        <a:pt x="12" y="1798"/>
                        <a:pt x="22" y="1803"/>
                        <a:pt x="34" y="1803"/>
                      </a:cubicBezTo>
                      <a:cubicBezTo>
                        <a:pt x="37" y="1803"/>
                        <a:pt x="39" y="1803"/>
                        <a:pt x="42" y="1801"/>
                      </a:cubicBezTo>
                      <a:lnTo>
                        <a:pt x="3385" y="578"/>
                      </a:lnTo>
                      <a:cubicBezTo>
                        <a:pt x="3397" y="573"/>
                        <a:pt x="3407" y="556"/>
                        <a:pt x="3399" y="542"/>
                      </a:cubicBezTo>
                      <a:lnTo>
                        <a:pt x="3225" y="20"/>
                      </a:lnTo>
                      <a:cubicBezTo>
                        <a:pt x="3219" y="9"/>
                        <a:pt x="3209" y="1"/>
                        <a:pt x="319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5" name="Google Shape;1665;p21"/>
                <p:cNvSpPr/>
                <p:nvPr/>
              </p:nvSpPr>
              <p:spPr>
                <a:xfrm>
                  <a:off x="-850336" y="844833"/>
                  <a:ext cx="175975" cy="636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4" h="11295" extrusionOk="0">
                      <a:moveTo>
                        <a:pt x="27" y="1"/>
                      </a:moveTo>
                      <a:cubicBezTo>
                        <a:pt x="26" y="1"/>
                        <a:pt x="24" y="1"/>
                        <a:pt x="23" y="1"/>
                      </a:cubicBezTo>
                      <a:cubicBezTo>
                        <a:pt x="11" y="6"/>
                        <a:pt x="1" y="21"/>
                        <a:pt x="3" y="35"/>
                      </a:cubicBezTo>
                      <a:lnTo>
                        <a:pt x="3070" y="11275"/>
                      </a:lnTo>
                      <a:cubicBezTo>
                        <a:pt x="3072" y="11287"/>
                        <a:pt x="3084" y="11295"/>
                        <a:pt x="3097" y="11295"/>
                      </a:cubicBezTo>
                      <a:cubicBezTo>
                        <a:pt x="3097" y="11295"/>
                        <a:pt x="3099" y="11295"/>
                        <a:pt x="3104" y="11292"/>
                      </a:cubicBezTo>
                      <a:cubicBezTo>
                        <a:pt x="3116" y="11290"/>
                        <a:pt x="3123" y="11275"/>
                        <a:pt x="3121" y="11258"/>
                      </a:cubicBezTo>
                      <a:lnTo>
                        <a:pt x="54" y="21"/>
                      </a:lnTo>
                      <a:cubicBezTo>
                        <a:pt x="52" y="10"/>
                        <a:pt x="40" y="1"/>
                        <a:pt x="2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6" name="Google Shape;1666;p21"/>
                <p:cNvSpPr/>
                <p:nvPr/>
              </p:nvSpPr>
              <p:spPr>
                <a:xfrm>
                  <a:off x="-869151" y="1032359"/>
                  <a:ext cx="251344" cy="1025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2" h="1821" extrusionOk="0">
                      <a:moveTo>
                        <a:pt x="4432" y="0"/>
                      </a:moveTo>
                      <a:cubicBezTo>
                        <a:pt x="4428" y="0"/>
                        <a:pt x="4424" y="1"/>
                        <a:pt x="4420" y="3"/>
                      </a:cubicBezTo>
                      <a:lnTo>
                        <a:pt x="22" y="1765"/>
                      </a:lnTo>
                      <a:cubicBezTo>
                        <a:pt x="7" y="1772"/>
                        <a:pt x="0" y="1786"/>
                        <a:pt x="7" y="1801"/>
                      </a:cubicBezTo>
                      <a:cubicBezTo>
                        <a:pt x="12" y="1813"/>
                        <a:pt x="22" y="1820"/>
                        <a:pt x="34" y="1820"/>
                      </a:cubicBezTo>
                      <a:cubicBezTo>
                        <a:pt x="37" y="1820"/>
                        <a:pt x="44" y="1820"/>
                        <a:pt x="44" y="1816"/>
                      </a:cubicBezTo>
                      <a:lnTo>
                        <a:pt x="4440" y="54"/>
                      </a:lnTo>
                      <a:cubicBezTo>
                        <a:pt x="4457" y="49"/>
                        <a:pt x="4462" y="32"/>
                        <a:pt x="4457" y="18"/>
                      </a:cubicBezTo>
                      <a:cubicBezTo>
                        <a:pt x="4452" y="7"/>
                        <a:pt x="4442" y="0"/>
                        <a:pt x="443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7" name="Google Shape;1667;p21"/>
                <p:cNvSpPr/>
                <p:nvPr/>
              </p:nvSpPr>
              <p:spPr>
                <a:xfrm>
                  <a:off x="-974377" y="890911"/>
                  <a:ext cx="261484" cy="6318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42" h="11217" extrusionOk="0">
                      <a:moveTo>
                        <a:pt x="32" y="1"/>
                      </a:moveTo>
                      <a:cubicBezTo>
                        <a:pt x="29" y="1"/>
                        <a:pt x="25" y="2"/>
                        <a:pt x="22" y="3"/>
                      </a:cubicBezTo>
                      <a:cubicBezTo>
                        <a:pt x="7" y="6"/>
                        <a:pt x="0" y="20"/>
                        <a:pt x="5" y="37"/>
                      </a:cubicBezTo>
                      <a:lnTo>
                        <a:pt x="3394" y="11180"/>
                      </a:lnTo>
                      <a:lnTo>
                        <a:pt x="3401" y="11197"/>
                      </a:lnTo>
                      <a:cubicBezTo>
                        <a:pt x="3404" y="11204"/>
                        <a:pt x="3409" y="11212"/>
                        <a:pt x="3416" y="11214"/>
                      </a:cubicBezTo>
                      <a:cubicBezTo>
                        <a:pt x="3418" y="11214"/>
                        <a:pt x="3426" y="11217"/>
                        <a:pt x="3428" y="11217"/>
                      </a:cubicBezTo>
                      <a:cubicBezTo>
                        <a:pt x="3431" y="11217"/>
                        <a:pt x="3433" y="11217"/>
                        <a:pt x="3438" y="11214"/>
                      </a:cubicBezTo>
                      <a:lnTo>
                        <a:pt x="3445" y="11212"/>
                      </a:lnTo>
                      <a:lnTo>
                        <a:pt x="4641" y="10729"/>
                      </a:lnTo>
                      <a:lnTo>
                        <a:pt x="4619" y="10678"/>
                      </a:lnTo>
                      <a:lnTo>
                        <a:pt x="3445" y="11151"/>
                      </a:lnTo>
                      <a:lnTo>
                        <a:pt x="56" y="20"/>
                      </a:lnTo>
                      <a:cubicBezTo>
                        <a:pt x="54" y="9"/>
                        <a:pt x="44" y="1"/>
                        <a:pt x="32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8" name="Google Shape;1668;p21"/>
                <p:cNvSpPr/>
                <p:nvPr/>
              </p:nvSpPr>
              <p:spPr>
                <a:xfrm>
                  <a:off x="-897204" y="1131727"/>
                  <a:ext cx="31488" cy="15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" h="280" extrusionOk="0">
                      <a:moveTo>
                        <a:pt x="539" y="1"/>
                      </a:moveTo>
                      <a:lnTo>
                        <a:pt x="20" y="226"/>
                      </a:lnTo>
                      <a:cubicBezTo>
                        <a:pt x="10" y="229"/>
                        <a:pt x="8" y="234"/>
                        <a:pt x="6" y="241"/>
                      </a:cubicBezTo>
                      <a:cubicBezTo>
                        <a:pt x="1" y="246"/>
                        <a:pt x="1" y="255"/>
                        <a:pt x="6" y="263"/>
                      </a:cubicBezTo>
                      <a:cubicBezTo>
                        <a:pt x="8" y="267"/>
                        <a:pt x="8" y="270"/>
                        <a:pt x="13" y="275"/>
                      </a:cubicBezTo>
                      <a:cubicBezTo>
                        <a:pt x="18" y="277"/>
                        <a:pt x="23" y="280"/>
                        <a:pt x="30" y="280"/>
                      </a:cubicBezTo>
                      <a:cubicBezTo>
                        <a:pt x="32" y="280"/>
                        <a:pt x="37" y="280"/>
                        <a:pt x="42" y="277"/>
                      </a:cubicBezTo>
                      <a:lnTo>
                        <a:pt x="559" y="52"/>
                      </a:lnTo>
                      <a:lnTo>
                        <a:pt x="539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9" name="Google Shape;1669;p21"/>
                <p:cNvSpPr/>
                <p:nvPr/>
              </p:nvSpPr>
              <p:spPr>
                <a:xfrm>
                  <a:off x="-811073" y="1519285"/>
                  <a:ext cx="109393" cy="39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2" h="698" extrusionOk="0">
                      <a:moveTo>
                        <a:pt x="1917" y="1"/>
                      </a:moveTo>
                      <a:lnTo>
                        <a:pt x="109" y="615"/>
                      </a:lnTo>
                      <a:lnTo>
                        <a:pt x="544" y="57"/>
                      </a:lnTo>
                      <a:lnTo>
                        <a:pt x="546" y="49"/>
                      </a:lnTo>
                      <a:cubicBezTo>
                        <a:pt x="558" y="37"/>
                        <a:pt x="556" y="20"/>
                        <a:pt x="544" y="11"/>
                      </a:cubicBezTo>
                      <a:cubicBezTo>
                        <a:pt x="539" y="7"/>
                        <a:pt x="533" y="5"/>
                        <a:pt x="528" y="5"/>
                      </a:cubicBezTo>
                      <a:cubicBezTo>
                        <a:pt x="519" y="5"/>
                        <a:pt x="511" y="9"/>
                        <a:pt x="505" y="18"/>
                      </a:cubicBezTo>
                      <a:lnTo>
                        <a:pt x="495" y="25"/>
                      </a:lnTo>
                      <a:lnTo>
                        <a:pt x="7" y="651"/>
                      </a:lnTo>
                      <a:cubicBezTo>
                        <a:pt x="0" y="658"/>
                        <a:pt x="0" y="675"/>
                        <a:pt x="7" y="685"/>
                      </a:cubicBezTo>
                      <a:cubicBezTo>
                        <a:pt x="12" y="690"/>
                        <a:pt x="22" y="697"/>
                        <a:pt x="32" y="697"/>
                      </a:cubicBezTo>
                      <a:cubicBezTo>
                        <a:pt x="34" y="697"/>
                        <a:pt x="37" y="692"/>
                        <a:pt x="39" y="692"/>
                      </a:cubicBezTo>
                      <a:lnTo>
                        <a:pt x="1941" y="49"/>
                      </a:lnTo>
                      <a:lnTo>
                        <a:pt x="1917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670" name="Google Shape;1670;p21"/>
                <p:cNvGrpSpPr/>
                <p:nvPr/>
              </p:nvGrpSpPr>
              <p:grpSpPr>
                <a:xfrm>
                  <a:off x="-1140441" y="200517"/>
                  <a:ext cx="1185466" cy="2160545"/>
                  <a:chOff x="-1140441" y="200517"/>
                  <a:chExt cx="1185466" cy="2160545"/>
                </a:xfrm>
              </p:grpSpPr>
              <p:sp>
                <p:nvSpPr>
                  <p:cNvPr id="1671" name="Google Shape;1671;p21"/>
                  <p:cNvSpPr/>
                  <p:nvPr/>
                </p:nvSpPr>
                <p:spPr>
                  <a:xfrm>
                    <a:off x="-287814" y="1262359"/>
                    <a:ext cx="287452" cy="1241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3" h="2204" extrusionOk="0">
                        <a:moveTo>
                          <a:pt x="2725" y="811"/>
                        </a:moveTo>
                        <a:lnTo>
                          <a:pt x="2725" y="811"/>
                        </a:lnTo>
                        <a:lnTo>
                          <a:pt x="2725" y="811"/>
                        </a:lnTo>
                        <a:cubicBezTo>
                          <a:pt x="2725" y="811"/>
                          <a:pt x="2725" y="811"/>
                          <a:pt x="2725" y="811"/>
                        </a:cubicBezTo>
                        <a:close/>
                        <a:moveTo>
                          <a:pt x="304" y="1792"/>
                        </a:moveTo>
                        <a:lnTo>
                          <a:pt x="297" y="1804"/>
                        </a:lnTo>
                        <a:cubicBezTo>
                          <a:pt x="301" y="1800"/>
                          <a:pt x="303" y="1796"/>
                          <a:pt x="304" y="1792"/>
                        </a:cubicBezTo>
                        <a:close/>
                        <a:moveTo>
                          <a:pt x="5042" y="62"/>
                        </a:moveTo>
                        <a:lnTo>
                          <a:pt x="5042" y="433"/>
                        </a:lnTo>
                        <a:lnTo>
                          <a:pt x="5045" y="433"/>
                        </a:lnTo>
                        <a:lnTo>
                          <a:pt x="95" y="2129"/>
                        </a:lnTo>
                        <a:lnTo>
                          <a:pt x="95" y="2129"/>
                        </a:lnTo>
                        <a:lnTo>
                          <a:pt x="241" y="1891"/>
                        </a:lnTo>
                        <a:lnTo>
                          <a:pt x="268" y="1845"/>
                        </a:lnTo>
                        <a:lnTo>
                          <a:pt x="275" y="1834"/>
                        </a:lnTo>
                        <a:lnTo>
                          <a:pt x="275" y="1834"/>
                        </a:lnTo>
                        <a:lnTo>
                          <a:pt x="268" y="1850"/>
                        </a:lnTo>
                        <a:lnTo>
                          <a:pt x="287" y="1818"/>
                        </a:lnTo>
                        <a:lnTo>
                          <a:pt x="285" y="1818"/>
                        </a:lnTo>
                        <a:lnTo>
                          <a:pt x="287" y="1816"/>
                        </a:lnTo>
                        <a:lnTo>
                          <a:pt x="289" y="1816"/>
                        </a:lnTo>
                        <a:lnTo>
                          <a:pt x="289" y="1813"/>
                        </a:lnTo>
                        <a:lnTo>
                          <a:pt x="294" y="1804"/>
                        </a:lnTo>
                        <a:lnTo>
                          <a:pt x="305" y="1787"/>
                        </a:lnTo>
                        <a:lnTo>
                          <a:pt x="305" y="1787"/>
                        </a:lnTo>
                        <a:cubicBezTo>
                          <a:pt x="305" y="1788"/>
                          <a:pt x="305" y="1790"/>
                          <a:pt x="304" y="1792"/>
                        </a:cubicBezTo>
                        <a:lnTo>
                          <a:pt x="304" y="1792"/>
                        </a:lnTo>
                        <a:lnTo>
                          <a:pt x="454" y="1551"/>
                        </a:lnTo>
                        <a:lnTo>
                          <a:pt x="2728" y="811"/>
                        </a:lnTo>
                        <a:lnTo>
                          <a:pt x="2728" y="811"/>
                        </a:lnTo>
                        <a:cubicBezTo>
                          <a:pt x="2726" y="812"/>
                          <a:pt x="2724" y="812"/>
                          <a:pt x="2722" y="812"/>
                        </a:cubicBezTo>
                        <a:lnTo>
                          <a:pt x="2722" y="812"/>
                        </a:lnTo>
                        <a:lnTo>
                          <a:pt x="2725" y="811"/>
                        </a:lnTo>
                        <a:lnTo>
                          <a:pt x="2725" y="811"/>
                        </a:lnTo>
                        <a:cubicBezTo>
                          <a:pt x="2723" y="812"/>
                          <a:pt x="2721" y="812"/>
                          <a:pt x="2720" y="812"/>
                        </a:cubicBezTo>
                        <a:lnTo>
                          <a:pt x="2720" y="812"/>
                        </a:lnTo>
                        <a:cubicBezTo>
                          <a:pt x="2719" y="812"/>
                          <a:pt x="2718" y="812"/>
                          <a:pt x="2718" y="812"/>
                        </a:cubicBezTo>
                        <a:lnTo>
                          <a:pt x="2718" y="812"/>
                        </a:lnTo>
                        <a:lnTo>
                          <a:pt x="2720" y="811"/>
                        </a:lnTo>
                        <a:lnTo>
                          <a:pt x="2728" y="811"/>
                        </a:lnTo>
                        <a:lnTo>
                          <a:pt x="5042" y="62"/>
                        </a:lnTo>
                        <a:close/>
                        <a:moveTo>
                          <a:pt x="5066" y="1"/>
                        </a:moveTo>
                        <a:lnTo>
                          <a:pt x="5042" y="11"/>
                        </a:lnTo>
                        <a:lnTo>
                          <a:pt x="2749" y="753"/>
                        </a:lnTo>
                        <a:lnTo>
                          <a:pt x="2745" y="753"/>
                        </a:lnTo>
                        <a:lnTo>
                          <a:pt x="2694" y="772"/>
                        </a:lnTo>
                        <a:lnTo>
                          <a:pt x="430" y="1503"/>
                        </a:lnTo>
                        <a:cubicBezTo>
                          <a:pt x="425" y="1505"/>
                          <a:pt x="418" y="1510"/>
                          <a:pt x="416" y="1515"/>
                        </a:cubicBezTo>
                        <a:lnTo>
                          <a:pt x="289" y="1716"/>
                        </a:lnTo>
                        <a:lnTo>
                          <a:pt x="289" y="1716"/>
                        </a:lnTo>
                        <a:lnTo>
                          <a:pt x="289" y="1716"/>
                        </a:lnTo>
                        <a:lnTo>
                          <a:pt x="285" y="1719"/>
                        </a:lnTo>
                        <a:lnTo>
                          <a:pt x="246" y="1782"/>
                        </a:lnTo>
                        <a:lnTo>
                          <a:pt x="205" y="1845"/>
                        </a:lnTo>
                        <a:lnTo>
                          <a:pt x="190" y="1874"/>
                        </a:lnTo>
                        <a:lnTo>
                          <a:pt x="185" y="1874"/>
                        </a:lnTo>
                        <a:lnTo>
                          <a:pt x="185" y="1876"/>
                        </a:lnTo>
                        <a:lnTo>
                          <a:pt x="166" y="1918"/>
                        </a:lnTo>
                        <a:lnTo>
                          <a:pt x="158" y="1918"/>
                        </a:lnTo>
                        <a:lnTo>
                          <a:pt x="158" y="1922"/>
                        </a:lnTo>
                        <a:lnTo>
                          <a:pt x="8" y="2165"/>
                        </a:lnTo>
                        <a:cubicBezTo>
                          <a:pt x="1" y="2172"/>
                          <a:pt x="1" y="2184"/>
                          <a:pt x="10" y="2194"/>
                        </a:cubicBezTo>
                        <a:cubicBezTo>
                          <a:pt x="13" y="2199"/>
                          <a:pt x="23" y="2204"/>
                          <a:pt x="32" y="2204"/>
                        </a:cubicBezTo>
                        <a:lnTo>
                          <a:pt x="37" y="2204"/>
                        </a:lnTo>
                        <a:lnTo>
                          <a:pt x="5083" y="479"/>
                        </a:lnTo>
                        <a:cubicBezTo>
                          <a:pt x="5093" y="474"/>
                          <a:pt x="5103" y="462"/>
                          <a:pt x="5103" y="455"/>
                        </a:cubicBezTo>
                        <a:lnTo>
                          <a:pt x="5103" y="25"/>
                        </a:lnTo>
                        <a:lnTo>
                          <a:pt x="5103" y="20"/>
                        </a:lnTo>
                        <a:lnTo>
                          <a:pt x="5098" y="20"/>
                        </a:lnTo>
                        <a:lnTo>
                          <a:pt x="5098" y="18"/>
                        </a:lnTo>
                        <a:cubicBezTo>
                          <a:pt x="5096" y="13"/>
                          <a:pt x="5093" y="8"/>
                          <a:pt x="5091" y="8"/>
                        </a:cubicBezTo>
                        <a:cubicBezTo>
                          <a:pt x="5083" y="1"/>
                          <a:pt x="5079" y="1"/>
                          <a:pt x="5069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72" name="Google Shape;1672;p21"/>
                  <p:cNvSpPr/>
                  <p:nvPr/>
                </p:nvSpPr>
                <p:spPr>
                  <a:xfrm>
                    <a:off x="-297898" y="673755"/>
                    <a:ext cx="165272" cy="6347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34" h="11268" extrusionOk="0">
                        <a:moveTo>
                          <a:pt x="31" y="0"/>
                        </a:moveTo>
                        <a:cubicBezTo>
                          <a:pt x="29" y="0"/>
                          <a:pt x="27" y="0"/>
                          <a:pt x="24" y="1"/>
                        </a:cubicBezTo>
                        <a:cubicBezTo>
                          <a:pt x="10" y="3"/>
                          <a:pt x="0" y="18"/>
                          <a:pt x="5" y="35"/>
                        </a:cubicBezTo>
                        <a:lnTo>
                          <a:pt x="2875" y="11243"/>
                        </a:lnTo>
                        <a:cubicBezTo>
                          <a:pt x="2880" y="11253"/>
                          <a:pt x="2890" y="11263"/>
                          <a:pt x="2902" y="11263"/>
                        </a:cubicBezTo>
                        <a:cubicBezTo>
                          <a:pt x="2907" y="11263"/>
                          <a:pt x="2907" y="11263"/>
                          <a:pt x="2909" y="11268"/>
                        </a:cubicBezTo>
                        <a:cubicBezTo>
                          <a:pt x="2924" y="11263"/>
                          <a:pt x="2933" y="11248"/>
                          <a:pt x="2931" y="11234"/>
                        </a:cubicBezTo>
                        <a:lnTo>
                          <a:pt x="58" y="23"/>
                        </a:lnTo>
                        <a:cubicBezTo>
                          <a:pt x="56" y="8"/>
                          <a:pt x="45" y="0"/>
                          <a:pt x="31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73" name="Google Shape;1673;p21"/>
                  <p:cNvSpPr/>
                  <p:nvPr/>
                </p:nvSpPr>
                <p:spPr>
                  <a:xfrm>
                    <a:off x="-375803" y="861281"/>
                    <a:ext cx="288522" cy="943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22" h="1675" extrusionOk="0">
                        <a:moveTo>
                          <a:pt x="5092" y="0"/>
                        </a:moveTo>
                        <a:cubicBezTo>
                          <a:pt x="5091" y="0"/>
                          <a:pt x="5089" y="0"/>
                          <a:pt x="5088" y="0"/>
                        </a:cubicBezTo>
                        <a:cubicBezTo>
                          <a:pt x="3307" y="430"/>
                          <a:pt x="56" y="1609"/>
                          <a:pt x="22" y="1621"/>
                        </a:cubicBezTo>
                        <a:cubicBezTo>
                          <a:pt x="10" y="1626"/>
                          <a:pt x="0" y="1643"/>
                          <a:pt x="8" y="1657"/>
                        </a:cubicBezTo>
                        <a:cubicBezTo>
                          <a:pt x="12" y="1670"/>
                          <a:pt x="22" y="1674"/>
                          <a:pt x="34" y="1674"/>
                        </a:cubicBezTo>
                        <a:cubicBezTo>
                          <a:pt x="37" y="1674"/>
                          <a:pt x="42" y="1672"/>
                          <a:pt x="39" y="1672"/>
                        </a:cubicBezTo>
                        <a:cubicBezTo>
                          <a:pt x="73" y="1660"/>
                          <a:pt x="3322" y="481"/>
                          <a:pt x="5098" y="56"/>
                        </a:cubicBezTo>
                        <a:cubicBezTo>
                          <a:pt x="5115" y="54"/>
                          <a:pt x="5122" y="37"/>
                          <a:pt x="5119" y="22"/>
                        </a:cubicBezTo>
                        <a:cubicBezTo>
                          <a:pt x="5117" y="9"/>
                          <a:pt x="5105" y="0"/>
                          <a:pt x="5092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674" name="Google Shape;1674;p21"/>
                  <p:cNvGrpSpPr/>
                  <p:nvPr/>
                </p:nvGrpSpPr>
                <p:grpSpPr>
                  <a:xfrm>
                    <a:off x="-1140441" y="200517"/>
                    <a:ext cx="1185466" cy="2160545"/>
                    <a:chOff x="-1140441" y="200517"/>
                    <a:chExt cx="1185466" cy="2160545"/>
                  </a:xfrm>
                </p:grpSpPr>
                <p:sp>
                  <p:nvSpPr>
                    <p:cNvPr id="1675" name="Google Shape;1675;p21"/>
                    <p:cNvSpPr/>
                    <p:nvPr/>
                  </p:nvSpPr>
                  <p:spPr>
                    <a:xfrm>
                      <a:off x="-970040" y="783826"/>
                      <a:ext cx="291451" cy="1078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174" h="1914" extrusionOk="0">
                          <a:moveTo>
                            <a:pt x="5140" y="1"/>
                          </a:moveTo>
                          <a:cubicBezTo>
                            <a:pt x="5136" y="1"/>
                            <a:pt x="5133" y="1"/>
                            <a:pt x="5129" y="2"/>
                          </a:cubicBezTo>
                          <a:lnTo>
                            <a:pt x="5108" y="12"/>
                          </a:lnTo>
                          <a:lnTo>
                            <a:pt x="3" y="1865"/>
                          </a:lnTo>
                          <a:lnTo>
                            <a:pt x="1" y="1865"/>
                          </a:lnTo>
                          <a:lnTo>
                            <a:pt x="10" y="1890"/>
                          </a:lnTo>
                          <a:lnTo>
                            <a:pt x="22" y="1914"/>
                          </a:lnTo>
                          <a:lnTo>
                            <a:pt x="5122" y="63"/>
                          </a:lnTo>
                          <a:lnTo>
                            <a:pt x="5151" y="53"/>
                          </a:lnTo>
                          <a:cubicBezTo>
                            <a:pt x="5163" y="51"/>
                            <a:pt x="5173" y="36"/>
                            <a:pt x="5171" y="24"/>
                          </a:cubicBezTo>
                          <a:cubicBezTo>
                            <a:pt x="5171" y="22"/>
                            <a:pt x="5171" y="22"/>
                            <a:pt x="5168" y="19"/>
                          </a:cubicBezTo>
                          <a:cubicBezTo>
                            <a:pt x="5162" y="8"/>
                            <a:pt x="5152" y="1"/>
                            <a:pt x="5140" y="1"/>
                          </a:cubicBez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76" name="Google Shape;1676;p21"/>
                    <p:cNvSpPr/>
                    <p:nvPr/>
                  </p:nvSpPr>
                  <p:spPr>
                    <a:xfrm>
                      <a:off x="-1010373" y="835876"/>
                      <a:ext cx="42191" cy="6618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49" h="1175" extrusionOk="0">
                          <a:moveTo>
                            <a:pt x="321" y="0"/>
                          </a:moveTo>
                          <a:lnTo>
                            <a:pt x="18" y="119"/>
                          </a:lnTo>
                          <a:cubicBezTo>
                            <a:pt x="6" y="121"/>
                            <a:pt x="1" y="136"/>
                            <a:pt x="3" y="153"/>
                          </a:cubicBezTo>
                          <a:lnTo>
                            <a:pt x="299" y="1153"/>
                          </a:lnTo>
                          <a:cubicBezTo>
                            <a:pt x="304" y="1162"/>
                            <a:pt x="309" y="1167"/>
                            <a:pt x="316" y="1172"/>
                          </a:cubicBezTo>
                          <a:cubicBezTo>
                            <a:pt x="319" y="1172"/>
                            <a:pt x="324" y="1174"/>
                            <a:pt x="328" y="1174"/>
                          </a:cubicBezTo>
                          <a:cubicBezTo>
                            <a:pt x="331" y="1174"/>
                            <a:pt x="333" y="1174"/>
                            <a:pt x="336" y="1172"/>
                          </a:cubicBezTo>
                          <a:lnTo>
                            <a:pt x="748" y="1007"/>
                          </a:lnTo>
                          <a:lnTo>
                            <a:pt x="729" y="958"/>
                          </a:lnTo>
                          <a:lnTo>
                            <a:pt x="345" y="1111"/>
                          </a:lnTo>
                          <a:lnTo>
                            <a:pt x="64" y="160"/>
                          </a:lnTo>
                          <a:lnTo>
                            <a:pt x="343" y="51"/>
                          </a:lnTo>
                          <a:lnTo>
                            <a:pt x="321" y="0"/>
                          </a:ln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677" name="Google Shape;1677;p21"/>
                    <p:cNvGrpSpPr/>
                    <p:nvPr/>
                  </p:nvGrpSpPr>
                  <p:grpSpPr>
                    <a:xfrm>
                      <a:off x="-1140441" y="200517"/>
                      <a:ext cx="1185466" cy="2160545"/>
                      <a:chOff x="-1140441" y="200517"/>
                      <a:chExt cx="1185466" cy="2160545"/>
                    </a:xfrm>
                  </p:grpSpPr>
                  <p:sp>
                    <p:nvSpPr>
                      <p:cNvPr id="1678" name="Google Shape;1678;p21"/>
                      <p:cNvSpPr/>
                      <p:nvPr/>
                    </p:nvSpPr>
                    <p:spPr>
                      <a:xfrm>
                        <a:off x="-1116106" y="200517"/>
                        <a:ext cx="1153582" cy="34564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0479" h="6136" extrusionOk="0">
                            <a:moveTo>
                              <a:pt x="20440" y="0"/>
                            </a:moveTo>
                            <a:lnTo>
                              <a:pt x="3" y="6082"/>
                            </a:lnTo>
                            <a:lnTo>
                              <a:pt x="0" y="6085"/>
                            </a:lnTo>
                            <a:lnTo>
                              <a:pt x="22" y="6136"/>
                            </a:lnTo>
                            <a:lnTo>
                              <a:pt x="16386" y="1259"/>
                            </a:lnTo>
                            <a:cubicBezTo>
                              <a:pt x="16388" y="1259"/>
                              <a:pt x="20479" y="97"/>
                              <a:pt x="20479" y="97"/>
                            </a:cubicBezTo>
                            <a:lnTo>
                              <a:pt x="2044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6"/>
                      </a:solidFill>
                      <a:ln w="9525" cap="flat" cmpd="sng">
                        <a:solidFill>
                          <a:schemeClr val="accent5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79" name="Google Shape;1679;p21"/>
                      <p:cNvSpPr/>
                      <p:nvPr/>
                    </p:nvSpPr>
                    <p:spPr>
                      <a:xfrm>
                        <a:off x="-488578" y="548925"/>
                        <a:ext cx="350204" cy="17749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6217" h="3151" extrusionOk="0">
                            <a:moveTo>
                              <a:pt x="5705" y="62"/>
                            </a:moveTo>
                            <a:lnTo>
                              <a:pt x="6151" y="1356"/>
                            </a:lnTo>
                            <a:lnTo>
                              <a:pt x="5559" y="1540"/>
                            </a:lnTo>
                            <a:lnTo>
                              <a:pt x="5557" y="1540"/>
                            </a:lnTo>
                            <a:lnTo>
                              <a:pt x="5506" y="1559"/>
                            </a:lnTo>
                            <a:lnTo>
                              <a:pt x="5503" y="1559"/>
                            </a:lnTo>
                            <a:lnTo>
                              <a:pt x="3414" y="2214"/>
                            </a:lnTo>
                            <a:lnTo>
                              <a:pt x="3407" y="2214"/>
                            </a:lnTo>
                            <a:cubicBezTo>
                              <a:pt x="3405" y="2214"/>
                              <a:pt x="3400" y="2214"/>
                              <a:pt x="3400" y="2217"/>
                            </a:cubicBezTo>
                            <a:lnTo>
                              <a:pt x="872" y="3008"/>
                            </a:lnTo>
                            <a:cubicBezTo>
                              <a:pt x="869" y="3010"/>
                              <a:pt x="869" y="3010"/>
                              <a:pt x="867" y="3010"/>
                            </a:cubicBezTo>
                            <a:lnTo>
                              <a:pt x="857" y="3017"/>
                            </a:lnTo>
                            <a:cubicBezTo>
                              <a:pt x="855" y="3017"/>
                              <a:pt x="850" y="3020"/>
                              <a:pt x="850" y="3020"/>
                            </a:cubicBezTo>
                            <a:lnTo>
                              <a:pt x="619" y="3090"/>
                            </a:lnTo>
                            <a:lnTo>
                              <a:pt x="69" y="2008"/>
                            </a:lnTo>
                            <a:lnTo>
                              <a:pt x="5705" y="62"/>
                            </a:lnTo>
                            <a:close/>
                            <a:moveTo>
                              <a:pt x="5728" y="0"/>
                            </a:moveTo>
                            <a:cubicBezTo>
                              <a:pt x="5725" y="0"/>
                              <a:pt x="5723" y="1"/>
                              <a:pt x="5722" y="2"/>
                            </a:cubicBezTo>
                            <a:lnTo>
                              <a:pt x="20" y="1964"/>
                            </a:lnTo>
                            <a:cubicBezTo>
                              <a:pt x="13" y="1967"/>
                              <a:pt x="8" y="1974"/>
                              <a:pt x="6" y="1979"/>
                            </a:cubicBezTo>
                            <a:cubicBezTo>
                              <a:pt x="1" y="1989"/>
                              <a:pt x="1" y="1996"/>
                              <a:pt x="6" y="2003"/>
                            </a:cubicBezTo>
                            <a:lnTo>
                              <a:pt x="581" y="3136"/>
                            </a:lnTo>
                            <a:cubicBezTo>
                              <a:pt x="583" y="3144"/>
                              <a:pt x="593" y="3151"/>
                              <a:pt x="605" y="3151"/>
                            </a:cubicBezTo>
                            <a:lnTo>
                              <a:pt x="612" y="3151"/>
                            </a:lnTo>
                            <a:lnTo>
                              <a:pt x="675" y="3131"/>
                            </a:lnTo>
                            <a:lnTo>
                              <a:pt x="729" y="3117"/>
                            </a:lnTo>
                            <a:lnTo>
                              <a:pt x="850" y="3076"/>
                            </a:lnTo>
                            <a:lnTo>
                              <a:pt x="874" y="3068"/>
                            </a:lnTo>
                            <a:lnTo>
                              <a:pt x="898" y="3059"/>
                            </a:lnTo>
                            <a:lnTo>
                              <a:pt x="3392" y="2280"/>
                            </a:lnTo>
                            <a:lnTo>
                              <a:pt x="3446" y="2265"/>
                            </a:lnTo>
                            <a:lnTo>
                              <a:pt x="5542" y="1608"/>
                            </a:lnTo>
                            <a:cubicBezTo>
                              <a:pt x="5544" y="1608"/>
                              <a:pt x="5552" y="1603"/>
                              <a:pt x="5554" y="1603"/>
                            </a:cubicBezTo>
                            <a:lnTo>
                              <a:pt x="6163" y="1416"/>
                            </a:lnTo>
                            <a:lnTo>
                              <a:pt x="6190" y="1406"/>
                            </a:lnTo>
                            <a:cubicBezTo>
                              <a:pt x="6199" y="1404"/>
                              <a:pt x="6207" y="1397"/>
                              <a:pt x="6209" y="1392"/>
                            </a:cubicBezTo>
                            <a:cubicBezTo>
                              <a:pt x="6209" y="1389"/>
                              <a:pt x="6209" y="1389"/>
                              <a:pt x="6212" y="1385"/>
                            </a:cubicBezTo>
                            <a:lnTo>
                              <a:pt x="6216" y="1368"/>
                            </a:lnTo>
                            <a:lnTo>
                              <a:pt x="6216" y="1365"/>
                            </a:lnTo>
                            <a:lnTo>
                              <a:pt x="5755" y="21"/>
                            </a:lnTo>
                            <a:cubicBezTo>
                              <a:pt x="5751" y="11"/>
                              <a:pt x="5746" y="9"/>
                              <a:pt x="5738" y="7"/>
                            </a:cubicBezTo>
                            <a:cubicBezTo>
                              <a:pt x="5735" y="2"/>
                              <a:pt x="5731" y="0"/>
                              <a:pt x="5728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6"/>
                      </a:solidFill>
                      <a:ln w="9525" cap="flat" cmpd="sng">
                        <a:solidFill>
                          <a:schemeClr val="accent5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80" name="Google Shape;1680;p21"/>
                      <p:cNvSpPr/>
                      <p:nvPr/>
                    </p:nvSpPr>
                    <p:spPr>
                      <a:xfrm>
                        <a:off x="-1140441" y="590948"/>
                        <a:ext cx="415377" cy="177011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7374" h="31424" extrusionOk="0">
                            <a:moveTo>
                              <a:pt x="34" y="1"/>
                            </a:moveTo>
                            <a:cubicBezTo>
                              <a:pt x="29" y="3"/>
                              <a:pt x="22" y="3"/>
                              <a:pt x="12" y="5"/>
                            </a:cubicBezTo>
                            <a:cubicBezTo>
                              <a:pt x="5" y="20"/>
                              <a:pt x="0" y="32"/>
                              <a:pt x="10" y="44"/>
                            </a:cubicBezTo>
                            <a:cubicBezTo>
                              <a:pt x="10" y="49"/>
                              <a:pt x="12" y="54"/>
                              <a:pt x="20" y="64"/>
                            </a:cubicBezTo>
                            <a:cubicBezTo>
                              <a:pt x="90" y="297"/>
                              <a:pt x="612" y="2480"/>
                              <a:pt x="1340" y="5598"/>
                            </a:cubicBezTo>
                            <a:cubicBezTo>
                              <a:pt x="2128" y="8977"/>
                              <a:pt x="3166" y="13456"/>
                              <a:pt x="4159" y="17730"/>
                            </a:cubicBezTo>
                            <a:cubicBezTo>
                              <a:pt x="4161" y="17747"/>
                              <a:pt x="4166" y="17764"/>
                              <a:pt x="4168" y="17779"/>
                            </a:cubicBezTo>
                            <a:cubicBezTo>
                              <a:pt x="4171" y="17784"/>
                              <a:pt x="4171" y="17784"/>
                              <a:pt x="4171" y="17786"/>
                            </a:cubicBezTo>
                            <a:cubicBezTo>
                              <a:pt x="4338" y="18504"/>
                              <a:pt x="4501" y="19218"/>
                              <a:pt x="4666" y="19919"/>
                            </a:cubicBezTo>
                            <a:cubicBezTo>
                              <a:pt x="4668" y="19933"/>
                              <a:pt x="4671" y="19950"/>
                              <a:pt x="4673" y="19967"/>
                            </a:cubicBezTo>
                            <a:cubicBezTo>
                              <a:pt x="4673" y="19970"/>
                              <a:pt x="4678" y="19972"/>
                              <a:pt x="4678" y="19975"/>
                            </a:cubicBezTo>
                            <a:cubicBezTo>
                              <a:pt x="5893" y="25237"/>
                              <a:pt x="6946" y="29812"/>
                              <a:pt x="7240" y="31084"/>
                            </a:cubicBezTo>
                            <a:cubicBezTo>
                              <a:pt x="7286" y="31278"/>
                              <a:pt x="7313" y="31397"/>
                              <a:pt x="7320" y="31423"/>
                            </a:cubicBezTo>
                            <a:lnTo>
                              <a:pt x="7373" y="31423"/>
                            </a:lnTo>
                            <a:lnTo>
                              <a:pt x="7373" y="31418"/>
                            </a:lnTo>
                            <a:cubicBezTo>
                              <a:pt x="7356" y="31326"/>
                              <a:pt x="7332" y="31219"/>
                              <a:pt x="7298" y="31103"/>
                            </a:cubicBezTo>
                            <a:cubicBezTo>
                              <a:pt x="7296" y="31086"/>
                              <a:pt x="7288" y="31067"/>
                              <a:pt x="7286" y="31047"/>
                            </a:cubicBezTo>
                            <a:lnTo>
                              <a:pt x="7286" y="31045"/>
                            </a:lnTo>
                            <a:cubicBezTo>
                              <a:pt x="6907" y="29407"/>
                              <a:pt x="5886" y="24980"/>
                              <a:pt x="4726" y="19958"/>
                            </a:cubicBezTo>
                            <a:cubicBezTo>
                              <a:pt x="4726" y="19955"/>
                              <a:pt x="4724" y="19950"/>
                              <a:pt x="4724" y="19948"/>
                            </a:cubicBezTo>
                            <a:cubicBezTo>
                              <a:pt x="4719" y="19931"/>
                              <a:pt x="4717" y="19914"/>
                              <a:pt x="4714" y="19899"/>
                            </a:cubicBezTo>
                            <a:cubicBezTo>
                              <a:pt x="4549" y="19198"/>
                              <a:pt x="4387" y="18487"/>
                              <a:pt x="4219" y="17772"/>
                            </a:cubicBezTo>
                            <a:cubicBezTo>
                              <a:pt x="4219" y="17767"/>
                              <a:pt x="4217" y="17764"/>
                              <a:pt x="4217" y="17762"/>
                            </a:cubicBezTo>
                            <a:cubicBezTo>
                              <a:pt x="4214" y="17743"/>
                              <a:pt x="4210" y="17730"/>
                              <a:pt x="4207" y="17716"/>
                            </a:cubicBezTo>
                            <a:cubicBezTo>
                              <a:pt x="3669" y="15377"/>
                              <a:pt x="3113" y="12983"/>
                              <a:pt x="2591" y="10741"/>
                            </a:cubicBezTo>
                            <a:cubicBezTo>
                              <a:pt x="2589" y="10724"/>
                              <a:pt x="2582" y="10704"/>
                              <a:pt x="2579" y="10687"/>
                            </a:cubicBezTo>
                            <a:cubicBezTo>
                              <a:pt x="2147" y="8839"/>
                              <a:pt x="1742" y="7099"/>
                              <a:pt x="1390" y="5576"/>
                            </a:cubicBezTo>
                            <a:cubicBezTo>
                              <a:pt x="675" y="2526"/>
                              <a:pt x="158" y="367"/>
                              <a:pt x="68" y="52"/>
                            </a:cubicBezTo>
                            <a:cubicBezTo>
                              <a:pt x="59" y="25"/>
                              <a:pt x="56" y="13"/>
                              <a:pt x="54" y="8"/>
                            </a:cubicBezTo>
                            <a:cubicBezTo>
                              <a:pt x="46" y="3"/>
                              <a:pt x="44" y="1"/>
                              <a:pt x="34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6"/>
                      </a:solidFill>
                      <a:ln w="9525" cap="flat" cmpd="sng">
                        <a:solidFill>
                          <a:schemeClr val="accent5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81" name="Google Shape;1681;p21"/>
                      <p:cNvSpPr/>
                      <p:nvPr/>
                    </p:nvSpPr>
                    <p:spPr>
                      <a:xfrm>
                        <a:off x="-1101066" y="231499"/>
                        <a:ext cx="1146090" cy="35020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0346" h="6217" extrusionOk="0">
                            <a:moveTo>
                              <a:pt x="20323" y="1"/>
                            </a:moveTo>
                            <a:lnTo>
                              <a:pt x="0" y="6166"/>
                            </a:lnTo>
                            <a:lnTo>
                              <a:pt x="22" y="6217"/>
                            </a:lnTo>
                            <a:lnTo>
                              <a:pt x="20345" y="76"/>
                            </a:lnTo>
                            <a:lnTo>
                              <a:pt x="20323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6"/>
                      </a:solidFill>
                      <a:ln w="9525" cap="flat" cmpd="sng">
                        <a:solidFill>
                          <a:schemeClr val="accent5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82" name="Google Shape;1682;p21"/>
                      <p:cNvSpPr/>
                      <p:nvPr/>
                    </p:nvSpPr>
                    <p:spPr>
                      <a:xfrm>
                        <a:off x="-878051" y="471583"/>
                        <a:ext cx="23152" cy="364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11" h="647" extrusionOk="0">
                            <a:moveTo>
                              <a:pt x="33" y="1"/>
                            </a:moveTo>
                            <a:cubicBezTo>
                              <a:pt x="28" y="1"/>
                              <a:pt x="24" y="2"/>
                              <a:pt x="20" y="4"/>
                            </a:cubicBezTo>
                            <a:cubicBezTo>
                              <a:pt x="8" y="14"/>
                              <a:pt x="0" y="33"/>
                              <a:pt x="10" y="45"/>
                            </a:cubicBezTo>
                            <a:lnTo>
                              <a:pt x="357" y="632"/>
                            </a:lnTo>
                            <a:cubicBezTo>
                              <a:pt x="362" y="642"/>
                              <a:pt x="372" y="647"/>
                              <a:pt x="379" y="647"/>
                            </a:cubicBezTo>
                            <a:cubicBezTo>
                              <a:pt x="386" y="647"/>
                              <a:pt x="389" y="645"/>
                              <a:pt x="396" y="642"/>
                            </a:cubicBezTo>
                            <a:cubicBezTo>
                              <a:pt x="408" y="632"/>
                              <a:pt x="410" y="615"/>
                              <a:pt x="403" y="603"/>
                            </a:cubicBezTo>
                            <a:lnTo>
                              <a:pt x="59" y="14"/>
                            </a:lnTo>
                            <a:cubicBezTo>
                              <a:pt x="52" y="5"/>
                              <a:pt x="42" y="1"/>
                              <a:pt x="33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6"/>
                      </a:solidFill>
                      <a:ln w="9525" cap="flat" cmpd="sng">
                        <a:solidFill>
                          <a:schemeClr val="accent5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83" name="Google Shape;1683;p21"/>
                      <p:cNvSpPr/>
                      <p:nvPr/>
                    </p:nvSpPr>
                    <p:spPr>
                      <a:xfrm>
                        <a:off x="-617689" y="394127"/>
                        <a:ext cx="16279" cy="3723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89" h="661" extrusionOk="0">
                            <a:moveTo>
                              <a:pt x="33" y="1"/>
                            </a:moveTo>
                            <a:cubicBezTo>
                              <a:pt x="29" y="1"/>
                              <a:pt x="25" y="2"/>
                              <a:pt x="22" y="3"/>
                            </a:cubicBezTo>
                            <a:cubicBezTo>
                              <a:pt x="10" y="8"/>
                              <a:pt x="0" y="25"/>
                              <a:pt x="7" y="40"/>
                            </a:cubicBezTo>
                            <a:lnTo>
                              <a:pt x="235" y="644"/>
                            </a:lnTo>
                            <a:cubicBezTo>
                              <a:pt x="240" y="656"/>
                              <a:pt x="250" y="661"/>
                              <a:pt x="262" y="661"/>
                            </a:cubicBezTo>
                            <a:lnTo>
                              <a:pt x="267" y="661"/>
                            </a:lnTo>
                            <a:cubicBezTo>
                              <a:pt x="279" y="656"/>
                              <a:pt x="289" y="639"/>
                              <a:pt x="284" y="625"/>
                            </a:cubicBezTo>
                            <a:lnTo>
                              <a:pt x="58" y="18"/>
                            </a:lnTo>
                            <a:cubicBezTo>
                              <a:pt x="55" y="9"/>
                              <a:pt x="44" y="1"/>
                              <a:pt x="33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6"/>
                      </a:solidFill>
                      <a:ln w="9525" cap="flat" cmpd="sng">
                        <a:solidFill>
                          <a:schemeClr val="accent5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84" name="Google Shape;1684;p21"/>
                      <p:cNvSpPr/>
                      <p:nvPr/>
                    </p:nvSpPr>
                    <p:spPr>
                      <a:xfrm>
                        <a:off x="-375803" y="323939"/>
                        <a:ext cx="15491" cy="3475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5" h="617" extrusionOk="0">
                            <a:moveTo>
                              <a:pt x="32" y="1"/>
                            </a:moveTo>
                            <a:cubicBezTo>
                              <a:pt x="28" y="1"/>
                              <a:pt x="25" y="1"/>
                              <a:pt x="22" y="2"/>
                            </a:cubicBezTo>
                            <a:cubicBezTo>
                              <a:pt x="10" y="10"/>
                              <a:pt x="0" y="24"/>
                              <a:pt x="8" y="39"/>
                            </a:cubicBezTo>
                            <a:lnTo>
                              <a:pt x="216" y="597"/>
                            </a:lnTo>
                            <a:cubicBezTo>
                              <a:pt x="221" y="609"/>
                              <a:pt x="231" y="616"/>
                              <a:pt x="243" y="616"/>
                            </a:cubicBezTo>
                            <a:cubicBezTo>
                              <a:pt x="248" y="616"/>
                              <a:pt x="250" y="611"/>
                              <a:pt x="253" y="611"/>
                            </a:cubicBezTo>
                            <a:cubicBezTo>
                              <a:pt x="265" y="607"/>
                              <a:pt x="274" y="592"/>
                              <a:pt x="267" y="575"/>
                            </a:cubicBezTo>
                            <a:lnTo>
                              <a:pt x="59" y="17"/>
                            </a:lnTo>
                            <a:cubicBezTo>
                              <a:pt x="55" y="7"/>
                              <a:pt x="43" y="1"/>
                              <a:pt x="32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6"/>
                      </a:solidFill>
                      <a:ln w="9525" cap="flat" cmpd="sng">
                        <a:solidFill>
                          <a:schemeClr val="accent5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85" name="Google Shape;1685;p21"/>
                      <p:cNvSpPr/>
                      <p:nvPr/>
                    </p:nvSpPr>
                    <p:spPr>
                      <a:xfrm>
                        <a:off x="-223034" y="276564"/>
                        <a:ext cx="12505" cy="3661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2" h="650" extrusionOk="0">
                            <a:moveTo>
                              <a:pt x="32" y="0"/>
                            </a:moveTo>
                            <a:cubicBezTo>
                              <a:pt x="29" y="0"/>
                              <a:pt x="26" y="1"/>
                              <a:pt x="23" y="2"/>
                            </a:cubicBezTo>
                            <a:cubicBezTo>
                              <a:pt x="6" y="4"/>
                              <a:pt x="1" y="19"/>
                              <a:pt x="3" y="33"/>
                            </a:cubicBezTo>
                            <a:lnTo>
                              <a:pt x="168" y="628"/>
                            </a:lnTo>
                            <a:cubicBezTo>
                              <a:pt x="171" y="640"/>
                              <a:pt x="183" y="649"/>
                              <a:pt x="195" y="649"/>
                            </a:cubicBezTo>
                            <a:cubicBezTo>
                              <a:pt x="197" y="649"/>
                              <a:pt x="200" y="649"/>
                              <a:pt x="200" y="647"/>
                            </a:cubicBezTo>
                            <a:cubicBezTo>
                              <a:pt x="217" y="644"/>
                              <a:pt x="221" y="628"/>
                              <a:pt x="219" y="613"/>
                            </a:cubicBezTo>
                            <a:lnTo>
                              <a:pt x="54" y="19"/>
                            </a:lnTo>
                            <a:cubicBezTo>
                              <a:pt x="52" y="7"/>
                              <a:pt x="43" y="0"/>
                              <a:pt x="32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6"/>
                      </a:solidFill>
                      <a:ln w="9525" cap="flat" cmpd="sng">
                        <a:solidFill>
                          <a:schemeClr val="accent5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86" name="Google Shape;1686;p21"/>
                      <p:cNvSpPr/>
                      <p:nvPr/>
                    </p:nvSpPr>
                    <p:spPr>
                      <a:xfrm>
                        <a:off x="-992178" y="723552"/>
                        <a:ext cx="470018" cy="77172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8344" h="13700" extrusionOk="0">
                            <a:moveTo>
                              <a:pt x="5276" y="0"/>
                            </a:moveTo>
                            <a:cubicBezTo>
                              <a:pt x="5273" y="0"/>
                              <a:pt x="5269" y="1"/>
                              <a:pt x="5265" y="2"/>
                            </a:cubicBezTo>
                            <a:lnTo>
                              <a:pt x="1" y="1997"/>
                            </a:lnTo>
                            <a:lnTo>
                              <a:pt x="22" y="2050"/>
                            </a:lnTo>
                            <a:lnTo>
                              <a:pt x="5256" y="65"/>
                            </a:lnTo>
                            <a:lnTo>
                              <a:pt x="5505" y="1084"/>
                            </a:lnTo>
                            <a:lnTo>
                              <a:pt x="5518" y="1140"/>
                            </a:lnTo>
                            <a:lnTo>
                              <a:pt x="8281" y="12400"/>
                            </a:lnTo>
                            <a:lnTo>
                              <a:pt x="4933" y="13649"/>
                            </a:lnTo>
                            <a:lnTo>
                              <a:pt x="4955" y="13700"/>
                            </a:lnTo>
                            <a:lnTo>
                              <a:pt x="8322" y="12441"/>
                            </a:lnTo>
                            <a:cubicBezTo>
                              <a:pt x="8339" y="12436"/>
                              <a:pt x="8344" y="12421"/>
                              <a:pt x="8342" y="12409"/>
                            </a:cubicBezTo>
                            <a:lnTo>
                              <a:pt x="5569" y="1094"/>
                            </a:lnTo>
                            <a:lnTo>
                              <a:pt x="5304" y="19"/>
                            </a:lnTo>
                            <a:cubicBezTo>
                              <a:pt x="5302" y="12"/>
                              <a:pt x="5297" y="5"/>
                              <a:pt x="5290" y="2"/>
                            </a:cubicBezTo>
                            <a:cubicBezTo>
                              <a:pt x="5285" y="1"/>
                              <a:pt x="5280" y="0"/>
                              <a:pt x="5276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6"/>
                      </a:solidFill>
                      <a:ln w="9525" cap="flat" cmpd="sng">
                        <a:solidFill>
                          <a:schemeClr val="accent5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</p:grpSp>
          </p:grp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ONLY_1_1"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8" name="Google Shape;1688;p22"/>
          <p:cNvGrpSpPr/>
          <p:nvPr/>
        </p:nvGrpSpPr>
        <p:grpSpPr>
          <a:xfrm flipH="1">
            <a:off x="-387956" y="2532176"/>
            <a:ext cx="1334933" cy="2789025"/>
            <a:chOff x="9181869" y="2560051"/>
            <a:chExt cx="1334933" cy="2789025"/>
          </a:xfrm>
        </p:grpSpPr>
        <p:sp>
          <p:nvSpPr>
            <p:cNvPr id="1689" name="Google Shape;1689;p22"/>
            <p:cNvSpPr/>
            <p:nvPr/>
          </p:nvSpPr>
          <p:spPr>
            <a:xfrm rot="385884">
              <a:off x="9302414" y="3081356"/>
              <a:ext cx="1093841" cy="2213425"/>
            </a:xfrm>
            <a:custGeom>
              <a:avLst/>
              <a:gdLst/>
              <a:ahLst/>
              <a:cxnLst/>
              <a:rect l="l" t="t" r="r" b="b"/>
              <a:pathLst>
                <a:path w="22934" h="46415" extrusionOk="0">
                  <a:moveTo>
                    <a:pt x="6524" y="1"/>
                  </a:moveTo>
                  <a:lnTo>
                    <a:pt x="0" y="2599"/>
                  </a:lnTo>
                  <a:lnTo>
                    <a:pt x="5990" y="25599"/>
                  </a:lnTo>
                  <a:lnTo>
                    <a:pt x="7322" y="30718"/>
                  </a:lnTo>
                  <a:lnTo>
                    <a:pt x="11412" y="46405"/>
                  </a:lnTo>
                  <a:lnTo>
                    <a:pt x="22934" y="46414"/>
                  </a:lnTo>
                  <a:lnTo>
                    <a:pt x="10345" y="1932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22"/>
            <p:cNvSpPr/>
            <p:nvPr/>
          </p:nvSpPr>
          <p:spPr>
            <a:xfrm rot="385884">
              <a:off x="9523014" y="2832535"/>
              <a:ext cx="219112" cy="278496"/>
            </a:xfrm>
            <a:custGeom>
              <a:avLst/>
              <a:gdLst/>
              <a:ahLst/>
              <a:cxnLst/>
              <a:rect l="l" t="t" r="r" b="b"/>
              <a:pathLst>
                <a:path w="4594" h="5840" extrusionOk="0">
                  <a:moveTo>
                    <a:pt x="2063" y="0"/>
                  </a:moveTo>
                  <a:lnTo>
                    <a:pt x="1" y="667"/>
                  </a:lnTo>
                  <a:lnTo>
                    <a:pt x="1486" y="5840"/>
                  </a:lnTo>
                  <a:lnTo>
                    <a:pt x="4593" y="4600"/>
                  </a:lnTo>
                  <a:lnTo>
                    <a:pt x="3526" y="864"/>
                  </a:lnTo>
                  <a:lnTo>
                    <a:pt x="206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22"/>
            <p:cNvSpPr/>
            <p:nvPr/>
          </p:nvSpPr>
          <p:spPr>
            <a:xfrm rot="385884">
              <a:off x="9438887" y="2809055"/>
              <a:ext cx="310162" cy="238391"/>
            </a:xfrm>
            <a:custGeom>
              <a:avLst/>
              <a:gdLst/>
              <a:ahLst/>
              <a:cxnLst/>
              <a:rect l="l" t="t" r="r" b="b"/>
              <a:pathLst>
                <a:path w="6503" h="4999" extrusionOk="0">
                  <a:moveTo>
                    <a:pt x="66" y="1"/>
                  </a:moveTo>
                  <a:cubicBezTo>
                    <a:pt x="49" y="1"/>
                    <a:pt x="33" y="8"/>
                    <a:pt x="23" y="22"/>
                  </a:cubicBezTo>
                  <a:cubicBezTo>
                    <a:pt x="1" y="47"/>
                    <a:pt x="6" y="83"/>
                    <a:pt x="30" y="102"/>
                  </a:cubicBezTo>
                  <a:lnTo>
                    <a:pt x="6406" y="4986"/>
                  </a:lnTo>
                  <a:cubicBezTo>
                    <a:pt x="6416" y="4996"/>
                    <a:pt x="6428" y="4998"/>
                    <a:pt x="6440" y="4998"/>
                  </a:cubicBezTo>
                  <a:cubicBezTo>
                    <a:pt x="6452" y="4998"/>
                    <a:pt x="6459" y="4996"/>
                    <a:pt x="6476" y="4986"/>
                  </a:cubicBezTo>
                  <a:cubicBezTo>
                    <a:pt x="6493" y="4974"/>
                    <a:pt x="6503" y="4950"/>
                    <a:pt x="6496" y="4926"/>
                  </a:cubicBezTo>
                  <a:lnTo>
                    <a:pt x="5445" y="1243"/>
                  </a:lnTo>
                  <a:cubicBezTo>
                    <a:pt x="5437" y="1217"/>
                    <a:pt x="5414" y="1199"/>
                    <a:pt x="5390" y="1199"/>
                  </a:cubicBezTo>
                  <a:cubicBezTo>
                    <a:pt x="5385" y="1199"/>
                    <a:pt x="5380" y="1200"/>
                    <a:pt x="5375" y="1201"/>
                  </a:cubicBezTo>
                  <a:cubicBezTo>
                    <a:pt x="5343" y="1211"/>
                    <a:pt x="5326" y="1243"/>
                    <a:pt x="5336" y="1272"/>
                  </a:cubicBezTo>
                  <a:lnTo>
                    <a:pt x="6343" y="4792"/>
                  </a:lnTo>
                  <a:lnTo>
                    <a:pt x="100" y="13"/>
                  </a:lnTo>
                  <a:cubicBezTo>
                    <a:pt x="90" y="5"/>
                    <a:pt x="78" y="1"/>
                    <a:pt x="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22"/>
            <p:cNvSpPr/>
            <p:nvPr/>
          </p:nvSpPr>
          <p:spPr>
            <a:xfrm rot="385884">
              <a:off x="9438135" y="2732846"/>
              <a:ext cx="354137" cy="406585"/>
            </a:xfrm>
            <a:custGeom>
              <a:avLst/>
              <a:gdLst/>
              <a:ahLst/>
              <a:cxnLst/>
              <a:rect l="l" t="t" r="r" b="b"/>
              <a:pathLst>
                <a:path w="7425" h="8526" extrusionOk="0">
                  <a:moveTo>
                    <a:pt x="4795" y="150"/>
                  </a:moveTo>
                  <a:lnTo>
                    <a:pt x="1884" y="8280"/>
                  </a:lnTo>
                  <a:lnTo>
                    <a:pt x="132" y="1744"/>
                  </a:lnTo>
                  <a:lnTo>
                    <a:pt x="4795" y="150"/>
                  </a:lnTo>
                  <a:close/>
                  <a:moveTo>
                    <a:pt x="4886" y="0"/>
                  </a:moveTo>
                  <a:cubicBezTo>
                    <a:pt x="4880" y="0"/>
                    <a:pt x="4874" y="1"/>
                    <a:pt x="4868" y="2"/>
                  </a:cubicBezTo>
                  <a:lnTo>
                    <a:pt x="45" y="1654"/>
                  </a:lnTo>
                  <a:cubicBezTo>
                    <a:pt x="18" y="1662"/>
                    <a:pt x="1" y="1693"/>
                    <a:pt x="8" y="1720"/>
                  </a:cubicBezTo>
                  <a:lnTo>
                    <a:pt x="1823" y="8481"/>
                  </a:lnTo>
                  <a:cubicBezTo>
                    <a:pt x="1830" y="8508"/>
                    <a:pt x="1850" y="8525"/>
                    <a:pt x="1879" y="8525"/>
                  </a:cubicBezTo>
                  <a:cubicBezTo>
                    <a:pt x="1903" y="8525"/>
                    <a:pt x="1922" y="8511"/>
                    <a:pt x="1930" y="8486"/>
                  </a:cubicBezTo>
                  <a:lnTo>
                    <a:pt x="4877" y="247"/>
                  </a:lnTo>
                  <a:lnTo>
                    <a:pt x="6530" y="6604"/>
                  </a:lnTo>
                  <a:cubicBezTo>
                    <a:pt x="6539" y="6629"/>
                    <a:pt x="6563" y="6645"/>
                    <a:pt x="6584" y="6645"/>
                  </a:cubicBezTo>
                  <a:cubicBezTo>
                    <a:pt x="6585" y="6645"/>
                    <a:pt x="6586" y="6645"/>
                    <a:pt x="6588" y="6645"/>
                  </a:cubicBezTo>
                  <a:cubicBezTo>
                    <a:pt x="6614" y="6645"/>
                    <a:pt x="6636" y="6628"/>
                    <a:pt x="6641" y="6599"/>
                  </a:cubicBezTo>
                  <a:lnTo>
                    <a:pt x="7418" y="2314"/>
                  </a:lnTo>
                  <a:cubicBezTo>
                    <a:pt x="7425" y="2280"/>
                    <a:pt x="7403" y="2254"/>
                    <a:pt x="7371" y="2249"/>
                  </a:cubicBezTo>
                  <a:cubicBezTo>
                    <a:pt x="7367" y="2248"/>
                    <a:pt x="7363" y="2247"/>
                    <a:pt x="7359" y="2247"/>
                  </a:cubicBezTo>
                  <a:cubicBezTo>
                    <a:pt x="7333" y="2247"/>
                    <a:pt x="7310" y="2267"/>
                    <a:pt x="7306" y="2292"/>
                  </a:cubicBezTo>
                  <a:lnTo>
                    <a:pt x="6576" y="6327"/>
                  </a:lnTo>
                  <a:lnTo>
                    <a:pt x="4940" y="41"/>
                  </a:lnTo>
                  <a:cubicBezTo>
                    <a:pt x="4940" y="36"/>
                    <a:pt x="4938" y="34"/>
                    <a:pt x="4938" y="31"/>
                  </a:cubicBezTo>
                  <a:cubicBezTo>
                    <a:pt x="4931" y="19"/>
                    <a:pt x="4919" y="10"/>
                    <a:pt x="4907" y="2"/>
                  </a:cubicBezTo>
                  <a:lnTo>
                    <a:pt x="4904" y="2"/>
                  </a:lnTo>
                  <a:cubicBezTo>
                    <a:pt x="4898" y="1"/>
                    <a:pt x="4892" y="0"/>
                    <a:pt x="48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22"/>
            <p:cNvSpPr/>
            <p:nvPr/>
          </p:nvSpPr>
          <p:spPr>
            <a:xfrm rot="385884">
              <a:off x="9669446" y="2749745"/>
              <a:ext cx="190971" cy="369389"/>
            </a:xfrm>
            <a:custGeom>
              <a:avLst/>
              <a:gdLst/>
              <a:ahLst/>
              <a:cxnLst/>
              <a:rect l="l" t="t" r="r" b="b"/>
              <a:pathLst>
                <a:path w="4004" h="7746" extrusionOk="0">
                  <a:moveTo>
                    <a:pt x="478" y="514"/>
                  </a:moveTo>
                  <a:lnTo>
                    <a:pt x="2485" y="2336"/>
                  </a:lnTo>
                  <a:lnTo>
                    <a:pt x="3742" y="7166"/>
                  </a:lnTo>
                  <a:lnTo>
                    <a:pt x="478" y="514"/>
                  </a:lnTo>
                  <a:close/>
                  <a:moveTo>
                    <a:pt x="61" y="0"/>
                  </a:moveTo>
                  <a:cubicBezTo>
                    <a:pt x="46" y="0"/>
                    <a:pt x="31" y="6"/>
                    <a:pt x="20" y="19"/>
                  </a:cubicBezTo>
                  <a:cubicBezTo>
                    <a:pt x="0" y="40"/>
                    <a:pt x="0" y="77"/>
                    <a:pt x="25" y="96"/>
                  </a:cubicBezTo>
                  <a:lnTo>
                    <a:pt x="255" y="307"/>
                  </a:lnTo>
                  <a:lnTo>
                    <a:pt x="3887" y="7717"/>
                  </a:lnTo>
                  <a:cubicBezTo>
                    <a:pt x="3899" y="7734"/>
                    <a:pt x="3919" y="7746"/>
                    <a:pt x="3938" y="7746"/>
                  </a:cubicBezTo>
                  <a:lnTo>
                    <a:pt x="3962" y="7746"/>
                  </a:lnTo>
                  <a:cubicBezTo>
                    <a:pt x="3987" y="7736"/>
                    <a:pt x="4004" y="7707"/>
                    <a:pt x="3996" y="7678"/>
                  </a:cubicBezTo>
                  <a:lnTo>
                    <a:pt x="2596" y="2292"/>
                  </a:lnTo>
                  <a:cubicBezTo>
                    <a:pt x="2592" y="2285"/>
                    <a:pt x="2587" y="2272"/>
                    <a:pt x="2577" y="2265"/>
                  </a:cubicBezTo>
                  <a:lnTo>
                    <a:pt x="340" y="235"/>
                  </a:lnTo>
                  <a:lnTo>
                    <a:pt x="335" y="230"/>
                  </a:lnTo>
                  <a:lnTo>
                    <a:pt x="100" y="16"/>
                  </a:lnTo>
                  <a:cubicBezTo>
                    <a:pt x="89" y="6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22"/>
            <p:cNvSpPr/>
            <p:nvPr/>
          </p:nvSpPr>
          <p:spPr>
            <a:xfrm rot="385884">
              <a:off x="9455802" y="3220336"/>
              <a:ext cx="39873" cy="146354"/>
            </a:xfrm>
            <a:custGeom>
              <a:avLst/>
              <a:gdLst/>
              <a:ahLst/>
              <a:cxnLst/>
              <a:rect l="l" t="t" r="r" b="b"/>
              <a:pathLst>
                <a:path w="836" h="3069" extrusionOk="0">
                  <a:moveTo>
                    <a:pt x="60" y="1"/>
                  </a:moveTo>
                  <a:cubicBezTo>
                    <a:pt x="56" y="1"/>
                    <a:pt x="53" y="1"/>
                    <a:pt x="49" y="2"/>
                  </a:cubicBezTo>
                  <a:cubicBezTo>
                    <a:pt x="20" y="9"/>
                    <a:pt x="1" y="38"/>
                    <a:pt x="8" y="70"/>
                  </a:cubicBezTo>
                  <a:lnTo>
                    <a:pt x="719" y="3027"/>
                  </a:lnTo>
                  <a:cubicBezTo>
                    <a:pt x="726" y="3051"/>
                    <a:pt x="750" y="3068"/>
                    <a:pt x="774" y="3068"/>
                  </a:cubicBezTo>
                  <a:lnTo>
                    <a:pt x="787" y="3068"/>
                  </a:lnTo>
                  <a:cubicBezTo>
                    <a:pt x="816" y="3063"/>
                    <a:pt x="835" y="3032"/>
                    <a:pt x="828" y="3003"/>
                  </a:cubicBezTo>
                  <a:lnTo>
                    <a:pt x="117" y="45"/>
                  </a:lnTo>
                  <a:cubicBezTo>
                    <a:pt x="111" y="17"/>
                    <a:pt x="87" y="1"/>
                    <a:pt x="60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22"/>
            <p:cNvSpPr/>
            <p:nvPr/>
          </p:nvSpPr>
          <p:spPr>
            <a:xfrm rot="385884">
              <a:off x="9503061" y="3205168"/>
              <a:ext cx="39825" cy="146354"/>
            </a:xfrm>
            <a:custGeom>
              <a:avLst/>
              <a:gdLst/>
              <a:ahLst/>
              <a:cxnLst/>
              <a:rect l="l" t="t" r="r" b="b"/>
              <a:pathLst>
                <a:path w="835" h="3069" extrusionOk="0">
                  <a:moveTo>
                    <a:pt x="59" y="1"/>
                  </a:moveTo>
                  <a:cubicBezTo>
                    <a:pt x="56" y="1"/>
                    <a:pt x="52" y="1"/>
                    <a:pt x="49" y="2"/>
                  </a:cubicBezTo>
                  <a:cubicBezTo>
                    <a:pt x="20" y="9"/>
                    <a:pt x="0" y="38"/>
                    <a:pt x="7" y="70"/>
                  </a:cubicBezTo>
                  <a:lnTo>
                    <a:pt x="721" y="3025"/>
                  </a:lnTo>
                  <a:cubicBezTo>
                    <a:pt x="726" y="3049"/>
                    <a:pt x="750" y="3068"/>
                    <a:pt x="774" y="3068"/>
                  </a:cubicBezTo>
                  <a:lnTo>
                    <a:pt x="786" y="3068"/>
                  </a:lnTo>
                  <a:cubicBezTo>
                    <a:pt x="815" y="3061"/>
                    <a:pt x="835" y="3032"/>
                    <a:pt x="827" y="3000"/>
                  </a:cubicBezTo>
                  <a:lnTo>
                    <a:pt x="117" y="45"/>
                  </a:lnTo>
                  <a:cubicBezTo>
                    <a:pt x="110" y="17"/>
                    <a:pt x="87" y="1"/>
                    <a:pt x="59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22"/>
            <p:cNvSpPr/>
            <p:nvPr/>
          </p:nvSpPr>
          <p:spPr>
            <a:xfrm rot="385884">
              <a:off x="9550401" y="3191061"/>
              <a:ext cx="39730" cy="146211"/>
            </a:xfrm>
            <a:custGeom>
              <a:avLst/>
              <a:gdLst/>
              <a:ahLst/>
              <a:cxnLst/>
              <a:rect l="l" t="t" r="r" b="b"/>
              <a:pathLst>
                <a:path w="833" h="3066" extrusionOk="0">
                  <a:moveTo>
                    <a:pt x="62" y="0"/>
                  </a:moveTo>
                  <a:cubicBezTo>
                    <a:pt x="58" y="0"/>
                    <a:pt x="53" y="1"/>
                    <a:pt x="49" y="2"/>
                  </a:cubicBezTo>
                  <a:cubicBezTo>
                    <a:pt x="18" y="6"/>
                    <a:pt x="1" y="36"/>
                    <a:pt x="5" y="67"/>
                  </a:cubicBezTo>
                  <a:lnTo>
                    <a:pt x="719" y="3025"/>
                  </a:lnTo>
                  <a:cubicBezTo>
                    <a:pt x="726" y="3049"/>
                    <a:pt x="750" y="3066"/>
                    <a:pt x="775" y="3066"/>
                  </a:cubicBezTo>
                  <a:cubicBezTo>
                    <a:pt x="776" y="3066"/>
                    <a:pt x="779" y="3065"/>
                    <a:pt x="781" y="3065"/>
                  </a:cubicBezTo>
                  <a:cubicBezTo>
                    <a:pt x="782" y="3065"/>
                    <a:pt x="783" y="3065"/>
                    <a:pt x="784" y="3066"/>
                  </a:cubicBezTo>
                  <a:cubicBezTo>
                    <a:pt x="816" y="3061"/>
                    <a:pt x="833" y="3029"/>
                    <a:pt x="828" y="3000"/>
                  </a:cubicBezTo>
                  <a:lnTo>
                    <a:pt x="115" y="43"/>
                  </a:lnTo>
                  <a:cubicBezTo>
                    <a:pt x="110" y="18"/>
                    <a:pt x="87" y="0"/>
                    <a:pt x="62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22"/>
            <p:cNvSpPr/>
            <p:nvPr/>
          </p:nvSpPr>
          <p:spPr>
            <a:xfrm rot="385884">
              <a:off x="9597500" y="3178094"/>
              <a:ext cx="39873" cy="146354"/>
            </a:xfrm>
            <a:custGeom>
              <a:avLst/>
              <a:gdLst/>
              <a:ahLst/>
              <a:cxnLst/>
              <a:rect l="l" t="t" r="r" b="b"/>
              <a:pathLst>
                <a:path w="836" h="3069" extrusionOk="0">
                  <a:moveTo>
                    <a:pt x="60" y="1"/>
                  </a:moveTo>
                  <a:cubicBezTo>
                    <a:pt x="56" y="1"/>
                    <a:pt x="53" y="1"/>
                    <a:pt x="49" y="2"/>
                  </a:cubicBezTo>
                  <a:cubicBezTo>
                    <a:pt x="20" y="9"/>
                    <a:pt x="1" y="38"/>
                    <a:pt x="8" y="70"/>
                  </a:cubicBezTo>
                  <a:lnTo>
                    <a:pt x="721" y="3025"/>
                  </a:lnTo>
                  <a:cubicBezTo>
                    <a:pt x="726" y="3051"/>
                    <a:pt x="750" y="3068"/>
                    <a:pt x="775" y="3068"/>
                  </a:cubicBezTo>
                  <a:lnTo>
                    <a:pt x="787" y="3068"/>
                  </a:lnTo>
                  <a:cubicBezTo>
                    <a:pt x="818" y="3063"/>
                    <a:pt x="835" y="3032"/>
                    <a:pt x="830" y="3003"/>
                  </a:cubicBezTo>
                  <a:lnTo>
                    <a:pt x="117" y="45"/>
                  </a:lnTo>
                  <a:cubicBezTo>
                    <a:pt x="111" y="17"/>
                    <a:pt x="87" y="1"/>
                    <a:pt x="60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22"/>
            <p:cNvSpPr/>
            <p:nvPr/>
          </p:nvSpPr>
          <p:spPr>
            <a:xfrm rot="385884">
              <a:off x="9644499" y="3166154"/>
              <a:ext cx="39730" cy="146211"/>
            </a:xfrm>
            <a:custGeom>
              <a:avLst/>
              <a:gdLst/>
              <a:ahLst/>
              <a:cxnLst/>
              <a:rect l="l" t="t" r="r" b="b"/>
              <a:pathLst>
                <a:path w="833" h="3066" extrusionOk="0">
                  <a:moveTo>
                    <a:pt x="62" y="0"/>
                  </a:moveTo>
                  <a:cubicBezTo>
                    <a:pt x="58" y="0"/>
                    <a:pt x="53" y="1"/>
                    <a:pt x="49" y="2"/>
                  </a:cubicBezTo>
                  <a:cubicBezTo>
                    <a:pt x="18" y="7"/>
                    <a:pt x="1" y="36"/>
                    <a:pt x="6" y="67"/>
                  </a:cubicBezTo>
                  <a:lnTo>
                    <a:pt x="719" y="3025"/>
                  </a:lnTo>
                  <a:cubicBezTo>
                    <a:pt x="724" y="3049"/>
                    <a:pt x="748" y="3066"/>
                    <a:pt x="772" y="3066"/>
                  </a:cubicBezTo>
                  <a:cubicBezTo>
                    <a:pt x="777" y="3066"/>
                    <a:pt x="780" y="3065"/>
                    <a:pt x="782" y="3065"/>
                  </a:cubicBezTo>
                  <a:cubicBezTo>
                    <a:pt x="783" y="3065"/>
                    <a:pt x="784" y="3065"/>
                    <a:pt x="784" y="3066"/>
                  </a:cubicBezTo>
                  <a:cubicBezTo>
                    <a:pt x="816" y="3061"/>
                    <a:pt x="833" y="3029"/>
                    <a:pt x="828" y="3000"/>
                  </a:cubicBezTo>
                  <a:lnTo>
                    <a:pt x="115" y="43"/>
                  </a:lnTo>
                  <a:cubicBezTo>
                    <a:pt x="111" y="18"/>
                    <a:pt x="87" y="0"/>
                    <a:pt x="62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22"/>
            <p:cNvSpPr/>
            <p:nvPr/>
          </p:nvSpPr>
          <p:spPr>
            <a:xfrm rot="385884">
              <a:off x="9691821" y="3151196"/>
              <a:ext cx="39873" cy="146401"/>
            </a:xfrm>
            <a:custGeom>
              <a:avLst/>
              <a:gdLst/>
              <a:ahLst/>
              <a:cxnLst/>
              <a:rect l="l" t="t" r="r" b="b"/>
              <a:pathLst>
                <a:path w="836" h="3070" extrusionOk="0">
                  <a:moveTo>
                    <a:pt x="63" y="1"/>
                  </a:moveTo>
                  <a:cubicBezTo>
                    <a:pt x="58" y="1"/>
                    <a:pt x="54" y="1"/>
                    <a:pt x="49" y="3"/>
                  </a:cubicBezTo>
                  <a:cubicBezTo>
                    <a:pt x="20" y="7"/>
                    <a:pt x="1" y="39"/>
                    <a:pt x="8" y="68"/>
                  </a:cubicBezTo>
                  <a:lnTo>
                    <a:pt x="719" y="3025"/>
                  </a:lnTo>
                  <a:cubicBezTo>
                    <a:pt x="726" y="3050"/>
                    <a:pt x="750" y="3069"/>
                    <a:pt x="775" y="3069"/>
                  </a:cubicBezTo>
                  <a:lnTo>
                    <a:pt x="787" y="3069"/>
                  </a:lnTo>
                  <a:cubicBezTo>
                    <a:pt x="816" y="3062"/>
                    <a:pt x="835" y="3033"/>
                    <a:pt x="828" y="3001"/>
                  </a:cubicBezTo>
                  <a:lnTo>
                    <a:pt x="115" y="44"/>
                  </a:lnTo>
                  <a:cubicBezTo>
                    <a:pt x="111" y="19"/>
                    <a:pt x="89" y="1"/>
                    <a:pt x="6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22"/>
            <p:cNvSpPr/>
            <p:nvPr/>
          </p:nvSpPr>
          <p:spPr>
            <a:xfrm rot="385884">
              <a:off x="9482893" y="3435599"/>
              <a:ext cx="39873" cy="146401"/>
            </a:xfrm>
            <a:custGeom>
              <a:avLst/>
              <a:gdLst/>
              <a:ahLst/>
              <a:cxnLst/>
              <a:rect l="l" t="t" r="r" b="b"/>
              <a:pathLst>
                <a:path w="836" h="3070" extrusionOk="0">
                  <a:moveTo>
                    <a:pt x="62" y="1"/>
                  </a:moveTo>
                  <a:cubicBezTo>
                    <a:pt x="58" y="1"/>
                    <a:pt x="54" y="1"/>
                    <a:pt x="49" y="3"/>
                  </a:cubicBezTo>
                  <a:cubicBezTo>
                    <a:pt x="20" y="7"/>
                    <a:pt x="0" y="39"/>
                    <a:pt x="8" y="68"/>
                  </a:cubicBezTo>
                  <a:lnTo>
                    <a:pt x="721" y="3025"/>
                  </a:lnTo>
                  <a:cubicBezTo>
                    <a:pt x="726" y="3050"/>
                    <a:pt x="750" y="3069"/>
                    <a:pt x="774" y="3069"/>
                  </a:cubicBezTo>
                  <a:cubicBezTo>
                    <a:pt x="776" y="3069"/>
                    <a:pt x="780" y="3067"/>
                    <a:pt x="783" y="3067"/>
                  </a:cubicBezTo>
                  <a:cubicBezTo>
                    <a:pt x="784" y="3067"/>
                    <a:pt x="786" y="3067"/>
                    <a:pt x="787" y="3069"/>
                  </a:cubicBezTo>
                  <a:cubicBezTo>
                    <a:pt x="816" y="3062"/>
                    <a:pt x="835" y="3033"/>
                    <a:pt x="828" y="3001"/>
                  </a:cubicBezTo>
                  <a:lnTo>
                    <a:pt x="117" y="44"/>
                  </a:lnTo>
                  <a:cubicBezTo>
                    <a:pt x="111" y="19"/>
                    <a:pt x="88" y="1"/>
                    <a:pt x="62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22"/>
            <p:cNvSpPr/>
            <p:nvPr/>
          </p:nvSpPr>
          <p:spPr>
            <a:xfrm rot="385884">
              <a:off x="9530252" y="3420484"/>
              <a:ext cx="39730" cy="146211"/>
            </a:xfrm>
            <a:custGeom>
              <a:avLst/>
              <a:gdLst/>
              <a:ahLst/>
              <a:cxnLst/>
              <a:rect l="l" t="t" r="r" b="b"/>
              <a:pathLst>
                <a:path w="833" h="3066" extrusionOk="0">
                  <a:moveTo>
                    <a:pt x="62" y="0"/>
                  </a:moveTo>
                  <a:cubicBezTo>
                    <a:pt x="57" y="0"/>
                    <a:pt x="53" y="0"/>
                    <a:pt x="49" y="2"/>
                  </a:cubicBezTo>
                  <a:cubicBezTo>
                    <a:pt x="17" y="6"/>
                    <a:pt x="1" y="38"/>
                    <a:pt x="5" y="67"/>
                  </a:cubicBezTo>
                  <a:lnTo>
                    <a:pt x="719" y="3024"/>
                  </a:lnTo>
                  <a:cubicBezTo>
                    <a:pt x="723" y="3049"/>
                    <a:pt x="748" y="3066"/>
                    <a:pt x="772" y="3066"/>
                  </a:cubicBezTo>
                  <a:lnTo>
                    <a:pt x="784" y="3066"/>
                  </a:lnTo>
                  <a:cubicBezTo>
                    <a:pt x="816" y="3061"/>
                    <a:pt x="833" y="3029"/>
                    <a:pt x="828" y="3000"/>
                  </a:cubicBezTo>
                  <a:lnTo>
                    <a:pt x="115" y="43"/>
                  </a:lnTo>
                  <a:cubicBezTo>
                    <a:pt x="110" y="18"/>
                    <a:pt x="87" y="0"/>
                    <a:pt x="62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22"/>
            <p:cNvSpPr/>
            <p:nvPr/>
          </p:nvSpPr>
          <p:spPr>
            <a:xfrm rot="385884">
              <a:off x="9577510" y="3406095"/>
              <a:ext cx="39873" cy="146401"/>
            </a:xfrm>
            <a:custGeom>
              <a:avLst/>
              <a:gdLst/>
              <a:ahLst/>
              <a:cxnLst/>
              <a:rect l="l" t="t" r="r" b="b"/>
              <a:pathLst>
                <a:path w="836" h="3070" extrusionOk="0">
                  <a:moveTo>
                    <a:pt x="62" y="1"/>
                  </a:moveTo>
                  <a:cubicBezTo>
                    <a:pt x="58" y="1"/>
                    <a:pt x="54" y="1"/>
                    <a:pt x="49" y="3"/>
                  </a:cubicBezTo>
                  <a:cubicBezTo>
                    <a:pt x="20" y="7"/>
                    <a:pt x="1" y="39"/>
                    <a:pt x="8" y="68"/>
                  </a:cubicBezTo>
                  <a:lnTo>
                    <a:pt x="719" y="3025"/>
                  </a:lnTo>
                  <a:cubicBezTo>
                    <a:pt x="726" y="3050"/>
                    <a:pt x="750" y="3069"/>
                    <a:pt x="774" y="3069"/>
                  </a:cubicBezTo>
                  <a:lnTo>
                    <a:pt x="787" y="3069"/>
                  </a:lnTo>
                  <a:cubicBezTo>
                    <a:pt x="816" y="3062"/>
                    <a:pt x="835" y="3033"/>
                    <a:pt x="828" y="3001"/>
                  </a:cubicBezTo>
                  <a:lnTo>
                    <a:pt x="117" y="44"/>
                  </a:lnTo>
                  <a:cubicBezTo>
                    <a:pt x="111" y="19"/>
                    <a:pt x="88" y="1"/>
                    <a:pt x="62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22"/>
            <p:cNvSpPr/>
            <p:nvPr/>
          </p:nvSpPr>
          <p:spPr>
            <a:xfrm rot="385884">
              <a:off x="9624686" y="3393362"/>
              <a:ext cx="39778" cy="146401"/>
            </a:xfrm>
            <a:custGeom>
              <a:avLst/>
              <a:gdLst/>
              <a:ahLst/>
              <a:cxnLst/>
              <a:rect l="l" t="t" r="r" b="b"/>
              <a:pathLst>
                <a:path w="834" h="3070" extrusionOk="0">
                  <a:moveTo>
                    <a:pt x="62" y="1"/>
                  </a:moveTo>
                  <a:cubicBezTo>
                    <a:pt x="58" y="1"/>
                    <a:pt x="54" y="1"/>
                    <a:pt x="50" y="2"/>
                  </a:cubicBezTo>
                  <a:cubicBezTo>
                    <a:pt x="18" y="7"/>
                    <a:pt x="1" y="39"/>
                    <a:pt x="6" y="68"/>
                  </a:cubicBezTo>
                  <a:lnTo>
                    <a:pt x="719" y="3025"/>
                  </a:lnTo>
                  <a:cubicBezTo>
                    <a:pt x="724" y="3050"/>
                    <a:pt x="748" y="3069"/>
                    <a:pt x="772" y="3069"/>
                  </a:cubicBezTo>
                  <a:cubicBezTo>
                    <a:pt x="776" y="3069"/>
                    <a:pt x="779" y="3067"/>
                    <a:pt x="781" y="3067"/>
                  </a:cubicBezTo>
                  <a:cubicBezTo>
                    <a:pt x="783" y="3067"/>
                    <a:pt x="784" y="3067"/>
                    <a:pt x="785" y="3069"/>
                  </a:cubicBezTo>
                  <a:cubicBezTo>
                    <a:pt x="816" y="3062"/>
                    <a:pt x="833" y="3033"/>
                    <a:pt x="828" y="3001"/>
                  </a:cubicBezTo>
                  <a:lnTo>
                    <a:pt x="115" y="44"/>
                  </a:lnTo>
                  <a:cubicBezTo>
                    <a:pt x="111" y="19"/>
                    <a:pt x="87" y="1"/>
                    <a:pt x="62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22"/>
            <p:cNvSpPr/>
            <p:nvPr/>
          </p:nvSpPr>
          <p:spPr>
            <a:xfrm rot="385884">
              <a:off x="9671606" y="3381227"/>
              <a:ext cx="39730" cy="146354"/>
            </a:xfrm>
            <a:custGeom>
              <a:avLst/>
              <a:gdLst/>
              <a:ahLst/>
              <a:cxnLst/>
              <a:rect l="l" t="t" r="r" b="b"/>
              <a:pathLst>
                <a:path w="833" h="3069" extrusionOk="0">
                  <a:moveTo>
                    <a:pt x="62" y="0"/>
                  </a:moveTo>
                  <a:cubicBezTo>
                    <a:pt x="57" y="0"/>
                    <a:pt x="53" y="1"/>
                    <a:pt x="49" y="2"/>
                  </a:cubicBezTo>
                  <a:cubicBezTo>
                    <a:pt x="18" y="6"/>
                    <a:pt x="1" y="38"/>
                    <a:pt x="5" y="67"/>
                  </a:cubicBezTo>
                  <a:lnTo>
                    <a:pt x="719" y="3024"/>
                  </a:lnTo>
                  <a:cubicBezTo>
                    <a:pt x="726" y="3049"/>
                    <a:pt x="750" y="3068"/>
                    <a:pt x="775" y="3068"/>
                  </a:cubicBezTo>
                  <a:lnTo>
                    <a:pt x="784" y="3068"/>
                  </a:lnTo>
                  <a:cubicBezTo>
                    <a:pt x="816" y="3061"/>
                    <a:pt x="833" y="3032"/>
                    <a:pt x="828" y="3000"/>
                  </a:cubicBezTo>
                  <a:lnTo>
                    <a:pt x="115" y="43"/>
                  </a:lnTo>
                  <a:cubicBezTo>
                    <a:pt x="110" y="18"/>
                    <a:pt x="87" y="0"/>
                    <a:pt x="62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22"/>
            <p:cNvSpPr/>
            <p:nvPr/>
          </p:nvSpPr>
          <p:spPr>
            <a:xfrm rot="385884">
              <a:off x="9718920" y="3366459"/>
              <a:ext cx="39873" cy="146306"/>
            </a:xfrm>
            <a:custGeom>
              <a:avLst/>
              <a:gdLst/>
              <a:ahLst/>
              <a:cxnLst/>
              <a:rect l="l" t="t" r="r" b="b"/>
              <a:pathLst>
                <a:path w="836" h="3068" extrusionOk="0">
                  <a:moveTo>
                    <a:pt x="60" y="0"/>
                  </a:moveTo>
                  <a:cubicBezTo>
                    <a:pt x="56" y="0"/>
                    <a:pt x="53" y="0"/>
                    <a:pt x="49" y="1"/>
                  </a:cubicBezTo>
                  <a:cubicBezTo>
                    <a:pt x="20" y="8"/>
                    <a:pt x="1" y="37"/>
                    <a:pt x="8" y="69"/>
                  </a:cubicBezTo>
                  <a:lnTo>
                    <a:pt x="721" y="3026"/>
                  </a:lnTo>
                  <a:cubicBezTo>
                    <a:pt x="726" y="3050"/>
                    <a:pt x="750" y="3067"/>
                    <a:pt x="775" y="3067"/>
                  </a:cubicBezTo>
                  <a:lnTo>
                    <a:pt x="787" y="3067"/>
                  </a:lnTo>
                  <a:cubicBezTo>
                    <a:pt x="818" y="3063"/>
                    <a:pt x="835" y="3031"/>
                    <a:pt x="830" y="3002"/>
                  </a:cubicBezTo>
                  <a:lnTo>
                    <a:pt x="117" y="45"/>
                  </a:lnTo>
                  <a:cubicBezTo>
                    <a:pt x="111" y="17"/>
                    <a:pt x="87" y="0"/>
                    <a:pt x="60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22"/>
            <p:cNvSpPr/>
            <p:nvPr/>
          </p:nvSpPr>
          <p:spPr>
            <a:xfrm rot="385884">
              <a:off x="9523510" y="3682900"/>
              <a:ext cx="39730" cy="146401"/>
            </a:xfrm>
            <a:custGeom>
              <a:avLst/>
              <a:gdLst/>
              <a:ahLst/>
              <a:cxnLst/>
              <a:rect l="l" t="t" r="r" b="b"/>
              <a:pathLst>
                <a:path w="833" h="3070" extrusionOk="0">
                  <a:moveTo>
                    <a:pt x="63" y="1"/>
                  </a:moveTo>
                  <a:cubicBezTo>
                    <a:pt x="58" y="1"/>
                    <a:pt x="53" y="1"/>
                    <a:pt x="49" y="3"/>
                  </a:cubicBezTo>
                  <a:cubicBezTo>
                    <a:pt x="17" y="8"/>
                    <a:pt x="0" y="39"/>
                    <a:pt x="5" y="68"/>
                  </a:cubicBezTo>
                  <a:lnTo>
                    <a:pt x="718" y="3026"/>
                  </a:lnTo>
                  <a:cubicBezTo>
                    <a:pt x="725" y="3050"/>
                    <a:pt x="750" y="3069"/>
                    <a:pt x="774" y="3069"/>
                  </a:cubicBezTo>
                  <a:lnTo>
                    <a:pt x="784" y="3069"/>
                  </a:lnTo>
                  <a:cubicBezTo>
                    <a:pt x="815" y="3062"/>
                    <a:pt x="832" y="3033"/>
                    <a:pt x="827" y="3002"/>
                  </a:cubicBezTo>
                  <a:lnTo>
                    <a:pt x="114" y="44"/>
                  </a:lnTo>
                  <a:cubicBezTo>
                    <a:pt x="110" y="20"/>
                    <a:pt x="87" y="1"/>
                    <a:pt x="6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22"/>
            <p:cNvSpPr/>
            <p:nvPr/>
          </p:nvSpPr>
          <p:spPr>
            <a:xfrm rot="385884">
              <a:off x="9570850" y="3667893"/>
              <a:ext cx="39825" cy="146354"/>
            </a:xfrm>
            <a:custGeom>
              <a:avLst/>
              <a:gdLst/>
              <a:ahLst/>
              <a:cxnLst/>
              <a:rect l="l" t="t" r="r" b="b"/>
              <a:pathLst>
                <a:path w="835" h="3069" extrusionOk="0">
                  <a:moveTo>
                    <a:pt x="64" y="0"/>
                  </a:moveTo>
                  <a:cubicBezTo>
                    <a:pt x="59" y="0"/>
                    <a:pt x="54" y="1"/>
                    <a:pt x="49" y="2"/>
                  </a:cubicBezTo>
                  <a:cubicBezTo>
                    <a:pt x="19" y="7"/>
                    <a:pt x="0" y="39"/>
                    <a:pt x="7" y="68"/>
                  </a:cubicBezTo>
                  <a:lnTo>
                    <a:pt x="721" y="3025"/>
                  </a:lnTo>
                  <a:cubicBezTo>
                    <a:pt x="725" y="3050"/>
                    <a:pt x="750" y="3069"/>
                    <a:pt x="774" y="3069"/>
                  </a:cubicBezTo>
                  <a:lnTo>
                    <a:pt x="786" y="3069"/>
                  </a:lnTo>
                  <a:cubicBezTo>
                    <a:pt x="815" y="3062"/>
                    <a:pt x="835" y="3033"/>
                    <a:pt x="830" y="3001"/>
                  </a:cubicBezTo>
                  <a:lnTo>
                    <a:pt x="117" y="44"/>
                  </a:lnTo>
                  <a:cubicBezTo>
                    <a:pt x="110" y="19"/>
                    <a:pt x="89" y="0"/>
                    <a:pt x="64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22"/>
            <p:cNvSpPr/>
            <p:nvPr/>
          </p:nvSpPr>
          <p:spPr>
            <a:xfrm rot="385884">
              <a:off x="9618208" y="3653549"/>
              <a:ext cx="39730" cy="146354"/>
            </a:xfrm>
            <a:custGeom>
              <a:avLst/>
              <a:gdLst/>
              <a:ahLst/>
              <a:cxnLst/>
              <a:rect l="l" t="t" r="r" b="b"/>
              <a:pathLst>
                <a:path w="833" h="3069" extrusionOk="0">
                  <a:moveTo>
                    <a:pt x="63" y="0"/>
                  </a:moveTo>
                  <a:cubicBezTo>
                    <a:pt x="59" y="0"/>
                    <a:pt x="54" y="1"/>
                    <a:pt x="49" y="2"/>
                  </a:cubicBezTo>
                  <a:cubicBezTo>
                    <a:pt x="17" y="10"/>
                    <a:pt x="1" y="39"/>
                    <a:pt x="5" y="70"/>
                  </a:cubicBezTo>
                  <a:lnTo>
                    <a:pt x="719" y="3025"/>
                  </a:lnTo>
                  <a:cubicBezTo>
                    <a:pt x="726" y="3050"/>
                    <a:pt x="750" y="3069"/>
                    <a:pt x="774" y="3069"/>
                  </a:cubicBezTo>
                  <a:lnTo>
                    <a:pt x="787" y="3069"/>
                  </a:lnTo>
                  <a:cubicBezTo>
                    <a:pt x="816" y="3062"/>
                    <a:pt x="833" y="3033"/>
                    <a:pt x="828" y="3001"/>
                  </a:cubicBezTo>
                  <a:lnTo>
                    <a:pt x="115" y="46"/>
                  </a:lnTo>
                  <a:cubicBezTo>
                    <a:pt x="110" y="20"/>
                    <a:pt x="88" y="0"/>
                    <a:pt x="6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22"/>
            <p:cNvSpPr/>
            <p:nvPr/>
          </p:nvSpPr>
          <p:spPr>
            <a:xfrm rot="385884">
              <a:off x="9665208" y="3640663"/>
              <a:ext cx="39825" cy="146401"/>
            </a:xfrm>
            <a:custGeom>
              <a:avLst/>
              <a:gdLst/>
              <a:ahLst/>
              <a:cxnLst/>
              <a:rect l="l" t="t" r="r" b="b"/>
              <a:pathLst>
                <a:path w="835" h="3070" extrusionOk="0">
                  <a:moveTo>
                    <a:pt x="64" y="1"/>
                  </a:moveTo>
                  <a:cubicBezTo>
                    <a:pt x="59" y="1"/>
                    <a:pt x="54" y="1"/>
                    <a:pt x="49" y="3"/>
                  </a:cubicBezTo>
                  <a:cubicBezTo>
                    <a:pt x="20" y="8"/>
                    <a:pt x="0" y="39"/>
                    <a:pt x="5" y="68"/>
                  </a:cubicBezTo>
                  <a:lnTo>
                    <a:pt x="718" y="3026"/>
                  </a:lnTo>
                  <a:cubicBezTo>
                    <a:pt x="726" y="3050"/>
                    <a:pt x="750" y="3069"/>
                    <a:pt x="774" y="3069"/>
                  </a:cubicBezTo>
                  <a:lnTo>
                    <a:pt x="786" y="3069"/>
                  </a:lnTo>
                  <a:cubicBezTo>
                    <a:pt x="815" y="3062"/>
                    <a:pt x="835" y="3033"/>
                    <a:pt x="827" y="3002"/>
                  </a:cubicBezTo>
                  <a:lnTo>
                    <a:pt x="114" y="44"/>
                  </a:lnTo>
                  <a:cubicBezTo>
                    <a:pt x="110" y="20"/>
                    <a:pt x="89" y="1"/>
                    <a:pt x="6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22"/>
            <p:cNvSpPr/>
            <p:nvPr/>
          </p:nvSpPr>
          <p:spPr>
            <a:xfrm rot="385884">
              <a:off x="9712307" y="3628641"/>
              <a:ext cx="39730" cy="146354"/>
            </a:xfrm>
            <a:custGeom>
              <a:avLst/>
              <a:gdLst/>
              <a:ahLst/>
              <a:cxnLst/>
              <a:rect l="l" t="t" r="r" b="b"/>
              <a:pathLst>
                <a:path w="833" h="3069" extrusionOk="0">
                  <a:moveTo>
                    <a:pt x="63" y="0"/>
                  </a:moveTo>
                  <a:cubicBezTo>
                    <a:pt x="59" y="0"/>
                    <a:pt x="54" y="1"/>
                    <a:pt x="49" y="2"/>
                  </a:cubicBezTo>
                  <a:cubicBezTo>
                    <a:pt x="18" y="10"/>
                    <a:pt x="1" y="39"/>
                    <a:pt x="5" y="70"/>
                  </a:cubicBezTo>
                  <a:lnTo>
                    <a:pt x="719" y="3025"/>
                  </a:lnTo>
                  <a:cubicBezTo>
                    <a:pt x="724" y="3050"/>
                    <a:pt x="748" y="3069"/>
                    <a:pt x="772" y="3069"/>
                  </a:cubicBezTo>
                  <a:lnTo>
                    <a:pt x="784" y="3069"/>
                  </a:lnTo>
                  <a:cubicBezTo>
                    <a:pt x="816" y="3062"/>
                    <a:pt x="833" y="3033"/>
                    <a:pt x="828" y="3001"/>
                  </a:cubicBezTo>
                  <a:lnTo>
                    <a:pt x="115" y="46"/>
                  </a:lnTo>
                  <a:cubicBezTo>
                    <a:pt x="111" y="20"/>
                    <a:pt x="88" y="0"/>
                    <a:pt x="6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22"/>
            <p:cNvSpPr/>
            <p:nvPr/>
          </p:nvSpPr>
          <p:spPr>
            <a:xfrm rot="385884">
              <a:off x="9759521" y="3613902"/>
              <a:ext cx="39730" cy="146306"/>
            </a:xfrm>
            <a:custGeom>
              <a:avLst/>
              <a:gdLst/>
              <a:ahLst/>
              <a:cxnLst/>
              <a:rect l="l" t="t" r="r" b="b"/>
              <a:pathLst>
                <a:path w="833" h="3068" extrusionOk="0">
                  <a:moveTo>
                    <a:pt x="63" y="1"/>
                  </a:moveTo>
                  <a:cubicBezTo>
                    <a:pt x="58" y="1"/>
                    <a:pt x="53" y="2"/>
                    <a:pt x="49" y="3"/>
                  </a:cubicBezTo>
                  <a:cubicBezTo>
                    <a:pt x="17" y="8"/>
                    <a:pt x="0" y="39"/>
                    <a:pt x="5" y="69"/>
                  </a:cubicBezTo>
                  <a:lnTo>
                    <a:pt x="718" y="3026"/>
                  </a:lnTo>
                  <a:cubicBezTo>
                    <a:pt x="726" y="3050"/>
                    <a:pt x="750" y="3067"/>
                    <a:pt x="774" y="3067"/>
                  </a:cubicBezTo>
                  <a:lnTo>
                    <a:pt x="786" y="3067"/>
                  </a:lnTo>
                  <a:cubicBezTo>
                    <a:pt x="815" y="3062"/>
                    <a:pt x="832" y="3031"/>
                    <a:pt x="827" y="3002"/>
                  </a:cubicBezTo>
                  <a:lnTo>
                    <a:pt x="114" y="44"/>
                  </a:lnTo>
                  <a:cubicBezTo>
                    <a:pt x="110" y="20"/>
                    <a:pt x="87" y="1"/>
                    <a:pt x="6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22"/>
            <p:cNvSpPr/>
            <p:nvPr/>
          </p:nvSpPr>
          <p:spPr>
            <a:xfrm rot="385884">
              <a:off x="9564158" y="3930359"/>
              <a:ext cx="39778" cy="146401"/>
            </a:xfrm>
            <a:custGeom>
              <a:avLst/>
              <a:gdLst/>
              <a:ahLst/>
              <a:cxnLst/>
              <a:rect l="l" t="t" r="r" b="b"/>
              <a:pathLst>
                <a:path w="834" h="3070" extrusionOk="0">
                  <a:moveTo>
                    <a:pt x="64" y="0"/>
                  </a:moveTo>
                  <a:cubicBezTo>
                    <a:pt x="59" y="0"/>
                    <a:pt x="54" y="1"/>
                    <a:pt x="50" y="3"/>
                  </a:cubicBezTo>
                  <a:cubicBezTo>
                    <a:pt x="18" y="10"/>
                    <a:pt x="1" y="39"/>
                    <a:pt x="6" y="71"/>
                  </a:cubicBezTo>
                  <a:lnTo>
                    <a:pt x="719" y="3026"/>
                  </a:lnTo>
                  <a:cubicBezTo>
                    <a:pt x="724" y="3050"/>
                    <a:pt x="748" y="3069"/>
                    <a:pt x="772" y="3069"/>
                  </a:cubicBezTo>
                  <a:lnTo>
                    <a:pt x="785" y="3069"/>
                  </a:lnTo>
                  <a:cubicBezTo>
                    <a:pt x="816" y="3062"/>
                    <a:pt x="833" y="3033"/>
                    <a:pt x="828" y="3001"/>
                  </a:cubicBezTo>
                  <a:lnTo>
                    <a:pt x="115" y="46"/>
                  </a:lnTo>
                  <a:cubicBezTo>
                    <a:pt x="111" y="20"/>
                    <a:pt x="88" y="0"/>
                    <a:pt x="64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22"/>
            <p:cNvSpPr/>
            <p:nvPr/>
          </p:nvSpPr>
          <p:spPr>
            <a:xfrm rot="385884">
              <a:off x="9611406" y="3915286"/>
              <a:ext cx="39730" cy="146401"/>
            </a:xfrm>
            <a:custGeom>
              <a:avLst/>
              <a:gdLst/>
              <a:ahLst/>
              <a:cxnLst/>
              <a:rect l="l" t="t" r="r" b="b"/>
              <a:pathLst>
                <a:path w="833" h="3070" extrusionOk="0">
                  <a:moveTo>
                    <a:pt x="63" y="1"/>
                  </a:moveTo>
                  <a:cubicBezTo>
                    <a:pt x="59" y="1"/>
                    <a:pt x="54" y="2"/>
                    <a:pt x="49" y="3"/>
                  </a:cubicBezTo>
                  <a:cubicBezTo>
                    <a:pt x="18" y="10"/>
                    <a:pt x="1" y="40"/>
                    <a:pt x="5" y="71"/>
                  </a:cubicBezTo>
                  <a:lnTo>
                    <a:pt x="719" y="3026"/>
                  </a:lnTo>
                  <a:cubicBezTo>
                    <a:pt x="726" y="3050"/>
                    <a:pt x="750" y="3070"/>
                    <a:pt x="775" y="3070"/>
                  </a:cubicBezTo>
                  <a:lnTo>
                    <a:pt x="784" y="3070"/>
                  </a:lnTo>
                  <a:cubicBezTo>
                    <a:pt x="816" y="3062"/>
                    <a:pt x="833" y="3033"/>
                    <a:pt x="828" y="3002"/>
                  </a:cubicBezTo>
                  <a:lnTo>
                    <a:pt x="115" y="47"/>
                  </a:lnTo>
                  <a:cubicBezTo>
                    <a:pt x="111" y="20"/>
                    <a:pt x="88" y="1"/>
                    <a:pt x="6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22"/>
            <p:cNvSpPr/>
            <p:nvPr/>
          </p:nvSpPr>
          <p:spPr>
            <a:xfrm rot="385884">
              <a:off x="9658666" y="3900992"/>
              <a:ext cx="39873" cy="146354"/>
            </a:xfrm>
            <a:custGeom>
              <a:avLst/>
              <a:gdLst/>
              <a:ahLst/>
              <a:cxnLst/>
              <a:rect l="l" t="t" r="r" b="b"/>
              <a:pathLst>
                <a:path w="836" h="3069" extrusionOk="0">
                  <a:moveTo>
                    <a:pt x="62" y="1"/>
                  </a:moveTo>
                  <a:cubicBezTo>
                    <a:pt x="58" y="1"/>
                    <a:pt x="54" y="1"/>
                    <a:pt x="49" y="2"/>
                  </a:cubicBezTo>
                  <a:cubicBezTo>
                    <a:pt x="20" y="9"/>
                    <a:pt x="1" y="39"/>
                    <a:pt x="8" y="70"/>
                  </a:cubicBezTo>
                  <a:lnTo>
                    <a:pt x="721" y="3027"/>
                  </a:lnTo>
                  <a:cubicBezTo>
                    <a:pt x="726" y="3052"/>
                    <a:pt x="750" y="3069"/>
                    <a:pt x="775" y="3069"/>
                  </a:cubicBezTo>
                  <a:lnTo>
                    <a:pt x="787" y="3069"/>
                  </a:lnTo>
                  <a:cubicBezTo>
                    <a:pt x="818" y="3064"/>
                    <a:pt x="835" y="3032"/>
                    <a:pt x="830" y="3003"/>
                  </a:cubicBezTo>
                  <a:lnTo>
                    <a:pt x="117" y="46"/>
                  </a:lnTo>
                  <a:cubicBezTo>
                    <a:pt x="111" y="19"/>
                    <a:pt x="88" y="1"/>
                    <a:pt x="62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22"/>
            <p:cNvSpPr/>
            <p:nvPr/>
          </p:nvSpPr>
          <p:spPr>
            <a:xfrm rot="385884">
              <a:off x="9705904" y="3888125"/>
              <a:ext cx="39825" cy="146401"/>
            </a:xfrm>
            <a:custGeom>
              <a:avLst/>
              <a:gdLst/>
              <a:ahLst/>
              <a:cxnLst/>
              <a:rect l="l" t="t" r="r" b="b"/>
              <a:pathLst>
                <a:path w="835" h="3070" extrusionOk="0">
                  <a:moveTo>
                    <a:pt x="63" y="0"/>
                  </a:moveTo>
                  <a:cubicBezTo>
                    <a:pt x="58" y="0"/>
                    <a:pt x="53" y="1"/>
                    <a:pt x="49" y="3"/>
                  </a:cubicBezTo>
                  <a:cubicBezTo>
                    <a:pt x="17" y="10"/>
                    <a:pt x="0" y="39"/>
                    <a:pt x="5" y="71"/>
                  </a:cubicBezTo>
                  <a:lnTo>
                    <a:pt x="718" y="3026"/>
                  </a:lnTo>
                  <a:cubicBezTo>
                    <a:pt x="725" y="3050"/>
                    <a:pt x="750" y="3069"/>
                    <a:pt x="774" y="3069"/>
                  </a:cubicBezTo>
                  <a:lnTo>
                    <a:pt x="786" y="3069"/>
                  </a:lnTo>
                  <a:cubicBezTo>
                    <a:pt x="815" y="3062"/>
                    <a:pt x="835" y="3033"/>
                    <a:pt x="827" y="3001"/>
                  </a:cubicBezTo>
                  <a:lnTo>
                    <a:pt x="114" y="46"/>
                  </a:lnTo>
                  <a:cubicBezTo>
                    <a:pt x="110" y="20"/>
                    <a:pt x="87" y="0"/>
                    <a:pt x="6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22"/>
            <p:cNvSpPr/>
            <p:nvPr/>
          </p:nvSpPr>
          <p:spPr>
            <a:xfrm rot="385884">
              <a:off x="9752765" y="3876084"/>
              <a:ext cx="39873" cy="146354"/>
            </a:xfrm>
            <a:custGeom>
              <a:avLst/>
              <a:gdLst/>
              <a:ahLst/>
              <a:cxnLst/>
              <a:rect l="l" t="t" r="r" b="b"/>
              <a:pathLst>
                <a:path w="836" h="3069" extrusionOk="0">
                  <a:moveTo>
                    <a:pt x="62" y="1"/>
                  </a:moveTo>
                  <a:cubicBezTo>
                    <a:pt x="58" y="1"/>
                    <a:pt x="54" y="1"/>
                    <a:pt x="49" y="2"/>
                  </a:cubicBezTo>
                  <a:cubicBezTo>
                    <a:pt x="20" y="9"/>
                    <a:pt x="1" y="39"/>
                    <a:pt x="8" y="70"/>
                  </a:cubicBezTo>
                  <a:lnTo>
                    <a:pt x="719" y="3028"/>
                  </a:lnTo>
                  <a:cubicBezTo>
                    <a:pt x="726" y="3052"/>
                    <a:pt x="750" y="3069"/>
                    <a:pt x="775" y="3069"/>
                  </a:cubicBezTo>
                  <a:lnTo>
                    <a:pt x="787" y="3069"/>
                  </a:lnTo>
                  <a:cubicBezTo>
                    <a:pt x="816" y="3064"/>
                    <a:pt x="835" y="3032"/>
                    <a:pt x="828" y="3003"/>
                  </a:cubicBezTo>
                  <a:lnTo>
                    <a:pt x="115" y="46"/>
                  </a:lnTo>
                  <a:cubicBezTo>
                    <a:pt x="111" y="19"/>
                    <a:pt x="89" y="1"/>
                    <a:pt x="62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22"/>
            <p:cNvSpPr/>
            <p:nvPr/>
          </p:nvSpPr>
          <p:spPr>
            <a:xfrm rot="385884">
              <a:off x="9800211" y="3861364"/>
              <a:ext cx="39730" cy="146401"/>
            </a:xfrm>
            <a:custGeom>
              <a:avLst/>
              <a:gdLst/>
              <a:ahLst/>
              <a:cxnLst/>
              <a:rect l="l" t="t" r="r" b="b"/>
              <a:pathLst>
                <a:path w="833" h="3070" extrusionOk="0">
                  <a:moveTo>
                    <a:pt x="63" y="1"/>
                  </a:moveTo>
                  <a:cubicBezTo>
                    <a:pt x="58" y="1"/>
                    <a:pt x="53" y="1"/>
                    <a:pt x="49" y="3"/>
                  </a:cubicBezTo>
                  <a:cubicBezTo>
                    <a:pt x="17" y="8"/>
                    <a:pt x="0" y="39"/>
                    <a:pt x="5" y="68"/>
                  </a:cubicBezTo>
                  <a:lnTo>
                    <a:pt x="718" y="3026"/>
                  </a:lnTo>
                  <a:cubicBezTo>
                    <a:pt x="723" y="3050"/>
                    <a:pt x="747" y="3069"/>
                    <a:pt x="772" y="3069"/>
                  </a:cubicBezTo>
                  <a:lnTo>
                    <a:pt x="784" y="3069"/>
                  </a:lnTo>
                  <a:cubicBezTo>
                    <a:pt x="815" y="3062"/>
                    <a:pt x="832" y="3033"/>
                    <a:pt x="827" y="3002"/>
                  </a:cubicBezTo>
                  <a:lnTo>
                    <a:pt x="114" y="44"/>
                  </a:lnTo>
                  <a:cubicBezTo>
                    <a:pt x="110" y="20"/>
                    <a:pt x="87" y="1"/>
                    <a:pt x="6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22"/>
            <p:cNvSpPr/>
            <p:nvPr/>
          </p:nvSpPr>
          <p:spPr>
            <a:xfrm rot="385884">
              <a:off x="9604661" y="4177850"/>
              <a:ext cx="39825" cy="146354"/>
            </a:xfrm>
            <a:custGeom>
              <a:avLst/>
              <a:gdLst/>
              <a:ahLst/>
              <a:cxnLst/>
              <a:rect l="l" t="t" r="r" b="b"/>
              <a:pathLst>
                <a:path w="835" h="3069" extrusionOk="0">
                  <a:moveTo>
                    <a:pt x="62" y="0"/>
                  </a:moveTo>
                  <a:cubicBezTo>
                    <a:pt x="58" y="0"/>
                    <a:pt x="53" y="1"/>
                    <a:pt x="49" y="2"/>
                  </a:cubicBezTo>
                  <a:cubicBezTo>
                    <a:pt x="20" y="9"/>
                    <a:pt x="0" y="38"/>
                    <a:pt x="5" y="69"/>
                  </a:cubicBezTo>
                  <a:lnTo>
                    <a:pt x="718" y="3027"/>
                  </a:lnTo>
                  <a:cubicBezTo>
                    <a:pt x="726" y="3051"/>
                    <a:pt x="750" y="3068"/>
                    <a:pt x="774" y="3068"/>
                  </a:cubicBezTo>
                  <a:lnTo>
                    <a:pt x="786" y="3068"/>
                  </a:lnTo>
                  <a:cubicBezTo>
                    <a:pt x="815" y="3063"/>
                    <a:pt x="835" y="3032"/>
                    <a:pt x="827" y="3003"/>
                  </a:cubicBezTo>
                  <a:lnTo>
                    <a:pt x="114" y="45"/>
                  </a:lnTo>
                  <a:cubicBezTo>
                    <a:pt x="110" y="18"/>
                    <a:pt x="88" y="0"/>
                    <a:pt x="62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22"/>
            <p:cNvSpPr/>
            <p:nvPr/>
          </p:nvSpPr>
          <p:spPr>
            <a:xfrm rot="385884">
              <a:off x="9652099" y="4162795"/>
              <a:ext cx="39730" cy="146354"/>
            </a:xfrm>
            <a:custGeom>
              <a:avLst/>
              <a:gdLst/>
              <a:ahLst/>
              <a:cxnLst/>
              <a:rect l="l" t="t" r="r" b="b"/>
              <a:pathLst>
                <a:path w="833" h="3069" extrusionOk="0">
                  <a:moveTo>
                    <a:pt x="62" y="0"/>
                  </a:moveTo>
                  <a:cubicBezTo>
                    <a:pt x="57" y="0"/>
                    <a:pt x="53" y="1"/>
                    <a:pt x="49" y="2"/>
                  </a:cubicBezTo>
                  <a:cubicBezTo>
                    <a:pt x="18" y="9"/>
                    <a:pt x="1" y="38"/>
                    <a:pt x="5" y="70"/>
                  </a:cubicBezTo>
                  <a:lnTo>
                    <a:pt x="719" y="3027"/>
                  </a:lnTo>
                  <a:cubicBezTo>
                    <a:pt x="724" y="3052"/>
                    <a:pt x="748" y="3069"/>
                    <a:pt x="772" y="3069"/>
                  </a:cubicBezTo>
                  <a:lnTo>
                    <a:pt x="784" y="3069"/>
                  </a:lnTo>
                  <a:cubicBezTo>
                    <a:pt x="816" y="3064"/>
                    <a:pt x="833" y="3032"/>
                    <a:pt x="828" y="3003"/>
                  </a:cubicBezTo>
                  <a:lnTo>
                    <a:pt x="115" y="46"/>
                  </a:lnTo>
                  <a:cubicBezTo>
                    <a:pt x="110" y="19"/>
                    <a:pt x="87" y="0"/>
                    <a:pt x="62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22"/>
            <p:cNvSpPr/>
            <p:nvPr/>
          </p:nvSpPr>
          <p:spPr>
            <a:xfrm rot="385884">
              <a:off x="9699357" y="4148549"/>
              <a:ext cx="39873" cy="146258"/>
            </a:xfrm>
            <a:custGeom>
              <a:avLst/>
              <a:gdLst/>
              <a:ahLst/>
              <a:cxnLst/>
              <a:rect l="l" t="t" r="r" b="b"/>
              <a:pathLst>
                <a:path w="836" h="3067" extrusionOk="0">
                  <a:moveTo>
                    <a:pt x="64" y="0"/>
                  </a:moveTo>
                  <a:cubicBezTo>
                    <a:pt x="59" y="0"/>
                    <a:pt x="54" y="1"/>
                    <a:pt x="49" y="2"/>
                  </a:cubicBezTo>
                  <a:cubicBezTo>
                    <a:pt x="20" y="7"/>
                    <a:pt x="1" y="39"/>
                    <a:pt x="8" y="68"/>
                  </a:cubicBezTo>
                  <a:lnTo>
                    <a:pt x="719" y="3025"/>
                  </a:lnTo>
                  <a:cubicBezTo>
                    <a:pt x="726" y="3050"/>
                    <a:pt x="750" y="3067"/>
                    <a:pt x="775" y="3067"/>
                  </a:cubicBezTo>
                  <a:lnTo>
                    <a:pt x="787" y="3067"/>
                  </a:lnTo>
                  <a:cubicBezTo>
                    <a:pt x="816" y="3062"/>
                    <a:pt x="835" y="3030"/>
                    <a:pt x="828" y="3001"/>
                  </a:cubicBezTo>
                  <a:lnTo>
                    <a:pt x="117" y="44"/>
                  </a:lnTo>
                  <a:cubicBezTo>
                    <a:pt x="111" y="19"/>
                    <a:pt x="90" y="0"/>
                    <a:pt x="64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22"/>
            <p:cNvSpPr/>
            <p:nvPr/>
          </p:nvSpPr>
          <p:spPr>
            <a:xfrm rot="385884">
              <a:off x="9746362" y="4135560"/>
              <a:ext cx="39825" cy="146401"/>
            </a:xfrm>
            <a:custGeom>
              <a:avLst/>
              <a:gdLst/>
              <a:ahLst/>
              <a:cxnLst/>
              <a:rect l="l" t="t" r="r" b="b"/>
              <a:pathLst>
                <a:path w="835" h="3070" extrusionOk="0">
                  <a:moveTo>
                    <a:pt x="62" y="1"/>
                  </a:moveTo>
                  <a:cubicBezTo>
                    <a:pt x="58" y="1"/>
                    <a:pt x="53" y="1"/>
                    <a:pt x="49" y="3"/>
                  </a:cubicBezTo>
                  <a:cubicBezTo>
                    <a:pt x="20" y="10"/>
                    <a:pt x="0" y="39"/>
                    <a:pt x="7" y="70"/>
                  </a:cubicBezTo>
                  <a:lnTo>
                    <a:pt x="721" y="3028"/>
                  </a:lnTo>
                  <a:cubicBezTo>
                    <a:pt x="726" y="3052"/>
                    <a:pt x="750" y="3069"/>
                    <a:pt x="774" y="3069"/>
                  </a:cubicBezTo>
                  <a:lnTo>
                    <a:pt x="786" y="3069"/>
                  </a:lnTo>
                  <a:cubicBezTo>
                    <a:pt x="818" y="3064"/>
                    <a:pt x="835" y="3033"/>
                    <a:pt x="830" y="3004"/>
                  </a:cubicBezTo>
                  <a:lnTo>
                    <a:pt x="117" y="46"/>
                  </a:lnTo>
                  <a:cubicBezTo>
                    <a:pt x="110" y="19"/>
                    <a:pt x="88" y="1"/>
                    <a:pt x="62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22"/>
            <p:cNvSpPr/>
            <p:nvPr/>
          </p:nvSpPr>
          <p:spPr>
            <a:xfrm rot="385884">
              <a:off x="9793456" y="4123633"/>
              <a:ext cx="39730" cy="146258"/>
            </a:xfrm>
            <a:custGeom>
              <a:avLst/>
              <a:gdLst/>
              <a:ahLst/>
              <a:cxnLst/>
              <a:rect l="l" t="t" r="r" b="b"/>
              <a:pathLst>
                <a:path w="833" h="3067" extrusionOk="0">
                  <a:moveTo>
                    <a:pt x="64" y="0"/>
                  </a:moveTo>
                  <a:cubicBezTo>
                    <a:pt x="59" y="0"/>
                    <a:pt x="54" y="1"/>
                    <a:pt x="49" y="2"/>
                  </a:cubicBezTo>
                  <a:cubicBezTo>
                    <a:pt x="18" y="7"/>
                    <a:pt x="1" y="39"/>
                    <a:pt x="5" y="68"/>
                  </a:cubicBezTo>
                  <a:lnTo>
                    <a:pt x="719" y="3025"/>
                  </a:lnTo>
                  <a:cubicBezTo>
                    <a:pt x="726" y="3050"/>
                    <a:pt x="748" y="3067"/>
                    <a:pt x="775" y="3067"/>
                  </a:cubicBezTo>
                  <a:lnTo>
                    <a:pt x="784" y="3067"/>
                  </a:lnTo>
                  <a:cubicBezTo>
                    <a:pt x="816" y="3062"/>
                    <a:pt x="833" y="3030"/>
                    <a:pt x="828" y="3001"/>
                  </a:cubicBezTo>
                  <a:lnTo>
                    <a:pt x="115" y="44"/>
                  </a:lnTo>
                  <a:cubicBezTo>
                    <a:pt x="111" y="19"/>
                    <a:pt x="88" y="0"/>
                    <a:pt x="64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22"/>
            <p:cNvSpPr/>
            <p:nvPr/>
          </p:nvSpPr>
          <p:spPr>
            <a:xfrm rot="385884">
              <a:off x="9840669" y="4108804"/>
              <a:ext cx="39825" cy="146401"/>
            </a:xfrm>
            <a:custGeom>
              <a:avLst/>
              <a:gdLst/>
              <a:ahLst/>
              <a:cxnLst/>
              <a:rect l="l" t="t" r="r" b="b"/>
              <a:pathLst>
                <a:path w="835" h="3070" extrusionOk="0">
                  <a:moveTo>
                    <a:pt x="64" y="0"/>
                  </a:moveTo>
                  <a:cubicBezTo>
                    <a:pt x="59" y="0"/>
                    <a:pt x="54" y="1"/>
                    <a:pt x="49" y="3"/>
                  </a:cubicBezTo>
                  <a:cubicBezTo>
                    <a:pt x="20" y="10"/>
                    <a:pt x="0" y="39"/>
                    <a:pt x="8" y="71"/>
                  </a:cubicBezTo>
                  <a:lnTo>
                    <a:pt x="718" y="3026"/>
                  </a:lnTo>
                  <a:cubicBezTo>
                    <a:pt x="726" y="3050"/>
                    <a:pt x="750" y="3069"/>
                    <a:pt x="774" y="3069"/>
                  </a:cubicBezTo>
                  <a:cubicBezTo>
                    <a:pt x="777" y="3069"/>
                    <a:pt x="781" y="3068"/>
                    <a:pt x="783" y="3068"/>
                  </a:cubicBezTo>
                  <a:cubicBezTo>
                    <a:pt x="784" y="3068"/>
                    <a:pt x="785" y="3068"/>
                    <a:pt x="786" y="3069"/>
                  </a:cubicBezTo>
                  <a:cubicBezTo>
                    <a:pt x="815" y="3062"/>
                    <a:pt x="835" y="3033"/>
                    <a:pt x="828" y="3001"/>
                  </a:cubicBezTo>
                  <a:lnTo>
                    <a:pt x="117" y="46"/>
                  </a:lnTo>
                  <a:cubicBezTo>
                    <a:pt x="111" y="20"/>
                    <a:pt x="89" y="0"/>
                    <a:pt x="64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22"/>
            <p:cNvSpPr/>
            <p:nvPr/>
          </p:nvSpPr>
          <p:spPr>
            <a:xfrm rot="385884">
              <a:off x="9645356" y="4425359"/>
              <a:ext cx="39825" cy="146258"/>
            </a:xfrm>
            <a:custGeom>
              <a:avLst/>
              <a:gdLst/>
              <a:ahLst/>
              <a:cxnLst/>
              <a:rect l="l" t="t" r="r" b="b"/>
              <a:pathLst>
                <a:path w="835" h="3067" extrusionOk="0">
                  <a:moveTo>
                    <a:pt x="63" y="0"/>
                  </a:moveTo>
                  <a:cubicBezTo>
                    <a:pt x="58" y="0"/>
                    <a:pt x="53" y="1"/>
                    <a:pt x="49" y="3"/>
                  </a:cubicBezTo>
                  <a:cubicBezTo>
                    <a:pt x="17" y="8"/>
                    <a:pt x="0" y="39"/>
                    <a:pt x="5" y="68"/>
                  </a:cubicBezTo>
                  <a:lnTo>
                    <a:pt x="718" y="3026"/>
                  </a:lnTo>
                  <a:cubicBezTo>
                    <a:pt x="725" y="3050"/>
                    <a:pt x="750" y="3067"/>
                    <a:pt x="774" y="3067"/>
                  </a:cubicBezTo>
                  <a:lnTo>
                    <a:pt x="786" y="3067"/>
                  </a:lnTo>
                  <a:cubicBezTo>
                    <a:pt x="815" y="3062"/>
                    <a:pt x="835" y="3031"/>
                    <a:pt x="827" y="3001"/>
                  </a:cubicBezTo>
                  <a:lnTo>
                    <a:pt x="114" y="44"/>
                  </a:lnTo>
                  <a:cubicBezTo>
                    <a:pt x="110" y="20"/>
                    <a:pt x="87" y="0"/>
                    <a:pt x="6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2"/>
            <p:cNvSpPr/>
            <p:nvPr/>
          </p:nvSpPr>
          <p:spPr>
            <a:xfrm rot="385884">
              <a:off x="9692555" y="4410285"/>
              <a:ext cx="39873" cy="146306"/>
            </a:xfrm>
            <a:custGeom>
              <a:avLst/>
              <a:gdLst/>
              <a:ahLst/>
              <a:cxnLst/>
              <a:rect l="l" t="t" r="r" b="b"/>
              <a:pathLst>
                <a:path w="836" h="3068" extrusionOk="0">
                  <a:moveTo>
                    <a:pt x="64" y="1"/>
                  </a:moveTo>
                  <a:cubicBezTo>
                    <a:pt x="59" y="1"/>
                    <a:pt x="54" y="2"/>
                    <a:pt x="49" y="3"/>
                  </a:cubicBezTo>
                  <a:cubicBezTo>
                    <a:pt x="20" y="8"/>
                    <a:pt x="1" y="40"/>
                    <a:pt x="8" y="69"/>
                  </a:cubicBezTo>
                  <a:lnTo>
                    <a:pt x="719" y="3026"/>
                  </a:lnTo>
                  <a:cubicBezTo>
                    <a:pt x="726" y="3050"/>
                    <a:pt x="750" y="3067"/>
                    <a:pt x="775" y="3067"/>
                  </a:cubicBezTo>
                  <a:cubicBezTo>
                    <a:pt x="778" y="3067"/>
                    <a:pt x="781" y="3066"/>
                    <a:pt x="784" y="3066"/>
                  </a:cubicBezTo>
                  <a:cubicBezTo>
                    <a:pt x="785" y="3066"/>
                    <a:pt x="786" y="3067"/>
                    <a:pt x="787" y="3067"/>
                  </a:cubicBezTo>
                  <a:cubicBezTo>
                    <a:pt x="816" y="3063"/>
                    <a:pt x="835" y="3031"/>
                    <a:pt x="828" y="3002"/>
                  </a:cubicBezTo>
                  <a:lnTo>
                    <a:pt x="115" y="44"/>
                  </a:lnTo>
                  <a:cubicBezTo>
                    <a:pt x="111" y="20"/>
                    <a:pt x="90" y="1"/>
                    <a:pt x="6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22"/>
            <p:cNvSpPr/>
            <p:nvPr/>
          </p:nvSpPr>
          <p:spPr>
            <a:xfrm rot="385884">
              <a:off x="9739955" y="4395944"/>
              <a:ext cx="39730" cy="146401"/>
            </a:xfrm>
            <a:custGeom>
              <a:avLst/>
              <a:gdLst/>
              <a:ahLst/>
              <a:cxnLst/>
              <a:rect l="l" t="t" r="r" b="b"/>
              <a:pathLst>
                <a:path w="833" h="3070" extrusionOk="0">
                  <a:moveTo>
                    <a:pt x="63" y="1"/>
                  </a:moveTo>
                  <a:cubicBezTo>
                    <a:pt x="58" y="1"/>
                    <a:pt x="53" y="2"/>
                    <a:pt x="49" y="3"/>
                  </a:cubicBezTo>
                  <a:cubicBezTo>
                    <a:pt x="17" y="8"/>
                    <a:pt x="0" y="40"/>
                    <a:pt x="5" y="69"/>
                  </a:cubicBezTo>
                  <a:lnTo>
                    <a:pt x="718" y="3026"/>
                  </a:lnTo>
                  <a:cubicBezTo>
                    <a:pt x="723" y="3050"/>
                    <a:pt x="747" y="3070"/>
                    <a:pt x="772" y="3070"/>
                  </a:cubicBezTo>
                  <a:lnTo>
                    <a:pt x="784" y="3070"/>
                  </a:lnTo>
                  <a:cubicBezTo>
                    <a:pt x="815" y="3063"/>
                    <a:pt x="832" y="3033"/>
                    <a:pt x="827" y="3002"/>
                  </a:cubicBezTo>
                  <a:lnTo>
                    <a:pt x="114" y="44"/>
                  </a:lnTo>
                  <a:cubicBezTo>
                    <a:pt x="110" y="20"/>
                    <a:pt x="87" y="1"/>
                    <a:pt x="6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22"/>
            <p:cNvSpPr/>
            <p:nvPr/>
          </p:nvSpPr>
          <p:spPr>
            <a:xfrm rot="385884">
              <a:off x="9787055" y="4383117"/>
              <a:ext cx="39825" cy="146258"/>
            </a:xfrm>
            <a:custGeom>
              <a:avLst/>
              <a:gdLst/>
              <a:ahLst/>
              <a:cxnLst/>
              <a:rect l="l" t="t" r="r" b="b"/>
              <a:pathLst>
                <a:path w="835" h="3067" extrusionOk="0">
                  <a:moveTo>
                    <a:pt x="64" y="0"/>
                  </a:moveTo>
                  <a:cubicBezTo>
                    <a:pt x="59" y="0"/>
                    <a:pt x="54" y="1"/>
                    <a:pt x="49" y="3"/>
                  </a:cubicBezTo>
                  <a:cubicBezTo>
                    <a:pt x="20" y="8"/>
                    <a:pt x="0" y="39"/>
                    <a:pt x="7" y="68"/>
                  </a:cubicBezTo>
                  <a:lnTo>
                    <a:pt x="718" y="3026"/>
                  </a:lnTo>
                  <a:cubicBezTo>
                    <a:pt x="726" y="3050"/>
                    <a:pt x="750" y="3067"/>
                    <a:pt x="774" y="3067"/>
                  </a:cubicBezTo>
                  <a:lnTo>
                    <a:pt x="786" y="3067"/>
                  </a:lnTo>
                  <a:cubicBezTo>
                    <a:pt x="815" y="3062"/>
                    <a:pt x="835" y="3030"/>
                    <a:pt x="827" y="3001"/>
                  </a:cubicBezTo>
                  <a:lnTo>
                    <a:pt x="117" y="44"/>
                  </a:lnTo>
                  <a:cubicBezTo>
                    <a:pt x="111" y="20"/>
                    <a:pt x="89" y="0"/>
                    <a:pt x="64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22"/>
            <p:cNvSpPr/>
            <p:nvPr/>
          </p:nvSpPr>
          <p:spPr>
            <a:xfrm rot="385884">
              <a:off x="9833911" y="4371028"/>
              <a:ext cx="39873" cy="146401"/>
            </a:xfrm>
            <a:custGeom>
              <a:avLst/>
              <a:gdLst/>
              <a:ahLst/>
              <a:cxnLst/>
              <a:rect l="l" t="t" r="r" b="b"/>
              <a:pathLst>
                <a:path w="836" h="3070" extrusionOk="0">
                  <a:moveTo>
                    <a:pt x="65" y="1"/>
                  </a:moveTo>
                  <a:cubicBezTo>
                    <a:pt x="60" y="1"/>
                    <a:pt x="54" y="2"/>
                    <a:pt x="49" y="3"/>
                  </a:cubicBezTo>
                  <a:cubicBezTo>
                    <a:pt x="20" y="8"/>
                    <a:pt x="1" y="40"/>
                    <a:pt x="8" y="69"/>
                  </a:cubicBezTo>
                  <a:lnTo>
                    <a:pt x="719" y="3026"/>
                  </a:lnTo>
                  <a:cubicBezTo>
                    <a:pt x="726" y="3050"/>
                    <a:pt x="750" y="3070"/>
                    <a:pt x="775" y="3070"/>
                  </a:cubicBezTo>
                  <a:lnTo>
                    <a:pt x="787" y="3070"/>
                  </a:lnTo>
                  <a:cubicBezTo>
                    <a:pt x="816" y="3063"/>
                    <a:pt x="835" y="3033"/>
                    <a:pt x="828" y="3002"/>
                  </a:cubicBezTo>
                  <a:lnTo>
                    <a:pt x="117" y="45"/>
                  </a:lnTo>
                  <a:cubicBezTo>
                    <a:pt x="111" y="20"/>
                    <a:pt x="90" y="1"/>
                    <a:pt x="65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22"/>
            <p:cNvSpPr/>
            <p:nvPr/>
          </p:nvSpPr>
          <p:spPr>
            <a:xfrm rot="385884">
              <a:off x="9881363" y="4356308"/>
              <a:ext cx="39730" cy="146354"/>
            </a:xfrm>
            <a:custGeom>
              <a:avLst/>
              <a:gdLst/>
              <a:ahLst/>
              <a:cxnLst/>
              <a:rect l="l" t="t" r="r" b="b"/>
              <a:pathLst>
                <a:path w="833" h="3069" extrusionOk="0">
                  <a:moveTo>
                    <a:pt x="61" y="0"/>
                  </a:moveTo>
                  <a:cubicBezTo>
                    <a:pt x="57" y="0"/>
                    <a:pt x="53" y="1"/>
                    <a:pt x="49" y="2"/>
                  </a:cubicBezTo>
                  <a:cubicBezTo>
                    <a:pt x="17" y="9"/>
                    <a:pt x="0" y="38"/>
                    <a:pt x="5" y="69"/>
                  </a:cubicBezTo>
                  <a:lnTo>
                    <a:pt x="718" y="3027"/>
                  </a:lnTo>
                  <a:cubicBezTo>
                    <a:pt x="726" y="3051"/>
                    <a:pt x="750" y="3068"/>
                    <a:pt x="774" y="3068"/>
                  </a:cubicBezTo>
                  <a:cubicBezTo>
                    <a:pt x="776" y="3068"/>
                    <a:pt x="778" y="3067"/>
                    <a:pt x="781" y="3067"/>
                  </a:cubicBezTo>
                  <a:cubicBezTo>
                    <a:pt x="782" y="3067"/>
                    <a:pt x="783" y="3067"/>
                    <a:pt x="784" y="3068"/>
                  </a:cubicBezTo>
                  <a:cubicBezTo>
                    <a:pt x="815" y="3063"/>
                    <a:pt x="832" y="3032"/>
                    <a:pt x="828" y="3003"/>
                  </a:cubicBezTo>
                  <a:lnTo>
                    <a:pt x="114" y="45"/>
                  </a:lnTo>
                  <a:cubicBezTo>
                    <a:pt x="110" y="18"/>
                    <a:pt x="86" y="0"/>
                    <a:pt x="61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22"/>
            <p:cNvSpPr/>
            <p:nvPr/>
          </p:nvSpPr>
          <p:spPr>
            <a:xfrm rot="385884">
              <a:off x="9676824" y="4693326"/>
              <a:ext cx="39778" cy="146354"/>
            </a:xfrm>
            <a:custGeom>
              <a:avLst/>
              <a:gdLst/>
              <a:ahLst/>
              <a:cxnLst/>
              <a:rect l="l" t="t" r="r" b="b"/>
              <a:pathLst>
                <a:path w="834" h="3069" extrusionOk="0">
                  <a:moveTo>
                    <a:pt x="64" y="0"/>
                  </a:moveTo>
                  <a:cubicBezTo>
                    <a:pt x="59" y="0"/>
                    <a:pt x="54" y="1"/>
                    <a:pt x="49" y="2"/>
                  </a:cubicBezTo>
                  <a:cubicBezTo>
                    <a:pt x="18" y="7"/>
                    <a:pt x="1" y="39"/>
                    <a:pt x="6" y="68"/>
                  </a:cubicBezTo>
                  <a:lnTo>
                    <a:pt x="719" y="3025"/>
                  </a:lnTo>
                  <a:cubicBezTo>
                    <a:pt x="726" y="3050"/>
                    <a:pt x="748" y="3069"/>
                    <a:pt x="775" y="3069"/>
                  </a:cubicBezTo>
                  <a:cubicBezTo>
                    <a:pt x="778" y="3069"/>
                    <a:pt x="780" y="3067"/>
                    <a:pt x="782" y="3067"/>
                  </a:cubicBezTo>
                  <a:cubicBezTo>
                    <a:pt x="783" y="3067"/>
                    <a:pt x="784" y="3067"/>
                    <a:pt x="785" y="3069"/>
                  </a:cubicBezTo>
                  <a:cubicBezTo>
                    <a:pt x="816" y="3062"/>
                    <a:pt x="833" y="3033"/>
                    <a:pt x="828" y="3001"/>
                  </a:cubicBezTo>
                  <a:lnTo>
                    <a:pt x="115" y="44"/>
                  </a:lnTo>
                  <a:cubicBezTo>
                    <a:pt x="111" y="19"/>
                    <a:pt x="88" y="0"/>
                    <a:pt x="64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22"/>
            <p:cNvSpPr/>
            <p:nvPr/>
          </p:nvSpPr>
          <p:spPr>
            <a:xfrm rot="385884">
              <a:off x="9724183" y="4678176"/>
              <a:ext cx="39873" cy="146258"/>
            </a:xfrm>
            <a:custGeom>
              <a:avLst/>
              <a:gdLst/>
              <a:ahLst/>
              <a:cxnLst/>
              <a:rect l="l" t="t" r="r" b="b"/>
              <a:pathLst>
                <a:path w="836" h="3067" extrusionOk="0">
                  <a:moveTo>
                    <a:pt x="65" y="0"/>
                  </a:moveTo>
                  <a:cubicBezTo>
                    <a:pt x="60" y="0"/>
                    <a:pt x="55" y="1"/>
                    <a:pt x="49" y="2"/>
                  </a:cubicBezTo>
                  <a:cubicBezTo>
                    <a:pt x="20" y="7"/>
                    <a:pt x="1" y="39"/>
                    <a:pt x="8" y="68"/>
                  </a:cubicBezTo>
                  <a:lnTo>
                    <a:pt x="721" y="3025"/>
                  </a:lnTo>
                  <a:cubicBezTo>
                    <a:pt x="726" y="3050"/>
                    <a:pt x="751" y="3067"/>
                    <a:pt x="775" y="3067"/>
                  </a:cubicBezTo>
                  <a:lnTo>
                    <a:pt x="787" y="3067"/>
                  </a:lnTo>
                  <a:cubicBezTo>
                    <a:pt x="816" y="3062"/>
                    <a:pt x="836" y="3030"/>
                    <a:pt x="828" y="3001"/>
                  </a:cubicBezTo>
                  <a:lnTo>
                    <a:pt x="117" y="44"/>
                  </a:lnTo>
                  <a:cubicBezTo>
                    <a:pt x="111" y="19"/>
                    <a:pt x="90" y="0"/>
                    <a:pt x="65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22"/>
            <p:cNvSpPr/>
            <p:nvPr/>
          </p:nvSpPr>
          <p:spPr>
            <a:xfrm rot="385884">
              <a:off x="9771441" y="4663821"/>
              <a:ext cx="39778" cy="146354"/>
            </a:xfrm>
            <a:custGeom>
              <a:avLst/>
              <a:gdLst/>
              <a:ahLst/>
              <a:cxnLst/>
              <a:rect l="l" t="t" r="r" b="b"/>
              <a:pathLst>
                <a:path w="834" h="3069" extrusionOk="0">
                  <a:moveTo>
                    <a:pt x="64" y="0"/>
                  </a:moveTo>
                  <a:cubicBezTo>
                    <a:pt x="59" y="0"/>
                    <a:pt x="54" y="1"/>
                    <a:pt x="49" y="2"/>
                  </a:cubicBezTo>
                  <a:cubicBezTo>
                    <a:pt x="18" y="7"/>
                    <a:pt x="1" y="39"/>
                    <a:pt x="6" y="68"/>
                  </a:cubicBezTo>
                  <a:lnTo>
                    <a:pt x="719" y="3025"/>
                  </a:lnTo>
                  <a:cubicBezTo>
                    <a:pt x="724" y="3050"/>
                    <a:pt x="748" y="3069"/>
                    <a:pt x="772" y="3069"/>
                  </a:cubicBezTo>
                  <a:lnTo>
                    <a:pt x="785" y="3069"/>
                  </a:lnTo>
                  <a:cubicBezTo>
                    <a:pt x="816" y="3062"/>
                    <a:pt x="833" y="3033"/>
                    <a:pt x="828" y="3001"/>
                  </a:cubicBezTo>
                  <a:lnTo>
                    <a:pt x="115" y="44"/>
                  </a:lnTo>
                  <a:cubicBezTo>
                    <a:pt x="111" y="19"/>
                    <a:pt x="88" y="0"/>
                    <a:pt x="64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22"/>
            <p:cNvSpPr/>
            <p:nvPr/>
          </p:nvSpPr>
          <p:spPr>
            <a:xfrm rot="385884">
              <a:off x="9818522" y="4651089"/>
              <a:ext cx="39873" cy="146354"/>
            </a:xfrm>
            <a:custGeom>
              <a:avLst/>
              <a:gdLst/>
              <a:ahLst/>
              <a:cxnLst/>
              <a:rect l="l" t="t" r="r" b="b"/>
              <a:pathLst>
                <a:path w="836" h="3069" extrusionOk="0">
                  <a:moveTo>
                    <a:pt x="65" y="0"/>
                  </a:moveTo>
                  <a:cubicBezTo>
                    <a:pt x="60" y="0"/>
                    <a:pt x="55" y="1"/>
                    <a:pt x="50" y="2"/>
                  </a:cubicBezTo>
                  <a:cubicBezTo>
                    <a:pt x="20" y="7"/>
                    <a:pt x="1" y="39"/>
                    <a:pt x="8" y="68"/>
                  </a:cubicBezTo>
                  <a:lnTo>
                    <a:pt x="719" y="3025"/>
                  </a:lnTo>
                  <a:cubicBezTo>
                    <a:pt x="726" y="3050"/>
                    <a:pt x="751" y="3069"/>
                    <a:pt x="775" y="3069"/>
                  </a:cubicBezTo>
                  <a:cubicBezTo>
                    <a:pt x="777" y="3069"/>
                    <a:pt x="780" y="3067"/>
                    <a:pt x="783" y="3067"/>
                  </a:cubicBezTo>
                  <a:cubicBezTo>
                    <a:pt x="785" y="3067"/>
                    <a:pt x="786" y="3067"/>
                    <a:pt x="787" y="3069"/>
                  </a:cubicBezTo>
                  <a:cubicBezTo>
                    <a:pt x="816" y="3062"/>
                    <a:pt x="836" y="3033"/>
                    <a:pt x="828" y="3001"/>
                  </a:cubicBezTo>
                  <a:lnTo>
                    <a:pt x="117" y="44"/>
                  </a:lnTo>
                  <a:cubicBezTo>
                    <a:pt x="111" y="19"/>
                    <a:pt x="90" y="0"/>
                    <a:pt x="65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22"/>
            <p:cNvSpPr/>
            <p:nvPr/>
          </p:nvSpPr>
          <p:spPr>
            <a:xfrm rot="385884">
              <a:off x="9865679" y="4638927"/>
              <a:ext cx="39730" cy="146401"/>
            </a:xfrm>
            <a:custGeom>
              <a:avLst/>
              <a:gdLst/>
              <a:ahLst/>
              <a:cxnLst/>
              <a:rect l="l" t="t" r="r" b="b"/>
              <a:pathLst>
                <a:path w="833" h="3070" extrusionOk="0">
                  <a:moveTo>
                    <a:pt x="63" y="0"/>
                  </a:moveTo>
                  <a:cubicBezTo>
                    <a:pt x="59" y="0"/>
                    <a:pt x="54" y="1"/>
                    <a:pt x="49" y="2"/>
                  </a:cubicBezTo>
                  <a:cubicBezTo>
                    <a:pt x="17" y="7"/>
                    <a:pt x="0" y="39"/>
                    <a:pt x="5" y="68"/>
                  </a:cubicBezTo>
                  <a:lnTo>
                    <a:pt x="719" y="3025"/>
                  </a:lnTo>
                  <a:cubicBezTo>
                    <a:pt x="723" y="3050"/>
                    <a:pt x="748" y="3069"/>
                    <a:pt x="772" y="3069"/>
                  </a:cubicBezTo>
                  <a:lnTo>
                    <a:pt x="784" y="3069"/>
                  </a:lnTo>
                  <a:cubicBezTo>
                    <a:pt x="816" y="3062"/>
                    <a:pt x="833" y="3033"/>
                    <a:pt x="828" y="3001"/>
                  </a:cubicBezTo>
                  <a:lnTo>
                    <a:pt x="114" y="44"/>
                  </a:lnTo>
                  <a:cubicBezTo>
                    <a:pt x="110" y="19"/>
                    <a:pt x="88" y="0"/>
                    <a:pt x="6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22"/>
            <p:cNvSpPr/>
            <p:nvPr/>
          </p:nvSpPr>
          <p:spPr>
            <a:xfrm rot="385884">
              <a:off x="9912898" y="4624141"/>
              <a:ext cx="39730" cy="146354"/>
            </a:xfrm>
            <a:custGeom>
              <a:avLst/>
              <a:gdLst/>
              <a:ahLst/>
              <a:cxnLst/>
              <a:rect l="l" t="t" r="r" b="b"/>
              <a:pathLst>
                <a:path w="833" h="3069" extrusionOk="0">
                  <a:moveTo>
                    <a:pt x="61" y="0"/>
                  </a:moveTo>
                  <a:cubicBezTo>
                    <a:pt x="57" y="0"/>
                    <a:pt x="53" y="1"/>
                    <a:pt x="49" y="2"/>
                  </a:cubicBezTo>
                  <a:cubicBezTo>
                    <a:pt x="17" y="9"/>
                    <a:pt x="0" y="38"/>
                    <a:pt x="5" y="70"/>
                  </a:cubicBezTo>
                  <a:lnTo>
                    <a:pt x="718" y="3027"/>
                  </a:lnTo>
                  <a:cubicBezTo>
                    <a:pt x="725" y="3051"/>
                    <a:pt x="750" y="3068"/>
                    <a:pt x="774" y="3068"/>
                  </a:cubicBezTo>
                  <a:lnTo>
                    <a:pt x="784" y="3068"/>
                  </a:lnTo>
                  <a:cubicBezTo>
                    <a:pt x="815" y="3063"/>
                    <a:pt x="832" y="3032"/>
                    <a:pt x="827" y="3003"/>
                  </a:cubicBezTo>
                  <a:lnTo>
                    <a:pt x="114" y="45"/>
                  </a:lnTo>
                  <a:cubicBezTo>
                    <a:pt x="110" y="18"/>
                    <a:pt x="86" y="0"/>
                    <a:pt x="61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22"/>
            <p:cNvSpPr/>
            <p:nvPr/>
          </p:nvSpPr>
          <p:spPr>
            <a:xfrm rot="385884">
              <a:off x="9715522" y="4954668"/>
              <a:ext cx="39730" cy="146354"/>
            </a:xfrm>
            <a:custGeom>
              <a:avLst/>
              <a:gdLst/>
              <a:ahLst/>
              <a:cxnLst/>
              <a:rect l="l" t="t" r="r" b="b"/>
              <a:pathLst>
                <a:path w="833" h="3069" extrusionOk="0">
                  <a:moveTo>
                    <a:pt x="61" y="0"/>
                  </a:moveTo>
                  <a:cubicBezTo>
                    <a:pt x="57" y="0"/>
                    <a:pt x="53" y="1"/>
                    <a:pt x="49" y="2"/>
                  </a:cubicBezTo>
                  <a:cubicBezTo>
                    <a:pt x="17" y="9"/>
                    <a:pt x="0" y="38"/>
                    <a:pt x="5" y="70"/>
                  </a:cubicBezTo>
                  <a:lnTo>
                    <a:pt x="718" y="3027"/>
                  </a:lnTo>
                  <a:cubicBezTo>
                    <a:pt x="726" y="3051"/>
                    <a:pt x="750" y="3068"/>
                    <a:pt x="774" y="3068"/>
                  </a:cubicBezTo>
                  <a:lnTo>
                    <a:pt x="784" y="3068"/>
                  </a:lnTo>
                  <a:cubicBezTo>
                    <a:pt x="815" y="3064"/>
                    <a:pt x="832" y="3032"/>
                    <a:pt x="827" y="3003"/>
                  </a:cubicBezTo>
                  <a:lnTo>
                    <a:pt x="114" y="45"/>
                  </a:lnTo>
                  <a:cubicBezTo>
                    <a:pt x="110" y="18"/>
                    <a:pt x="86" y="0"/>
                    <a:pt x="61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22"/>
            <p:cNvSpPr/>
            <p:nvPr/>
          </p:nvSpPr>
          <p:spPr>
            <a:xfrm rot="385884">
              <a:off x="9762879" y="4939471"/>
              <a:ext cx="39825" cy="146401"/>
            </a:xfrm>
            <a:custGeom>
              <a:avLst/>
              <a:gdLst/>
              <a:ahLst/>
              <a:cxnLst/>
              <a:rect l="l" t="t" r="r" b="b"/>
              <a:pathLst>
                <a:path w="835" h="3070" extrusionOk="0">
                  <a:moveTo>
                    <a:pt x="64" y="0"/>
                  </a:moveTo>
                  <a:cubicBezTo>
                    <a:pt x="59" y="0"/>
                    <a:pt x="54" y="1"/>
                    <a:pt x="49" y="3"/>
                  </a:cubicBezTo>
                  <a:cubicBezTo>
                    <a:pt x="20" y="10"/>
                    <a:pt x="0" y="39"/>
                    <a:pt x="7" y="71"/>
                  </a:cubicBezTo>
                  <a:lnTo>
                    <a:pt x="721" y="3026"/>
                  </a:lnTo>
                  <a:cubicBezTo>
                    <a:pt x="726" y="3050"/>
                    <a:pt x="750" y="3069"/>
                    <a:pt x="774" y="3069"/>
                  </a:cubicBezTo>
                  <a:lnTo>
                    <a:pt x="786" y="3069"/>
                  </a:lnTo>
                  <a:cubicBezTo>
                    <a:pt x="818" y="3062"/>
                    <a:pt x="835" y="3033"/>
                    <a:pt x="830" y="3001"/>
                  </a:cubicBezTo>
                  <a:lnTo>
                    <a:pt x="117" y="46"/>
                  </a:lnTo>
                  <a:cubicBezTo>
                    <a:pt x="111" y="20"/>
                    <a:pt x="89" y="0"/>
                    <a:pt x="64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22"/>
            <p:cNvSpPr/>
            <p:nvPr/>
          </p:nvSpPr>
          <p:spPr>
            <a:xfrm rot="385884">
              <a:off x="9810218" y="4925373"/>
              <a:ext cx="39873" cy="146258"/>
            </a:xfrm>
            <a:custGeom>
              <a:avLst/>
              <a:gdLst/>
              <a:ahLst/>
              <a:cxnLst/>
              <a:rect l="l" t="t" r="r" b="b"/>
              <a:pathLst>
                <a:path w="836" h="3067" extrusionOk="0">
                  <a:moveTo>
                    <a:pt x="64" y="0"/>
                  </a:moveTo>
                  <a:cubicBezTo>
                    <a:pt x="59" y="0"/>
                    <a:pt x="54" y="1"/>
                    <a:pt x="49" y="3"/>
                  </a:cubicBezTo>
                  <a:cubicBezTo>
                    <a:pt x="18" y="8"/>
                    <a:pt x="1" y="39"/>
                    <a:pt x="6" y="68"/>
                  </a:cubicBezTo>
                  <a:lnTo>
                    <a:pt x="719" y="3026"/>
                  </a:lnTo>
                  <a:cubicBezTo>
                    <a:pt x="726" y="3050"/>
                    <a:pt x="750" y="3067"/>
                    <a:pt x="775" y="3067"/>
                  </a:cubicBezTo>
                  <a:lnTo>
                    <a:pt x="787" y="3067"/>
                  </a:lnTo>
                  <a:cubicBezTo>
                    <a:pt x="816" y="3062"/>
                    <a:pt x="835" y="3030"/>
                    <a:pt x="828" y="3001"/>
                  </a:cubicBezTo>
                  <a:lnTo>
                    <a:pt x="115" y="44"/>
                  </a:lnTo>
                  <a:cubicBezTo>
                    <a:pt x="111" y="20"/>
                    <a:pt x="88" y="0"/>
                    <a:pt x="64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22"/>
            <p:cNvSpPr/>
            <p:nvPr/>
          </p:nvSpPr>
          <p:spPr>
            <a:xfrm rot="385884">
              <a:off x="9857221" y="4912432"/>
              <a:ext cx="39825" cy="146354"/>
            </a:xfrm>
            <a:custGeom>
              <a:avLst/>
              <a:gdLst/>
              <a:ahLst/>
              <a:cxnLst/>
              <a:rect l="l" t="t" r="r" b="b"/>
              <a:pathLst>
                <a:path w="835" h="3069" extrusionOk="0">
                  <a:moveTo>
                    <a:pt x="62" y="0"/>
                  </a:moveTo>
                  <a:cubicBezTo>
                    <a:pt x="58" y="0"/>
                    <a:pt x="53" y="1"/>
                    <a:pt x="49" y="2"/>
                  </a:cubicBezTo>
                  <a:cubicBezTo>
                    <a:pt x="20" y="9"/>
                    <a:pt x="0" y="38"/>
                    <a:pt x="8" y="70"/>
                  </a:cubicBezTo>
                  <a:lnTo>
                    <a:pt x="718" y="3027"/>
                  </a:lnTo>
                  <a:cubicBezTo>
                    <a:pt x="726" y="3051"/>
                    <a:pt x="750" y="3068"/>
                    <a:pt x="774" y="3068"/>
                  </a:cubicBezTo>
                  <a:lnTo>
                    <a:pt x="786" y="3068"/>
                  </a:lnTo>
                  <a:cubicBezTo>
                    <a:pt x="815" y="3063"/>
                    <a:pt x="835" y="3032"/>
                    <a:pt x="828" y="3003"/>
                  </a:cubicBezTo>
                  <a:lnTo>
                    <a:pt x="114" y="45"/>
                  </a:lnTo>
                  <a:cubicBezTo>
                    <a:pt x="110" y="18"/>
                    <a:pt x="88" y="0"/>
                    <a:pt x="62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22"/>
            <p:cNvSpPr/>
            <p:nvPr/>
          </p:nvSpPr>
          <p:spPr>
            <a:xfrm rot="385884">
              <a:off x="9904317" y="4900457"/>
              <a:ext cx="39730" cy="146258"/>
            </a:xfrm>
            <a:custGeom>
              <a:avLst/>
              <a:gdLst/>
              <a:ahLst/>
              <a:cxnLst/>
              <a:rect l="l" t="t" r="r" b="b"/>
              <a:pathLst>
                <a:path w="833" h="3067" extrusionOk="0">
                  <a:moveTo>
                    <a:pt x="64" y="0"/>
                  </a:moveTo>
                  <a:cubicBezTo>
                    <a:pt x="59" y="0"/>
                    <a:pt x="54" y="1"/>
                    <a:pt x="49" y="3"/>
                  </a:cubicBezTo>
                  <a:cubicBezTo>
                    <a:pt x="18" y="8"/>
                    <a:pt x="1" y="39"/>
                    <a:pt x="6" y="68"/>
                  </a:cubicBezTo>
                  <a:lnTo>
                    <a:pt x="719" y="3026"/>
                  </a:lnTo>
                  <a:cubicBezTo>
                    <a:pt x="724" y="3050"/>
                    <a:pt x="748" y="3067"/>
                    <a:pt x="772" y="3067"/>
                  </a:cubicBezTo>
                  <a:lnTo>
                    <a:pt x="784" y="3067"/>
                  </a:lnTo>
                  <a:cubicBezTo>
                    <a:pt x="816" y="3062"/>
                    <a:pt x="833" y="3030"/>
                    <a:pt x="828" y="3001"/>
                  </a:cubicBezTo>
                  <a:lnTo>
                    <a:pt x="115" y="44"/>
                  </a:lnTo>
                  <a:cubicBezTo>
                    <a:pt x="111" y="20"/>
                    <a:pt x="88" y="0"/>
                    <a:pt x="64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22"/>
            <p:cNvSpPr/>
            <p:nvPr/>
          </p:nvSpPr>
          <p:spPr>
            <a:xfrm rot="385884">
              <a:off x="9951541" y="4885534"/>
              <a:ext cx="39825" cy="146401"/>
            </a:xfrm>
            <a:custGeom>
              <a:avLst/>
              <a:gdLst/>
              <a:ahLst/>
              <a:cxnLst/>
              <a:rect l="l" t="t" r="r" b="b"/>
              <a:pathLst>
                <a:path w="835" h="3070" extrusionOk="0">
                  <a:moveTo>
                    <a:pt x="63" y="0"/>
                  </a:moveTo>
                  <a:cubicBezTo>
                    <a:pt x="58" y="0"/>
                    <a:pt x="54" y="1"/>
                    <a:pt x="49" y="3"/>
                  </a:cubicBezTo>
                  <a:cubicBezTo>
                    <a:pt x="17" y="7"/>
                    <a:pt x="0" y="39"/>
                    <a:pt x="5" y="68"/>
                  </a:cubicBezTo>
                  <a:lnTo>
                    <a:pt x="718" y="3025"/>
                  </a:lnTo>
                  <a:cubicBezTo>
                    <a:pt x="726" y="3050"/>
                    <a:pt x="750" y="3069"/>
                    <a:pt x="774" y="3069"/>
                  </a:cubicBezTo>
                  <a:lnTo>
                    <a:pt x="786" y="3069"/>
                  </a:lnTo>
                  <a:cubicBezTo>
                    <a:pt x="815" y="3062"/>
                    <a:pt x="835" y="3033"/>
                    <a:pt x="828" y="3001"/>
                  </a:cubicBezTo>
                  <a:lnTo>
                    <a:pt x="114" y="44"/>
                  </a:lnTo>
                  <a:cubicBezTo>
                    <a:pt x="110" y="19"/>
                    <a:pt x="88" y="0"/>
                    <a:pt x="6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22"/>
            <p:cNvSpPr/>
            <p:nvPr/>
          </p:nvSpPr>
          <p:spPr>
            <a:xfrm rot="385884">
              <a:off x="9612554" y="3098773"/>
              <a:ext cx="782725" cy="2213425"/>
            </a:xfrm>
            <a:custGeom>
              <a:avLst/>
              <a:gdLst/>
              <a:ahLst/>
              <a:cxnLst/>
              <a:rect l="l" t="t" r="r" b="b"/>
              <a:pathLst>
                <a:path w="16411" h="46415" extrusionOk="0">
                  <a:moveTo>
                    <a:pt x="16411" y="46414"/>
                  </a:moveTo>
                  <a:lnTo>
                    <a:pt x="12189" y="46414"/>
                  </a:lnTo>
                  <a:lnTo>
                    <a:pt x="1" y="1"/>
                  </a:lnTo>
                  <a:lnTo>
                    <a:pt x="3822" y="1932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22"/>
            <p:cNvSpPr/>
            <p:nvPr/>
          </p:nvSpPr>
          <p:spPr>
            <a:xfrm rot="385884">
              <a:off x="9523653" y="2563844"/>
              <a:ext cx="83371" cy="278258"/>
            </a:xfrm>
            <a:custGeom>
              <a:avLst/>
              <a:gdLst/>
              <a:ahLst/>
              <a:cxnLst/>
              <a:rect l="l" t="t" r="r" b="b"/>
              <a:pathLst>
                <a:path w="1748" h="5835" extrusionOk="0">
                  <a:moveTo>
                    <a:pt x="61" y="0"/>
                  </a:moveTo>
                  <a:cubicBezTo>
                    <a:pt x="56" y="0"/>
                    <a:pt x="51" y="1"/>
                    <a:pt x="47" y="2"/>
                  </a:cubicBezTo>
                  <a:cubicBezTo>
                    <a:pt x="15" y="11"/>
                    <a:pt x="1" y="43"/>
                    <a:pt x="8" y="72"/>
                  </a:cubicBezTo>
                  <a:lnTo>
                    <a:pt x="1612" y="5725"/>
                  </a:lnTo>
                  <a:lnTo>
                    <a:pt x="1641" y="5834"/>
                  </a:lnTo>
                  <a:lnTo>
                    <a:pt x="1748" y="5803"/>
                  </a:lnTo>
                  <a:lnTo>
                    <a:pt x="1721" y="5693"/>
                  </a:lnTo>
                  <a:lnTo>
                    <a:pt x="117" y="43"/>
                  </a:lnTo>
                  <a:cubicBezTo>
                    <a:pt x="109" y="16"/>
                    <a:pt x="85" y="0"/>
                    <a:pt x="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22"/>
            <p:cNvSpPr/>
            <p:nvPr/>
          </p:nvSpPr>
          <p:spPr>
            <a:xfrm rot="385884">
              <a:off x="9751934" y="5214716"/>
              <a:ext cx="23514" cy="76205"/>
            </a:xfrm>
            <a:custGeom>
              <a:avLst/>
              <a:gdLst/>
              <a:ahLst/>
              <a:cxnLst/>
              <a:rect l="l" t="t" r="r" b="b"/>
              <a:pathLst>
                <a:path w="493" h="1598" extrusionOk="0">
                  <a:moveTo>
                    <a:pt x="62" y="0"/>
                  </a:moveTo>
                  <a:cubicBezTo>
                    <a:pt x="58" y="0"/>
                    <a:pt x="53" y="1"/>
                    <a:pt x="49" y="2"/>
                  </a:cubicBezTo>
                  <a:cubicBezTo>
                    <a:pt x="20" y="6"/>
                    <a:pt x="0" y="38"/>
                    <a:pt x="8" y="67"/>
                  </a:cubicBezTo>
                  <a:lnTo>
                    <a:pt x="376" y="1598"/>
                  </a:lnTo>
                  <a:lnTo>
                    <a:pt x="493" y="1598"/>
                  </a:lnTo>
                  <a:lnTo>
                    <a:pt x="117" y="43"/>
                  </a:lnTo>
                  <a:cubicBezTo>
                    <a:pt x="111" y="18"/>
                    <a:pt x="88" y="0"/>
                    <a:pt x="62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22"/>
            <p:cNvSpPr/>
            <p:nvPr/>
          </p:nvSpPr>
          <p:spPr>
            <a:xfrm rot="385884">
              <a:off x="9798233" y="5199770"/>
              <a:ext cx="28188" cy="96472"/>
            </a:xfrm>
            <a:custGeom>
              <a:avLst/>
              <a:gdLst/>
              <a:ahLst/>
              <a:cxnLst/>
              <a:rect l="l" t="t" r="r" b="b"/>
              <a:pathLst>
                <a:path w="591" h="2023" extrusionOk="0">
                  <a:moveTo>
                    <a:pt x="62" y="0"/>
                  </a:moveTo>
                  <a:cubicBezTo>
                    <a:pt x="58" y="0"/>
                    <a:pt x="54" y="1"/>
                    <a:pt x="49" y="2"/>
                  </a:cubicBezTo>
                  <a:cubicBezTo>
                    <a:pt x="18" y="6"/>
                    <a:pt x="1" y="38"/>
                    <a:pt x="6" y="67"/>
                  </a:cubicBezTo>
                  <a:lnTo>
                    <a:pt x="476" y="2023"/>
                  </a:lnTo>
                  <a:lnTo>
                    <a:pt x="590" y="2023"/>
                  </a:lnTo>
                  <a:lnTo>
                    <a:pt x="115" y="43"/>
                  </a:lnTo>
                  <a:cubicBezTo>
                    <a:pt x="111" y="18"/>
                    <a:pt x="87" y="0"/>
                    <a:pt x="62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22"/>
            <p:cNvSpPr/>
            <p:nvPr/>
          </p:nvSpPr>
          <p:spPr>
            <a:xfrm rot="385884">
              <a:off x="9844291" y="5185618"/>
              <a:ext cx="33005" cy="116024"/>
            </a:xfrm>
            <a:custGeom>
              <a:avLst/>
              <a:gdLst/>
              <a:ahLst/>
              <a:cxnLst/>
              <a:rect l="l" t="t" r="r" b="b"/>
              <a:pathLst>
                <a:path w="692" h="2433" extrusionOk="0">
                  <a:moveTo>
                    <a:pt x="62" y="0"/>
                  </a:moveTo>
                  <a:cubicBezTo>
                    <a:pt x="57" y="0"/>
                    <a:pt x="53" y="1"/>
                    <a:pt x="49" y="2"/>
                  </a:cubicBezTo>
                  <a:cubicBezTo>
                    <a:pt x="17" y="6"/>
                    <a:pt x="0" y="38"/>
                    <a:pt x="5" y="67"/>
                  </a:cubicBezTo>
                  <a:lnTo>
                    <a:pt x="575" y="2433"/>
                  </a:lnTo>
                  <a:lnTo>
                    <a:pt x="692" y="2433"/>
                  </a:lnTo>
                  <a:lnTo>
                    <a:pt x="115" y="43"/>
                  </a:lnTo>
                  <a:cubicBezTo>
                    <a:pt x="110" y="18"/>
                    <a:pt x="87" y="0"/>
                    <a:pt x="62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22"/>
            <p:cNvSpPr/>
            <p:nvPr/>
          </p:nvSpPr>
          <p:spPr>
            <a:xfrm rot="385884">
              <a:off x="9890349" y="5173072"/>
              <a:ext cx="37441" cy="134050"/>
            </a:xfrm>
            <a:custGeom>
              <a:avLst/>
              <a:gdLst/>
              <a:ahLst/>
              <a:cxnLst/>
              <a:rect l="l" t="t" r="r" b="b"/>
              <a:pathLst>
                <a:path w="785" h="2811" extrusionOk="0">
                  <a:moveTo>
                    <a:pt x="62" y="0"/>
                  </a:moveTo>
                  <a:cubicBezTo>
                    <a:pt x="58" y="0"/>
                    <a:pt x="54" y="1"/>
                    <a:pt x="49" y="2"/>
                  </a:cubicBezTo>
                  <a:cubicBezTo>
                    <a:pt x="20" y="6"/>
                    <a:pt x="1" y="38"/>
                    <a:pt x="8" y="67"/>
                  </a:cubicBezTo>
                  <a:lnTo>
                    <a:pt x="668" y="2811"/>
                  </a:lnTo>
                  <a:lnTo>
                    <a:pt x="784" y="2811"/>
                  </a:lnTo>
                  <a:lnTo>
                    <a:pt x="117" y="43"/>
                  </a:lnTo>
                  <a:cubicBezTo>
                    <a:pt x="111" y="18"/>
                    <a:pt x="88" y="0"/>
                    <a:pt x="62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22"/>
            <p:cNvSpPr/>
            <p:nvPr/>
          </p:nvSpPr>
          <p:spPr>
            <a:xfrm rot="385884">
              <a:off x="9936665" y="5160992"/>
              <a:ext cx="39730" cy="146449"/>
            </a:xfrm>
            <a:custGeom>
              <a:avLst/>
              <a:gdLst/>
              <a:ahLst/>
              <a:cxnLst/>
              <a:rect l="l" t="t" r="r" b="b"/>
              <a:pathLst>
                <a:path w="833" h="3071" extrusionOk="0">
                  <a:moveTo>
                    <a:pt x="62" y="0"/>
                  </a:moveTo>
                  <a:cubicBezTo>
                    <a:pt x="57" y="0"/>
                    <a:pt x="53" y="1"/>
                    <a:pt x="49" y="2"/>
                  </a:cubicBezTo>
                  <a:cubicBezTo>
                    <a:pt x="18" y="6"/>
                    <a:pt x="1" y="38"/>
                    <a:pt x="5" y="67"/>
                  </a:cubicBezTo>
                  <a:lnTo>
                    <a:pt x="719" y="3027"/>
                  </a:lnTo>
                  <a:cubicBezTo>
                    <a:pt x="724" y="3051"/>
                    <a:pt x="748" y="3071"/>
                    <a:pt x="772" y="3071"/>
                  </a:cubicBezTo>
                  <a:cubicBezTo>
                    <a:pt x="777" y="3071"/>
                    <a:pt x="782" y="3071"/>
                    <a:pt x="784" y="3068"/>
                  </a:cubicBezTo>
                  <a:cubicBezTo>
                    <a:pt x="816" y="3061"/>
                    <a:pt x="833" y="3032"/>
                    <a:pt x="828" y="3000"/>
                  </a:cubicBezTo>
                  <a:lnTo>
                    <a:pt x="115" y="43"/>
                  </a:lnTo>
                  <a:cubicBezTo>
                    <a:pt x="110" y="18"/>
                    <a:pt x="87" y="0"/>
                    <a:pt x="62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22"/>
            <p:cNvSpPr/>
            <p:nvPr/>
          </p:nvSpPr>
          <p:spPr>
            <a:xfrm rot="385884">
              <a:off x="9983983" y="5146225"/>
              <a:ext cx="39873" cy="146306"/>
            </a:xfrm>
            <a:custGeom>
              <a:avLst/>
              <a:gdLst/>
              <a:ahLst/>
              <a:cxnLst/>
              <a:rect l="l" t="t" r="r" b="b"/>
              <a:pathLst>
                <a:path w="836" h="3068" extrusionOk="0">
                  <a:moveTo>
                    <a:pt x="60" y="0"/>
                  </a:moveTo>
                  <a:cubicBezTo>
                    <a:pt x="56" y="0"/>
                    <a:pt x="53" y="0"/>
                    <a:pt x="49" y="1"/>
                  </a:cubicBezTo>
                  <a:cubicBezTo>
                    <a:pt x="20" y="8"/>
                    <a:pt x="1" y="37"/>
                    <a:pt x="8" y="69"/>
                  </a:cubicBezTo>
                  <a:lnTo>
                    <a:pt x="719" y="3026"/>
                  </a:lnTo>
                  <a:cubicBezTo>
                    <a:pt x="726" y="3053"/>
                    <a:pt x="750" y="3068"/>
                    <a:pt x="774" y="3068"/>
                  </a:cubicBezTo>
                  <a:cubicBezTo>
                    <a:pt x="777" y="3068"/>
                    <a:pt x="784" y="3068"/>
                    <a:pt x="787" y="3065"/>
                  </a:cubicBezTo>
                  <a:cubicBezTo>
                    <a:pt x="816" y="3063"/>
                    <a:pt x="835" y="3031"/>
                    <a:pt x="828" y="3002"/>
                  </a:cubicBezTo>
                  <a:lnTo>
                    <a:pt x="117" y="45"/>
                  </a:lnTo>
                  <a:cubicBezTo>
                    <a:pt x="111" y="17"/>
                    <a:pt x="87" y="0"/>
                    <a:pt x="60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0" name="Google Shape;1750;p22"/>
          <p:cNvGrpSpPr/>
          <p:nvPr/>
        </p:nvGrpSpPr>
        <p:grpSpPr>
          <a:xfrm>
            <a:off x="8293494" y="2560051"/>
            <a:ext cx="1334933" cy="2789025"/>
            <a:chOff x="9181869" y="2560051"/>
            <a:chExt cx="1334933" cy="2789025"/>
          </a:xfrm>
        </p:grpSpPr>
        <p:sp>
          <p:nvSpPr>
            <p:cNvPr id="1751" name="Google Shape;1751;p22"/>
            <p:cNvSpPr/>
            <p:nvPr/>
          </p:nvSpPr>
          <p:spPr>
            <a:xfrm rot="385884">
              <a:off x="9302414" y="3081356"/>
              <a:ext cx="1093841" cy="2213425"/>
            </a:xfrm>
            <a:custGeom>
              <a:avLst/>
              <a:gdLst/>
              <a:ahLst/>
              <a:cxnLst/>
              <a:rect l="l" t="t" r="r" b="b"/>
              <a:pathLst>
                <a:path w="22934" h="46415" extrusionOk="0">
                  <a:moveTo>
                    <a:pt x="6524" y="1"/>
                  </a:moveTo>
                  <a:lnTo>
                    <a:pt x="0" y="2599"/>
                  </a:lnTo>
                  <a:lnTo>
                    <a:pt x="5990" y="25599"/>
                  </a:lnTo>
                  <a:lnTo>
                    <a:pt x="7322" y="30718"/>
                  </a:lnTo>
                  <a:lnTo>
                    <a:pt x="11412" y="46405"/>
                  </a:lnTo>
                  <a:lnTo>
                    <a:pt x="22934" y="46414"/>
                  </a:lnTo>
                  <a:lnTo>
                    <a:pt x="10345" y="1932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22"/>
            <p:cNvSpPr/>
            <p:nvPr/>
          </p:nvSpPr>
          <p:spPr>
            <a:xfrm rot="385884">
              <a:off x="9523014" y="2832535"/>
              <a:ext cx="219112" cy="278496"/>
            </a:xfrm>
            <a:custGeom>
              <a:avLst/>
              <a:gdLst/>
              <a:ahLst/>
              <a:cxnLst/>
              <a:rect l="l" t="t" r="r" b="b"/>
              <a:pathLst>
                <a:path w="4594" h="5840" extrusionOk="0">
                  <a:moveTo>
                    <a:pt x="2063" y="0"/>
                  </a:moveTo>
                  <a:lnTo>
                    <a:pt x="1" y="667"/>
                  </a:lnTo>
                  <a:lnTo>
                    <a:pt x="1486" y="5840"/>
                  </a:lnTo>
                  <a:lnTo>
                    <a:pt x="4593" y="4600"/>
                  </a:lnTo>
                  <a:lnTo>
                    <a:pt x="3526" y="864"/>
                  </a:lnTo>
                  <a:lnTo>
                    <a:pt x="206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22"/>
            <p:cNvSpPr/>
            <p:nvPr/>
          </p:nvSpPr>
          <p:spPr>
            <a:xfrm rot="385884">
              <a:off x="9438887" y="2809055"/>
              <a:ext cx="310162" cy="238391"/>
            </a:xfrm>
            <a:custGeom>
              <a:avLst/>
              <a:gdLst/>
              <a:ahLst/>
              <a:cxnLst/>
              <a:rect l="l" t="t" r="r" b="b"/>
              <a:pathLst>
                <a:path w="6503" h="4999" extrusionOk="0">
                  <a:moveTo>
                    <a:pt x="66" y="1"/>
                  </a:moveTo>
                  <a:cubicBezTo>
                    <a:pt x="49" y="1"/>
                    <a:pt x="33" y="8"/>
                    <a:pt x="23" y="22"/>
                  </a:cubicBezTo>
                  <a:cubicBezTo>
                    <a:pt x="1" y="47"/>
                    <a:pt x="6" y="83"/>
                    <a:pt x="30" y="102"/>
                  </a:cubicBezTo>
                  <a:lnTo>
                    <a:pt x="6406" y="4986"/>
                  </a:lnTo>
                  <a:cubicBezTo>
                    <a:pt x="6416" y="4996"/>
                    <a:pt x="6428" y="4998"/>
                    <a:pt x="6440" y="4998"/>
                  </a:cubicBezTo>
                  <a:cubicBezTo>
                    <a:pt x="6452" y="4998"/>
                    <a:pt x="6459" y="4996"/>
                    <a:pt x="6476" y="4986"/>
                  </a:cubicBezTo>
                  <a:cubicBezTo>
                    <a:pt x="6493" y="4974"/>
                    <a:pt x="6503" y="4950"/>
                    <a:pt x="6496" y="4926"/>
                  </a:cubicBezTo>
                  <a:lnTo>
                    <a:pt x="5445" y="1243"/>
                  </a:lnTo>
                  <a:cubicBezTo>
                    <a:pt x="5437" y="1217"/>
                    <a:pt x="5414" y="1199"/>
                    <a:pt x="5390" y="1199"/>
                  </a:cubicBezTo>
                  <a:cubicBezTo>
                    <a:pt x="5385" y="1199"/>
                    <a:pt x="5380" y="1200"/>
                    <a:pt x="5375" y="1201"/>
                  </a:cubicBezTo>
                  <a:cubicBezTo>
                    <a:pt x="5343" y="1211"/>
                    <a:pt x="5326" y="1243"/>
                    <a:pt x="5336" y="1272"/>
                  </a:cubicBezTo>
                  <a:lnTo>
                    <a:pt x="6343" y="4792"/>
                  </a:lnTo>
                  <a:lnTo>
                    <a:pt x="100" y="13"/>
                  </a:lnTo>
                  <a:cubicBezTo>
                    <a:pt x="90" y="5"/>
                    <a:pt x="78" y="1"/>
                    <a:pt x="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22"/>
            <p:cNvSpPr/>
            <p:nvPr/>
          </p:nvSpPr>
          <p:spPr>
            <a:xfrm rot="385884">
              <a:off x="9438135" y="2732846"/>
              <a:ext cx="354137" cy="406585"/>
            </a:xfrm>
            <a:custGeom>
              <a:avLst/>
              <a:gdLst/>
              <a:ahLst/>
              <a:cxnLst/>
              <a:rect l="l" t="t" r="r" b="b"/>
              <a:pathLst>
                <a:path w="7425" h="8526" extrusionOk="0">
                  <a:moveTo>
                    <a:pt x="4795" y="150"/>
                  </a:moveTo>
                  <a:lnTo>
                    <a:pt x="1884" y="8280"/>
                  </a:lnTo>
                  <a:lnTo>
                    <a:pt x="132" y="1744"/>
                  </a:lnTo>
                  <a:lnTo>
                    <a:pt x="4795" y="150"/>
                  </a:lnTo>
                  <a:close/>
                  <a:moveTo>
                    <a:pt x="4886" y="0"/>
                  </a:moveTo>
                  <a:cubicBezTo>
                    <a:pt x="4880" y="0"/>
                    <a:pt x="4874" y="1"/>
                    <a:pt x="4868" y="2"/>
                  </a:cubicBezTo>
                  <a:lnTo>
                    <a:pt x="45" y="1654"/>
                  </a:lnTo>
                  <a:cubicBezTo>
                    <a:pt x="18" y="1662"/>
                    <a:pt x="1" y="1693"/>
                    <a:pt x="8" y="1720"/>
                  </a:cubicBezTo>
                  <a:lnTo>
                    <a:pt x="1823" y="8481"/>
                  </a:lnTo>
                  <a:cubicBezTo>
                    <a:pt x="1830" y="8508"/>
                    <a:pt x="1850" y="8525"/>
                    <a:pt x="1879" y="8525"/>
                  </a:cubicBezTo>
                  <a:cubicBezTo>
                    <a:pt x="1903" y="8525"/>
                    <a:pt x="1922" y="8511"/>
                    <a:pt x="1930" y="8486"/>
                  </a:cubicBezTo>
                  <a:lnTo>
                    <a:pt x="4877" y="247"/>
                  </a:lnTo>
                  <a:lnTo>
                    <a:pt x="6530" y="6604"/>
                  </a:lnTo>
                  <a:cubicBezTo>
                    <a:pt x="6539" y="6629"/>
                    <a:pt x="6563" y="6645"/>
                    <a:pt x="6584" y="6645"/>
                  </a:cubicBezTo>
                  <a:cubicBezTo>
                    <a:pt x="6585" y="6645"/>
                    <a:pt x="6586" y="6645"/>
                    <a:pt x="6588" y="6645"/>
                  </a:cubicBezTo>
                  <a:cubicBezTo>
                    <a:pt x="6614" y="6645"/>
                    <a:pt x="6636" y="6628"/>
                    <a:pt x="6641" y="6599"/>
                  </a:cubicBezTo>
                  <a:lnTo>
                    <a:pt x="7418" y="2314"/>
                  </a:lnTo>
                  <a:cubicBezTo>
                    <a:pt x="7425" y="2280"/>
                    <a:pt x="7403" y="2254"/>
                    <a:pt x="7371" y="2249"/>
                  </a:cubicBezTo>
                  <a:cubicBezTo>
                    <a:pt x="7367" y="2248"/>
                    <a:pt x="7363" y="2247"/>
                    <a:pt x="7359" y="2247"/>
                  </a:cubicBezTo>
                  <a:cubicBezTo>
                    <a:pt x="7333" y="2247"/>
                    <a:pt x="7310" y="2267"/>
                    <a:pt x="7306" y="2292"/>
                  </a:cubicBezTo>
                  <a:lnTo>
                    <a:pt x="6576" y="6327"/>
                  </a:lnTo>
                  <a:lnTo>
                    <a:pt x="4940" y="41"/>
                  </a:lnTo>
                  <a:cubicBezTo>
                    <a:pt x="4940" y="36"/>
                    <a:pt x="4938" y="34"/>
                    <a:pt x="4938" y="31"/>
                  </a:cubicBezTo>
                  <a:cubicBezTo>
                    <a:pt x="4931" y="19"/>
                    <a:pt x="4919" y="10"/>
                    <a:pt x="4907" y="2"/>
                  </a:cubicBezTo>
                  <a:lnTo>
                    <a:pt x="4904" y="2"/>
                  </a:lnTo>
                  <a:cubicBezTo>
                    <a:pt x="4898" y="1"/>
                    <a:pt x="4892" y="0"/>
                    <a:pt x="48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22"/>
            <p:cNvSpPr/>
            <p:nvPr/>
          </p:nvSpPr>
          <p:spPr>
            <a:xfrm rot="385884">
              <a:off x="9669446" y="2749745"/>
              <a:ext cx="190971" cy="369389"/>
            </a:xfrm>
            <a:custGeom>
              <a:avLst/>
              <a:gdLst/>
              <a:ahLst/>
              <a:cxnLst/>
              <a:rect l="l" t="t" r="r" b="b"/>
              <a:pathLst>
                <a:path w="4004" h="7746" extrusionOk="0">
                  <a:moveTo>
                    <a:pt x="478" y="514"/>
                  </a:moveTo>
                  <a:lnTo>
                    <a:pt x="2485" y="2336"/>
                  </a:lnTo>
                  <a:lnTo>
                    <a:pt x="3742" y="7166"/>
                  </a:lnTo>
                  <a:lnTo>
                    <a:pt x="478" y="514"/>
                  </a:lnTo>
                  <a:close/>
                  <a:moveTo>
                    <a:pt x="61" y="0"/>
                  </a:moveTo>
                  <a:cubicBezTo>
                    <a:pt x="46" y="0"/>
                    <a:pt x="31" y="6"/>
                    <a:pt x="20" y="19"/>
                  </a:cubicBezTo>
                  <a:cubicBezTo>
                    <a:pt x="0" y="40"/>
                    <a:pt x="0" y="77"/>
                    <a:pt x="25" y="96"/>
                  </a:cubicBezTo>
                  <a:lnTo>
                    <a:pt x="255" y="307"/>
                  </a:lnTo>
                  <a:lnTo>
                    <a:pt x="3887" y="7717"/>
                  </a:lnTo>
                  <a:cubicBezTo>
                    <a:pt x="3899" y="7734"/>
                    <a:pt x="3919" y="7746"/>
                    <a:pt x="3938" y="7746"/>
                  </a:cubicBezTo>
                  <a:lnTo>
                    <a:pt x="3962" y="7746"/>
                  </a:lnTo>
                  <a:cubicBezTo>
                    <a:pt x="3987" y="7736"/>
                    <a:pt x="4004" y="7707"/>
                    <a:pt x="3996" y="7678"/>
                  </a:cubicBezTo>
                  <a:lnTo>
                    <a:pt x="2596" y="2292"/>
                  </a:lnTo>
                  <a:cubicBezTo>
                    <a:pt x="2592" y="2285"/>
                    <a:pt x="2587" y="2272"/>
                    <a:pt x="2577" y="2265"/>
                  </a:cubicBezTo>
                  <a:lnTo>
                    <a:pt x="340" y="235"/>
                  </a:lnTo>
                  <a:lnTo>
                    <a:pt x="335" y="230"/>
                  </a:lnTo>
                  <a:lnTo>
                    <a:pt x="100" y="16"/>
                  </a:lnTo>
                  <a:cubicBezTo>
                    <a:pt x="89" y="6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22"/>
            <p:cNvSpPr/>
            <p:nvPr/>
          </p:nvSpPr>
          <p:spPr>
            <a:xfrm rot="385884">
              <a:off x="9455802" y="3220336"/>
              <a:ext cx="39873" cy="146354"/>
            </a:xfrm>
            <a:custGeom>
              <a:avLst/>
              <a:gdLst/>
              <a:ahLst/>
              <a:cxnLst/>
              <a:rect l="l" t="t" r="r" b="b"/>
              <a:pathLst>
                <a:path w="836" h="3069" extrusionOk="0">
                  <a:moveTo>
                    <a:pt x="60" y="1"/>
                  </a:moveTo>
                  <a:cubicBezTo>
                    <a:pt x="56" y="1"/>
                    <a:pt x="53" y="1"/>
                    <a:pt x="49" y="2"/>
                  </a:cubicBezTo>
                  <a:cubicBezTo>
                    <a:pt x="20" y="9"/>
                    <a:pt x="1" y="38"/>
                    <a:pt x="8" y="70"/>
                  </a:cubicBezTo>
                  <a:lnTo>
                    <a:pt x="719" y="3027"/>
                  </a:lnTo>
                  <a:cubicBezTo>
                    <a:pt x="726" y="3051"/>
                    <a:pt x="750" y="3068"/>
                    <a:pt x="774" y="3068"/>
                  </a:cubicBezTo>
                  <a:lnTo>
                    <a:pt x="787" y="3068"/>
                  </a:lnTo>
                  <a:cubicBezTo>
                    <a:pt x="816" y="3063"/>
                    <a:pt x="835" y="3032"/>
                    <a:pt x="828" y="3003"/>
                  </a:cubicBezTo>
                  <a:lnTo>
                    <a:pt x="117" y="45"/>
                  </a:lnTo>
                  <a:cubicBezTo>
                    <a:pt x="111" y="17"/>
                    <a:pt x="87" y="1"/>
                    <a:pt x="60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22"/>
            <p:cNvSpPr/>
            <p:nvPr/>
          </p:nvSpPr>
          <p:spPr>
            <a:xfrm rot="385884">
              <a:off x="9503061" y="3205168"/>
              <a:ext cx="39825" cy="146354"/>
            </a:xfrm>
            <a:custGeom>
              <a:avLst/>
              <a:gdLst/>
              <a:ahLst/>
              <a:cxnLst/>
              <a:rect l="l" t="t" r="r" b="b"/>
              <a:pathLst>
                <a:path w="835" h="3069" extrusionOk="0">
                  <a:moveTo>
                    <a:pt x="59" y="1"/>
                  </a:moveTo>
                  <a:cubicBezTo>
                    <a:pt x="56" y="1"/>
                    <a:pt x="52" y="1"/>
                    <a:pt x="49" y="2"/>
                  </a:cubicBezTo>
                  <a:cubicBezTo>
                    <a:pt x="20" y="9"/>
                    <a:pt x="0" y="38"/>
                    <a:pt x="7" y="70"/>
                  </a:cubicBezTo>
                  <a:lnTo>
                    <a:pt x="721" y="3025"/>
                  </a:lnTo>
                  <a:cubicBezTo>
                    <a:pt x="726" y="3049"/>
                    <a:pt x="750" y="3068"/>
                    <a:pt x="774" y="3068"/>
                  </a:cubicBezTo>
                  <a:lnTo>
                    <a:pt x="786" y="3068"/>
                  </a:lnTo>
                  <a:cubicBezTo>
                    <a:pt x="815" y="3061"/>
                    <a:pt x="835" y="3032"/>
                    <a:pt x="827" y="3000"/>
                  </a:cubicBezTo>
                  <a:lnTo>
                    <a:pt x="117" y="45"/>
                  </a:lnTo>
                  <a:cubicBezTo>
                    <a:pt x="110" y="17"/>
                    <a:pt x="87" y="1"/>
                    <a:pt x="59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22"/>
            <p:cNvSpPr/>
            <p:nvPr/>
          </p:nvSpPr>
          <p:spPr>
            <a:xfrm rot="385884">
              <a:off x="9550401" y="3191061"/>
              <a:ext cx="39730" cy="146211"/>
            </a:xfrm>
            <a:custGeom>
              <a:avLst/>
              <a:gdLst/>
              <a:ahLst/>
              <a:cxnLst/>
              <a:rect l="l" t="t" r="r" b="b"/>
              <a:pathLst>
                <a:path w="833" h="3066" extrusionOk="0">
                  <a:moveTo>
                    <a:pt x="62" y="0"/>
                  </a:moveTo>
                  <a:cubicBezTo>
                    <a:pt x="58" y="0"/>
                    <a:pt x="53" y="1"/>
                    <a:pt x="49" y="2"/>
                  </a:cubicBezTo>
                  <a:cubicBezTo>
                    <a:pt x="18" y="6"/>
                    <a:pt x="1" y="36"/>
                    <a:pt x="5" y="67"/>
                  </a:cubicBezTo>
                  <a:lnTo>
                    <a:pt x="719" y="3025"/>
                  </a:lnTo>
                  <a:cubicBezTo>
                    <a:pt x="726" y="3049"/>
                    <a:pt x="750" y="3066"/>
                    <a:pt x="775" y="3066"/>
                  </a:cubicBezTo>
                  <a:cubicBezTo>
                    <a:pt x="776" y="3066"/>
                    <a:pt x="779" y="3065"/>
                    <a:pt x="781" y="3065"/>
                  </a:cubicBezTo>
                  <a:cubicBezTo>
                    <a:pt x="782" y="3065"/>
                    <a:pt x="783" y="3065"/>
                    <a:pt x="784" y="3066"/>
                  </a:cubicBezTo>
                  <a:cubicBezTo>
                    <a:pt x="816" y="3061"/>
                    <a:pt x="833" y="3029"/>
                    <a:pt x="828" y="3000"/>
                  </a:cubicBezTo>
                  <a:lnTo>
                    <a:pt x="115" y="43"/>
                  </a:lnTo>
                  <a:cubicBezTo>
                    <a:pt x="110" y="18"/>
                    <a:pt x="87" y="0"/>
                    <a:pt x="62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22"/>
            <p:cNvSpPr/>
            <p:nvPr/>
          </p:nvSpPr>
          <p:spPr>
            <a:xfrm rot="385884">
              <a:off x="9597500" y="3178094"/>
              <a:ext cx="39873" cy="146354"/>
            </a:xfrm>
            <a:custGeom>
              <a:avLst/>
              <a:gdLst/>
              <a:ahLst/>
              <a:cxnLst/>
              <a:rect l="l" t="t" r="r" b="b"/>
              <a:pathLst>
                <a:path w="836" h="3069" extrusionOk="0">
                  <a:moveTo>
                    <a:pt x="60" y="1"/>
                  </a:moveTo>
                  <a:cubicBezTo>
                    <a:pt x="56" y="1"/>
                    <a:pt x="53" y="1"/>
                    <a:pt x="49" y="2"/>
                  </a:cubicBezTo>
                  <a:cubicBezTo>
                    <a:pt x="20" y="9"/>
                    <a:pt x="1" y="38"/>
                    <a:pt x="8" y="70"/>
                  </a:cubicBezTo>
                  <a:lnTo>
                    <a:pt x="721" y="3025"/>
                  </a:lnTo>
                  <a:cubicBezTo>
                    <a:pt x="726" y="3051"/>
                    <a:pt x="750" y="3068"/>
                    <a:pt x="775" y="3068"/>
                  </a:cubicBezTo>
                  <a:lnTo>
                    <a:pt x="787" y="3068"/>
                  </a:lnTo>
                  <a:cubicBezTo>
                    <a:pt x="818" y="3063"/>
                    <a:pt x="835" y="3032"/>
                    <a:pt x="830" y="3003"/>
                  </a:cubicBezTo>
                  <a:lnTo>
                    <a:pt x="117" y="45"/>
                  </a:lnTo>
                  <a:cubicBezTo>
                    <a:pt x="111" y="17"/>
                    <a:pt x="87" y="1"/>
                    <a:pt x="60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22"/>
            <p:cNvSpPr/>
            <p:nvPr/>
          </p:nvSpPr>
          <p:spPr>
            <a:xfrm rot="385884">
              <a:off x="9644499" y="3166154"/>
              <a:ext cx="39730" cy="146211"/>
            </a:xfrm>
            <a:custGeom>
              <a:avLst/>
              <a:gdLst/>
              <a:ahLst/>
              <a:cxnLst/>
              <a:rect l="l" t="t" r="r" b="b"/>
              <a:pathLst>
                <a:path w="833" h="3066" extrusionOk="0">
                  <a:moveTo>
                    <a:pt x="62" y="0"/>
                  </a:moveTo>
                  <a:cubicBezTo>
                    <a:pt x="58" y="0"/>
                    <a:pt x="53" y="1"/>
                    <a:pt x="49" y="2"/>
                  </a:cubicBezTo>
                  <a:cubicBezTo>
                    <a:pt x="18" y="7"/>
                    <a:pt x="1" y="36"/>
                    <a:pt x="6" y="67"/>
                  </a:cubicBezTo>
                  <a:lnTo>
                    <a:pt x="719" y="3025"/>
                  </a:lnTo>
                  <a:cubicBezTo>
                    <a:pt x="724" y="3049"/>
                    <a:pt x="748" y="3066"/>
                    <a:pt x="772" y="3066"/>
                  </a:cubicBezTo>
                  <a:cubicBezTo>
                    <a:pt x="777" y="3066"/>
                    <a:pt x="780" y="3065"/>
                    <a:pt x="782" y="3065"/>
                  </a:cubicBezTo>
                  <a:cubicBezTo>
                    <a:pt x="783" y="3065"/>
                    <a:pt x="784" y="3065"/>
                    <a:pt x="784" y="3066"/>
                  </a:cubicBezTo>
                  <a:cubicBezTo>
                    <a:pt x="816" y="3061"/>
                    <a:pt x="833" y="3029"/>
                    <a:pt x="828" y="3000"/>
                  </a:cubicBezTo>
                  <a:lnTo>
                    <a:pt x="115" y="43"/>
                  </a:lnTo>
                  <a:cubicBezTo>
                    <a:pt x="111" y="18"/>
                    <a:pt x="87" y="0"/>
                    <a:pt x="62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22"/>
            <p:cNvSpPr/>
            <p:nvPr/>
          </p:nvSpPr>
          <p:spPr>
            <a:xfrm rot="385884">
              <a:off x="9691821" y="3151196"/>
              <a:ext cx="39873" cy="146401"/>
            </a:xfrm>
            <a:custGeom>
              <a:avLst/>
              <a:gdLst/>
              <a:ahLst/>
              <a:cxnLst/>
              <a:rect l="l" t="t" r="r" b="b"/>
              <a:pathLst>
                <a:path w="836" h="3070" extrusionOk="0">
                  <a:moveTo>
                    <a:pt x="63" y="1"/>
                  </a:moveTo>
                  <a:cubicBezTo>
                    <a:pt x="58" y="1"/>
                    <a:pt x="54" y="1"/>
                    <a:pt x="49" y="3"/>
                  </a:cubicBezTo>
                  <a:cubicBezTo>
                    <a:pt x="20" y="7"/>
                    <a:pt x="1" y="39"/>
                    <a:pt x="8" y="68"/>
                  </a:cubicBezTo>
                  <a:lnTo>
                    <a:pt x="719" y="3025"/>
                  </a:lnTo>
                  <a:cubicBezTo>
                    <a:pt x="726" y="3050"/>
                    <a:pt x="750" y="3069"/>
                    <a:pt x="775" y="3069"/>
                  </a:cubicBezTo>
                  <a:lnTo>
                    <a:pt x="787" y="3069"/>
                  </a:lnTo>
                  <a:cubicBezTo>
                    <a:pt x="816" y="3062"/>
                    <a:pt x="835" y="3033"/>
                    <a:pt x="828" y="3001"/>
                  </a:cubicBezTo>
                  <a:lnTo>
                    <a:pt x="115" y="44"/>
                  </a:lnTo>
                  <a:cubicBezTo>
                    <a:pt x="111" y="19"/>
                    <a:pt x="89" y="1"/>
                    <a:pt x="6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22"/>
            <p:cNvSpPr/>
            <p:nvPr/>
          </p:nvSpPr>
          <p:spPr>
            <a:xfrm rot="385884">
              <a:off x="9482893" y="3435599"/>
              <a:ext cx="39873" cy="146401"/>
            </a:xfrm>
            <a:custGeom>
              <a:avLst/>
              <a:gdLst/>
              <a:ahLst/>
              <a:cxnLst/>
              <a:rect l="l" t="t" r="r" b="b"/>
              <a:pathLst>
                <a:path w="836" h="3070" extrusionOk="0">
                  <a:moveTo>
                    <a:pt x="62" y="1"/>
                  </a:moveTo>
                  <a:cubicBezTo>
                    <a:pt x="58" y="1"/>
                    <a:pt x="54" y="1"/>
                    <a:pt x="49" y="3"/>
                  </a:cubicBezTo>
                  <a:cubicBezTo>
                    <a:pt x="20" y="7"/>
                    <a:pt x="0" y="39"/>
                    <a:pt x="8" y="68"/>
                  </a:cubicBezTo>
                  <a:lnTo>
                    <a:pt x="721" y="3025"/>
                  </a:lnTo>
                  <a:cubicBezTo>
                    <a:pt x="726" y="3050"/>
                    <a:pt x="750" y="3069"/>
                    <a:pt x="774" y="3069"/>
                  </a:cubicBezTo>
                  <a:cubicBezTo>
                    <a:pt x="776" y="3069"/>
                    <a:pt x="780" y="3067"/>
                    <a:pt x="783" y="3067"/>
                  </a:cubicBezTo>
                  <a:cubicBezTo>
                    <a:pt x="784" y="3067"/>
                    <a:pt x="786" y="3067"/>
                    <a:pt x="787" y="3069"/>
                  </a:cubicBezTo>
                  <a:cubicBezTo>
                    <a:pt x="816" y="3062"/>
                    <a:pt x="835" y="3033"/>
                    <a:pt x="828" y="3001"/>
                  </a:cubicBezTo>
                  <a:lnTo>
                    <a:pt x="117" y="44"/>
                  </a:lnTo>
                  <a:cubicBezTo>
                    <a:pt x="111" y="19"/>
                    <a:pt x="88" y="1"/>
                    <a:pt x="62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22"/>
            <p:cNvSpPr/>
            <p:nvPr/>
          </p:nvSpPr>
          <p:spPr>
            <a:xfrm rot="385884">
              <a:off x="9530252" y="3420484"/>
              <a:ext cx="39730" cy="146211"/>
            </a:xfrm>
            <a:custGeom>
              <a:avLst/>
              <a:gdLst/>
              <a:ahLst/>
              <a:cxnLst/>
              <a:rect l="l" t="t" r="r" b="b"/>
              <a:pathLst>
                <a:path w="833" h="3066" extrusionOk="0">
                  <a:moveTo>
                    <a:pt x="62" y="0"/>
                  </a:moveTo>
                  <a:cubicBezTo>
                    <a:pt x="57" y="0"/>
                    <a:pt x="53" y="0"/>
                    <a:pt x="49" y="2"/>
                  </a:cubicBezTo>
                  <a:cubicBezTo>
                    <a:pt x="17" y="6"/>
                    <a:pt x="1" y="38"/>
                    <a:pt x="5" y="67"/>
                  </a:cubicBezTo>
                  <a:lnTo>
                    <a:pt x="719" y="3024"/>
                  </a:lnTo>
                  <a:cubicBezTo>
                    <a:pt x="723" y="3049"/>
                    <a:pt x="748" y="3066"/>
                    <a:pt x="772" y="3066"/>
                  </a:cubicBezTo>
                  <a:lnTo>
                    <a:pt x="784" y="3066"/>
                  </a:lnTo>
                  <a:cubicBezTo>
                    <a:pt x="816" y="3061"/>
                    <a:pt x="833" y="3029"/>
                    <a:pt x="828" y="3000"/>
                  </a:cubicBezTo>
                  <a:lnTo>
                    <a:pt x="115" y="43"/>
                  </a:lnTo>
                  <a:cubicBezTo>
                    <a:pt x="110" y="18"/>
                    <a:pt x="87" y="0"/>
                    <a:pt x="62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22"/>
            <p:cNvSpPr/>
            <p:nvPr/>
          </p:nvSpPr>
          <p:spPr>
            <a:xfrm rot="385884">
              <a:off x="9577510" y="3406095"/>
              <a:ext cx="39873" cy="146401"/>
            </a:xfrm>
            <a:custGeom>
              <a:avLst/>
              <a:gdLst/>
              <a:ahLst/>
              <a:cxnLst/>
              <a:rect l="l" t="t" r="r" b="b"/>
              <a:pathLst>
                <a:path w="836" h="3070" extrusionOk="0">
                  <a:moveTo>
                    <a:pt x="62" y="1"/>
                  </a:moveTo>
                  <a:cubicBezTo>
                    <a:pt x="58" y="1"/>
                    <a:pt x="54" y="1"/>
                    <a:pt x="49" y="3"/>
                  </a:cubicBezTo>
                  <a:cubicBezTo>
                    <a:pt x="20" y="7"/>
                    <a:pt x="1" y="39"/>
                    <a:pt x="8" y="68"/>
                  </a:cubicBezTo>
                  <a:lnTo>
                    <a:pt x="719" y="3025"/>
                  </a:lnTo>
                  <a:cubicBezTo>
                    <a:pt x="726" y="3050"/>
                    <a:pt x="750" y="3069"/>
                    <a:pt x="774" y="3069"/>
                  </a:cubicBezTo>
                  <a:lnTo>
                    <a:pt x="787" y="3069"/>
                  </a:lnTo>
                  <a:cubicBezTo>
                    <a:pt x="816" y="3062"/>
                    <a:pt x="835" y="3033"/>
                    <a:pt x="828" y="3001"/>
                  </a:cubicBezTo>
                  <a:lnTo>
                    <a:pt x="117" y="44"/>
                  </a:lnTo>
                  <a:cubicBezTo>
                    <a:pt x="111" y="19"/>
                    <a:pt x="88" y="1"/>
                    <a:pt x="62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22"/>
            <p:cNvSpPr/>
            <p:nvPr/>
          </p:nvSpPr>
          <p:spPr>
            <a:xfrm rot="385884">
              <a:off x="9624686" y="3393362"/>
              <a:ext cx="39778" cy="146401"/>
            </a:xfrm>
            <a:custGeom>
              <a:avLst/>
              <a:gdLst/>
              <a:ahLst/>
              <a:cxnLst/>
              <a:rect l="l" t="t" r="r" b="b"/>
              <a:pathLst>
                <a:path w="834" h="3070" extrusionOk="0">
                  <a:moveTo>
                    <a:pt x="62" y="1"/>
                  </a:moveTo>
                  <a:cubicBezTo>
                    <a:pt x="58" y="1"/>
                    <a:pt x="54" y="1"/>
                    <a:pt x="50" y="2"/>
                  </a:cubicBezTo>
                  <a:cubicBezTo>
                    <a:pt x="18" y="7"/>
                    <a:pt x="1" y="39"/>
                    <a:pt x="6" y="68"/>
                  </a:cubicBezTo>
                  <a:lnTo>
                    <a:pt x="719" y="3025"/>
                  </a:lnTo>
                  <a:cubicBezTo>
                    <a:pt x="724" y="3050"/>
                    <a:pt x="748" y="3069"/>
                    <a:pt x="772" y="3069"/>
                  </a:cubicBezTo>
                  <a:cubicBezTo>
                    <a:pt x="776" y="3069"/>
                    <a:pt x="779" y="3067"/>
                    <a:pt x="781" y="3067"/>
                  </a:cubicBezTo>
                  <a:cubicBezTo>
                    <a:pt x="783" y="3067"/>
                    <a:pt x="784" y="3067"/>
                    <a:pt x="785" y="3069"/>
                  </a:cubicBezTo>
                  <a:cubicBezTo>
                    <a:pt x="816" y="3062"/>
                    <a:pt x="833" y="3033"/>
                    <a:pt x="828" y="3001"/>
                  </a:cubicBezTo>
                  <a:lnTo>
                    <a:pt x="115" y="44"/>
                  </a:lnTo>
                  <a:cubicBezTo>
                    <a:pt x="111" y="19"/>
                    <a:pt x="87" y="1"/>
                    <a:pt x="62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22"/>
            <p:cNvSpPr/>
            <p:nvPr/>
          </p:nvSpPr>
          <p:spPr>
            <a:xfrm rot="385884">
              <a:off x="9671606" y="3381227"/>
              <a:ext cx="39730" cy="146354"/>
            </a:xfrm>
            <a:custGeom>
              <a:avLst/>
              <a:gdLst/>
              <a:ahLst/>
              <a:cxnLst/>
              <a:rect l="l" t="t" r="r" b="b"/>
              <a:pathLst>
                <a:path w="833" h="3069" extrusionOk="0">
                  <a:moveTo>
                    <a:pt x="62" y="0"/>
                  </a:moveTo>
                  <a:cubicBezTo>
                    <a:pt x="57" y="0"/>
                    <a:pt x="53" y="1"/>
                    <a:pt x="49" y="2"/>
                  </a:cubicBezTo>
                  <a:cubicBezTo>
                    <a:pt x="18" y="6"/>
                    <a:pt x="1" y="38"/>
                    <a:pt x="5" y="67"/>
                  </a:cubicBezTo>
                  <a:lnTo>
                    <a:pt x="719" y="3024"/>
                  </a:lnTo>
                  <a:cubicBezTo>
                    <a:pt x="726" y="3049"/>
                    <a:pt x="750" y="3068"/>
                    <a:pt x="775" y="3068"/>
                  </a:cubicBezTo>
                  <a:lnTo>
                    <a:pt x="784" y="3068"/>
                  </a:lnTo>
                  <a:cubicBezTo>
                    <a:pt x="816" y="3061"/>
                    <a:pt x="833" y="3032"/>
                    <a:pt x="828" y="3000"/>
                  </a:cubicBezTo>
                  <a:lnTo>
                    <a:pt x="115" y="43"/>
                  </a:lnTo>
                  <a:cubicBezTo>
                    <a:pt x="110" y="18"/>
                    <a:pt x="87" y="0"/>
                    <a:pt x="62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22"/>
            <p:cNvSpPr/>
            <p:nvPr/>
          </p:nvSpPr>
          <p:spPr>
            <a:xfrm rot="385884">
              <a:off x="9718920" y="3366459"/>
              <a:ext cx="39873" cy="146306"/>
            </a:xfrm>
            <a:custGeom>
              <a:avLst/>
              <a:gdLst/>
              <a:ahLst/>
              <a:cxnLst/>
              <a:rect l="l" t="t" r="r" b="b"/>
              <a:pathLst>
                <a:path w="836" h="3068" extrusionOk="0">
                  <a:moveTo>
                    <a:pt x="60" y="0"/>
                  </a:moveTo>
                  <a:cubicBezTo>
                    <a:pt x="56" y="0"/>
                    <a:pt x="53" y="0"/>
                    <a:pt x="49" y="1"/>
                  </a:cubicBezTo>
                  <a:cubicBezTo>
                    <a:pt x="20" y="8"/>
                    <a:pt x="1" y="37"/>
                    <a:pt x="8" y="69"/>
                  </a:cubicBezTo>
                  <a:lnTo>
                    <a:pt x="721" y="3026"/>
                  </a:lnTo>
                  <a:cubicBezTo>
                    <a:pt x="726" y="3050"/>
                    <a:pt x="750" y="3067"/>
                    <a:pt x="775" y="3067"/>
                  </a:cubicBezTo>
                  <a:lnTo>
                    <a:pt x="787" y="3067"/>
                  </a:lnTo>
                  <a:cubicBezTo>
                    <a:pt x="818" y="3063"/>
                    <a:pt x="835" y="3031"/>
                    <a:pt x="830" y="3002"/>
                  </a:cubicBezTo>
                  <a:lnTo>
                    <a:pt x="117" y="45"/>
                  </a:lnTo>
                  <a:cubicBezTo>
                    <a:pt x="111" y="17"/>
                    <a:pt x="87" y="0"/>
                    <a:pt x="60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22"/>
            <p:cNvSpPr/>
            <p:nvPr/>
          </p:nvSpPr>
          <p:spPr>
            <a:xfrm rot="385884">
              <a:off x="9523510" y="3682900"/>
              <a:ext cx="39730" cy="146401"/>
            </a:xfrm>
            <a:custGeom>
              <a:avLst/>
              <a:gdLst/>
              <a:ahLst/>
              <a:cxnLst/>
              <a:rect l="l" t="t" r="r" b="b"/>
              <a:pathLst>
                <a:path w="833" h="3070" extrusionOk="0">
                  <a:moveTo>
                    <a:pt x="63" y="1"/>
                  </a:moveTo>
                  <a:cubicBezTo>
                    <a:pt x="58" y="1"/>
                    <a:pt x="53" y="1"/>
                    <a:pt x="49" y="3"/>
                  </a:cubicBezTo>
                  <a:cubicBezTo>
                    <a:pt x="17" y="8"/>
                    <a:pt x="0" y="39"/>
                    <a:pt x="5" y="68"/>
                  </a:cubicBezTo>
                  <a:lnTo>
                    <a:pt x="718" y="3026"/>
                  </a:lnTo>
                  <a:cubicBezTo>
                    <a:pt x="725" y="3050"/>
                    <a:pt x="750" y="3069"/>
                    <a:pt x="774" y="3069"/>
                  </a:cubicBezTo>
                  <a:lnTo>
                    <a:pt x="784" y="3069"/>
                  </a:lnTo>
                  <a:cubicBezTo>
                    <a:pt x="815" y="3062"/>
                    <a:pt x="832" y="3033"/>
                    <a:pt x="827" y="3002"/>
                  </a:cubicBezTo>
                  <a:lnTo>
                    <a:pt x="114" y="44"/>
                  </a:lnTo>
                  <a:cubicBezTo>
                    <a:pt x="110" y="20"/>
                    <a:pt x="87" y="1"/>
                    <a:pt x="6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22"/>
            <p:cNvSpPr/>
            <p:nvPr/>
          </p:nvSpPr>
          <p:spPr>
            <a:xfrm rot="385884">
              <a:off x="9570850" y="3667893"/>
              <a:ext cx="39825" cy="146354"/>
            </a:xfrm>
            <a:custGeom>
              <a:avLst/>
              <a:gdLst/>
              <a:ahLst/>
              <a:cxnLst/>
              <a:rect l="l" t="t" r="r" b="b"/>
              <a:pathLst>
                <a:path w="835" h="3069" extrusionOk="0">
                  <a:moveTo>
                    <a:pt x="64" y="0"/>
                  </a:moveTo>
                  <a:cubicBezTo>
                    <a:pt x="59" y="0"/>
                    <a:pt x="54" y="1"/>
                    <a:pt x="49" y="2"/>
                  </a:cubicBezTo>
                  <a:cubicBezTo>
                    <a:pt x="19" y="7"/>
                    <a:pt x="0" y="39"/>
                    <a:pt x="7" y="68"/>
                  </a:cubicBezTo>
                  <a:lnTo>
                    <a:pt x="721" y="3025"/>
                  </a:lnTo>
                  <a:cubicBezTo>
                    <a:pt x="725" y="3050"/>
                    <a:pt x="750" y="3069"/>
                    <a:pt x="774" y="3069"/>
                  </a:cubicBezTo>
                  <a:lnTo>
                    <a:pt x="786" y="3069"/>
                  </a:lnTo>
                  <a:cubicBezTo>
                    <a:pt x="815" y="3062"/>
                    <a:pt x="835" y="3033"/>
                    <a:pt x="830" y="3001"/>
                  </a:cubicBezTo>
                  <a:lnTo>
                    <a:pt x="117" y="44"/>
                  </a:lnTo>
                  <a:cubicBezTo>
                    <a:pt x="110" y="19"/>
                    <a:pt x="89" y="0"/>
                    <a:pt x="64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22"/>
            <p:cNvSpPr/>
            <p:nvPr/>
          </p:nvSpPr>
          <p:spPr>
            <a:xfrm rot="385884">
              <a:off x="9618208" y="3653549"/>
              <a:ext cx="39730" cy="146354"/>
            </a:xfrm>
            <a:custGeom>
              <a:avLst/>
              <a:gdLst/>
              <a:ahLst/>
              <a:cxnLst/>
              <a:rect l="l" t="t" r="r" b="b"/>
              <a:pathLst>
                <a:path w="833" h="3069" extrusionOk="0">
                  <a:moveTo>
                    <a:pt x="63" y="0"/>
                  </a:moveTo>
                  <a:cubicBezTo>
                    <a:pt x="59" y="0"/>
                    <a:pt x="54" y="1"/>
                    <a:pt x="49" y="2"/>
                  </a:cubicBezTo>
                  <a:cubicBezTo>
                    <a:pt x="17" y="10"/>
                    <a:pt x="1" y="39"/>
                    <a:pt x="5" y="70"/>
                  </a:cubicBezTo>
                  <a:lnTo>
                    <a:pt x="719" y="3025"/>
                  </a:lnTo>
                  <a:cubicBezTo>
                    <a:pt x="726" y="3050"/>
                    <a:pt x="750" y="3069"/>
                    <a:pt x="774" y="3069"/>
                  </a:cubicBezTo>
                  <a:lnTo>
                    <a:pt x="787" y="3069"/>
                  </a:lnTo>
                  <a:cubicBezTo>
                    <a:pt x="816" y="3062"/>
                    <a:pt x="833" y="3033"/>
                    <a:pt x="828" y="3001"/>
                  </a:cubicBezTo>
                  <a:lnTo>
                    <a:pt x="115" y="46"/>
                  </a:lnTo>
                  <a:cubicBezTo>
                    <a:pt x="110" y="20"/>
                    <a:pt x="88" y="0"/>
                    <a:pt x="6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22"/>
            <p:cNvSpPr/>
            <p:nvPr/>
          </p:nvSpPr>
          <p:spPr>
            <a:xfrm rot="385884">
              <a:off x="9665208" y="3640663"/>
              <a:ext cx="39825" cy="146401"/>
            </a:xfrm>
            <a:custGeom>
              <a:avLst/>
              <a:gdLst/>
              <a:ahLst/>
              <a:cxnLst/>
              <a:rect l="l" t="t" r="r" b="b"/>
              <a:pathLst>
                <a:path w="835" h="3070" extrusionOk="0">
                  <a:moveTo>
                    <a:pt x="64" y="1"/>
                  </a:moveTo>
                  <a:cubicBezTo>
                    <a:pt x="59" y="1"/>
                    <a:pt x="54" y="1"/>
                    <a:pt x="49" y="3"/>
                  </a:cubicBezTo>
                  <a:cubicBezTo>
                    <a:pt x="20" y="8"/>
                    <a:pt x="0" y="39"/>
                    <a:pt x="5" y="68"/>
                  </a:cubicBezTo>
                  <a:lnTo>
                    <a:pt x="718" y="3026"/>
                  </a:lnTo>
                  <a:cubicBezTo>
                    <a:pt x="726" y="3050"/>
                    <a:pt x="750" y="3069"/>
                    <a:pt x="774" y="3069"/>
                  </a:cubicBezTo>
                  <a:lnTo>
                    <a:pt x="786" y="3069"/>
                  </a:lnTo>
                  <a:cubicBezTo>
                    <a:pt x="815" y="3062"/>
                    <a:pt x="835" y="3033"/>
                    <a:pt x="827" y="3002"/>
                  </a:cubicBezTo>
                  <a:lnTo>
                    <a:pt x="114" y="44"/>
                  </a:lnTo>
                  <a:cubicBezTo>
                    <a:pt x="110" y="20"/>
                    <a:pt x="89" y="1"/>
                    <a:pt x="6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22"/>
            <p:cNvSpPr/>
            <p:nvPr/>
          </p:nvSpPr>
          <p:spPr>
            <a:xfrm rot="385884">
              <a:off x="9712307" y="3628641"/>
              <a:ext cx="39730" cy="146354"/>
            </a:xfrm>
            <a:custGeom>
              <a:avLst/>
              <a:gdLst/>
              <a:ahLst/>
              <a:cxnLst/>
              <a:rect l="l" t="t" r="r" b="b"/>
              <a:pathLst>
                <a:path w="833" h="3069" extrusionOk="0">
                  <a:moveTo>
                    <a:pt x="63" y="0"/>
                  </a:moveTo>
                  <a:cubicBezTo>
                    <a:pt x="59" y="0"/>
                    <a:pt x="54" y="1"/>
                    <a:pt x="49" y="2"/>
                  </a:cubicBezTo>
                  <a:cubicBezTo>
                    <a:pt x="18" y="10"/>
                    <a:pt x="1" y="39"/>
                    <a:pt x="5" y="70"/>
                  </a:cubicBezTo>
                  <a:lnTo>
                    <a:pt x="719" y="3025"/>
                  </a:lnTo>
                  <a:cubicBezTo>
                    <a:pt x="724" y="3050"/>
                    <a:pt x="748" y="3069"/>
                    <a:pt x="772" y="3069"/>
                  </a:cubicBezTo>
                  <a:lnTo>
                    <a:pt x="784" y="3069"/>
                  </a:lnTo>
                  <a:cubicBezTo>
                    <a:pt x="816" y="3062"/>
                    <a:pt x="833" y="3033"/>
                    <a:pt x="828" y="3001"/>
                  </a:cubicBezTo>
                  <a:lnTo>
                    <a:pt x="115" y="46"/>
                  </a:lnTo>
                  <a:cubicBezTo>
                    <a:pt x="111" y="20"/>
                    <a:pt x="88" y="0"/>
                    <a:pt x="6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22"/>
            <p:cNvSpPr/>
            <p:nvPr/>
          </p:nvSpPr>
          <p:spPr>
            <a:xfrm rot="385884">
              <a:off x="9759521" y="3613902"/>
              <a:ext cx="39730" cy="146306"/>
            </a:xfrm>
            <a:custGeom>
              <a:avLst/>
              <a:gdLst/>
              <a:ahLst/>
              <a:cxnLst/>
              <a:rect l="l" t="t" r="r" b="b"/>
              <a:pathLst>
                <a:path w="833" h="3068" extrusionOk="0">
                  <a:moveTo>
                    <a:pt x="63" y="1"/>
                  </a:moveTo>
                  <a:cubicBezTo>
                    <a:pt x="58" y="1"/>
                    <a:pt x="53" y="2"/>
                    <a:pt x="49" y="3"/>
                  </a:cubicBezTo>
                  <a:cubicBezTo>
                    <a:pt x="17" y="8"/>
                    <a:pt x="0" y="39"/>
                    <a:pt x="5" y="69"/>
                  </a:cubicBezTo>
                  <a:lnTo>
                    <a:pt x="718" y="3026"/>
                  </a:lnTo>
                  <a:cubicBezTo>
                    <a:pt x="726" y="3050"/>
                    <a:pt x="750" y="3067"/>
                    <a:pt x="774" y="3067"/>
                  </a:cubicBezTo>
                  <a:lnTo>
                    <a:pt x="786" y="3067"/>
                  </a:lnTo>
                  <a:cubicBezTo>
                    <a:pt x="815" y="3062"/>
                    <a:pt x="832" y="3031"/>
                    <a:pt x="827" y="3002"/>
                  </a:cubicBezTo>
                  <a:lnTo>
                    <a:pt x="114" y="44"/>
                  </a:lnTo>
                  <a:cubicBezTo>
                    <a:pt x="110" y="20"/>
                    <a:pt x="87" y="1"/>
                    <a:pt x="6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22"/>
            <p:cNvSpPr/>
            <p:nvPr/>
          </p:nvSpPr>
          <p:spPr>
            <a:xfrm rot="385884">
              <a:off x="9564158" y="3930359"/>
              <a:ext cx="39778" cy="146401"/>
            </a:xfrm>
            <a:custGeom>
              <a:avLst/>
              <a:gdLst/>
              <a:ahLst/>
              <a:cxnLst/>
              <a:rect l="l" t="t" r="r" b="b"/>
              <a:pathLst>
                <a:path w="834" h="3070" extrusionOk="0">
                  <a:moveTo>
                    <a:pt x="64" y="0"/>
                  </a:moveTo>
                  <a:cubicBezTo>
                    <a:pt x="59" y="0"/>
                    <a:pt x="54" y="1"/>
                    <a:pt x="50" y="3"/>
                  </a:cubicBezTo>
                  <a:cubicBezTo>
                    <a:pt x="18" y="10"/>
                    <a:pt x="1" y="39"/>
                    <a:pt x="6" y="71"/>
                  </a:cubicBezTo>
                  <a:lnTo>
                    <a:pt x="719" y="3026"/>
                  </a:lnTo>
                  <a:cubicBezTo>
                    <a:pt x="724" y="3050"/>
                    <a:pt x="748" y="3069"/>
                    <a:pt x="772" y="3069"/>
                  </a:cubicBezTo>
                  <a:lnTo>
                    <a:pt x="785" y="3069"/>
                  </a:lnTo>
                  <a:cubicBezTo>
                    <a:pt x="816" y="3062"/>
                    <a:pt x="833" y="3033"/>
                    <a:pt x="828" y="3001"/>
                  </a:cubicBezTo>
                  <a:lnTo>
                    <a:pt x="115" y="46"/>
                  </a:lnTo>
                  <a:cubicBezTo>
                    <a:pt x="111" y="20"/>
                    <a:pt x="88" y="0"/>
                    <a:pt x="64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22"/>
            <p:cNvSpPr/>
            <p:nvPr/>
          </p:nvSpPr>
          <p:spPr>
            <a:xfrm rot="385884">
              <a:off x="9611406" y="3915286"/>
              <a:ext cx="39730" cy="146401"/>
            </a:xfrm>
            <a:custGeom>
              <a:avLst/>
              <a:gdLst/>
              <a:ahLst/>
              <a:cxnLst/>
              <a:rect l="l" t="t" r="r" b="b"/>
              <a:pathLst>
                <a:path w="833" h="3070" extrusionOk="0">
                  <a:moveTo>
                    <a:pt x="63" y="1"/>
                  </a:moveTo>
                  <a:cubicBezTo>
                    <a:pt x="59" y="1"/>
                    <a:pt x="54" y="2"/>
                    <a:pt x="49" y="3"/>
                  </a:cubicBezTo>
                  <a:cubicBezTo>
                    <a:pt x="18" y="10"/>
                    <a:pt x="1" y="40"/>
                    <a:pt x="5" y="71"/>
                  </a:cubicBezTo>
                  <a:lnTo>
                    <a:pt x="719" y="3026"/>
                  </a:lnTo>
                  <a:cubicBezTo>
                    <a:pt x="726" y="3050"/>
                    <a:pt x="750" y="3070"/>
                    <a:pt x="775" y="3070"/>
                  </a:cubicBezTo>
                  <a:lnTo>
                    <a:pt x="784" y="3070"/>
                  </a:lnTo>
                  <a:cubicBezTo>
                    <a:pt x="816" y="3062"/>
                    <a:pt x="833" y="3033"/>
                    <a:pt x="828" y="3002"/>
                  </a:cubicBezTo>
                  <a:lnTo>
                    <a:pt x="115" y="47"/>
                  </a:lnTo>
                  <a:cubicBezTo>
                    <a:pt x="111" y="20"/>
                    <a:pt x="88" y="1"/>
                    <a:pt x="6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22"/>
            <p:cNvSpPr/>
            <p:nvPr/>
          </p:nvSpPr>
          <p:spPr>
            <a:xfrm rot="385884">
              <a:off x="9658666" y="3900992"/>
              <a:ext cx="39873" cy="146354"/>
            </a:xfrm>
            <a:custGeom>
              <a:avLst/>
              <a:gdLst/>
              <a:ahLst/>
              <a:cxnLst/>
              <a:rect l="l" t="t" r="r" b="b"/>
              <a:pathLst>
                <a:path w="836" h="3069" extrusionOk="0">
                  <a:moveTo>
                    <a:pt x="62" y="1"/>
                  </a:moveTo>
                  <a:cubicBezTo>
                    <a:pt x="58" y="1"/>
                    <a:pt x="54" y="1"/>
                    <a:pt x="49" y="2"/>
                  </a:cubicBezTo>
                  <a:cubicBezTo>
                    <a:pt x="20" y="9"/>
                    <a:pt x="1" y="39"/>
                    <a:pt x="8" y="70"/>
                  </a:cubicBezTo>
                  <a:lnTo>
                    <a:pt x="721" y="3027"/>
                  </a:lnTo>
                  <a:cubicBezTo>
                    <a:pt x="726" y="3052"/>
                    <a:pt x="750" y="3069"/>
                    <a:pt x="775" y="3069"/>
                  </a:cubicBezTo>
                  <a:lnTo>
                    <a:pt x="787" y="3069"/>
                  </a:lnTo>
                  <a:cubicBezTo>
                    <a:pt x="818" y="3064"/>
                    <a:pt x="835" y="3032"/>
                    <a:pt x="830" y="3003"/>
                  </a:cubicBezTo>
                  <a:lnTo>
                    <a:pt x="117" y="46"/>
                  </a:lnTo>
                  <a:cubicBezTo>
                    <a:pt x="111" y="19"/>
                    <a:pt x="88" y="1"/>
                    <a:pt x="62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22"/>
            <p:cNvSpPr/>
            <p:nvPr/>
          </p:nvSpPr>
          <p:spPr>
            <a:xfrm rot="385884">
              <a:off x="9705904" y="3888125"/>
              <a:ext cx="39825" cy="146401"/>
            </a:xfrm>
            <a:custGeom>
              <a:avLst/>
              <a:gdLst/>
              <a:ahLst/>
              <a:cxnLst/>
              <a:rect l="l" t="t" r="r" b="b"/>
              <a:pathLst>
                <a:path w="835" h="3070" extrusionOk="0">
                  <a:moveTo>
                    <a:pt x="63" y="0"/>
                  </a:moveTo>
                  <a:cubicBezTo>
                    <a:pt x="58" y="0"/>
                    <a:pt x="53" y="1"/>
                    <a:pt x="49" y="3"/>
                  </a:cubicBezTo>
                  <a:cubicBezTo>
                    <a:pt x="17" y="10"/>
                    <a:pt x="0" y="39"/>
                    <a:pt x="5" y="71"/>
                  </a:cubicBezTo>
                  <a:lnTo>
                    <a:pt x="718" y="3026"/>
                  </a:lnTo>
                  <a:cubicBezTo>
                    <a:pt x="725" y="3050"/>
                    <a:pt x="750" y="3069"/>
                    <a:pt x="774" y="3069"/>
                  </a:cubicBezTo>
                  <a:lnTo>
                    <a:pt x="786" y="3069"/>
                  </a:lnTo>
                  <a:cubicBezTo>
                    <a:pt x="815" y="3062"/>
                    <a:pt x="835" y="3033"/>
                    <a:pt x="827" y="3001"/>
                  </a:cubicBezTo>
                  <a:lnTo>
                    <a:pt x="114" y="46"/>
                  </a:lnTo>
                  <a:cubicBezTo>
                    <a:pt x="110" y="20"/>
                    <a:pt x="87" y="0"/>
                    <a:pt x="6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22"/>
            <p:cNvSpPr/>
            <p:nvPr/>
          </p:nvSpPr>
          <p:spPr>
            <a:xfrm rot="385884">
              <a:off x="9752765" y="3876084"/>
              <a:ext cx="39873" cy="146354"/>
            </a:xfrm>
            <a:custGeom>
              <a:avLst/>
              <a:gdLst/>
              <a:ahLst/>
              <a:cxnLst/>
              <a:rect l="l" t="t" r="r" b="b"/>
              <a:pathLst>
                <a:path w="836" h="3069" extrusionOk="0">
                  <a:moveTo>
                    <a:pt x="62" y="1"/>
                  </a:moveTo>
                  <a:cubicBezTo>
                    <a:pt x="58" y="1"/>
                    <a:pt x="54" y="1"/>
                    <a:pt x="49" y="2"/>
                  </a:cubicBezTo>
                  <a:cubicBezTo>
                    <a:pt x="20" y="9"/>
                    <a:pt x="1" y="39"/>
                    <a:pt x="8" y="70"/>
                  </a:cubicBezTo>
                  <a:lnTo>
                    <a:pt x="719" y="3028"/>
                  </a:lnTo>
                  <a:cubicBezTo>
                    <a:pt x="726" y="3052"/>
                    <a:pt x="750" y="3069"/>
                    <a:pt x="775" y="3069"/>
                  </a:cubicBezTo>
                  <a:lnTo>
                    <a:pt x="787" y="3069"/>
                  </a:lnTo>
                  <a:cubicBezTo>
                    <a:pt x="816" y="3064"/>
                    <a:pt x="835" y="3032"/>
                    <a:pt x="828" y="3003"/>
                  </a:cubicBezTo>
                  <a:lnTo>
                    <a:pt x="115" y="46"/>
                  </a:lnTo>
                  <a:cubicBezTo>
                    <a:pt x="111" y="19"/>
                    <a:pt x="89" y="1"/>
                    <a:pt x="62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22"/>
            <p:cNvSpPr/>
            <p:nvPr/>
          </p:nvSpPr>
          <p:spPr>
            <a:xfrm rot="385884">
              <a:off x="9800211" y="3861364"/>
              <a:ext cx="39730" cy="146401"/>
            </a:xfrm>
            <a:custGeom>
              <a:avLst/>
              <a:gdLst/>
              <a:ahLst/>
              <a:cxnLst/>
              <a:rect l="l" t="t" r="r" b="b"/>
              <a:pathLst>
                <a:path w="833" h="3070" extrusionOk="0">
                  <a:moveTo>
                    <a:pt x="63" y="1"/>
                  </a:moveTo>
                  <a:cubicBezTo>
                    <a:pt x="58" y="1"/>
                    <a:pt x="53" y="1"/>
                    <a:pt x="49" y="3"/>
                  </a:cubicBezTo>
                  <a:cubicBezTo>
                    <a:pt x="17" y="8"/>
                    <a:pt x="0" y="39"/>
                    <a:pt x="5" y="68"/>
                  </a:cubicBezTo>
                  <a:lnTo>
                    <a:pt x="718" y="3026"/>
                  </a:lnTo>
                  <a:cubicBezTo>
                    <a:pt x="723" y="3050"/>
                    <a:pt x="747" y="3069"/>
                    <a:pt x="772" y="3069"/>
                  </a:cubicBezTo>
                  <a:lnTo>
                    <a:pt x="784" y="3069"/>
                  </a:lnTo>
                  <a:cubicBezTo>
                    <a:pt x="815" y="3062"/>
                    <a:pt x="832" y="3033"/>
                    <a:pt x="827" y="3002"/>
                  </a:cubicBezTo>
                  <a:lnTo>
                    <a:pt x="114" y="44"/>
                  </a:lnTo>
                  <a:cubicBezTo>
                    <a:pt x="110" y="20"/>
                    <a:pt x="87" y="1"/>
                    <a:pt x="6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22"/>
            <p:cNvSpPr/>
            <p:nvPr/>
          </p:nvSpPr>
          <p:spPr>
            <a:xfrm rot="385884">
              <a:off x="9604661" y="4177850"/>
              <a:ext cx="39825" cy="146354"/>
            </a:xfrm>
            <a:custGeom>
              <a:avLst/>
              <a:gdLst/>
              <a:ahLst/>
              <a:cxnLst/>
              <a:rect l="l" t="t" r="r" b="b"/>
              <a:pathLst>
                <a:path w="835" h="3069" extrusionOk="0">
                  <a:moveTo>
                    <a:pt x="62" y="0"/>
                  </a:moveTo>
                  <a:cubicBezTo>
                    <a:pt x="58" y="0"/>
                    <a:pt x="53" y="1"/>
                    <a:pt x="49" y="2"/>
                  </a:cubicBezTo>
                  <a:cubicBezTo>
                    <a:pt x="20" y="9"/>
                    <a:pt x="0" y="38"/>
                    <a:pt x="5" y="69"/>
                  </a:cubicBezTo>
                  <a:lnTo>
                    <a:pt x="718" y="3027"/>
                  </a:lnTo>
                  <a:cubicBezTo>
                    <a:pt x="726" y="3051"/>
                    <a:pt x="750" y="3068"/>
                    <a:pt x="774" y="3068"/>
                  </a:cubicBezTo>
                  <a:lnTo>
                    <a:pt x="786" y="3068"/>
                  </a:lnTo>
                  <a:cubicBezTo>
                    <a:pt x="815" y="3063"/>
                    <a:pt x="835" y="3032"/>
                    <a:pt x="827" y="3003"/>
                  </a:cubicBezTo>
                  <a:lnTo>
                    <a:pt x="114" y="45"/>
                  </a:lnTo>
                  <a:cubicBezTo>
                    <a:pt x="110" y="18"/>
                    <a:pt x="88" y="0"/>
                    <a:pt x="62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22"/>
            <p:cNvSpPr/>
            <p:nvPr/>
          </p:nvSpPr>
          <p:spPr>
            <a:xfrm rot="385884">
              <a:off x="9652099" y="4162795"/>
              <a:ext cx="39730" cy="146354"/>
            </a:xfrm>
            <a:custGeom>
              <a:avLst/>
              <a:gdLst/>
              <a:ahLst/>
              <a:cxnLst/>
              <a:rect l="l" t="t" r="r" b="b"/>
              <a:pathLst>
                <a:path w="833" h="3069" extrusionOk="0">
                  <a:moveTo>
                    <a:pt x="62" y="0"/>
                  </a:moveTo>
                  <a:cubicBezTo>
                    <a:pt x="57" y="0"/>
                    <a:pt x="53" y="1"/>
                    <a:pt x="49" y="2"/>
                  </a:cubicBezTo>
                  <a:cubicBezTo>
                    <a:pt x="18" y="9"/>
                    <a:pt x="1" y="38"/>
                    <a:pt x="5" y="70"/>
                  </a:cubicBezTo>
                  <a:lnTo>
                    <a:pt x="719" y="3027"/>
                  </a:lnTo>
                  <a:cubicBezTo>
                    <a:pt x="724" y="3052"/>
                    <a:pt x="748" y="3069"/>
                    <a:pt x="772" y="3069"/>
                  </a:cubicBezTo>
                  <a:lnTo>
                    <a:pt x="784" y="3069"/>
                  </a:lnTo>
                  <a:cubicBezTo>
                    <a:pt x="816" y="3064"/>
                    <a:pt x="833" y="3032"/>
                    <a:pt x="828" y="3003"/>
                  </a:cubicBezTo>
                  <a:lnTo>
                    <a:pt x="115" y="46"/>
                  </a:lnTo>
                  <a:cubicBezTo>
                    <a:pt x="110" y="19"/>
                    <a:pt x="87" y="0"/>
                    <a:pt x="62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22"/>
            <p:cNvSpPr/>
            <p:nvPr/>
          </p:nvSpPr>
          <p:spPr>
            <a:xfrm rot="385884">
              <a:off x="9699357" y="4148549"/>
              <a:ext cx="39873" cy="146258"/>
            </a:xfrm>
            <a:custGeom>
              <a:avLst/>
              <a:gdLst/>
              <a:ahLst/>
              <a:cxnLst/>
              <a:rect l="l" t="t" r="r" b="b"/>
              <a:pathLst>
                <a:path w="836" h="3067" extrusionOk="0">
                  <a:moveTo>
                    <a:pt x="64" y="0"/>
                  </a:moveTo>
                  <a:cubicBezTo>
                    <a:pt x="59" y="0"/>
                    <a:pt x="54" y="1"/>
                    <a:pt x="49" y="2"/>
                  </a:cubicBezTo>
                  <a:cubicBezTo>
                    <a:pt x="20" y="7"/>
                    <a:pt x="1" y="39"/>
                    <a:pt x="8" y="68"/>
                  </a:cubicBezTo>
                  <a:lnTo>
                    <a:pt x="719" y="3025"/>
                  </a:lnTo>
                  <a:cubicBezTo>
                    <a:pt x="726" y="3050"/>
                    <a:pt x="750" y="3067"/>
                    <a:pt x="775" y="3067"/>
                  </a:cubicBezTo>
                  <a:lnTo>
                    <a:pt x="787" y="3067"/>
                  </a:lnTo>
                  <a:cubicBezTo>
                    <a:pt x="816" y="3062"/>
                    <a:pt x="835" y="3030"/>
                    <a:pt x="828" y="3001"/>
                  </a:cubicBezTo>
                  <a:lnTo>
                    <a:pt x="117" y="44"/>
                  </a:lnTo>
                  <a:cubicBezTo>
                    <a:pt x="111" y="19"/>
                    <a:pt x="90" y="0"/>
                    <a:pt x="64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22"/>
            <p:cNvSpPr/>
            <p:nvPr/>
          </p:nvSpPr>
          <p:spPr>
            <a:xfrm rot="385884">
              <a:off x="9746362" y="4135560"/>
              <a:ext cx="39825" cy="146401"/>
            </a:xfrm>
            <a:custGeom>
              <a:avLst/>
              <a:gdLst/>
              <a:ahLst/>
              <a:cxnLst/>
              <a:rect l="l" t="t" r="r" b="b"/>
              <a:pathLst>
                <a:path w="835" h="3070" extrusionOk="0">
                  <a:moveTo>
                    <a:pt x="62" y="1"/>
                  </a:moveTo>
                  <a:cubicBezTo>
                    <a:pt x="58" y="1"/>
                    <a:pt x="53" y="1"/>
                    <a:pt x="49" y="3"/>
                  </a:cubicBezTo>
                  <a:cubicBezTo>
                    <a:pt x="20" y="10"/>
                    <a:pt x="0" y="39"/>
                    <a:pt x="7" y="70"/>
                  </a:cubicBezTo>
                  <a:lnTo>
                    <a:pt x="721" y="3028"/>
                  </a:lnTo>
                  <a:cubicBezTo>
                    <a:pt x="726" y="3052"/>
                    <a:pt x="750" y="3069"/>
                    <a:pt x="774" y="3069"/>
                  </a:cubicBezTo>
                  <a:lnTo>
                    <a:pt x="786" y="3069"/>
                  </a:lnTo>
                  <a:cubicBezTo>
                    <a:pt x="818" y="3064"/>
                    <a:pt x="835" y="3033"/>
                    <a:pt x="830" y="3004"/>
                  </a:cubicBezTo>
                  <a:lnTo>
                    <a:pt x="117" y="46"/>
                  </a:lnTo>
                  <a:cubicBezTo>
                    <a:pt x="110" y="19"/>
                    <a:pt x="88" y="1"/>
                    <a:pt x="62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22"/>
            <p:cNvSpPr/>
            <p:nvPr/>
          </p:nvSpPr>
          <p:spPr>
            <a:xfrm rot="385884">
              <a:off x="9793456" y="4123633"/>
              <a:ext cx="39730" cy="146258"/>
            </a:xfrm>
            <a:custGeom>
              <a:avLst/>
              <a:gdLst/>
              <a:ahLst/>
              <a:cxnLst/>
              <a:rect l="l" t="t" r="r" b="b"/>
              <a:pathLst>
                <a:path w="833" h="3067" extrusionOk="0">
                  <a:moveTo>
                    <a:pt x="64" y="0"/>
                  </a:moveTo>
                  <a:cubicBezTo>
                    <a:pt x="59" y="0"/>
                    <a:pt x="54" y="1"/>
                    <a:pt x="49" y="2"/>
                  </a:cubicBezTo>
                  <a:cubicBezTo>
                    <a:pt x="18" y="7"/>
                    <a:pt x="1" y="39"/>
                    <a:pt x="5" y="68"/>
                  </a:cubicBezTo>
                  <a:lnTo>
                    <a:pt x="719" y="3025"/>
                  </a:lnTo>
                  <a:cubicBezTo>
                    <a:pt x="726" y="3050"/>
                    <a:pt x="748" y="3067"/>
                    <a:pt x="775" y="3067"/>
                  </a:cubicBezTo>
                  <a:lnTo>
                    <a:pt x="784" y="3067"/>
                  </a:lnTo>
                  <a:cubicBezTo>
                    <a:pt x="816" y="3062"/>
                    <a:pt x="833" y="3030"/>
                    <a:pt x="828" y="3001"/>
                  </a:cubicBezTo>
                  <a:lnTo>
                    <a:pt x="115" y="44"/>
                  </a:lnTo>
                  <a:cubicBezTo>
                    <a:pt x="111" y="19"/>
                    <a:pt x="88" y="0"/>
                    <a:pt x="64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22"/>
            <p:cNvSpPr/>
            <p:nvPr/>
          </p:nvSpPr>
          <p:spPr>
            <a:xfrm rot="385884">
              <a:off x="9840669" y="4108804"/>
              <a:ext cx="39825" cy="146401"/>
            </a:xfrm>
            <a:custGeom>
              <a:avLst/>
              <a:gdLst/>
              <a:ahLst/>
              <a:cxnLst/>
              <a:rect l="l" t="t" r="r" b="b"/>
              <a:pathLst>
                <a:path w="835" h="3070" extrusionOk="0">
                  <a:moveTo>
                    <a:pt x="64" y="0"/>
                  </a:moveTo>
                  <a:cubicBezTo>
                    <a:pt x="59" y="0"/>
                    <a:pt x="54" y="1"/>
                    <a:pt x="49" y="3"/>
                  </a:cubicBezTo>
                  <a:cubicBezTo>
                    <a:pt x="20" y="10"/>
                    <a:pt x="0" y="39"/>
                    <a:pt x="8" y="71"/>
                  </a:cubicBezTo>
                  <a:lnTo>
                    <a:pt x="718" y="3026"/>
                  </a:lnTo>
                  <a:cubicBezTo>
                    <a:pt x="726" y="3050"/>
                    <a:pt x="750" y="3069"/>
                    <a:pt x="774" y="3069"/>
                  </a:cubicBezTo>
                  <a:cubicBezTo>
                    <a:pt x="777" y="3069"/>
                    <a:pt x="781" y="3068"/>
                    <a:pt x="783" y="3068"/>
                  </a:cubicBezTo>
                  <a:cubicBezTo>
                    <a:pt x="784" y="3068"/>
                    <a:pt x="785" y="3068"/>
                    <a:pt x="786" y="3069"/>
                  </a:cubicBezTo>
                  <a:cubicBezTo>
                    <a:pt x="815" y="3062"/>
                    <a:pt x="835" y="3033"/>
                    <a:pt x="828" y="3001"/>
                  </a:cubicBezTo>
                  <a:lnTo>
                    <a:pt x="117" y="46"/>
                  </a:lnTo>
                  <a:cubicBezTo>
                    <a:pt x="111" y="20"/>
                    <a:pt x="89" y="0"/>
                    <a:pt x="64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22"/>
            <p:cNvSpPr/>
            <p:nvPr/>
          </p:nvSpPr>
          <p:spPr>
            <a:xfrm rot="385884">
              <a:off x="9645356" y="4425359"/>
              <a:ext cx="39825" cy="146258"/>
            </a:xfrm>
            <a:custGeom>
              <a:avLst/>
              <a:gdLst/>
              <a:ahLst/>
              <a:cxnLst/>
              <a:rect l="l" t="t" r="r" b="b"/>
              <a:pathLst>
                <a:path w="835" h="3067" extrusionOk="0">
                  <a:moveTo>
                    <a:pt x="63" y="0"/>
                  </a:moveTo>
                  <a:cubicBezTo>
                    <a:pt x="58" y="0"/>
                    <a:pt x="53" y="1"/>
                    <a:pt x="49" y="3"/>
                  </a:cubicBezTo>
                  <a:cubicBezTo>
                    <a:pt x="17" y="8"/>
                    <a:pt x="0" y="39"/>
                    <a:pt x="5" y="68"/>
                  </a:cubicBezTo>
                  <a:lnTo>
                    <a:pt x="718" y="3026"/>
                  </a:lnTo>
                  <a:cubicBezTo>
                    <a:pt x="725" y="3050"/>
                    <a:pt x="750" y="3067"/>
                    <a:pt x="774" y="3067"/>
                  </a:cubicBezTo>
                  <a:lnTo>
                    <a:pt x="786" y="3067"/>
                  </a:lnTo>
                  <a:cubicBezTo>
                    <a:pt x="815" y="3062"/>
                    <a:pt x="835" y="3031"/>
                    <a:pt x="827" y="3001"/>
                  </a:cubicBezTo>
                  <a:lnTo>
                    <a:pt x="114" y="44"/>
                  </a:lnTo>
                  <a:cubicBezTo>
                    <a:pt x="110" y="20"/>
                    <a:pt x="87" y="0"/>
                    <a:pt x="6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22"/>
            <p:cNvSpPr/>
            <p:nvPr/>
          </p:nvSpPr>
          <p:spPr>
            <a:xfrm rot="385884">
              <a:off x="9692555" y="4410285"/>
              <a:ext cx="39873" cy="146306"/>
            </a:xfrm>
            <a:custGeom>
              <a:avLst/>
              <a:gdLst/>
              <a:ahLst/>
              <a:cxnLst/>
              <a:rect l="l" t="t" r="r" b="b"/>
              <a:pathLst>
                <a:path w="836" h="3068" extrusionOk="0">
                  <a:moveTo>
                    <a:pt x="64" y="1"/>
                  </a:moveTo>
                  <a:cubicBezTo>
                    <a:pt x="59" y="1"/>
                    <a:pt x="54" y="2"/>
                    <a:pt x="49" y="3"/>
                  </a:cubicBezTo>
                  <a:cubicBezTo>
                    <a:pt x="20" y="8"/>
                    <a:pt x="1" y="40"/>
                    <a:pt x="8" y="69"/>
                  </a:cubicBezTo>
                  <a:lnTo>
                    <a:pt x="719" y="3026"/>
                  </a:lnTo>
                  <a:cubicBezTo>
                    <a:pt x="726" y="3050"/>
                    <a:pt x="750" y="3067"/>
                    <a:pt x="775" y="3067"/>
                  </a:cubicBezTo>
                  <a:cubicBezTo>
                    <a:pt x="778" y="3067"/>
                    <a:pt x="781" y="3066"/>
                    <a:pt x="784" y="3066"/>
                  </a:cubicBezTo>
                  <a:cubicBezTo>
                    <a:pt x="785" y="3066"/>
                    <a:pt x="786" y="3067"/>
                    <a:pt x="787" y="3067"/>
                  </a:cubicBezTo>
                  <a:cubicBezTo>
                    <a:pt x="816" y="3063"/>
                    <a:pt x="835" y="3031"/>
                    <a:pt x="828" y="3002"/>
                  </a:cubicBezTo>
                  <a:lnTo>
                    <a:pt x="115" y="44"/>
                  </a:lnTo>
                  <a:cubicBezTo>
                    <a:pt x="111" y="20"/>
                    <a:pt x="90" y="1"/>
                    <a:pt x="6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22"/>
            <p:cNvSpPr/>
            <p:nvPr/>
          </p:nvSpPr>
          <p:spPr>
            <a:xfrm rot="385884">
              <a:off x="9739955" y="4395944"/>
              <a:ext cx="39730" cy="146401"/>
            </a:xfrm>
            <a:custGeom>
              <a:avLst/>
              <a:gdLst/>
              <a:ahLst/>
              <a:cxnLst/>
              <a:rect l="l" t="t" r="r" b="b"/>
              <a:pathLst>
                <a:path w="833" h="3070" extrusionOk="0">
                  <a:moveTo>
                    <a:pt x="63" y="1"/>
                  </a:moveTo>
                  <a:cubicBezTo>
                    <a:pt x="58" y="1"/>
                    <a:pt x="53" y="2"/>
                    <a:pt x="49" y="3"/>
                  </a:cubicBezTo>
                  <a:cubicBezTo>
                    <a:pt x="17" y="8"/>
                    <a:pt x="0" y="40"/>
                    <a:pt x="5" y="69"/>
                  </a:cubicBezTo>
                  <a:lnTo>
                    <a:pt x="718" y="3026"/>
                  </a:lnTo>
                  <a:cubicBezTo>
                    <a:pt x="723" y="3050"/>
                    <a:pt x="747" y="3070"/>
                    <a:pt x="772" y="3070"/>
                  </a:cubicBezTo>
                  <a:lnTo>
                    <a:pt x="784" y="3070"/>
                  </a:lnTo>
                  <a:cubicBezTo>
                    <a:pt x="815" y="3063"/>
                    <a:pt x="832" y="3033"/>
                    <a:pt x="827" y="3002"/>
                  </a:cubicBezTo>
                  <a:lnTo>
                    <a:pt x="114" y="44"/>
                  </a:lnTo>
                  <a:cubicBezTo>
                    <a:pt x="110" y="20"/>
                    <a:pt x="87" y="1"/>
                    <a:pt x="6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22"/>
            <p:cNvSpPr/>
            <p:nvPr/>
          </p:nvSpPr>
          <p:spPr>
            <a:xfrm rot="385884">
              <a:off x="9787055" y="4383117"/>
              <a:ext cx="39825" cy="146258"/>
            </a:xfrm>
            <a:custGeom>
              <a:avLst/>
              <a:gdLst/>
              <a:ahLst/>
              <a:cxnLst/>
              <a:rect l="l" t="t" r="r" b="b"/>
              <a:pathLst>
                <a:path w="835" h="3067" extrusionOk="0">
                  <a:moveTo>
                    <a:pt x="64" y="0"/>
                  </a:moveTo>
                  <a:cubicBezTo>
                    <a:pt x="59" y="0"/>
                    <a:pt x="54" y="1"/>
                    <a:pt x="49" y="3"/>
                  </a:cubicBezTo>
                  <a:cubicBezTo>
                    <a:pt x="20" y="8"/>
                    <a:pt x="0" y="39"/>
                    <a:pt x="7" y="68"/>
                  </a:cubicBezTo>
                  <a:lnTo>
                    <a:pt x="718" y="3026"/>
                  </a:lnTo>
                  <a:cubicBezTo>
                    <a:pt x="726" y="3050"/>
                    <a:pt x="750" y="3067"/>
                    <a:pt x="774" y="3067"/>
                  </a:cubicBezTo>
                  <a:lnTo>
                    <a:pt x="786" y="3067"/>
                  </a:lnTo>
                  <a:cubicBezTo>
                    <a:pt x="815" y="3062"/>
                    <a:pt x="835" y="3030"/>
                    <a:pt x="827" y="3001"/>
                  </a:cubicBezTo>
                  <a:lnTo>
                    <a:pt x="117" y="44"/>
                  </a:lnTo>
                  <a:cubicBezTo>
                    <a:pt x="111" y="20"/>
                    <a:pt x="89" y="0"/>
                    <a:pt x="64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22"/>
            <p:cNvSpPr/>
            <p:nvPr/>
          </p:nvSpPr>
          <p:spPr>
            <a:xfrm rot="385884">
              <a:off x="9833911" y="4371028"/>
              <a:ext cx="39873" cy="146401"/>
            </a:xfrm>
            <a:custGeom>
              <a:avLst/>
              <a:gdLst/>
              <a:ahLst/>
              <a:cxnLst/>
              <a:rect l="l" t="t" r="r" b="b"/>
              <a:pathLst>
                <a:path w="836" h="3070" extrusionOk="0">
                  <a:moveTo>
                    <a:pt x="65" y="1"/>
                  </a:moveTo>
                  <a:cubicBezTo>
                    <a:pt x="60" y="1"/>
                    <a:pt x="54" y="2"/>
                    <a:pt x="49" y="3"/>
                  </a:cubicBezTo>
                  <a:cubicBezTo>
                    <a:pt x="20" y="8"/>
                    <a:pt x="1" y="40"/>
                    <a:pt x="8" y="69"/>
                  </a:cubicBezTo>
                  <a:lnTo>
                    <a:pt x="719" y="3026"/>
                  </a:lnTo>
                  <a:cubicBezTo>
                    <a:pt x="726" y="3050"/>
                    <a:pt x="750" y="3070"/>
                    <a:pt x="775" y="3070"/>
                  </a:cubicBezTo>
                  <a:lnTo>
                    <a:pt x="787" y="3070"/>
                  </a:lnTo>
                  <a:cubicBezTo>
                    <a:pt x="816" y="3063"/>
                    <a:pt x="835" y="3033"/>
                    <a:pt x="828" y="3002"/>
                  </a:cubicBezTo>
                  <a:lnTo>
                    <a:pt x="117" y="45"/>
                  </a:lnTo>
                  <a:cubicBezTo>
                    <a:pt x="111" y="20"/>
                    <a:pt x="90" y="1"/>
                    <a:pt x="65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22"/>
            <p:cNvSpPr/>
            <p:nvPr/>
          </p:nvSpPr>
          <p:spPr>
            <a:xfrm rot="385884">
              <a:off x="9881363" y="4356308"/>
              <a:ext cx="39730" cy="146354"/>
            </a:xfrm>
            <a:custGeom>
              <a:avLst/>
              <a:gdLst/>
              <a:ahLst/>
              <a:cxnLst/>
              <a:rect l="l" t="t" r="r" b="b"/>
              <a:pathLst>
                <a:path w="833" h="3069" extrusionOk="0">
                  <a:moveTo>
                    <a:pt x="61" y="0"/>
                  </a:moveTo>
                  <a:cubicBezTo>
                    <a:pt x="57" y="0"/>
                    <a:pt x="53" y="1"/>
                    <a:pt x="49" y="2"/>
                  </a:cubicBezTo>
                  <a:cubicBezTo>
                    <a:pt x="17" y="9"/>
                    <a:pt x="0" y="38"/>
                    <a:pt x="5" y="69"/>
                  </a:cubicBezTo>
                  <a:lnTo>
                    <a:pt x="718" y="3027"/>
                  </a:lnTo>
                  <a:cubicBezTo>
                    <a:pt x="726" y="3051"/>
                    <a:pt x="750" y="3068"/>
                    <a:pt x="774" y="3068"/>
                  </a:cubicBezTo>
                  <a:cubicBezTo>
                    <a:pt x="776" y="3068"/>
                    <a:pt x="778" y="3067"/>
                    <a:pt x="781" y="3067"/>
                  </a:cubicBezTo>
                  <a:cubicBezTo>
                    <a:pt x="782" y="3067"/>
                    <a:pt x="783" y="3067"/>
                    <a:pt x="784" y="3068"/>
                  </a:cubicBezTo>
                  <a:cubicBezTo>
                    <a:pt x="815" y="3063"/>
                    <a:pt x="832" y="3032"/>
                    <a:pt x="828" y="3003"/>
                  </a:cubicBezTo>
                  <a:lnTo>
                    <a:pt x="114" y="45"/>
                  </a:lnTo>
                  <a:cubicBezTo>
                    <a:pt x="110" y="18"/>
                    <a:pt x="86" y="0"/>
                    <a:pt x="61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22"/>
            <p:cNvSpPr/>
            <p:nvPr/>
          </p:nvSpPr>
          <p:spPr>
            <a:xfrm rot="385884">
              <a:off x="9676824" y="4693326"/>
              <a:ext cx="39778" cy="146354"/>
            </a:xfrm>
            <a:custGeom>
              <a:avLst/>
              <a:gdLst/>
              <a:ahLst/>
              <a:cxnLst/>
              <a:rect l="l" t="t" r="r" b="b"/>
              <a:pathLst>
                <a:path w="834" h="3069" extrusionOk="0">
                  <a:moveTo>
                    <a:pt x="64" y="0"/>
                  </a:moveTo>
                  <a:cubicBezTo>
                    <a:pt x="59" y="0"/>
                    <a:pt x="54" y="1"/>
                    <a:pt x="49" y="2"/>
                  </a:cubicBezTo>
                  <a:cubicBezTo>
                    <a:pt x="18" y="7"/>
                    <a:pt x="1" y="39"/>
                    <a:pt x="6" y="68"/>
                  </a:cubicBezTo>
                  <a:lnTo>
                    <a:pt x="719" y="3025"/>
                  </a:lnTo>
                  <a:cubicBezTo>
                    <a:pt x="726" y="3050"/>
                    <a:pt x="748" y="3069"/>
                    <a:pt x="775" y="3069"/>
                  </a:cubicBezTo>
                  <a:cubicBezTo>
                    <a:pt x="778" y="3069"/>
                    <a:pt x="780" y="3067"/>
                    <a:pt x="782" y="3067"/>
                  </a:cubicBezTo>
                  <a:cubicBezTo>
                    <a:pt x="783" y="3067"/>
                    <a:pt x="784" y="3067"/>
                    <a:pt x="785" y="3069"/>
                  </a:cubicBezTo>
                  <a:cubicBezTo>
                    <a:pt x="816" y="3062"/>
                    <a:pt x="833" y="3033"/>
                    <a:pt x="828" y="3001"/>
                  </a:cubicBezTo>
                  <a:lnTo>
                    <a:pt x="115" y="44"/>
                  </a:lnTo>
                  <a:cubicBezTo>
                    <a:pt x="111" y="19"/>
                    <a:pt x="88" y="0"/>
                    <a:pt x="64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22"/>
            <p:cNvSpPr/>
            <p:nvPr/>
          </p:nvSpPr>
          <p:spPr>
            <a:xfrm rot="385884">
              <a:off x="9724183" y="4678176"/>
              <a:ext cx="39873" cy="146258"/>
            </a:xfrm>
            <a:custGeom>
              <a:avLst/>
              <a:gdLst/>
              <a:ahLst/>
              <a:cxnLst/>
              <a:rect l="l" t="t" r="r" b="b"/>
              <a:pathLst>
                <a:path w="836" h="3067" extrusionOk="0">
                  <a:moveTo>
                    <a:pt x="65" y="0"/>
                  </a:moveTo>
                  <a:cubicBezTo>
                    <a:pt x="60" y="0"/>
                    <a:pt x="55" y="1"/>
                    <a:pt x="49" y="2"/>
                  </a:cubicBezTo>
                  <a:cubicBezTo>
                    <a:pt x="20" y="7"/>
                    <a:pt x="1" y="39"/>
                    <a:pt x="8" y="68"/>
                  </a:cubicBezTo>
                  <a:lnTo>
                    <a:pt x="721" y="3025"/>
                  </a:lnTo>
                  <a:cubicBezTo>
                    <a:pt x="726" y="3050"/>
                    <a:pt x="751" y="3067"/>
                    <a:pt x="775" y="3067"/>
                  </a:cubicBezTo>
                  <a:lnTo>
                    <a:pt x="787" y="3067"/>
                  </a:lnTo>
                  <a:cubicBezTo>
                    <a:pt x="816" y="3062"/>
                    <a:pt x="836" y="3030"/>
                    <a:pt x="828" y="3001"/>
                  </a:cubicBezTo>
                  <a:lnTo>
                    <a:pt x="117" y="44"/>
                  </a:lnTo>
                  <a:cubicBezTo>
                    <a:pt x="111" y="19"/>
                    <a:pt x="90" y="0"/>
                    <a:pt x="65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22"/>
            <p:cNvSpPr/>
            <p:nvPr/>
          </p:nvSpPr>
          <p:spPr>
            <a:xfrm rot="385884">
              <a:off x="9771441" y="4663821"/>
              <a:ext cx="39778" cy="146354"/>
            </a:xfrm>
            <a:custGeom>
              <a:avLst/>
              <a:gdLst/>
              <a:ahLst/>
              <a:cxnLst/>
              <a:rect l="l" t="t" r="r" b="b"/>
              <a:pathLst>
                <a:path w="834" h="3069" extrusionOk="0">
                  <a:moveTo>
                    <a:pt x="64" y="0"/>
                  </a:moveTo>
                  <a:cubicBezTo>
                    <a:pt x="59" y="0"/>
                    <a:pt x="54" y="1"/>
                    <a:pt x="49" y="2"/>
                  </a:cubicBezTo>
                  <a:cubicBezTo>
                    <a:pt x="18" y="7"/>
                    <a:pt x="1" y="39"/>
                    <a:pt x="6" y="68"/>
                  </a:cubicBezTo>
                  <a:lnTo>
                    <a:pt x="719" y="3025"/>
                  </a:lnTo>
                  <a:cubicBezTo>
                    <a:pt x="724" y="3050"/>
                    <a:pt x="748" y="3069"/>
                    <a:pt x="772" y="3069"/>
                  </a:cubicBezTo>
                  <a:lnTo>
                    <a:pt x="785" y="3069"/>
                  </a:lnTo>
                  <a:cubicBezTo>
                    <a:pt x="816" y="3062"/>
                    <a:pt x="833" y="3033"/>
                    <a:pt x="828" y="3001"/>
                  </a:cubicBezTo>
                  <a:lnTo>
                    <a:pt x="115" y="44"/>
                  </a:lnTo>
                  <a:cubicBezTo>
                    <a:pt x="111" y="19"/>
                    <a:pt x="88" y="0"/>
                    <a:pt x="64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22"/>
            <p:cNvSpPr/>
            <p:nvPr/>
          </p:nvSpPr>
          <p:spPr>
            <a:xfrm rot="385884">
              <a:off x="9818522" y="4651089"/>
              <a:ext cx="39873" cy="146354"/>
            </a:xfrm>
            <a:custGeom>
              <a:avLst/>
              <a:gdLst/>
              <a:ahLst/>
              <a:cxnLst/>
              <a:rect l="l" t="t" r="r" b="b"/>
              <a:pathLst>
                <a:path w="836" h="3069" extrusionOk="0">
                  <a:moveTo>
                    <a:pt x="65" y="0"/>
                  </a:moveTo>
                  <a:cubicBezTo>
                    <a:pt x="60" y="0"/>
                    <a:pt x="55" y="1"/>
                    <a:pt x="50" y="2"/>
                  </a:cubicBezTo>
                  <a:cubicBezTo>
                    <a:pt x="20" y="7"/>
                    <a:pt x="1" y="39"/>
                    <a:pt x="8" y="68"/>
                  </a:cubicBezTo>
                  <a:lnTo>
                    <a:pt x="719" y="3025"/>
                  </a:lnTo>
                  <a:cubicBezTo>
                    <a:pt x="726" y="3050"/>
                    <a:pt x="751" y="3069"/>
                    <a:pt x="775" y="3069"/>
                  </a:cubicBezTo>
                  <a:cubicBezTo>
                    <a:pt x="777" y="3069"/>
                    <a:pt x="780" y="3067"/>
                    <a:pt x="783" y="3067"/>
                  </a:cubicBezTo>
                  <a:cubicBezTo>
                    <a:pt x="785" y="3067"/>
                    <a:pt x="786" y="3067"/>
                    <a:pt x="787" y="3069"/>
                  </a:cubicBezTo>
                  <a:cubicBezTo>
                    <a:pt x="816" y="3062"/>
                    <a:pt x="836" y="3033"/>
                    <a:pt x="828" y="3001"/>
                  </a:cubicBezTo>
                  <a:lnTo>
                    <a:pt x="117" y="44"/>
                  </a:lnTo>
                  <a:cubicBezTo>
                    <a:pt x="111" y="19"/>
                    <a:pt x="90" y="0"/>
                    <a:pt x="65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22"/>
            <p:cNvSpPr/>
            <p:nvPr/>
          </p:nvSpPr>
          <p:spPr>
            <a:xfrm rot="385884">
              <a:off x="9865679" y="4638927"/>
              <a:ext cx="39730" cy="146401"/>
            </a:xfrm>
            <a:custGeom>
              <a:avLst/>
              <a:gdLst/>
              <a:ahLst/>
              <a:cxnLst/>
              <a:rect l="l" t="t" r="r" b="b"/>
              <a:pathLst>
                <a:path w="833" h="3070" extrusionOk="0">
                  <a:moveTo>
                    <a:pt x="63" y="0"/>
                  </a:moveTo>
                  <a:cubicBezTo>
                    <a:pt x="59" y="0"/>
                    <a:pt x="54" y="1"/>
                    <a:pt x="49" y="2"/>
                  </a:cubicBezTo>
                  <a:cubicBezTo>
                    <a:pt x="17" y="7"/>
                    <a:pt x="0" y="39"/>
                    <a:pt x="5" y="68"/>
                  </a:cubicBezTo>
                  <a:lnTo>
                    <a:pt x="719" y="3025"/>
                  </a:lnTo>
                  <a:cubicBezTo>
                    <a:pt x="723" y="3050"/>
                    <a:pt x="748" y="3069"/>
                    <a:pt x="772" y="3069"/>
                  </a:cubicBezTo>
                  <a:lnTo>
                    <a:pt x="784" y="3069"/>
                  </a:lnTo>
                  <a:cubicBezTo>
                    <a:pt x="816" y="3062"/>
                    <a:pt x="833" y="3033"/>
                    <a:pt x="828" y="3001"/>
                  </a:cubicBezTo>
                  <a:lnTo>
                    <a:pt x="114" y="44"/>
                  </a:lnTo>
                  <a:cubicBezTo>
                    <a:pt x="110" y="19"/>
                    <a:pt x="88" y="0"/>
                    <a:pt x="6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22"/>
            <p:cNvSpPr/>
            <p:nvPr/>
          </p:nvSpPr>
          <p:spPr>
            <a:xfrm rot="385884">
              <a:off x="9912898" y="4624141"/>
              <a:ext cx="39730" cy="146354"/>
            </a:xfrm>
            <a:custGeom>
              <a:avLst/>
              <a:gdLst/>
              <a:ahLst/>
              <a:cxnLst/>
              <a:rect l="l" t="t" r="r" b="b"/>
              <a:pathLst>
                <a:path w="833" h="3069" extrusionOk="0">
                  <a:moveTo>
                    <a:pt x="61" y="0"/>
                  </a:moveTo>
                  <a:cubicBezTo>
                    <a:pt x="57" y="0"/>
                    <a:pt x="53" y="1"/>
                    <a:pt x="49" y="2"/>
                  </a:cubicBezTo>
                  <a:cubicBezTo>
                    <a:pt x="17" y="9"/>
                    <a:pt x="0" y="38"/>
                    <a:pt x="5" y="70"/>
                  </a:cubicBezTo>
                  <a:lnTo>
                    <a:pt x="718" y="3027"/>
                  </a:lnTo>
                  <a:cubicBezTo>
                    <a:pt x="725" y="3051"/>
                    <a:pt x="750" y="3068"/>
                    <a:pt x="774" y="3068"/>
                  </a:cubicBezTo>
                  <a:lnTo>
                    <a:pt x="784" y="3068"/>
                  </a:lnTo>
                  <a:cubicBezTo>
                    <a:pt x="815" y="3063"/>
                    <a:pt x="832" y="3032"/>
                    <a:pt x="827" y="3003"/>
                  </a:cubicBezTo>
                  <a:lnTo>
                    <a:pt x="114" y="45"/>
                  </a:lnTo>
                  <a:cubicBezTo>
                    <a:pt x="110" y="18"/>
                    <a:pt x="86" y="0"/>
                    <a:pt x="61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22"/>
            <p:cNvSpPr/>
            <p:nvPr/>
          </p:nvSpPr>
          <p:spPr>
            <a:xfrm rot="385884">
              <a:off x="9715522" y="4954668"/>
              <a:ext cx="39730" cy="146354"/>
            </a:xfrm>
            <a:custGeom>
              <a:avLst/>
              <a:gdLst/>
              <a:ahLst/>
              <a:cxnLst/>
              <a:rect l="l" t="t" r="r" b="b"/>
              <a:pathLst>
                <a:path w="833" h="3069" extrusionOk="0">
                  <a:moveTo>
                    <a:pt x="61" y="0"/>
                  </a:moveTo>
                  <a:cubicBezTo>
                    <a:pt x="57" y="0"/>
                    <a:pt x="53" y="1"/>
                    <a:pt x="49" y="2"/>
                  </a:cubicBezTo>
                  <a:cubicBezTo>
                    <a:pt x="17" y="9"/>
                    <a:pt x="0" y="38"/>
                    <a:pt x="5" y="70"/>
                  </a:cubicBezTo>
                  <a:lnTo>
                    <a:pt x="718" y="3027"/>
                  </a:lnTo>
                  <a:cubicBezTo>
                    <a:pt x="726" y="3051"/>
                    <a:pt x="750" y="3068"/>
                    <a:pt x="774" y="3068"/>
                  </a:cubicBezTo>
                  <a:lnTo>
                    <a:pt x="784" y="3068"/>
                  </a:lnTo>
                  <a:cubicBezTo>
                    <a:pt x="815" y="3064"/>
                    <a:pt x="832" y="3032"/>
                    <a:pt x="827" y="3003"/>
                  </a:cubicBezTo>
                  <a:lnTo>
                    <a:pt x="114" y="45"/>
                  </a:lnTo>
                  <a:cubicBezTo>
                    <a:pt x="110" y="18"/>
                    <a:pt x="86" y="0"/>
                    <a:pt x="61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22"/>
            <p:cNvSpPr/>
            <p:nvPr/>
          </p:nvSpPr>
          <p:spPr>
            <a:xfrm rot="385884">
              <a:off x="9762879" y="4939471"/>
              <a:ext cx="39825" cy="146401"/>
            </a:xfrm>
            <a:custGeom>
              <a:avLst/>
              <a:gdLst/>
              <a:ahLst/>
              <a:cxnLst/>
              <a:rect l="l" t="t" r="r" b="b"/>
              <a:pathLst>
                <a:path w="835" h="3070" extrusionOk="0">
                  <a:moveTo>
                    <a:pt x="64" y="0"/>
                  </a:moveTo>
                  <a:cubicBezTo>
                    <a:pt x="59" y="0"/>
                    <a:pt x="54" y="1"/>
                    <a:pt x="49" y="3"/>
                  </a:cubicBezTo>
                  <a:cubicBezTo>
                    <a:pt x="20" y="10"/>
                    <a:pt x="0" y="39"/>
                    <a:pt x="7" y="71"/>
                  </a:cubicBezTo>
                  <a:lnTo>
                    <a:pt x="721" y="3026"/>
                  </a:lnTo>
                  <a:cubicBezTo>
                    <a:pt x="726" y="3050"/>
                    <a:pt x="750" y="3069"/>
                    <a:pt x="774" y="3069"/>
                  </a:cubicBezTo>
                  <a:lnTo>
                    <a:pt x="786" y="3069"/>
                  </a:lnTo>
                  <a:cubicBezTo>
                    <a:pt x="818" y="3062"/>
                    <a:pt x="835" y="3033"/>
                    <a:pt x="830" y="3001"/>
                  </a:cubicBezTo>
                  <a:lnTo>
                    <a:pt x="117" y="46"/>
                  </a:lnTo>
                  <a:cubicBezTo>
                    <a:pt x="111" y="20"/>
                    <a:pt x="89" y="0"/>
                    <a:pt x="64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22"/>
            <p:cNvSpPr/>
            <p:nvPr/>
          </p:nvSpPr>
          <p:spPr>
            <a:xfrm rot="385884">
              <a:off x="9810218" y="4925373"/>
              <a:ext cx="39873" cy="146258"/>
            </a:xfrm>
            <a:custGeom>
              <a:avLst/>
              <a:gdLst/>
              <a:ahLst/>
              <a:cxnLst/>
              <a:rect l="l" t="t" r="r" b="b"/>
              <a:pathLst>
                <a:path w="836" h="3067" extrusionOk="0">
                  <a:moveTo>
                    <a:pt x="64" y="0"/>
                  </a:moveTo>
                  <a:cubicBezTo>
                    <a:pt x="59" y="0"/>
                    <a:pt x="54" y="1"/>
                    <a:pt x="49" y="3"/>
                  </a:cubicBezTo>
                  <a:cubicBezTo>
                    <a:pt x="18" y="8"/>
                    <a:pt x="1" y="39"/>
                    <a:pt x="6" y="68"/>
                  </a:cubicBezTo>
                  <a:lnTo>
                    <a:pt x="719" y="3026"/>
                  </a:lnTo>
                  <a:cubicBezTo>
                    <a:pt x="726" y="3050"/>
                    <a:pt x="750" y="3067"/>
                    <a:pt x="775" y="3067"/>
                  </a:cubicBezTo>
                  <a:lnTo>
                    <a:pt x="787" y="3067"/>
                  </a:lnTo>
                  <a:cubicBezTo>
                    <a:pt x="816" y="3062"/>
                    <a:pt x="835" y="3030"/>
                    <a:pt x="828" y="3001"/>
                  </a:cubicBezTo>
                  <a:lnTo>
                    <a:pt x="115" y="44"/>
                  </a:lnTo>
                  <a:cubicBezTo>
                    <a:pt x="111" y="20"/>
                    <a:pt x="88" y="0"/>
                    <a:pt x="64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22"/>
            <p:cNvSpPr/>
            <p:nvPr/>
          </p:nvSpPr>
          <p:spPr>
            <a:xfrm rot="385884">
              <a:off x="9857221" y="4912432"/>
              <a:ext cx="39825" cy="146354"/>
            </a:xfrm>
            <a:custGeom>
              <a:avLst/>
              <a:gdLst/>
              <a:ahLst/>
              <a:cxnLst/>
              <a:rect l="l" t="t" r="r" b="b"/>
              <a:pathLst>
                <a:path w="835" h="3069" extrusionOk="0">
                  <a:moveTo>
                    <a:pt x="62" y="0"/>
                  </a:moveTo>
                  <a:cubicBezTo>
                    <a:pt x="58" y="0"/>
                    <a:pt x="53" y="1"/>
                    <a:pt x="49" y="2"/>
                  </a:cubicBezTo>
                  <a:cubicBezTo>
                    <a:pt x="20" y="9"/>
                    <a:pt x="0" y="38"/>
                    <a:pt x="8" y="70"/>
                  </a:cubicBezTo>
                  <a:lnTo>
                    <a:pt x="718" y="3027"/>
                  </a:lnTo>
                  <a:cubicBezTo>
                    <a:pt x="726" y="3051"/>
                    <a:pt x="750" y="3068"/>
                    <a:pt x="774" y="3068"/>
                  </a:cubicBezTo>
                  <a:lnTo>
                    <a:pt x="786" y="3068"/>
                  </a:lnTo>
                  <a:cubicBezTo>
                    <a:pt x="815" y="3063"/>
                    <a:pt x="835" y="3032"/>
                    <a:pt x="828" y="3003"/>
                  </a:cubicBezTo>
                  <a:lnTo>
                    <a:pt x="114" y="45"/>
                  </a:lnTo>
                  <a:cubicBezTo>
                    <a:pt x="110" y="18"/>
                    <a:pt x="88" y="0"/>
                    <a:pt x="62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22"/>
            <p:cNvSpPr/>
            <p:nvPr/>
          </p:nvSpPr>
          <p:spPr>
            <a:xfrm rot="385884">
              <a:off x="9904317" y="4900457"/>
              <a:ext cx="39730" cy="146258"/>
            </a:xfrm>
            <a:custGeom>
              <a:avLst/>
              <a:gdLst/>
              <a:ahLst/>
              <a:cxnLst/>
              <a:rect l="l" t="t" r="r" b="b"/>
              <a:pathLst>
                <a:path w="833" h="3067" extrusionOk="0">
                  <a:moveTo>
                    <a:pt x="64" y="0"/>
                  </a:moveTo>
                  <a:cubicBezTo>
                    <a:pt x="59" y="0"/>
                    <a:pt x="54" y="1"/>
                    <a:pt x="49" y="3"/>
                  </a:cubicBezTo>
                  <a:cubicBezTo>
                    <a:pt x="18" y="8"/>
                    <a:pt x="1" y="39"/>
                    <a:pt x="6" y="68"/>
                  </a:cubicBezTo>
                  <a:lnTo>
                    <a:pt x="719" y="3026"/>
                  </a:lnTo>
                  <a:cubicBezTo>
                    <a:pt x="724" y="3050"/>
                    <a:pt x="748" y="3067"/>
                    <a:pt x="772" y="3067"/>
                  </a:cubicBezTo>
                  <a:lnTo>
                    <a:pt x="784" y="3067"/>
                  </a:lnTo>
                  <a:cubicBezTo>
                    <a:pt x="816" y="3062"/>
                    <a:pt x="833" y="3030"/>
                    <a:pt x="828" y="3001"/>
                  </a:cubicBezTo>
                  <a:lnTo>
                    <a:pt x="115" y="44"/>
                  </a:lnTo>
                  <a:cubicBezTo>
                    <a:pt x="111" y="20"/>
                    <a:pt x="88" y="0"/>
                    <a:pt x="64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22"/>
            <p:cNvSpPr/>
            <p:nvPr/>
          </p:nvSpPr>
          <p:spPr>
            <a:xfrm rot="385884">
              <a:off x="9951541" y="4885534"/>
              <a:ext cx="39825" cy="146401"/>
            </a:xfrm>
            <a:custGeom>
              <a:avLst/>
              <a:gdLst/>
              <a:ahLst/>
              <a:cxnLst/>
              <a:rect l="l" t="t" r="r" b="b"/>
              <a:pathLst>
                <a:path w="835" h="3070" extrusionOk="0">
                  <a:moveTo>
                    <a:pt x="63" y="0"/>
                  </a:moveTo>
                  <a:cubicBezTo>
                    <a:pt x="58" y="0"/>
                    <a:pt x="54" y="1"/>
                    <a:pt x="49" y="3"/>
                  </a:cubicBezTo>
                  <a:cubicBezTo>
                    <a:pt x="17" y="7"/>
                    <a:pt x="0" y="39"/>
                    <a:pt x="5" y="68"/>
                  </a:cubicBezTo>
                  <a:lnTo>
                    <a:pt x="718" y="3025"/>
                  </a:lnTo>
                  <a:cubicBezTo>
                    <a:pt x="726" y="3050"/>
                    <a:pt x="750" y="3069"/>
                    <a:pt x="774" y="3069"/>
                  </a:cubicBezTo>
                  <a:lnTo>
                    <a:pt x="786" y="3069"/>
                  </a:lnTo>
                  <a:cubicBezTo>
                    <a:pt x="815" y="3062"/>
                    <a:pt x="835" y="3033"/>
                    <a:pt x="828" y="3001"/>
                  </a:cubicBezTo>
                  <a:lnTo>
                    <a:pt x="114" y="44"/>
                  </a:lnTo>
                  <a:cubicBezTo>
                    <a:pt x="110" y="19"/>
                    <a:pt x="88" y="0"/>
                    <a:pt x="6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22"/>
            <p:cNvSpPr/>
            <p:nvPr/>
          </p:nvSpPr>
          <p:spPr>
            <a:xfrm rot="385884">
              <a:off x="9612554" y="3098773"/>
              <a:ext cx="782725" cy="2213425"/>
            </a:xfrm>
            <a:custGeom>
              <a:avLst/>
              <a:gdLst/>
              <a:ahLst/>
              <a:cxnLst/>
              <a:rect l="l" t="t" r="r" b="b"/>
              <a:pathLst>
                <a:path w="16411" h="46415" extrusionOk="0">
                  <a:moveTo>
                    <a:pt x="16411" y="46414"/>
                  </a:moveTo>
                  <a:lnTo>
                    <a:pt x="12189" y="46414"/>
                  </a:lnTo>
                  <a:lnTo>
                    <a:pt x="1" y="1"/>
                  </a:lnTo>
                  <a:lnTo>
                    <a:pt x="3822" y="1932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22"/>
            <p:cNvSpPr/>
            <p:nvPr/>
          </p:nvSpPr>
          <p:spPr>
            <a:xfrm rot="385884">
              <a:off x="9523653" y="2563844"/>
              <a:ext cx="83371" cy="278258"/>
            </a:xfrm>
            <a:custGeom>
              <a:avLst/>
              <a:gdLst/>
              <a:ahLst/>
              <a:cxnLst/>
              <a:rect l="l" t="t" r="r" b="b"/>
              <a:pathLst>
                <a:path w="1748" h="5835" extrusionOk="0">
                  <a:moveTo>
                    <a:pt x="61" y="0"/>
                  </a:moveTo>
                  <a:cubicBezTo>
                    <a:pt x="56" y="0"/>
                    <a:pt x="51" y="1"/>
                    <a:pt x="47" y="2"/>
                  </a:cubicBezTo>
                  <a:cubicBezTo>
                    <a:pt x="15" y="11"/>
                    <a:pt x="1" y="43"/>
                    <a:pt x="8" y="72"/>
                  </a:cubicBezTo>
                  <a:lnTo>
                    <a:pt x="1612" y="5725"/>
                  </a:lnTo>
                  <a:lnTo>
                    <a:pt x="1641" y="5834"/>
                  </a:lnTo>
                  <a:lnTo>
                    <a:pt x="1748" y="5803"/>
                  </a:lnTo>
                  <a:lnTo>
                    <a:pt x="1721" y="5693"/>
                  </a:lnTo>
                  <a:lnTo>
                    <a:pt x="117" y="43"/>
                  </a:lnTo>
                  <a:cubicBezTo>
                    <a:pt x="109" y="16"/>
                    <a:pt x="85" y="0"/>
                    <a:pt x="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22"/>
            <p:cNvSpPr/>
            <p:nvPr/>
          </p:nvSpPr>
          <p:spPr>
            <a:xfrm rot="385884">
              <a:off x="9751934" y="5214716"/>
              <a:ext cx="23514" cy="76205"/>
            </a:xfrm>
            <a:custGeom>
              <a:avLst/>
              <a:gdLst/>
              <a:ahLst/>
              <a:cxnLst/>
              <a:rect l="l" t="t" r="r" b="b"/>
              <a:pathLst>
                <a:path w="493" h="1598" extrusionOk="0">
                  <a:moveTo>
                    <a:pt x="62" y="0"/>
                  </a:moveTo>
                  <a:cubicBezTo>
                    <a:pt x="58" y="0"/>
                    <a:pt x="53" y="1"/>
                    <a:pt x="49" y="2"/>
                  </a:cubicBezTo>
                  <a:cubicBezTo>
                    <a:pt x="20" y="6"/>
                    <a:pt x="0" y="38"/>
                    <a:pt x="8" y="67"/>
                  </a:cubicBezTo>
                  <a:lnTo>
                    <a:pt x="376" y="1598"/>
                  </a:lnTo>
                  <a:lnTo>
                    <a:pt x="493" y="1598"/>
                  </a:lnTo>
                  <a:lnTo>
                    <a:pt x="117" y="43"/>
                  </a:lnTo>
                  <a:cubicBezTo>
                    <a:pt x="111" y="18"/>
                    <a:pt x="88" y="0"/>
                    <a:pt x="62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22"/>
            <p:cNvSpPr/>
            <p:nvPr/>
          </p:nvSpPr>
          <p:spPr>
            <a:xfrm rot="385884">
              <a:off x="9798233" y="5199770"/>
              <a:ext cx="28188" cy="96472"/>
            </a:xfrm>
            <a:custGeom>
              <a:avLst/>
              <a:gdLst/>
              <a:ahLst/>
              <a:cxnLst/>
              <a:rect l="l" t="t" r="r" b="b"/>
              <a:pathLst>
                <a:path w="591" h="2023" extrusionOk="0">
                  <a:moveTo>
                    <a:pt x="62" y="0"/>
                  </a:moveTo>
                  <a:cubicBezTo>
                    <a:pt x="58" y="0"/>
                    <a:pt x="54" y="1"/>
                    <a:pt x="49" y="2"/>
                  </a:cubicBezTo>
                  <a:cubicBezTo>
                    <a:pt x="18" y="6"/>
                    <a:pt x="1" y="38"/>
                    <a:pt x="6" y="67"/>
                  </a:cubicBezTo>
                  <a:lnTo>
                    <a:pt x="476" y="2023"/>
                  </a:lnTo>
                  <a:lnTo>
                    <a:pt x="590" y="2023"/>
                  </a:lnTo>
                  <a:lnTo>
                    <a:pt x="115" y="43"/>
                  </a:lnTo>
                  <a:cubicBezTo>
                    <a:pt x="111" y="18"/>
                    <a:pt x="87" y="0"/>
                    <a:pt x="62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22"/>
            <p:cNvSpPr/>
            <p:nvPr/>
          </p:nvSpPr>
          <p:spPr>
            <a:xfrm rot="385884">
              <a:off x="9844291" y="5185618"/>
              <a:ext cx="33005" cy="116024"/>
            </a:xfrm>
            <a:custGeom>
              <a:avLst/>
              <a:gdLst/>
              <a:ahLst/>
              <a:cxnLst/>
              <a:rect l="l" t="t" r="r" b="b"/>
              <a:pathLst>
                <a:path w="692" h="2433" extrusionOk="0">
                  <a:moveTo>
                    <a:pt x="62" y="0"/>
                  </a:moveTo>
                  <a:cubicBezTo>
                    <a:pt x="57" y="0"/>
                    <a:pt x="53" y="1"/>
                    <a:pt x="49" y="2"/>
                  </a:cubicBezTo>
                  <a:cubicBezTo>
                    <a:pt x="17" y="6"/>
                    <a:pt x="0" y="38"/>
                    <a:pt x="5" y="67"/>
                  </a:cubicBezTo>
                  <a:lnTo>
                    <a:pt x="575" y="2433"/>
                  </a:lnTo>
                  <a:lnTo>
                    <a:pt x="692" y="2433"/>
                  </a:lnTo>
                  <a:lnTo>
                    <a:pt x="115" y="43"/>
                  </a:lnTo>
                  <a:cubicBezTo>
                    <a:pt x="110" y="18"/>
                    <a:pt x="87" y="0"/>
                    <a:pt x="62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22"/>
            <p:cNvSpPr/>
            <p:nvPr/>
          </p:nvSpPr>
          <p:spPr>
            <a:xfrm rot="385884">
              <a:off x="9890349" y="5173072"/>
              <a:ext cx="37441" cy="134050"/>
            </a:xfrm>
            <a:custGeom>
              <a:avLst/>
              <a:gdLst/>
              <a:ahLst/>
              <a:cxnLst/>
              <a:rect l="l" t="t" r="r" b="b"/>
              <a:pathLst>
                <a:path w="785" h="2811" extrusionOk="0">
                  <a:moveTo>
                    <a:pt x="62" y="0"/>
                  </a:moveTo>
                  <a:cubicBezTo>
                    <a:pt x="58" y="0"/>
                    <a:pt x="54" y="1"/>
                    <a:pt x="49" y="2"/>
                  </a:cubicBezTo>
                  <a:cubicBezTo>
                    <a:pt x="20" y="6"/>
                    <a:pt x="1" y="38"/>
                    <a:pt x="8" y="67"/>
                  </a:cubicBezTo>
                  <a:lnTo>
                    <a:pt x="668" y="2811"/>
                  </a:lnTo>
                  <a:lnTo>
                    <a:pt x="784" y="2811"/>
                  </a:lnTo>
                  <a:lnTo>
                    <a:pt x="117" y="43"/>
                  </a:lnTo>
                  <a:cubicBezTo>
                    <a:pt x="111" y="18"/>
                    <a:pt x="88" y="0"/>
                    <a:pt x="62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22"/>
            <p:cNvSpPr/>
            <p:nvPr/>
          </p:nvSpPr>
          <p:spPr>
            <a:xfrm rot="385884">
              <a:off x="9936665" y="5160992"/>
              <a:ext cx="39730" cy="146449"/>
            </a:xfrm>
            <a:custGeom>
              <a:avLst/>
              <a:gdLst/>
              <a:ahLst/>
              <a:cxnLst/>
              <a:rect l="l" t="t" r="r" b="b"/>
              <a:pathLst>
                <a:path w="833" h="3071" extrusionOk="0">
                  <a:moveTo>
                    <a:pt x="62" y="0"/>
                  </a:moveTo>
                  <a:cubicBezTo>
                    <a:pt x="57" y="0"/>
                    <a:pt x="53" y="1"/>
                    <a:pt x="49" y="2"/>
                  </a:cubicBezTo>
                  <a:cubicBezTo>
                    <a:pt x="18" y="6"/>
                    <a:pt x="1" y="38"/>
                    <a:pt x="5" y="67"/>
                  </a:cubicBezTo>
                  <a:lnTo>
                    <a:pt x="719" y="3027"/>
                  </a:lnTo>
                  <a:cubicBezTo>
                    <a:pt x="724" y="3051"/>
                    <a:pt x="748" y="3071"/>
                    <a:pt x="772" y="3071"/>
                  </a:cubicBezTo>
                  <a:cubicBezTo>
                    <a:pt x="777" y="3071"/>
                    <a:pt x="782" y="3071"/>
                    <a:pt x="784" y="3068"/>
                  </a:cubicBezTo>
                  <a:cubicBezTo>
                    <a:pt x="816" y="3061"/>
                    <a:pt x="833" y="3032"/>
                    <a:pt x="828" y="3000"/>
                  </a:cubicBezTo>
                  <a:lnTo>
                    <a:pt x="115" y="43"/>
                  </a:lnTo>
                  <a:cubicBezTo>
                    <a:pt x="110" y="18"/>
                    <a:pt x="87" y="0"/>
                    <a:pt x="62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22"/>
            <p:cNvSpPr/>
            <p:nvPr/>
          </p:nvSpPr>
          <p:spPr>
            <a:xfrm rot="385884">
              <a:off x="9983983" y="5146225"/>
              <a:ext cx="39873" cy="146306"/>
            </a:xfrm>
            <a:custGeom>
              <a:avLst/>
              <a:gdLst/>
              <a:ahLst/>
              <a:cxnLst/>
              <a:rect l="l" t="t" r="r" b="b"/>
              <a:pathLst>
                <a:path w="836" h="3068" extrusionOk="0">
                  <a:moveTo>
                    <a:pt x="60" y="0"/>
                  </a:moveTo>
                  <a:cubicBezTo>
                    <a:pt x="56" y="0"/>
                    <a:pt x="53" y="0"/>
                    <a:pt x="49" y="1"/>
                  </a:cubicBezTo>
                  <a:cubicBezTo>
                    <a:pt x="20" y="8"/>
                    <a:pt x="1" y="37"/>
                    <a:pt x="8" y="69"/>
                  </a:cubicBezTo>
                  <a:lnTo>
                    <a:pt x="719" y="3026"/>
                  </a:lnTo>
                  <a:cubicBezTo>
                    <a:pt x="726" y="3053"/>
                    <a:pt x="750" y="3068"/>
                    <a:pt x="774" y="3068"/>
                  </a:cubicBezTo>
                  <a:cubicBezTo>
                    <a:pt x="777" y="3068"/>
                    <a:pt x="784" y="3068"/>
                    <a:pt x="787" y="3065"/>
                  </a:cubicBezTo>
                  <a:cubicBezTo>
                    <a:pt x="816" y="3063"/>
                    <a:pt x="835" y="3031"/>
                    <a:pt x="828" y="3002"/>
                  </a:cubicBezTo>
                  <a:lnTo>
                    <a:pt x="117" y="45"/>
                  </a:lnTo>
                  <a:cubicBezTo>
                    <a:pt x="111" y="17"/>
                    <a:pt x="87" y="0"/>
                    <a:pt x="60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12" name="Google Shape;1812;p22"/>
          <p:cNvSpPr/>
          <p:nvPr/>
        </p:nvSpPr>
        <p:spPr>
          <a:xfrm flipH="1">
            <a:off x="6108600" y="4081373"/>
            <a:ext cx="1437124" cy="1133431"/>
          </a:xfrm>
          <a:custGeom>
            <a:avLst/>
            <a:gdLst/>
            <a:ahLst/>
            <a:cxnLst/>
            <a:rect l="l" t="t" r="r" b="b"/>
            <a:pathLst>
              <a:path w="44301" h="34942" extrusionOk="0">
                <a:moveTo>
                  <a:pt x="11796" y="7098"/>
                </a:moveTo>
                <a:cubicBezTo>
                  <a:pt x="11800" y="7098"/>
                  <a:pt x="11804" y="7099"/>
                  <a:pt x="11808" y="7100"/>
                </a:cubicBezTo>
                <a:lnTo>
                  <a:pt x="14254" y="7893"/>
                </a:lnTo>
                <a:cubicBezTo>
                  <a:pt x="14266" y="7895"/>
                  <a:pt x="14273" y="7905"/>
                  <a:pt x="14281" y="7917"/>
                </a:cubicBezTo>
                <a:cubicBezTo>
                  <a:pt x="14290" y="7929"/>
                  <a:pt x="14290" y="7941"/>
                  <a:pt x="14283" y="7954"/>
                </a:cubicBezTo>
                <a:cubicBezTo>
                  <a:pt x="14281" y="7956"/>
                  <a:pt x="14281" y="7958"/>
                  <a:pt x="14278" y="7961"/>
                </a:cubicBezTo>
                <a:lnTo>
                  <a:pt x="14074" y="10824"/>
                </a:lnTo>
                <a:cubicBezTo>
                  <a:pt x="14074" y="10836"/>
                  <a:pt x="14065" y="10848"/>
                  <a:pt x="14055" y="10858"/>
                </a:cubicBezTo>
                <a:cubicBezTo>
                  <a:pt x="14048" y="10865"/>
                  <a:pt x="14038" y="10867"/>
                  <a:pt x="14028" y="10867"/>
                </a:cubicBezTo>
                <a:lnTo>
                  <a:pt x="14019" y="10867"/>
                </a:lnTo>
                <a:lnTo>
                  <a:pt x="11653" y="10307"/>
                </a:lnTo>
                <a:cubicBezTo>
                  <a:pt x="11634" y="10300"/>
                  <a:pt x="11617" y="10283"/>
                  <a:pt x="11617" y="10261"/>
                </a:cubicBezTo>
                <a:lnTo>
                  <a:pt x="11750" y="7143"/>
                </a:lnTo>
                <a:cubicBezTo>
                  <a:pt x="11750" y="7129"/>
                  <a:pt x="11760" y="7117"/>
                  <a:pt x="11770" y="7107"/>
                </a:cubicBezTo>
                <a:cubicBezTo>
                  <a:pt x="11778" y="7100"/>
                  <a:pt x="11787" y="7098"/>
                  <a:pt x="11796" y="7098"/>
                </a:cubicBezTo>
                <a:close/>
                <a:moveTo>
                  <a:pt x="14400" y="7938"/>
                </a:moveTo>
                <a:cubicBezTo>
                  <a:pt x="14406" y="7938"/>
                  <a:pt x="14411" y="7939"/>
                  <a:pt x="14416" y="7941"/>
                </a:cubicBezTo>
                <a:lnTo>
                  <a:pt x="16141" y="8495"/>
                </a:lnTo>
                <a:cubicBezTo>
                  <a:pt x="16161" y="8502"/>
                  <a:pt x="16175" y="8519"/>
                  <a:pt x="16173" y="8541"/>
                </a:cubicBezTo>
                <a:lnTo>
                  <a:pt x="16049" y="11297"/>
                </a:lnTo>
                <a:cubicBezTo>
                  <a:pt x="16044" y="11314"/>
                  <a:pt x="16039" y="11326"/>
                  <a:pt x="16027" y="11331"/>
                </a:cubicBezTo>
                <a:cubicBezTo>
                  <a:pt x="16018" y="11338"/>
                  <a:pt x="16008" y="11340"/>
                  <a:pt x="16001" y="11340"/>
                </a:cubicBezTo>
                <a:lnTo>
                  <a:pt x="15991" y="11340"/>
                </a:lnTo>
                <a:lnTo>
                  <a:pt x="14188" y="10909"/>
                </a:lnTo>
                <a:cubicBezTo>
                  <a:pt x="14169" y="10904"/>
                  <a:pt x="14152" y="10884"/>
                  <a:pt x="14157" y="10860"/>
                </a:cubicBezTo>
                <a:lnTo>
                  <a:pt x="14356" y="7980"/>
                </a:lnTo>
                <a:cubicBezTo>
                  <a:pt x="14356" y="7966"/>
                  <a:pt x="14365" y="7954"/>
                  <a:pt x="14378" y="7946"/>
                </a:cubicBezTo>
                <a:cubicBezTo>
                  <a:pt x="14385" y="7941"/>
                  <a:pt x="14393" y="7938"/>
                  <a:pt x="14400" y="7938"/>
                </a:cubicBezTo>
                <a:close/>
                <a:moveTo>
                  <a:pt x="37695" y="14795"/>
                </a:moveTo>
                <a:lnTo>
                  <a:pt x="42763" y="14861"/>
                </a:lnTo>
                <a:cubicBezTo>
                  <a:pt x="42775" y="14861"/>
                  <a:pt x="42787" y="14868"/>
                  <a:pt x="42794" y="14878"/>
                </a:cubicBezTo>
                <a:cubicBezTo>
                  <a:pt x="42804" y="14885"/>
                  <a:pt x="42807" y="14897"/>
                  <a:pt x="42807" y="14909"/>
                </a:cubicBezTo>
                <a:lnTo>
                  <a:pt x="42741" y="16527"/>
                </a:lnTo>
                <a:cubicBezTo>
                  <a:pt x="42741" y="16552"/>
                  <a:pt x="42719" y="16569"/>
                  <a:pt x="42695" y="16569"/>
                </a:cubicBezTo>
                <a:lnTo>
                  <a:pt x="37554" y="16726"/>
                </a:lnTo>
                <a:cubicBezTo>
                  <a:pt x="37542" y="16726"/>
                  <a:pt x="37530" y="16721"/>
                  <a:pt x="37523" y="16712"/>
                </a:cubicBezTo>
                <a:cubicBezTo>
                  <a:pt x="37513" y="16704"/>
                  <a:pt x="37506" y="16692"/>
                  <a:pt x="37506" y="16678"/>
                </a:cubicBezTo>
                <a:cubicBezTo>
                  <a:pt x="37566" y="15853"/>
                  <a:pt x="37617" y="15246"/>
                  <a:pt x="37639" y="14955"/>
                </a:cubicBezTo>
                <a:lnTo>
                  <a:pt x="37649" y="14836"/>
                </a:lnTo>
                <a:cubicBezTo>
                  <a:pt x="37651" y="14812"/>
                  <a:pt x="37671" y="14795"/>
                  <a:pt x="37695" y="14795"/>
                </a:cubicBezTo>
                <a:close/>
                <a:moveTo>
                  <a:pt x="11657" y="10387"/>
                </a:moveTo>
                <a:cubicBezTo>
                  <a:pt x="11661" y="10387"/>
                  <a:pt x="11665" y="10388"/>
                  <a:pt x="11670" y="10389"/>
                </a:cubicBezTo>
                <a:lnTo>
                  <a:pt x="14031" y="10952"/>
                </a:lnTo>
                <a:cubicBezTo>
                  <a:pt x="14052" y="10959"/>
                  <a:pt x="14067" y="10976"/>
                  <a:pt x="14065" y="11001"/>
                </a:cubicBezTo>
                <a:lnTo>
                  <a:pt x="13582" y="18361"/>
                </a:lnTo>
                <a:cubicBezTo>
                  <a:pt x="13582" y="18374"/>
                  <a:pt x="13575" y="18388"/>
                  <a:pt x="13565" y="18395"/>
                </a:cubicBezTo>
                <a:cubicBezTo>
                  <a:pt x="13555" y="18400"/>
                  <a:pt x="13545" y="18403"/>
                  <a:pt x="13538" y="18403"/>
                </a:cubicBezTo>
                <a:lnTo>
                  <a:pt x="13526" y="18403"/>
                </a:lnTo>
                <a:lnTo>
                  <a:pt x="12252" y="18075"/>
                </a:lnTo>
                <a:cubicBezTo>
                  <a:pt x="11842" y="17971"/>
                  <a:pt x="11505" y="17886"/>
                  <a:pt x="11330" y="17840"/>
                </a:cubicBezTo>
                <a:cubicBezTo>
                  <a:pt x="11309" y="17833"/>
                  <a:pt x="11294" y="17816"/>
                  <a:pt x="11296" y="17794"/>
                </a:cubicBezTo>
                <a:lnTo>
                  <a:pt x="11612" y="10433"/>
                </a:lnTo>
                <a:cubicBezTo>
                  <a:pt x="11612" y="10418"/>
                  <a:pt x="11622" y="10406"/>
                  <a:pt x="11629" y="10397"/>
                </a:cubicBezTo>
                <a:cubicBezTo>
                  <a:pt x="11638" y="10391"/>
                  <a:pt x="11646" y="10387"/>
                  <a:pt x="11657" y="10387"/>
                </a:cubicBezTo>
                <a:close/>
                <a:moveTo>
                  <a:pt x="14181" y="10994"/>
                </a:moveTo>
                <a:cubicBezTo>
                  <a:pt x="14186" y="10994"/>
                  <a:pt x="14191" y="10995"/>
                  <a:pt x="14196" y="10998"/>
                </a:cubicBezTo>
                <a:lnTo>
                  <a:pt x="16001" y="11428"/>
                </a:lnTo>
                <a:cubicBezTo>
                  <a:pt x="16020" y="11435"/>
                  <a:pt x="16037" y="11452"/>
                  <a:pt x="16032" y="11474"/>
                </a:cubicBezTo>
                <a:lnTo>
                  <a:pt x="15693" y="18900"/>
                </a:lnTo>
                <a:cubicBezTo>
                  <a:pt x="15693" y="18912"/>
                  <a:pt x="15688" y="18924"/>
                  <a:pt x="15678" y="18934"/>
                </a:cubicBezTo>
                <a:cubicBezTo>
                  <a:pt x="15668" y="18941"/>
                  <a:pt x="15661" y="18944"/>
                  <a:pt x="15651" y="18944"/>
                </a:cubicBezTo>
                <a:lnTo>
                  <a:pt x="15639" y="18944"/>
                </a:lnTo>
                <a:cubicBezTo>
                  <a:pt x="15532" y="18919"/>
                  <a:pt x="14455" y="18643"/>
                  <a:pt x="13655" y="18437"/>
                </a:cubicBezTo>
                <a:cubicBezTo>
                  <a:pt x="13635" y="18429"/>
                  <a:pt x="13618" y="18412"/>
                  <a:pt x="13623" y="18388"/>
                </a:cubicBezTo>
                <a:lnTo>
                  <a:pt x="14140" y="11037"/>
                </a:lnTo>
                <a:cubicBezTo>
                  <a:pt x="14140" y="11025"/>
                  <a:pt x="14150" y="11013"/>
                  <a:pt x="14159" y="11003"/>
                </a:cubicBezTo>
                <a:cubicBezTo>
                  <a:pt x="14165" y="10997"/>
                  <a:pt x="14173" y="10994"/>
                  <a:pt x="14181" y="10994"/>
                </a:cubicBezTo>
                <a:close/>
                <a:moveTo>
                  <a:pt x="42685" y="16654"/>
                </a:moveTo>
                <a:cubicBezTo>
                  <a:pt x="42697" y="16654"/>
                  <a:pt x="42710" y="16656"/>
                  <a:pt x="42719" y="16666"/>
                </a:cubicBezTo>
                <a:cubicBezTo>
                  <a:pt x="42729" y="16675"/>
                  <a:pt x="42731" y="16687"/>
                  <a:pt x="42731" y="16700"/>
                </a:cubicBezTo>
                <a:lnTo>
                  <a:pt x="42588" y="20120"/>
                </a:lnTo>
                <a:cubicBezTo>
                  <a:pt x="42588" y="20145"/>
                  <a:pt x="42569" y="20162"/>
                  <a:pt x="42545" y="20162"/>
                </a:cubicBezTo>
                <a:lnTo>
                  <a:pt x="37285" y="20220"/>
                </a:lnTo>
                <a:cubicBezTo>
                  <a:pt x="37273" y="20220"/>
                  <a:pt x="37260" y="20213"/>
                  <a:pt x="37251" y="20205"/>
                </a:cubicBezTo>
                <a:cubicBezTo>
                  <a:pt x="37244" y="20196"/>
                  <a:pt x="37239" y="20183"/>
                  <a:pt x="37239" y="20171"/>
                </a:cubicBezTo>
                <a:cubicBezTo>
                  <a:pt x="37343" y="18774"/>
                  <a:pt x="37438" y="17590"/>
                  <a:pt x="37493" y="16848"/>
                </a:cubicBezTo>
                <a:cubicBezTo>
                  <a:pt x="37496" y="16826"/>
                  <a:pt x="37515" y="16809"/>
                  <a:pt x="37537" y="16806"/>
                </a:cubicBezTo>
                <a:lnTo>
                  <a:pt x="42685" y="16654"/>
                </a:lnTo>
                <a:close/>
                <a:moveTo>
                  <a:pt x="42537" y="20244"/>
                </a:moveTo>
                <a:cubicBezTo>
                  <a:pt x="42549" y="20244"/>
                  <a:pt x="42562" y="20251"/>
                  <a:pt x="42571" y="20259"/>
                </a:cubicBezTo>
                <a:cubicBezTo>
                  <a:pt x="42581" y="20268"/>
                  <a:pt x="42583" y="20281"/>
                  <a:pt x="42583" y="20293"/>
                </a:cubicBezTo>
                <a:lnTo>
                  <a:pt x="42464" y="23180"/>
                </a:lnTo>
                <a:cubicBezTo>
                  <a:pt x="42464" y="23204"/>
                  <a:pt x="42445" y="23223"/>
                  <a:pt x="42421" y="23223"/>
                </a:cubicBezTo>
                <a:lnTo>
                  <a:pt x="37054" y="23235"/>
                </a:lnTo>
                <a:cubicBezTo>
                  <a:pt x="37042" y="23235"/>
                  <a:pt x="37030" y="23228"/>
                  <a:pt x="37023" y="23218"/>
                </a:cubicBezTo>
                <a:cubicBezTo>
                  <a:pt x="37013" y="23211"/>
                  <a:pt x="37011" y="23199"/>
                  <a:pt x="37011" y="23187"/>
                </a:cubicBezTo>
                <a:lnTo>
                  <a:pt x="37079" y="22297"/>
                </a:lnTo>
                <a:cubicBezTo>
                  <a:pt x="37132" y="21627"/>
                  <a:pt x="37183" y="20972"/>
                  <a:pt x="37229" y="20344"/>
                </a:cubicBezTo>
                <a:cubicBezTo>
                  <a:pt x="37229" y="20319"/>
                  <a:pt x="37246" y="20302"/>
                  <a:pt x="37270" y="20302"/>
                </a:cubicBezTo>
                <a:lnTo>
                  <a:pt x="42537" y="20244"/>
                </a:lnTo>
                <a:close/>
                <a:moveTo>
                  <a:pt x="11331" y="17906"/>
                </a:moveTo>
                <a:cubicBezTo>
                  <a:pt x="11336" y="17906"/>
                  <a:pt x="11342" y="17907"/>
                  <a:pt x="11347" y="17910"/>
                </a:cubicBezTo>
                <a:cubicBezTo>
                  <a:pt x="11646" y="17985"/>
                  <a:pt x="12345" y="18167"/>
                  <a:pt x="13097" y="18364"/>
                </a:cubicBezTo>
                <a:lnTo>
                  <a:pt x="13541" y="18478"/>
                </a:lnTo>
                <a:cubicBezTo>
                  <a:pt x="13562" y="18485"/>
                  <a:pt x="13577" y="18502"/>
                  <a:pt x="13575" y="18529"/>
                </a:cubicBezTo>
                <a:cubicBezTo>
                  <a:pt x="13575" y="18529"/>
                  <a:pt x="13092" y="25363"/>
                  <a:pt x="13082" y="25363"/>
                </a:cubicBezTo>
                <a:lnTo>
                  <a:pt x="13072" y="25363"/>
                </a:lnTo>
                <a:lnTo>
                  <a:pt x="11030" y="24936"/>
                </a:lnTo>
                <a:cubicBezTo>
                  <a:pt x="11008" y="24929"/>
                  <a:pt x="10993" y="24912"/>
                  <a:pt x="10993" y="24890"/>
                </a:cubicBezTo>
                <a:lnTo>
                  <a:pt x="11289" y="17959"/>
                </a:lnTo>
                <a:cubicBezTo>
                  <a:pt x="11289" y="17937"/>
                  <a:pt x="11296" y="17925"/>
                  <a:pt x="11309" y="17915"/>
                </a:cubicBezTo>
                <a:cubicBezTo>
                  <a:pt x="11316" y="17909"/>
                  <a:pt x="11323" y="17906"/>
                  <a:pt x="11331" y="17906"/>
                </a:cubicBezTo>
                <a:close/>
                <a:moveTo>
                  <a:pt x="13650" y="18511"/>
                </a:moveTo>
                <a:cubicBezTo>
                  <a:pt x="13655" y="18511"/>
                  <a:pt x="13659" y="18511"/>
                  <a:pt x="13664" y="18512"/>
                </a:cubicBezTo>
                <a:cubicBezTo>
                  <a:pt x="14572" y="18750"/>
                  <a:pt x="15547" y="19000"/>
                  <a:pt x="15654" y="19029"/>
                </a:cubicBezTo>
                <a:cubicBezTo>
                  <a:pt x="15676" y="19031"/>
                  <a:pt x="15690" y="19050"/>
                  <a:pt x="15688" y="19070"/>
                </a:cubicBezTo>
                <a:lnTo>
                  <a:pt x="15375" y="25788"/>
                </a:lnTo>
                <a:cubicBezTo>
                  <a:pt x="15375" y="25800"/>
                  <a:pt x="15370" y="25812"/>
                  <a:pt x="15358" y="25822"/>
                </a:cubicBezTo>
                <a:cubicBezTo>
                  <a:pt x="15348" y="25827"/>
                  <a:pt x="15338" y="25829"/>
                  <a:pt x="15329" y="25829"/>
                </a:cubicBezTo>
                <a:lnTo>
                  <a:pt x="15321" y="25829"/>
                </a:lnTo>
                <a:lnTo>
                  <a:pt x="13165" y="25378"/>
                </a:lnTo>
                <a:cubicBezTo>
                  <a:pt x="13143" y="25373"/>
                  <a:pt x="13616" y="18524"/>
                  <a:pt x="13625" y="18519"/>
                </a:cubicBezTo>
                <a:cubicBezTo>
                  <a:pt x="13634" y="18513"/>
                  <a:pt x="13642" y="18511"/>
                  <a:pt x="13650" y="18511"/>
                </a:cubicBezTo>
                <a:close/>
                <a:moveTo>
                  <a:pt x="42409" y="23301"/>
                </a:moveTo>
                <a:cubicBezTo>
                  <a:pt x="42418" y="23301"/>
                  <a:pt x="42431" y="23308"/>
                  <a:pt x="42440" y="23316"/>
                </a:cubicBezTo>
                <a:cubicBezTo>
                  <a:pt x="42450" y="23325"/>
                  <a:pt x="42452" y="23337"/>
                  <a:pt x="42452" y="23350"/>
                </a:cubicBezTo>
                <a:lnTo>
                  <a:pt x="42292" y="27205"/>
                </a:lnTo>
                <a:cubicBezTo>
                  <a:pt x="42292" y="27219"/>
                  <a:pt x="42283" y="27231"/>
                  <a:pt x="42275" y="27241"/>
                </a:cubicBezTo>
                <a:cubicBezTo>
                  <a:pt x="42266" y="27246"/>
                  <a:pt x="42256" y="27248"/>
                  <a:pt x="42246" y="27248"/>
                </a:cubicBezTo>
                <a:cubicBezTo>
                  <a:pt x="42241" y="27248"/>
                  <a:pt x="42239" y="27248"/>
                  <a:pt x="42232" y="27246"/>
                </a:cubicBezTo>
                <a:cubicBezTo>
                  <a:pt x="42222" y="27243"/>
                  <a:pt x="42217" y="27241"/>
                  <a:pt x="42210" y="27236"/>
                </a:cubicBezTo>
                <a:cubicBezTo>
                  <a:pt x="42210" y="27236"/>
                  <a:pt x="42207" y="27236"/>
                  <a:pt x="42207" y="27234"/>
                </a:cubicBezTo>
                <a:lnTo>
                  <a:pt x="36746" y="27234"/>
                </a:lnTo>
                <a:cubicBezTo>
                  <a:pt x="36734" y="27234"/>
                  <a:pt x="36722" y="27229"/>
                  <a:pt x="36712" y="27219"/>
                </a:cubicBezTo>
                <a:cubicBezTo>
                  <a:pt x="36702" y="27209"/>
                  <a:pt x="36700" y="27197"/>
                  <a:pt x="36700" y="27185"/>
                </a:cubicBezTo>
                <a:cubicBezTo>
                  <a:pt x="36749" y="26542"/>
                  <a:pt x="36797" y="25873"/>
                  <a:pt x="36848" y="25225"/>
                </a:cubicBezTo>
                <a:cubicBezTo>
                  <a:pt x="36897" y="24601"/>
                  <a:pt x="36943" y="23978"/>
                  <a:pt x="36989" y="23359"/>
                </a:cubicBezTo>
                <a:cubicBezTo>
                  <a:pt x="36998" y="23330"/>
                  <a:pt x="37015" y="23313"/>
                  <a:pt x="37040" y="23313"/>
                </a:cubicBezTo>
                <a:lnTo>
                  <a:pt x="42409" y="23301"/>
                </a:lnTo>
                <a:close/>
                <a:moveTo>
                  <a:pt x="42243" y="27299"/>
                </a:moveTo>
                <a:cubicBezTo>
                  <a:pt x="42252" y="27299"/>
                  <a:pt x="42260" y="27301"/>
                  <a:pt x="42268" y="27306"/>
                </a:cubicBezTo>
                <a:cubicBezTo>
                  <a:pt x="42280" y="27316"/>
                  <a:pt x="42290" y="27331"/>
                  <a:pt x="42290" y="27345"/>
                </a:cubicBezTo>
                <a:lnTo>
                  <a:pt x="42149" y="30730"/>
                </a:lnTo>
                <a:cubicBezTo>
                  <a:pt x="42149" y="30749"/>
                  <a:pt x="42137" y="30764"/>
                  <a:pt x="42120" y="30771"/>
                </a:cubicBezTo>
                <a:cubicBezTo>
                  <a:pt x="42113" y="30773"/>
                  <a:pt x="42108" y="30773"/>
                  <a:pt x="42105" y="30773"/>
                </a:cubicBezTo>
                <a:cubicBezTo>
                  <a:pt x="42093" y="30773"/>
                  <a:pt x="42081" y="30766"/>
                  <a:pt x="42071" y="30761"/>
                </a:cubicBezTo>
                <a:cubicBezTo>
                  <a:pt x="42059" y="30749"/>
                  <a:pt x="42050" y="30742"/>
                  <a:pt x="42040" y="30742"/>
                </a:cubicBezTo>
                <a:lnTo>
                  <a:pt x="42037" y="30742"/>
                </a:lnTo>
                <a:lnTo>
                  <a:pt x="36499" y="30482"/>
                </a:lnTo>
                <a:cubicBezTo>
                  <a:pt x="36487" y="30482"/>
                  <a:pt x="36474" y="30475"/>
                  <a:pt x="36467" y="30468"/>
                </a:cubicBezTo>
                <a:cubicBezTo>
                  <a:pt x="36457" y="30458"/>
                  <a:pt x="36455" y="30446"/>
                  <a:pt x="36455" y="30434"/>
                </a:cubicBezTo>
                <a:cubicBezTo>
                  <a:pt x="36482" y="30062"/>
                  <a:pt x="36511" y="29672"/>
                  <a:pt x="36542" y="29269"/>
                </a:cubicBezTo>
                <a:cubicBezTo>
                  <a:pt x="36588" y="28655"/>
                  <a:pt x="36637" y="28012"/>
                  <a:pt x="36688" y="27350"/>
                </a:cubicBezTo>
                <a:cubicBezTo>
                  <a:pt x="36695" y="27328"/>
                  <a:pt x="36715" y="27311"/>
                  <a:pt x="36739" y="27311"/>
                </a:cubicBezTo>
                <a:lnTo>
                  <a:pt x="42215" y="27311"/>
                </a:lnTo>
                <a:cubicBezTo>
                  <a:pt x="42217" y="27306"/>
                  <a:pt x="42219" y="27306"/>
                  <a:pt x="42222" y="27304"/>
                </a:cubicBezTo>
                <a:cubicBezTo>
                  <a:pt x="42229" y="27301"/>
                  <a:pt x="42236" y="27299"/>
                  <a:pt x="42243" y="27299"/>
                </a:cubicBezTo>
                <a:close/>
                <a:moveTo>
                  <a:pt x="11031" y="25001"/>
                </a:moveTo>
                <a:cubicBezTo>
                  <a:pt x="11034" y="25001"/>
                  <a:pt x="11036" y="25001"/>
                  <a:pt x="11039" y="25002"/>
                </a:cubicBezTo>
                <a:lnTo>
                  <a:pt x="13019" y="25450"/>
                </a:lnTo>
                <a:cubicBezTo>
                  <a:pt x="13041" y="25458"/>
                  <a:pt x="13055" y="25475"/>
                  <a:pt x="13055" y="25499"/>
                </a:cubicBezTo>
                <a:lnTo>
                  <a:pt x="12648" y="31077"/>
                </a:lnTo>
                <a:cubicBezTo>
                  <a:pt x="12645" y="31101"/>
                  <a:pt x="12628" y="31120"/>
                  <a:pt x="12604" y="31120"/>
                </a:cubicBezTo>
                <a:lnTo>
                  <a:pt x="12599" y="31120"/>
                </a:lnTo>
                <a:lnTo>
                  <a:pt x="10775" y="30994"/>
                </a:lnTo>
                <a:cubicBezTo>
                  <a:pt x="10751" y="30992"/>
                  <a:pt x="10731" y="30975"/>
                  <a:pt x="10731" y="30946"/>
                </a:cubicBezTo>
                <a:lnTo>
                  <a:pt x="10986" y="25045"/>
                </a:lnTo>
                <a:cubicBezTo>
                  <a:pt x="10986" y="25033"/>
                  <a:pt x="10993" y="25019"/>
                  <a:pt x="11003" y="25011"/>
                </a:cubicBezTo>
                <a:cubicBezTo>
                  <a:pt x="11012" y="25004"/>
                  <a:pt x="11021" y="25001"/>
                  <a:pt x="11031" y="25001"/>
                </a:cubicBezTo>
                <a:close/>
                <a:moveTo>
                  <a:pt x="36494" y="30562"/>
                </a:moveTo>
                <a:lnTo>
                  <a:pt x="42040" y="30822"/>
                </a:lnTo>
                <a:cubicBezTo>
                  <a:pt x="42050" y="30822"/>
                  <a:pt x="42059" y="30819"/>
                  <a:pt x="42062" y="30812"/>
                </a:cubicBezTo>
                <a:cubicBezTo>
                  <a:pt x="42071" y="30801"/>
                  <a:pt x="42085" y="30796"/>
                  <a:pt x="42099" y="30796"/>
                </a:cubicBezTo>
                <a:cubicBezTo>
                  <a:pt x="42104" y="30796"/>
                  <a:pt x="42108" y="30796"/>
                  <a:pt x="42113" y="30798"/>
                </a:cubicBezTo>
                <a:cubicBezTo>
                  <a:pt x="42132" y="30805"/>
                  <a:pt x="42144" y="30822"/>
                  <a:pt x="42144" y="30844"/>
                </a:cubicBezTo>
                <a:lnTo>
                  <a:pt x="42004" y="34228"/>
                </a:lnTo>
                <a:cubicBezTo>
                  <a:pt x="42001" y="34255"/>
                  <a:pt x="41984" y="34274"/>
                  <a:pt x="41960" y="34274"/>
                </a:cubicBezTo>
                <a:lnTo>
                  <a:pt x="36217" y="34228"/>
                </a:lnTo>
                <a:cubicBezTo>
                  <a:pt x="36205" y="34228"/>
                  <a:pt x="36193" y="34221"/>
                  <a:pt x="36186" y="34214"/>
                </a:cubicBezTo>
                <a:cubicBezTo>
                  <a:pt x="36176" y="34204"/>
                  <a:pt x="36174" y="34192"/>
                  <a:pt x="36174" y="34180"/>
                </a:cubicBezTo>
                <a:lnTo>
                  <a:pt x="36193" y="33903"/>
                </a:lnTo>
                <a:cubicBezTo>
                  <a:pt x="36239" y="33330"/>
                  <a:pt x="36331" y="32134"/>
                  <a:pt x="36445" y="30604"/>
                </a:cubicBezTo>
                <a:cubicBezTo>
                  <a:pt x="36448" y="30579"/>
                  <a:pt x="36470" y="30562"/>
                  <a:pt x="36494" y="30562"/>
                </a:cubicBezTo>
                <a:close/>
                <a:moveTo>
                  <a:pt x="36858" y="13131"/>
                </a:moveTo>
                <a:lnTo>
                  <a:pt x="44010" y="13206"/>
                </a:lnTo>
                <a:cubicBezTo>
                  <a:pt x="44022" y="13206"/>
                  <a:pt x="44034" y="13211"/>
                  <a:pt x="44041" y="13221"/>
                </a:cubicBezTo>
                <a:cubicBezTo>
                  <a:pt x="44051" y="13230"/>
                  <a:pt x="44054" y="13242"/>
                  <a:pt x="44054" y="13255"/>
                </a:cubicBezTo>
                <a:lnTo>
                  <a:pt x="43685" y="34214"/>
                </a:lnTo>
                <a:cubicBezTo>
                  <a:pt x="43685" y="34238"/>
                  <a:pt x="43665" y="34257"/>
                  <a:pt x="43641" y="34257"/>
                </a:cubicBezTo>
                <a:lnTo>
                  <a:pt x="42130" y="34281"/>
                </a:lnTo>
                <a:cubicBezTo>
                  <a:pt x="42118" y="34281"/>
                  <a:pt x="42105" y="34277"/>
                  <a:pt x="42096" y="34267"/>
                </a:cubicBezTo>
                <a:cubicBezTo>
                  <a:pt x="42086" y="34257"/>
                  <a:pt x="42084" y="34245"/>
                  <a:pt x="42084" y="34233"/>
                </a:cubicBezTo>
                <a:lnTo>
                  <a:pt x="42894" y="14824"/>
                </a:lnTo>
                <a:cubicBezTo>
                  <a:pt x="42894" y="14819"/>
                  <a:pt x="42889" y="14807"/>
                  <a:pt x="42884" y="14798"/>
                </a:cubicBezTo>
                <a:cubicBezTo>
                  <a:pt x="42872" y="14785"/>
                  <a:pt x="42862" y="14783"/>
                  <a:pt x="42853" y="14783"/>
                </a:cubicBezTo>
                <a:lnTo>
                  <a:pt x="37620" y="14715"/>
                </a:lnTo>
                <a:cubicBezTo>
                  <a:pt x="37600" y="14715"/>
                  <a:pt x="37583" y="14732"/>
                  <a:pt x="37581" y="14751"/>
                </a:cubicBezTo>
                <a:cubicBezTo>
                  <a:pt x="37561" y="14926"/>
                  <a:pt x="36829" y="24565"/>
                  <a:pt x="36387" y="30325"/>
                </a:cubicBezTo>
                <a:lnTo>
                  <a:pt x="36373" y="30516"/>
                </a:lnTo>
                <a:lnTo>
                  <a:pt x="36373" y="30519"/>
                </a:lnTo>
                <a:cubicBezTo>
                  <a:pt x="36225" y="32493"/>
                  <a:pt x="36106" y="34051"/>
                  <a:pt x="36091" y="34264"/>
                </a:cubicBezTo>
                <a:lnTo>
                  <a:pt x="36091" y="34267"/>
                </a:lnTo>
                <a:cubicBezTo>
                  <a:pt x="36091" y="34267"/>
                  <a:pt x="36091" y="34274"/>
                  <a:pt x="36101" y="34281"/>
                </a:cubicBezTo>
                <a:cubicBezTo>
                  <a:pt x="36108" y="34298"/>
                  <a:pt x="36113" y="34315"/>
                  <a:pt x="36103" y="34330"/>
                </a:cubicBezTo>
                <a:cubicBezTo>
                  <a:pt x="36094" y="34347"/>
                  <a:pt x="36079" y="34354"/>
                  <a:pt x="36064" y="34354"/>
                </a:cubicBezTo>
                <a:lnTo>
                  <a:pt x="34720" y="34376"/>
                </a:lnTo>
                <a:cubicBezTo>
                  <a:pt x="34708" y="34376"/>
                  <a:pt x="34696" y="34371"/>
                  <a:pt x="34686" y="34364"/>
                </a:cubicBezTo>
                <a:cubicBezTo>
                  <a:pt x="34677" y="34354"/>
                  <a:pt x="34674" y="34342"/>
                  <a:pt x="34674" y="34330"/>
                </a:cubicBezTo>
                <a:cubicBezTo>
                  <a:pt x="34674" y="34323"/>
                  <a:pt x="34677" y="34315"/>
                  <a:pt x="34677" y="34311"/>
                </a:cubicBezTo>
                <a:lnTo>
                  <a:pt x="36812" y="13170"/>
                </a:lnTo>
                <a:cubicBezTo>
                  <a:pt x="36817" y="13145"/>
                  <a:pt x="36834" y="13131"/>
                  <a:pt x="36858" y="13131"/>
                </a:cubicBezTo>
                <a:close/>
                <a:moveTo>
                  <a:pt x="34529" y="14824"/>
                </a:moveTo>
                <a:cubicBezTo>
                  <a:pt x="34534" y="14824"/>
                  <a:pt x="34539" y="14825"/>
                  <a:pt x="34543" y="14827"/>
                </a:cubicBezTo>
                <a:cubicBezTo>
                  <a:pt x="34563" y="14834"/>
                  <a:pt x="34575" y="14851"/>
                  <a:pt x="34575" y="14873"/>
                </a:cubicBezTo>
                <a:lnTo>
                  <a:pt x="33270" y="34357"/>
                </a:lnTo>
                <a:cubicBezTo>
                  <a:pt x="33270" y="34383"/>
                  <a:pt x="33253" y="34400"/>
                  <a:pt x="33228" y="34400"/>
                </a:cubicBezTo>
                <a:lnTo>
                  <a:pt x="27423" y="34476"/>
                </a:lnTo>
                <a:cubicBezTo>
                  <a:pt x="27411" y="34476"/>
                  <a:pt x="27398" y="34471"/>
                  <a:pt x="27391" y="34463"/>
                </a:cubicBezTo>
                <a:cubicBezTo>
                  <a:pt x="27381" y="34456"/>
                  <a:pt x="27379" y="34442"/>
                  <a:pt x="27379" y="34432"/>
                </a:cubicBezTo>
                <a:lnTo>
                  <a:pt x="27610" y="20974"/>
                </a:lnTo>
                <a:cubicBezTo>
                  <a:pt x="27610" y="20950"/>
                  <a:pt x="27629" y="20928"/>
                  <a:pt x="27653" y="20928"/>
                </a:cubicBezTo>
                <a:lnTo>
                  <a:pt x="29987" y="20928"/>
                </a:lnTo>
                <a:cubicBezTo>
                  <a:pt x="29994" y="20928"/>
                  <a:pt x="30011" y="20926"/>
                  <a:pt x="30019" y="20914"/>
                </a:cubicBezTo>
                <a:lnTo>
                  <a:pt x="34492" y="14844"/>
                </a:lnTo>
                <a:cubicBezTo>
                  <a:pt x="34501" y="14831"/>
                  <a:pt x="34516" y="14824"/>
                  <a:pt x="34529" y="14824"/>
                </a:cubicBezTo>
                <a:close/>
                <a:moveTo>
                  <a:pt x="24856" y="18820"/>
                </a:moveTo>
                <a:cubicBezTo>
                  <a:pt x="24880" y="18820"/>
                  <a:pt x="24900" y="18837"/>
                  <a:pt x="24904" y="18861"/>
                </a:cubicBezTo>
                <a:lnTo>
                  <a:pt x="26008" y="34446"/>
                </a:lnTo>
                <a:cubicBezTo>
                  <a:pt x="26008" y="34459"/>
                  <a:pt x="26001" y="34471"/>
                  <a:pt x="25991" y="34480"/>
                </a:cubicBezTo>
                <a:cubicBezTo>
                  <a:pt x="25984" y="34488"/>
                  <a:pt x="25972" y="34495"/>
                  <a:pt x="25960" y="34495"/>
                </a:cubicBezTo>
                <a:lnTo>
                  <a:pt x="19002" y="34590"/>
                </a:lnTo>
                <a:cubicBezTo>
                  <a:pt x="18990" y="34590"/>
                  <a:pt x="18977" y="34582"/>
                  <a:pt x="18968" y="34573"/>
                </a:cubicBezTo>
                <a:cubicBezTo>
                  <a:pt x="18960" y="34565"/>
                  <a:pt x="18956" y="34553"/>
                  <a:pt x="18956" y="34541"/>
                </a:cubicBezTo>
                <a:lnTo>
                  <a:pt x="19608" y="19070"/>
                </a:lnTo>
                <a:cubicBezTo>
                  <a:pt x="19608" y="19046"/>
                  <a:pt x="19630" y="19029"/>
                  <a:pt x="19652" y="19029"/>
                </a:cubicBezTo>
                <a:lnTo>
                  <a:pt x="24856" y="18820"/>
                </a:lnTo>
                <a:close/>
                <a:moveTo>
                  <a:pt x="13160" y="25474"/>
                </a:moveTo>
                <a:cubicBezTo>
                  <a:pt x="13164" y="25474"/>
                  <a:pt x="13167" y="25474"/>
                  <a:pt x="13169" y="25475"/>
                </a:cubicBezTo>
                <a:lnTo>
                  <a:pt x="15329" y="25911"/>
                </a:lnTo>
                <a:cubicBezTo>
                  <a:pt x="15350" y="25916"/>
                  <a:pt x="15365" y="25936"/>
                  <a:pt x="15365" y="25958"/>
                </a:cubicBezTo>
                <a:lnTo>
                  <a:pt x="15120" y="31283"/>
                </a:lnTo>
                <a:cubicBezTo>
                  <a:pt x="15120" y="31302"/>
                  <a:pt x="15108" y="31319"/>
                  <a:pt x="15091" y="31326"/>
                </a:cubicBezTo>
                <a:cubicBezTo>
                  <a:pt x="15108" y="31331"/>
                  <a:pt x="15118" y="31351"/>
                  <a:pt x="15118" y="31368"/>
                </a:cubicBezTo>
                <a:lnTo>
                  <a:pt x="14970" y="34597"/>
                </a:lnTo>
                <a:cubicBezTo>
                  <a:pt x="14972" y="34626"/>
                  <a:pt x="14950" y="34643"/>
                  <a:pt x="14926" y="34643"/>
                </a:cubicBezTo>
                <a:lnTo>
                  <a:pt x="12522" y="34674"/>
                </a:lnTo>
                <a:cubicBezTo>
                  <a:pt x="12509" y="34674"/>
                  <a:pt x="12497" y="34667"/>
                  <a:pt x="12488" y="34657"/>
                </a:cubicBezTo>
                <a:cubicBezTo>
                  <a:pt x="12478" y="34650"/>
                  <a:pt x="12476" y="34638"/>
                  <a:pt x="12476" y="34626"/>
                </a:cubicBezTo>
                <a:lnTo>
                  <a:pt x="12713" y="31254"/>
                </a:lnTo>
                <a:cubicBezTo>
                  <a:pt x="12716" y="31229"/>
                  <a:pt x="12738" y="31210"/>
                  <a:pt x="12762" y="31210"/>
                </a:cubicBezTo>
                <a:lnTo>
                  <a:pt x="15006" y="31360"/>
                </a:lnTo>
                <a:cubicBezTo>
                  <a:pt x="15013" y="31360"/>
                  <a:pt x="15023" y="31358"/>
                  <a:pt x="15035" y="31341"/>
                </a:cubicBezTo>
                <a:cubicBezTo>
                  <a:pt x="15042" y="31331"/>
                  <a:pt x="15050" y="31324"/>
                  <a:pt x="15057" y="31322"/>
                </a:cubicBezTo>
                <a:cubicBezTo>
                  <a:pt x="15047" y="31319"/>
                  <a:pt x="15042" y="31314"/>
                  <a:pt x="15035" y="31305"/>
                </a:cubicBezTo>
                <a:cubicBezTo>
                  <a:pt x="15023" y="31283"/>
                  <a:pt x="15013" y="31283"/>
                  <a:pt x="15011" y="31283"/>
                </a:cubicBezTo>
                <a:lnTo>
                  <a:pt x="15008" y="31283"/>
                </a:lnTo>
                <a:lnTo>
                  <a:pt x="12767" y="31132"/>
                </a:lnTo>
                <a:cubicBezTo>
                  <a:pt x="12755" y="31132"/>
                  <a:pt x="12742" y="31125"/>
                  <a:pt x="12738" y="31115"/>
                </a:cubicBezTo>
                <a:cubicBezTo>
                  <a:pt x="12728" y="31108"/>
                  <a:pt x="12725" y="31094"/>
                  <a:pt x="12725" y="31084"/>
                </a:cubicBezTo>
                <a:lnTo>
                  <a:pt x="13116" y="25518"/>
                </a:lnTo>
                <a:cubicBezTo>
                  <a:pt x="13116" y="25506"/>
                  <a:pt x="13121" y="25494"/>
                  <a:pt x="13133" y="25484"/>
                </a:cubicBezTo>
                <a:cubicBezTo>
                  <a:pt x="13140" y="25477"/>
                  <a:pt x="13151" y="25474"/>
                  <a:pt x="13160" y="25474"/>
                </a:cubicBezTo>
                <a:close/>
                <a:moveTo>
                  <a:pt x="10775" y="31072"/>
                </a:moveTo>
                <a:lnTo>
                  <a:pt x="12594" y="31195"/>
                </a:lnTo>
                <a:cubicBezTo>
                  <a:pt x="12607" y="31195"/>
                  <a:pt x="12619" y="31200"/>
                  <a:pt x="12624" y="31210"/>
                </a:cubicBezTo>
                <a:cubicBezTo>
                  <a:pt x="12633" y="31220"/>
                  <a:pt x="12636" y="31232"/>
                  <a:pt x="12636" y="31244"/>
                </a:cubicBezTo>
                <a:lnTo>
                  <a:pt x="12400" y="34633"/>
                </a:lnTo>
                <a:cubicBezTo>
                  <a:pt x="12398" y="34657"/>
                  <a:pt x="12376" y="34679"/>
                  <a:pt x="12354" y="34679"/>
                </a:cubicBezTo>
                <a:lnTo>
                  <a:pt x="10620" y="34706"/>
                </a:lnTo>
                <a:cubicBezTo>
                  <a:pt x="10607" y="34706"/>
                  <a:pt x="10595" y="34701"/>
                  <a:pt x="10586" y="34691"/>
                </a:cubicBezTo>
                <a:cubicBezTo>
                  <a:pt x="10576" y="34682"/>
                  <a:pt x="10573" y="34670"/>
                  <a:pt x="10573" y="34657"/>
                </a:cubicBezTo>
                <a:lnTo>
                  <a:pt x="10726" y="31115"/>
                </a:lnTo>
                <a:cubicBezTo>
                  <a:pt x="10726" y="31103"/>
                  <a:pt x="10731" y="31091"/>
                  <a:pt x="10741" y="31084"/>
                </a:cubicBezTo>
                <a:cubicBezTo>
                  <a:pt x="10751" y="31074"/>
                  <a:pt x="10763" y="31072"/>
                  <a:pt x="10775" y="31072"/>
                </a:cubicBezTo>
                <a:close/>
                <a:moveTo>
                  <a:pt x="13621" y="171"/>
                </a:moveTo>
                <a:cubicBezTo>
                  <a:pt x="13630" y="171"/>
                  <a:pt x="13639" y="175"/>
                  <a:pt x="13645" y="180"/>
                </a:cubicBezTo>
                <a:cubicBezTo>
                  <a:pt x="13657" y="190"/>
                  <a:pt x="13664" y="205"/>
                  <a:pt x="13664" y="219"/>
                </a:cubicBezTo>
                <a:lnTo>
                  <a:pt x="13266" y="4559"/>
                </a:lnTo>
                <a:cubicBezTo>
                  <a:pt x="13266" y="4574"/>
                  <a:pt x="13274" y="4593"/>
                  <a:pt x="13293" y="4598"/>
                </a:cubicBezTo>
                <a:lnTo>
                  <a:pt x="17954" y="5967"/>
                </a:lnTo>
                <a:cubicBezTo>
                  <a:pt x="17971" y="5974"/>
                  <a:pt x="17985" y="5991"/>
                  <a:pt x="17985" y="6013"/>
                </a:cubicBezTo>
                <a:lnTo>
                  <a:pt x="17677" y="34565"/>
                </a:lnTo>
                <a:cubicBezTo>
                  <a:pt x="17675" y="34585"/>
                  <a:pt x="17655" y="34607"/>
                  <a:pt x="17631" y="34607"/>
                </a:cubicBezTo>
                <a:lnTo>
                  <a:pt x="15098" y="34641"/>
                </a:lnTo>
                <a:cubicBezTo>
                  <a:pt x="15086" y="34641"/>
                  <a:pt x="15074" y="34633"/>
                  <a:pt x="15064" y="34626"/>
                </a:cubicBezTo>
                <a:cubicBezTo>
                  <a:pt x="15057" y="34616"/>
                  <a:pt x="15054" y="34604"/>
                  <a:pt x="15054" y="34592"/>
                </a:cubicBezTo>
                <a:lnTo>
                  <a:pt x="16255" y="8480"/>
                </a:lnTo>
                <a:cubicBezTo>
                  <a:pt x="16255" y="8463"/>
                  <a:pt x="16246" y="8448"/>
                  <a:pt x="16231" y="8441"/>
                </a:cubicBezTo>
                <a:lnTo>
                  <a:pt x="11689" y="6908"/>
                </a:lnTo>
                <a:cubicBezTo>
                  <a:pt x="11687" y="6944"/>
                  <a:pt x="11685" y="7000"/>
                  <a:pt x="11682" y="7092"/>
                </a:cubicBezTo>
                <a:lnTo>
                  <a:pt x="10671" y="30958"/>
                </a:lnTo>
                <a:lnTo>
                  <a:pt x="10671" y="30963"/>
                </a:lnTo>
                <a:cubicBezTo>
                  <a:pt x="10666" y="31001"/>
                  <a:pt x="10663" y="31043"/>
                  <a:pt x="10663" y="31084"/>
                </a:cubicBezTo>
                <a:cubicBezTo>
                  <a:pt x="10666" y="31089"/>
                  <a:pt x="10668" y="31098"/>
                  <a:pt x="10666" y="31103"/>
                </a:cubicBezTo>
                <a:lnTo>
                  <a:pt x="10513" y="34662"/>
                </a:lnTo>
                <a:cubicBezTo>
                  <a:pt x="10513" y="34687"/>
                  <a:pt x="10493" y="34704"/>
                  <a:pt x="10469" y="34704"/>
                </a:cubicBezTo>
                <a:lnTo>
                  <a:pt x="7327" y="34755"/>
                </a:lnTo>
                <a:cubicBezTo>
                  <a:pt x="7315" y="34755"/>
                  <a:pt x="7301" y="34750"/>
                  <a:pt x="7293" y="34740"/>
                </a:cubicBezTo>
                <a:cubicBezTo>
                  <a:pt x="7284" y="34730"/>
                  <a:pt x="7281" y="34718"/>
                  <a:pt x="7281" y="34704"/>
                </a:cubicBezTo>
                <a:lnTo>
                  <a:pt x="10714" y="1328"/>
                </a:lnTo>
                <a:cubicBezTo>
                  <a:pt x="10717" y="1309"/>
                  <a:pt x="10726" y="1296"/>
                  <a:pt x="10741" y="1292"/>
                </a:cubicBezTo>
                <a:lnTo>
                  <a:pt x="13604" y="176"/>
                </a:lnTo>
                <a:cubicBezTo>
                  <a:pt x="13609" y="173"/>
                  <a:pt x="13616" y="171"/>
                  <a:pt x="13621" y="171"/>
                </a:cubicBezTo>
                <a:close/>
                <a:moveTo>
                  <a:pt x="12607" y="368"/>
                </a:moveTo>
                <a:cubicBezTo>
                  <a:pt x="12625" y="368"/>
                  <a:pt x="12640" y="381"/>
                  <a:pt x="12648" y="399"/>
                </a:cubicBezTo>
                <a:cubicBezTo>
                  <a:pt x="12655" y="423"/>
                  <a:pt x="12643" y="447"/>
                  <a:pt x="12621" y="455"/>
                </a:cubicBezTo>
                <a:lnTo>
                  <a:pt x="10634" y="1233"/>
                </a:lnTo>
                <a:lnTo>
                  <a:pt x="7187" y="34723"/>
                </a:lnTo>
                <a:cubicBezTo>
                  <a:pt x="7182" y="34747"/>
                  <a:pt x="7162" y="34764"/>
                  <a:pt x="7138" y="34764"/>
                </a:cubicBezTo>
                <a:lnTo>
                  <a:pt x="886" y="34869"/>
                </a:lnTo>
                <a:cubicBezTo>
                  <a:pt x="874" y="34869"/>
                  <a:pt x="857" y="34861"/>
                  <a:pt x="852" y="34852"/>
                </a:cubicBezTo>
                <a:cubicBezTo>
                  <a:pt x="842" y="34844"/>
                  <a:pt x="840" y="34827"/>
                  <a:pt x="842" y="34815"/>
                </a:cubicBezTo>
                <a:lnTo>
                  <a:pt x="6922" y="1728"/>
                </a:lnTo>
                <a:cubicBezTo>
                  <a:pt x="6927" y="1709"/>
                  <a:pt x="6942" y="1694"/>
                  <a:pt x="6956" y="1692"/>
                </a:cubicBezTo>
                <a:lnTo>
                  <a:pt x="12594" y="370"/>
                </a:lnTo>
                <a:cubicBezTo>
                  <a:pt x="12599" y="368"/>
                  <a:pt x="12603" y="368"/>
                  <a:pt x="12607" y="368"/>
                </a:cubicBezTo>
                <a:close/>
                <a:moveTo>
                  <a:pt x="13771" y="1"/>
                </a:moveTo>
                <a:lnTo>
                  <a:pt x="6842" y="1621"/>
                </a:lnTo>
                <a:lnTo>
                  <a:pt x="748" y="34786"/>
                </a:lnTo>
                <a:cubicBezTo>
                  <a:pt x="760" y="34796"/>
                  <a:pt x="770" y="34810"/>
                  <a:pt x="770" y="34827"/>
                </a:cubicBezTo>
                <a:cubicBezTo>
                  <a:pt x="767" y="34852"/>
                  <a:pt x="748" y="34871"/>
                  <a:pt x="724" y="34871"/>
                </a:cubicBezTo>
                <a:lnTo>
                  <a:pt x="64" y="34883"/>
                </a:lnTo>
                <a:cubicBezTo>
                  <a:pt x="52" y="34905"/>
                  <a:pt x="27" y="34922"/>
                  <a:pt x="1" y="34941"/>
                </a:cubicBezTo>
                <a:lnTo>
                  <a:pt x="44301" y="34337"/>
                </a:lnTo>
                <a:cubicBezTo>
                  <a:pt x="44299" y="34330"/>
                  <a:pt x="44282" y="34269"/>
                  <a:pt x="44279" y="34245"/>
                </a:cubicBezTo>
                <a:lnTo>
                  <a:pt x="43852" y="34252"/>
                </a:lnTo>
                <a:cubicBezTo>
                  <a:pt x="43840" y="34252"/>
                  <a:pt x="43828" y="34245"/>
                  <a:pt x="43818" y="34240"/>
                </a:cubicBezTo>
                <a:cubicBezTo>
                  <a:pt x="43809" y="34231"/>
                  <a:pt x="43806" y="34218"/>
                  <a:pt x="43806" y="34206"/>
                </a:cubicBezTo>
                <a:lnTo>
                  <a:pt x="44136" y="13170"/>
                </a:lnTo>
                <a:cubicBezTo>
                  <a:pt x="44136" y="13160"/>
                  <a:pt x="44134" y="13150"/>
                  <a:pt x="44124" y="13138"/>
                </a:cubicBezTo>
                <a:cubicBezTo>
                  <a:pt x="44112" y="13126"/>
                  <a:pt x="44102" y="13126"/>
                  <a:pt x="44097" y="13126"/>
                </a:cubicBezTo>
                <a:lnTo>
                  <a:pt x="43270" y="13121"/>
                </a:lnTo>
                <a:cubicBezTo>
                  <a:pt x="43253" y="13121"/>
                  <a:pt x="43238" y="13111"/>
                  <a:pt x="43229" y="13099"/>
                </a:cubicBezTo>
                <a:cubicBezTo>
                  <a:pt x="43221" y="13087"/>
                  <a:pt x="43221" y="13070"/>
                  <a:pt x="43226" y="13058"/>
                </a:cubicBezTo>
                <a:cubicBezTo>
                  <a:pt x="43226" y="13058"/>
                  <a:pt x="43226" y="13053"/>
                  <a:pt x="43229" y="13053"/>
                </a:cubicBezTo>
                <a:lnTo>
                  <a:pt x="43185" y="8677"/>
                </a:lnTo>
                <a:cubicBezTo>
                  <a:pt x="43185" y="8657"/>
                  <a:pt x="43173" y="8645"/>
                  <a:pt x="43153" y="8640"/>
                </a:cubicBezTo>
                <a:lnTo>
                  <a:pt x="43090" y="8626"/>
                </a:lnTo>
                <a:lnTo>
                  <a:pt x="41919" y="8359"/>
                </a:lnTo>
                <a:cubicBezTo>
                  <a:pt x="41899" y="8354"/>
                  <a:pt x="41887" y="8337"/>
                  <a:pt x="41882" y="8317"/>
                </a:cubicBezTo>
                <a:lnTo>
                  <a:pt x="41681" y="3667"/>
                </a:lnTo>
                <a:lnTo>
                  <a:pt x="39376" y="2936"/>
                </a:lnTo>
                <a:lnTo>
                  <a:pt x="39012" y="8584"/>
                </a:lnTo>
                <a:cubicBezTo>
                  <a:pt x="39012" y="8596"/>
                  <a:pt x="39005" y="8609"/>
                  <a:pt x="38995" y="8616"/>
                </a:cubicBezTo>
                <a:cubicBezTo>
                  <a:pt x="38990" y="8623"/>
                  <a:pt x="38980" y="8626"/>
                  <a:pt x="38970" y="8626"/>
                </a:cubicBezTo>
                <a:cubicBezTo>
                  <a:pt x="38967" y="8626"/>
                  <a:pt x="38964" y="8626"/>
                  <a:pt x="38961" y="8626"/>
                </a:cubicBezTo>
                <a:lnTo>
                  <a:pt x="37695" y="8480"/>
                </a:lnTo>
                <a:cubicBezTo>
                  <a:pt x="37685" y="8480"/>
                  <a:pt x="37673" y="8480"/>
                  <a:pt x="37668" y="8487"/>
                </a:cubicBezTo>
                <a:cubicBezTo>
                  <a:pt x="37656" y="8499"/>
                  <a:pt x="37654" y="8507"/>
                  <a:pt x="37654" y="8516"/>
                </a:cubicBezTo>
                <a:lnTo>
                  <a:pt x="37654" y="12949"/>
                </a:lnTo>
                <a:cubicBezTo>
                  <a:pt x="37654" y="12963"/>
                  <a:pt x="37668" y="12971"/>
                  <a:pt x="37673" y="12976"/>
                </a:cubicBezTo>
                <a:cubicBezTo>
                  <a:pt x="37680" y="12978"/>
                  <a:pt x="37685" y="12980"/>
                  <a:pt x="37690" y="12988"/>
                </a:cubicBezTo>
                <a:cubicBezTo>
                  <a:pt x="37692" y="12983"/>
                  <a:pt x="37697" y="12980"/>
                  <a:pt x="37704" y="12978"/>
                </a:cubicBezTo>
                <a:cubicBezTo>
                  <a:pt x="37717" y="12971"/>
                  <a:pt x="37731" y="12963"/>
                  <a:pt x="37731" y="12949"/>
                </a:cubicBezTo>
                <a:lnTo>
                  <a:pt x="37731" y="8613"/>
                </a:lnTo>
                <a:cubicBezTo>
                  <a:pt x="37731" y="8601"/>
                  <a:pt x="37738" y="8589"/>
                  <a:pt x="37746" y="8579"/>
                </a:cubicBezTo>
                <a:cubicBezTo>
                  <a:pt x="37755" y="8572"/>
                  <a:pt x="37770" y="8567"/>
                  <a:pt x="37782" y="8567"/>
                </a:cubicBezTo>
                <a:lnTo>
                  <a:pt x="39039" y="8713"/>
                </a:lnTo>
                <a:cubicBezTo>
                  <a:pt x="39042" y="8714"/>
                  <a:pt x="39046" y="8715"/>
                  <a:pt x="39049" y="8715"/>
                </a:cubicBezTo>
                <a:cubicBezTo>
                  <a:pt x="39056" y="8715"/>
                  <a:pt x="39062" y="8712"/>
                  <a:pt x="39066" y="8708"/>
                </a:cubicBezTo>
                <a:lnTo>
                  <a:pt x="39073" y="8701"/>
                </a:lnTo>
                <a:cubicBezTo>
                  <a:pt x="39078" y="8696"/>
                  <a:pt x="39080" y="8689"/>
                  <a:pt x="39080" y="8681"/>
                </a:cubicBezTo>
                <a:lnTo>
                  <a:pt x="39439" y="3167"/>
                </a:lnTo>
                <a:cubicBezTo>
                  <a:pt x="39439" y="3152"/>
                  <a:pt x="39446" y="3140"/>
                  <a:pt x="39461" y="3131"/>
                </a:cubicBezTo>
                <a:cubicBezTo>
                  <a:pt x="39468" y="3125"/>
                  <a:pt x="39476" y="3122"/>
                  <a:pt x="39484" y="3122"/>
                </a:cubicBezTo>
                <a:cubicBezTo>
                  <a:pt x="39489" y="3122"/>
                  <a:pt x="39495" y="3124"/>
                  <a:pt x="39500" y="3126"/>
                </a:cubicBezTo>
                <a:lnTo>
                  <a:pt x="41538" y="3822"/>
                </a:lnTo>
                <a:cubicBezTo>
                  <a:pt x="41555" y="3829"/>
                  <a:pt x="41567" y="3844"/>
                  <a:pt x="41567" y="3861"/>
                </a:cubicBezTo>
                <a:lnTo>
                  <a:pt x="41802" y="8381"/>
                </a:lnTo>
                <a:cubicBezTo>
                  <a:pt x="41802" y="8402"/>
                  <a:pt x="41817" y="8415"/>
                  <a:pt x="41831" y="8417"/>
                </a:cubicBezTo>
                <a:lnTo>
                  <a:pt x="43064" y="8696"/>
                </a:lnTo>
                <a:cubicBezTo>
                  <a:pt x="43083" y="8701"/>
                  <a:pt x="43100" y="8720"/>
                  <a:pt x="43100" y="8737"/>
                </a:cubicBezTo>
                <a:lnTo>
                  <a:pt x="43144" y="13051"/>
                </a:lnTo>
                <a:cubicBezTo>
                  <a:pt x="43149" y="13058"/>
                  <a:pt x="43149" y="13063"/>
                  <a:pt x="43149" y="13070"/>
                </a:cubicBezTo>
                <a:cubicBezTo>
                  <a:pt x="43149" y="13080"/>
                  <a:pt x="43141" y="13092"/>
                  <a:pt x="43136" y="13102"/>
                </a:cubicBezTo>
                <a:cubicBezTo>
                  <a:pt x="43127" y="13111"/>
                  <a:pt x="43115" y="13114"/>
                  <a:pt x="43103" y="13114"/>
                </a:cubicBezTo>
                <a:lnTo>
                  <a:pt x="37726" y="13063"/>
                </a:lnTo>
                <a:cubicBezTo>
                  <a:pt x="37709" y="13063"/>
                  <a:pt x="37697" y="13058"/>
                  <a:pt x="37687" y="13046"/>
                </a:cubicBezTo>
                <a:cubicBezTo>
                  <a:pt x="37681" y="13052"/>
                  <a:pt x="37673" y="13059"/>
                  <a:pt x="37662" y="13059"/>
                </a:cubicBezTo>
                <a:cubicBezTo>
                  <a:pt x="37660" y="13059"/>
                  <a:pt x="37658" y="13058"/>
                  <a:pt x="37656" y="13058"/>
                </a:cubicBezTo>
                <a:lnTo>
                  <a:pt x="36778" y="13051"/>
                </a:lnTo>
                <a:cubicBezTo>
                  <a:pt x="36756" y="13051"/>
                  <a:pt x="36741" y="13063"/>
                  <a:pt x="36739" y="13085"/>
                </a:cubicBezTo>
                <a:lnTo>
                  <a:pt x="34592" y="34303"/>
                </a:lnTo>
                <a:cubicBezTo>
                  <a:pt x="34592" y="34303"/>
                  <a:pt x="34592" y="34306"/>
                  <a:pt x="34597" y="34306"/>
                </a:cubicBezTo>
                <a:cubicBezTo>
                  <a:pt x="34597" y="34311"/>
                  <a:pt x="34599" y="34311"/>
                  <a:pt x="34599" y="34313"/>
                </a:cubicBezTo>
                <a:cubicBezTo>
                  <a:pt x="34604" y="34328"/>
                  <a:pt x="34604" y="34342"/>
                  <a:pt x="34597" y="34354"/>
                </a:cubicBezTo>
                <a:cubicBezTo>
                  <a:pt x="34587" y="34366"/>
                  <a:pt x="34575" y="34376"/>
                  <a:pt x="34555" y="34376"/>
                </a:cubicBezTo>
                <a:lnTo>
                  <a:pt x="33391" y="34395"/>
                </a:lnTo>
                <a:cubicBezTo>
                  <a:pt x="33379" y="34395"/>
                  <a:pt x="33367" y="34388"/>
                  <a:pt x="33359" y="34378"/>
                </a:cubicBezTo>
                <a:cubicBezTo>
                  <a:pt x="33350" y="34371"/>
                  <a:pt x="33347" y="34359"/>
                  <a:pt x="33347" y="34347"/>
                </a:cubicBezTo>
                <a:lnTo>
                  <a:pt x="34672" y="14586"/>
                </a:lnTo>
                <a:cubicBezTo>
                  <a:pt x="34674" y="14567"/>
                  <a:pt x="34660" y="14553"/>
                  <a:pt x="34648" y="14545"/>
                </a:cubicBezTo>
                <a:cubicBezTo>
                  <a:pt x="34643" y="14544"/>
                  <a:pt x="34638" y="14543"/>
                  <a:pt x="34633" y="14543"/>
                </a:cubicBezTo>
                <a:cubicBezTo>
                  <a:pt x="34620" y="14543"/>
                  <a:pt x="34609" y="14548"/>
                  <a:pt x="34602" y="14557"/>
                </a:cubicBezTo>
                <a:lnTo>
                  <a:pt x="29980" y="20829"/>
                </a:lnTo>
                <a:cubicBezTo>
                  <a:pt x="29970" y="20841"/>
                  <a:pt x="29958" y="20848"/>
                  <a:pt x="29943" y="20848"/>
                </a:cubicBezTo>
                <a:lnTo>
                  <a:pt x="27566" y="20848"/>
                </a:lnTo>
                <a:cubicBezTo>
                  <a:pt x="27544" y="20848"/>
                  <a:pt x="27527" y="20865"/>
                  <a:pt x="27527" y="20887"/>
                </a:cubicBezTo>
                <a:lnTo>
                  <a:pt x="27297" y="34432"/>
                </a:lnTo>
                <a:cubicBezTo>
                  <a:pt x="27297" y="34456"/>
                  <a:pt x="27275" y="34476"/>
                  <a:pt x="27250" y="34476"/>
                </a:cubicBezTo>
                <a:lnTo>
                  <a:pt x="26125" y="34495"/>
                </a:lnTo>
                <a:cubicBezTo>
                  <a:pt x="26100" y="34495"/>
                  <a:pt x="26083" y="34476"/>
                  <a:pt x="26081" y="34451"/>
                </a:cubicBezTo>
                <a:lnTo>
                  <a:pt x="24970" y="18774"/>
                </a:lnTo>
                <a:cubicBezTo>
                  <a:pt x="24970" y="18754"/>
                  <a:pt x="24948" y="18738"/>
                  <a:pt x="24929" y="18738"/>
                </a:cubicBezTo>
                <a:lnTo>
                  <a:pt x="19567" y="18956"/>
                </a:lnTo>
                <a:cubicBezTo>
                  <a:pt x="19545" y="18958"/>
                  <a:pt x="19531" y="18973"/>
                  <a:pt x="19531" y="18995"/>
                </a:cubicBezTo>
                <a:lnTo>
                  <a:pt x="18876" y="34546"/>
                </a:lnTo>
                <a:cubicBezTo>
                  <a:pt x="18876" y="34570"/>
                  <a:pt x="18854" y="34590"/>
                  <a:pt x="18829" y="34590"/>
                </a:cubicBezTo>
                <a:lnTo>
                  <a:pt x="17798" y="34602"/>
                </a:lnTo>
                <a:cubicBezTo>
                  <a:pt x="17786" y="34602"/>
                  <a:pt x="17774" y="34594"/>
                  <a:pt x="17764" y="34590"/>
                </a:cubicBezTo>
                <a:cubicBezTo>
                  <a:pt x="17755" y="34580"/>
                  <a:pt x="17752" y="34568"/>
                  <a:pt x="17752" y="34556"/>
                </a:cubicBezTo>
                <a:lnTo>
                  <a:pt x="18065" y="5942"/>
                </a:lnTo>
                <a:cubicBezTo>
                  <a:pt x="18065" y="5928"/>
                  <a:pt x="18053" y="5908"/>
                  <a:pt x="18039" y="5906"/>
                </a:cubicBezTo>
                <a:lnTo>
                  <a:pt x="13388" y="4542"/>
                </a:lnTo>
                <a:cubicBezTo>
                  <a:pt x="13368" y="4535"/>
                  <a:pt x="13356" y="4513"/>
                  <a:pt x="13356" y="4494"/>
                </a:cubicBezTo>
                <a:lnTo>
                  <a:pt x="13771" y="1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3" name="Google Shape;1813;p22"/>
          <p:cNvSpPr/>
          <p:nvPr/>
        </p:nvSpPr>
        <p:spPr>
          <a:xfrm>
            <a:off x="1658900" y="4081375"/>
            <a:ext cx="1437124" cy="1133518"/>
          </a:xfrm>
          <a:custGeom>
            <a:avLst/>
            <a:gdLst/>
            <a:ahLst/>
            <a:cxnLst/>
            <a:rect l="l" t="t" r="r" b="b"/>
            <a:pathLst>
              <a:path w="44301" h="34942" extrusionOk="0">
                <a:moveTo>
                  <a:pt x="11796" y="7098"/>
                </a:moveTo>
                <a:cubicBezTo>
                  <a:pt x="11800" y="7098"/>
                  <a:pt x="11804" y="7099"/>
                  <a:pt x="11808" y="7100"/>
                </a:cubicBezTo>
                <a:lnTo>
                  <a:pt x="14254" y="7893"/>
                </a:lnTo>
                <a:cubicBezTo>
                  <a:pt x="14266" y="7895"/>
                  <a:pt x="14273" y="7905"/>
                  <a:pt x="14281" y="7917"/>
                </a:cubicBezTo>
                <a:cubicBezTo>
                  <a:pt x="14290" y="7929"/>
                  <a:pt x="14290" y="7941"/>
                  <a:pt x="14283" y="7954"/>
                </a:cubicBezTo>
                <a:cubicBezTo>
                  <a:pt x="14281" y="7956"/>
                  <a:pt x="14281" y="7958"/>
                  <a:pt x="14278" y="7961"/>
                </a:cubicBezTo>
                <a:lnTo>
                  <a:pt x="14074" y="10824"/>
                </a:lnTo>
                <a:cubicBezTo>
                  <a:pt x="14074" y="10836"/>
                  <a:pt x="14065" y="10848"/>
                  <a:pt x="14055" y="10858"/>
                </a:cubicBezTo>
                <a:cubicBezTo>
                  <a:pt x="14048" y="10865"/>
                  <a:pt x="14038" y="10867"/>
                  <a:pt x="14028" y="10867"/>
                </a:cubicBezTo>
                <a:lnTo>
                  <a:pt x="14019" y="10867"/>
                </a:lnTo>
                <a:lnTo>
                  <a:pt x="11653" y="10307"/>
                </a:lnTo>
                <a:cubicBezTo>
                  <a:pt x="11634" y="10300"/>
                  <a:pt x="11617" y="10283"/>
                  <a:pt x="11617" y="10261"/>
                </a:cubicBezTo>
                <a:lnTo>
                  <a:pt x="11750" y="7143"/>
                </a:lnTo>
                <a:cubicBezTo>
                  <a:pt x="11750" y="7129"/>
                  <a:pt x="11760" y="7117"/>
                  <a:pt x="11770" y="7107"/>
                </a:cubicBezTo>
                <a:cubicBezTo>
                  <a:pt x="11778" y="7100"/>
                  <a:pt x="11787" y="7098"/>
                  <a:pt x="11796" y="7098"/>
                </a:cubicBezTo>
                <a:close/>
                <a:moveTo>
                  <a:pt x="14400" y="7938"/>
                </a:moveTo>
                <a:cubicBezTo>
                  <a:pt x="14406" y="7938"/>
                  <a:pt x="14411" y="7939"/>
                  <a:pt x="14416" y="7941"/>
                </a:cubicBezTo>
                <a:lnTo>
                  <a:pt x="16141" y="8495"/>
                </a:lnTo>
                <a:cubicBezTo>
                  <a:pt x="16161" y="8502"/>
                  <a:pt x="16175" y="8519"/>
                  <a:pt x="16173" y="8541"/>
                </a:cubicBezTo>
                <a:lnTo>
                  <a:pt x="16049" y="11297"/>
                </a:lnTo>
                <a:cubicBezTo>
                  <a:pt x="16044" y="11314"/>
                  <a:pt x="16039" y="11326"/>
                  <a:pt x="16027" y="11331"/>
                </a:cubicBezTo>
                <a:cubicBezTo>
                  <a:pt x="16018" y="11338"/>
                  <a:pt x="16008" y="11340"/>
                  <a:pt x="16001" y="11340"/>
                </a:cubicBezTo>
                <a:lnTo>
                  <a:pt x="15991" y="11340"/>
                </a:lnTo>
                <a:lnTo>
                  <a:pt x="14188" y="10909"/>
                </a:lnTo>
                <a:cubicBezTo>
                  <a:pt x="14169" y="10904"/>
                  <a:pt x="14152" y="10884"/>
                  <a:pt x="14157" y="10860"/>
                </a:cubicBezTo>
                <a:lnTo>
                  <a:pt x="14356" y="7980"/>
                </a:lnTo>
                <a:cubicBezTo>
                  <a:pt x="14356" y="7966"/>
                  <a:pt x="14365" y="7954"/>
                  <a:pt x="14378" y="7946"/>
                </a:cubicBezTo>
                <a:cubicBezTo>
                  <a:pt x="14385" y="7941"/>
                  <a:pt x="14393" y="7938"/>
                  <a:pt x="14400" y="7938"/>
                </a:cubicBezTo>
                <a:close/>
                <a:moveTo>
                  <a:pt x="37695" y="14795"/>
                </a:moveTo>
                <a:lnTo>
                  <a:pt x="42763" y="14861"/>
                </a:lnTo>
                <a:cubicBezTo>
                  <a:pt x="42775" y="14861"/>
                  <a:pt x="42787" y="14868"/>
                  <a:pt x="42794" y="14878"/>
                </a:cubicBezTo>
                <a:cubicBezTo>
                  <a:pt x="42804" y="14885"/>
                  <a:pt x="42807" y="14897"/>
                  <a:pt x="42807" y="14909"/>
                </a:cubicBezTo>
                <a:lnTo>
                  <a:pt x="42741" y="16527"/>
                </a:lnTo>
                <a:cubicBezTo>
                  <a:pt x="42741" y="16552"/>
                  <a:pt x="42719" y="16569"/>
                  <a:pt x="42695" y="16569"/>
                </a:cubicBezTo>
                <a:lnTo>
                  <a:pt x="37554" y="16726"/>
                </a:lnTo>
                <a:cubicBezTo>
                  <a:pt x="37542" y="16726"/>
                  <a:pt x="37530" y="16721"/>
                  <a:pt x="37523" y="16712"/>
                </a:cubicBezTo>
                <a:cubicBezTo>
                  <a:pt x="37513" y="16704"/>
                  <a:pt x="37506" y="16692"/>
                  <a:pt x="37506" y="16678"/>
                </a:cubicBezTo>
                <a:cubicBezTo>
                  <a:pt x="37566" y="15853"/>
                  <a:pt x="37617" y="15246"/>
                  <a:pt x="37639" y="14955"/>
                </a:cubicBezTo>
                <a:lnTo>
                  <a:pt x="37649" y="14836"/>
                </a:lnTo>
                <a:cubicBezTo>
                  <a:pt x="37651" y="14812"/>
                  <a:pt x="37671" y="14795"/>
                  <a:pt x="37695" y="14795"/>
                </a:cubicBezTo>
                <a:close/>
                <a:moveTo>
                  <a:pt x="11657" y="10387"/>
                </a:moveTo>
                <a:cubicBezTo>
                  <a:pt x="11661" y="10387"/>
                  <a:pt x="11665" y="10388"/>
                  <a:pt x="11670" y="10389"/>
                </a:cubicBezTo>
                <a:lnTo>
                  <a:pt x="14031" y="10952"/>
                </a:lnTo>
                <a:cubicBezTo>
                  <a:pt x="14052" y="10959"/>
                  <a:pt x="14067" y="10976"/>
                  <a:pt x="14065" y="11001"/>
                </a:cubicBezTo>
                <a:lnTo>
                  <a:pt x="13582" y="18361"/>
                </a:lnTo>
                <a:cubicBezTo>
                  <a:pt x="13582" y="18374"/>
                  <a:pt x="13575" y="18388"/>
                  <a:pt x="13565" y="18395"/>
                </a:cubicBezTo>
                <a:cubicBezTo>
                  <a:pt x="13555" y="18400"/>
                  <a:pt x="13545" y="18403"/>
                  <a:pt x="13538" y="18403"/>
                </a:cubicBezTo>
                <a:lnTo>
                  <a:pt x="13526" y="18403"/>
                </a:lnTo>
                <a:lnTo>
                  <a:pt x="12252" y="18075"/>
                </a:lnTo>
                <a:cubicBezTo>
                  <a:pt x="11842" y="17971"/>
                  <a:pt x="11505" y="17886"/>
                  <a:pt x="11330" y="17840"/>
                </a:cubicBezTo>
                <a:cubicBezTo>
                  <a:pt x="11309" y="17833"/>
                  <a:pt x="11294" y="17816"/>
                  <a:pt x="11296" y="17794"/>
                </a:cubicBezTo>
                <a:lnTo>
                  <a:pt x="11612" y="10433"/>
                </a:lnTo>
                <a:cubicBezTo>
                  <a:pt x="11612" y="10418"/>
                  <a:pt x="11622" y="10406"/>
                  <a:pt x="11629" y="10397"/>
                </a:cubicBezTo>
                <a:cubicBezTo>
                  <a:pt x="11638" y="10391"/>
                  <a:pt x="11646" y="10387"/>
                  <a:pt x="11657" y="10387"/>
                </a:cubicBezTo>
                <a:close/>
                <a:moveTo>
                  <a:pt x="14181" y="10994"/>
                </a:moveTo>
                <a:cubicBezTo>
                  <a:pt x="14186" y="10994"/>
                  <a:pt x="14191" y="10995"/>
                  <a:pt x="14196" y="10998"/>
                </a:cubicBezTo>
                <a:lnTo>
                  <a:pt x="16001" y="11428"/>
                </a:lnTo>
                <a:cubicBezTo>
                  <a:pt x="16020" y="11435"/>
                  <a:pt x="16037" y="11452"/>
                  <a:pt x="16032" y="11474"/>
                </a:cubicBezTo>
                <a:lnTo>
                  <a:pt x="15693" y="18900"/>
                </a:lnTo>
                <a:cubicBezTo>
                  <a:pt x="15693" y="18912"/>
                  <a:pt x="15688" y="18924"/>
                  <a:pt x="15678" y="18934"/>
                </a:cubicBezTo>
                <a:cubicBezTo>
                  <a:pt x="15668" y="18941"/>
                  <a:pt x="15661" y="18944"/>
                  <a:pt x="15651" y="18944"/>
                </a:cubicBezTo>
                <a:lnTo>
                  <a:pt x="15639" y="18944"/>
                </a:lnTo>
                <a:cubicBezTo>
                  <a:pt x="15532" y="18919"/>
                  <a:pt x="14455" y="18643"/>
                  <a:pt x="13655" y="18437"/>
                </a:cubicBezTo>
                <a:cubicBezTo>
                  <a:pt x="13635" y="18429"/>
                  <a:pt x="13618" y="18412"/>
                  <a:pt x="13623" y="18388"/>
                </a:cubicBezTo>
                <a:lnTo>
                  <a:pt x="14140" y="11037"/>
                </a:lnTo>
                <a:cubicBezTo>
                  <a:pt x="14140" y="11025"/>
                  <a:pt x="14150" y="11013"/>
                  <a:pt x="14159" y="11003"/>
                </a:cubicBezTo>
                <a:cubicBezTo>
                  <a:pt x="14165" y="10997"/>
                  <a:pt x="14173" y="10994"/>
                  <a:pt x="14181" y="10994"/>
                </a:cubicBezTo>
                <a:close/>
                <a:moveTo>
                  <a:pt x="42685" y="16654"/>
                </a:moveTo>
                <a:cubicBezTo>
                  <a:pt x="42697" y="16654"/>
                  <a:pt x="42710" y="16656"/>
                  <a:pt x="42719" y="16666"/>
                </a:cubicBezTo>
                <a:cubicBezTo>
                  <a:pt x="42729" y="16675"/>
                  <a:pt x="42731" y="16687"/>
                  <a:pt x="42731" y="16700"/>
                </a:cubicBezTo>
                <a:lnTo>
                  <a:pt x="42588" y="20120"/>
                </a:lnTo>
                <a:cubicBezTo>
                  <a:pt x="42588" y="20145"/>
                  <a:pt x="42569" y="20162"/>
                  <a:pt x="42545" y="20162"/>
                </a:cubicBezTo>
                <a:lnTo>
                  <a:pt x="37285" y="20220"/>
                </a:lnTo>
                <a:cubicBezTo>
                  <a:pt x="37273" y="20220"/>
                  <a:pt x="37260" y="20213"/>
                  <a:pt x="37251" y="20205"/>
                </a:cubicBezTo>
                <a:cubicBezTo>
                  <a:pt x="37244" y="20196"/>
                  <a:pt x="37239" y="20183"/>
                  <a:pt x="37239" y="20171"/>
                </a:cubicBezTo>
                <a:cubicBezTo>
                  <a:pt x="37343" y="18774"/>
                  <a:pt x="37438" y="17590"/>
                  <a:pt x="37493" y="16848"/>
                </a:cubicBezTo>
                <a:cubicBezTo>
                  <a:pt x="37496" y="16826"/>
                  <a:pt x="37515" y="16809"/>
                  <a:pt x="37537" y="16806"/>
                </a:cubicBezTo>
                <a:lnTo>
                  <a:pt x="42685" y="16654"/>
                </a:lnTo>
                <a:close/>
                <a:moveTo>
                  <a:pt x="42537" y="20244"/>
                </a:moveTo>
                <a:cubicBezTo>
                  <a:pt x="42549" y="20244"/>
                  <a:pt x="42562" y="20251"/>
                  <a:pt x="42571" y="20259"/>
                </a:cubicBezTo>
                <a:cubicBezTo>
                  <a:pt x="42581" y="20268"/>
                  <a:pt x="42583" y="20281"/>
                  <a:pt x="42583" y="20293"/>
                </a:cubicBezTo>
                <a:lnTo>
                  <a:pt x="42464" y="23180"/>
                </a:lnTo>
                <a:cubicBezTo>
                  <a:pt x="42464" y="23204"/>
                  <a:pt x="42445" y="23223"/>
                  <a:pt x="42421" y="23223"/>
                </a:cubicBezTo>
                <a:lnTo>
                  <a:pt x="37054" y="23235"/>
                </a:lnTo>
                <a:cubicBezTo>
                  <a:pt x="37042" y="23235"/>
                  <a:pt x="37030" y="23228"/>
                  <a:pt x="37023" y="23218"/>
                </a:cubicBezTo>
                <a:cubicBezTo>
                  <a:pt x="37013" y="23211"/>
                  <a:pt x="37011" y="23199"/>
                  <a:pt x="37011" y="23187"/>
                </a:cubicBezTo>
                <a:lnTo>
                  <a:pt x="37079" y="22297"/>
                </a:lnTo>
                <a:cubicBezTo>
                  <a:pt x="37132" y="21627"/>
                  <a:pt x="37183" y="20972"/>
                  <a:pt x="37229" y="20344"/>
                </a:cubicBezTo>
                <a:cubicBezTo>
                  <a:pt x="37229" y="20319"/>
                  <a:pt x="37246" y="20302"/>
                  <a:pt x="37270" y="20302"/>
                </a:cubicBezTo>
                <a:lnTo>
                  <a:pt x="42537" y="20244"/>
                </a:lnTo>
                <a:close/>
                <a:moveTo>
                  <a:pt x="11331" y="17906"/>
                </a:moveTo>
                <a:cubicBezTo>
                  <a:pt x="11336" y="17906"/>
                  <a:pt x="11342" y="17907"/>
                  <a:pt x="11347" y="17910"/>
                </a:cubicBezTo>
                <a:cubicBezTo>
                  <a:pt x="11646" y="17985"/>
                  <a:pt x="12345" y="18167"/>
                  <a:pt x="13097" y="18364"/>
                </a:cubicBezTo>
                <a:lnTo>
                  <a:pt x="13541" y="18478"/>
                </a:lnTo>
                <a:cubicBezTo>
                  <a:pt x="13562" y="18485"/>
                  <a:pt x="13577" y="18502"/>
                  <a:pt x="13575" y="18529"/>
                </a:cubicBezTo>
                <a:cubicBezTo>
                  <a:pt x="13575" y="18529"/>
                  <a:pt x="13092" y="25363"/>
                  <a:pt x="13082" y="25363"/>
                </a:cubicBezTo>
                <a:lnTo>
                  <a:pt x="13072" y="25363"/>
                </a:lnTo>
                <a:lnTo>
                  <a:pt x="11030" y="24936"/>
                </a:lnTo>
                <a:cubicBezTo>
                  <a:pt x="11008" y="24929"/>
                  <a:pt x="10993" y="24912"/>
                  <a:pt x="10993" y="24890"/>
                </a:cubicBezTo>
                <a:lnTo>
                  <a:pt x="11289" y="17959"/>
                </a:lnTo>
                <a:cubicBezTo>
                  <a:pt x="11289" y="17937"/>
                  <a:pt x="11296" y="17925"/>
                  <a:pt x="11309" y="17915"/>
                </a:cubicBezTo>
                <a:cubicBezTo>
                  <a:pt x="11316" y="17909"/>
                  <a:pt x="11323" y="17906"/>
                  <a:pt x="11331" y="17906"/>
                </a:cubicBezTo>
                <a:close/>
                <a:moveTo>
                  <a:pt x="13650" y="18511"/>
                </a:moveTo>
                <a:cubicBezTo>
                  <a:pt x="13655" y="18511"/>
                  <a:pt x="13659" y="18511"/>
                  <a:pt x="13664" y="18512"/>
                </a:cubicBezTo>
                <a:cubicBezTo>
                  <a:pt x="14572" y="18750"/>
                  <a:pt x="15547" y="19000"/>
                  <a:pt x="15654" y="19029"/>
                </a:cubicBezTo>
                <a:cubicBezTo>
                  <a:pt x="15676" y="19031"/>
                  <a:pt x="15690" y="19050"/>
                  <a:pt x="15688" y="19070"/>
                </a:cubicBezTo>
                <a:lnTo>
                  <a:pt x="15375" y="25788"/>
                </a:lnTo>
                <a:cubicBezTo>
                  <a:pt x="15375" y="25800"/>
                  <a:pt x="15370" y="25812"/>
                  <a:pt x="15358" y="25822"/>
                </a:cubicBezTo>
                <a:cubicBezTo>
                  <a:pt x="15348" y="25827"/>
                  <a:pt x="15338" y="25829"/>
                  <a:pt x="15329" y="25829"/>
                </a:cubicBezTo>
                <a:lnTo>
                  <a:pt x="15321" y="25829"/>
                </a:lnTo>
                <a:lnTo>
                  <a:pt x="13165" y="25378"/>
                </a:lnTo>
                <a:cubicBezTo>
                  <a:pt x="13143" y="25373"/>
                  <a:pt x="13616" y="18524"/>
                  <a:pt x="13625" y="18519"/>
                </a:cubicBezTo>
                <a:cubicBezTo>
                  <a:pt x="13634" y="18513"/>
                  <a:pt x="13642" y="18511"/>
                  <a:pt x="13650" y="18511"/>
                </a:cubicBezTo>
                <a:close/>
                <a:moveTo>
                  <a:pt x="42409" y="23301"/>
                </a:moveTo>
                <a:cubicBezTo>
                  <a:pt x="42418" y="23301"/>
                  <a:pt x="42431" y="23308"/>
                  <a:pt x="42440" y="23316"/>
                </a:cubicBezTo>
                <a:cubicBezTo>
                  <a:pt x="42450" y="23325"/>
                  <a:pt x="42452" y="23337"/>
                  <a:pt x="42452" y="23350"/>
                </a:cubicBezTo>
                <a:lnTo>
                  <a:pt x="42292" y="27205"/>
                </a:lnTo>
                <a:cubicBezTo>
                  <a:pt x="42292" y="27219"/>
                  <a:pt x="42283" y="27231"/>
                  <a:pt x="42275" y="27241"/>
                </a:cubicBezTo>
                <a:cubicBezTo>
                  <a:pt x="42266" y="27246"/>
                  <a:pt x="42256" y="27248"/>
                  <a:pt x="42246" y="27248"/>
                </a:cubicBezTo>
                <a:cubicBezTo>
                  <a:pt x="42241" y="27248"/>
                  <a:pt x="42239" y="27248"/>
                  <a:pt x="42232" y="27246"/>
                </a:cubicBezTo>
                <a:cubicBezTo>
                  <a:pt x="42222" y="27243"/>
                  <a:pt x="42217" y="27241"/>
                  <a:pt x="42210" y="27236"/>
                </a:cubicBezTo>
                <a:cubicBezTo>
                  <a:pt x="42210" y="27236"/>
                  <a:pt x="42207" y="27236"/>
                  <a:pt x="42207" y="27234"/>
                </a:cubicBezTo>
                <a:lnTo>
                  <a:pt x="36746" y="27234"/>
                </a:lnTo>
                <a:cubicBezTo>
                  <a:pt x="36734" y="27234"/>
                  <a:pt x="36722" y="27229"/>
                  <a:pt x="36712" y="27219"/>
                </a:cubicBezTo>
                <a:cubicBezTo>
                  <a:pt x="36702" y="27209"/>
                  <a:pt x="36700" y="27197"/>
                  <a:pt x="36700" y="27185"/>
                </a:cubicBezTo>
                <a:cubicBezTo>
                  <a:pt x="36749" y="26542"/>
                  <a:pt x="36797" y="25873"/>
                  <a:pt x="36848" y="25225"/>
                </a:cubicBezTo>
                <a:cubicBezTo>
                  <a:pt x="36897" y="24601"/>
                  <a:pt x="36943" y="23978"/>
                  <a:pt x="36989" y="23359"/>
                </a:cubicBezTo>
                <a:cubicBezTo>
                  <a:pt x="36998" y="23330"/>
                  <a:pt x="37015" y="23313"/>
                  <a:pt x="37040" y="23313"/>
                </a:cubicBezTo>
                <a:lnTo>
                  <a:pt x="42409" y="23301"/>
                </a:lnTo>
                <a:close/>
                <a:moveTo>
                  <a:pt x="42243" y="27299"/>
                </a:moveTo>
                <a:cubicBezTo>
                  <a:pt x="42252" y="27299"/>
                  <a:pt x="42260" y="27301"/>
                  <a:pt x="42268" y="27306"/>
                </a:cubicBezTo>
                <a:cubicBezTo>
                  <a:pt x="42280" y="27316"/>
                  <a:pt x="42290" y="27331"/>
                  <a:pt x="42290" y="27345"/>
                </a:cubicBezTo>
                <a:lnTo>
                  <a:pt x="42149" y="30730"/>
                </a:lnTo>
                <a:cubicBezTo>
                  <a:pt x="42149" y="30749"/>
                  <a:pt x="42137" y="30764"/>
                  <a:pt x="42120" y="30771"/>
                </a:cubicBezTo>
                <a:cubicBezTo>
                  <a:pt x="42113" y="30773"/>
                  <a:pt x="42108" y="30773"/>
                  <a:pt x="42105" y="30773"/>
                </a:cubicBezTo>
                <a:cubicBezTo>
                  <a:pt x="42093" y="30773"/>
                  <a:pt x="42081" y="30766"/>
                  <a:pt x="42071" y="30761"/>
                </a:cubicBezTo>
                <a:cubicBezTo>
                  <a:pt x="42059" y="30749"/>
                  <a:pt x="42050" y="30742"/>
                  <a:pt x="42040" y="30742"/>
                </a:cubicBezTo>
                <a:lnTo>
                  <a:pt x="42037" y="30742"/>
                </a:lnTo>
                <a:lnTo>
                  <a:pt x="36499" y="30482"/>
                </a:lnTo>
                <a:cubicBezTo>
                  <a:pt x="36487" y="30482"/>
                  <a:pt x="36474" y="30475"/>
                  <a:pt x="36467" y="30468"/>
                </a:cubicBezTo>
                <a:cubicBezTo>
                  <a:pt x="36457" y="30458"/>
                  <a:pt x="36455" y="30446"/>
                  <a:pt x="36455" y="30434"/>
                </a:cubicBezTo>
                <a:cubicBezTo>
                  <a:pt x="36482" y="30062"/>
                  <a:pt x="36511" y="29672"/>
                  <a:pt x="36542" y="29269"/>
                </a:cubicBezTo>
                <a:cubicBezTo>
                  <a:pt x="36588" y="28655"/>
                  <a:pt x="36637" y="28012"/>
                  <a:pt x="36688" y="27350"/>
                </a:cubicBezTo>
                <a:cubicBezTo>
                  <a:pt x="36695" y="27328"/>
                  <a:pt x="36715" y="27311"/>
                  <a:pt x="36739" y="27311"/>
                </a:cubicBezTo>
                <a:lnTo>
                  <a:pt x="42215" y="27311"/>
                </a:lnTo>
                <a:cubicBezTo>
                  <a:pt x="42217" y="27306"/>
                  <a:pt x="42219" y="27306"/>
                  <a:pt x="42222" y="27304"/>
                </a:cubicBezTo>
                <a:cubicBezTo>
                  <a:pt x="42229" y="27301"/>
                  <a:pt x="42236" y="27299"/>
                  <a:pt x="42243" y="27299"/>
                </a:cubicBezTo>
                <a:close/>
                <a:moveTo>
                  <a:pt x="11031" y="25001"/>
                </a:moveTo>
                <a:cubicBezTo>
                  <a:pt x="11034" y="25001"/>
                  <a:pt x="11036" y="25001"/>
                  <a:pt x="11039" y="25002"/>
                </a:cubicBezTo>
                <a:lnTo>
                  <a:pt x="13019" y="25450"/>
                </a:lnTo>
                <a:cubicBezTo>
                  <a:pt x="13041" y="25458"/>
                  <a:pt x="13055" y="25475"/>
                  <a:pt x="13055" y="25499"/>
                </a:cubicBezTo>
                <a:lnTo>
                  <a:pt x="12648" y="31077"/>
                </a:lnTo>
                <a:cubicBezTo>
                  <a:pt x="12645" y="31101"/>
                  <a:pt x="12628" y="31120"/>
                  <a:pt x="12604" y="31120"/>
                </a:cubicBezTo>
                <a:lnTo>
                  <a:pt x="12599" y="31120"/>
                </a:lnTo>
                <a:lnTo>
                  <a:pt x="10775" y="30994"/>
                </a:lnTo>
                <a:cubicBezTo>
                  <a:pt x="10751" y="30992"/>
                  <a:pt x="10731" y="30975"/>
                  <a:pt x="10731" y="30946"/>
                </a:cubicBezTo>
                <a:lnTo>
                  <a:pt x="10986" y="25045"/>
                </a:lnTo>
                <a:cubicBezTo>
                  <a:pt x="10986" y="25033"/>
                  <a:pt x="10993" y="25019"/>
                  <a:pt x="11003" y="25011"/>
                </a:cubicBezTo>
                <a:cubicBezTo>
                  <a:pt x="11012" y="25004"/>
                  <a:pt x="11021" y="25001"/>
                  <a:pt x="11031" y="25001"/>
                </a:cubicBezTo>
                <a:close/>
                <a:moveTo>
                  <a:pt x="36494" y="30562"/>
                </a:moveTo>
                <a:lnTo>
                  <a:pt x="42040" y="30822"/>
                </a:lnTo>
                <a:cubicBezTo>
                  <a:pt x="42050" y="30822"/>
                  <a:pt x="42059" y="30819"/>
                  <a:pt x="42062" y="30812"/>
                </a:cubicBezTo>
                <a:cubicBezTo>
                  <a:pt x="42071" y="30801"/>
                  <a:pt x="42085" y="30796"/>
                  <a:pt x="42099" y="30796"/>
                </a:cubicBezTo>
                <a:cubicBezTo>
                  <a:pt x="42104" y="30796"/>
                  <a:pt x="42108" y="30796"/>
                  <a:pt x="42113" y="30798"/>
                </a:cubicBezTo>
                <a:cubicBezTo>
                  <a:pt x="42132" y="30805"/>
                  <a:pt x="42144" y="30822"/>
                  <a:pt x="42144" y="30844"/>
                </a:cubicBezTo>
                <a:lnTo>
                  <a:pt x="42004" y="34228"/>
                </a:lnTo>
                <a:cubicBezTo>
                  <a:pt x="42001" y="34255"/>
                  <a:pt x="41984" y="34274"/>
                  <a:pt x="41960" y="34274"/>
                </a:cubicBezTo>
                <a:lnTo>
                  <a:pt x="36217" y="34228"/>
                </a:lnTo>
                <a:cubicBezTo>
                  <a:pt x="36205" y="34228"/>
                  <a:pt x="36193" y="34221"/>
                  <a:pt x="36186" y="34214"/>
                </a:cubicBezTo>
                <a:cubicBezTo>
                  <a:pt x="36176" y="34204"/>
                  <a:pt x="36174" y="34192"/>
                  <a:pt x="36174" y="34180"/>
                </a:cubicBezTo>
                <a:lnTo>
                  <a:pt x="36193" y="33903"/>
                </a:lnTo>
                <a:cubicBezTo>
                  <a:pt x="36239" y="33330"/>
                  <a:pt x="36331" y="32134"/>
                  <a:pt x="36445" y="30604"/>
                </a:cubicBezTo>
                <a:cubicBezTo>
                  <a:pt x="36448" y="30579"/>
                  <a:pt x="36470" y="30562"/>
                  <a:pt x="36494" y="30562"/>
                </a:cubicBezTo>
                <a:close/>
                <a:moveTo>
                  <a:pt x="36858" y="13131"/>
                </a:moveTo>
                <a:lnTo>
                  <a:pt x="44010" y="13206"/>
                </a:lnTo>
                <a:cubicBezTo>
                  <a:pt x="44022" y="13206"/>
                  <a:pt x="44034" y="13211"/>
                  <a:pt x="44041" y="13221"/>
                </a:cubicBezTo>
                <a:cubicBezTo>
                  <a:pt x="44051" y="13230"/>
                  <a:pt x="44054" y="13242"/>
                  <a:pt x="44054" y="13255"/>
                </a:cubicBezTo>
                <a:lnTo>
                  <a:pt x="43685" y="34214"/>
                </a:lnTo>
                <a:cubicBezTo>
                  <a:pt x="43685" y="34238"/>
                  <a:pt x="43665" y="34257"/>
                  <a:pt x="43641" y="34257"/>
                </a:cubicBezTo>
                <a:lnTo>
                  <a:pt x="42130" y="34281"/>
                </a:lnTo>
                <a:cubicBezTo>
                  <a:pt x="42118" y="34281"/>
                  <a:pt x="42105" y="34277"/>
                  <a:pt x="42096" y="34267"/>
                </a:cubicBezTo>
                <a:cubicBezTo>
                  <a:pt x="42086" y="34257"/>
                  <a:pt x="42084" y="34245"/>
                  <a:pt x="42084" y="34233"/>
                </a:cubicBezTo>
                <a:lnTo>
                  <a:pt x="42894" y="14824"/>
                </a:lnTo>
                <a:cubicBezTo>
                  <a:pt x="42894" y="14819"/>
                  <a:pt x="42889" y="14807"/>
                  <a:pt x="42884" y="14798"/>
                </a:cubicBezTo>
                <a:cubicBezTo>
                  <a:pt x="42872" y="14785"/>
                  <a:pt x="42862" y="14783"/>
                  <a:pt x="42853" y="14783"/>
                </a:cubicBezTo>
                <a:lnTo>
                  <a:pt x="37620" y="14715"/>
                </a:lnTo>
                <a:cubicBezTo>
                  <a:pt x="37600" y="14715"/>
                  <a:pt x="37583" y="14732"/>
                  <a:pt x="37581" y="14751"/>
                </a:cubicBezTo>
                <a:cubicBezTo>
                  <a:pt x="37561" y="14926"/>
                  <a:pt x="36829" y="24565"/>
                  <a:pt x="36387" y="30325"/>
                </a:cubicBezTo>
                <a:lnTo>
                  <a:pt x="36373" y="30516"/>
                </a:lnTo>
                <a:lnTo>
                  <a:pt x="36373" y="30519"/>
                </a:lnTo>
                <a:cubicBezTo>
                  <a:pt x="36225" y="32493"/>
                  <a:pt x="36106" y="34051"/>
                  <a:pt x="36091" y="34264"/>
                </a:cubicBezTo>
                <a:lnTo>
                  <a:pt x="36091" y="34267"/>
                </a:lnTo>
                <a:cubicBezTo>
                  <a:pt x="36091" y="34267"/>
                  <a:pt x="36091" y="34274"/>
                  <a:pt x="36101" y="34281"/>
                </a:cubicBezTo>
                <a:cubicBezTo>
                  <a:pt x="36108" y="34298"/>
                  <a:pt x="36113" y="34315"/>
                  <a:pt x="36103" y="34330"/>
                </a:cubicBezTo>
                <a:cubicBezTo>
                  <a:pt x="36094" y="34347"/>
                  <a:pt x="36079" y="34354"/>
                  <a:pt x="36064" y="34354"/>
                </a:cubicBezTo>
                <a:lnTo>
                  <a:pt x="34720" y="34376"/>
                </a:lnTo>
                <a:cubicBezTo>
                  <a:pt x="34708" y="34376"/>
                  <a:pt x="34696" y="34371"/>
                  <a:pt x="34686" y="34364"/>
                </a:cubicBezTo>
                <a:cubicBezTo>
                  <a:pt x="34677" y="34354"/>
                  <a:pt x="34674" y="34342"/>
                  <a:pt x="34674" y="34330"/>
                </a:cubicBezTo>
                <a:cubicBezTo>
                  <a:pt x="34674" y="34323"/>
                  <a:pt x="34677" y="34315"/>
                  <a:pt x="34677" y="34311"/>
                </a:cubicBezTo>
                <a:lnTo>
                  <a:pt x="36812" y="13170"/>
                </a:lnTo>
                <a:cubicBezTo>
                  <a:pt x="36817" y="13145"/>
                  <a:pt x="36834" y="13131"/>
                  <a:pt x="36858" y="13131"/>
                </a:cubicBezTo>
                <a:close/>
                <a:moveTo>
                  <a:pt x="34529" y="14824"/>
                </a:moveTo>
                <a:cubicBezTo>
                  <a:pt x="34534" y="14824"/>
                  <a:pt x="34539" y="14825"/>
                  <a:pt x="34543" y="14827"/>
                </a:cubicBezTo>
                <a:cubicBezTo>
                  <a:pt x="34563" y="14834"/>
                  <a:pt x="34575" y="14851"/>
                  <a:pt x="34575" y="14873"/>
                </a:cubicBezTo>
                <a:lnTo>
                  <a:pt x="33270" y="34357"/>
                </a:lnTo>
                <a:cubicBezTo>
                  <a:pt x="33270" y="34383"/>
                  <a:pt x="33253" y="34400"/>
                  <a:pt x="33228" y="34400"/>
                </a:cubicBezTo>
                <a:lnTo>
                  <a:pt x="27423" y="34476"/>
                </a:lnTo>
                <a:cubicBezTo>
                  <a:pt x="27411" y="34476"/>
                  <a:pt x="27398" y="34471"/>
                  <a:pt x="27391" y="34463"/>
                </a:cubicBezTo>
                <a:cubicBezTo>
                  <a:pt x="27381" y="34456"/>
                  <a:pt x="27379" y="34442"/>
                  <a:pt x="27379" y="34432"/>
                </a:cubicBezTo>
                <a:lnTo>
                  <a:pt x="27610" y="20974"/>
                </a:lnTo>
                <a:cubicBezTo>
                  <a:pt x="27610" y="20950"/>
                  <a:pt x="27629" y="20928"/>
                  <a:pt x="27653" y="20928"/>
                </a:cubicBezTo>
                <a:lnTo>
                  <a:pt x="29987" y="20928"/>
                </a:lnTo>
                <a:cubicBezTo>
                  <a:pt x="29994" y="20928"/>
                  <a:pt x="30011" y="20926"/>
                  <a:pt x="30019" y="20914"/>
                </a:cubicBezTo>
                <a:lnTo>
                  <a:pt x="34492" y="14844"/>
                </a:lnTo>
                <a:cubicBezTo>
                  <a:pt x="34501" y="14831"/>
                  <a:pt x="34516" y="14824"/>
                  <a:pt x="34529" y="14824"/>
                </a:cubicBezTo>
                <a:close/>
                <a:moveTo>
                  <a:pt x="24856" y="18820"/>
                </a:moveTo>
                <a:cubicBezTo>
                  <a:pt x="24880" y="18820"/>
                  <a:pt x="24900" y="18837"/>
                  <a:pt x="24904" y="18861"/>
                </a:cubicBezTo>
                <a:lnTo>
                  <a:pt x="26008" y="34446"/>
                </a:lnTo>
                <a:cubicBezTo>
                  <a:pt x="26008" y="34459"/>
                  <a:pt x="26001" y="34471"/>
                  <a:pt x="25991" y="34480"/>
                </a:cubicBezTo>
                <a:cubicBezTo>
                  <a:pt x="25984" y="34488"/>
                  <a:pt x="25972" y="34495"/>
                  <a:pt x="25960" y="34495"/>
                </a:cubicBezTo>
                <a:lnTo>
                  <a:pt x="19002" y="34590"/>
                </a:lnTo>
                <a:cubicBezTo>
                  <a:pt x="18990" y="34590"/>
                  <a:pt x="18977" y="34582"/>
                  <a:pt x="18968" y="34573"/>
                </a:cubicBezTo>
                <a:cubicBezTo>
                  <a:pt x="18960" y="34565"/>
                  <a:pt x="18956" y="34553"/>
                  <a:pt x="18956" y="34541"/>
                </a:cubicBezTo>
                <a:lnTo>
                  <a:pt x="19608" y="19070"/>
                </a:lnTo>
                <a:cubicBezTo>
                  <a:pt x="19608" y="19046"/>
                  <a:pt x="19630" y="19029"/>
                  <a:pt x="19652" y="19029"/>
                </a:cubicBezTo>
                <a:lnTo>
                  <a:pt x="24856" y="18820"/>
                </a:lnTo>
                <a:close/>
                <a:moveTo>
                  <a:pt x="13160" y="25474"/>
                </a:moveTo>
                <a:cubicBezTo>
                  <a:pt x="13164" y="25474"/>
                  <a:pt x="13167" y="25474"/>
                  <a:pt x="13169" y="25475"/>
                </a:cubicBezTo>
                <a:lnTo>
                  <a:pt x="15329" y="25911"/>
                </a:lnTo>
                <a:cubicBezTo>
                  <a:pt x="15350" y="25916"/>
                  <a:pt x="15365" y="25936"/>
                  <a:pt x="15365" y="25958"/>
                </a:cubicBezTo>
                <a:lnTo>
                  <a:pt x="15120" y="31283"/>
                </a:lnTo>
                <a:cubicBezTo>
                  <a:pt x="15120" y="31302"/>
                  <a:pt x="15108" y="31319"/>
                  <a:pt x="15091" y="31326"/>
                </a:cubicBezTo>
                <a:cubicBezTo>
                  <a:pt x="15108" y="31331"/>
                  <a:pt x="15118" y="31351"/>
                  <a:pt x="15118" y="31368"/>
                </a:cubicBezTo>
                <a:lnTo>
                  <a:pt x="14970" y="34597"/>
                </a:lnTo>
                <a:cubicBezTo>
                  <a:pt x="14972" y="34626"/>
                  <a:pt x="14950" y="34643"/>
                  <a:pt x="14926" y="34643"/>
                </a:cubicBezTo>
                <a:lnTo>
                  <a:pt x="12522" y="34674"/>
                </a:lnTo>
                <a:cubicBezTo>
                  <a:pt x="12509" y="34674"/>
                  <a:pt x="12497" y="34667"/>
                  <a:pt x="12488" y="34657"/>
                </a:cubicBezTo>
                <a:cubicBezTo>
                  <a:pt x="12478" y="34650"/>
                  <a:pt x="12476" y="34638"/>
                  <a:pt x="12476" y="34626"/>
                </a:cubicBezTo>
                <a:lnTo>
                  <a:pt x="12713" y="31254"/>
                </a:lnTo>
                <a:cubicBezTo>
                  <a:pt x="12716" y="31229"/>
                  <a:pt x="12738" y="31210"/>
                  <a:pt x="12762" y="31210"/>
                </a:cubicBezTo>
                <a:lnTo>
                  <a:pt x="15006" y="31360"/>
                </a:lnTo>
                <a:cubicBezTo>
                  <a:pt x="15013" y="31360"/>
                  <a:pt x="15023" y="31358"/>
                  <a:pt x="15035" y="31341"/>
                </a:cubicBezTo>
                <a:cubicBezTo>
                  <a:pt x="15042" y="31331"/>
                  <a:pt x="15050" y="31324"/>
                  <a:pt x="15057" y="31322"/>
                </a:cubicBezTo>
                <a:cubicBezTo>
                  <a:pt x="15047" y="31319"/>
                  <a:pt x="15042" y="31314"/>
                  <a:pt x="15035" y="31305"/>
                </a:cubicBezTo>
                <a:cubicBezTo>
                  <a:pt x="15023" y="31283"/>
                  <a:pt x="15013" y="31283"/>
                  <a:pt x="15011" y="31283"/>
                </a:cubicBezTo>
                <a:lnTo>
                  <a:pt x="15008" y="31283"/>
                </a:lnTo>
                <a:lnTo>
                  <a:pt x="12767" y="31132"/>
                </a:lnTo>
                <a:cubicBezTo>
                  <a:pt x="12755" y="31132"/>
                  <a:pt x="12742" y="31125"/>
                  <a:pt x="12738" y="31115"/>
                </a:cubicBezTo>
                <a:cubicBezTo>
                  <a:pt x="12728" y="31108"/>
                  <a:pt x="12725" y="31094"/>
                  <a:pt x="12725" y="31084"/>
                </a:cubicBezTo>
                <a:lnTo>
                  <a:pt x="13116" y="25518"/>
                </a:lnTo>
                <a:cubicBezTo>
                  <a:pt x="13116" y="25506"/>
                  <a:pt x="13121" y="25494"/>
                  <a:pt x="13133" y="25484"/>
                </a:cubicBezTo>
                <a:cubicBezTo>
                  <a:pt x="13140" y="25477"/>
                  <a:pt x="13151" y="25474"/>
                  <a:pt x="13160" y="25474"/>
                </a:cubicBezTo>
                <a:close/>
                <a:moveTo>
                  <a:pt x="10775" y="31072"/>
                </a:moveTo>
                <a:lnTo>
                  <a:pt x="12594" y="31195"/>
                </a:lnTo>
                <a:cubicBezTo>
                  <a:pt x="12607" y="31195"/>
                  <a:pt x="12619" y="31200"/>
                  <a:pt x="12624" y="31210"/>
                </a:cubicBezTo>
                <a:cubicBezTo>
                  <a:pt x="12633" y="31220"/>
                  <a:pt x="12636" y="31232"/>
                  <a:pt x="12636" y="31244"/>
                </a:cubicBezTo>
                <a:lnTo>
                  <a:pt x="12400" y="34633"/>
                </a:lnTo>
                <a:cubicBezTo>
                  <a:pt x="12398" y="34657"/>
                  <a:pt x="12376" y="34679"/>
                  <a:pt x="12354" y="34679"/>
                </a:cubicBezTo>
                <a:lnTo>
                  <a:pt x="10620" y="34706"/>
                </a:lnTo>
                <a:cubicBezTo>
                  <a:pt x="10607" y="34706"/>
                  <a:pt x="10595" y="34701"/>
                  <a:pt x="10586" y="34691"/>
                </a:cubicBezTo>
                <a:cubicBezTo>
                  <a:pt x="10576" y="34682"/>
                  <a:pt x="10573" y="34670"/>
                  <a:pt x="10573" y="34657"/>
                </a:cubicBezTo>
                <a:lnTo>
                  <a:pt x="10726" y="31115"/>
                </a:lnTo>
                <a:cubicBezTo>
                  <a:pt x="10726" y="31103"/>
                  <a:pt x="10731" y="31091"/>
                  <a:pt x="10741" y="31084"/>
                </a:cubicBezTo>
                <a:cubicBezTo>
                  <a:pt x="10751" y="31074"/>
                  <a:pt x="10763" y="31072"/>
                  <a:pt x="10775" y="31072"/>
                </a:cubicBezTo>
                <a:close/>
                <a:moveTo>
                  <a:pt x="13621" y="171"/>
                </a:moveTo>
                <a:cubicBezTo>
                  <a:pt x="13630" y="171"/>
                  <a:pt x="13639" y="175"/>
                  <a:pt x="13645" y="180"/>
                </a:cubicBezTo>
                <a:cubicBezTo>
                  <a:pt x="13657" y="190"/>
                  <a:pt x="13664" y="205"/>
                  <a:pt x="13664" y="219"/>
                </a:cubicBezTo>
                <a:lnTo>
                  <a:pt x="13266" y="4559"/>
                </a:lnTo>
                <a:cubicBezTo>
                  <a:pt x="13266" y="4574"/>
                  <a:pt x="13274" y="4593"/>
                  <a:pt x="13293" y="4598"/>
                </a:cubicBezTo>
                <a:lnTo>
                  <a:pt x="17954" y="5967"/>
                </a:lnTo>
                <a:cubicBezTo>
                  <a:pt x="17971" y="5974"/>
                  <a:pt x="17985" y="5991"/>
                  <a:pt x="17985" y="6013"/>
                </a:cubicBezTo>
                <a:lnTo>
                  <a:pt x="17677" y="34565"/>
                </a:lnTo>
                <a:cubicBezTo>
                  <a:pt x="17675" y="34585"/>
                  <a:pt x="17655" y="34607"/>
                  <a:pt x="17631" y="34607"/>
                </a:cubicBezTo>
                <a:lnTo>
                  <a:pt x="15098" y="34641"/>
                </a:lnTo>
                <a:cubicBezTo>
                  <a:pt x="15086" y="34641"/>
                  <a:pt x="15074" y="34633"/>
                  <a:pt x="15064" y="34626"/>
                </a:cubicBezTo>
                <a:cubicBezTo>
                  <a:pt x="15057" y="34616"/>
                  <a:pt x="15054" y="34604"/>
                  <a:pt x="15054" y="34592"/>
                </a:cubicBezTo>
                <a:lnTo>
                  <a:pt x="16255" y="8480"/>
                </a:lnTo>
                <a:cubicBezTo>
                  <a:pt x="16255" y="8463"/>
                  <a:pt x="16246" y="8448"/>
                  <a:pt x="16231" y="8441"/>
                </a:cubicBezTo>
                <a:lnTo>
                  <a:pt x="11689" y="6908"/>
                </a:lnTo>
                <a:cubicBezTo>
                  <a:pt x="11687" y="6944"/>
                  <a:pt x="11685" y="7000"/>
                  <a:pt x="11682" y="7092"/>
                </a:cubicBezTo>
                <a:lnTo>
                  <a:pt x="10671" y="30958"/>
                </a:lnTo>
                <a:lnTo>
                  <a:pt x="10671" y="30963"/>
                </a:lnTo>
                <a:cubicBezTo>
                  <a:pt x="10666" y="31001"/>
                  <a:pt x="10663" y="31043"/>
                  <a:pt x="10663" y="31084"/>
                </a:cubicBezTo>
                <a:cubicBezTo>
                  <a:pt x="10666" y="31089"/>
                  <a:pt x="10668" y="31098"/>
                  <a:pt x="10666" y="31103"/>
                </a:cubicBezTo>
                <a:lnTo>
                  <a:pt x="10513" y="34662"/>
                </a:lnTo>
                <a:cubicBezTo>
                  <a:pt x="10513" y="34687"/>
                  <a:pt x="10493" y="34704"/>
                  <a:pt x="10469" y="34704"/>
                </a:cubicBezTo>
                <a:lnTo>
                  <a:pt x="7327" y="34755"/>
                </a:lnTo>
                <a:cubicBezTo>
                  <a:pt x="7315" y="34755"/>
                  <a:pt x="7301" y="34750"/>
                  <a:pt x="7293" y="34740"/>
                </a:cubicBezTo>
                <a:cubicBezTo>
                  <a:pt x="7284" y="34730"/>
                  <a:pt x="7281" y="34718"/>
                  <a:pt x="7281" y="34704"/>
                </a:cubicBezTo>
                <a:lnTo>
                  <a:pt x="10714" y="1328"/>
                </a:lnTo>
                <a:cubicBezTo>
                  <a:pt x="10717" y="1309"/>
                  <a:pt x="10726" y="1296"/>
                  <a:pt x="10741" y="1292"/>
                </a:cubicBezTo>
                <a:lnTo>
                  <a:pt x="13604" y="176"/>
                </a:lnTo>
                <a:cubicBezTo>
                  <a:pt x="13609" y="173"/>
                  <a:pt x="13616" y="171"/>
                  <a:pt x="13621" y="171"/>
                </a:cubicBezTo>
                <a:close/>
                <a:moveTo>
                  <a:pt x="12607" y="368"/>
                </a:moveTo>
                <a:cubicBezTo>
                  <a:pt x="12625" y="368"/>
                  <a:pt x="12640" y="381"/>
                  <a:pt x="12648" y="399"/>
                </a:cubicBezTo>
                <a:cubicBezTo>
                  <a:pt x="12655" y="423"/>
                  <a:pt x="12643" y="447"/>
                  <a:pt x="12621" y="455"/>
                </a:cubicBezTo>
                <a:lnTo>
                  <a:pt x="10634" y="1233"/>
                </a:lnTo>
                <a:lnTo>
                  <a:pt x="7187" y="34723"/>
                </a:lnTo>
                <a:cubicBezTo>
                  <a:pt x="7182" y="34747"/>
                  <a:pt x="7162" y="34764"/>
                  <a:pt x="7138" y="34764"/>
                </a:cubicBezTo>
                <a:lnTo>
                  <a:pt x="886" y="34869"/>
                </a:lnTo>
                <a:cubicBezTo>
                  <a:pt x="874" y="34869"/>
                  <a:pt x="857" y="34861"/>
                  <a:pt x="852" y="34852"/>
                </a:cubicBezTo>
                <a:cubicBezTo>
                  <a:pt x="842" y="34844"/>
                  <a:pt x="840" y="34827"/>
                  <a:pt x="842" y="34815"/>
                </a:cubicBezTo>
                <a:lnTo>
                  <a:pt x="6922" y="1728"/>
                </a:lnTo>
                <a:cubicBezTo>
                  <a:pt x="6927" y="1709"/>
                  <a:pt x="6942" y="1694"/>
                  <a:pt x="6956" y="1692"/>
                </a:cubicBezTo>
                <a:lnTo>
                  <a:pt x="12594" y="370"/>
                </a:lnTo>
                <a:cubicBezTo>
                  <a:pt x="12599" y="368"/>
                  <a:pt x="12603" y="368"/>
                  <a:pt x="12607" y="368"/>
                </a:cubicBezTo>
                <a:close/>
                <a:moveTo>
                  <a:pt x="13771" y="1"/>
                </a:moveTo>
                <a:lnTo>
                  <a:pt x="6842" y="1621"/>
                </a:lnTo>
                <a:lnTo>
                  <a:pt x="748" y="34786"/>
                </a:lnTo>
                <a:cubicBezTo>
                  <a:pt x="760" y="34796"/>
                  <a:pt x="770" y="34810"/>
                  <a:pt x="770" y="34827"/>
                </a:cubicBezTo>
                <a:cubicBezTo>
                  <a:pt x="767" y="34852"/>
                  <a:pt x="748" y="34871"/>
                  <a:pt x="724" y="34871"/>
                </a:cubicBezTo>
                <a:lnTo>
                  <a:pt x="64" y="34883"/>
                </a:lnTo>
                <a:cubicBezTo>
                  <a:pt x="52" y="34905"/>
                  <a:pt x="27" y="34922"/>
                  <a:pt x="1" y="34941"/>
                </a:cubicBezTo>
                <a:lnTo>
                  <a:pt x="44301" y="34337"/>
                </a:lnTo>
                <a:cubicBezTo>
                  <a:pt x="44299" y="34330"/>
                  <a:pt x="44282" y="34269"/>
                  <a:pt x="44279" y="34245"/>
                </a:cubicBezTo>
                <a:lnTo>
                  <a:pt x="43852" y="34252"/>
                </a:lnTo>
                <a:cubicBezTo>
                  <a:pt x="43840" y="34252"/>
                  <a:pt x="43828" y="34245"/>
                  <a:pt x="43818" y="34240"/>
                </a:cubicBezTo>
                <a:cubicBezTo>
                  <a:pt x="43809" y="34231"/>
                  <a:pt x="43806" y="34218"/>
                  <a:pt x="43806" y="34206"/>
                </a:cubicBezTo>
                <a:lnTo>
                  <a:pt x="44136" y="13170"/>
                </a:lnTo>
                <a:cubicBezTo>
                  <a:pt x="44136" y="13160"/>
                  <a:pt x="44134" y="13150"/>
                  <a:pt x="44124" y="13138"/>
                </a:cubicBezTo>
                <a:cubicBezTo>
                  <a:pt x="44112" y="13126"/>
                  <a:pt x="44102" y="13126"/>
                  <a:pt x="44097" y="13126"/>
                </a:cubicBezTo>
                <a:lnTo>
                  <a:pt x="43270" y="13121"/>
                </a:lnTo>
                <a:cubicBezTo>
                  <a:pt x="43253" y="13121"/>
                  <a:pt x="43238" y="13111"/>
                  <a:pt x="43229" y="13099"/>
                </a:cubicBezTo>
                <a:cubicBezTo>
                  <a:pt x="43221" y="13087"/>
                  <a:pt x="43221" y="13070"/>
                  <a:pt x="43226" y="13058"/>
                </a:cubicBezTo>
                <a:cubicBezTo>
                  <a:pt x="43226" y="13058"/>
                  <a:pt x="43226" y="13053"/>
                  <a:pt x="43229" y="13053"/>
                </a:cubicBezTo>
                <a:lnTo>
                  <a:pt x="43185" y="8677"/>
                </a:lnTo>
                <a:cubicBezTo>
                  <a:pt x="43185" y="8657"/>
                  <a:pt x="43173" y="8645"/>
                  <a:pt x="43153" y="8640"/>
                </a:cubicBezTo>
                <a:lnTo>
                  <a:pt x="43090" y="8626"/>
                </a:lnTo>
                <a:lnTo>
                  <a:pt x="41919" y="8359"/>
                </a:lnTo>
                <a:cubicBezTo>
                  <a:pt x="41899" y="8354"/>
                  <a:pt x="41887" y="8337"/>
                  <a:pt x="41882" y="8317"/>
                </a:cubicBezTo>
                <a:lnTo>
                  <a:pt x="41681" y="3667"/>
                </a:lnTo>
                <a:lnTo>
                  <a:pt x="39376" y="2936"/>
                </a:lnTo>
                <a:lnTo>
                  <a:pt x="39012" y="8584"/>
                </a:lnTo>
                <a:cubicBezTo>
                  <a:pt x="39012" y="8596"/>
                  <a:pt x="39005" y="8609"/>
                  <a:pt x="38995" y="8616"/>
                </a:cubicBezTo>
                <a:cubicBezTo>
                  <a:pt x="38990" y="8623"/>
                  <a:pt x="38980" y="8626"/>
                  <a:pt x="38970" y="8626"/>
                </a:cubicBezTo>
                <a:cubicBezTo>
                  <a:pt x="38967" y="8626"/>
                  <a:pt x="38964" y="8626"/>
                  <a:pt x="38961" y="8626"/>
                </a:cubicBezTo>
                <a:lnTo>
                  <a:pt x="37695" y="8480"/>
                </a:lnTo>
                <a:cubicBezTo>
                  <a:pt x="37685" y="8480"/>
                  <a:pt x="37673" y="8480"/>
                  <a:pt x="37668" y="8487"/>
                </a:cubicBezTo>
                <a:cubicBezTo>
                  <a:pt x="37656" y="8499"/>
                  <a:pt x="37654" y="8507"/>
                  <a:pt x="37654" y="8516"/>
                </a:cubicBezTo>
                <a:lnTo>
                  <a:pt x="37654" y="12949"/>
                </a:lnTo>
                <a:cubicBezTo>
                  <a:pt x="37654" y="12963"/>
                  <a:pt x="37668" y="12971"/>
                  <a:pt x="37673" y="12976"/>
                </a:cubicBezTo>
                <a:cubicBezTo>
                  <a:pt x="37680" y="12978"/>
                  <a:pt x="37685" y="12980"/>
                  <a:pt x="37690" y="12988"/>
                </a:cubicBezTo>
                <a:cubicBezTo>
                  <a:pt x="37692" y="12983"/>
                  <a:pt x="37697" y="12980"/>
                  <a:pt x="37704" y="12978"/>
                </a:cubicBezTo>
                <a:cubicBezTo>
                  <a:pt x="37717" y="12971"/>
                  <a:pt x="37731" y="12963"/>
                  <a:pt x="37731" y="12949"/>
                </a:cubicBezTo>
                <a:lnTo>
                  <a:pt x="37731" y="8613"/>
                </a:lnTo>
                <a:cubicBezTo>
                  <a:pt x="37731" y="8601"/>
                  <a:pt x="37738" y="8589"/>
                  <a:pt x="37746" y="8579"/>
                </a:cubicBezTo>
                <a:cubicBezTo>
                  <a:pt x="37755" y="8572"/>
                  <a:pt x="37770" y="8567"/>
                  <a:pt x="37782" y="8567"/>
                </a:cubicBezTo>
                <a:lnTo>
                  <a:pt x="39039" y="8713"/>
                </a:lnTo>
                <a:cubicBezTo>
                  <a:pt x="39042" y="8714"/>
                  <a:pt x="39046" y="8715"/>
                  <a:pt x="39049" y="8715"/>
                </a:cubicBezTo>
                <a:cubicBezTo>
                  <a:pt x="39056" y="8715"/>
                  <a:pt x="39062" y="8712"/>
                  <a:pt x="39066" y="8708"/>
                </a:cubicBezTo>
                <a:lnTo>
                  <a:pt x="39073" y="8701"/>
                </a:lnTo>
                <a:cubicBezTo>
                  <a:pt x="39078" y="8696"/>
                  <a:pt x="39080" y="8689"/>
                  <a:pt x="39080" y="8681"/>
                </a:cubicBezTo>
                <a:lnTo>
                  <a:pt x="39439" y="3167"/>
                </a:lnTo>
                <a:cubicBezTo>
                  <a:pt x="39439" y="3152"/>
                  <a:pt x="39446" y="3140"/>
                  <a:pt x="39461" y="3131"/>
                </a:cubicBezTo>
                <a:cubicBezTo>
                  <a:pt x="39468" y="3125"/>
                  <a:pt x="39476" y="3122"/>
                  <a:pt x="39484" y="3122"/>
                </a:cubicBezTo>
                <a:cubicBezTo>
                  <a:pt x="39489" y="3122"/>
                  <a:pt x="39495" y="3124"/>
                  <a:pt x="39500" y="3126"/>
                </a:cubicBezTo>
                <a:lnTo>
                  <a:pt x="41538" y="3822"/>
                </a:lnTo>
                <a:cubicBezTo>
                  <a:pt x="41555" y="3829"/>
                  <a:pt x="41567" y="3844"/>
                  <a:pt x="41567" y="3861"/>
                </a:cubicBezTo>
                <a:lnTo>
                  <a:pt x="41802" y="8381"/>
                </a:lnTo>
                <a:cubicBezTo>
                  <a:pt x="41802" y="8402"/>
                  <a:pt x="41817" y="8415"/>
                  <a:pt x="41831" y="8417"/>
                </a:cubicBezTo>
                <a:lnTo>
                  <a:pt x="43064" y="8696"/>
                </a:lnTo>
                <a:cubicBezTo>
                  <a:pt x="43083" y="8701"/>
                  <a:pt x="43100" y="8720"/>
                  <a:pt x="43100" y="8737"/>
                </a:cubicBezTo>
                <a:lnTo>
                  <a:pt x="43144" y="13051"/>
                </a:lnTo>
                <a:cubicBezTo>
                  <a:pt x="43149" y="13058"/>
                  <a:pt x="43149" y="13063"/>
                  <a:pt x="43149" y="13070"/>
                </a:cubicBezTo>
                <a:cubicBezTo>
                  <a:pt x="43149" y="13080"/>
                  <a:pt x="43141" y="13092"/>
                  <a:pt x="43136" y="13102"/>
                </a:cubicBezTo>
                <a:cubicBezTo>
                  <a:pt x="43127" y="13111"/>
                  <a:pt x="43115" y="13114"/>
                  <a:pt x="43103" y="13114"/>
                </a:cubicBezTo>
                <a:lnTo>
                  <a:pt x="37726" y="13063"/>
                </a:lnTo>
                <a:cubicBezTo>
                  <a:pt x="37709" y="13063"/>
                  <a:pt x="37697" y="13058"/>
                  <a:pt x="37687" y="13046"/>
                </a:cubicBezTo>
                <a:cubicBezTo>
                  <a:pt x="37681" y="13052"/>
                  <a:pt x="37673" y="13059"/>
                  <a:pt x="37662" y="13059"/>
                </a:cubicBezTo>
                <a:cubicBezTo>
                  <a:pt x="37660" y="13059"/>
                  <a:pt x="37658" y="13058"/>
                  <a:pt x="37656" y="13058"/>
                </a:cubicBezTo>
                <a:lnTo>
                  <a:pt x="36778" y="13051"/>
                </a:lnTo>
                <a:cubicBezTo>
                  <a:pt x="36756" y="13051"/>
                  <a:pt x="36741" y="13063"/>
                  <a:pt x="36739" y="13085"/>
                </a:cubicBezTo>
                <a:lnTo>
                  <a:pt x="34592" y="34303"/>
                </a:lnTo>
                <a:cubicBezTo>
                  <a:pt x="34592" y="34303"/>
                  <a:pt x="34592" y="34306"/>
                  <a:pt x="34597" y="34306"/>
                </a:cubicBezTo>
                <a:cubicBezTo>
                  <a:pt x="34597" y="34311"/>
                  <a:pt x="34599" y="34311"/>
                  <a:pt x="34599" y="34313"/>
                </a:cubicBezTo>
                <a:cubicBezTo>
                  <a:pt x="34604" y="34328"/>
                  <a:pt x="34604" y="34342"/>
                  <a:pt x="34597" y="34354"/>
                </a:cubicBezTo>
                <a:cubicBezTo>
                  <a:pt x="34587" y="34366"/>
                  <a:pt x="34575" y="34376"/>
                  <a:pt x="34555" y="34376"/>
                </a:cubicBezTo>
                <a:lnTo>
                  <a:pt x="33391" y="34395"/>
                </a:lnTo>
                <a:cubicBezTo>
                  <a:pt x="33379" y="34395"/>
                  <a:pt x="33367" y="34388"/>
                  <a:pt x="33359" y="34378"/>
                </a:cubicBezTo>
                <a:cubicBezTo>
                  <a:pt x="33350" y="34371"/>
                  <a:pt x="33347" y="34359"/>
                  <a:pt x="33347" y="34347"/>
                </a:cubicBezTo>
                <a:lnTo>
                  <a:pt x="34672" y="14586"/>
                </a:lnTo>
                <a:cubicBezTo>
                  <a:pt x="34674" y="14567"/>
                  <a:pt x="34660" y="14553"/>
                  <a:pt x="34648" y="14545"/>
                </a:cubicBezTo>
                <a:cubicBezTo>
                  <a:pt x="34643" y="14544"/>
                  <a:pt x="34638" y="14543"/>
                  <a:pt x="34633" y="14543"/>
                </a:cubicBezTo>
                <a:cubicBezTo>
                  <a:pt x="34620" y="14543"/>
                  <a:pt x="34609" y="14548"/>
                  <a:pt x="34602" y="14557"/>
                </a:cubicBezTo>
                <a:lnTo>
                  <a:pt x="29980" y="20829"/>
                </a:lnTo>
                <a:cubicBezTo>
                  <a:pt x="29970" y="20841"/>
                  <a:pt x="29958" y="20848"/>
                  <a:pt x="29943" y="20848"/>
                </a:cubicBezTo>
                <a:lnTo>
                  <a:pt x="27566" y="20848"/>
                </a:lnTo>
                <a:cubicBezTo>
                  <a:pt x="27544" y="20848"/>
                  <a:pt x="27527" y="20865"/>
                  <a:pt x="27527" y="20887"/>
                </a:cubicBezTo>
                <a:lnTo>
                  <a:pt x="27297" y="34432"/>
                </a:lnTo>
                <a:cubicBezTo>
                  <a:pt x="27297" y="34456"/>
                  <a:pt x="27275" y="34476"/>
                  <a:pt x="27250" y="34476"/>
                </a:cubicBezTo>
                <a:lnTo>
                  <a:pt x="26125" y="34495"/>
                </a:lnTo>
                <a:cubicBezTo>
                  <a:pt x="26100" y="34495"/>
                  <a:pt x="26083" y="34476"/>
                  <a:pt x="26081" y="34451"/>
                </a:cubicBezTo>
                <a:lnTo>
                  <a:pt x="24970" y="18774"/>
                </a:lnTo>
                <a:cubicBezTo>
                  <a:pt x="24970" y="18754"/>
                  <a:pt x="24948" y="18738"/>
                  <a:pt x="24929" y="18738"/>
                </a:cubicBezTo>
                <a:lnTo>
                  <a:pt x="19567" y="18956"/>
                </a:lnTo>
                <a:cubicBezTo>
                  <a:pt x="19545" y="18958"/>
                  <a:pt x="19531" y="18973"/>
                  <a:pt x="19531" y="18995"/>
                </a:cubicBezTo>
                <a:lnTo>
                  <a:pt x="18876" y="34546"/>
                </a:lnTo>
                <a:cubicBezTo>
                  <a:pt x="18876" y="34570"/>
                  <a:pt x="18854" y="34590"/>
                  <a:pt x="18829" y="34590"/>
                </a:cubicBezTo>
                <a:lnTo>
                  <a:pt x="17798" y="34602"/>
                </a:lnTo>
                <a:cubicBezTo>
                  <a:pt x="17786" y="34602"/>
                  <a:pt x="17774" y="34594"/>
                  <a:pt x="17764" y="34590"/>
                </a:cubicBezTo>
                <a:cubicBezTo>
                  <a:pt x="17755" y="34580"/>
                  <a:pt x="17752" y="34568"/>
                  <a:pt x="17752" y="34556"/>
                </a:cubicBezTo>
                <a:lnTo>
                  <a:pt x="18065" y="5942"/>
                </a:lnTo>
                <a:cubicBezTo>
                  <a:pt x="18065" y="5928"/>
                  <a:pt x="18053" y="5908"/>
                  <a:pt x="18039" y="5906"/>
                </a:cubicBezTo>
                <a:lnTo>
                  <a:pt x="13388" y="4542"/>
                </a:lnTo>
                <a:cubicBezTo>
                  <a:pt x="13368" y="4535"/>
                  <a:pt x="13356" y="4513"/>
                  <a:pt x="13356" y="4494"/>
                </a:cubicBezTo>
                <a:lnTo>
                  <a:pt x="13771" y="1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14" name="Google Shape;1814;p22"/>
          <p:cNvGrpSpPr/>
          <p:nvPr/>
        </p:nvGrpSpPr>
        <p:grpSpPr>
          <a:xfrm>
            <a:off x="7545729" y="68814"/>
            <a:ext cx="1324689" cy="1396749"/>
            <a:chOff x="6682229" y="140814"/>
            <a:chExt cx="1324689" cy="1396749"/>
          </a:xfrm>
        </p:grpSpPr>
        <p:sp>
          <p:nvSpPr>
            <p:cNvPr id="1815" name="Google Shape;1815;p22"/>
            <p:cNvSpPr/>
            <p:nvPr/>
          </p:nvSpPr>
          <p:spPr>
            <a:xfrm rot="-4882955">
              <a:off x="6725500" y="263105"/>
              <a:ext cx="1238149" cy="1152169"/>
            </a:xfrm>
            <a:custGeom>
              <a:avLst/>
              <a:gdLst/>
              <a:ahLst/>
              <a:cxnLst/>
              <a:rect l="l" t="t" r="r" b="b"/>
              <a:pathLst>
                <a:path w="29995" h="27914" extrusionOk="0">
                  <a:moveTo>
                    <a:pt x="14987" y="136"/>
                  </a:moveTo>
                  <a:cubicBezTo>
                    <a:pt x="15293" y="136"/>
                    <a:pt x="15599" y="147"/>
                    <a:pt x="15904" y="168"/>
                  </a:cubicBezTo>
                  <a:cubicBezTo>
                    <a:pt x="19363" y="391"/>
                    <a:pt x="22597" y="1905"/>
                    <a:pt x="25004" y="4433"/>
                  </a:cubicBezTo>
                  <a:cubicBezTo>
                    <a:pt x="26212" y="5702"/>
                    <a:pt x="27153" y="7162"/>
                    <a:pt x="27809" y="8785"/>
                  </a:cubicBezTo>
                  <a:cubicBezTo>
                    <a:pt x="28143" y="9612"/>
                    <a:pt x="28398" y="10486"/>
                    <a:pt x="28568" y="11376"/>
                  </a:cubicBezTo>
                  <a:cubicBezTo>
                    <a:pt x="29994" y="18858"/>
                    <a:pt x="25062" y="26105"/>
                    <a:pt x="17578" y="27527"/>
                  </a:cubicBezTo>
                  <a:cubicBezTo>
                    <a:pt x="16702" y="27693"/>
                    <a:pt x="15824" y="27776"/>
                    <a:pt x="14954" y="27776"/>
                  </a:cubicBezTo>
                  <a:cubicBezTo>
                    <a:pt x="12116" y="27776"/>
                    <a:pt x="9357" y="26899"/>
                    <a:pt x="6988" y="25215"/>
                  </a:cubicBezTo>
                  <a:cubicBezTo>
                    <a:pt x="6117" y="24596"/>
                    <a:pt x="5314" y="23873"/>
                    <a:pt x="4608" y="23063"/>
                  </a:cubicBezTo>
                  <a:cubicBezTo>
                    <a:pt x="3569" y="21884"/>
                    <a:pt x="2749" y="20547"/>
                    <a:pt x="2167" y="19084"/>
                  </a:cubicBezTo>
                  <a:cubicBezTo>
                    <a:pt x="1840" y="18269"/>
                    <a:pt x="1590" y="17415"/>
                    <a:pt x="1422" y="16537"/>
                  </a:cubicBezTo>
                  <a:cubicBezTo>
                    <a:pt x="1" y="9052"/>
                    <a:pt x="4928" y="1805"/>
                    <a:pt x="12413" y="381"/>
                  </a:cubicBezTo>
                  <a:cubicBezTo>
                    <a:pt x="13264" y="219"/>
                    <a:pt x="14128" y="136"/>
                    <a:pt x="14987" y="136"/>
                  </a:cubicBezTo>
                  <a:close/>
                  <a:moveTo>
                    <a:pt x="14997" y="1"/>
                  </a:moveTo>
                  <a:cubicBezTo>
                    <a:pt x="14125" y="1"/>
                    <a:pt x="13250" y="85"/>
                    <a:pt x="12386" y="250"/>
                  </a:cubicBezTo>
                  <a:cubicBezTo>
                    <a:pt x="10537" y="602"/>
                    <a:pt x="8810" y="1306"/>
                    <a:pt x="7257" y="2342"/>
                  </a:cubicBezTo>
                  <a:cubicBezTo>
                    <a:pt x="5758" y="3343"/>
                    <a:pt x="4479" y="4610"/>
                    <a:pt x="3460" y="6109"/>
                  </a:cubicBezTo>
                  <a:cubicBezTo>
                    <a:pt x="2441" y="7606"/>
                    <a:pt x="1733" y="9258"/>
                    <a:pt x="1354" y="11024"/>
                  </a:cubicBezTo>
                  <a:cubicBezTo>
                    <a:pt x="959" y="12849"/>
                    <a:pt x="937" y="14712"/>
                    <a:pt x="1294" y="16566"/>
                  </a:cubicBezTo>
                  <a:cubicBezTo>
                    <a:pt x="1464" y="17451"/>
                    <a:pt x="1713" y="18315"/>
                    <a:pt x="2041" y="19140"/>
                  </a:cubicBezTo>
                  <a:cubicBezTo>
                    <a:pt x="2631" y="20617"/>
                    <a:pt x="3458" y="21966"/>
                    <a:pt x="4508" y="23157"/>
                  </a:cubicBezTo>
                  <a:cubicBezTo>
                    <a:pt x="5224" y="23972"/>
                    <a:pt x="6032" y="24700"/>
                    <a:pt x="6913" y="25326"/>
                  </a:cubicBezTo>
                  <a:cubicBezTo>
                    <a:pt x="8429" y="26406"/>
                    <a:pt x="10113" y="27160"/>
                    <a:pt x="11920" y="27570"/>
                  </a:cubicBezTo>
                  <a:cubicBezTo>
                    <a:pt x="12929" y="27799"/>
                    <a:pt x="13950" y="27913"/>
                    <a:pt x="14974" y="27913"/>
                  </a:cubicBezTo>
                  <a:cubicBezTo>
                    <a:pt x="15849" y="27913"/>
                    <a:pt x="16726" y="27830"/>
                    <a:pt x="17602" y="27665"/>
                  </a:cubicBezTo>
                  <a:cubicBezTo>
                    <a:pt x="19453" y="27313"/>
                    <a:pt x="21178" y="26610"/>
                    <a:pt x="22731" y="25571"/>
                  </a:cubicBezTo>
                  <a:cubicBezTo>
                    <a:pt x="24232" y="24572"/>
                    <a:pt x="25509" y="23303"/>
                    <a:pt x="26528" y="21806"/>
                  </a:cubicBezTo>
                  <a:cubicBezTo>
                    <a:pt x="27546" y="20307"/>
                    <a:pt x="28255" y="18655"/>
                    <a:pt x="28636" y="16888"/>
                  </a:cubicBezTo>
                  <a:cubicBezTo>
                    <a:pt x="29029" y="15064"/>
                    <a:pt x="29051" y="13198"/>
                    <a:pt x="28696" y="11350"/>
                  </a:cubicBezTo>
                  <a:cubicBezTo>
                    <a:pt x="28529" y="10447"/>
                    <a:pt x="28272" y="9569"/>
                    <a:pt x="27932" y="8732"/>
                  </a:cubicBezTo>
                  <a:cubicBezTo>
                    <a:pt x="27272" y="7094"/>
                    <a:pt x="26319" y="5617"/>
                    <a:pt x="25099" y="4338"/>
                  </a:cubicBezTo>
                  <a:cubicBezTo>
                    <a:pt x="23905" y="3084"/>
                    <a:pt x="22503" y="2072"/>
                    <a:pt x="20938" y="1332"/>
                  </a:cubicBezTo>
                  <a:cubicBezTo>
                    <a:pt x="19349" y="580"/>
                    <a:pt x="17658" y="143"/>
                    <a:pt x="15911" y="32"/>
                  </a:cubicBezTo>
                  <a:cubicBezTo>
                    <a:pt x="15607" y="11"/>
                    <a:pt x="15302" y="1"/>
                    <a:pt x="14997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22"/>
            <p:cNvSpPr/>
            <p:nvPr/>
          </p:nvSpPr>
          <p:spPr>
            <a:xfrm rot="-4882955">
              <a:off x="7013227" y="1149504"/>
              <a:ext cx="90194" cy="91921"/>
            </a:xfrm>
            <a:custGeom>
              <a:avLst/>
              <a:gdLst/>
              <a:ahLst/>
              <a:cxnLst/>
              <a:rect l="l" t="t" r="r" b="b"/>
              <a:pathLst>
                <a:path w="2185" h="2227" extrusionOk="0">
                  <a:moveTo>
                    <a:pt x="1367" y="152"/>
                  </a:moveTo>
                  <a:cubicBezTo>
                    <a:pt x="1503" y="152"/>
                    <a:pt x="1628" y="190"/>
                    <a:pt x="1735" y="263"/>
                  </a:cubicBezTo>
                  <a:cubicBezTo>
                    <a:pt x="1905" y="382"/>
                    <a:pt x="2007" y="578"/>
                    <a:pt x="2019" y="821"/>
                  </a:cubicBezTo>
                  <a:cubicBezTo>
                    <a:pt x="2031" y="1069"/>
                    <a:pt x="1949" y="1333"/>
                    <a:pt x="1789" y="1563"/>
                  </a:cubicBezTo>
                  <a:cubicBezTo>
                    <a:pt x="1607" y="1828"/>
                    <a:pt x="1342" y="2010"/>
                    <a:pt x="1068" y="2061"/>
                  </a:cubicBezTo>
                  <a:cubicBezTo>
                    <a:pt x="1017" y="2070"/>
                    <a:pt x="967" y="2075"/>
                    <a:pt x="918" y="2075"/>
                  </a:cubicBezTo>
                  <a:cubicBezTo>
                    <a:pt x="781" y="2075"/>
                    <a:pt x="655" y="2037"/>
                    <a:pt x="551" y="1964"/>
                  </a:cubicBezTo>
                  <a:cubicBezTo>
                    <a:pt x="195" y="1716"/>
                    <a:pt x="170" y="1134"/>
                    <a:pt x="498" y="663"/>
                  </a:cubicBezTo>
                  <a:cubicBezTo>
                    <a:pt x="680" y="399"/>
                    <a:pt x="944" y="217"/>
                    <a:pt x="1219" y="166"/>
                  </a:cubicBezTo>
                  <a:cubicBezTo>
                    <a:pt x="1269" y="156"/>
                    <a:pt x="1319" y="152"/>
                    <a:pt x="1367" y="152"/>
                  </a:cubicBezTo>
                  <a:close/>
                  <a:moveTo>
                    <a:pt x="1369" y="0"/>
                  </a:moveTo>
                  <a:cubicBezTo>
                    <a:pt x="1312" y="0"/>
                    <a:pt x="1253" y="6"/>
                    <a:pt x="1194" y="18"/>
                  </a:cubicBezTo>
                  <a:cubicBezTo>
                    <a:pt x="881" y="79"/>
                    <a:pt x="583" y="280"/>
                    <a:pt x="377" y="578"/>
                  </a:cubicBezTo>
                  <a:cubicBezTo>
                    <a:pt x="1" y="1117"/>
                    <a:pt x="42" y="1794"/>
                    <a:pt x="466" y="2087"/>
                  </a:cubicBezTo>
                  <a:cubicBezTo>
                    <a:pt x="596" y="2178"/>
                    <a:pt x="752" y="2226"/>
                    <a:pt x="920" y="2226"/>
                  </a:cubicBezTo>
                  <a:cubicBezTo>
                    <a:pt x="978" y="2226"/>
                    <a:pt x="1037" y="2221"/>
                    <a:pt x="1097" y="2209"/>
                  </a:cubicBezTo>
                  <a:cubicBezTo>
                    <a:pt x="1405" y="2148"/>
                    <a:pt x="1704" y="1947"/>
                    <a:pt x="1915" y="1648"/>
                  </a:cubicBezTo>
                  <a:cubicBezTo>
                    <a:pt x="2094" y="1391"/>
                    <a:pt x="2184" y="1093"/>
                    <a:pt x="2170" y="811"/>
                  </a:cubicBezTo>
                  <a:cubicBezTo>
                    <a:pt x="2155" y="523"/>
                    <a:pt x="2034" y="285"/>
                    <a:pt x="1825" y="139"/>
                  </a:cubicBezTo>
                  <a:cubicBezTo>
                    <a:pt x="1693" y="49"/>
                    <a:pt x="1536" y="0"/>
                    <a:pt x="1369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22"/>
            <p:cNvSpPr/>
            <p:nvPr/>
          </p:nvSpPr>
          <p:spPr>
            <a:xfrm rot="-4882955">
              <a:off x="6834126" y="888115"/>
              <a:ext cx="60845" cy="55970"/>
            </a:xfrm>
            <a:custGeom>
              <a:avLst/>
              <a:gdLst/>
              <a:ahLst/>
              <a:cxnLst/>
              <a:rect l="l" t="t" r="r" b="b"/>
              <a:pathLst>
                <a:path w="1474" h="1356" extrusionOk="0">
                  <a:moveTo>
                    <a:pt x="738" y="148"/>
                  </a:moveTo>
                  <a:cubicBezTo>
                    <a:pt x="985" y="148"/>
                    <a:pt x="1208" y="327"/>
                    <a:pt x="1258" y="577"/>
                  </a:cubicBezTo>
                  <a:cubicBezTo>
                    <a:pt x="1309" y="866"/>
                    <a:pt x="1122" y="1143"/>
                    <a:pt x="835" y="1196"/>
                  </a:cubicBezTo>
                  <a:cubicBezTo>
                    <a:pt x="803" y="1202"/>
                    <a:pt x="770" y="1205"/>
                    <a:pt x="738" y="1205"/>
                  </a:cubicBezTo>
                  <a:cubicBezTo>
                    <a:pt x="487" y="1205"/>
                    <a:pt x="266" y="1028"/>
                    <a:pt x="217" y="776"/>
                  </a:cubicBezTo>
                  <a:cubicBezTo>
                    <a:pt x="166" y="488"/>
                    <a:pt x="353" y="211"/>
                    <a:pt x="639" y="158"/>
                  </a:cubicBezTo>
                  <a:cubicBezTo>
                    <a:pt x="672" y="151"/>
                    <a:pt x="705" y="148"/>
                    <a:pt x="738" y="148"/>
                  </a:cubicBezTo>
                  <a:close/>
                  <a:moveTo>
                    <a:pt x="739" y="0"/>
                  </a:moveTo>
                  <a:cubicBezTo>
                    <a:pt x="697" y="0"/>
                    <a:pt x="655" y="4"/>
                    <a:pt x="612" y="12"/>
                  </a:cubicBezTo>
                  <a:cubicBezTo>
                    <a:pt x="243" y="83"/>
                    <a:pt x="1" y="437"/>
                    <a:pt x="71" y="803"/>
                  </a:cubicBezTo>
                  <a:cubicBezTo>
                    <a:pt x="134" y="1128"/>
                    <a:pt x="419" y="1356"/>
                    <a:pt x="739" y="1356"/>
                  </a:cubicBezTo>
                  <a:cubicBezTo>
                    <a:pt x="779" y="1356"/>
                    <a:pt x="821" y="1352"/>
                    <a:pt x="862" y="1344"/>
                  </a:cubicBezTo>
                  <a:cubicBezTo>
                    <a:pt x="1233" y="1274"/>
                    <a:pt x="1474" y="920"/>
                    <a:pt x="1403" y="551"/>
                  </a:cubicBezTo>
                  <a:cubicBezTo>
                    <a:pt x="1341" y="227"/>
                    <a:pt x="1057" y="0"/>
                    <a:pt x="739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22"/>
            <p:cNvSpPr/>
            <p:nvPr/>
          </p:nvSpPr>
          <p:spPr>
            <a:xfrm rot="-4882955">
              <a:off x="7007909" y="795038"/>
              <a:ext cx="60721" cy="56011"/>
            </a:xfrm>
            <a:custGeom>
              <a:avLst/>
              <a:gdLst/>
              <a:ahLst/>
              <a:cxnLst/>
              <a:rect l="l" t="t" r="r" b="b"/>
              <a:pathLst>
                <a:path w="1471" h="1357" extrusionOk="0">
                  <a:moveTo>
                    <a:pt x="736" y="149"/>
                  </a:moveTo>
                  <a:cubicBezTo>
                    <a:pt x="983" y="149"/>
                    <a:pt x="1205" y="325"/>
                    <a:pt x="1257" y="580"/>
                  </a:cubicBezTo>
                  <a:cubicBezTo>
                    <a:pt x="1308" y="869"/>
                    <a:pt x="1119" y="1143"/>
                    <a:pt x="835" y="1199"/>
                  </a:cubicBezTo>
                  <a:cubicBezTo>
                    <a:pt x="803" y="1205"/>
                    <a:pt x="771" y="1207"/>
                    <a:pt x="740" y="1207"/>
                  </a:cubicBezTo>
                  <a:cubicBezTo>
                    <a:pt x="488" y="1207"/>
                    <a:pt x="264" y="1032"/>
                    <a:pt x="216" y="777"/>
                  </a:cubicBezTo>
                  <a:cubicBezTo>
                    <a:pt x="165" y="488"/>
                    <a:pt x="352" y="214"/>
                    <a:pt x="638" y="158"/>
                  </a:cubicBezTo>
                  <a:cubicBezTo>
                    <a:pt x="671" y="152"/>
                    <a:pt x="703" y="149"/>
                    <a:pt x="736" y="149"/>
                  </a:cubicBezTo>
                  <a:close/>
                  <a:moveTo>
                    <a:pt x="737" y="1"/>
                  </a:moveTo>
                  <a:cubicBezTo>
                    <a:pt x="695" y="1"/>
                    <a:pt x="652" y="5"/>
                    <a:pt x="609" y="13"/>
                  </a:cubicBezTo>
                  <a:cubicBezTo>
                    <a:pt x="243" y="83"/>
                    <a:pt x="0" y="437"/>
                    <a:pt x="71" y="804"/>
                  </a:cubicBezTo>
                  <a:cubicBezTo>
                    <a:pt x="131" y="1129"/>
                    <a:pt x="416" y="1357"/>
                    <a:pt x="734" y="1357"/>
                  </a:cubicBezTo>
                  <a:cubicBezTo>
                    <a:pt x="776" y="1357"/>
                    <a:pt x="819" y="1353"/>
                    <a:pt x="861" y="1345"/>
                  </a:cubicBezTo>
                  <a:cubicBezTo>
                    <a:pt x="1228" y="1274"/>
                    <a:pt x="1470" y="920"/>
                    <a:pt x="1403" y="554"/>
                  </a:cubicBezTo>
                  <a:cubicBezTo>
                    <a:pt x="1340" y="228"/>
                    <a:pt x="1057" y="1"/>
                    <a:pt x="737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22"/>
            <p:cNvSpPr/>
            <p:nvPr/>
          </p:nvSpPr>
          <p:spPr>
            <a:xfrm rot="-4882955">
              <a:off x="7289487" y="875739"/>
              <a:ext cx="117602" cy="103189"/>
            </a:xfrm>
            <a:custGeom>
              <a:avLst/>
              <a:gdLst/>
              <a:ahLst/>
              <a:cxnLst/>
              <a:rect l="l" t="t" r="r" b="b"/>
              <a:pathLst>
                <a:path w="2849" h="2500" extrusionOk="0">
                  <a:moveTo>
                    <a:pt x="1185" y="147"/>
                  </a:moveTo>
                  <a:cubicBezTo>
                    <a:pt x="1439" y="147"/>
                    <a:pt x="1705" y="219"/>
                    <a:pt x="1941" y="356"/>
                  </a:cubicBezTo>
                  <a:cubicBezTo>
                    <a:pt x="2242" y="529"/>
                    <a:pt x="2470" y="786"/>
                    <a:pt x="2581" y="1079"/>
                  </a:cubicBezTo>
                  <a:cubicBezTo>
                    <a:pt x="2691" y="1368"/>
                    <a:pt x="2676" y="1657"/>
                    <a:pt x="2538" y="1892"/>
                  </a:cubicBezTo>
                  <a:cubicBezTo>
                    <a:pt x="2407" y="2118"/>
                    <a:pt x="2179" y="2273"/>
                    <a:pt x="1892" y="2326"/>
                  </a:cubicBezTo>
                  <a:cubicBezTo>
                    <a:pt x="1818" y="2341"/>
                    <a:pt x="1741" y="2348"/>
                    <a:pt x="1662" y="2348"/>
                  </a:cubicBezTo>
                  <a:cubicBezTo>
                    <a:pt x="1409" y="2348"/>
                    <a:pt x="1143" y="2275"/>
                    <a:pt x="907" y="2140"/>
                  </a:cubicBezTo>
                  <a:cubicBezTo>
                    <a:pt x="607" y="1965"/>
                    <a:pt x="379" y="1708"/>
                    <a:pt x="267" y="1414"/>
                  </a:cubicBezTo>
                  <a:cubicBezTo>
                    <a:pt x="158" y="1125"/>
                    <a:pt x="172" y="837"/>
                    <a:pt x="311" y="601"/>
                  </a:cubicBezTo>
                  <a:cubicBezTo>
                    <a:pt x="439" y="376"/>
                    <a:pt x="670" y="223"/>
                    <a:pt x="956" y="167"/>
                  </a:cubicBezTo>
                  <a:cubicBezTo>
                    <a:pt x="1030" y="154"/>
                    <a:pt x="1107" y="147"/>
                    <a:pt x="1185" y="147"/>
                  </a:cubicBezTo>
                  <a:close/>
                  <a:moveTo>
                    <a:pt x="1188" y="1"/>
                  </a:moveTo>
                  <a:cubicBezTo>
                    <a:pt x="1100" y="1"/>
                    <a:pt x="1013" y="8"/>
                    <a:pt x="927" y="24"/>
                  </a:cubicBezTo>
                  <a:cubicBezTo>
                    <a:pt x="597" y="85"/>
                    <a:pt x="330" y="264"/>
                    <a:pt x="180" y="529"/>
                  </a:cubicBezTo>
                  <a:cubicBezTo>
                    <a:pt x="19" y="805"/>
                    <a:pt x="0" y="1138"/>
                    <a:pt x="129" y="1468"/>
                  </a:cubicBezTo>
                  <a:cubicBezTo>
                    <a:pt x="252" y="1793"/>
                    <a:pt x="500" y="2079"/>
                    <a:pt x="830" y="2268"/>
                  </a:cubicBezTo>
                  <a:cubicBezTo>
                    <a:pt x="1092" y="2420"/>
                    <a:pt x="1377" y="2499"/>
                    <a:pt x="1654" y="2499"/>
                  </a:cubicBezTo>
                  <a:cubicBezTo>
                    <a:pt x="1743" y="2499"/>
                    <a:pt x="1832" y="2491"/>
                    <a:pt x="1919" y="2474"/>
                  </a:cubicBezTo>
                  <a:cubicBezTo>
                    <a:pt x="2251" y="2411"/>
                    <a:pt x="2518" y="2232"/>
                    <a:pt x="2669" y="1972"/>
                  </a:cubicBezTo>
                  <a:cubicBezTo>
                    <a:pt x="2829" y="1696"/>
                    <a:pt x="2848" y="1361"/>
                    <a:pt x="2720" y="1031"/>
                  </a:cubicBezTo>
                  <a:cubicBezTo>
                    <a:pt x="2596" y="706"/>
                    <a:pt x="2346" y="422"/>
                    <a:pt x="2016" y="230"/>
                  </a:cubicBezTo>
                  <a:cubicBezTo>
                    <a:pt x="1754" y="79"/>
                    <a:pt x="1468" y="1"/>
                    <a:pt x="1188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22"/>
            <p:cNvSpPr/>
            <p:nvPr/>
          </p:nvSpPr>
          <p:spPr>
            <a:xfrm rot="-4882955">
              <a:off x="6912486" y="459358"/>
              <a:ext cx="268517" cy="236386"/>
            </a:xfrm>
            <a:custGeom>
              <a:avLst/>
              <a:gdLst/>
              <a:ahLst/>
              <a:cxnLst/>
              <a:rect l="l" t="t" r="r" b="b"/>
              <a:pathLst>
                <a:path w="6505" h="5727" extrusionOk="0">
                  <a:moveTo>
                    <a:pt x="2671" y="167"/>
                  </a:moveTo>
                  <a:cubicBezTo>
                    <a:pt x="3291" y="167"/>
                    <a:pt x="3940" y="345"/>
                    <a:pt x="4518" y="680"/>
                  </a:cubicBezTo>
                  <a:cubicBezTo>
                    <a:pt x="5253" y="1105"/>
                    <a:pt x="5811" y="1741"/>
                    <a:pt x="6083" y="2459"/>
                  </a:cubicBezTo>
                  <a:cubicBezTo>
                    <a:pt x="6349" y="3165"/>
                    <a:pt x="6313" y="3871"/>
                    <a:pt x="5981" y="4448"/>
                  </a:cubicBezTo>
                  <a:cubicBezTo>
                    <a:pt x="5660" y="4996"/>
                    <a:pt x="5100" y="5372"/>
                    <a:pt x="4396" y="5506"/>
                  </a:cubicBezTo>
                  <a:cubicBezTo>
                    <a:pt x="4212" y="5541"/>
                    <a:pt x="4023" y="5558"/>
                    <a:pt x="3830" y="5558"/>
                  </a:cubicBezTo>
                  <a:cubicBezTo>
                    <a:pt x="3210" y="5558"/>
                    <a:pt x="2562" y="5380"/>
                    <a:pt x="1982" y="5045"/>
                  </a:cubicBezTo>
                  <a:cubicBezTo>
                    <a:pt x="1250" y="4620"/>
                    <a:pt x="692" y="3987"/>
                    <a:pt x="418" y="3269"/>
                  </a:cubicBezTo>
                  <a:cubicBezTo>
                    <a:pt x="151" y="2561"/>
                    <a:pt x="187" y="1855"/>
                    <a:pt x="522" y="1280"/>
                  </a:cubicBezTo>
                  <a:cubicBezTo>
                    <a:pt x="840" y="729"/>
                    <a:pt x="1405" y="353"/>
                    <a:pt x="2104" y="219"/>
                  </a:cubicBezTo>
                  <a:cubicBezTo>
                    <a:pt x="2288" y="184"/>
                    <a:pt x="2478" y="167"/>
                    <a:pt x="2671" y="167"/>
                  </a:cubicBezTo>
                  <a:close/>
                  <a:moveTo>
                    <a:pt x="2723" y="0"/>
                  </a:moveTo>
                  <a:cubicBezTo>
                    <a:pt x="2518" y="0"/>
                    <a:pt x="2315" y="19"/>
                    <a:pt x="2116" y="57"/>
                  </a:cubicBezTo>
                  <a:cubicBezTo>
                    <a:pt x="1361" y="202"/>
                    <a:pt x="755" y="612"/>
                    <a:pt x="405" y="1212"/>
                  </a:cubicBezTo>
                  <a:cubicBezTo>
                    <a:pt x="42" y="1843"/>
                    <a:pt x="0" y="2607"/>
                    <a:pt x="289" y="3366"/>
                  </a:cubicBezTo>
                  <a:cubicBezTo>
                    <a:pt x="570" y="4111"/>
                    <a:pt x="1143" y="4764"/>
                    <a:pt x="1898" y="5200"/>
                  </a:cubicBezTo>
                  <a:cubicBezTo>
                    <a:pt x="2495" y="5547"/>
                    <a:pt x="3147" y="5726"/>
                    <a:pt x="3784" y="5726"/>
                  </a:cubicBezTo>
                  <a:cubicBezTo>
                    <a:pt x="3988" y="5726"/>
                    <a:pt x="4191" y="5708"/>
                    <a:pt x="4389" y="5671"/>
                  </a:cubicBezTo>
                  <a:cubicBezTo>
                    <a:pt x="5144" y="5528"/>
                    <a:pt x="5750" y="5115"/>
                    <a:pt x="6100" y="4514"/>
                  </a:cubicBezTo>
                  <a:cubicBezTo>
                    <a:pt x="6463" y="3883"/>
                    <a:pt x="6505" y="3119"/>
                    <a:pt x="6216" y="2362"/>
                  </a:cubicBezTo>
                  <a:cubicBezTo>
                    <a:pt x="5935" y="1614"/>
                    <a:pt x="5362" y="964"/>
                    <a:pt x="4607" y="528"/>
                  </a:cubicBezTo>
                  <a:cubicBezTo>
                    <a:pt x="4011" y="181"/>
                    <a:pt x="3359" y="0"/>
                    <a:pt x="272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1" name="Google Shape;1821;p22"/>
          <p:cNvSpPr/>
          <p:nvPr/>
        </p:nvSpPr>
        <p:spPr>
          <a:xfrm flipH="1">
            <a:off x="8584736" y="1083761"/>
            <a:ext cx="626621" cy="1035537"/>
          </a:xfrm>
          <a:custGeom>
            <a:avLst/>
            <a:gdLst/>
            <a:ahLst/>
            <a:cxnLst/>
            <a:rect l="l" t="t" r="r" b="b"/>
            <a:pathLst>
              <a:path w="7947" h="13133" extrusionOk="0">
                <a:moveTo>
                  <a:pt x="3" y="0"/>
                </a:moveTo>
                <a:lnTo>
                  <a:pt x="3" y="114"/>
                </a:lnTo>
                <a:cubicBezTo>
                  <a:pt x="908" y="170"/>
                  <a:pt x="1910" y="745"/>
                  <a:pt x="1929" y="2989"/>
                </a:cubicBezTo>
                <a:cubicBezTo>
                  <a:pt x="1929" y="3014"/>
                  <a:pt x="1944" y="3033"/>
                  <a:pt x="1966" y="3040"/>
                </a:cubicBezTo>
                <a:cubicBezTo>
                  <a:pt x="1972" y="3043"/>
                  <a:pt x="1978" y="3044"/>
                  <a:pt x="1984" y="3044"/>
                </a:cubicBezTo>
                <a:cubicBezTo>
                  <a:pt x="2001" y="3044"/>
                  <a:pt x="2016" y="3036"/>
                  <a:pt x="2027" y="3026"/>
                </a:cubicBezTo>
                <a:cubicBezTo>
                  <a:pt x="2029" y="3026"/>
                  <a:pt x="2225" y="2798"/>
                  <a:pt x="2565" y="2798"/>
                </a:cubicBezTo>
                <a:cubicBezTo>
                  <a:pt x="2771" y="2798"/>
                  <a:pt x="2990" y="2880"/>
                  <a:pt x="3215" y="3038"/>
                </a:cubicBezTo>
                <a:cubicBezTo>
                  <a:pt x="3970" y="3572"/>
                  <a:pt x="3725" y="5260"/>
                  <a:pt x="3722" y="5277"/>
                </a:cubicBezTo>
                <a:cubicBezTo>
                  <a:pt x="3718" y="5297"/>
                  <a:pt x="3727" y="5318"/>
                  <a:pt x="3742" y="5331"/>
                </a:cubicBezTo>
                <a:cubicBezTo>
                  <a:pt x="3752" y="5338"/>
                  <a:pt x="3762" y="5341"/>
                  <a:pt x="3774" y="5341"/>
                </a:cubicBezTo>
                <a:cubicBezTo>
                  <a:pt x="3782" y="5341"/>
                  <a:pt x="3791" y="5339"/>
                  <a:pt x="3800" y="5335"/>
                </a:cubicBezTo>
                <a:cubicBezTo>
                  <a:pt x="3802" y="5335"/>
                  <a:pt x="4268" y="5129"/>
                  <a:pt x="4882" y="5129"/>
                </a:cubicBezTo>
                <a:cubicBezTo>
                  <a:pt x="5554" y="5129"/>
                  <a:pt x="6495" y="5374"/>
                  <a:pt x="7199" y="6548"/>
                </a:cubicBezTo>
                <a:cubicBezTo>
                  <a:pt x="7818" y="7580"/>
                  <a:pt x="7762" y="9275"/>
                  <a:pt x="7070" y="10493"/>
                </a:cubicBezTo>
                <a:cubicBezTo>
                  <a:pt x="6541" y="11425"/>
                  <a:pt x="5738" y="11937"/>
                  <a:pt x="4807" y="11937"/>
                </a:cubicBezTo>
                <a:cubicBezTo>
                  <a:pt x="4256" y="11937"/>
                  <a:pt x="3662" y="11762"/>
                  <a:pt x="3038" y="11410"/>
                </a:cubicBezTo>
                <a:cubicBezTo>
                  <a:pt x="3030" y="11406"/>
                  <a:pt x="3020" y="11404"/>
                  <a:pt x="3010" y="11404"/>
                </a:cubicBezTo>
                <a:cubicBezTo>
                  <a:pt x="2993" y="11404"/>
                  <a:pt x="2976" y="11411"/>
                  <a:pt x="2965" y="11425"/>
                </a:cubicBezTo>
                <a:cubicBezTo>
                  <a:pt x="2953" y="11439"/>
                  <a:pt x="1845" y="13016"/>
                  <a:pt x="428" y="13016"/>
                </a:cubicBezTo>
                <a:cubicBezTo>
                  <a:pt x="285" y="13016"/>
                  <a:pt x="144" y="13002"/>
                  <a:pt x="1" y="12968"/>
                </a:cubicBezTo>
                <a:lnTo>
                  <a:pt x="1" y="13087"/>
                </a:lnTo>
                <a:cubicBezTo>
                  <a:pt x="139" y="13118"/>
                  <a:pt x="282" y="13133"/>
                  <a:pt x="428" y="13133"/>
                </a:cubicBezTo>
                <a:cubicBezTo>
                  <a:pt x="1789" y="13133"/>
                  <a:pt x="2839" y="11796"/>
                  <a:pt x="3026" y="11534"/>
                </a:cubicBezTo>
                <a:cubicBezTo>
                  <a:pt x="3652" y="11876"/>
                  <a:pt x="4249" y="12051"/>
                  <a:pt x="4807" y="12051"/>
                </a:cubicBezTo>
                <a:cubicBezTo>
                  <a:pt x="5780" y="12051"/>
                  <a:pt x="6617" y="11517"/>
                  <a:pt x="7167" y="10549"/>
                </a:cubicBezTo>
                <a:cubicBezTo>
                  <a:pt x="7890" y="9278"/>
                  <a:pt x="7946" y="7570"/>
                  <a:pt x="7296" y="6495"/>
                </a:cubicBezTo>
                <a:cubicBezTo>
                  <a:pt x="6566" y="5275"/>
                  <a:pt x="5581" y="5018"/>
                  <a:pt x="4882" y="5018"/>
                </a:cubicBezTo>
                <a:cubicBezTo>
                  <a:pt x="4402" y="5018"/>
                  <a:pt x="4013" y="5136"/>
                  <a:pt x="3846" y="5200"/>
                </a:cubicBezTo>
                <a:cubicBezTo>
                  <a:pt x="3887" y="4821"/>
                  <a:pt x="3992" y="3448"/>
                  <a:pt x="3281" y="2946"/>
                </a:cubicBezTo>
                <a:cubicBezTo>
                  <a:pt x="3036" y="2773"/>
                  <a:pt x="2796" y="2686"/>
                  <a:pt x="2570" y="2686"/>
                </a:cubicBezTo>
                <a:cubicBezTo>
                  <a:pt x="2320" y="2686"/>
                  <a:pt x="2141" y="2786"/>
                  <a:pt x="2039" y="2863"/>
                </a:cubicBezTo>
                <a:cubicBezTo>
                  <a:pt x="1980" y="534"/>
                  <a:pt x="806" y="51"/>
                  <a:pt x="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2" name="Google Shape;1822;p22"/>
          <p:cNvSpPr/>
          <p:nvPr/>
        </p:nvSpPr>
        <p:spPr>
          <a:xfrm flipH="1">
            <a:off x="699742" y="-7"/>
            <a:ext cx="1519775" cy="341485"/>
          </a:xfrm>
          <a:custGeom>
            <a:avLst/>
            <a:gdLst/>
            <a:ahLst/>
            <a:cxnLst/>
            <a:rect l="l" t="t" r="r" b="b"/>
            <a:pathLst>
              <a:path w="15079" h="3388" extrusionOk="0">
                <a:moveTo>
                  <a:pt x="15078" y="0"/>
                </a:moveTo>
                <a:cubicBezTo>
                  <a:pt x="15077" y="2"/>
                  <a:pt x="15076" y="3"/>
                  <a:pt x="15075" y="5"/>
                </a:cubicBezTo>
                <a:lnTo>
                  <a:pt x="15078" y="5"/>
                </a:lnTo>
                <a:lnTo>
                  <a:pt x="15078" y="0"/>
                </a:lnTo>
                <a:close/>
                <a:moveTo>
                  <a:pt x="168" y="3"/>
                </a:moveTo>
                <a:cubicBezTo>
                  <a:pt x="92" y="304"/>
                  <a:pt x="0" y="874"/>
                  <a:pt x="243" y="1383"/>
                </a:cubicBezTo>
                <a:cubicBezTo>
                  <a:pt x="435" y="1783"/>
                  <a:pt x="789" y="2055"/>
                  <a:pt x="1306" y="2201"/>
                </a:cubicBezTo>
                <a:cubicBezTo>
                  <a:pt x="1652" y="2298"/>
                  <a:pt x="1990" y="2337"/>
                  <a:pt x="2310" y="2337"/>
                </a:cubicBezTo>
                <a:cubicBezTo>
                  <a:pt x="3425" y="2337"/>
                  <a:pt x="4317" y="1863"/>
                  <a:pt x="4540" y="1735"/>
                </a:cubicBezTo>
                <a:cubicBezTo>
                  <a:pt x="4607" y="1873"/>
                  <a:pt x="4804" y="2220"/>
                  <a:pt x="5238" y="2562"/>
                </a:cubicBezTo>
                <a:cubicBezTo>
                  <a:pt x="5723" y="2943"/>
                  <a:pt x="6599" y="3387"/>
                  <a:pt x="8065" y="3387"/>
                </a:cubicBezTo>
                <a:cubicBezTo>
                  <a:pt x="8123" y="3387"/>
                  <a:pt x="8181" y="3387"/>
                  <a:pt x="8237" y="3385"/>
                </a:cubicBezTo>
                <a:cubicBezTo>
                  <a:pt x="9460" y="3358"/>
                  <a:pt x="10294" y="3062"/>
                  <a:pt x="10716" y="2511"/>
                </a:cubicBezTo>
                <a:cubicBezTo>
                  <a:pt x="10986" y="2152"/>
                  <a:pt x="10998" y="1788"/>
                  <a:pt x="10988" y="1638"/>
                </a:cubicBezTo>
                <a:lnTo>
                  <a:pt x="10988" y="1638"/>
                </a:lnTo>
                <a:cubicBezTo>
                  <a:pt x="11057" y="1642"/>
                  <a:pt x="11176" y="1647"/>
                  <a:pt x="11330" y="1647"/>
                </a:cubicBezTo>
                <a:cubicBezTo>
                  <a:pt x="11644" y="1647"/>
                  <a:pt x="12107" y="1625"/>
                  <a:pt x="12609" y="1526"/>
                </a:cubicBezTo>
                <a:cubicBezTo>
                  <a:pt x="13737" y="1301"/>
                  <a:pt x="14585" y="779"/>
                  <a:pt x="15075" y="5"/>
                </a:cubicBezTo>
                <a:lnTo>
                  <a:pt x="14943" y="5"/>
                </a:lnTo>
                <a:cubicBezTo>
                  <a:pt x="14346" y="895"/>
                  <a:pt x="13346" y="1262"/>
                  <a:pt x="12589" y="1412"/>
                </a:cubicBezTo>
                <a:cubicBezTo>
                  <a:pt x="12103" y="1510"/>
                  <a:pt x="11657" y="1532"/>
                  <a:pt x="11350" y="1532"/>
                </a:cubicBezTo>
                <a:cubicBezTo>
                  <a:pt x="11092" y="1532"/>
                  <a:pt x="10932" y="1517"/>
                  <a:pt x="10927" y="1517"/>
                </a:cubicBezTo>
                <a:cubicBezTo>
                  <a:pt x="10924" y="1516"/>
                  <a:pt x="10921" y="1515"/>
                  <a:pt x="10917" y="1515"/>
                </a:cubicBezTo>
                <a:cubicBezTo>
                  <a:pt x="10903" y="1515"/>
                  <a:pt x="10891" y="1524"/>
                  <a:pt x="10881" y="1534"/>
                </a:cubicBezTo>
                <a:cubicBezTo>
                  <a:pt x="10869" y="1548"/>
                  <a:pt x="10867" y="1568"/>
                  <a:pt x="10869" y="1587"/>
                </a:cubicBezTo>
                <a:cubicBezTo>
                  <a:pt x="10869" y="1589"/>
                  <a:pt x="10944" y="2024"/>
                  <a:pt x="10624" y="2441"/>
                </a:cubicBezTo>
                <a:cubicBezTo>
                  <a:pt x="10229" y="2958"/>
                  <a:pt x="9401" y="3242"/>
                  <a:pt x="8232" y="3268"/>
                </a:cubicBezTo>
                <a:cubicBezTo>
                  <a:pt x="8174" y="3271"/>
                  <a:pt x="8118" y="3271"/>
                  <a:pt x="8062" y="3271"/>
                </a:cubicBezTo>
                <a:cubicBezTo>
                  <a:pt x="5277" y="3271"/>
                  <a:pt x="4622" y="1650"/>
                  <a:pt x="4617" y="1631"/>
                </a:cubicBezTo>
                <a:cubicBezTo>
                  <a:pt x="4610" y="1616"/>
                  <a:pt x="4598" y="1601"/>
                  <a:pt x="4583" y="1599"/>
                </a:cubicBezTo>
                <a:cubicBezTo>
                  <a:pt x="4574" y="1596"/>
                  <a:pt x="4566" y="1594"/>
                  <a:pt x="4559" y="1594"/>
                </a:cubicBezTo>
                <a:cubicBezTo>
                  <a:pt x="4550" y="1594"/>
                  <a:pt x="4542" y="1596"/>
                  <a:pt x="4535" y="1601"/>
                </a:cubicBezTo>
                <a:cubicBezTo>
                  <a:pt x="4525" y="1607"/>
                  <a:pt x="3561" y="2220"/>
                  <a:pt x="2310" y="2220"/>
                </a:cubicBezTo>
                <a:cubicBezTo>
                  <a:pt x="1998" y="2220"/>
                  <a:pt x="1669" y="2182"/>
                  <a:pt x="1332" y="2087"/>
                </a:cubicBezTo>
                <a:cubicBezTo>
                  <a:pt x="849" y="1953"/>
                  <a:pt x="519" y="1699"/>
                  <a:pt x="342" y="1330"/>
                </a:cubicBezTo>
                <a:cubicBezTo>
                  <a:pt x="112" y="842"/>
                  <a:pt x="214" y="274"/>
                  <a:pt x="287" y="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3" name="Google Shape;1823;p22"/>
          <p:cNvSpPr/>
          <p:nvPr/>
        </p:nvSpPr>
        <p:spPr>
          <a:xfrm rot="6299988" flipH="1">
            <a:off x="-695844" y="857667"/>
            <a:ext cx="1519794" cy="658708"/>
          </a:xfrm>
          <a:custGeom>
            <a:avLst/>
            <a:gdLst/>
            <a:ahLst/>
            <a:cxnLst/>
            <a:rect l="l" t="t" r="r" b="b"/>
            <a:pathLst>
              <a:path w="25255" h="10946" extrusionOk="0">
                <a:moveTo>
                  <a:pt x="7134" y="130"/>
                </a:moveTo>
                <a:cubicBezTo>
                  <a:pt x="9308" y="130"/>
                  <a:pt x="10351" y="3223"/>
                  <a:pt x="10576" y="3983"/>
                </a:cubicBezTo>
                <a:cubicBezTo>
                  <a:pt x="10664" y="4325"/>
                  <a:pt x="10773" y="4968"/>
                  <a:pt x="10506" y="5451"/>
                </a:cubicBezTo>
                <a:cubicBezTo>
                  <a:pt x="10491" y="5480"/>
                  <a:pt x="10501" y="5516"/>
                  <a:pt x="10530" y="5533"/>
                </a:cubicBezTo>
                <a:cubicBezTo>
                  <a:pt x="10540" y="5538"/>
                  <a:pt x="10550" y="5538"/>
                  <a:pt x="10562" y="5538"/>
                </a:cubicBezTo>
                <a:cubicBezTo>
                  <a:pt x="10581" y="5538"/>
                  <a:pt x="10603" y="5526"/>
                  <a:pt x="10615" y="5509"/>
                </a:cubicBezTo>
                <a:cubicBezTo>
                  <a:pt x="10858" y="5072"/>
                  <a:pt x="10819" y="4531"/>
                  <a:pt x="10744" y="4153"/>
                </a:cubicBezTo>
                <a:cubicBezTo>
                  <a:pt x="10831" y="4000"/>
                  <a:pt x="11971" y="2139"/>
                  <a:pt x="14579" y="2139"/>
                </a:cubicBezTo>
                <a:cubicBezTo>
                  <a:pt x="14747" y="2139"/>
                  <a:pt x="14916" y="2149"/>
                  <a:pt x="15089" y="2161"/>
                </a:cubicBezTo>
                <a:cubicBezTo>
                  <a:pt x="18148" y="2428"/>
                  <a:pt x="18425" y="4126"/>
                  <a:pt x="18427" y="4141"/>
                </a:cubicBezTo>
                <a:cubicBezTo>
                  <a:pt x="18429" y="4160"/>
                  <a:pt x="18442" y="4177"/>
                  <a:pt x="18459" y="4187"/>
                </a:cubicBezTo>
                <a:cubicBezTo>
                  <a:pt x="18466" y="4192"/>
                  <a:pt x="18476" y="4194"/>
                  <a:pt x="18486" y="4194"/>
                </a:cubicBezTo>
                <a:cubicBezTo>
                  <a:pt x="18495" y="4194"/>
                  <a:pt x="18504" y="4193"/>
                  <a:pt x="18512" y="4189"/>
                </a:cubicBezTo>
                <a:cubicBezTo>
                  <a:pt x="18514" y="4189"/>
                  <a:pt x="18740" y="4092"/>
                  <a:pt x="19051" y="4092"/>
                </a:cubicBezTo>
                <a:cubicBezTo>
                  <a:pt x="19509" y="4092"/>
                  <a:pt x="20150" y="4294"/>
                  <a:pt x="20632" y="5228"/>
                </a:cubicBezTo>
                <a:cubicBezTo>
                  <a:pt x="19929" y="5524"/>
                  <a:pt x="19735" y="5946"/>
                  <a:pt x="19725" y="5965"/>
                </a:cubicBezTo>
                <a:cubicBezTo>
                  <a:pt x="19713" y="5997"/>
                  <a:pt x="19725" y="6033"/>
                  <a:pt x="19754" y="6045"/>
                </a:cubicBezTo>
                <a:cubicBezTo>
                  <a:pt x="19764" y="6048"/>
                  <a:pt x="19771" y="6053"/>
                  <a:pt x="19778" y="6053"/>
                </a:cubicBezTo>
                <a:cubicBezTo>
                  <a:pt x="19803" y="6053"/>
                  <a:pt x="19824" y="6036"/>
                  <a:pt x="19834" y="6016"/>
                </a:cubicBezTo>
                <a:cubicBezTo>
                  <a:pt x="19837" y="6009"/>
                  <a:pt x="20019" y="5611"/>
                  <a:pt x="20693" y="5332"/>
                </a:cubicBezTo>
                <a:cubicBezTo>
                  <a:pt x="20698" y="5339"/>
                  <a:pt x="20708" y="5342"/>
                  <a:pt x="20717" y="5344"/>
                </a:cubicBezTo>
                <a:cubicBezTo>
                  <a:pt x="20721" y="5345"/>
                  <a:pt x="20725" y="5346"/>
                  <a:pt x="20729" y="5346"/>
                </a:cubicBezTo>
                <a:cubicBezTo>
                  <a:pt x="20743" y="5346"/>
                  <a:pt x="20759" y="5339"/>
                  <a:pt x="20768" y="5330"/>
                </a:cubicBezTo>
                <a:cubicBezTo>
                  <a:pt x="20768" y="5330"/>
                  <a:pt x="20790" y="5310"/>
                  <a:pt x="20819" y="5283"/>
                </a:cubicBezTo>
                <a:cubicBezTo>
                  <a:pt x="20906" y="5254"/>
                  <a:pt x="21001" y="5223"/>
                  <a:pt x="21108" y="5196"/>
                </a:cubicBezTo>
                <a:cubicBezTo>
                  <a:pt x="21142" y="5186"/>
                  <a:pt x="21159" y="5155"/>
                  <a:pt x="21149" y="5123"/>
                </a:cubicBezTo>
                <a:cubicBezTo>
                  <a:pt x="21147" y="5106"/>
                  <a:pt x="21135" y="5094"/>
                  <a:pt x="21120" y="5087"/>
                </a:cubicBezTo>
                <a:cubicBezTo>
                  <a:pt x="21401" y="4932"/>
                  <a:pt x="21845" y="4759"/>
                  <a:pt x="22428" y="4759"/>
                </a:cubicBezTo>
                <a:cubicBezTo>
                  <a:pt x="22809" y="4759"/>
                  <a:pt x="23209" y="4835"/>
                  <a:pt x="23612" y="4980"/>
                </a:cubicBezTo>
                <a:cubicBezTo>
                  <a:pt x="24335" y="5235"/>
                  <a:pt x="25130" y="6458"/>
                  <a:pt x="25072" y="7642"/>
                </a:cubicBezTo>
                <a:cubicBezTo>
                  <a:pt x="25011" y="8964"/>
                  <a:pt x="23956" y="9954"/>
                  <a:pt x="22103" y="10436"/>
                </a:cubicBezTo>
                <a:cubicBezTo>
                  <a:pt x="21110" y="10694"/>
                  <a:pt x="20176" y="10825"/>
                  <a:pt x="19327" y="10825"/>
                </a:cubicBezTo>
                <a:cubicBezTo>
                  <a:pt x="16816" y="10825"/>
                  <a:pt x="15809" y="9680"/>
                  <a:pt x="15802" y="9670"/>
                </a:cubicBezTo>
                <a:cubicBezTo>
                  <a:pt x="15790" y="9655"/>
                  <a:pt x="15770" y="9648"/>
                  <a:pt x="15756" y="9648"/>
                </a:cubicBezTo>
                <a:cubicBezTo>
                  <a:pt x="15746" y="9648"/>
                  <a:pt x="15736" y="9650"/>
                  <a:pt x="15729" y="9655"/>
                </a:cubicBezTo>
                <a:cubicBezTo>
                  <a:pt x="15707" y="9665"/>
                  <a:pt x="13546" y="10774"/>
                  <a:pt x="11078" y="10776"/>
                </a:cubicBezTo>
                <a:cubicBezTo>
                  <a:pt x="8720" y="10776"/>
                  <a:pt x="6881" y="9791"/>
                  <a:pt x="5625" y="7850"/>
                </a:cubicBezTo>
                <a:cubicBezTo>
                  <a:pt x="5612" y="7832"/>
                  <a:pt x="5593" y="7822"/>
                  <a:pt x="5574" y="7822"/>
                </a:cubicBezTo>
                <a:cubicBezTo>
                  <a:pt x="5567" y="7822"/>
                  <a:pt x="5560" y="7823"/>
                  <a:pt x="5554" y="7826"/>
                </a:cubicBezTo>
                <a:cubicBezTo>
                  <a:pt x="5544" y="7828"/>
                  <a:pt x="4754" y="8105"/>
                  <a:pt x="3781" y="8105"/>
                </a:cubicBezTo>
                <a:cubicBezTo>
                  <a:pt x="2500" y="8105"/>
                  <a:pt x="1520" y="7656"/>
                  <a:pt x="869" y="6771"/>
                </a:cubicBezTo>
                <a:cubicBezTo>
                  <a:pt x="197" y="5861"/>
                  <a:pt x="122" y="4672"/>
                  <a:pt x="668" y="3595"/>
                </a:cubicBezTo>
                <a:cubicBezTo>
                  <a:pt x="1187" y="2566"/>
                  <a:pt x="2143" y="1928"/>
                  <a:pt x="3155" y="1928"/>
                </a:cubicBezTo>
                <a:cubicBezTo>
                  <a:pt x="3371" y="1928"/>
                  <a:pt x="3587" y="1955"/>
                  <a:pt x="3800" y="2013"/>
                </a:cubicBezTo>
                <a:cubicBezTo>
                  <a:pt x="3805" y="2014"/>
                  <a:pt x="3810" y="2015"/>
                  <a:pt x="3815" y="2015"/>
                </a:cubicBezTo>
                <a:cubicBezTo>
                  <a:pt x="3841" y="2015"/>
                  <a:pt x="3867" y="1998"/>
                  <a:pt x="3873" y="1969"/>
                </a:cubicBezTo>
                <a:cubicBezTo>
                  <a:pt x="3880" y="1955"/>
                  <a:pt x="4382" y="310"/>
                  <a:pt x="6973" y="135"/>
                </a:cubicBezTo>
                <a:cubicBezTo>
                  <a:pt x="7028" y="132"/>
                  <a:pt x="7081" y="130"/>
                  <a:pt x="7134" y="130"/>
                </a:cubicBezTo>
                <a:close/>
                <a:moveTo>
                  <a:pt x="7129" y="1"/>
                </a:moveTo>
                <a:cubicBezTo>
                  <a:pt x="7074" y="1"/>
                  <a:pt x="7018" y="3"/>
                  <a:pt x="6961" y="7"/>
                </a:cubicBezTo>
                <a:cubicBezTo>
                  <a:pt x="4557" y="172"/>
                  <a:pt x="3890" y="1574"/>
                  <a:pt x="3773" y="1875"/>
                </a:cubicBezTo>
                <a:cubicBezTo>
                  <a:pt x="3567" y="1826"/>
                  <a:pt x="3359" y="1800"/>
                  <a:pt x="3152" y="1800"/>
                </a:cubicBezTo>
                <a:cubicBezTo>
                  <a:pt x="2095" y="1800"/>
                  <a:pt x="1100" y="2464"/>
                  <a:pt x="559" y="3534"/>
                </a:cubicBezTo>
                <a:cubicBezTo>
                  <a:pt x="1" y="4638"/>
                  <a:pt x="83" y="5902"/>
                  <a:pt x="768" y="6836"/>
                </a:cubicBezTo>
                <a:cubicBezTo>
                  <a:pt x="1435" y="7741"/>
                  <a:pt x="2475" y="8219"/>
                  <a:pt x="3776" y="8219"/>
                </a:cubicBezTo>
                <a:cubicBezTo>
                  <a:pt x="4637" y="8219"/>
                  <a:pt x="5363" y="8008"/>
                  <a:pt x="5544" y="7950"/>
                </a:cubicBezTo>
                <a:cubicBezTo>
                  <a:pt x="6828" y="9903"/>
                  <a:pt x="8689" y="10895"/>
                  <a:pt x="11076" y="10895"/>
                </a:cubicBezTo>
                <a:cubicBezTo>
                  <a:pt x="13381" y="10895"/>
                  <a:pt x="15426" y="9937"/>
                  <a:pt x="15736" y="9781"/>
                </a:cubicBezTo>
                <a:cubicBezTo>
                  <a:pt x="15931" y="9985"/>
                  <a:pt x="16971" y="10946"/>
                  <a:pt x="19325" y="10946"/>
                </a:cubicBezTo>
                <a:cubicBezTo>
                  <a:pt x="20186" y="10946"/>
                  <a:pt x="21130" y="10815"/>
                  <a:pt x="22129" y="10555"/>
                </a:cubicBezTo>
                <a:cubicBezTo>
                  <a:pt x="23233" y="10267"/>
                  <a:pt x="25101" y="9510"/>
                  <a:pt x="25191" y="7649"/>
                </a:cubicBezTo>
                <a:cubicBezTo>
                  <a:pt x="25254" y="6390"/>
                  <a:pt x="24429" y="5143"/>
                  <a:pt x="23655" y="4859"/>
                </a:cubicBezTo>
                <a:cubicBezTo>
                  <a:pt x="23238" y="4708"/>
                  <a:pt x="22826" y="4631"/>
                  <a:pt x="22428" y="4631"/>
                </a:cubicBezTo>
                <a:cubicBezTo>
                  <a:pt x="21530" y="4631"/>
                  <a:pt x="20953" y="5017"/>
                  <a:pt x="20759" y="5172"/>
                </a:cubicBezTo>
                <a:cubicBezTo>
                  <a:pt x="20754" y="5174"/>
                  <a:pt x="20746" y="5174"/>
                  <a:pt x="20742" y="5177"/>
                </a:cubicBezTo>
                <a:cubicBezTo>
                  <a:pt x="20232" y="4180"/>
                  <a:pt x="19541" y="3968"/>
                  <a:pt x="19046" y="3968"/>
                </a:cubicBezTo>
                <a:cubicBezTo>
                  <a:pt x="18810" y="3968"/>
                  <a:pt x="18621" y="4017"/>
                  <a:pt x="18526" y="4051"/>
                </a:cubicBezTo>
                <a:cubicBezTo>
                  <a:pt x="18442" y="3704"/>
                  <a:pt x="17930" y="2285"/>
                  <a:pt x="15091" y="2037"/>
                </a:cubicBezTo>
                <a:cubicBezTo>
                  <a:pt x="14916" y="2020"/>
                  <a:pt x="14742" y="2013"/>
                  <a:pt x="14572" y="2013"/>
                </a:cubicBezTo>
                <a:cubicBezTo>
                  <a:pt x="12187" y="2013"/>
                  <a:pt x="10993" y="3534"/>
                  <a:pt x="10700" y="3981"/>
                </a:cubicBezTo>
                <a:cubicBezTo>
                  <a:pt x="10659" y="3816"/>
                  <a:pt x="10617" y="3706"/>
                  <a:pt x="10613" y="3692"/>
                </a:cubicBezTo>
                <a:cubicBezTo>
                  <a:pt x="10613" y="3689"/>
                  <a:pt x="10610" y="3689"/>
                  <a:pt x="10610" y="3687"/>
                </a:cubicBezTo>
                <a:cubicBezTo>
                  <a:pt x="10263" y="2633"/>
                  <a:pt x="9191" y="1"/>
                  <a:pt x="712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4" name="Google Shape;1824;p22"/>
          <p:cNvSpPr/>
          <p:nvPr/>
        </p:nvSpPr>
        <p:spPr>
          <a:xfrm rot="-5400000" flipH="1">
            <a:off x="6050536" y="-259589"/>
            <a:ext cx="626621" cy="1035537"/>
          </a:xfrm>
          <a:custGeom>
            <a:avLst/>
            <a:gdLst/>
            <a:ahLst/>
            <a:cxnLst/>
            <a:rect l="l" t="t" r="r" b="b"/>
            <a:pathLst>
              <a:path w="7947" h="13133" extrusionOk="0">
                <a:moveTo>
                  <a:pt x="3" y="0"/>
                </a:moveTo>
                <a:lnTo>
                  <a:pt x="3" y="114"/>
                </a:lnTo>
                <a:cubicBezTo>
                  <a:pt x="908" y="170"/>
                  <a:pt x="1910" y="745"/>
                  <a:pt x="1929" y="2989"/>
                </a:cubicBezTo>
                <a:cubicBezTo>
                  <a:pt x="1929" y="3014"/>
                  <a:pt x="1944" y="3033"/>
                  <a:pt x="1966" y="3040"/>
                </a:cubicBezTo>
                <a:cubicBezTo>
                  <a:pt x="1972" y="3043"/>
                  <a:pt x="1978" y="3044"/>
                  <a:pt x="1984" y="3044"/>
                </a:cubicBezTo>
                <a:cubicBezTo>
                  <a:pt x="2001" y="3044"/>
                  <a:pt x="2016" y="3036"/>
                  <a:pt x="2027" y="3026"/>
                </a:cubicBezTo>
                <a:cubicBezTo>
                  <a:pt x="2029" y="3026"/>
                  <a:pt x="2225" y="2798"/>
                  <a:pt x="2565" y="2798"/>
                </a:cubicBezTo>
                <a:cubicBezTo>
                  <a:pt x="2771" y="2798"/>
                  <a:pt x="2990" y="2880"/>
                  <a:pt x="3215" y="3038"/>
                </a:cubicBezTo>
                <a:cubicBezTo>
                  <a:pt x="3970" y="3572"/>
                  <a:pt x="3725" y="5260"/>
                  <a:pt x="3722" y="5277"/>
                </a:cubicBezTo>
                <a:cubicBezTo>
                  <a:pt x="3718" y="5297"/>
                  <a:pt x="3727" y="5318"/>
                  <a:pt x="3742" y="5331"/>
                </a:cubicBezTo>
                <a:cubicBezTo>
                  <a:pt x="3752" y="5338"/>
                  <a:pt x="3762" y="5341"/>
                  <a:pt x="3774" y="5341"/>
                </a:cubicBezTo>
                <a:cubicBezTo>
                  <a:pt x="3782" y="5341"/>
                  <a:pt x="3791" y="5339"/>
                  <a:pt x="3800" y="5335"/>
                </a:cubicBezTo>
                <a:cubicBezTo>
                  <a:pt x="3802" y="5335"/>
                  <a:pt x="4268" y="5129"/>
                  <a:pt x="4882" y="5129"/>
                </a:cubicBezTo>
                <a:cubicBezTo>
                  <a:pt x="5554" y="5129"/>
                  <a:pt x="6495" y="5374"/>
                  <a:pt x="7199" y="6548"/>
                </a:cubicBezTo>
                <a:cubicBezTo>
                  <a:pt x="7818" y="7580"/>
                  <a:pt x="7762" y="9275"/>
                  <a:pt x="7070" y="10493"/>
                </a:cubicBezTo>
                <a:cubicBezTo>
                  <a:pt x="6541" y="11425"/>
                  <a:pt x="5738" y="11937"/>
                  <a:pt x="4807" y="11937"/>
                </a:cubicBezTo>
                <a:cubicBezTo>
                  <a:pt x="4256" y="11937"/>
                  <a:pt x="3662" y="11762"/>
                  <a:pt x="3038" y="11410"/>
                </a:cubicBezTo>
                <a:cubicBezTo>
                  <a:pt x="3030" y="11406"/>
                  <a:pt x="3020" y="11404"/>
                  <a:pt x="3010" y="11404"/>
                </a:cubicBezTo>
                <a:cubicBezTo>
                  <a:pt x="2993" y="11404"/>
                  <a:pt x="2976" y="11411"/>
                  <a:pt x="2965" y="11425"/>
                </a:cubicBezTo>
                <a:cubicBezTo>
                  <a:pt x="2953" y="11439"/>
                  <a:pt x="1845" y="13016"/>
                  <a:pt x="428" y="13016"/>
                </a:cubicBezTo>
                <a:cubicBezTo>
                  <a:pt x="285" y="13016"/>
                  <a:pt x="144" y="13002"/>
                  <a:pt x="1" y="12968"/>
                </a:cubicBezTo>
                <a:lnTo>
                  <a:pt x="1" y="13087"/>
                </a:lnTo>
                <a:cubicBezTo>
                  <a:pt x="139" y="13118"/>
                  <a:pt x="282" y="13133"/>
                  <a:pt x="428" y="13133"/>
                </a:cubicBezTo>
                <a:cubicBezTo>
                  <a:pt x="1789" y="13133"/>
                  <a:pt x="2839" y="11796"/>
                  <a:pt x="3026" y="11534"/>
                </a:cubicBezTo>
                <a:cubicBezTo>
                  <a:pt x="3652" y="11876"/>
                  <a:pt x="4249" y="12051"/>
                  <a:pt x="4807" y="12051"/>
                </a:cubicBezTo>
                <a:cubicBezTo>
                  <a:pt x="5780" y="12051"/>
                  <a:pt x="6617" y="11517"/>
                  <a:pt x="7167" y="10549"/>
                </a:cubicBezTo>
                <a:cubicBezTo>
                  <a:pt x="7890" y="9278"/>
                  <a:pt x="7946" y="7570"/>
                  <a:pt x="7296" y="6495"/>
                </a:cubicBezTo>
                <a:cubicBezTo>
                  <a:pt x="6566" y="5275"/>
                  <a:pt x="5581" y="5018"/>
                  <a:pt x="4882" y="5018"/>
                </a:cubicBezTo>
                <a:cubicBezTo>
                  <a:pt x="4402" y="5018"/>
                  <a:pt x="4013" y="5136"/>
                  <a:pt x="3846" y="5200"/>
                </a:cubicBezTo>
                <a:cubicBezTo>
                  <a:pt x="3887" y="4821"/>
                  <a:pt x="3992" y="3448"/>
                  <a:pt x="3281" y="2946"/>
                </a:cubicBezTo>
                <a:cubicBezTo>
                  <a:pt x="3036" y="2773"/>
                  <a:pt x="2796" y="2686"/>
                  <a:pt x="2570" y="2686"/>
                </a:cubicBezTo>
                <a:cubicBezTo>
                  <a:pt x="2320" y="2686"/>
                  <a:pt x="2141" y="2786"/>
                  <a:pt x="2039" y="2863"/>
                </a:cubicBezTo>
                <a:cubicBezTo>
                  <a:pt x="1980" y="534"/>
                  <a:pt x="806" y="51"/>
                  <a:pt x="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25" name="Google Shape;1825;p22"/>
          <p:cNvGrpSpPr/>
          <p:nvPr/>
        </p:nvGrpSpPr>
        <p:grpSpPr>
          <a:xfrm>
            <a:off x="7262551" y="4022377"/>
            <a:ext cx="1749490" cy="1174786"/>
            <a:chOff x="-875923" y="1159098"/>
            <a:chExt cx="1734917" cy="1165000"/>
          </a:xfrm>
        </p:grpSpPr>
        <p:sp>
          <p:nvSpPr>
            <p:cNvPr id="1826" name="Google Shape;1826;p22"/>
            <p:cNvSpPr/>
            <p:nvPr/>
          </p:nvSpPr>
          <p:spPr>
            <a:xfrm>
              <a:off x="-875923" y="1159098"/>
              <a:ext cx="1567706" cy="1164994"/>
            </a:xfrm>
            <a:custGeom>
              <a:avLst/>
              <a:gdLst/>
              <a:ahLst/>
              <a:cxnLst/>
              <a:rect l="l" t="t" r="r" b="b"/>
              <a:pathLst>
                <a:path w="22493" h="16715" extrusionOk="0">
                  <a:moveTo>
                    <a:pt x="4248" y="1"/>
                  </a:moveTo>
                  <a:lnTo>
                    <a:pt x="0" y="2752"/>
                  </a:lnTo>
                  <a:lnTo>
                    <a:pt x="3" y="2759"/>
                  </a:lnTo>
                  <a:lnTo>
                    <a:pt x="1174" y="11151"/>
                  </a:lnTo>
                  <a:lnTo>
                    <a:pt x="1951" y="16714"/>
                  </a:lnTo>
                  <a:lnTo>
                    <a:pt x="22493" y="16714"/>
                  </a:lnTo>
                  <a:lnTo>
                    <a:pt x="20006" y="835"/>
                  </a:lnTo>
                  <a:lnTo>
                    <a:pt x="424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22"/>
            <p:cNvSpPr/>
            <p:nvPr/>
          </p:nvSpPr>
          <p:spPr>
            <a:xfrm>
              <a:off x="-389986" y="1624475"/>
              <a:ext cx="1248979" cy="699624"/>
            </a:xfrm>
            <a:custGeom>
              <a:avLst/>
              <a:gdLst/>
              <a:ahLst/>
              <a:cxnLst/>
              <a:rect l="l" t="t" r="r" b="b"/>
              <a:pathLst>
                <a:path w="17920" h="10038" extrusionOk="0">
                  <a:moveTo>
                    <a:pt x="13034" y="0"/>
                  </a:moveTo>
                  <a:lnTo>
                    <a:pt x="1" y="71"/>
                  </a:lnTo>
                  <a:lnTo>
                    <a:pt x="1231" y="10037"/>
                  </a:lnTo>
                  <a:lnTo>
                    <a:pt x="17920" y="10037"/>
                  </a:lnTo>
                  <a:lnTo>
                    <a:pt x="16942" y="1941"/>
                  </a:lnTo>
                  <a:lnTo>
                    <a:pt x="13034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22"/>
            <p:cNvSpPr/>
            <p:nvPr/>
          </p:nvSpPr>
          <p:spPr>
            <a:xfrm>
              <a:off x="-833338" y="1361363"/>
              <a:ext cx="177101" cy="962732"/>
            </a:xfrm>
            <a:custGeom>
              <a:avLst/>
              <a:gdLst/>
              <a:ahLst/>
              <a:cxnLst/>
              <a:rect l="l" t="t" r="r" b="b"/>
              <a:pathLst>
                <a:path w="2541" h="13813" fill="none" extrusionOk="0">
                  <a:moveTo>
                    <a:pt x="1" y="437"/>
                  </a:moveTo>
                  <a:lnTo>
                    <a:pt x="1796" y="13812"/>
                  </a:lnTo>
                  <a:lnTo>
                    <a:pt x="2541" y="13812"/>
                  </a:lnTo>
                  <a:lnTo>
                    <a:pt x="721" y="1"/>
                  </a:lnTo>
                  <a:close/>
                </a:path>
              </a:pathLst>
            </a:custGeom>
            <a:solidFill>
              <a:schemeClr val="accent6"/>
            </a:solidFill>
            <a:ln w="9525" cap="rnd" cmpd="sng">
              <a:solidFill>
                <a:schemeClr val="accent5"/>
              </a:solidFill>
              <a:prstDash val="solid"/>
              <a:miter lim="242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22"/>
            <p:cNvSpPr/>
            <p:nvPr/>
          </p:nvSpPr>
          <p:spPr>
            <a:xfrm>
              <a:off x="-744890" y="1306092"/>
              <a:ext cx="197383" cy="1018002"/>
            </a:xfrm>
            <a:custGeom>
              <a:avLst/>
              <a:gdLst/>
              <a:ahLst/>
              <a:cxnLst/>
              <a:rect l="l" t="t" r="r" b="b"/>
              <a:pathLst>
                <a:path w="2832" h="14606" fill="none" extrusionOk="0">
                  <a:moveTo>
                    <a:pt x="0" y="473"/>
                  </a:moveTo>
                  <a:lnTo>
                    <a:pt x="1944" y="14605"/>
                  </a:lnTo>
                  <a:lnTo>
                    <a:pt x="2832" y="14605"/>
                  </a:lnTo>
                  <a:lnTo>
                    <a:pt x="835" y="0"/>
                  </a:lnTo>
                  <a:close/>
                </a:path>
              </a:pathLst>
            </a:custGeom>
            <a:solidFill>
              <a:schemeClr val="accent6"/>
            </a:solidFill>
            <a:ln w="9525" cap="rnd" cmpd="sng">
              <a:solidFill>
                <a:schemeClr val="accent5"/>
              </a:solidFill>
              <a:prstDash val="solid"/>
              <a:miter lim="242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22"/>
            <p:cNvSpPr/>
            <p:nvPr/>
          </p:nvSpPr>
          <p:spPr>
            <a:xfrm>
              <a:off x="-651215" y="1254654"/>
              <a:ext cx="198777" cy="1069438"/>
            </a:xfrm>
            <a:custGeom>
              <a:avLst/>
              <a:gdLst/>
              <a:ahLst/>
              <a:cxnLst/>
              <a:rect l="l" t="t" r="r" b="b"/>
              <a:pathLst>
                <a:path w="2852" h="15344" fill="none" extrusionOk="0">
                  <a:moveTo>
                    <a:pt x="1" y="454"/>
                  </a:moveTo>
                  <a:lnTo>
                    <a:pt x="2026" y="15343"/>
                  </a:lnTo>
                  <a:lnTo>
                    <a:pt x="2851" y="15343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chemeClr val="accent6"/>
            </a:solidFill>
            <a:ln w="9525" cap="rnd" cmpd="sng">
              <a:solidFill>
                <a:schemeClr val="accent5"/>
              </a:solidFill>
              <a:prstDash val="solid"/>
              <a:miter lim="242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1" name="Google Shape;1831;p22"/>
          <p:cNvGrpSpPr/>
          <p:nvPr/>
        </p:nvGrpSpPr>
        <p:grpSpPr>
          <a:xfrm flipH="1">
            <a:off x="231226" y="4022377"/>
            <a:ext cx="1749490" cy="1174786"/>
            <a:chOff x="-875923" y="1159098"/>
            <a:chExt cx="1734917" cy="1165000"/>
          </a:xfrm>
        </p:grpSpPr>
        <p:sp>
          <p:nvSpPr>
            <p:cNvPr id="1832" name="Google Shape;1832;p22"/>
            <p:cNvSpPr/>
            <p:nvPr/>
          </p:nvSpPr>
          <p:spPr>
            <a:xfrm>
              <a:off x="-875923" y="1159098"/>
              <a:ext cx="1567706" cy="1164994"/>
            </a:xfrm>
            <a:custGeom>
              <a:avLst/>
              <a:gdLst/>
              <a:ahLst/>
              <a:cxnLst/>
              <a:rect l="l" t="t" r="r" b="b"/>
              <a:pathLst>
                <a:path w="22493" h="16715" extrusionOk="0">
                  <a:moveTo>
                    <a:pt x="4248" y="1"/>
                  </a:moveTo>
                  <a:lnTo>
                    <a:pt x="0" y="2752"/>
                  </a:lnTo>
                  <a:lnTo>
                    <a:pt x="3" y="2759"/>
                  </a:lnTo>
                  <a:lnTo>
                    <a:pt x="1174" y="11151"/>
                  </a:lnTo>
                  <a:lnTo>
                    <a:pt x="1951" y="16714"/>
                  </a:lnTo>
                  <a:lnTo>
                    <a:pt x="22493" y="16714"/>
                  </a:lnTo>
                  <a:lnTo>
                    <a:pt x="20006" y="835"/>
                  </a:lnTo>
                  <a:lnTo>
                    <a:pt x="424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22"/>
            <p:cNvSpPr/>
            <p:nvPr/>
          </p:nvSpPr>
          <p:spPr>
            <a:xfrm>
              <a:off x="-389986" y="1624475"/>
              <a:ext cx="1248979" cy="699624"/>
            </a:xfrm>
            <a:custGeom>
              <a:avLst/>
              <a:gdLst/>
              <a:ahLst/>
              <a:cxnLst/>
              <a:rect l="l" t="t" r="r" b="b"/>
              <a:pathLst>
                <a:path w="17920" h="10038" extrusionOk="0">
                  <a:moveTo>
                    <a:pt x="13034" y="0"/>
                  </a:moveTo>
                  <a:lnTo>
                    <a:pt x="1" y="71"/>
                  </a:lnTo>
                  <a:lnTo>
                    <a:pt x="1231" y="10037"/>
                  </a:lnTo>
                  <a:lnTo>
                    <a:pt x="17920" y="10037"/>
                  </a:lnTo>
                  <a:lnTo>
                    <a:pt x="16942" y="1941"/>
                  </a:lnTo>
                  <a:lnTo>
                    <a:pt x="13034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22"/>
            <p:cNvSpPr/>
            <p:nvPr/>
          </p:nvSpPr>
          <p:spPr>
            <a:xfrm>
              <a:off x="-833338" y="1361363"/>
              <a:ext cx="177101" cy="962732"/>
            </a:xfrm>
            <a:custGeom>
              <a:avLst/>
              <a:gdLst/>
              <a:ahLst/>
              <a:cxnLst/>
              <a:rect l="l" t="t" r="r" b="b"/>
              <a:pathLst>
                <a:path w="2541" h="13813" fill="none" extrusionOk="0">
                  <a:moveTo>
                    <a:pt x="1" y="437"/>
                  </a:moveTo>
                  <a:lnTo>
                    <a:pt x="1796" y="13812"/>
                  </a:lnTo>
                  <a:lnTo>
                    <a:pt x="2541" y="13812"/>
                  </a:lnTo>
                  <a:lnTo>
                    <a:pt x="721" y="1"/>
                  </a:lnTo>
                  <a:close/>
                </a:path>
              </a:pathLst>
            </a:custGeom>
            <a:solidFill>
              <a:schemeClr val="accent6"/>
            </a:solidFill>
            <a:ln w="9525" cap="rnd" cmpd="sng">
              <a:solidFill>
                <a:schemeClr val="accent5"/>
              </a:solidFill>
              <a:prstDash val="solid"/>
              <a:miter lim="242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22"/>
            <p:cNvSpPr/>
            <p:nvPr/>
          </p:nvSpPr>
          <p:spPr>
            <a:xfrm>
              <a:off x="-744890" y="1306092"/>
              <a:ext cx="197383" cy="1018002"/>
            </a:xfrm>
            <a:custGeom>
              <a:avLst/>
              <a:gdLst/>
              <a:ahLst/>
              <a:cxnLst/>
              <a:rect l="l" t="t" r="r" b="b"/>
              <a:pathLst>
                <a:path w="2832" h="14606" fill="none" extrusionOk="0">
                  <a:moveTo>
                    <a:pt x="0" y="473"/>
                  </a:moveTo>
                  <a:lnTo>
                    <a:pt x="1944" y="14605"/>
                  </a:lnTo>
                  <a:lnTo>
                    <a:pt x="2832" y="14605"/>
                  </a:lnTo>
                  <a:lnTo>
                    <a:pt x="835" y="0"/>
                  </a:lnTo>
                  <a:close/>
                </a:path>
              </a:pathLst>
            </a:custGeom>
            <a:solidFill>
              <a:schemeClr val="accent6"/>
            </a:solidFill>
            <a:ln w="9525" cap="rnd" cmpd="sng">
              <a:solidFill>
                <a:schemeClr val="accent5"/>
              </a:solidFill>
              <a:prstDash val="solid"/>
              <a:miter lim="242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22"/>
            <p:cNvSpPr/>
            <p:nvPr/>
          </p:nvSpPr>
          <p:spPr>
            <a:xfrm>
              <a:off x="-651215" y="1254654"/>
              <a:ext cx="198777" cy="1069438"/>
            </a:xfrm>
            <a:custGeom>
              <a:avLst/>
              <a:gdLst/>
              <a:ahLst/>
              <a:cxnLst/>
              <a:rect l="l" t="t" r="r" b="b"/>
              <a:pathLst>
                <a:path w="2852" h="15344" fill="none" extrusionOk="0">
                  <a:moveTo>
                    <a:pt x="1" y="454"/>
                  </a:moveTo>
                  <a:lnTo>
                    <a:pt x="2026" y="15343"/>
                  </a:lnTo>
                  <a:lnTo>
                    <a:pt x="2851" y="15343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chemeClr val="accent6"/>
            </a:solidFill>
            <a:ln w="9525" cap="rnd" cmpd="sng">
              <a:solidFill>
                <a:schemeClr val="accent5"/>
              </a:solidFill>
              <a:prstDash val="solid"/>
              <a:miter lim="242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TITLE_ONLY_1_1_1"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p23"/>
          <p:cNvSpPr/>
          <p:nvPr/>
        </p:nvSpPr>
        <p:spPr>
          <a:xfrm>
            <a:off x="694662" y="4524537"/>
            <a:ext cx="906841" cy="715175"/>
          </a:xfrm>
          <a:custGeom>
            <a:avLst/>
            <a:gdLst/>
            <a:ahLst/>
            <a:cxnLst/>
            <a:rect l="l" t="t" r="r" b="b"/>
            <a:pathLst>
              <a:path w="44301" h="34942" extrusionOk="0">
                <a:moveTo>
                  <a:pt x="11796" y="7098"/>
                </a:moveTo>
                <a:cubicBezTo>
                  <a:pt x="11800" y="7098"/>
                  <a:pt x="11804" y="7099"/>
                  <a:pt x="11808" y="7100"/>
                </a:cubicBezTo>
                <a:lnTo>
                  <a:pt x="14254" y="7893"/>
                </a:lnTo>
                <a:cubicBezTo>
                  <a:pt x="14266" y="7895"/>
                  <a:pt x="14273" y="7905"/>
                  <a:pt x="14281" y="7917"/>
                </a:cubicBezTo>
                <a:cubicBezTo>
                  <a:pt x="14290" y="7929"/>
                  <a:pt x="14290" y="7941"/>
                  <a:pt x="14283" y="7954"/>
                </a:cubicBezTo>
                <a:cubicBezTo>
                  <a:pt x="14281" y="7956"/>
                  <a:pt x="14281" y="7958"/>
                  <a:pt x="14278" y="7961"/>
                </a:cubicBezTo>
                <a:lnTo>
                  <a:pt x="14074" y="10824"/>
                </a:lnTo>
                <a:cubicBezTo>
                  <a:pt x="14074" y="10836"/>
                  <a:pt x="14065" y="10848"/>
                  <a:pt x="14055" y="10858"/>
                </a:cubicBezTo>
                <a:cubicBezTo>
                  <a:pt x="14048" y="10865"/>
                  <a:pt x="14038" y="10867"/>
                  <a:pt x="14028" y="10867"/>
                </a:cubicBezTo>
                <a:lnTo>
                  <a:pt x="14019" y="10867"/>
                </a:lnTo>
                <a:lnTo>
                  <a:pt x="11653" y="10307"/>
                </a:lnTo>
                <a:cubicBezTo>
                  <a:pt x="11634" y="10300"/>
                  <a:pt x="11617" y="10283"/>
                  <a:pt x="11617" y="10261"/>
                </a:cubicBezTo>
                <a:lnTo>
                  <a:pt x="11750" y="7143"/>
                </a:lnTo>
                <a:cubicBezTo>
                  <a:pt x="11750" y="7129"/>
                  <a:pt x="11760" y="7117"/>
                  <a:pt x="11770" y="7107"/>
                </a:cubicBezTo>
                <a:cubicBezTo>
                  <a:pt x="11778" y="7100"/>
                  <a:pt x="11787" y="7098"/>
                  <a:pt x="11796" y="7098"/>
                </a:cubicBezTo>
                <a:close/>
                <a:moveTo>
                  <a:pt x="14400" y="7938"/>
                </a:moveTo>
                <a:cubicBezTo>
                  <a:pt x="14406" y="7938"/>
                  <a:pt x="14411" y="7939"/>
                  <a:pt x="14416" y="7941"/>
                </a:cubicBezTo>
                <a:lnTo>
                  <a:pt x="16141" y="8495"/>
                </a:lnTo>
                <a:cubicBezTo>
                  <a:pt x="16161" y="8502"/>
                  <a:pt x="16175" y="8519"/>
                  <a:pt x="16173" y="8541"/>
                </a:cubicBezTo>
                <a:lnTo>
                  <a:pt x="16049" y="11297"/>
                </a:lnTo>
                <a:cubicBezTo>
                  <a:pt x="16044" y="11314"/>
                  <a:pt x="16039" y="11326"/>
                  <a:pt x="16027" y="11331"/>
                </a:cubicBezTo>
                <a:cubicBezTo>
                  <a:pt x="16018" y="11338"/>
                  <a:pt x="16008" y="11340"/>
                  <a:pt x="16001" y="11340"/>
                </a:cubicBezTo>
                <a:lnTo>
                  <a:pt x="15991" y="11340"/>
                </a:lnTo>
                <a:lnTo>
                  <a:pt x="14188" y="10909"/>
                </a:lnTo>
                <a:cubicBezTo>
                  <a:pt x="14169" y="10904"/>
                  <a:pt x="14152" y="10884"/>
                  <a:pt x="14157" y="10860"/>
                </a:cubicBezTo>
                <a:lnTo>
                  <a:pt x="14356" y="7980"/>
                </a:lnTo>
                <a:cubicBezTo>
                  <a:pt x="14356" y="7966"/>
                  <a:pt x="14365" y="7954"/>
                  <a:pt x="14378" y="7946"/>
                </a:cubicBezTo>
                <a:cubicBezTo>
                  <a:pt x="14385" y="7941"/>
                  <a:pt x="14393" y="7938"/>
                  <a:pt x="14400" y="7938"/>
                </a:cubicBezTo>
                <a:close/>
                <a:moveTo>
                  <a:pt x="37695" y="14795"/>
                </a:moveTo>
                <a:lnTo>
                  <a:pt x="42763" y="14861"/>
                </a:lnTo>
                <a:cubicBezTo>
                  <a:pt x="42775" y="14861"/>
                  <a:pt x="42787" y="14868"/>
                  <a:pt x="42794" y="14878"/>
                </a:cubicBezTo>
                <a:cubicBezTo>
                  <a:pt x="42804" y="14885"/>
                  <a:pt x="42807" y="14897"/>
                  <a:pt x="42807" y="14909"/>
                </a:cubicBezTo>
                <a:lnTo>
                  <a:pt x="42741" y="16527"/>
                </a:lnTo>
                <a:cubicBezTo>
                  <a:pt x="42741" y="16552"/>
                  <a:pt x="42719" y="16569"/>
                  <a:pt x="42695" y="16569"/>
                </a:cubicBezTo>
                <a:lnTo>
                  <a:pt x="37554" y="16726"/>
                </a:lnTo>
                <a:cubicBezTo>
                  <a:pt x="37542" y="16726"/>
                  <a:pt x="37530" y="16721"/>
                  <a:pt x="37523" y="16712"/>
                </a:cubicBezTo>
                <a:cubicBezTo>
                  <a:pt x="37513" y="16704"/>
                  <a:pt x="37506" y="16692"/>
                  <a:pt x="37506" y="16678"/>
                </a:cubicBezTo>
                <a:cubicBezTo>
                  <a:pt x="37566" y="15853"/>
                  <a:pt x="37617" y="15246"/>
                  <a:pt x="37639" y="14955"/>
                </a:cubicBezTo>
                <a:lnTo>
                  <a:pt x="37649" y="14836"/>
                </a:lnTo>
                <a:cubicBezTo>
                  <a:pt x="37651" y="14812"/>
                  <a:pt x="37671" y="14795"/>
                  <a:pt x="37695" y="14795"/>
                </a:cubicBezTo>
                <a:close/>
                <a:moveTo>
                  <a:pt x="11657" y="10387"/>
                </a:moveTo>
                <a:cubicBezTo>
                  <a:pt x="11661" y="10387"/>
                  <a:pt x="11665" y="10388"/>
                  <a:pt x="11670" y="10389"/>
                </a:cubicBezTo>
                <a:lnTo>
                  <a:pt x="14031" y="10952"/>
                </a:lnTo>
                <a:cubicBezTo>
                  <a:pt x="14052" y="10959"/>
                  <a:pt x="14067" y="10976"/>
                  <a:pt x="14065" y="11001"/>
                </a:cubicBezTo>
                <a:lnTo>
                  <a:pt x="13582" y="18361"/>
                </a:lnTo>
                <a:cubicBezTo>
                  <a:pt x="13582" y="18374"/>
                  <a:pt x="13575" y="18388"/>
                  <a:pt x="13565" y="18395"/>
                </a:cubicBezTo>
                <a:cubicBezTo>
                  <a:pt x="13555" y="18400"/>
                  <a:pt x="13545" y="18403"/>
                  <a:pt x="13538" y="18403"/>
                </a:cubicBezTo>
                <a:lnTo>
                  <a:pt x="13526" y="18403"/>
                </a:lnTo>
                <a:lnTo>
                  <a:pt x="12252" y="18075"/>
                </a:lnTo>
                <a:cubicBezTo>
                  <a:pt x="11842" y="17971"/>
                  <a:pt x="11505" y="17886"/>
                  <a:pt x="11330" y="17840"/>
                </a:cubicBezTo>
                <a:cubicBezTo>
                  <a:pt x="11309" y="17833"/>
                  <a:pt x="11294" y="17816"/>
                  <a:pt x="11296" y="17794"/>
                </a:cubicBezTo>
                <a:lnTo>
                  <a:pt x="11612" y="10433"/>
                </a:lnTo>
                <a:cubicBezTo>
                  <a:pt x="11612" y="10418"/>
                  <a:pt x="11622" y="10406"/>
                  <a:pt x="11629" y="10397"/>
                </a:cubicBezTo>
                <a:cubicBezTo>
                  <a:pt x="11638" y="10391"/>
                  <a:pt x="11646" y="10387"/>
                  <a:pt x="11657" y="10387"/>
                </a:cubicBezTo>
                <a:close/>
                <a:moveTo>
                  <a:pt x="14181" y="10994"/>
                </a:moveTo>
                <a:cubicBezTo>
                  <a:pt x="14186" y="10994"/>
                  <a:pt x="14191" y="10995"/>
                  <a:pt x="14196" y="10998"/>
                </a:cubicBezTo>
                <a:lnTo>
                  <a:pt x="16001" y="11428"/>
                </a:lnTo>
                <a:cubicBezTo>
                  <a:pt x="16020" y="11435"/>
                  <a:pt x="16037" y="11452"/>
                  <a:pt x="16032" y="11474"/>
                </a:cubicBezTo>
                <a:lnTo>
                  <a:pt x="15693" y="18900"/>
                </a:lnTo>
                <a:cubicBezTo>
                  <a:pt x="15693" y="18912"/>
                  <a:pt x="15688" y="18924"/>
                  <a:pt x="15678" y="18934"/>
                </a:cubicBezTo>
                <a:cubicBezTo>
                  <a:pt x="15668" y="18941"/>
                  <a:pt x="15661" y="18944"/>
                  <a:pt x="15651" y="18944"/>
                </a:cubicBezTo>
                <a:lnTo>
                  <a:pt x="15639" y="18944"/>
                </a:lnTo>
                <a:cubicBezTo>
                  <a:pt x="15532" y="18919"/>
                  <a:pt x="14455" y="18643"/>
                  <a:pt x="13655" y="18437"/>
                </a:cubicBezTo>
                <a:cubicBezTo>
                  <a:pt x="13635" y="18429"/>
                  <a:pt x="13618" y="18412"/>
                  <a:pt x="13623" y="18388"/>
                </a:cubicBezTo>
                <a:lnTo>
                  <a:pt x="14140" y="11037"/>
                </a:lnTo>
                <a:cubicBezTo>
                  <a:pt x="14140" y="11025"/>
                  <a:pt x="14150" y="11013"/>
                  <a:pt x="14159" y="11003"/>
                </a:cubicBezTo>
                <a:cubicBezTo>
                  <a:pt x="14165" y="10997"/>
                  <a:pt x="14173" y="10994"/>
                  <a:pt x="14181" y="10994"/>
                </a:cubicBezTo>
                <a:close/>
                <a:moveTo>
                  <a:pt x="42685" y="16654"/>
                </a:moveTo>
                <a:cubicBezTo>
                  <a:pt x="42697" y="16654"/>
                  <a:pt x="42710" y="16656"/>
                  <a:pt x="42719" y="16666"/>
                </a:cubicBezTo>
                <a:cubicBezTo>
                  <a:pt x="42729" y="16675"/>
                  <a:pt x="42731" y="16687"/>
                  <a:pt x="42731" y="16700"/>
                </a:cubicBezTo>
                <a:lnTo>
                  <a:pt x="42588" y="20120"/>
                </a:lnTo>
                <a:cubicBezTo>
                  <a:pt x="42588" y="20145"/>
                  <a:pt x="42569" y="20162"/>
                  <a:pt x="42545" y="20162"/>
                </a:cubicBezTo>
                <a:lnTo>
                  <a:pt x="37285" y="20220"/>
                </a:lnTo>
                <a:cubicBezTo>
                  <a:pt x="37273" y="20220"/>
                  <a:pt x="37260" y="20213"/>
                  <a:pt x="37251" y="20205"/>
                </a:cubicBezTo>
                <a:cubicBezTo>
                  <a:pt x="37244" y="20196"/>
                  <a:pt x="37239" y="20183"/>
                  <a:pt x="37239" y="20171"/>
                </a:cubicBezTo>
                <a:cubicBezTo>
                  <a:pt x="37343" y="18774"/>
                  <a:pt x="37438" y="17590"/>
                  <a:pt x="37493" y="16848"/>
                </a:cubicBezTo>
                <a:cubicBezTo>
                  <a:pt x="37496" y="16826"/>
                  <a:pt x="37515" y="16809"/>
                  <a:pt x="37537" y="16806"/>
                </a:cubicBezTo>
                <a:lnTo>
                  <a:pt x="42685" y="16654"/>
                </a:lnTo>
                <a:close/>
                <a:moveTo>
                  <a:pt x="42537" y="20244"/>
                </a:moveTo>
                <a:cubicBezTo>
                  <a:pt x="42549" y="20244"/>
                  <a:pt x="42562" y="20251"/>
                  <a:pt x="42571" y="20259"/>
                </a:cubicBezTo>
                <a:cubicBezTo>
                  <a:pt x="42581" y="20268"/>
                  <a:pt x="42583" y="20281"/>
                  <a:pt x="42583" y="20293"/>
                </a:cubicBezTo>
                <a:lnTo>
                  <a:pt x="42464" y="23180"/>
                </a:lnTo>
                <a:cubicBezTo>
                  <a:pt x="42464" y="23204"/>
                  <a:pt x="42445" y="23223"/>
                  <a:pt x="42421" y="23223"/>
                </a:cubicBezTo>
                <a:lnTo>
                  <a:pt x="37054" y="23235"/>
                </a:lnTo>
                <a:cubicBezTo>
                  <a:pt x="37042" y="23235"/>
                  <a:pt x="37030" y="23228"/>
                  <a:pt x="37023" y="23218"/>
                </a:cubicBezTo>
                <a:cubicBezTo>
                  <a:pt x="37013" y="23211"/>
                  <a:pt x="37011" y="23199"/>
                  <a:pt x="37011" y="23187"/>
                </a:cubicBezTo>
                <a:lnTo>
                  <a:pt x="37079" y="22297"/>
                </a:lnTo>
                <a:cubicBezTo>
                  <a:pt x="37132" y="21627"/>
                  <a:pt x="37183" y="20972"/>
                  <a:pt x="37229" y="20344"/>
                </a:cubicBezTo>
                <a:cubicBezTo>
                  <a:pt x="37229" y="20319"/>
                  <a:pt x="37246" y="20302"/>
                  <a:pt x="37270" y="20302"/>
                </a:cubicBezTo>
                <a:lnTo>
                  <a:pt x="42537" y="20244"/>
                </a:lnTo>
                <a:close/>
                <a:moveTo>
                  <a:pt x="11331" y="17906"/>
                </a:moveTo>
                <a:cubicBezTo>
                  <a:pt x="11336" y="17906"/>
                  <a:pt x="11342" y="17907"/>
                  <a:pt x="11347" y="17910"/>
                </a:cubicBezTo>
                <a:cubicBezTo>
                  <a:pt x="11646" y="17985"/>
                  <a:pt x="12345" y="18167"/>
                  <a:pt x="13097" y="18364"/>
                </a:cubicBezTo>
                <a:lnTo>
                  <a:pt x="13541" y="18478"/>
                </a:lnTo>
                <a:cubicBezTo>
                  <a:pt x="13562" y="18485"/>
                  <a:pt x="13577" y="18502"/>
                  <a:pt x="13575" y="18529"/>
                </a:cubicBezTo>
                <a:cubicBezTo>
                  <a:pt x="13575" y="18529"/>
                  <a:pt x="13092" y="25363"/>
                  <a:pt x="13082" y="25363"/>
                </a:cubicBezTo>
                <a:lnTo>
                  <a:pt x="13072" y="25363"/>
                </a:lnTo>
                <a:lnTo>
                  <a:pt x="11030" y="24936"/>
                </a:lnTo>
                <a:cubicBezTo>
                  <a:pt x="11008" y="24929"/>
                  <a:pt x="10993" y="24912"/>
                  <a:pt x="10993" y="24890"/>
                </a:cubicBezTo>
                <a:lnTo>
                  <a:pt x="11289" y="17959"/>
                </a:lnTo>
                <a:cubicBezTo>
                  <a:pt x="11289" y="17937"/>
                  <a:pt x="11296" y="17925"/>
                  <a:pt x="11309" y="17915"/>
                </a:cubicBezTo>
                <a:cubicBezTo>
                  <a:pt x="11316" y="17909"/>
                  <a:pt x="11323" y="17906"/>
                  <a:pt x="11331" y="17906"/>
                </a:cubicBezTo>
                <a:close/>
                <a:moveTo>
                  <a:pt x="13650" y="18511"/>
                </a:moveTo>
                <a:cubicBezTo>
                  <a:pt x="13655" y="18511"/>
                  <a:pt x="13659" y="18511"/>
                  <a:pt x="13664" y="18512"/>
                </a:cubicBezTo>
                <a:cubicBezTo>
                  <a:pt x="14572" y="18750"/>
                  <a:pt x="15547" y="19000"/>
                  <a:pt x="15654" y="19029"/>
                </a:cubicBezTo>
                <a:cubicBezTo>
                  <a:pt x="15676" y="19031"/>
                  <a:pt x="15690" y="19050"/>
                  <a:pt x="15688" y="19070"/>
                </a:cubicBezTo>
                <a:lnTo>
                  <a:pt x="15375" y="25788"/>
                </a:lnTo>
                <a:cubicBezTo>
                  <a:pt x="15375" y="25800"/>
                  <a:pt x="15370" y="25812"/>
                  <a:pt x="15358" y="25822"/>
                </a:cubicBezTo>
                <a:cubicBezTo>
                  <a:pt x="15348" y="25827"/>
                  <a:pt x="15338" y="25829"/>
                  <a:pt x="15329" y="25829"/>
                </a:cubicBezTo>
                <a:lnTo>
                  <a:pt x="15321" y="25829"/>
                </a:lnTo>
                <a:lnTo>
                  <a:pt x="13165" y="25378"/>
                </a:lnTo>
                <a:cubicBezTo>
                  <a:pt x="13143" y="25373"/>
                  <a:pt x="13616" y="18524"/>
                  <a:pt x="13625" y="18519"/>
                </a:cubicBezTo>
                <a:cubicBezTo>
                  <a:pt x="13634" y="18513"/>
                  <a:pt x="13642" y="18511"/>
                  <a:pt x="13650" y="18511"/>
                </a:cubicBezTo>
                <a:close/>
                <a:moveTo>
                  <a:pt x="42409" y="23301"/>
                </a:moveTo>
                <a:cubicBezTo>
                  <a:pt x="42418" y="23301"/>
                  <a:pt x="42431" y="23308"/>
                  <a:pt x="42440" y="23316"/>
                </a:cubicBezTo>
                <a:cubicBezTo>
                  <a:pt x="42450" y="23325"/>
                  <a:pt x="42452" y="23337"/>
                  <a:pt x="42452" y="23350"/>
                </a:cubicBezTo>
                <a:lnTo>
                  <a:pt x="42292" y="27205"/>
                </a:lnTo>
                <a:cubicBezTo>
                  <a:pt x="42292" y="27219"/>
                  <a:pt x="42283" y="27231"/>
                  <a:pt x="42275" y="27241"/>
                </a:cubicBezTo>
                <a:cubicBezTo>
                  <a:pt x="42266" y="27246"/>
                  <a:pt x="42256" y="27248"/>
                  <a:pt x="42246" y="27248"/>
                </a:cubicBezTo>
                <a:cubicBezTo>
                  <a:pt x="42241" y="27248"/>
                  <a:pt x="42239" y="27248"/>
                  <a:pt x="42232" y="27246"/>
                </a:cubicBezTo>
                <a:cubicBezTo>
                  <a:pt x="42222" y="27243"/>
                  <a:pt x="42217" y="27241"/>
                  <a:pt x="42210" y="27236"/>
                </a:cubicBezTo>
                <a:cubicBezTo>
                  <a:pt x="42210" y="27236"/>
                  <a:pt x="42207" y="27236"/>
                  <a:pt x="42207" y="27234"/>
                </a:cubicBezTo>
                <a:lnTo>
                  <a:pt x="36746" y="27234"/>
                </a:lnTo>
                <a:cubicBezTo>
                  <a:pt x="36734" y="27234"/>
                  <a:pt x="36722" y="27229"/>
                  <a:pt x="36712" y="27219"/>
                </a:cubicBezTo>
                <a:cubicBezTo>
                  <a:pt x="36702" y="27209"/>
                  <a:pt x="36700" y="27197"/>
                  <a:pt x="36700" y="27185"/>
                </a:cubicBezTo>
                <a:cubicBezTo>
                  <a:pt x="36749" y="26542"/>
                  <a:pt x="36797" y="25873"/>
                  <a:pt x="36848" y="25225"/>
                </a:cubicBezTo>
                <a:cubicBezTo>
                  <a:pt x="36897" y="24601"/>
                  <a:pt x="36943" y="23978"/>
                  <a:pt x="36989" y="23359"/>
                </a:cubicBezTo>
                <a:cubicBezTo>
                  <a:pt x="36998" y="23330"/>
                  <a:pt x="37015" y="23313"/>
                  <a:pt x="37040" y="23313"/>
                </a:cubicBezTo>
                <a:lnTo>
                  <a:pt x="42409" y="23301"/>
                </a:lnTo>
                <a:close/>
                <a:moveTo>
                  <a:pt x="42243" y="27299"/>
                </a:moveTo>
                <a:cubicBezTo>
                  <a:pt x="42252" y="27299"/>
                  <a:pt x="42260" y="27301"/>
                  <a:pt x="42268" y="27306"/>
                </a:cubicBezTo>
                <a:cubicBezTo>
                  <a:pt x="42280" y="27316"/>
                  <a:pt x="42290" y="27331"/>
                  <a:pt x="42290" y="27345"/>
                </a:cubicBezTo>
                <a:lnTo>
                  <a:pt x="42149" y="30730"/>
                </a:lnTo>
                <a:cubicBezTo>
                  <a:pt x="42149" y="30749"/>
                  <a:pt x="42137" y="30764"/>
                  <a:pt x="42120" y="30771"/>
                </a:cubicBezTo>
                <a:cubicBezTo>
                  <a:pt x="42113" y="30773"/>
                  <a:pt x="42108" y="30773"/>
                  <a:pt x="42105" y="30773"/>
                </a:cubicBezTo>
                <a:cubicBezTo>
                  <a:pt x="42093" y="30773"/>
                  <a:pt x="42081" y="30766"/>
                  <a:pt x="42071" y="30761"/>
                </a:cubicBezTo>
                <a:cubicBezTo>
                  <a:pt x="42059" y="30749"/>
                  <a:pt x="42050" y="30742"/>
                  <a:pt x="42040" y="30742"/>
                </a:cubicBezTo>
                <a:lnTo>
                  <a:pt x="42037" y="30742"/>
                </a:lnTo>
                <a:lnTo>
                  <a:pt x="36499" y="30482"/>
                </a:lnTo>
                <a:cubicBezTo>
                  <a:pt x="36487" y="30482"/>
                  <a:pt x="36474" y="30475"/>
                  <a:pt x="36467" y="30468"/>
                </a:cubicBezTo>
                <a:cubicBezTo>
                  <a:pt x="36457" y="30458"/>
                  <a:pt x="36455" y="30446"/>
                  <a:pt x="36455" y="30434"/>
                </a:cubicBezTo>
                <a:cubicBezTo>
                  <a:pt x="36482" y="30062"/>
                  <a:pt x="36511" y="29672"/>
                  <a:pt x="36542" y="29269"/>
                </a:cubicBezTo>
                <a:cubicBezTo>
                  <a:pt x="36588" y="28655"/>
                  <a:pt x="36637" y="28012"/>
                  <a:pt x="36688" y="27350"/>
                </a:cubicBezTo>
                <a:cubicBezTo>
                  <a:pt x="36695" y="27328"/>
                  <a:pt x="36715" y="27311"/>
                  <a:pt x="36739" y="27311"/>
                </a:cubicBezTo>
                <a:lnTo>
                  <a:pt x="42215" y="27311"/>
                </a:lnTo>
                <a:cubicBezTo>
                  <a:pt x="42217" y="27306"/>
                  <a:pt x="42219" y="27306"/>
                  <a:pt x="42222" y="27304"/>
                </a:cubicBezTo>
                <a:cubicBezTo>
                  <a:pt x="42229" y="27301"/>
                  <a:pt x="42236" y="27299"/>
                  <a:pt x="42243" y="27299"/>
                </a:cubicBezTo>
                <a:close/>
                <a:moveTo>
                  <a:pt x="11031" y="25001"/>
                </a:moveTo>
                <a:cubicBezTo>
                  <a:pt x="11034" y="25001"/>
                  <a:pt x="11036" y="25001"/>
                  <a:pt x="11039" y="25002"/>
                </a:cubicBezTo>
                <a:lnTo>
                  <a:pt x="13019" y="25450"/>
                </a:lnTo>
                <a:cubicBezTo>
                  <a:pt x="13041" y="25458"/>
                  <a:pt x="13055" y="25475"/>
                  <a:pt x="13055" y="25499"/>
                </a:cubicBezTo>
                <a:lnTo>
                  <a:pt x="12648" y="31077"/>
                </a:lnTo>
                <a:cubicBezTo>
                  <a:pt x="12645" y="31101"/>
                  <a:pt x="12628" y="31120"/>
                  <a:pt x="12604" y="31120"/>
                </a:cubicBezTo>
                <a:lnTo>
                  <a:pt x="12599" y="31120"/>
                </a:lnTo>
                <a:lnTo>
                  <a:pt x="10775" y="30994"/>
                </a:lnTo>
                <a:cubicBezTo>
                  <a:pt x="10751" y="30992"/>
                  <a:pt x="10731" y="30975"/>
                  <a:pt x="10731" y="30946"/>
                </a:cubicBezTo>
                <a:lnTo>
                  <a:pt x="10986" y="25045"/>
                </a:lnTo>
                <a:cubicBezTo>
                  <a:pt x="10986" y="25033"/>
                  <a:pt x="10993" y="25019"/>
                  <a:pt x="11003" y="25011"/>
                </a:cubicBezTo>
                <a:cubicBezTo>
                  <a:pt x="11012" y="25004"/>
                  <a:pt x="11021" y="25001"/>
                  <a:pt x="11031" y="25001"/>
                </a:cubicBezTo>
                <a:close/>
                <a:moveTo>
                  <a:pt x="36494" y="30562"/>
                </a:moveTo>
                <a:lnTo>
                  <a:pt x="42040" y="30822"/>
                </a:lnTo>
                <a:cubicBezTo>
                  <a:pt x="42050" y="30822"/>
                  <a:pt x="42059" y="30819"/>
                  <a:pt x="42062" y="30812"/>
                </a:cubicBezTo>
                <a:cubicBezTo>
                  <a:pt x="42071" y="30801"/>
                  <a:pt x="42085" y="30796"/>
                  <a:pt x="42099" y="30796"/>
                </a:cubicBezTo>
                <a:cubicBezTo>
                  <a:pt x="42104" y="30796"/>
                  <a:pt x="42108" y="30796"/>
                  <a:pt x="42113" y="30798"/>
                </a:cubicBezTo>
                <a:cubicBezTo>
                  <a:pt x="42132" y="30805"/>
                  <a:pt x="42144" y="30822"/>
                  <a:pt x="42144" y="30844"/>
                </a:cubicBezTo>
                <a:lnTo>
                  <a:pt x="42004" y="34228"/>
                </a:lnTo>
                <a:cubicBezTo>
                  <a:pt x="42001" y="34255"/>
                  <a:pt x="41984" y="34274"/>
                  <a:pt x="41960" y="34274"/>
                </a:cubicBezTo>
                <a:lnTo>
                  <a:pt x="36217" y="34228"/>
                </a:lnTo>
                <a:cubicBezTo>
                  <a:pt x="36205" y="34228"/>
                  <a:pt x="36193" y="34221"/>
                  <a:pt x="36186" y="34214"/>
                </a:cubicBezTo>
                <a:cubicBezTo>
                  <a:pt x="36176" y="34204"/>
                  <a:pt x="36174" y="34192"/>
                  <a:pt x="36174" y="34180"/>
                </a:cubicBezTo>
                <a:lnTo>
                  <a:pt x="36193" y="33903"/>
                </a:lnTo>
                <a:cubicBezTo>
                  <a:pt x="36239" y="33330"/>
                  <a:pt x="36331" y="32134"/>
                  <a:pt x="36445" y="30604"/>
                </a:cubicBezTo>
                <a:cubicBezTo>
                  <a:pt x="36448" y="30579"/>
                  <a:pt x="36470" y="30562"/>
                  <a:pt x="36494" y="30562"/>
                </a:cubicBezTo>
                <a:close/>
                <a:moveTo>
                  <a:pt x="36858" y="13131"/>
                </a:moveTo>
                <a:lnTo>
                  <a:pt x="44010" y="13206"/>
                </a:lnTo>
                <a:cubicBezTo>
                  <a:pt x="44022" y="13206"/>
                  <a:pt x="44034" y="13211"/>
                  <a:pt x="44041" y="13221"/>
                </a:cubicBezTo>
                <a:cubicBezTo>
                  <a:pt x="44051" y="13230"/>
                  <a:pt x="44054" y="13242"/>
                  <a:pt x="44054" y="13255"/>
                </a:cubicBezTo>
                <a:lnTo>
                  <a:pt x="43685" y="34214"/>
                </a:lnTo>
                <a:cubicBezTo>
                  <a:pt x="43685" y="34238"/>
                  <a:pt x="43665" y="34257"/>
                  <a:pt x="43641" y="34257"/>
                </a:cubicBezTo>
                <a:lnTo>
                  <a:pt x="42130" y="34281"/>
                </a:lnTo>
                <a:cubicBezTo>
                  <a:pt x="42118" y="34281"/>
                  <a:pt x="42105" y="34277"/>
                  <a:pt x="42096" y="34267"/>
                </a:cubicBezTo>
                <a:cubicBezTo>
                  <a:pt x="42086" y="34257"/>
                  <a:pt x="42084" y="34245"/>
                  <a:pt x="42084" y="34233"/>
                </a:cubicBezTo>
                <a:lnTo>
                  <a:pt x="42894" y="14824"/>
                </a:lnTo>
                <a:cubicBezTo>
                  <a:pt x="42894" y="14819"/>
                  <a:pt x="42889" y="14807"/>
                  <a:pt x="42884" y="14798"/>
                </a:cubicBezTo>
                <a:cubicBezTo>
                  <a:pt x="42872" y="14785"/>
                  <a:pt x="42862" y="14783"/>
                  <a:pt x="42853" y="14783"/>
                </a:cubicBezTo>
                <a:lnTo>
                  <a:pt x="37620" y="14715"/>
                </a:lnTo>
                <a:cubicBezTo>
                  <a:pt x="37600" y="14715"/>
                  <a:pt x="37583" y="14732"/>
                  <a:pt x="37581" y="14751"/>
                </a:cubicBezTo>
                <a:cubicBezTo>
                  <a:pt x="37561" y="14926"/>
                  <a:pt x="36829" y="24565"/>
                  <a:pt x="36387" y="30325"/>
                </a:cubicBezTo>
                <a:lnTo>
                  <a:pt x="36373" y="30516"/>
                </a:lnTo>
                <a:lnTo>
                  <a:pt x="36373" y="30519"/>
                </a:lnTo>
                <a:cubicBezTo>
                  <a:pt x="36225" y="32493"/>
                  <a:pt x="36106" y="34051"/>
                  <a:pt x="36091" y="34264"/>
                </a:cubicBezTo>
                <a:lnTo>
                  <a:pt x="36091" y="34267"/>
                </a:lnTo>
                <a:cubicBezTo>
                  <a:pt x="36091" y="34267"/>
                  <a:pt x="36091" y="34274"/>
                  <a:pt x="36101" y="34281"/>
                </a:cubicBezTo>
                <a:cubicBezTo>
                  <a:pt x="36108" y="34298"/>
                  <a:pt x="36113" y="34315"/>
                  <a:pt x="36103" y="34330"/>
                </a:cubicBezTo>
                <a:cubicBezTo>
                  <a:pt x="36094" y="34347"/>
                  <a:pt x="36079" y="34354"/>
                  <a:pt x="36064" y="34354"/>
                </a:cubicBezTo>
                <a:lnTo>
                  <a:pt x="34720" y="34376"/>
                </a:lnTo>
                <a:cubicBezTo>
                  <a:pt x="34708" y="34376"/>
                  <a:pt x="34696" y="34371"/>
                  <a:pt x="34686" y="34364"/>
                </a:cubicBezTo>
                <a:cubicBezTo>
                  <a:pt x="34677" y="34354"/>
                  <a:pt x="34674" y="34342"/>
                  <a:pt x="34674" y="34330"/>
                </a:cubicBezTo>
                <a:cubicBezTo>
                  <a:pt x="34674" y="34323"/>
                  <a:pt x="34677" y="34315"/>
                  <a:pt x="34677" y="34311"/>
                </a:cubicBezTo>
                <a:lnTo>
                  <a:pt x="36812" y="13170"/>
                </a:lnTo>
                <a:cubicBezTo>
                  <a:pt x="36817" y="13145"/>
                  <a:pt x="36834" y="13131"/>
                  <a:pt x="36858" y="13131"/>
                </a:cubicBezTo>
                <a:close/>
                <a:moveTo>
                  <a:pt x="34529" y="14824"/>
                </a:moveTo>
                <a:cubicBezTo>
                  <a:pt x="34534" y="14824"/>
                  <a:pt x="34539" y="14825"/>
                  <a:pt x="34543" y="14827"/>
                </a:cubicBezTo>
                <a:cubicBezTo>
                  <a:pt x="34563" y="14834"/>
                  <a:pt x="34575" y="14851"/>
                  <a:pt x="34575" y="14873"/>
                </a:cubicBezTo>
                <a:lnTo>
                  <a:pt x="33270" y="34357"/>
                </a:lnTo>
                <a:cubicBezTo>
                  <a:pt x="33270" y="34383"/>
                  <a:pt x="33253" y="34400"/>
                  <a:pt x="33228" y="34400"/>
                </a:cubicBezTo>
                <a:lnTo>
                  <a:pt x="27423" y="34476"/>
                </a:lnTo>
                <a:cubicBezTo>
                  <a:pt x="27411" y="34476"/>
                  <a:pt x="27398" y="34471"/>
                  <a:pt x="27391" y="34463"/>
                </a:cubicBezTo>
                <a:cubicBezTo>
                  <a:pt x="27381" y="34456"/>
                  <a:pt x="27379" y="34442"/>
                  <a:pt x="27379" y="34432"/>
                </a:cubicBezTo>
                <a:lnTo>
                  <a:pt x="27610" y="20974"/>
                </a:lnTo>
                <a:cubicBezTo>
                  <a:pt x="27610" y="20950"/>
                  <a:pt x="27629" y="20928"/>
                  <a:pt x="27653" y="20928"/>
                </a:cubicBezTo>
                <a:lnTo>
                  <a:pt x="29987" y="20928"/>
                </a:lnTo>
                <a:cubicBezTo>
                  <a:pt x="29994" y="20928"/>
                  <a:pt x="30011" y="20926"/>
                  <a:pt x="30019" y="20914"/>
                </a:cubicBezTo>
                <a:lnTo>
                  <a:pt x="34492" y="14844"/>
                </a:lnTo>
                <a:cubicBezTo>
                  <a:pt x="34501" y="14831"/>
                  <a:pt x="34516" y="14824"/>
                  <a:pt x="34529" y="14824"/>
                </a:cubicBezTo>
                <a:close/>
                <a:moveTo>
                  <a:pt x="24856" y="18820"/>
                </a:moveTo>
                <a:cubicBezTo>
                  <a:pt x="24880" y="18820"/>
                  <a:pt x="24900" y="18837"/>
                  <a:pt x="24904" y="18861"/>
                </a:cubicBezTo>
                <a:lnTo>
                  <a:pt x="26008" y="34446"/>
                </a:lnTo>
                <a:cubicBezTo>
                  <a:pt x="26008" y="34459"/>
                  <a:pt x="26001" y="34471"/>
                  <a:pt x="25991" y="34480"/>
                </a:cubicBezTo>
                <a:cubicBezTo>
                  <a:pt x="25984" y="34488"/>
                  <a:pt x="25972" y="34495"/>
                  <a:pt x="25960" y="34495"/>
                </a:cubicBezTo>
                <a:lnTo>
                  <a:pt x="19002" y="34590"/>
                </a:lnTo>
                <a:cubicBezTo>
                  <a:pt x="18990" y="34590"/>
                  <a:pt x="18977" y="34582"/>
                  <a:pt x="18968" y="34573"/>
                </a:cubicBezTo>
                <a:cubicBezTo>
                  <a:pt x="18960" y="34565"/>
                  <a:pt x="18956" y="34553"/>
                  <a:pt x="18956" y="34541"/>
                </a:cubicBezTo>
                <a:lnTo>
                  <a:pt x="19608" y="19070"/>
                </a:lnTo>
                <a:cubicBezTo>
                  <a:pt x="19608" y="19046"/>
                  <a:pt x="19630" y="19029"/>
                  <a:pt x="19652" y="19029"/>
                </a:cubicBezTo>
                <a:lnTo>
                  <a:pt x="24856" y="18820"/>
                </a:lnTo>
                <a:close/>
                <a:moveTo>
                  <a:pt x="13160" y="25474"/>
                </a:moveTo>
                <a:cubicBezTo>
                  <a:pt x="13164" y="25474"/>
                  <a:pt x="13167" y="25474"/>
                  <a:pt x="13169" y="25475"/>
                </a:cubicBezTo>
                <a:lnTo>
                  <a:pt x="15329" y="25911"/>
                </a:lnTo>
                <a:cubicBezTo>
                  <a:pt x="15350" y="25916"/>
                  <a:pt x="15365" y="25936"/>
                  <a:pt x="15365" y="25958"/>
                </a:cubicBezTo>
                <a:lnTo>
                  <a:pt x="15120" y="31283"/>
                </a:lnTo>
                <a:cubicBezTo>
                  <a:pt x="15120" y="31302"/>
                  <a:pt x="15108" y="31319"/>
                  <a:pt x="15091" y="31326"/>
                </a:cubicBezTo>
                <a:cubicBezTo>
                  <a:pt x="15108" y="31331"/>
                  <a:pt x="15118" y="31351"/>
                  <a:pt x="15118" y="31368"/>
                </a:cubicBezTo>
                <a:lnTo>
                  <a:pt x="14970" y="34597"/>
                </a:lnTo>
                <a:cubicBezTo>
                  <a:pt x="14972" y="34626"/>
                  <a:pt x="14950" y="34643"/>
                  <a:pt x="14926" y="34643"/>
                </a:cubicBezTo>
                <a:lnTo>
                  <a:pt x="12522" y="34674"/>
                </a:lnTo>
                <a:cubicBezTo>
                  <a:pt x="12509" y="34674"/>
                  <a:pt x="12497" y="34667"/>
                  <a:pt x="12488" y="34657"/>
                </a:cubicBezTo>
                <a:cubicBezTo>
                  <a:pt x="12478" y="34650"/>
                  <a:pt x="12476" y="34638"/>
                  <a:pt x="12476" y="34626"/>
                </a:cubicBezTo>
                <a:lnTo>
                  <a:pt x="12713" y="31254"/>
                </a:lnTo>
                <a:cubicBezTo>
                  <a:pt x="12716" y="31229"/>
                  <a:pt x="12738" y="31210"/>
                  <a:pt x="12762" y="31210"/>
                </a:cubicBezTo>
                <a:lnTo>
                  <a:pt x="15006" y="31360"/>
                </a:lnTo>
                <a:cubicBezTo>
                  <a:pt x="15013" y="31360"/>
                  <a:pt x="15023" y="31358"/>
                  <a:pt x="15035" y="31341"/>
                </a:cubicBezTo>
                <a:cubicBezTo>
                  <a:pt x="15042" y="31331"/>
                  <a:pt x="15050" y="31324"/>
                  <a:pt x="15057" y="31322"/>
                </a:cubicBezTo>
                <a:cubicBezTo>
                  <a:pt x="15047" y="31319"/>
                  <a:pt x="15042" y="31314"/>
                  <a:pt x="15035" y="31305"/>
                </a:cubicBezTo>
                <a:cubicBezTo>
                  <a:pt x="15023" y="31283"/>
                  <a:pt x="15013" y="31283"/>
                  <a:pt x="15011" y="31283"/>
                </a:cubicBezTo>
                <a:lnTo>
                  <a:pt x="15008" y="31283"/>
                </a:lnTo>
                <a:lnTo>
                  <a:pt x="12767" y="31132"/>
                </a:lnTo>
                <a:cubicBezTo>
                  <a:pt x="12755" y="31132"/>
                  <a:pt x="12742" y="31125"/>
                  <a:pt x="12738" y="31115"/>
                </a:cubicBezTo>
                <a:cubicBezTo>
                  <a:pt x="12728" y="31108"/>
                  <a:pt x="12725" y="31094"/>
                  <a:pt x="12725" y="31084"/>
                </a:cubicBezTo>
                <a:lnTo>
                  <a:pt x="13116" y="25518"/>
                </a:lnTo>
                <a:cubicBezTo>
                  <a:pt x="13116" y="25506"/>
                  <a:pt x="13121" y="25494"/>
                  <a:pt x="13133" y="25484"/>
                </a:cubicBezTo>
                <a:cubicBezTo>
                  <a:pt x="13140" y="25477"/>
                  <a:pt x="13151" y="25474"/>
                  <a:pt x="13160" y="25474"/>
                </a:cubicBezTo>
                <a:close/>
                <a:moveTo>
                  <a:pt x="10775" y="31072"/>
                </a:moveTo>
                <a:lnTo>
                  <a:pt x="12594" y="31195"/>
                </a:lnTo>
                <a:cubicBezTo>
                  <a:pt x="12607" y="31195"/>
                  <a:pt x="12619" y="31200"/>
                  <a:pt x="12624" y="31210"/>
                </a:cubicBezTo>
                <a:cubicBezTo>
                  <a:pt x="12633" y="31220"/>
                  <a:pt x="12636" y="31232"/>
                  <a:pt x="12636" y="31244"/>
                </a:cubicBezTo>
                <a:lnTo>
                  <a:pt x="12400" y="34633"/>
                </a:lnTo>
                <a:cubicBezTo>
                  <a:pt x="12398" y="34657"/>
                  <a:pt x="12376" y="34679"/>
                  <a:pt x="12354" y="34679"/>
                </a:cubicBezTo>
                <a:lnTo>
                  <a:pt x="10620" y="34706"/>
                </a:lnTo>
                <a:cubicBezTo>
                  <a:pt x="10607" y="34706"/>
                  <a:pt x="10595" y="34701"/>
                  <a:pt x="10586" y="34691"/>
                </a:cubicBezTo>
                <a:cubicBezTo>
                  <a:pt x="10576" y="34682"/>
                  <a:pt x="10573" y="34670"/>
                  <a:pt x="10573" y="34657"/>
                </a:cubicBezTo>
                <a:lnTo>
                  <a:pt x="10726" y="31115"/>
                </a:lnTo>
                <a:cubicBezTo>
                  <a:pt x="10726" y="31103"/>
                  <a:pt x="10731" y="31091"/>
                  <a:pt x="10741" y="31084"/>
                </a:cubicBezTo>
                <a:cubicBezTo>
                  <a:pt x="10751" y="31074"/>
                  <a:pt x="10763" y="31072"/>
                  <a:pt x="10775" y="31072"/>
                </a:cubicBezTo>
                <a:close/>
                <a:moveTo>
                  <a:pt x="13621" y="171"/>
                </a:moveTo>
                <a:cubicBezTo>
                  <a:pt x="13630" y="171"/>
                  <a:pt x="13639" y="175"/>
                  <a:pt x="13645" y="180"/>
                </a:cubicBezTo>
                <a:cubicBezTo>
                  <a:pt x="13657" y="190"/>
                  <a:pt x="13664" y="205"/>
                  <a:pt x="13664" y="219"/>
                </a:cubicBezTo>
                <a:lnTo>
                  <a:pt x="13266" y="4559"/>
                </a:lnTo>
                <a:cubicBezTo>
                  <a:pt x="13266" y="4574"/>
                  <a:pt x="13274" y="4593"/>
                  <a:pt x="13293" y="4598"/>
                </a:cubicBezTo>
                <a:lnTo>
                  <a:pt x="17954" y="5967"/>
                </a:lnTo>
                <a:cubicBezTo>
                  <a:pt x="17971" y="5974"/>
                  <a:pt x="17985" y="5991"/>
                  <a:pt x="17985" y="6013"/>
                </a:cubicBezTo>
                <a:lnTo>
                  <a:pt x="17677" y="34565"/>
                </a:lnTo>
                <a:cubicBezTo>
                  <a:pt x="17675" y="34585"/>
                  <a:pt x="17655" y="34607"/>
                  <a:pt x="17631" y="34607"/>
                </a:cubicBezTo>
                <a:lnTo>
                  <a:pt x="15098" y="34641"/>
                </a:lnTo>
                <a:cubicBezTo>
                  <a:pt x="15086" y="34641"/>
                  <a:pt x="15074" y="34633"/>
                  <a:pt x="15064" y="34626"/>
                </a:cubicBezTo>
                <a:cubicBezTo>
                  <a:pt x="15057" y="34616"/>
                  <a:pt x="15054" y="34604"/>
                  <a:pt x="15054" y="34592"/>
                </a:cubicBezTo>
                <a:lnTo>
                  <a:pt x="16255" y="8480"/>
                </a:lnTo>
                <a:cubicBezTo>
                  <a:pt x="16255" y="8463"/>
                  <a:pt x="16246" y="8448"/>
                  <a:pt x="16231" y="8441"/>
                </a:cubicBezTo>
                <a:lnTo>
                  <a:pt x="11689" y="6908"/>
                </a:lnTo>
                <a:cubicBezTo>
                  <a:pt x="11687" y="6944"/>
                  <a:pt x="11685" y="7000"/>
                  <a:pt x="11682" y="7092"/>
                </a:cubicBezTo>
                <a:lnTo>
                  <a:pt x="10671" y="30958"/>
                </a:lnTo>
                <a:lnTo>
                  <a:pt x="10671" y="30963"/>
                </a:lnTo>
                <a:cubicBezTo>
                  <a:pt x="10666" y="31001"/>
                  <a:pt x="10663" y="31043"/>
                  <a:pt x="10663" y="31084"/>
                </a:cubicBezTo>
                <a:cubicBezTo>
                  <a:pt x="10666" y="31089"/>
                  <a:pt x="10668" y="31098"/>
                  <a:pt x="10666" y="31103"/>
                </a:cubicBezTo>
                <a:lnTo>
                  <a:pt x="10513" y="34662"/>
                </a:lnTo>
                <a:cubicBezTo>
                  <a:pt x="10513" y="34687"/>
                  <a:pt x="10493" y="34704"/>
                  <a:pt x="10469" y="34704"/>
                </a:cubicBezTo>
                <a:lnTo>
                  <a:pt x="7327" y="34755"/>
                </a:lnTo>
                <a:cubicBezTo>
                  <a:pt x="7315" y="34755"/>
                  <a:pt x="7301" y="34750"/>
                  <a:pt x="7293" y="34740"/>
                </a:cubicBezTo>
                <a:cubicBezTo>
                  <a:pt x="7284" y="34730"/>
                  <a:pt x="7281" y="34718"/>
                  <a:pt x="7281" y="34704"/>
                </a:cubicBezTo>
                <a:lnTo>
                  <a:pt x="10714" y="1328"/>
                </a:lnTo>
                <a:cubicBezTo>
                  <a:pt x="10717" y="1309"/>
                  <a:pt x="10726" y="1296"/>
                  <a:pt x="10741" y="1292"/>
                </a:cubicBezTo>
                <a:lnTo>
                  <a:pt x="13604" y="176"/>
                </a:lnTo>
                <a:cubicBezTo>
                  <a:pt x="13609" y="173"/>
                  <a:pt x="13616" y="171"/>
                  <a:pt x="13621" y="171"/>
                </a:cubicBezTo>
                <a:close/>
                <a:moveTo>
                  <a:pt x="12607" y="368"/>
                </a:moveTo>
                <a:cubicBezTo>
                  <a:pt x="12625" y="368"/>
                  <a:pt x="12640" y="381"/>
                  <a:pt x="12648" y="399"/>
                </a:cubicBezTo>
                <a:cubicBezTo>
                  <a:pt x="12655" y="423"/>
                  <a:pt x="12643" y="447"/>
                  <a:pt x="12621" y="455"/>
                </a:cubicBezTo>
                <a:lnTo>
                  <a:pt x="10634" y="1233"/>
                </a:lnTo>
                <a:lnTo>
                  <a:pt x="7187" y="34723"/>
                </a:lnTo>
                <a:cubicBezTo>
                  <a:pt x="7182" y="34747"/>
                  <a:pt x="7162" y="34764"/>
                  <a:pt x="7138" y="34764"/>
                </a:cubicBezTo>
                <a:lnTo>
                  <a:pt x="886" y="34869"/>
                </a:lnTo>
                <a:cubicBezTo>
                  <a:pt x="874" y="34869"/>
                  <a:pt x="857" y="34861"/>
                  <a:pt x="852" y="34852"/>
                </a:cubicBezTo>
                <a:cubicBezTo>
                  <a:pt x="842" y="34844"/>
                  <a:pt x="840" y="34827"/>
                  <a:pt x="842" y="34815"/>
                </a:cubicBezTo>
                <a:lnTo>
                  <a:pt x="6922" y="1728"/>
                </a:lnTo>
                <a:cubicBezTo>
                  <a:pt x="6927" y="1709"/>
                  <a:pt x="6942" y="1694"/>
                  <a:pt x="6956" y="1692"/>
                </a:cubicBezTo>
                <a:lnTo>
                  <a:pt x="12594" y="370"/>
                </a:lnTo>
                <a:cubicBezTo>
                  <a:pt x="12599" y="368"/>
                  <a:pt x="12603" y="368"/>
                  <a:pt x="12607" y="368"/>
                </a:cubicBezTo>
                <a:close/>
                <a:moveTo>
                  <a:pt x="13771" y="1"/>
                </a:moveTo>
                <a:lnTo>
                  <a:pt x="6842" y="1621"/>
                </a:lnTo>
                <a:lnTo>
                  <a:pt x="748" y="34786"/>
                </a:lnTo>
                <a:cubicBezTo>
                  <a:pt x="760" y="34796"/>
                  <a:pt x="770" y="34810"/>
                  <a:pt x="770" y="34827"/>
                </a:cubicBezTo>
                <a:cubicBezTo>
                  <a:pt x="767" y="34852"/>
                  <a:pt x="748" y="34871"/>
                  <a:pt x="724" y="34871"/>
                </a:cubicBezTo>
                <a:lnTo>
                  <a:pt x="64" y="34883"/>
                </a:lnTo>
                <a:cubicBezTo>
                  <a:pt x="52" y="34905"/>
                  <a:pt x="27" y="34922"/>
                  <a:pt x="1" y="34941"/>
                </a:cubicBezTo>
                <a:lnTo>
                  <a:pt x="44301" y="34337"/>
                </a:lnTo>
                <a:cubicBezTo>
                  <a:pt x="44299" y="34330"/>
                  <a:pt x="44282" y="34269"/>
                  <a:pt x="44279" y="34245"/>
                </a:cubicBezTo>
                <a:lnTo>
                  <a:pt x="43852" y="34252"/>
                </a:lnTo>
                <a:cubicBezTo>
                  <a:pt x="43840" y="34252"/>
                  <a:pt x="43828" y="34245"/>
                  <a:pt x="43818" y="34240"/>
                </a:cubicBezTo>
                <a:cubicBezTo>
                  <a:pt x="43809" y="34231"/>
                  <a:pt x="43806" y="34218"/>
                  <a:pt x="43806" y="34206"/>
                </a:cubicBezTo>
                <a:lnTo>
                  <a:pt x="44136" y="13170"/>
                </a:lnTo>
                <a:cubicBezTo>
                  <a:pt x="44136" y="13160"/>
                  <a:pt x="44134" y="13150"/>
                  <a:pt x="44124" y="13138"/>
                </a:cubicBezTo>
                <a:cubicBezTo>
                  <a:pt x="44112" y="13126"/>
                  <a:pt x="44102" y="13126"/>
                  <a:pt x="44097" y="13126"/>
                </a:cubicBezTo>
                <a:lnTo>
                  <a:pt x="43270" y="13121"/>
                </a:lnTo>
                <a:cubicBezTo>
                  <a:pt x="43253" y="13121"/>
                  <a:pt x="43238" y="13111"/>
                  <a:pt x="43229" y="13099"/>
                </a:cubicBezTo>
                <a:cubicBezTo>
                  <a:pt x="43221" y="13087"/>
                  <a:pt x="43221" y="13070"/>
                  <a:pt x="43226" y="13058"/>
                </a:cubicBezTo>
                <a:cubicBezTo>
                  <a:pt x="43226" y="13058"/>
                  <a:pt x="43226" y="13053"/>
                  <a:pt x="43229" y="13053"/>
                </a:cubicBezTo>
                <a:lnTo>
                  <a:pt x="43185" y="8677"/>
                </a:lnTo>
                <a:cubicBezTo>
                  <a:pt x="43185" y="8657"/>
                  <a:pt x="43173" y="8645"/>
                  <a:pt x="43153" y="8640"/>
                </a:cubicBezTo>
                <a:lnTo>
                  <a:pt x="43090" y="8626"/>
                </a:lnTo>
                <a:lnTo>
                  <a:pt x="41919" y="8359"/>
                </a:lnTo>
                <a:cubicBezTo>
                  <a:pt x="41899" y="8354"/>
                  <a:pt x="41887" y="8337"/>
                  <a:pt x="41882" y="8317"/>
                </a:cubicBezTo>
                <a:lnTo>
                  <a:pt x="41681" y="3667"/>
                </a:lnTo>
                <a:lnTo>
                  <a:pt x="39376" y="2936"/>
                </a:lnTo>
                <a:lnTo>
                  <a:pt x="39012" y="8584"/>
                </a:lnTo>
                <a:cubicBezTo>
                  <a:pt x="39012" y="8596"/>
                  <a:pt x="39005" y="8609"/>
                  <a:pt x="38995" y="8616"/>
                </a:cubicBezTo>
                <a:cubicBezTo>
                  <a:pt x="38990" y="8623"/>
                  <a:pt x="38980" y="8626"/>
                  <a:pt x="38970" y="8626"/>
                </a:cubicBezTo>
                <a:cubicBezTo>
                  <a:pt x="38967" y="8626"/>
                  <a:pt x="38964" y="8626"/>
                  <a:pt x="38961" y="8626"/>
                </a:cubicBezTo>
                <a:lnTo>
                  <a:pt x="37695" y="8480"/>
                </a:lnTo>
                <a:cubicBezTo>
                  <a:pt x="37685" y="8480"/>
                  <a:pt x="37673" y="8480"/>
                  <a:pt x="37668" y="8487"/>
                </a:cubicBezTo>
                <a:cubicBezTo>
                  <a:pt x="37656" y="8499"/>
                  <a:pt x="37654" y="8507"/>
                  <a:pt x="37654" y="8516"/>
                </a:cubicBezTo>
                <a:lnTo>
                  <a:pt x="37654" y="12949"/>
                </a:lnTo>
                <a:cubicBezTo>
                  <a:pt x="37654" y="12963"/>
                  <a:pt x="37668" y="12971"/>
                  <a:pt x="37673" y="12976"/>
                </a:cubicBezTo>
                <a:cubicBezTo>
                  <a:pt x="37680" y="12978"/>
                  <a:pt x="37685" y="12980"/>
                  <a:pt x="37690" y="12988"/>
                </a:cubicBezTo>
                <a:cubicBezTo>
                  <a:pt x="37692" y="12983"/>
                  <a:pt x="37697" y="12980"/>
                  <a:pt x="37704" y="12978"/>
                </a:cubicBezTo>
                <a:cubicBezTo>
                  <a:pt x="37717" y="12971"/>
                  <a:pt x="37731" y="12963"/>
                  <a:pt x="37731" y="12949"/>
                </a:cubicBezTo>
                <a:lnTo>
                  <a:pt x="37731" y="8613"/>
                </a:lnTo>
                <a:cubicBezTo>
                  <a:pt x="37731" y="8601"/>
                  <a:pt x="37738" y="8589"/>
                  <a:pt x="37746" y="8579"/>
                </a:cubicBezTo>
                <a:cubicBezTo>
                  <a:pt x="37755" y="8572"/>
                  <a:pt x="37770" y="8567"/>
                  <a:pt x="37782" y="8567"/>
                </a:cubicBezTo>
                <a:lnTo>
                  <a:pt x="39039" y="8713"/>
                </a:lnTo>
                <a:cubicBezTo>
                  <a:pt x="39042" y="8714"/>
                  <a:pt x="39046" y="8715"/>
                  <a:pt x="39049" y="8715"/>
                </a:cubicBezTo>
                <a:cubicBezTo>
                  <a:pt x="39056" y="8715"/>
                  <a:pt x="39062" y="8712"/>
                  <a:pt x="39066" y="8708"/>
                </a:cubicBezTo>
                <a:lnTo>
                  <a:pt x="39073" y="8701"/>
                </a:lnTo>
                <a:cubicBezTo>
                  <a:pt x="39078" y="8696"/>
                  <a:pt x="39080" y="8689"/>
                  <a:pt x="39080" y="8681"/>
                </a:cubicBezTo>
                <a:lnTo>
                  <a:pt x="39439" y="3167"/>
                </a:lnTo>
                <a:cubicBezTo>
                  <a:pt x="39439" y="3152"/>
                  <a:pt x="39446" y="3140"/>
                  <a:pt x="39461" y="3131"/>
                </a:cubicBezTo>
                <a:cubicBezTo>
                  <a:pt x="39468" y="3125"/>
                  <a:pt x="39476" y="3122"/>
                  <a:pt x="39484" y="3122"/>
                </a:cubicBezTo>
                <a:cubicBezTo>
                  <a:pt x="39489" y="3122"/>
                  <a:pt x="39495" y="3124"/>
                  <a:pt x="39500" y="3126"/>
                </a:cubicBezTo>
                <a:lnTo>
                  <a:pt x="41538" y="3822"/>
                </a:lnTo>
                <a:cubicBezTo>
                  <a:pt x="41555" y="3829"/>
                  <a:pt x="41567" y="3844"/>
                  <a:pt x="41567" y="3861"/>
                </a:cubicBezTo>
                <a:lnTo>
                  <a:pt x="41802" y="8381"/>
                </a:lnTo>
                <a:cubicBezTo>
                  <a:pt x="41802" y="8402"/>
                  <a:pt x="41817" y="8415"/>
                  <a:pt x="41831" y="8417"/>
                </a:cubicBezTo>
                <a:lnTo>
                  <a:pt x="43064" y="8696"/>
                </a:lnTo>
                <a:cubicBezTo>
                  <a:pt x="43083" y="8701"/>
                  <a:pt x="43100" y="8720"/>
                  <a:pt x="43100" y="8737"/>
                </a:cubicBezTo>
                <a:lnTo>
                  <a:pt x="43144" y="13051"/>
                </a:lnTo>
                <a:cubicBezTo>
                  <a:pt x="43149" y="13058"/>
                  <a:pt x="43149" y="13063"/>
                  <a:pt x="43149" y="13070"/>
                </a:cubicBezTo>
                <a:cubicBezTo>
                  <a:pt x="43149" y="13080"/>
                  <a:pt x="43141" y="13092"/>
                  <a:pt x="43136" y="13102"/>
                </a:cubicBezTo>
                <a:cubicBezTo>
                  <a:pt x="43127" y="13111"/>
                  <a:pt x="43115" y="13114"/>
                  <a:pt x="43103" y="13114"/>
                </a:cubicBezTo>
                <a:lnTo>
                  <a:pt x="37726" y="13063"/>
                </a:lnTo>
                <a:cubicBezTo>
                  <a:pt x="37709" y="13063"/>
                  <a:pt x="37697" y="13058"/>
                  <a:pt x="37687" y="13046"/>
                </a:cubicBezTo>
                <a:cubicBezTo>
                  <a:pt x="37681" y="13052"/>
                  <a:pt x="37673" y="13059"/>
                  <a:pt x="37662" y="13059"/>
                </a:cubicBezTo>
                <a:cubicBezTo>
                  <a:pt x="37660" y="13059"/>
                  <a:pt x="37658" y="13058"/>
                  <a:pt x="37656" y="13058"/>
                </a:cubicBezTo>
                <a:lnTo>
                  <a:pt x="36778" y="13051"/>
                </a:lnTo>
                <a:cubicBezTo>
                  <a:pt x="36756" y="13051"/>
                  <a:pt x="36741" y="13063"/>
                  <a:pt x="36739" y="13085"/>
                </a:cubicBezTo>
                <a:lnTo>
                  <a:pt x="34592" y="34303"/>
                </a:lnTo>
                <a:cubicBezTo>
                  <a:pt x="34592" y="34303"/>
                  <a:pt x="34592" y="34306"/>
                  <a:pt x="34597" y="34306"/>
                </a:cubicBezTo>
                <a:cubicBezTo>
                  <a:pt x="34597" y="34311"/>
                  <a:pt x="34599" y="34311"/>
                  <a:pt x="34599" y="34313"/>
                </a:cubicBezTo>
                <a:cubicBezTo>
                  <a:pt x="34604" y="34328"/>
                  <a:pt x="34604" y="34342"/>
                  <a:pt x="34597" y="34354"/>
                </a:cubicBezTo>
                <a:cubicBezTo>
                  <a:pt x="34587" y="34366"/>
                  <a:pt x="34575" y="34376"/>
                  <a:pt x="34555" y="34376"/>
                </a:cubicBezTo>
                <a:lnTo>
                  <a:pt x="33391" y="34395"/>
                </a:lnTo>
                <a:cubicBezTo>
                  <a:pt x="33379" y="34395"/>
                  <a:pt x="33367" y="34388"/>
                  <a:pt x="33359" y="34378"/>
                </a:cubicBezTo>
                <a:cubicBezTo>
                  <a:pt x="33350" y="34371"/>
                  <a:pt x="33347" y="34359"/>
                  <a:pt x="33347" y="34347"/>
                </a:cubicBezTo>
                <a:lnTo>
                  <a:pt x="34672" y="14586"/>
                </a:lnTo>
                <a:cubicBezTo>
                  <a:pt x="34674" y="14567"/>
                  <a:pt x="34660" y="14553"/>
                  <a:pt x="34648" y="14545"/>
                </a:cubicBezTo>
                <a:cubicBezTo>
                  <a:pt x="34643" y="14544"/>
                  <a:pt x="34638" y="14543"/>
                  <a:pt x="34633" y="14543"/>
                </a:cubicBezTo>
                <a:cubicBezTo>
                  <a:pt x="34620" y="14543"/>
                  <a:pt x="34609" y="14548"/>
                  <a:pt x="34602" y="14557"/>
                </a:cubicBezTo>
                <a:lnTo>
                  <a:pt x="29980" y="20829"/>
                </a:lnTo>
                <a:cubicBezTo>
                  <a:pt x="29970" y="20841"/>
                  <a:pt x="29958" y="20848"/>
                  <a:pt x="29943" y="20848"/>
                </a:cubicBezTo>
                <a:lnTo>
                  <a:pt x="27566" y="20848"/>
                </a:lnTo>
                <a:cubicBezTo>
                  <a:pt x="27544" y="20848"/>
                  <a:pt x="27527" y="20865"/>
                  <a:pt x="27527" y="20887"/>
                </a:cubicBezTo>
                <a:lnTo>
                  <a:pt x="27297" y="34432"/>
                </a:lnTo>
                <a:cubicBezTo>
                  <a:pt x="27297" y="34456"/>
                  <a:pt x="27275" y="34476"/>
                  <a:pt x="27250" y="34476"/>
                </a:cubicBezTo>
                <a:lnTo>
                  <a:pt x="26125" y="34495"/>
                </a:lnTo>
                <a:cubicBezTo>
                  <a:pt x="26100" y="34495"/>
                  <a:pt x="26083" y="34476"/>
                  <a:pt x="26081" y="34451"/>
                </a:cubicBezTo>
                <a:lnTo>
                  <a:pt x="24970" y="18774"/>
                </a:lnTo>
                <a:cubicBezTo>
                  <a:pt x="24970" y="18754"/>
                  <a:pt x="24948" y="18738"/>
                  <a:pt x="24929" y="18738"/>
                </a:cubicBezTo>
                <a:lnTo>
                  <a:pt x="19567" y="18956"/>
                </a:lnTo>
                <a:cubicBezTo>
                  <a:pt x="19545" y="18958"/>
                  <a:pt x="19531" y="18973"/>
                  <a:pt x="19531" y="18995"/>
                </a:cubicBezTo>
                <a:lnTo>
                  <a:pt x="18876" y="34546"/>
                </a:lnTo>
                <a:cubicBezTo>
                  <a:pt x="18876" y="34570"/>
                  <a:pt x="18854" y="34590"/>
                  <a:pt x="18829" y="34590"/>
                </a:cubicBezTo>
                <a:lnTo>
                  <a:pt x="17798" y="34602"/>
                </a:lnTo>
                <a:cubicBezTo>
                  <a:pt x="17786" y="34602"/>
                  <a:pt x="17774" y="34594"/>
                  <a:pt x="17764" y="34590"/>
                </a:cubicBezTo>
                <a:cubicBezTo>
                  <a:pt x="17755" y="34580"/>
                  <a:pt x="17752" y="34568"/>
                  <a:pt x="17752" y="34556"/>
                </a:cubicBezTo>
                <a:lnTo>
                  <a:pt x="18065" y="5942"/>
                </a:lnTo>
                <a:cubicBezTo>
                  <a:pt x="18065" y="5928"/>
                  <a:pt x="18053" y="5908"/>
                  <a:pt x="18039" y="5906"/>
                </a:cubicBezTo>
                <a:lnTo>
                  <a:pt x="13388" y="4542"/>
                </a:lnTo>
                <a:cubicBezTo>
                  <a:pt x="13368" y="4535"/>
                  <a:pt x="13356" y="4513"/>
                  <a:pt x="13356" y="4494"/>
                </a:cubicBezTo>
                <a:lnTo>
                  <a:pt x="13771" y="1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9" name="Google Shape;1839;p23"/>
          <p:cNvSpPr/>
          <p:nvPr/>
        </p:nvSpPr>
        <p:spPr>
          <a:xfrm>
            <a:off x="8124526" y="0"/>
            <a:ext cx="1019439" cy="473688"/>
          </a:xfrm>
          <a:custGeom>
            <a:avLst/>
            <a:gdLst/>
            <a:ahLst/>
            <a:cxnLst/>
            <a:rect l="l" t="t" r="r" b="b"/>
            <a:pathLst>
              <a:path w="13524" h="6284" extrusionOk="0">
                <a:moveTo>
                  <a:pt x="2050" y="0"/>
                </a:moveTo>
                <a:cubicBezTo>
                  <a:pt x="1504" y="281"/>
                  <a:pt x="1009" y="641"/>
                  <a:pt x="636" y="1036"/>
                </a:cubicBezTo>
                <a:cubicBezTo>
                  <a:pt x="216" y="1485"/>
                  <a:pt x="0" y="1938"/>
                  <a:pt x="17" y="2341"/>
                </a:cubicBezTo>
                <a:cubicBezTo>
                  <a:pt x="37" y="2744"/>
                  <a:pt x="296" y="3081"/>
                  <a:pt x="750" y="3287"/>
                </a:cubicBezTo>
                <a:cubicBezTo>
                  <a:pt x="1078" y="3441"/>
                  <a:pt x="1511" y="3524"/>
                  <a:pt x="1986" y="3524"/>
                </a:cubicBezTo>
                <a:cubicBezTo>
                  <a:pt x="2744" y="3524"/>
                  <a:pt x="3606" y="3311"/>
                  <a:pt x="4304" y="2829"/>
                </a:cubicBezTo>
                <a:lnTo>
                  <a:pt x="4304" y="2829"/>
                </a:lnTo>
                <a:cubicBezTo>
                  <a:pt x="4260" y="3358"/>
                  <a:pt x="4207" y="4816"/>
                  <a:pt x="4942" y="5665"/>
                </a:cubicBezTo>
                <a:cubicBezTo>
                  <a:pt x="5299" y="6077"/>
                  <a:pt x="5789" y="6284"/>
                  <a:pt x="6403" y="6284"/>
                </a:cubicBezTo>
                <a:cubicBezTo>
                  <a:pt x="7356" y="6284"/>
                  <a:pt x="8067" y="6056"/>
                  <a:pt x="8516" y="5604"/>
                </a:cubicBezTo>
                <a:cubicBezTo>
                  <a:pt x="8841" y="5279"/>
                  <a:pt x="8940" y="4925"/>
                  <a:pt x="8972" y="4731"/>
                </a:cubicBezTo>
                <a:cubicBezTo>
                  <a:pt x="9258" y="4901"/>
                  <a:pt x="10032" y="5323"/>
                  <a:pt x="10939" y="5556"/>
                </a:cubicBezTo>
                <a:cubicBezTo>
                  <a:pt x="11362" y="5665"/>
                  <a:pt x="11759" y="5719"/>
                  <a:pt x="12128" y="5719"/>
                </a:cubicBezTo>
                <a:cubicBezTo>
                  <a:pt x="12654" y="5719"/>
                  <a:pt x="13123" y="5609"/>
                  <a:pt x="13523" y="5391"/>
                </a:cubicBezTo>
                <a:cubicBezTo>
                  <a:pt x="13480" y="5352"/>
                  <a:pt x="13438" y="5313"/>
                  <a:pt x="13395" y="5277"/>
                </a:cubicBezTo>
                <a:cubicBezTo>
                  <a:pt x="13035" y="5463"/>
                  <a:pt x="12617" y="5556"/>
                  <a:pt x="12146" y="5556"/>
                </a:cubicBezTo>
                <a:cubicBezTo>
                  <a:pt x="11788" y="5556"/>
                  <a:pt x="11399" y="5502"/>
                  <a:pt x="10981" y="5396"/>
                </a:cubicBezTo>
                <a:cubicBezTo>
                  <a:pt x="9872" y="5107"/>
                  <a:pt x="8950" y="4525"/>
                  <a:pt x="8943" y="4522"/>
                </a:cubicBezTo>
                <a:cubicBezTo>
                  <a:pt x="8928" y="4513"/>
                  <a:pt x="8910" y="4507"/>
                  <a:pt x="8893" y="4507"/>
                </a:cubicBezTo>
                <a:cubicBezTo>
                  <a:pt x="8880" y="4507"/>
                  <a:pt x="8867" y="4510"/>
                  <a:pt x="8855" y="4517"/>
                </a:cubicBezTo>
                <a:cubicBezTo>
                  <a:pt x="8829" y="4534"/>
                  <a:pt x="8809" y="4564"/>
                  <a:pt x="8809" y="4595"/>
                </a:cubicBezTo>
                <a:cubicBezTo>
                  <a:pt x="8809" y="4597"/>
                  <a:pt x="8807" y="5071"/>
                  <a:pt x="8392" y="5485"/>
                </a:cubicBezTo>
                <a:cubicBezTo>
                  <a:pt x="7980" y="5905"/>
                  <a:pt x="7305" y="6114"/>
                  <a:pt x="6398" y="6114"/>
                </a:cubicBezTo>
                <a:cubicBezTo>
                  <a:pt x="5837" y="6114"/>
                  <a:pt x="5389" y="5925"/>
                  <a:pt x="5068" y="5556"/>
                </a:cubicBezTo>
                <a:cubicBezTo>
                  <a:pt x="4231" y="4585"/>
                  <a:pt x="4488" y="2678"/>
                  <a:pt x="4491" y="2659"/>
                </a:cubicBezTo>
                <a:cubicBezTo>
                  <a:pt x="4501" y="2625"/>
                  <a:pt x="4484" y="2594"/>
                  <a:pt x="4452" y="2574"/>
                </a:cubicBezTo>
                <a:cubicBezTo>
                  <a:pt x="4439" y="2564"/>
                  <a:pt x="4424" y="2560"/>
                  <a:pt x="4408" y="2560"/>
                </a:cubicBezTo>
                <a:cubicBezTo>
                  <a:pt x="4390" y="2560"/>
                  <a:pt x="4372" y="2566"/>
                  <a:pt x="4357" y="2577"/>
                </a:cubicBezTo>
                <a:cubicBezTo>
                  <a:pt x="3661" y="3117"/>
                  <a:pt x="2761" y="3356"/>
                  <a:pt x="1979" y="3356"/>
                </a:cubicBezTo>
                <a:cubicBezTo>
                  <a:pt x="1533" y="3356"/>
                  <a:pt x="1126" y="3278"/>
                  <a:pt x="818" y="3135"/>
                </a:cubicBezTo>
                <a:cubicBezTo>
                  <a:pt x="541" y="3008"/>
                  <a:pt x="209" y="2766"/>
                  <a:pt x="189" y="2334"/>
                </a:cubicBezTo>
                <a:cubicBezTo>
                  <a:pt x="170" y="1975"/>
                  <a:pt x="371" y="1567"/>
                  <a:pt x="757" y="1152"/>
                </a:cubicBezTo>
                <a:cubicBezTo>
                  <a:pt x="1177" y="708"/>
                  <a:pt x="1762" y="313"/>
                  <a:pt x="2404" y="17"/>
                </a:cubicBezTo>
                <a:cubicBezTo>
                  <a:pt x="2286" y="10"/>
                  <a:pt x="2172" y="2"/>
                  <a:pt x="205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0" name="Google Shape;1840;p23"/>
          <p:cNvSpPr/>
          <p:nvPr/>
        </p:nvSpPr>
        <p:spPr>
          <a:xfrm>
            <a:off x="-33660" y="214636"/>
            <a:ext cx="626621" cy="1035537"/>
          </a:xfrm>
          <a:custGeom>
            <a:avLst/>
            <a:gdLst/>
            <a:ahLst/>
            <a:cxnLst/>
            <a:rect l="l" t="t" r="r" b="b"/>
            <a:pathLst>
              <a:path w="7947" h="13133" extrusionOk="0">
                <a:moveTo>
                  <a:pt x="3" y="0"/>
                </a:moveTo>
                <a:lnTo>
                  <a:pt x="3" y="114"/>
                </a:lnTo>
                <a:cubicBezTo>
                  <a:pt x="908" y="170"/>
                  <a:pt x="1910" y="745"/>
                  <a:pt x="1929" y="2989"/>
                </a:cubicBezTo>
                <a:cubicBezTo>
                  <a:pt x="1929" y="3014"/>
                  <a:pt x="1944" y="3033"/>
                  <a:pt x="1966" y="3040"/>
                </a:cubicBezTo>
                <a:cubicBezTo>
                  <a:pt x="1972" y="3043"/>
                  <a:pt x="1978" y="3044"/>
                  <a:pt x="1984" y="3044"/>
                </a:cubicBezTo>
                <a:cubicBezTo>
                  <a:pt x="2001" y="3044"/>
                  <a:pt x="2016" y="3036"/>
                  <a:pt x="2027" y="3026"/>
                </a:cubicBezTo>
                <a:cubicBezTo>
                  <a:pt x="2029" y="3026"/>
                  <a:pt x="2225" y="2798"/>
                  <a:pt x="2565" y="2798"/>
                </a:cubicBezTo>
                <a:cubicBezTo>
                  <a:pt x="2771" y="2798"/>
                  <a:pt x="2990" y="2880"/>
                  <a:pt x="3215" y="3038"/>
                </a:cubicBezTo>
                <a:cubicBezTo>
                  <a:pt x="3970" y="3572"/>
                  <a:pt x="3725" y="5260"/>
                  <a:pt x="3722" y="5277"/>
                </a:cubicBezTo>
                <a:cubicBezTo>
                  <a:pt x="3718" y="5297"/>
                  <a:pt x="3727" y="5318"/>
                  <a:pt x="3742" y="5331"/>
                </a:cubicBezTo>
                <a:cubicBezTo>
                  <a:pt x="3752" y="5338"/>
                  <a:pt x="3762" y="5341"/>
                  <a:pt x="3774" y="5341"/>
                </a:cubicBezTo>
                <a:cubicBezTo>
                  <a:pt x="3782" y="5341"/>
                  <a:pt x="3791" y="5339"/>
                  <a:pt x="3800" y="5335"/>
                </a:cubicBezTo>
                <a:cubicBezTo>
                  <a:pt x="3802" y="5335"/>
                  <a:pt x="4268" y="5129"/>
                  <a:pt x="4882" y="5129"/>
                </a:cubicBezTo>
                <a:cubicBezTo>
                  <a:pt x="5554" y="5129"/>
                  <a:pt x="6495" y="5374"/>
                  <a:pt x="7199" y="6548"/>
                </a:cubicBezTo>
                <a:cubicBezTo>
                  <a:pt x="7818" y="7580"/>
                  <a:pt x="7762" y="9275"/>
                  <a:pt x="7070" y="10493"/>
                </a:cubicBezTo>
                <a:cubicBezTo>
                  <a:pt x="6541" y="11425"/>
                  <a:pt x="5738" y="11937"/>
                  <a:pt x="4807" y="11937"/>
                </a:cubicBezTo>
                <a:cubicBezTo>
                  <a:pt x="4256" y="11937"/>
                  <a:pt x="3662" y="11762"/>
                  <a:pt x="3038" y="11410"/>
                </a:cubicBezTo>
                <a:cubicBezTo>
                  <a:pt x="3030" y="11406"/>
                  <a:pt x="3020" y="11404"/>
                  <a:pt x="3010" y="11404"/>
                </a:cubicBezTo>
                <a:cubicBezTo>
                  <a:pt x="2993" y="11404"/>
                  <a:pt x="2976" y="11411"/>
                  <a:pt x="2965" y="11425"/>
                </a:cubicBezTo>
                <a:cubicBezTo>
                  <a:pt x="2953" y="11439"/>
                  <a:pt x="1845" y="13016"/>
                  <a:pt x="428" y="13016"/>
                </a:cubicBezTo>
                <a:cubicBezTo>
                  <a:pt x="285" y="13016"/>
                  <a:pt x="144" y="13002"/>
                  <a:pt x="1" y="12968"/>
                </a:cubicBezTo>
                <a:lnTo>
                  <a:pt x="1" y="13087"/>
                </a:lnTo>
                <a:cubicBezTo>
                  <a:pt x="139" y="13118"/>
                  <a:pt x="282" y="13133"/>
                  <a:pt x="428" y="13133"/>
                </a:cubicBezTo>
                <a:cubicBezTo>
                  <a:pt x="1789" y="13133"/>
                  <a:pt x="2839" y="11796"/>
                  <a:pt x="3026" y="11534"/>
                </a:cubicBezTo>
                <a:cubicBezTo>
                  <a:pt x="3652" y="11876"/>
                  <a:pt x="4249" y="12051"/>
                  <a:pt x="4807" y="12051"/>
                </a:cubicBezTo>
                <a:cubicBezTo>
                  <a:pt x="5780" y="12051"/>
                  <a:pt x="6617" y="11517"/>
                  <a:pt x="7167" y="10549"/>
                </a:cubicBezTo>
                <a:cubicBezTo>
                  <a:pt x="7890" y="9278"/>
                  <a:pt x="7946" y="7570"/>
                  <a:pt x="7296" y="6495"/>
                </a:cubicBezTo>
                <a:cubicBezTo>
                  <a:pt x="6566" y="5275"/>
                  <a:pt x="5581" y="5018"/>
                  <a:pt x="4882" y="5018"/>
                </a:cubicBezTo>
                <a:cubicBezTo>
                  <a:pt x="4402" y="5018"/>
                  <a:pt x="4013" y="5136"/>
                  <a:pt x="3846" y="5200"/>
                </a:cubicBezTo>
                <a:cubicBezTo>
                  <a:pt x="3887" y="4821"/>
                  <a:pt x="3992" y="3448"/>
                  <a:pt x="3281" y="2946"/>
                </a:cubicBezTo>
                <a:cubicBezTo>
                  <a:pt x="3036" y="2773"/>
                  <a:pt x="2796" y="2686"/>
                  <a:pt x="2570" y="2686"/>
                </a:cubicBezTo>
                <a:cubicBezTo>
                  <a:pt x="2320" y="2686"/>
                  <a:pt x="2141" y="2786"/>
                  <a:pt x="2039" y="2863"/>
                </a:cubicBezTo>
                <a:cubicBezTo>
                  <a:pt x="1980" y="534"/>
                  <a:pt x="806" y="51"/>
                  <a:pt x="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1" name="Google Shape;1841;p23"/>
          <p:cNvSpPr/>
          <p:nvPr/>
        </p:nvSpPr>
        <p:spPr>
          <a:xfrm>
            <a:off x="1627630" y="-7"/>
            <a:ext cx="1519775" cy="341485"/>
          </a:xfrm>
          <a:custGeom>
            <a:avLst/>
            <a:gdLst/>
            <a:ahLst/>
            <a:cxnLst/>
            <a:rect l="l" t="t" r="r" b="b"/>
            <a:pathLst>
              <a:path w="15079" h="3388" extrusionOk="0">
                <a:moveTo>
                  <a:pt x="15078" y="0"/>
                </a:moveTo>
                <a:cubicBezTo>
                  <a:pt x="15077" y="2"/>
                  <a:pt x="15076" y="3"/>
                  <a:pt x="15075" y="5"/>
                </a:cubicBezTo>
                <a:lnTo>
                  <a:pt x="15078" y="5"/>
                </a:lnTo>
                <a:lnTo>
                  <a:pt x="15078" y="0"/>
                </a:lnTo>
                <a:close/>
                <a:moveTo>
                  <a:pt x="168" y="3"/>
                </a:moveTo>
                <a:cubicBezTo>
                  <a:pt x="92" y="304"/>
                  <a:pt x="0" y="874"/>
                  <a:pt x="243" y="1383"/>
                </a:cubicBezTo>
                <a:cubicBezTo>
                  <a:pt x="435" y="1783"/>
                  <a:pt x="789" y="2055"/>
                  <a:pt x="1306" y="2201"/>
                </a:cubicBezTo>
                <a:cubicBezTo>
                  <a:pt x="1652" y="2298"/>
                  <a:pt x="1990" y="2337"/>
                  <a:pt x="2310" y="2337"/>
                </a:cubicBezTo>
                <a:cubicBezTo>
                  <a:pt x="3425" y="2337"/>
                  <a:pt x="4317" y="1863"/>
                  <a:pt x="4540" y="1735"/>
                </a:cubicBezTo>
                <a:cubicBezTo>
                  <a:pt x="4607" y="1873"/>
                  <a:pt x="4804" y="2220"/>
                  <a:pt x="5238" y="2562"/>
                </a:cubicBezTo>
                <a:cubicBezTo>
                  <a:pt x="5723" y="2943"/>
                  <a:pt x="6599" y="3387"/>
                  <a:pt x="8065" y="3387"/>
                </a:cubicBezTo>
                <a:cubicBezTo>
                  <a:pt x="8123" y="3387"/>
                  <a:pt x="8181" y="3387"/>
                  <a:pt x="8237" y="3385"/>
                </a:cubicBezTo>
                <a:cubicBezTo>
                  <a:pt x="9460" y="3358"/>
                  <a:pt x="10294" y="3062"/>
                  <a:pt x="10716" y="2511"/>
                </a:cubicBezTo>
                <a:cubicBezTo>
                  <a:pt x="10986" y="2152"/>
                  <a:pt x="10998" y="1788"/>
                  <a:pt x="10988" y="1638"/>
                </a:cubicBezTo>
                <a:lnTo>
                  <a:pt x="10988" y="1638"/>
                </a:lnTo>
                <a:cubicBezTo>
                  <a:pt x="11057" y="1642"/>
                  <a:pt x="11176" y="1647"/>
                  <a:pt x="11330" y="1647"/>
                </a:cubicBezTo>
                <a:cubicBezTo>
                  <a:pt x="11644" y="1647"/>
                  <a:pt x="12107" y="1625"/>
                  <a:pt x="12609" y="1526"/>
                </a:cubicBezTo>
                <a:cubicBezTo>
                  <a:pt x="13737" y="1301"/>
                  <a:pt x="14585" y="779"/>
                  <a:pt x="15075" y="5"/>
                </a:cubicBezTo>
                <a:lnTo>
                  <a:pt x="14943" y="5"/>
                </a:lnTo>
                <a:cubicBezTo>
                  <a:pt x="14346" y="895"/>
                  <a:pt x="13346" y="1262"/>
                  <a:pt x="12589" y="1412"/>
                </a:cubicBezTo>
                <a:cubicBezTo>
                  <a:pt x="12103" y="1510"/>
                  <a:pt x="11657" y="1532"/>
                  <a:pt x="11350" y="1532"/>
                </a:cubicBezTo>
                <a:cubicBezTo>
                  <a:pt x="11092" y="1532"/>
                  <a:pt x="10932" y="1517"/>
                  <a:pt x="10927" y="1517"/>
                </a:cubicBezTo>
                <a:cubicBezTo>
                  <a:pt x="10924" y="1516"/>
                  <a:pt x="10921" y="1515"/>
                  <a:pt x="10917" y="1515"/>
                </a:cubicBezTo>
                <a:cubicBezTo>
                  <a:pt x="10903" y="1515"/>
                  <a:pt x="10891" y="1524"/>
                  <a:pt x="10881" y="1534"/>
                </a:cubicBezTo>
                <a:cubicBezTo>
                  <a:pt x="10869" y="1548"/>
                  <a:pt x="10867" y="1568"/>
                  <a:pt x="10869" y="1587"/>
                </a:cubicBezTo>
                <a:cubicBezTo>
                  <a:pt x="10869" y="1589"/>
                  <a:pt x="10944" y="2024"/>
                  <a:pt x="10624" y="2441"/>
                </a:cubicBezTo>
                <a:cubicBezTo>
                  <a:pt x="10229" y="2958"/>
                  <a:pt x="9401" y="3242"/>
                  <a:pt x="8232" y="3268"/>
                </a:cubicBezTo>
                <a:cubicBezTo>
                  <a:pt x="8174" y="3271"/>
                  <a:pt x="8118" y="3271"/>
                  <a:pt x="8062" y="3271"/>
                </a:cubicBezTo>
                <a:cubicBezTo>
                  <a:pt x="5277" y="3271"/>
                  <a:pt x="4622" y="1650"/>
                  <a:pt x="4617" y="1631"/>
                </a:cubicBezTo>
                <a:cubicBezTo>
                  <a:pt x="4610" y="1616"/>
                  <a:pt x="4598" y="1601"/>
                  <a:pt x="4583" y="1599"/>
                </a:cubicBezTo>
                <a:cubicBezTo>
                  <a:pt x="4574" y="1596"/>
                  <a:pt x="4566" y="1594"/>
                  <a:pt x="4559" y="1594"/>
                </a:cubicBezTo>
                <a:cubicBezTo>
                  <a:pt x="4550" y="1594"/>
                  <a:pt x="4542" y="1596"/>
                  <a:pt x="4535" y="1601"/>
                </a:cubicBezTo>
                <a:cubicBezTo>
                  <a:pt x="4525" y="1607"/>
                  <a:pt x="3561" y="2220"/>
                  <a:pt x="2310" y="2220"/>
                </a:cubicBezTo>
                <a:cubicBezTo>
                  <a:pt x="1998" y="2220"/>
                  <a:pt x="1669" y="2182"/>
                  <a:pt x="1332" y="2087"/>
                </a:cubicBezTo>
                <a:cubicBezTo>
                  <a:pt x="849" y="1953"/>
                  <a:pt x="519" y="1699"/>
                  <a:pt x="342" y="1330"/>
                </a:cubicBezTo>
                <a:cubicBezTo>
                  <a:pt x="112" y="842"/>
                  <a:pt x="214" y="274"/>
                  <a:pt x="287" y="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2" name="Google Shape;1842;p23"/>
          <p:cNvGrpSpPr/>
          <p:nvPr/>
        </p:nvGrpSpPr>
        <p:grpSpPr>
          <a:xfrm>
            <a:off x="-729021" y="3495560"/>
            <a:ext cx="1719452" cy="1963528"/>
            <a:chOff x="-2153234" y="3115097"/>
            <a:chExt cx="2210661" cy="2524464"/>
          </a:xfrm>
        </p:grpSpPr>
        <p:sp>
          <p:nvSpPr>
            <p:cNvPr id="1843" name="Google Shape;1843;p23"/>
            <p:cNvSpPr/>
            <p:nvPr/>
          </p:nvSpPr>
          <p:spPr>
            <a:xfrm>
              <a:off x="-1705875" y="3290050"/>
              <a:ext cx="1466125" cy="2307800"/>
            </a:xfrm>
            <a:custGeom>
              <a:avLst/>
              <a:gdLst/>
              <a:ahLst/>
              <a:cxnLst/>
              <a:rect l="l" t="t" r="r" b="b"/>
              <a:pathLst>
                <a:path w="58645" h="92312" extrusionOk="0">
                  <a:moveTo>
                    <a:pt x="5987" y="0"/>
                  </a:moveTo>
                  <a:lnTo>
                    <a:pt x="58645" y="4441"/>
                  </a:lnTo>
                  <a:lnTo>
                    <a:pt x="57679" y="7338"/>
                  </a:lnTo>
                  <a:lnTo>
                    <a:pt x="56585" y="82785"/>
                  </a:lnTo>
                  <a:lnTo>
                    <a:pt x="56585" y="92312"/>
                  </a:lnTo>
                  <a:lnTo>
                    <a:pt x="0" y="92312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44" name="Google Shape;1844;p23"/>
            <p:cNvSpPr/>
            <p:nvPr/>
          </p:nvSpPr>
          <p:spPr>
            <a:xfrm rot="-678917" flipH="1">
              <a:off x="-1614122" y="4335796"/>
              <a:ext cx="303172" cy="115535"/>
            </a:xfrm>
            <a:custGeom>
              <a:avLst/>
              <a:gdLst/>
              <a:ahLst/>
              <a:cxnLst/>
              <a:rect l="l" t="t" r="r" b="b"/>
              <a:pathLst>
                <a:path w="5256" h="2003" extrusionOk="0">
                  <a:moveTo>
                    <a:pt x="5255" y="1"/>
                  </a:moveTo>
                  <a:lnTo>
                    <a:pt x="59" y="1922"/>
                  </a:lnTo>
                  <a:lnTo>
                    <a:pt x="1" y="1944"/>
                  </a:lnTo>
                  <a:lnTo>
                    <a:pt x="1" y="2002"/>
                  </a:lnTo>
                  <a:lnTo>
                    <a:pt x="59" y="1980"/>
                  </a:lnTo>
                  <a:lnTo>
                    <a:pt x="5255" y="59"/>
                  </a:lnTo>
                  <a:lnTo>
                    <a:pt x="5255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23"/>
            <p:cNvSpPr/>
            <p:nvPr/>
          </p:nvSpPr>
          <p:spPr>
            <a:xfrm rot="-678917" flipH="1">
              <a:off x="-811588" y="3774366"/>
              <a:ext cx="456085" cy="725341"/>
            </a:xfrm>
            <a:custGeom>
              <a:avLst/>
              <a:gdLst/>
              <a:ahLst/>
              <a:cxnLst/>
              <a:rect l="l" t="t" r="r" b="b"/>
              <a:pathLst>
                <a:path w="7907" h="12575" extrusionOk="0">
                  <a:moveTo>
                    <a:pt x="7907" y="11318"/>
                  </a:moveTo>
                  <a:lnTo>
                    <a:pt x="4537" y="12575"/>
                  </a:lnTo>
                  <a:lnTo>
                    <a:pt x="0" y="1864"/>
                  </a:lnTo>
                  <a:lnTo>
                    <a:pt x="5129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23"/>
            <p:cNvSpPr/>
            <p:nvPr/>
          </p:nvSpPr>
          <p:spPr>
            <a:xfrm rot="-678917" flipH="1">
              <a:off x="-1365999" y="3720116"/>
              <a:ext cx="448010" cy="739646"/>
            </a:xfrm>
            <a:custGeom>
              <a:avLst/>
              <a:gdLst/>
              <a:ahLst/>
              <a:cxnLst/>
              <a:rect l="l" t="t" r="r" b="b"/>
              <a:pathLst>
                <a:path w="7767" h="12823" extrusionOk="0">
                  <a:moveTo>
                    <a:pt x="3128" y="12822"/>
                  </a:moveTo>
                  <a:lnTo>
                    <a:pt x="7767" y="11318"/>
                  </a:lnTo>
                  <a:lnTo>
                    <a:pt x="5316" y="1"/>
                  </a:lnTo>
                  <a:lnTo>
                    <a:pt x="1" y="1667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47" name="Google Shape;1847;p23"/>
            <p:cNvGrpSpPr/>
            <p:nvPr/>
          </p:nvGrpSpPr>
          <p:grpSpPr>
            <a:xfrm>
              <a:off x="-907672" y="4691546"/>
              <a:ext cx="513922" cy="671267"/>
              <a:chOff x="-907672" y="4691546"/>
              <a:chExt cx="513922" cy="671267"/>
            </a:xfrm>
          </p:grpSpPr>
          <p:sp>
            <p:nvSpPr>
              <p:cNvPr id="1848" name="Google Shape;1848;p23"/>
              <p:cNvSpPr/>
              <p:nvPr/>
            </p:nvSpPr>
            <p:spPr>
              <a:xfrm rot="-678917" flipH="1">
                <a:off x="-764233" y="4755195"/>
                <a:ext cx="316439" cy="582234"/>
              </a:xfrm>
              <a:custGeom>
                <a:avLst/>
                <a:gdLst/>
                <a:ahLst/>
                <a:cxnLst/>
                <a:rect l="l" t="t" r="r" b="b"/>
                <a:pathLst>
                  <a:path w="5486" h="10094" extrusionOk="0">
                    <a:moveTo>
                      <a:pt x="1565" y="1"/>
                    </a:moveTo>
                    <a:lnTo>
                      <a:pt x="0" y="517"/>
                    </a:lnTo>
                    <a:lnTo>
                      <a:pt x="2581" y="10093"/>
                    </a:lnTo>
                    <a:lnTo>
                      <a:pt x="5485" y="9266"/>
                    </a:lnTo>
                    <a:lnTo>
                      <a:pt x="1565" y="1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23"/>
              <p:cNvSpPr/>
              <p:nvPr/>
            </p:nvSpPr>
            <p:spPr>
              <a:xfrm rot="-678917" flipH="1">
                <a:off x="-852345" y="4715858"/>
                <a:ext cx="306691" cy="594347"/>
              </a:xfrm>
              <a:custGeom>
                <a:avLst/>
                <a:gdLst/>
                <a:ahLst/>
                <a:cxnLst/>
                <a:rect l="l" t="t" r="r" b="b"/>
                <a:pathLst>
                  <a:path w="5317" h="10304" extrusionOk="0">
                    <a:moveTo>
                      <a:pt x="3082" y="0"/>
                    </a:moveTo>
                    <a:lnTo>
                      <a:pt x="1" y="958"/>
                    </a:lnTo>
                    <a:lnTo>
                      <a:pt x="1733" y="5049"/>
                    </a:lnTo>
                    <a:lnTo>
                      <a:pt x="1796" y="5204"/>
                    </a:lnTo>
                    <a:lnTo>
                      <a:pt x="1820" y="5255"/>
                    </a:lnTo>
                    <a:lnTo>
                      <a:pt x="1893" y="5432"/>
                    </a:lnTo>
                    <a:lnTo>
                      <a:pt x="3955" y="10304"/>
                    </a:lnTo>
                    <a:lnTo>
                      <a:pt x="5316" y="9925"/>
                    </a:lnTo>
                    <a:lnTo>
                      <a:pt x="4132" y="4658"/>
                    </a:lnTo>
                    <a:lnTo>
                      <a:pt x="4120" y="4602"/>
                    </a:lnTo>
                    <a:lnTo>
                      <a:pt x="3082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50" name="Google Shape;1850;p23"/>
            <p:cNvSpPr/>
            <p:nvPr/>
          </p:nvSpPr>
          <p:spPr>
            <a:xfrm rot="-678917" flipH="1">
              <a:off x="-331980" y="3458242"/>
              <a:ext cx="66391" cy="23303"/>
            </a:xfrm>
            <a:custGeom>
              <a:avLst/>
              <a:gdLst/>
              <a:ahLst/>
              <a:cxnLst/>
              <a:rect l="l" t="t" r="r" b="b"/>
              <a:pathLst>
                <a:path w="1151" h="404" extrusionOk="0">
                  <a:moveTo>
                    <a:pt x="1151" y="54"/>
                  </a:moveTo>
                  <a:lnTo>
                    <a:pt x="25" y="403"/>
                  </a:lnTo>
                  <a:lnTo>
                    <a:pt x="23" y="403"/>
                  </a:lnTo>
                  <a:lnTo>
                    <a:pt x="18" y="377"/>
                  </a:lnTo>
                  <a:lnTo>
                    <a:pt x="1" y="352"/>
                  </a:lnTo>
                  <a:cubicBezTo>
                    <a:pt x="6" y="352"/>
                    <a:pt x="6" y="348"/>
                    <a:pt x="8" y="348"/>
                  </a:cubicBezTo>
                  <a:lnTo>
                    <a:pt x="1129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23"/>
            <p:cNvSpPr/>
            <p:nvPr/>
          </p:nvSpPr>
          <p:spPr>
            <a:xfrm rot="-678917" flipH="1">
              <a:off x="-339831" y="3496684"/>
              <a:ext cx="73082" cy="24284"/>
            </a:xfrm>
            <a:custGeom>
              <a:avLst/>
              <a:gdLst/>
              <a:ahLst/>
              <a:cxnLst/>
              <a:rect l="l" t="t" r="r" b="b"/>
              <a:pathLst>
                <a:path w="1267" h="421" extrusionOk="0">
                  <a:moveTo>
                    <a:pt x="1267" y="49"/>
                  </a:moveTo>
                  <a:cubicBezTo>
                    <a:pt x="1010" y="127"/>
                    <a:pt x="401" y="304"/>
                    <a:pt x="12" y="420"/>
                  </a:cubicBezTo>
                  <a:lnTo>
                    <a:pt x="0" y="365"/>
                  </a:lnTo>
                  <a:cubicBezTo>
                    <a:pt x="405" y="243"/>
                    <a:pt x="985" y="73"/>
                    <a:pt x="124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23"/>
            <p:cNvSpPr/>
            <p:nvPr/>
          </p:nvSpPr>
          <p:spPr>
            <a:xfrm rot="-678917" flipH="1">
              <a:off x="-292665" y="3471815"/>
              <a:ext cx="20592" cy="38531"/>
            </a:xfrm>
            <a:custGeom>
              <a:avLst/>
              <a:gdLst/>
              <a:ahLst/>
              <a:cxnLst/>
              <a:rect l="l" t="t" r="r" b="b"/>
              <a:pathLst>
                <a:path w="357" h="668" extrusionOk="0">
                  <a:moveTo>
                    <a:pt x="328" y="668"/>
                  </a:moveTo>
                  <a:cubicBezTo>
                    <a:pt x="318" y="668"/>
                    <a:pt x="306" y="663"/>
                    <a:pt x="303" y="653"/>
                  </a:cubicBezTo>
                  <a:lnTo>
                    <a:pt x="5" y="44"/>
                  </a:lnTo>
                  <a:cubicBezTo>
                    <a:pt x="0" y="27"/>
                    <a:pt x="5" y="13"/>
                    <a:pt x="17" y="8"/>
                  </a:cubicBezTo>
                  <a:cubicBezTo>
                    <a:pt x="32" y="0"/>
                    <a:pt x="49" y="8"/>
                    <a:pt x="54" y="20"/>
                  </a:cubicBezTo>
                  <a:lnTo>
                    <a:pt x="352" y="629"/>
                  </a:lnTo>
                  <a:cubicBezTo>
                    <a:pt x="357" y="643"/>
                    <a:pt x="352" y="658"/>
                    <a:pt x="340" y="665"/>
                  </a:cubicBezTo>
                  <a:cubicBezTo>
                    <a:pt x="333" y="668"/>
                    <a:pt x="330" y="668"/>
                    <a:pt x="328" y="66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23"/>
            <p:cNvSpPr/>
            <p:nvPr/>
          </p:nvSpPr>
          <p:spPr>
            <a:xfrm rot="-678917" flipH="1">
              <a:off x="-1477379" y="4634024"/>
              <a:ext cx="441838" cy="712190"/>
            </a:xfrm>
            <a:custGeom>
              <a:avLst/>
              <a:gdLst/>
              <a:ahLst/>
              <a:cxnLst/>
              <a:rect l="l" t="t" r="r" b="b"/>
              <a:pathLst>
                <a:path w="7660" h="12347" extrusionOk="0">
                  <a:moveTo>
                    <a:pt x="5166" y="0"/>
                  </a:moveTo>
                  <a:lnTo>
                    <a:pt x="1730" y="1068"/>
                  </a:lnTo>
                  <a:lnTo>
                    <a:pt x="1745" y="1099"/>
                  </a:lnTo>
                  <a:lnTo>
                    <a:pt x="1" y="1674"/>
                  </a:lnTo>
                  <a:lnTo>
                    <a:pt x="2880" y="12347"/>
                  </a:lnTo>
                  <a:lnTo>
                    <a:pt x="6114" y="11425"/>
                  </a:lnTo>
                  <a:lnTo>
                    <a:pt x="6114" y="11425"/>
                  </a:lnTo>
                  <a:lnTo>
                    <a:pt x="6139" y="11483"/>
                  </a:lnTo>
                  <a:lnTo>
                    <a:pt x="7660" y="11061"/>
                  </a:lnTo>
                  <a:lnTo>
                    <a:pt x="6333" y="5190"/>
                  </a:lnTo>
                  <a:lnTo>
                    <a:pt x="6321" y="5129"/>
                  </a:lnTo>
                  <a:lnTo>
                    <a:pt x="5166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23"/>
            <p:cNvSpPr/>
            <p:nvPr/>
          </p:nvSpPr>
          <p:spPr>
            <a:xfrm rot="-678917" flipH="1">
              <a:off x="-1935958" y="3325751"/>
              <a:ext cx="614535" cy="2275638"/>
            </a:xfrm>
            <a:custGeom>
              <a:avLst/>
              <a:gdLst/>
              <a:ahLst/>
              <a:cxnLst/>
              <a:rect l="l" t="t" r="r" b="b"/>
              <a:pathLst>
                <a:path w="10654" h="39452" extrusionOk="0">
                  <a:moveTo>
                    <a:pt x="65" y="1"/>
                  </a:moveTo>
                  <a:cubicBezTo>
                    <a:pt x="59" y="1"/>
                    <a:pt x="54" y="2"/>
                    <a:pt x="49" y="3"/>
                  </a:cubicBezTo>
                  <a:cubicBezTo>
                    <a:pt x="17" y="13"/>
                    <a:pt x="0" y="42"/>
                    <a:pt x="10" y="74"/>
                  </a:cubicBezTo>
                  <a:lnTo>
                    <a:pt x="10535" y="39410"/>
                  </a:lnTo>
                  <a:cubicBezTo>
                    <a:pt x="10542" y="39435"/>
                    <a:pt x="10566" y="39452"/>
                    <a:pt x="10590" y="39452"/>
                  </a:cubicBezTo>
                  <a:cubicBezTo>
                    <a:pt x="10593" y="39452"/>
                    <a:pt x="10600" y="39452"/>
                    <a:pt x="10605" y="39449"/>
                  </a:cubicBezTo>
                  <a:cubicBezTo>
                    <a:pt x="10636" y="39440"/>
                    <a:pt x="10653" y="39410"/>
                    <a:pt x="10644" y="39379"/>
                  </a:cubicBezTo>
                  <a:lnTo>
                    <a:pt x="119" y="42"/>
                  </a:lnTo>
                  <a:cubicBezTo>
                    <a:pt x="111" y="18"/>
                    <a:pt x="89" y="1"/>
                    <a:pt x="6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23"/>
            <p:cNvSpPr/>
            <p:nvPr/>
          </p:nvSpPr>
          <p:spPr>
            <a:xfrm rot="-678917" flipH="1">
              <a:off x="-852707" y="4732177"/>
              <a:ext cx="132609" cy="595385"/>
            </a:xfrm>
            <a:custGeom>
              <a:avLst/>
              <a:gdLst/>
              <a:ahLst/>
              <a:cxnLst/>
              <a:rect l="l" t="t" r="r" b="b"/>
              <a:pathLst>
                <a:path w="2299" h="10322" extrusionOk="0">
                  <a:moveTo>
                    <a:pt x="29" y="0"/>
                  </a:moveTo>
                  <a:cubicBezTo>
                    <a:pt x="28" y="0"/>
                    <a:pt x="26" y="1"/>
                    <a:pt x="25" y="1"/>
                  </a:cubicBezTo>
                  <a:cubicBezTo>
                    <a:pt x="8" y="6"/>
                    <a:pt x="1" y="20"/>
                    <a:pt x="3" y="35"/>
                  </a:cubicBezTo>
                  <a:lnTo>
                    <a:pt x="2235" y="9928"/>
                  </a:lnTo>
                  <a:lnTo>
                    <a:pt x="913" y="10268"/>
                  </a:lnTo>
                  <a:cubicBezTo>
                    <a:pt x="898" y="10270"/>
                    <a:pt x="889" y="10285"/>
                    <a:pt x="891" y="10299"/>
                  </a:cubicBezTo>
                  <a:cubicBezTo>
                    <a:pt x="894" y="10312"/>
                    <a:pt x="906" y="10321"/>
                    <a:pt x="918" y="10321"/>
                  </a:cubicBezTo>
                  <a:lnTo>
                    <a:pt x="925" y="10321"/>
                  </a:lnTo>
                  <a:lnTo>
                    <a:pt x="2274" y="9977"/>
                  </a:lnTo>
                  <a:cubicBezTo>
                    <a:pt x="2289" y="9972"/>
                    <a:pt x="2298" y="9957"/>
                    <a:pt x="2296" y="9943"/>
                  </a:cubicBezTo>
                  <a:lnTo>
                    <a:pt x="57" y="23"/>
                  </a:lnTo>
                  <a:cubicBezTo>
                    <a:pt x="54" y="10"/>
                    <a:pt x="42" y="0"/>
                    <a:pt x="2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23"/>
            <p:cNvSpPr/>
            <p:nvPr/>
          </p:nvSpPr>
          <p:spPr>
            <a:xfrm rot="-678917" flipH="1">
              <a:off x="-804156" y="5305565"/>
              <a:ext cx="81215" cy="54336"/>
            </a:xfrm>
            <a:custGeom>
              <a:avLst/>
              <a:gdLst/>
              <a:ahLst/>
              <a:cxnLst/>
              <a:rect l="l" t="t" r="r" b="b"/>
              <a:pathLst>
                <a:path w="1408" h="942" extrusionOk="0">
                  <a:moveTo>
                    <a:pt x="1183" y="0"/>
                  </a:moveTo>
                  <a:cubicBezTo>
                    <a:pt x="1179" y="0"/>
                    <a:pt x="1176" y="1"/>
                    <a:pt x="1172" y="3"/>
                  </a:cubicBezTo>
                  <a:cubicBezTo>
                    <a:pt x="1158" y="7"/>
                    <a:pt x="1148" y="24"/>
                    <a:pt x="1153" y="39"/>
                  </a:cubicBezTo>
                  <a:lnTo>
                    <a:pt x="1342" y="565"/>
                  </a:lnTo>
                  <a:lnTo>
                    <a:pt x="25" y="888"/>
                  </a:lnTo>
                  <a:cubicBezTo>
                    <a:pt x="10" y="891"/>
                    <a:pt x="1" y="905"/>
                    <a:pt x="5" y="922"/>
                  </a:cubicBezTo>
                  <a:cubicBezTo>
                    <a:pt x="8" y="934"/>
                    <a:pt x="20" y="941"/>
                    <a:pt x="32" y="941"/>
                  </a:cubicBezTo>
                  <a:lnTo>
                    <a:pt x="42" y="941"/>
                  </a:lnTo>
                  <a:lnTo>
                    <a:pt x="1383" y="614"/>
                  </a:lnTo>
                  <a:cubicBezTo>
                    <a:pt x="1393" y="612"/>
                    <a:pt x="1400" y="607"/>
                    <a:pt x="1403" y="599"/>
                  </a:cubicBezTo>
                  <a:cubicBezTo>
                    <a:pt x="1408" y="595"/>
                    <a:pt x="1408" y="585"/>
                    <a:pt x="1405" y="578"/>
                  </a:cubicBezTo>
                  <a:lnTo>
                    <a:pt x="1209" y="20"/>
                  </a:lnTo>
                  <a:cubicBezTo>
                    <a:pt x="1203" y="8"/>
                    <a:pt x="1193" y="0"/>
                    <a:pt x="118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23"/>
            <p:cNvSpPr/>
            <p:nvPr/>
          </p:nvSpPr>
          <p:spPr>
            <a:xfrm rot="-678917" flipH="1">
              <a:off x="-762643" y="4783368"/>
              <a:ext cx="321111" cy="554259"/>
            </a:xfrm>
            <a:custGeom>
              <a:avLst/>
              <a:gdLst/>
              <a:ahLst/>
              <a:cxnLst/>
              <a:rect l="l" t="t" r="r" b="b"/>
              <a:pathLst>
                <a:path w="5567" h="9609" extrusionOk="0">
                  <a:moveTo>
                    <a:pt x="30" y="1"/>
                  </a:moveTo>
                  <a:cubicBezTo>
                    <a:pt x="29" y="1"/>
                    <a:pt x="27" y="1"/>
                    <a:pt x="25" y="1"/>
                  </a:cubicBezTo>
                  <a:cubicBezTo>
                    <a:pt x="10" y="6"/>
                    <a:pt x="1" y="20"/>
                    <a:pt x="3" y="35"/>
                  </a:cubicBezTo>
                  <a:lnTo>
                    <a:pt x="2589" y="9572"/>
                  </a:lnTo>
                  <a:lnTo>
                    <a:pt x="2592" y="9589"/>
                  </a:lnTo>
                  <a:cubicBezTo>
                    <a:pt x="2594" y="9601"/>
                    <a:pt x="2606" y="9608"/>
                    <a:pt x="2619" y="9608"/>
                  </a:cubicBezTo>
                  <a:lnTo>
                    <a:pt x="2626" y="9608"/>
                  </a:lnTo>
                  <a:lnTo>
                    <a:pt x="2633" y="9606"/>
                  </a:lnTo>
                  <a:lnTo>
                    <a:pt x="5566" y="8820"/>
                  </a:lnTo>
                  <a:lnTo>
                    <a:pt x="5544" y="8771"/>
                  </a:lnTo>
                  <a:lnTo>
                    <a:pt x="2638" y="9548"/>
                  </a:lnTo>
                  <a:lnTo>
                    <a:pt x="59" y="23"/>
                  </a:lnTo>
                  <a:cubicBezTo>
                    <a:pt x="57" y="10"/>
                    <a:pt x="45" y="1"/>
                    <a:pt x="3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23"/>
            <p:cNvSpPr/>
            <p:nvPr/>
          </p:nvSpPr>
          <p:spPr>
            <a:xfrm rot="-678917" flipH="1">
              <a:off x="-717997" y="5327158"/>
              <a:ext cx="215555" cy="57566"/>
            </a:xfrm>
            <a:custGeom>
              <a:avLst/>
              <a:gdLst/>
              <a:ahLst/>
              <a:cxnLst/>
              <a:rect l="l" t="t" r="r" b="b"/>
              <a:pathLst>
                <a:path w="3737" h="998" extrusionOk="0">
                  <a:moveTo>
                    <a:pt x="3717" y="0"/>
                  </a:moveTo>
                  <a:lnTo>
                    <a:pt x="100" y="924"/>
                  </a:lnTo>
                  <a:lnTo>
                    <a:pt x="582" y="303"/>
                  </a:lnTo>
                  <a:lnTo>
                    <a:pt x="587" y="294"/>
                  </a:lnTo>
                  <a:cubicBezTo>
                    <a:pt x="597" y="282"/>
                    <a:pt x="594" y="265"/>
                    <a:pt x="582" y="255"/>
                  </a:cubicBezTo>
                  <a:cubicBezTo>
                    <a:pt x="577" y="251"/>
                    <a:pt x="571" y="249"/>
                    <a:pt x="565" y="249"/>
                  </a:cubicBezTo>
                  <a:cubicBezTo>
                    <a:pt x="556" y="249"/>
                    <a:pt x="547" y="253"/>
                    <a:pt x="541" y="260"/>
                  </a:cubicBezTo>
                  <a:lnTo>
                    <a:pt x="534" y="269"/>
                  </a:lnTo>
                  <a:lnTo>
                    <a:pt x="5" y="951"/>
                  </a:lnTo>
                  <a:cubicBezTo>
                    <a:pt x="0" y="961"/>
                    <a:pt x="0" y="975"/>
                    <a:pt x="5" y="985"/>
                  </a:cubicBezTo>
                  <a:cubicBezTo>
                    <a:pt x="7" y="995"/>
                    <a:pt x="17" y="997"/>
                    <a:pt x="27" y="997"/>
                  </a:cubicBezTo>
                  <a:lnTo>
                    <a:pt x="34" y="997"/>
                  </a:lnTo>
                  <a:lnTo>
                    <a:pt x="3736" y="51"/>
                  </a:lnTo>
                  <a:lnTo>
                    <a:pt x="3717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23"/>
            <p:cNvSpPr/>
            <p:nvPr/>
          </p:nvSpPr>
          <p:spPr>
            <a:xfrm rot="-678917" flipH="1">
              <a:off x="-578575" y="4769929"/>
              <a:ext cx="157931" cy="566775"/>
            </a:xfrm>
            <a:custGeom>
              <a:avLst/>
              <a:gdLst/>
              <a:ahLst/>
              <a:cxnLst/>
              <a:rect l="l" t="t" r="r" b="b"/>
              <a:pathLst>
                <a:path w="2738" h="9826" extrusionOk="0">
                  <a:moveTo>
                    <a:pt x="32" y="0"/>
                  </a:moveTo>
                  <a:cubicBezTo>
                    <a:pt x="29" y="0"/>
                    <a:pt x="26" y="1"/>
                    <a:pt x="23" y="2"/>
                  </a:cubicBezTo>
                  <a:cubicBezTo>
                    <a:pt x="11" y="4"/>
                    <a:pt x="1" y="21"/>
                    <a:pt x="6" y="36"/>
                  </a:cubicBezTo>
                  <a:lnTo>
                    <a:pt x="2682" y="9803"/>
                  </a:lnTo>
                  <a:cubicBezTo>
                    <a:pt x="2687" y="9815"/>
                    <a:pt x="2699" y="9825"/>
                    <a:pt x="2711" y="9825"/>
                  </a:cubicBezTo>
                  <a:cubicBezTo>
                    <a:pt x="2713" y="9825"/>
                    <a:pt x="2716" y="9825"/>
                    <a:pt x="2716" y="9818"/>
                  </a:cubicBezTo>
                  <a:cubicBezTo>
                    <a:pt x="2728" y="9815"/>
                    <a:pt x="2738" y="9801"/>
                    <a:pt x="2735" y="9786"/>
                  </a:cubicBezTo>
                  <a:lnTo>
                    <a:pt x="57" y="21"/>
                  </a:lnTo>
                  <a:cubicBezTo>
                    <a:pt x="55" y="8"/>
                    <a:pt x="44" y="0"/>
                    <a:pt x="3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23"/>
            <p:cNvSpPr/>
            <p:nvPr/>
          </p:nvSpPr>
          <p:spPr>
            <a:xfrm rot="-678917" flipH="1">
              <a:off x="-695626" y="5001586"/>
              <a:ext cx="79715" cy="316612"/>
            </a:xfrm>
            <a:custGeom>
              <a:avLst/>
              <a:gdLst/>
              <a:ahLst/>
              <a:cxnLst/>
              <a:rect l="l" t="t" r="r" b="b"/>
              <a:pathLst>
                <a:path w="1382" h="5489" extrusionOk="0">
                  <a:moveTo>
                    <a:pt x="1" y="0"/>
                  </a:moveTo>
                  <a:lnTo>
                    <a:pt x="1" y="0"/>
                  </a:lnTo>
                  <a:cubicBezTo>
                    <a:pt x="23" y="66"/>
                    <a:pt x="947" y="3819"/>
                    <a:pt x="1323" y="5466"/>
                  </a:cubicBezTo>
                  <a:cubicBezTo>
                    <a:pt x="1326" y="5478"/>
                    <a:pt x="1338" y="5488"/>
                    <a:pt x="1350" y="5488"/>
                  </a:cubicBezTo>
                  <a:lnTo>
                    <a:pt x="1357" y="5488"/>
                  </a:lnTo>
                  <a:cubicBezTo>
                    <a:pt x="1372" y="5483"/>
                    <a:pt x="1381" y="5469"/>
                    <a:pt x="1377" y="5454"/>
                  </a:cubicBezTo>
                  <a:cubicBezTo>
                    <a:pt x="1192" y="4651"/>
                    <a:pt x="151" y="359"/>
                    <a:pt x="151" y="359"/>
                  </a:cubicBez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23"/>
            <p:cNvSpPr/>
            <p:nvPr/>
          </p:nvSpPr>
          <p:spPr>
            <a:xfrm rot="-678917" flipH="1">
              <a:off x="-648562" y="4993420"/>
              <a:ext cx="130590" cy="36281"/>
            </a:xfrm>
            <a:custGeom>
              <a:avLst/>
              <a:gdLst/>
              <a:ahLst/>
              <a:cxnLst/>
              <a:rect l="l" t="t" r="r" b="b"/>
              <a:pathLst>
                <a:path w="2264" h="629" extrusionOk="0">
                  <a:moveTo>
                    <a:pt x="2232" y="0"/>
                  </a:moveTo>
                  <a:cubicBezTo>
                    <a:pt x="2230" y="0"/>
                    <a:pt x="2229" y="0"/>
                    <a:pt x="2227" y="1"/>
                  </a:cubicBezTo>
                  <a:lnTo>
                    <a:pt x="25" y="573"/>
                  </a:lnTo>
                  <a:cubicBezTo>
                    <a:pt x="10" y="578"/>
                    <a:pt x="0" y="593"/>
                    <a:pt x="5" y="607"/>
                  </a:cubicBezTo>
                  <a:cubicBezTo>
                    <a:pt x="8" y="619"/>
                    <a:pt x="20" y="629"/>
                    <a:pt x="32" y="629"/>
                  </a:cubicBezTo>
                  <a:lnTo>
                    <a:pt x="37" y="629"/>
                  </a:lnTo>
                  <a:lnTo>
                    <a:pt x="2240" y="56"/>
                  </a:lnTo>
                  <a:cubicBezTo>
                    <a:pt x="2254" y="51"/>
                    <a:pt x="2264" y="37"/>
                    <a:pt x="2261" y="22"/>
                  </a:cubicBezTo>
                  <a:cubicBezTo>
                    <a:pt x="2257" y="9"/>
                    <a:pt x="2245" y="0"/>
                    <a:pt x="223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23"/>
            <p:cNvSpPr/>
            <p:nvPr/>
          </p:nvSpPr>
          <p:spPr>
            <a:xfrm rot="-678917" flipH="1">
              <a:off x="-787608" y="4985175"/>
              <a:ext cx="136070" cy="37723"/>
            </a:xfrm>
            <a:custGeom>
              <a:avLst/>
              <a:gdLst/>
              <a:ahLst/>
              <a:cxnLst/>
              <a:rect l="l" t="t" r="r" b="b"/>
              <a:pathLst>
                <a:path w="2359" h="654" extrusionOk="0">
                  <a:moveTo>
                    <a:pt x="2328" y="0"/>
                  </a:moveTo>
                  <a:cubicBezTo>
                    <a:pt x="2327" y="0"/>
                    <a:pt x="2326" y="0"/>
                    <a:pt x="2325" y="0"/>
                  </a:cubicBezTo>
                  <a:lnTo>
                    <a:pt x="2320" y="0"/>
                  </a:lnTo>
                  <a:lnTo>
                    <a:pt x="0" y="602"/>
                  </a:lnTo>
                  <a:lnTo>
                    <a:pt x="22" y="653"/>
                  </a:lnTo>
                  <a:lnTo>
                    <a:pt x="2334" y="56"/>
                  </a:lnTo>
                  <a:cubicBezTo>
                    <a:pt x="2349" y="54"/>
                    <a:pt x="2359" y="34"/>
                    <a:pt x="2354" y="22"/>
                  </a:cubicBezTo>
                  <a:cubicBezTo>
                    <a:pt x="2352" y="9"/>
                    <a:pt x="2340" y="0"/>
                    <a:pt x="232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23"/>
            <p:cNvSpPr/>
            <p:nvPr/>
          </p:nvSpPr>
          <p:spPr>
            <a:xfrm rot="-678917" flipH="1">
              <a:off x="-679694" y="4746587"/>
              <a:ext cx="75908" cy="268852"/>
            </a:xfrm>
            <a:custGeom>
              <a:avLst/>
              <a:gdLst/>
              <a:ahLst/>
              <a:cxnLst/>
              <a:rect l="l" t="t" r="r" b="b"/>
              <a:pathLst>
                <a:path w="1316" h="4661" extrusionOk="0">
                  <a:moveTo>
                    <a:pt x="33" y="1"/>
                  </a:moveTo>
                  <a:cubicBezTo>
                    <a:pt x="30" y="1"/>
                    <a:pt x="27" y="1"/>
                    <a:pt x="24" y="2"/>
                  </a:cubicBezTo>
                  <a:cubicBezTo>
                    <a:pt x="7" y="5"/>
                    <a:pt x="0" y="19"/>
                    <a:pt x="3" y="34"/>
                  </a:cubicBezTo>
                  <a:lnTo>
                    <a:pt x="1155" y="4277"/>
                  </a:lnTo>
                  <a:lnTo>
                    <a:pt x="1315" y="4660"/>
                  </a:lnTo>
                  <a:lnTo>
                    <a:pt x="56" y="19"/>
                  </a:lnTo>
                  <a:cubicBezTo>
                    <a:pt x="54" y="8"/>
                    <a:pt x="44" y="1"/>
                    <a:pt x="3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64" name="Google Shape;1864;p23"/>
            <p:cNvGrpSpPr/>
            <p:nvPr/>
          </p:nvGrpSpPr>
          <p:grpSpPr>
            <a:xfrm rot="-678859" flipH="1">
              <a:off x="-1650365" y="3241271"/>
              <a:ext cx="1505393" cy="2212400"/>
              <a:chOff x="-1140441" y="200517"/>
              <a:chExt cx="1470109" cy="2160545"/>
            </a:xfrm>
          </p:grpSpPr>
          <p:sp>
            <p:nvSpPr>
              <p:cNvPr id="1865" name="Google Shape;1865;p23"/>
              <p:cNvSpPr/>
              <p:nvPr/>
            </p:nvSpPr>
            <p:spPr>
              <a:xfrm>
                <a:off x="-926552" y="1635045"/>
                <a:ext cx="273933" cy="97789"/>
              </a:xfrm>
              <a:custGeom>
                <a:avLst/>
                <a:gdLst/>
                <a:ahLst/>
                <a:cxnLst/>
                <a:rect l="l" t="t" r="r" b="b"/>
                <a:pathLst>
                  <a:path w="4863" h="1736" extrusionOk="0">
                    <a:moveTo>
                      <a:pt x="4840" y="1"/>
                    </a:moveTo>
                    <a:lnTo>
                      <a:pt x="0" y="1680"/>
                    </a:lnTo>
                    <a:lnTo>
                      <a:pt x="12" y="1736"/>
                    </a:lnTo>
                    <a:lnTo>
                      <a:pt x="4862" y="52"/>
                    </a:lnTo>
                    <a:lnTo>
                      <a:pt x="4840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" name="Google Shape;1866;p23"/>
              <p:cNvSpPr/>
              <p:nvPr/>
            </p:nvSpPr>
            <p:spPr>
              <a:xfrm>
                <a:off x="-653910" y="1293566"/>
                <a:ext cx="983578" cy="344402"/>
              </a:xfrm>
              <a:custGeom>
                <a:avLst/>
                <a:gdLst/>
                <a:ahLst/>
                <a:cxnLst/>
                <a:rect l="l" t="t" r="r" b="b"/>
                <a:pathLst>
                  <a:path w="17461" h="6114" extrusionOk="0">
                    <a:moveTo>
                      <a:pt x="17441" y="0"/>
                    </a:moveTo>
                    <a:lnTo>
                      <a:pt x="0" y="6063"/>
                    </a:lnTo>
                    <a:lnTo>
                      <a:pt x="22" y="6114"/>
                    </a:lnTo>
                    <a:lnTo>
                      <a:pt x="11859" y="2002"/>
                    </a:lnTo>
                    <a:lnTo>
                      <a:pt x="17461" y="97"/>
                    </a:lnTo>
                    <a:lnTo>
                      <a:pt x="17441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1867;p23"/>
              <p:cNvSpPr/>
              <p:nvPr/>
            </p:nvSpPr>
            <p:spPr>
              <a:xfrm>
                <a:off x="-953197" y="1517651"/>
                <a:ext cx="250781" cy="91649"/>
              </a:xfrm>
              <a:custGeom>
                <a:avLst/>
                <a:gdLst/>
                <a:ahLst/>
                <a:cxnLst/>
                <a:rect l="l" t="t" r="r" b="b"/>
                <a:pathLst>
                  <a:path w="4452" h="1627" extrusionOk="0">
                    <a:moveTo>
                      <a:pt x="4433" y="1"/>
                    </a:moveTo>
                    <a:lnTo>
                      <a:pt x="0" y="1571"/>
                    </a:lnTo>
                    <a:lnTo>
                      <a:pt x="12" y="1626"/>
                    </a:lnTo>
                    <a:lnTo>
                      <a:pt x="4452" y="52"/>
                    </a:lnTo>
                    <a:lnTo>
                      <a:pt x="4433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868;p23"/>
              <p:cNvSpPr/>
              <p:nvPr/>
            </p:nvSpPr>
            <p:spPr>
              <a:xfrm>
                <a:off x="-703537" y="1364600"/>
                <a:ext cx="432051" cy="155978"/>
              </a:xfrm>
              <a:custGeom>
                <a:avLst/>
                <a:gdLst/>
                <a:ahLst/>
                <a:cxnLst/>
                <a:rect l="l" t="t" r="r" b="b"/>
                <a:pathLst>
                  <a:path w="7670" h="2769" extrusionOk="0">
                    <a:moveTo>
                      <a:pt x="7669" y="1"/>
                    </a:moveTo>
                    <a:lnTo>
                      <a:pt x="7585" y="30"/>
                    </a:lnTo>
                    <a:lnTo>
                      <a:pt x="1" y="2718"/>
                    </a:lnTo>
                    <a:lnTo>
                      <a:pt x="20" y="2769"/>
                    </a:lnTo>
                    <a:lnTo>
                      <a:pt x="7536" y="107"/>
                    </a:lnTo>
                    <a:lnTo>
                      <a:pt x="7621" y="76"/>
                    </a:lnTo>
                    <a:lnTo>
                      <a:pt x="7669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9" name="Google Shape;1869;p23"/>
              <p:cNvSpPr/>
              <p:nvPr/>
            </p:nvSpPr>
            <p:spPr>
              <a:xfrm>
                <a:off x="-655318" y="1571166"/>
                <a:ext cx="212589" cy="150457"/>
              </a:xfrm>
              <a:custGeom>
                <a:avLst/>
                <a:gdLst/>
                <a:ahLst/>
                <a:cxnLst/>
                <a:rect l="l" t="t" r="r" b="b"/>
                <a:pathLst>
                  <a:path w="3774" h="2671" extrusionOk="0">
                    <a:moveTo>
                      <a:pt x="3278" y="0"/>
                    </a:moveTo>
                    <a:cubicBezTo>
                      <a:pt x="3276" y="0"/>
                      <a:pt x="3273" y="1"/>
                      <a:pt x="3271" y="2"/>
                    </a:cubicBezTo>
                    <a:lnTo>
                      <a:pt x="25" y="1130"/>
                    </a:lnTo>
                    <a:cubicBezTo>
                      <a:pt x="11" y="1137"/>
                      <a:pt x="1" y="1152"/>
                      <a:pt x="8" y="1166"/>
                    </a:cubicBezTo>
                    <a:cubicBezTo>
                      <a:pt x="12" y="1180"/>
                      <a:pt x="24" y="1187"/>
                      <a:pt x="36" y="1187"/>
                    </a:cubicBezTo>
                    <a:cubicBezTo>
                      <a:pt x="39" y="1187"/>
                      <a:pt x="42" y="1187"/>
                      <a:pt x="45" y="1186"/>
                    </a:cubicBezTo>
                    <a:lnTo>
                      <a:pt x="3262" y="70"/>
                    </a:lnTo>
                    <a:lnTo>
                      <a:pt x="3710" y="1673"/>
                    </a:lnTo>
                    <a:lnTo>
                      <a:pt x="656" y="2617"/>
                    </a:lnTo>
                    <a:cubicBezTo>
                      <a:pt x="641" y="2620"/>
                      <a:pt x="632" y="2634"/>
                      <a:pt x="639" y="2651"/>
                    </a:cubicBezTo>
                    <a:cubicBezTo>
                      <a:pt x="641" y="2661"/>
                      <a:pt x="654" y="2671"/>
                      <a:pt x="666" y="2671"/>
                    </a:cubicBezTo>
                    <a:cubicBezTo>
                      <a:pt x="668" y="2671"/>
                      <a:pt x="673" y="2671"/>
                      <a:pt x="673" y="2668"/>
                    </a:cubicBezTo>
                    <a:lnTo>
                      <a:pt x="3754" y="1717"/>
                    </a:lnTo>
                    <a:cubicBezTo>
                      <a:pt x="3766" y="1712"/>
                      <a:pt x="3774" y="1698"/>
                      <a:pt x="3771" y="1683"/>
                    </a:cubicBezTo>
                    <a:lnTo>
                      <a:pt x="3308" y="24"/>
                    </a:lnTo>
                    <a:cubicBezTo>
                      <a:pt x="3305" y="14"/>
                      <a:pt x="3298" y="9"/>
                      <a:pt x="3293" y="7"/>
                    </a:cubicBezTo>
                    <a:cubicBezTo>
                      <a:pt x="3289" y="2"/>
                      <a:pt x="3283" y="0"/>
                      <a:pt x="3278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0" name="Google Shape;1870;p23"/>
              <p:cNvSpPr/>
              <p:nvPr/>
            </p:nvSpPr>
            <p:spPr>
              <a:xfrm>
                <a:off x="-525588" y="1655156"/>
                <a:ext cx="10139" cy="32840"/>
              </a:xfrm>
              <a:custGeom>
                <a:avLst/>
                <a:gdLst/>
                <a:ahLst/>
                <a:cxnLst/>
                <a:rect l="l" t="t" r="r" b="b"/>
                <a:pathLst>
                  <a:path w="180" h="583" extrusionOk="0">
                    <a:moveTo>
                      <a:pt x="29" y="0"/>
                    </a:moveTo>
                    <a:cubicBezTo>
                      <a:pt x="28" y="0"/>
                      <a:pt x="26" y="0"/>
                      <a:pt x="25" y="1"/>
                    </a:cubicBezTo>
                    <a:cubicBezTo>
                      <a:pt x="10" y="3"/>
                      <a:pt x="0" y="20"/>
                      <a:pt x="3" y="34"/>
                    </a:cubicBezTo>
                    <a:lnTo>
                      <a:pt x="122" y="561"/>
                    </a:lnTo>
                    <a:cubicBezTo>
                      <a:pt x="124" y="573"/>
                      <a:pt x="136" y="583"/>
                      <a:pt x="148" y="583"/>
                    </a:cubicBezTo>
                    <a:lnTo>
                      <a:pt x="156" y="583"/>
                    </a:lnTo>
                    <a:cubicBezTo>
                      <a:pt x="170" y="580"/>
                      <a:pt x="180" y="566"/>
                      <a:pt x="177" y="549"/>
                    </a:cubicBezTo>
                    <a:lnTo>
                      <a:pt x="59" y="22"/>
                    </a:lnTo>
                    <a:cubicBezTo>
                      <a:pt x="56" y="9"/>
                      <a:pt x="42" y="0"/>
                      <a:pt x="2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1" name="Google Shape;1871;p23"/>
              <p:cNvSpPr/>
              <p:nvPr/>
            </p:nvSpPr>
            <p:spPr>
              <a:xfrm>
                <a:off x="-692328" y="1707318"/>
                <a:ext cx="18251" cy="34530"/>
              </a:xfrm>
              <a:custGeom>
                <a:avLst/>
                <a:gdLst/>
                <a:ahLst/>
                <a:cxnLst/>
                <a:rect l="l" t="t" r="r" b="b"/>
                <a:pathLst>
                  <a:path w="324" h="613" extrusionOk="0">
                    <a:moveTo>
                      <a:pt x="31" y="1"/>
                    </a:moveTo>
                    <a:cubicBezTo>
                      <a:pt x="28" y="1"/>
                      <a:pt x="24" y="2"/>
                      <a:pt x="20" y="4"/>
                    </a:cubicBezTo>
                    <a:cubicBezTo>
                      <a:pt x="8" y="9"/>
                      <a:pt x="0" y="23"/>
                      <a:pt x="8" y="40"/>
                    </a:cubicBezTo>
                    <a:lnTo>
                      <a:pt x="267" y="598"/>
                    </a:lnTo>
                    <a:cubicBezTo>
                      <a:pt x="270" y="605"/>
                      <a:pt x="282" y="613"/>
                      <a:pt x="292" y="613"/>
                    </a:cubicBezTo>
                    <a:lnTo>
                      <a:pt x="304" y="613"/>
                    </a:lnTo>
                    <a:cubicBezTo>
                      <a:pt x="316" y="605"/>
                      <a:pt x="323" y="591"/>
                      <a:pt x="316" y="576"/>
                    </a:cubicBezTo>
                    <a:lnTo>
                      <a:pt x="56" y="18"/>
                    </a:lnTo>
                    <a:cubicBezTo>
                      <a:pt x="51" y="8"/>
                      <a:pt x="42" y="1"/>
                      <a:pt x="3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2" name="Google Shape;1872;p23"/>
              <p:cNvSpPr/>
              <p:nvPr/>
            </p:nvSpPr>
            <p:spPr>
              <a:xfrm>
                <a:off x="-778007" y="1635214"/>
                <a:ext cx="160878" cy="130855"/>
              </a:xfrm>
              <a:custGeom>
                <a:avLst/>
                <a:gdLst/>
                <a:ahLst/>
                <a:cxnLst/>
                <a:rect l="l" t="t" r="r" b="b"/>
                <a:pathLst>
                  <a:path w="2856" h="2323" extrusionOk="0">
                    <a:moveTo>
                      <a:pt x="2203" y="0"/>
                    </a:moveTo>
                    <a:lnTo>
                      <a:pt x="17" y="757"/>
                    </a:lnTo>
                    <a:cubicBezTo>
                      <a:pt x="12" y="762"/>
                      <a:pt x="5" y="767"/>
                      <a:pt x="3" y="774"/>
                    </a:cubicBezTo>
                    <a:cubicBezTo>
                      <a:pt x="0" y="779"/>
                      <a:pt x="0" y="784"/>
                      <a:pt x="3" y="794"/>
                    </a:cubicBezTo>
                    <a:lnTo>
                      <a:pt x="561" y="2305"/>
                    </a:lnTo>
                    <a:cubicBezTo>
                      <a:pt x="566" y="2317"/>
                      <a:pt x="575" y="2322"/>
                      <a:pt x="587" y="2322"/>
                    </a:cubicBezTo>
                    <a:cubicBezTo>
                      <a:pt x="590" y="2322"/>
                      <a:pt x="595" y="2322"/>
                      <a:pt x="597" y="2320"/>
                    </a:cubicBezTo>
                    <a:cubicBezTo>
                      <a:pt x="619" y="2312"/>
                      <a:pt x="2456" y="1674"/>
                      <a:pt x="2856" y="1534"/>
                    </a:cubicBezTo>
                    <a:lnTo>
                      <a:pt x="2832" y="1483"/>
                    </a:lnTo>
                    <a:cubicBezTo>
                      <a:pt x="2451" y="1616"/>
                      <a:pt x="840" y="2177"/>
                      <a:pt x="602" y="2259"/>
                    </a:cubicBezTo>
                    <a:lnTo>
                      <a:pt x="63" y="801"/>
                    </a:lnTo>
                    <a:lnTo>
                      <a:pt x="2223" y="51"/>
                    </a:lnTo>
                    <a:lnTo>
                      <a:pt x="2225" y="51"/>
                    </a:lnTo>
                    <a:lnTo>
                      <a:pt x="2203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3" name="Google Shape;1873;p23"/>
              <p:cNvSpPr/>
              <p:nvPr/>
            </p:nvSpPr>
            <p:spPr>
              <a:xfrm>
                <a:off x="-233962" y="1373218"/>
                <a:ext cx="526348" cy="845006"/>
              </a:xfrm>
              <a:custGeom>
                <a:avLst/>
                <a:gdLst/>
                <a:ahLst/>
                <a:cxnLst/>
                <a:rect l="l" t="t" r="r" b="b"/>
                <a:pathLst>
                  <a:path w="9344" h="15001" extrusionOk="0">
                    <a:moveTo>
                      <a:pt x="6061" y="68"/>
                    </a:moveTo>
                    <a:lnTo>
                      <a:pt x="6563" y="1854"/>
                    </a:lnTo>
                    <a:lnTo>
                      <a:pt x="5188" y="2279"/>
                    </a:lnTo>
                    <a:lnTo>
                      <a:pt x="5188" y="2266"/>
                    </a:lnTo>
                    <a:lnTo>
                      <a:pt x="5054" y="1679"/>
                    </a:lnTo>
                    <a:cubicBezTo>
                      <a:pt x="5052" y="1662"/>
                      <a:pt x="5039" y="1655"/>
                      <a:pt x="5024" y="1655"/>
                    </a:cubicBezTo>
                    <a:cubicBezTo>
                      <a:pt x="5022" y="1655"/>
                      <a:pt x="5020" y="1655"/>
                      <a:pt x="5018" y="1655"/>
                    </a:cubicBezTo>
                    <a:cubicBezTo>
                      <a:pt x="5001" y="1658"/>
                      <a:pt x="4991" y="1674"/>
                      <a:pt x="4993" y="1691"/>
                    </a:cubicBezTo>
                    <a:lnTo>
                      <a:pt x="5127" y="2279"/>
                    </a:lnTo>
                    <a:cubicBezTo>
                      <a:pt x="5127" y="2286"/>
                      <a:pt x="5134" y="2291"/>
                      <a:pt x="5137" y="2293"/>
                    </a:cubicBezTo>
                    <a:lnTo>
                      <a:pt x="3157" y="2907"/>
                    </a:lnTo>
                    <a:cubicBezTo>
                      <a:pt x="3150" y="2907"/>
                      <a:pt x="3147" y="2909"/>
                      <a:pt x="3145" y="2917"/>
                    </a:cubicBezTo>
                    <a:cubicBezTo>
                      <a:pt x="2951" y="2982"/>
                      <a:pt x="2499" y="3140"/>
                      <a:pt x="2034" y="3300"/>
                    </a:cubicBezTo>
                    <a:lnTo>
                      <a:pt x="1755" y="2701"/>
                    </a:lnTo>
                    <a:cubicBezTo>
                      <a:pt x="1749" y="2690"/>
                      <a:pt x="1739" y="2683"/>
                      <a:pt x="1727" y="2683"/>
                    </a:cubicBezTo>
                    <a:cubicBezTo>
                      <a:pt x="1723" y="2683"/>
                      <a:pt x="1718" y="2684"/>
                      <a:pt x="1713" y="2686"/>
                    </a:cubicBezTo>
                    <a:cubicBezTo>
                      <a:pt x="1699" y="2693"/>
                      <a:pt x="1692" y="2713"/>
                      <a:pt x="1699" y="2727"/>
                    </a:cubicBezTo>
                    <a:lnTo>
                      <a:pt x="1973" y="3322"/>
                    </a:lnTo>
                    <a:cubicBezTo>
                      <a:pt x="1776" y="3392"/>
                      <a:pt x="1580" y="3458"/>
                      <a:pt x="1398" y="3523"/>
                    </a:cubicBezTo>
                    <a:cubicBezTo>
                      <a:pt x="1049" y="3644"/>
                      <a:pt x="765" y="3744"/>
                      <a:pt x="670" y="3778"/>
                    </a:cubicBezTo>
                    <a:lnTo>
                      <a:pt x="71" y="2150"/>
                    </a:lnTo>
                    <a:lnTo>
                      <a:pt x="2478" y="1313"/>
                    </a:lnTo>
                    <a:lnTo>
                      <a:pt x="2480" y="1313"/>
                    </a:lnTo>
                    <a:lnTo>
                      <a:pt x="6061" y="68"/>
                    </a:lnTo>
                    <a:close/>
                    <a:moveTo>
                      <a:pt x="6575" y="1915"/>
                    </a:moveTo>
                    <a:lnTo>
                      <a:pt x="7725" y="7005"/>
                    </a:lnTo>
                    <a:lnTo>
                      <a:pt x="5205" y="7657"/>
                    </a:lnTo>
                    <a:lnTo>
                      <a:pt x="3873" y="2749"/>
                    </a:lnTo>
                    <a:lnTo>
                      <a:pt x="6575" y="1915"/>
                    </a:lnTo>
                    <a:close/>
                    <a:moveTo>
                      <a:pt x="3812" y="2771"/>
                    </a:moveTo>
                    <a:lnTo>
                      <a:pt x="5095" y="7495"/>
                    </a:lnTo>
                    <a:lnTo>
                      <a:pt x="5095" y="7495"/>
                    </a:lnTo>
                    <a:lnTo>
                      <a:pt x="5095" y="7495"/>
                    </a:lnTo>
                    <a:cubicBezTo>
                      <a:pt x="5098" y="7504"/>
                      <a:pt x="5112" y="7565"/>
                      <a:pt x="5141" y="7674"/>
                    </a:cubicBezTo>
                    <a:lnTo>
                      <a:pt x="2723" y="8303"/>
                    </a:lnTo>
                    <a:lnTo>
                      <a:pt x="1444" y="3572"/>
                    </a:lnTo>
                    <a:cubicBezTo>
                      <a:pt x="2080" y="3351"/>
                      <a:pt x="2914" y="3062"/>
                      <a:pt x="3179" y="2968"/>
                    </a:cubicBezTo>
                    <a:lnTo>
                      <a:pt x="3812" y="2771"/>
                    </a:lnTo>
                    <a:close/>
                    <a:moveTo>
                      <a:pt x="7733" y="7068"/>
                    </a:moveTo>
                    <a:lnTo>
                      <a:pt x="9050" y="12910"/>
                    </a:lnTo>
                    <a:lnTo>
                      <a:pt x="7575" y="13288"/>
                    </a:lnTo>
                    <a:cubicBezTo>
                      <a:pt x="7568" y="13291"/>
                      <a:pt x="7560" y="13300"/>
                      <a:pt x="7558" y="13312"/>
                    </a:cubicBezTo>
                    <a:lnTo>
                      <a:pt x="7548" y="13293"/>
                    </a:lnTo>
                    <a:lnTo>
                      <a:pt x="6621" y="13543"/>
                    </a:lnTo>
                    <a:cubicBezTo>
                      <a:pt x="6406" y="12616"/>
                      <a:pt x="5363" y="8309"/>
                      <a:pt x="5270" y="7923"/>
                    </a:cubicBezTo>
                    <a:lnTo>
                      <a:pt x="5270" y="7923"/>
                    </a:lnTo>
                    <a:lnTo>
                      <a:pt x="5270" y="7924"/>
                    </a:lnTo>
                    <a:lnTo>
                      <a:pt x="5267" y="7913"/>
                    </a:lnTo>
                    <a:lnTo>
                      <a:pt x="5267" y="7913"/>
                    </a:lnTo>
                    <a:cubicBezTo>
                      <a:pt x="5264" y="7901"/>
                      <a:pt x="5263" y="7895"/>
                      <a:pt x="5263" y="7895"/>
                    </a:cubicBezTo>
                    <a:lnTo>
                      <a:pt x="5262" y="7893"/>
                    </a:lnTo>
                    <a:lnTo>
                      <a:pt x="5217" y="7720"/>
                    </a:lnTo>
                    <a:lnTo>
                      <a:pt x="7733" y="7068"/>
                    </a:lnTo>
                    <a:close/>
                    <a:moveTo>
                      <a:pt x="5154" y="7735"/>
                    </a:moveTo>
                    <a:cubicBezTo>
                      <a:pt x="5379" y="8652"/>
                      <a:pt x="6192" y="11959"/>
                      <a:pt x="6561" y="13560"/>
                    </a:cubicBezTo>
                    <a:lnTo>
                      <a:pt x="4309" y="14162"/>
                    </a:lnTo>
                    <a:lnTo>
                      <a:pt x="2740" y="8363"/>
                    </a:lnTo>
                    <a:lnTo>
                      <a:pt x="5154" y="7735"/>
                    </a:lnTo>
                    <a:close/>
                    <a:moveTo>
                      <a:pt x="1383" y="3594"/>
                    </a:moveTo>
                    <a:lnTo>
                      <a:pt x="4251" y="14191"/>
                    </a:lnTo>
                    <a:lnTo>
                      <a:pt x="4009" y="14504"/>
                    </a:lnTo>
                    <a:lnTo>
                      <a:pt x="1054" y="3708"/>
                    </a:lnTo>
                    <a:cubicBezTo>
                      <a:pt x="1151" y="3674"/>
                      <a:pt x="1262" y="3635"/>
                      <a:pt x="1383" y="3594"/>
                    </a:cubicBezTo>
                    <a:close/>
                    <a:moveTo>
                      <a:pt x="9074" y="12965"/>
                    </a:moveTo>
                    <a:lnTo>
                      <a:pt x="9273" y="13528"/>
                    </a:lnTo>
                    <a:lnTo>
                      <a:pt x="7805" y="13885"/>
                    </a:lnTo>
                    <a:lnTo>
                      <a:pt x="7803" y="13885"/>
                    </a:lnTo>
                    <a:lnTo>
                      <a:pt x="3773" y="14916"/>
                    </a:lnTo>
                    <a:lnTo>
                      <a:pt x="4025" y="14591"/>
                    </a:lnTo>
                    <a:lnTo>
                      <a:pt x="4309" y="14225"/>
                    </a:lnTo>
                    <a:lnTo>
                      <a:pt x="7575" y="13351"/>
                    </a:lnTo>
                    <a:lnTo>
                      <a:pt x="7570" y="13339"/>
                    </a:lnTo>
                    <a:lnTo>
                      <a:pt x="7570" y="13339"/>
                    </a:lnTo>
                    <a:cubicBezTo>
                      <a:pt x="7575" y="13342"/>
                      <a:pt x="7582" y="13346"/>
                      <a:pt x="7587" y="13346"/>
                    </a:cubicBezTo>
                    <a:lnTo>
                      <a:pt x="7597" y="13346"/>
                    </a:lnTo>
                    <a:lnTo>
                      <a:pt x="9074" y="12965"/>
                    </a:lnTo>
                    <a:close/>
                    <a:moveTo>
                      <a:pt x="6079" y="1"/>
                    </a:moveTo>
                    <a:cubicBezTo>
                      <a:pt x="6076" y="1"/>
                      <a:pt x="6074" y="1"/>
                      <a:pt x="6071" y="3"/>
                    </a:cubicBezTo>
                    <a:lnTo>
                      <a:pt x="2456" y="1257"/>
                    </a:lnTo>
                    <a:cubicBezTo>
                      <a:pt x="2456" y="1257"/>
                      <a:pt x="2453" y="1257"/>
                      <a:pt x="2453" y="1260"/>
                    </a:cubicBezTo>
                    <a:lnTo>
                      <a:pt x="22" y="2104"/>
                    </a:lnTo>
                    <a:cubicBezTo>
                      <a:pt x="13" y="2106"/>
                      <a:pt x="5" y="2114"/>
                      <a:pt x="3" y="2118"/>
                    </a:cubicBezTo>
                    <a:cubicBezTo>
                      <a:pt x="1" y="2126"/>
                      <a:pt x="1" y="2133"/>
                      <a:pt x="3" y="2143"/>
                    </a:cubicBezTo>
                    <a:lnTo>
                      <a:pt x="624" y="3826"/>
                    </a:lnTo>
                    <a:cubicBezTo>
                      <a:pt x="629" y="3839"/>
                      <a:pt x="644" y="3848"/>
                      <a:pt x="656" y="3848"/>
                    </a:cubicBezTo>
                    <a:cubicBezTo>
                      <a:pt x="658" y="3848"/>
                      <a:pt x="660" y="3848"/>
                      <a:pt x="665" y="3843"/>
                    </a:cubicBezTo>
                    <a:cubicBezTo>
                      <a:pt x="670" y="3841"/>
                      <a:pt x="796" y="3800"/>
                      <a:pt x="998" y="3729"/>
                    </a:cubicBezTo>
                    <a:lnTo>
                      <a:pt x="3965" y="14564"/>
                    </a:lnTo>
                    <a:lnTo>
                      <a:pt x="3664" y="14950"/>
                    </a:lnTo>
                    <a:cubicBezTo>
                      <a:pt x="3654" y="14960"/>
                      <a:pt x="3654" y="14974"/>
                      <a:pt x="3664" y="14986"/>
                    </a:cubicBezTo>
                    <a:cubicBezTo>
                      <a:pt x="3669" y="14996"/>
                      <a:pt x="3679" y="15001"/>
                      <a:pt x="3688" y="15001"/>
                    </a:cubicBezTo>
                    <a:lnTo>
                      <a:pt x="3696" y="15001"/>
                    </a:lnTo>
                    <a:lnTo>
                      <a:pt x="7815" y="13948"/>
                    </a:lnTo>
                    <a:lnTo>
                      <a:pt x="7817" y="13948"/>
                    </a:lnTo>
                    <a:lnTo>
                      <a:pt x="9317" y="13582"/>
                    </a:lnTo>
                    <a:cubicBezTo>
                      <a:pt x="9324" y="13579"/>
                      <a:pt x="9331" y="13577"/>
                      <a:pt x="9336" y="13567"/>
                    </a:cubicBezTo>
                    <a:cubicBezTo>
                      <a:pt x="9343" y="13557"/>
                      <a:pt x="9343" y="13548"/>
                      <a:pt x="9341" y="13540"/>
                    </a:cubicBezTo>
                    <a:lnTo>
                      <a:pt x="9123" y="12922"/>
                    </a:lnTo>
                    <a:lnTo>
                      <a:pt x="7791" y="7022"/>
                    </a:lnTo>
                    <a:lnTo>
                      <a:pt x="7791" y="7019"/>
                    </a:lnTo>
                    <a:lnTo>
                      <a:pt x="6629" y="1869"/>
                    </a:lnTo>
                    <a:lnTo>
                      <a:pt x="6112" y="22"/>
                    </a:lnTo>
                    <a:cubicBezTo>
                      <a:pt x="6107" y="13"/>
                      <a:pt x="6102" y="8"/>
                      <a:pt x="6095" y="5"/>
                    </a:cubicBezTo>
                    <a:cubicBezTo>
                      <a:pt x="6090" y="4"/>
                      <a:pt x="6085" y="1"/>
                      <a:pt x="6079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74" name="Google Shape;1874;p23"/>
              <p:cNvGrpSpPr/>
              <p:nvPr/>
            </p:nvGrpSpPr>
            <p:grpSpPr>
              <a:xfrm>
                <a:off x="-1140441" y="200517"/>
                <a:ext cx="1185466" cy="2160545"/>
                <a:chOff x="-1140441" y="200517"/>
                <a:chExt cx="1185466" cy="2160545"/>
              </a:xfrm>
            </p:grpSpPr>
            <p:sp>
              <p:nvSpPr>
                <p:cNvPr id="1875" name="Google Shape;1875;p23"/>
                <p:cNvSpPr/>
                <p:nvPr/>
              </p:nvSpPr>
              <p:spPr>
                <a:xfrm>
                  <a:off x="-703932" y="1421043"/>
                  <a:ext cx="191916" cy="1016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7" h="1804" extrusionOk="0">
                      <a:moveTo>
                        <a:pt x="3198" y="1"/>
                      </a:moveTo>
                      <a:cubicBezTo>
                        <a:pt x="3195" y="1"/>
                        <a:pt x="3192" y="1"/>
                        <a:pt x="3188" y="3"/>
                      </a:cubicBezTo>
                      <a:cubicBezTo>
                        <a:pt x="3174" y="8"/>
                        <a:pt x="3164" y="22"/>
                        <a:pt x="3169" y="39"/>
                      </a:cubicBezTo>
                      <a:lnTo>
                        <a:pt x="3336" y="537"/>
                      </a:lnTo>
                      <a:lnTo>
                        <a:pt x="22" y="1750"/>
                      </a:lnTo>
                      <a:cubicBezTo>
                        <a:pt x="10" y="1755"/>
                        <a:pt x="0" y="1769"/>
                        <a:pt x="8" y="1786"/>
                      </a:cubicBezTo>
                      <a:cubicBezTo>
                        <a:pt x="12" y="1798"/>
                        <a:pt x="22" y="1803"/>
                        <a:pt x="34" y="1803"/>
                      </a:cubicBezTo>
                      <a:cubicBezTo>
                        <a:pt x="37" y="1803"/>
                        <a:pt x="39" y="1803"/>
                        <a:pt x="42" y="1801"/>
                      </a:cubicBezTo>
                      <a:lnTo>
                        <a:pt x="3385" y="578"/>
                      </a:lnTo>
                      <a:cubicBezTo>
                        <a:pt x="3397" y="573"/>
                        <a:pt x="3407" y="556"/>
                        <a:pt x="3399" y="542"/>
                      </a:cubicBezTo>
                      <a:lnTo>
                        <a:pt x="3225" y="20"/>
                      </a:lnTo>
                      <a:cubicBezTo>
                        <a:pt x="3219" y="9"/>
                        <a:pt x="3209" y="1"/>
                        <a:pt x="3198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6" name="Google Shape;1876;p23"/>
                <p:cNvSpPr/>
                <p:nvPr/>
              </p:nvSpPr>
              <p:spPr>
                <a:xfrm>
                  <a:off x="-850336" y="844833"/>
                  <a:ext cx="175975" cy="636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4" h="11295" extrusionOk="0">
                      <a:moveTo>
                        <a:pt x="27" y="1"/>
                      </a:moveTo>
                      <a:cubicBezTo>
                        <a:pt x="26" y="1"/>
                        <a:pt x="24" y="1"/>
                        <a:pt x="23" y="1"/>
                      </a:cubicBezTo>
                      <a:cubicBezTo>
                        <a:pt x="11" y="6"/>
                        <a:pt x="1" y="21"/>
                        <a:pt x="3" y="35"/>
                      </a:cubicBezTo>
                      <a:lnTo>
                        <a:pt x="3070" y="11275"/>
                      </a:lnTo>
                      <a:cubicBezTo>
                        <a:pt x="3072" y="11287"/>
                        <a:pt x="3084" y="11295"/>
                        <a:pt x="3097" y="11295"/>
                      </a:cubicBezTo>
                      <a:cubicBezTo>
                        <a:pt x="3097" y="11295"/>
                        <a:pt x="3099" y="11295"/>
                        <a:pt x="3104" y="11292"/>
                      </a:cubicBezTo>
                      <a:cubicBezTo>
                        <a:pt x="3116" y="11290"/>
                        <a:pt x="3123" y="11275"/>
                        <a:pt x="3121" y="11258"/>
                      </a:cubicBezTo>
                      <a:lnTo>
                        <a:pt x="54" y="21"/>
                      </a:lnTo>
                      <a:cubicBezTo>
                        <a:pt x="52" y="10"/>
                        <a:pt x="40" y="1"/>
                        <a:pt x="27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7" name="Google Shape;1877;p23"/>
                <p:cNvSpPr/>
                <p:nvPr/>
              </p:nvSpPr>
              <p:spPr>
                <a:xfrm>
                  <a:off x="-869151" y="1032359"/>
                  <a:ext cx="251344" cy="1025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2" h="1821" extrusionOk="0">
                      <a:moveTo>
                        <a:pt x="4432" y="0"/>
                      </a:moveTo>
                      <a:cubicBezTo>
                        <a:pt x="4428" y="0"/>
                        <a:pt x="4424" y="1"/>
                        <a:pt x="4420" y="3"/>
                      </a:cubicBezTo>
                      <a:lnTo>
                        <a:pt x="22" y="1765"/>
                      </a:lnTo>
                      <a:cubicBezTo>
                        <a:pt x="7" y="1772"/>
                        <a:pt x="0" y="1786"/>
                        <a:pt x="7" y="1801"/>
                      </a:cubicBezTo>
                      <a:cubicBezTo>
                        <a:pt x="12" y="1813"/>
                        <a:pt x="22" y="1820"/>
                        <a:pt x="34" y="1820"/>
                      </a:cubicBezTo>
                      <a:cubicBezTo>
                        <a:pt x="37" y="1820"/>
                        <a:pt x="44" y="1820"/>
                        <a:pt x="44" y="1816"/>
                      </a:cubicBezTo>
                      <a:lnTo>
                        <a:pt x="4440" y="54"/>
                      </a:lnTo>
                      <a:cubicBezTo>
                        <a:pt x="4457" y="49"/>
                        <a:pt x="4462" y="32"/>
                        <a:pt x="4457" y="18"/>
                      </a:cubicBezTo>
                      <a:cubicBezTo>
                        <a:pt x="4452" y="7"/>
                        <a:pt x="4442" y="0"/>
                        <a:pt x="4432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8" name="Google Shape;1878;p23"/>
                <p:cNvSpPr/>
                <p:nvPr/>
              </p:nvSpPr>
              <p:spPr>
                <a:xfrm>
                  <a:off x="-974377" y="890911"/>
                  <a:ext cx="261484" cy="6318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42" h="11217" extrusionOk="0">
                      <a:moveTo>
                        <a:pt x="32" y="1"/>
                      </a:moveTo>
                      <a:cubicBezTo>
                        <a:pt x="29" y="1"/>
                        <a:pt x="25" y="2"/>
                        <a:pt x="22" y="3"/>
                      </a:cubicBezTo>
                      <a:cubicBezTo>
                        <a:pt x="7" y="6"/>
                        <a:pt x="0" y="20"/>
                        <a:pt x="5" y="37"/>
                      </a:cubicBezTo>
                      <a:lnTo>
                        <a:pt x="3394" y="11180"/>
                      </a:lnTo>
                      <a:lnTo>
                        <a:pt x="3401" y="11197"/>
                      </a:lnTo>
                      <a:cubicBezTo>
                        <a:pt x="3404" y="11204"/>
                        <a:pt x="3409" y="11212"/>
                        <a:pt x="3416" y="11214"/>
                      </a:cubicBezTo>
                      <a:cubicBezTo>
                        <a:pt x="3418" y="11214"/>
                        <a:pt x="3426" y="11217"/>
                        <a:pt x="3428" y="11217"/>
                      </a:cubicBezTo>
                      <a:cubicBezTo>
                        <a:pt x="3431" y="11217"/>
                        <a:pt x="3433" y="11217"/>
                        <a:pt x="3438" y="11214"/>
                      </a:cubicBezTo>
                      <a:lnTo>
                        <a:pt x="3445" y="11212"/>
                      </a:lnTo>
                      <a:lnTo>
                        <a:pt x="4641" y="10729"/>
                      </a:lnTo>
                      <a:lnTo>
                        <a:pt x="4619" y="10678"/>
                      </a:lnTo>
                      <a:lnTo>
                        <a:pt x="3445" y="11151"/>
                      </a:lnTo>
                      <a:lnTo>
                        <a:pt x="56" y="20"/>
                      </a:lnTo>
                      <a:cubicBezTo>
                        <a:pt x="54" y="9"/>
                        <a:pt x="44" y="1"/>
                        <a:pt x="32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9" name="Google Shape;1879;p23"/>
                <p:cNvSpPr/>
                <p:nvPr/>
              </p:nvSpPr>
              <p:spPr>
                <a:xfrm>
                  <a:off x="-897204" y="1131727"/>
                  <a:ext cx="31488" cy="15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" h="280" extrusionOk="0">
                      <a:moveTo>
                        <a:pt x="539" y="1"/>
                      </a:moveTo>
                      <a:lnTo>
                        <a:pt x="20" y="226"/>
                      </a:lnTo>
                      <a:cubicBezTo>
                        <a:pt x="10" y="229"/>
                        <a:pt x="8" y="234"/>
                        <a:pt x="6" y="241"/>
                      </a:cubicBezTo>
                      <a:cubicBezTo>
                        <a:pt x="1" y="246"/>
                        <a:pt x="1" y="255"/>
                        <a:pt x="6" y="263"/>
                      </a:cubicBezTo>
                      <a:cubicBezTo>
                        <a:pt x="8" y="267"/>
                        <a:pt x="8" y="270"/>
                        <a:pt x="13" y="275"/>
                      </a:cubicBezTo>
                      <a:cubicBezTo>
                        <a:pt x="18" y="277"/>
                        <a:pt x="23" y="280"/>
                        <a:pt x="30" y="280"/>
                      </a:cubicBezTo>
                      <a:cubicBezTo>
                        <a:pt x="32" y="280"/>
                        <a:pt x="37" y="280"/>
                        <a:pt x="42" y="277"/>
                      </a:cubicBezTo>
                      <a:lnTo>
                        <a:pt x="559" y="52"/>
                      </a:lnTo>
                      <a:lnTo>
                        <a:pt x="539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0" name="Google Shape;1880;p23"/>
                <p:cNvSpPr/>
                <p:nvPr/>
              </p:nvSpPr>
              <p:spPr>
                <a:xfrm>
                  <a:off x="-811073" y="1519285"/>
                  <a:ext cx="109393" cy="39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2" h="698" extrusionOk="0">
                      <a:moveTo>
                        <a:pt x="1917" y="1"/>
                      </a:moveTo>
                      <a:lnTo>
                        <a:pt x="109" y="615"/>
                      </a:lnTo>
                      <a:lnTo>
                        <a:pt x="544" y="57"/>
                      </a:lnTo>
                      <a:lnTo>
                        <a:pt x="546" y="49"/>
                      </a:lnTo>
                      <a:cubicBezTo>
                        <a:pt x="558" y="37"/>
                        <a:pt x="556" y="20"/>
                        <a:pt x="544" y="11"/>
                      </a:cubicBezTo>
                      <a:cubicBezTo>
                        <a:pt x="539" y="7"/>
                        <a:pt x="533" y="5"/>
                        <a:pt x="528" y="5"/>
                      </a:cubicBezTo>
                      <a:cubicBezTo>
                        <a:pt x="519" y="5"/>
                        <a:pt x="511" y="9"/>
                        <a:pt x="505" y="18"/>
                      </a:cubicBezTo>
                      <a:lnTo>
                        <a:pt x="495" y="25"/>
                      </a:lnTo>
                      <a:lnTo>
                        <a:pt x="7" y="651"/>
                      </a:lnTo>
                      <a:cubicBezTo>
                        <a:pt x="0" y="658"/>
                        <a:pt x="0" y="675"/>
                        <a:pt x="7" y="685"/>
                      </a:cubicBezTo>
                      <a:cubicBezTo>
                        <a:pt x="12" y="690"/>
                        <a:pt x="22" y="697"/>
                        <a:pt x="32" y="697"/>
                      </a:cubicBezTo>
                      <a:cubicBezTo>
                        <a:pt x="34" y="697"/>
                        <a:pt x="37" y="692"/>
                        <a:pt x="39" y="692"/>
                      </a:cubicBezTo>
                      <a:lnTo>
                        <a:pt x="1941" y="49"/>
                      </a:lnTo>
                      <a:lnTo>
                        <a:pt x="1917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881" name="Google Shape;1881;p23"/>
                <p:cNvGrpSpPr/>
                <p:nvPr/>
              </p:nvGrpSpPr>
              <p:grpSpPr>
                <a:xfrm>
                  <a:off x="-1140441" y="200517"/>
                  <a:ext cx="1185466" cy="2160545"/>
                  <a:chOff x="-1140441" y="200517"/>
                  <a:chExt cx="1185466" cy="2160545"/>
                </a:xfrm>
              </p:grpSpPr>
              <p:sp>
                <p:nvSpPr>
                  <p:cNvPr id="1882" name="Google Shape;1882;p23"/>
                  <p:cNvSpPr/>
                  <p:nvPr/>
                </p:nvSpPr>
                <p:spPr>
                  <a:xfrm>
                    <a:off x="-287814" y="1262359"/>
                    <a:ext cx="287452" cy="1241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3" h="2204" extrusionOk="0">
                        <a:moveTo>
                          <a:pt x="2725" y="811"/>
                        </a:moveTo>
                        <a:lnTo>
                          <a:pt x="2725" y="811"/>
                        </a:lnTo>
                        <a:lnTo>
                          <a:pt x="2725" y="811"/>
                        </a:lnTo>
                        <a:cubicBezTo>
                          <a:pt x="2725" y="811"/>
                          <a:pt x="2725" y="811"/>
                          <a:pt x="2725" y="811"/>
                        </a:cubicBezTo>
                        <a:close/>
                        <a:moveTo>
                          <a:pt x="304" y="1792"/>
                        </a:moveTo>
                        <a:lnTo>
                          <a:pt x="297" y="1804"/>
                        </a:lnTo>
                        <a:cubicBezTo>
                          <a:pt x="301" y="1800"/>
                          <a:pt x="303" y="1796"/>
                          <a:pt x="304" y="1792"/>
                        </a:cubicBezTo>
                        <a:close/>
                        <a:moveTo>
                          <a:pt x="5042" y="62"/>
                        </a:moveTo>
                        <a:lnTo>
                          <a:pt x="5042" y="433"/>
                        </a:lnTo>
                        <a:lnTo>
                          <a:pt x="5045" y="433"/>
                        </a:lnTo>
                        <a:lnTo>
                          <a:pt x="95" y="2129"/>
                        </a:lnTo>
                        <a:lnTo>
                          <a:pt x="95" y="2129"/>
                        </a:lnTo>
                        <a:lnTo>
                          <a:pt x="241" y="1891"/>
                        </a:lnTo>
                        <a:lnTo>
                          <a:pt x="268" y="1845"/>
                        </a:lnTo>
                        <a:lnTo>
                          <a:pt x="275" y="1834"/>
                        </a:lnTo>
                        <a:lnTo>
                          <a:pt x="275" y="1834"/>
                        </a:lnTo>
                        <a:lnTo>
                          <a:pt x="268" y="1850"/>
                        </a:lnTo>
                        <a:lnTo>
                          <a:pt x="287" y="1818"/>
                        </a:lnTo>
                        <a:lnTo>
                          <a:pt x="285" y="1818"/>
                        </a:lnTo>
                        <a:lnTo>
                          <a:pt x="287" y="1816"/>
                        </a:lnTo>
                        <a:lnTo>
                          <a:pt x="289" y="1816"/>
                        </a:lnTo>
                        <a:lnTo>
                          <a:pt x="289" y="1813"/>
                        </a:lnTo>
                        <a:lnTo>
                          <a:pt x="294" y="1804"/>
                        </a:lnTo>
                        <a:lnTo>
                          <a:pt x="305" y="1787"/>
                        </a:lnTo>
                        <a:lnTo>
                          <a:pt x="305" y="1787"/>
                        </a:lnTo>
                        <a:cubicBezTo>
                          <a:pt x="305" y="1788"/>
                          <a:pt x="305" y="1790"/>
                          <a:pt x="304" y="1792"/>
                        </a:cubicBezTo>
                        <a:lnTo>
                          <a:pt x="304" y="1792"/>
                        </a:lnTo>
                        <a:lnTo>
                          <a:pt x="454" y="1551"/>
                        </a:lnTo>
                        <a:lnTo>
                          <a:pt x="2728" y="811"/>
                        </a:lnTo>
                        <a:lnTo>
                          <a:pt x="2728" y="811"/>
                        </a:lnTo>
                        <a:cubicBezTo>
                          <a:pt x="2726" y="812"/>
                          <a:pt x="2724" y="812"/>
                          <a:pt x="2722" y="812"/>
                        </a:cubicBezTo>
                        <a:lnTo>
                          <a:pt x="2722" y="812"/>
                        </a:lnTo>
                        <a:lnTo>
                          <a:pt x="2725" y="811"/>
                        </a:lnTo>
                        <a:lnTo>
                          <a:pt x="2725" y="811"/>
                        </a:lnTo>
                        <a:cubicBezTo>
                          <a:pt x="2723" y="812"/>
                          <a:pt x="2721" y="812"/>
                          <a:pt x="2720" y="812"/>
                        </a:cubicBezTo>
                        <a:lnTo>
                          <a:pt x="2720" y="812"/>
                        </a:lnTo>
                        <a:cubicBezTo>
                          <a:pt x="2719" y="812"/>
                          <a:pt x="2718" y="812"/>
                          <a:pt x="2718" y="812"/>
                        </a:cubicBezTo>
                        <a:lnTo>
                          <a:pt x="2718" y="812"/>
                        </a:lnTo>
                        <a:lnTo>
                          <a:pt x="2720" y="811"/>
                        </a:lnTo>
                        <a:lnTo>
                          <a:pt x="2728" y="811"/>
                        </a:lnTo>
                        <a:lnTo>
                          <a:pt x="5042" y="62"/>
                        </a:lnTo>
                        <a:close/>
                        <a:moveTo>
                          <a:pt x="5066" y="1"/>
                        </a:moveTo>
                        <a:lnTo>
                          <a:pt x="5042" y="11"/>
                        </a:lnTo>
                        <a:lnTo>
                          <a:pt x="2749" y="753"/>
                        </a:lnTo>
                        <a:lnTo>
                          <a:pt x="2745" y="753"/>
                        </a:lnTo>
                        <a:lnTo>
                          <a:pt x="2694" y="772"/>
                        </a:lnTo>
                        <a:lnTo>
                          <a:pt x="430" y="1503"/>
                        </a:lnTo>
                        <a:cubicBezTo>
                          <a:pt x="425" y="1505"/>
                          <a:pt x="418" y="1510"/>
                          <a:pt x="416" y="1515"/>
                        </a:cubicBezTo>
                        <a:lnTo>
                          <a:pt x="289" y="1716"/>
                        </a:lnTo>
                        <a:lnTo>
                          <a:pt x="289" y="1716"/>
                        </a:lnTo>
                        <a:lnTo>
                          <a:pt x="289" y="1716"/>
                        </a:lnTo>
                        <a:lnTo>
                          <a:pt x="285" y="1719"/>
                        </a:lnTo>
                        <a:lnTo>
                          <a:pt x="246" y="1782"/>
                        </a:lnTo>
                        <a:lnTo>
                          <a:pt x="205" y="1845"/>
                        </a:lnTo>
                        <a:lnTo>
                          <a:pt x="190" y="1874"/>
                        </a:lnTo>
                        <a:lnTo>
                          <a:pt x="185" y="1874"/>
                        </a:lnTo>
                        <a:lnTo>
                          <a:pt x="185" y="1876"/>
                        </a:lnTo>
                        <a:lnTo>
                          <a:pt x="166" y="1918"/>
                        </a:lnTo>
                        <a:lnTo>
                          <a:pt x="158" y="1918"/>
                        </a:lnTo>
                        <a:lnTo>
                          <a:pt x="158" y="1922"/>
                        </a:lnTo>
                        <a:lnTo>
                          <a:pt x="8" y="2165"/>
                        </a:lnTo>
                        <a:cubicBezTo>
                          <a:pt x="1" y="2172"/>
                          <a:pt x="1" y="2184"/>
                          <a:pt x="10" y="2194"/>
                        </a:cubicBezTo>
                        <a:cubicBezTo>
                          <a:pt x="13" y="2199"/>
                          <a:pt x="23" y="2204"/>
                          <a:pt x="32" y="2204"/>
                        </a:cubicBezTo>
                        <a:lnTo>
                          <a:pt x="37" y="2204"/>
                        </a:lnTo>
                        <a:lnTo>
                          <a:pt x="5083" y="479"/>
                        </a:lnTo>
                        <a:cubicBezTo>
                          <a:pt x="5093" y="474"/>
                          <a:pt x="5103" y="462"/>
                          <a:pt x="5103" y="455"/>
                        </a:cubicBezTo>
                        <a:lnTo>
                          <a:pt x="5103" y="25"/>
                        </a:lnTo>
                        <a:lnTo>
                          <a:pt x="5103" y="20"/>
                        </a:lnTo>
                        <a:lnTo>
                          <a:pt x="5098" y="20"/>
                        </a:lnTo>
                        <a:lnTo>
                          <a:pt x="5098" y="18"/>
                        </a:lnTo>
                        <a:cubicBezTo>
                          <a:pt x="5096" y="13"/>
                          <a:pt x="5093" y="8"/>
                          <a:pt x="5091" y="8"/>
                        </a:cubicBezTo>
                        <a:cubicBezTo>
                          <a:pt x="5083" y="1"/>
                          <a:pt x="5079" y="1"/>
                          <a:pt x="5069" y="1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3" name="Google Shape;1883;p23"/>
                  <p:cNvSpPr/>
                  <p:nvPr/>
                </p:nvSpPr>
                <p:spPr>
                  <a:xfrm>
                    <a:off x="-297898" y="673755"/>
                    <a:ext cx="165272" cy="6347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34" h="11268" extrusionOk="0">
                        <a:moveTo>
                          <a:pt x="31" y="0"/>
                        </a:moveTo>
                        <a:cubicBezTo>
                          <a:pt x="29" y="0"/>
                          <a:pt x="27" y="0"/>
                          <a:pt x="24" y="1"/>
                        </a:cubicBezTo>
                        <a:cubicBezTo>
                          <a:pt x="10" y="3"/>
                          <a:pt x="0" y="18"/>
                          <a:pt x="5" y="35"/>
                        </a:cubicBezTo>
                        <a:lnTo>
                          <a:pt x="2875" y="11243"/>
                        </a:lnTo>
                        <a:cubicBezTo>
                          <a:pt x="2880" y="11253"/>
                          <a:pt x="2890" y="11263"/>
                          <a:pt x="2902" y="11263"/>
                        </a:cubicBezTo>
                        <a:cubicBezTo>
                          <a:pt x="2907" y="11263"/>
                          <a:pt x="2907" y="11263"/>
                          <a:pt x="2909" y="11268"/>
                        </a:cubicBezTo>
                        <a:cubicBezTo>
                          <a:pt x="2924" y="11263"/>
                          <a:pt x="2933" y="11248"/>
                          <a:pt x="2931" y="11234"/>
                        </a:cubicBezTo>
                        <a:lnTo>
                          <a:pt x="58" y="23"/>
                        </a:lnTo>
                        <a:cubicBezTo>
                          <a:pt x="56" y="8"/>
                          <a:pt x="45" y="0"/>
                          <a:pt x="31" y="0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4" name="Google Shape;1884;p23"/>
                  <p:cNvSpPr/>
                  <p:nvPr/>
                </p:nvSpPr>
                <p:spPr>
                  <a:xfrm>
                    <a:off x="-375803" y="861281"/>
                    <a:ext cx="288522" cy="943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22" h="1675" extrusionOk="0">
                        <a:moveTo>
                          <a:pt x="5092" y="0"/>
                        </a:moveTo>
                        <a:cubicBezTo>
                          <a:pt x="5091" y="0"/>
                          <a:pt x="5089" y="0"/>
                          <a:pt x="5088" y="0"/>
                        </a:cubicBezTo>
                        <a:cubicBezTo>
                          <a:pt x="3307" y="430"/>
                          <a:pt x="56" y="1609"/>
                          <a:pt x="22" y="1621"/>
                        </a:cubicBezTo>
                        <a:cubicBezTo>
                          <a:pt x="10" y="1626"/>
                          <a:pt x="0" y="1643"/>
                          <a:pt x="8" y="1657"/>
                        </a:cubicBezTo>
                        <a:cubicBezTo>
                          <a:pt x="12" y="1670"/>
                          <a:pt x="22" y="1674"/>
                          <a:pt x="34" y="1674"/>
                        </a:cubicBezTo>
                        <a:cubicBezTo>
                          <a:pt x="37" y="1674"/>
                          <a:pt x="42" y="1672"/>
                          <a:pt x="39" y="1672"/>
                        </a:cubicBezTo>
                        <a:cubicBezTo>
                          <a:pt x="73" y="1660"/>
                          <a:pt x="3322" y="481"/>
                          <a:pt x="5098" y="56"/>
                        </a:cubicBezTo>
                        <a:cubicBezTo>
                          <a:pt x="5115" y="54"/>
                          <a:pt x="5122" y="37"/>
                          <a:pt x="5119" y="22"/>
                        </a:cubicBezTo>
                        <a:cubicBezTo>
                          <a:pt x="5117" y="9"/>
                          <a:pt x="5105" y="0"/>
                          <a:pt x="5092" y="0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885" name="Google Shape;1885;p23"/>
                  <p:cNvGrpSpPr/>
                  <p:nvPr/>
                </p:nvGrpSpPr>
                <p:grpSpPr>
                  <a:xfrm>
                    <a:off x="-1140441" y="200517"/>
                    <a:ext cx="1185466" cy="2160545"/>
                    <a:chOff x="-1140441" y="200517"/>
                    <a:chExt cx="1185466" cy="2160545"/>
                  </a:xfrm>
                </p:grpSpPr>
                <p:sp>
                  <p:nvSpPr>
                    <p:cNvPr id="1886" name="Google Shape;1886;p23"/>
                    <p:cNvSpPr/>
                    <p:nvPr/>
                  </p:nvSpPr>
                  <p:spPr>
                    <a:xfrm>
                      <a:off x="-970040" y="783826"/>
                      <a:ext cx="291451" cy="1078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174" h="1914" extrusionOk="0">
                          <a:moveTo>
                            <a:pt x="5140" y="1"/>
                          </a:moveTo>
                          <a:cubicBezTo>
                            <a:pt x="5136" y="1"/>
                            <a:pt x="5133" y="1"/>
                            <a:pt x="5129" y="2"/>
                          </a:cubicBezTo>
                          <a:lnTo>
                            <a:pt x="5108" y="12"/>
                          </a:lnTo>
                          <a:lnTo>
                            <a:pt x="3" y="1865"/>
                          </a:lnTo>
                          <a:lnTo>
                            <a:pt x="1" y="1865"/>
                          </a:lnTo>
                          <a:lnTo>
                            <a:pt x="10" y="1890"/>
                          </a:lnTo>
                          <a:lnTo>
                            <a:pt x="22" y="1914"/>
                          </a:lnTo>
                          <a:lnTo>
                            <a:pt x="5122" y="63"/>
                          </a:lnTo>
                          <a:lnTo>
                            <a:pt x="5151" y="53"/>
                          </a:lnTo>
                          <a:cubicBezTo>
                            <a:pt x="5163" y="51"/>
                            <a:pt x="5173" y="36"/>
                            <a:pt x="5171" y="24"/>
                          </a:cubicBezTo>
                          <a:cubicBezTo>
                            <a:pt x="5171" y="22"/>
                            <a:pt x="5171" y="22"/>
                            <a:pt x="5168" y="19"/>
                          </a:cubicBezTo>
                          <a:cubicBezTo>
                            <a:pt x="5162" y="8"/>
                            <a:pt x="5152" y="1"/>
                            <a:pt x="5140" y="1"/>
                          </a:cubicBezTo>
                          <a:close/>
                        </a:path>
                      </a:pathLst>
                    </a:custGeom>
                    <a:noFill/>
                    <a:ln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87" name="Google Shape;1887;p23"/>
                    <p:cNvSpPr/>
                    <p:nvPr/>
                  </p:nvSpPr>
                  <p:spPr>
                    <a:xfrm>
                      <a:off x="-1010373" y="835876"/>
                      <a:ext cx="42191" cy="6618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49" h="1175" extrusionOk="0">
                          <a:moveTo>
                            <a:pt x="321" y="0"/>
                          </a:moveTo>
                          <a:lnTo>
                            <a:pt x="18" y="119"/>
                          </a:lnTo>
                          <a:cubicBezTo>
                            <a:pt x="6" y="121"/>
                            <a:pt x="1" y="136"/>
                            <a:pt x="3" y="153"/>
                          </a:cubicBezTo>
                          <a:lnTo>
                            <a:pt x="299" y="1153"/>
                          </a:lnTo>
                          <a:cubicBezTo>
                            <a:pt x="304" y="1162"/>
                            <a:pt x="309" y="1167"/>
                            <a:pt x="316" y="1172"/>
                          </a:cubicBezTo>
                          <a:cubicBezTo>
                            <a:pt x="319" y="1172"/>
                            <a:pt x="324" y="1174"/>
                            <a:pt x="328" y="1174"/>
                          </a:cubicBezTo>
                          <a:cubicBezTo>
                            <a:pt x="331" y="1174"/>
                            <a:pt x="333" y="1174"/>
                            <a:pt x="336" y="1172"/>
                          </a:cubicBezTo>
                          <a:lnTo>
                            <a:pt x="748" y="1007"/>
                          </a:lnTo>
                          <a:lnTo>
                            <a:pt x="729" y="958"/>
                          </a:lnTo>
                          <a:lnTo>
                            <a:pt x="345" y="1111"/>
                          </a:lnTo>
                          <a:lnTo>
                            <a:pt x="64" y="160"/>
                          </a:lnTo>
                          <a:lnTo>
                            <a:pt x="343" y="51"/>
                          </a:lnTo>
                          <a:lnTo>
                            <a:pt x="321" y="0"/>
                          </a:lnTo>
                          <a:close/>
                        </a:path>
                      </a:pathLst>
                    </a:custGeom>
                    <a:noFill/>
                    <a:ln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888" name="Google Shape;1888;p23"/>
                    <p:cNvGrpSpPr/>
                    <p:nvPr/>
                  </p:nvGrpSpPr>
                  <p:grpSpPr>
                    <a:xfrm>
                      <a:off x="-1140441" y="200517"/>
                      <a:ext cx="1185466" cy="2160545"/>
                      <a:chOff x="-1140441" y="200517"/>
                      <a:chExt cx="1185466" cy="2160545"/>
                    </a:xfrm>
                  </p:grpSpPr>
                  <p:sp>
                    <p:nvSpPr>
                      <p:cNvPr id="1889" name="Google Shape;1889;p23"/>
                      <p:cNvSpPr/>
                      <p:nvPr/>
                    </p:nvSpPr>
                    <p:spPr>
                      <a:xfrm>
                        <a:off x="-1116106" y="200517"/>
                        <a:ext cx="1153582" cy="34564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0479" h="6136" extrusionOk="0">
                            <a:moveTo>
                              <a:pt x="20440" y="0"/>
                            </a:moveTo>
                            <a:lnTo>
                              <a:pt x="3" y="6082"/>
                            </a:lnTo>
                            <a:lnTo>
                              <a:pt x="0" y="6085"/>
                            </a:lnTo>
                            <a:lnTo>
                              <a:pt x="22" y="6136"/>
                            </a:lnTo>
                            <a:lnTo>
                              <a:pt x="16386" y="1259"/>
                            </a:lnTo>
                            <a:cubicBezTo>
                              <a:pt x="16388" y="1259"/>
                              <a:pt x="20479" y="97"/>
                              <a:pt x="20479" y="97"/>
                            </a:cubicBezTo>
                            <a:lnTo>
                              <a:pt x="20440" y="0"/>
                            </a:lnTo>
                            <a:close/>
                          </a:path>
                        </a:pathLst>
                      </a:custGeom>
                      <a:noFill/>
                      <a:ln w="9525" cap="flat" cmpd="sng">
                        <a:solidFill>
                          <a:schemeClr val="accent5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90" name="Google Shape;1890;p23"/>
                      <p:cNvSpPr/>
                      <p:nvPr/>
                    </p:nvSpPr>
                    <p:spPr>
                      <a:xfrm>
                        <a:off x="-488578" y="548925"/>
                        <a:ext cx="350204" cy="17749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6217" h="3151" extrusionOk="0">
                            <a:moveTo>
                              <a:pt x="5705" y="62"/>
                            </a:moveTo>
                            <a:lnTo>
                              <a:pt x="6151" y="1356"/>
                            </a:lnTo>
                            <a:lnTo>
                              <a:pt x="5559" y="1540"/>
                            </a:lnTo>
                            <a:lnTo>
                              <a:pt x="5557" y="1540"/>
                            </a:lnTo>
                            <a:lnTo>
                              <a:pt x="5506" y="1559"/>
                            </a:lnTo>
                            <a:lnTo>
                              <a:pt x="5503" y="1559"/>
                            </a:lnTo>
                            <a:lnTo>
                              <a:pt x="3414" y="2214"/>
                            </a:lnTo>
                            <a:lnTo>
                              <a:pt x="3407" y="2214"/>
                            </a:lnTo>
                            <a:cubicBezTo>
                              <a:pt x="3405" y="2214"/>
                              <a:pt x="3400" y="2214"/>
                              <a:pt x="3400" y="2217"/>
                            </a:cubicBezTo>
                            <a:lnTo>
                              <a:pt x="872" y="3008"/>
                            </a:lnTo>
                            <a:cubicBezTo>
                              <a:pt x="869" y="3010"/>
                              <a:pt x="869" y="3010"/>
                              <a:pt x="867" y="3010"/>
                            </a:cubicBezTo>
                            <a:lnTo>
                              <a:pt x="857" y="3017"/>
                            </a:lnTo>
                            <a:cubicBezTo>
                              <a:pt x="855" y="3017"/>
                              <a:pt x="850" y="3020"/>
                              <a:pt x="850" y="3020"/>
                            </a:cubicBezTo>
                            <a:lnTo>
                              <a:pt x="619" y="3090"/>
                            </a:lnTo>
                            <a:lnTo>
                              <a:pt x="69" y="2008"/>
                            </a:lnTo>
                            <a:lnTo>
                              <a:pt x="5705" y="62"/>
                            </a:lnTo>
                            <a:close/>
                            <a:moveTo>
                              <a:pt x="5728" y="0"/>
                            </a:moveTo>
                            <a:cubicBezTo>
                              <a:pt x="5725" y="0"/>
                              <a:pt x="5723" y="1"/>
                              <a:pt x="5722" y="2"/>
                            </a:cubicBezTo>
                            <a:lnTo>
                              <a:pt x="20" y="1964"/>
                            </a:lnTo>
                            <a:cubicBezTo>
                              <a:pt x="13" y="1967"/>
                              <a:pt x="8" y="1974"/>
                              <a:pt x="6" y="1979"/>
                            </a:cubicBezTo>
                            <a:cubicBezTo>
                              <a:pt x="1" y="1989"/>
                              <a:pt x="1" y="1996"/>
                              <a:pt x="6" y="2003"/>
                            </a:cubicBezTo>
                            <a:lnTo>
                              <a:pt x="581" y="3136"/>
                            </a:lnTo>
                            <a:cubicBezTo>
                              <a:pt x="583" y="3144"/>
                              <a:pt x="593" y="3151"/>
                              <a:pt x="605" y="3151"/>
                            </a:cubicBezTo>
                            <a:lnTo>
                              <a:pt x="612" y="3151"/>
                            </a:lnTo>
                            <a:lnTo>
                              <a:pt x="675" y="3131"/>
                            </a:lnTo>
                            <a:lnTo>
                              <a:pt x="729" y="3117"/>
                            </a:lnTo>
                            <a:lnTo>
                              <a:pt x="850" y="3076"/>
                            </a:lnTo>
                            <a:lnTo>
                              <a:pt x="874" y="3068"/>
                            </a:lnTo>
                            <a:lnTo>
                              <a:pt x="898" y="3059"/>
                            </a:lnTo>
                            <a:lnTo>
                              <a:pt x="3392" y="2280"/>
                            </a:lnTo>
                            <a:lnTo>
                              <a:pt x="3446" y="2265"/>
                            </a:lnTo>
                            <a:lnTo>
                              <a:pt x="5542" y="1608"/>
                            </a:lnTo>
                            <a:cubicBezTo>
                              <a:pt x="5544" y="1608"/>
                              <a:pt x="5552" y="1603"/>
                              <a:pt x="5554" y="1603"/>
                            </a:cubicBezTo>
                            <a:lnTo>
                              <a:pt x="6163" y="1416"/>
                            </a:lnTo>
                            <a:lnTo>
                              <a:pt x="6190" y="1406"/>
                            </a:lnTo>
                            <a:cubicBezTo>
                              <a:pt x="6199" y="1404"/>
                              <a:pt x="6207" y="1397"/>
                              <a:pt x="6209" y="1392"/>
                            </a:cubicBezTo>
                            <a:cubicBezTo>
                              <a:pt x="6209" y="1389"/>
                              <a:pt x="6209" y="1389"/>
                              <a:pt x="6212" y="1385"/>
                            </a:cubicBezTo>
                            <a:lnTo>
                              <a:pt x="6216" y="1368"/>
                            </a:lnTo>
                            <a:lnTo>
                              <a:pt x="6216" y="1365"/>
                            </a:lnTo>
                            <a:lnTo>
                              <a:pt x="5755" y="21"/>
                            </a:lnTo>
                            <a:cubicBezTo>
                              <a:pt x="5751" y="11"/>
                              <a:pt x="5746" y="9"/>
                              <a:pt x="5738" y="7"/>
                            </a:cubicBezTo>
                            <a:cubicBezTo>
                              <a:pt x="5735" y="2"/>
                              <a:pt x="5731" y="0"/>
                              <a:pt x="5728" y="0"/>
                            </a:cubicBezTo>
                            <a:close/>
                          </a:path>
                        </a:pathLst>
                      </a:custGeom>
                      <a:noFill/>
                      <a:ln w="9525" cap="flat" cmpd="sng">
                        <a:solidFill>
                          <a:schemeClr val="accent5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91" name="Google Shape;1891;p23"/>
                      <p:cNvSpPr/>
                      <p:nvPr/>
                    </p:nvSpPr>
                    <p:spPr>
                      <a:xfrm>
                        <a:off x="-1140441" y="590948"/>
                        <a:ext cx="415377" cy="177011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7374" h="31424" extrusionOk="0">
                            <a:moveTo>
                              <a:pt x="34" y="1"/>
                            </a:moveTo>
                            <a:cubicBezTo>
                              <a:pt x="29" y="3"/>
                              <a:pt x="22" y="3"/>
                              <a:pt x="12" y="5"/>
                            </a:cubicBezTo>
                            <a:cubicBezTo>
                              <a:pt x="5" y="20"/>
                              <a:pt x="0" y="32"/>
                              <a:pt x="10" y="44"/>
                            </a:cubicBezTo>
                            <a:cubicBezTo>
                              <a:pt x="10" y="49"/>
                              <a:pt x="12" y="54"/>
                              <a:pt x="20" y="64"/>
                            </a:cubicBezTo>
                            <a:cubicBezTo>
                              <a:pt x="90" y="297"/>
                              <a:pt x="612" y="2480"/>
                              <a:pt x="1340" y="5598"/>
                            </a:cubicBezTo>
                            <a:cubicBezTo>
                              <a:pt x="2128" y="8977"/>
                              <a:pt x="3166" y="13456"/>
                              <a:pt x="4159" y="17730"/>
                            </a:cubicBezTo>
                            <a:cubicBezTo>
                              <a:pt x="4161" y="17747"/>
                              <a:pt x="4166" y="17764"/>
                              <a:pt x="4168" y="17779"/>
                            </a:cubicBezTo>
                            <a:cubicBezTo>
                              <a:pt x="4171" y="17784"/>
                              <a:pt x="4171" y="17784"/>
                              <a:pt x="4171" y="17786"/>
                            </a:cubicBezTo>
                            <a:cubicBezTo>
                              <a:pt x="4338" y="18504"/>
                              <a:pt x="4501" y="19218"/>
                              <a:pt x="4666" y="19919"/>
                            </a:cubicBezTo>
                            <a:cubicBezTo>
                              <a:pt x="4668" y="19933"/>
                              <a:pt x="4671" y="19950"/>
                              <a:pt x="4673" y="19967"/>
                            </a:cubicBezTo>
                            <a:cubicBezTo>
                              <a:pt x="4673" y="19970"/>
                              <a:pt x="4678" y="19972"/>
                              <a:pt x="4678" y="19975"/>
                            </a:cubicBezTo>
                            <a:cubicBezTo>
                              <a:pt x="5893" y="25237"/>
                              <a:pt x="6946" y="29812"/>
                              <a:pt x="7240" y="31084"/>
                            </a:cubicBezTo>
                            <a:cubicBezTo>
                              <a:pt x="7286" y="31278"/>
                              <a:pt x="7313" y="31397"/>
                              <a:pt x="7320" y="31423"/>
                            </a:cubicBezTo>
                            <a:lnTo>
                              <a:pt x="7373" y="31423"/>
                            </a:lnTo>
                            <a:lnTo>
                              <a:pt x="7373" y="31418"/>
                            </a:lnTo>
                            <a:cubicBezTo>
                              <a:pt x="7356" y="31326"/>
                              <a:pt x="7332" y="31219"/>
                              <a:pt x="7298" y="31103"/>
                            </a:cubicBezTo>
                            <a:cubicBezTo>
                              <a:pt x="7296" y="31086"/>
                              <a:pt x="7288" y="31067"/>
                              <a:pt x="7286" y="31047"/>
                            </a:cubicBezTo>
                            <a:lnTo>
                              <a:pt x="7286" y="31045"/>
                            </a:lnTo>
                            <a:cubicBezTo>
                              <a:pt x="6907" y="29407"/>
                              <a:pt x="5886" y="24980"/>
                              <a:pt x="4726" y="19958"/>
                            </a:cubicBezTo>
                            <a:cubicBezTo>
                              <a:pt x="4726" y="19955"/>
                              <a:pt x="4724" y="19950"/>
                              <a:pt x="4724" y="19948"/>
                            </a:cubicBezTo>
                            <a:cubicBezTo>
                              <a:pt x="4719" y="19931"/>
                              <a:pt x="4717" y="19914"/>
                              <a:pt x="4714" y="19899"/>
                            </a:cubicBezTo>
                            <a:cubicBezTo>
                              <a:pt x="4549" y="19198"/>
                              <a:pt x="4387" y="18487"/>
                              <a:pt x="4219" y="17772"/>
                            </a:cubicBezTo>
                            <a:cubicBezTo>
                              <a:pt x="4219" y="17767"/>
                              <a:pt x="4217" y="17764"/>
                              <a:pt x="4217" y="17762"/>
                            </a:cubicBezTo>
                            <a:cubicBezTo>
                              <a:pt x="4214" y="17743"/>
                              <a:pt x="4210" y="17730"/>
                              <a:pt x="4207" y="17716"/>
                            </a:cubicBezTo>
                            <a:cubicBezTo>
                              <a:pt x="3669" y="15377"/>
                              <a:pt x="3113" y="12983"/>
                              <a:pt x="2591" y="10741"/>
                            </a:cubicBezTo>
                            <a:cubicBezTo>
                              <a:pt x="2589" y="10724"/>
                              <a:pt x="2582" y="10704"/>
                              <a:pt x="2579" y="10687"/>
                            </a:cubicBezTo>
                            <a:cubicBezTo>
                              <a:pt x="2147" y="8839"/>
                              <a:pt x="1742" y="7099"/>
                              <a:pt x="1390" y="5576"/>
                            </a:cubicBezTo>
                            <a:cubicBezTo>
                              <a:pt x="675" y="2526"/>
                              <a:pt x="158" y="367"/>
                              <a:pt x="68" y="52"/>
                            </a:cubicBezTo>
                            <a:cubicBezTo>
                              <a:pt x="59" y="25"/>
                              <a:pt x="56" y="13"/>
                              <a:pt x="54" y="8"/>
                            </a:cubicBezTo>
                            <a:cubicBezTo>
                              <a:pt x="46" y="3"/>
                              <a:pt x="44" y="1"/>
                              <a:pt x="34" y="1"/>
                            </a:cubicBezTo>
                            <a:close/>
                          </a:path>
                        </a:pathLst>
                      </a:custGeom>
                      <a:noFill/>
                      <a:ln w="9525" cap="flat" cmpd="sng">
                        <a:solidFill>
                          <a:schemeClr val="accent5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92" name="Google Shape;1892;p23"/>
                      <p:cNvSpPr/>
                      <p:nvPr/>
                    </p:nvSpPr>
                    <p:spPr>
                      <a:xfrm>
                        <a:off x="-1101066" y="231499"/>
                        <a:ext cx="1146090" cy="35020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0346" h="6217" extrusionOk="0">
                            <a:moveTo>
                              <a:pt x="20323" y="1"/>
                            </a:moveTo>
                            <a:lnTo>
                              <a:pt x="0" y="6166"/>
                            </a:lnTo>
                            <a:lnTo>
                              <a:pt x="22" y="6217"/>
                            </a:lnTo>
                            <a:lnTo>
                              <a:pt x="20345" y="76"/>
                            </a:lnTo>
                            <a:lnTo>
                              <a:pt x="20323" y="1"/>
                            </a:lnTo>
                            <a:close/>
                          </a:path>
                        </a:pathLst>
                      </a:custGeom>
                      <a:noFill/>
                      <a:ln w="9525" cap="flat" cmpd="sng">
                        <a:solidFill>
                          <a:schemeClr val="accent5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93" name="Google Shape;1893;p23"/>
                      <p:cNvSpPr/>
                      <p:nvPr/>
                    </p:nvSpPr>
                    <p:spPr>
                      <a:xfrm>
                        <a:off x="-878051" y="471583"/>
                        <a:ext cx="23152" cy="364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11" h="647" extrusionOk="0">
                            <a:moveTo>
                              <a:pt x="33" y="1"/>
                            </a:moveTo>
                            <a:cubicBezTo>
                              <a:pt x="28" y="1"/>
                              <a:pt x="24" y="2"/>
                              <a:pt x="20" y="4"/>
                            </a:cubicBezTo>
                            <a:cubicBezTo>
                              <a:pt x="8" y="14"/>
                              <a:pt x="0" y="33"/>
                              <a:pt x="10" y="45"/>
                            </a:cubicBezTo>
                            <a:lnTo>
                              <a:pt x="357" y="632"/>
                            </a:lnTo>
                            <a:cubicBezTo>
                              <a:pt x="362" y="642"/>
                              <a:pt x="372" y="647"/>
                              <a:pt x="379" y="647"/>
                            </a:cubicBezTo>
                            <a:cubicBezTo>
                              <a:pt x="386" y="647"/>
                              <a:pt x="389" y="645"/>
                              <a:pt x="396" y="642"/>
                            </a:cubicBezTo>
                            <a:cubicBezTo>
                              <a:pt x="408" y="632"/>
                              <a:pt x="410" y="615"/>
                              <a:pt x="403" y="603"/>
                            </a:cubicBezTo>
                            <a:lnTo>
                              <a:pt x="59" y="14"/>
                            </a:lnTo>
                            <a:cubicBezTo>
                              <a:pt x="52" y="5"/>
                              <a:pt x="42" y="1"/>
                              <a:pt x="33" y="1"/>
                            </a:cubicBezTo>
                            <a:close/>
                          </a:path>
                        </a:pathLst>
                      </a:custGeom>
                      <a:noFill/>
                      <a:ln w="9525" cap="flat" cmpd="sng">
                        <a:solidFill>
                          <a:schemeClr val="accent5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94" name="Google Shape;1894;p23"/>
                      <p:cNvSpPr/>
                      <p:nvPr/>
                    </p:nvSpPr>
                    <p:spPr>
                      <a:xfrm>
                        <a:off x="-617689" y="394127"/>
                        <a:ext cx="16279" cy="3723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89" h="661" extrusionOk="0">
                            <a:moveTo>
                              <a:pt x="33" y="1"/>
                            </a:moveTo>
                            <a:cubicBezTo>
                              <a:pt x="29" y="1"/>
                              <a:pt x="25" y="2"/>
                              <a:pt x="22" y="3"/>
                            </a:cubicBezTo>
                            <a:cubicBezTo>
                              <a:pt x="10" y="8"/>
                              <a:pt x="0" y="25"/>
                              <a:pt x="7" y="40"/>
                            </a:cubicBezTo>
                            <a:lnTo>
                              <a:pt x="235" y="644"/>
                            </a:lnTo>
                            <a:cubicBezTo>
                              <a:pt x="240" y="656"/>
                              <a:pt x="250" y="661"/>
                              <a:pt x="262" y="661"/>
                            </a:cubicBezTo>
                            <a:lnTo>
                              <a:pt x="267" y="661"/>
                            </a:lnTo>
                            <a:cubicBezTo>
                              <a:pt x="279" y="656"/>
                              <a:pt x="289" y="639"/>
                              <a:pt x="284" y="625"/>
                            </a:cubicBezTo>
                            <a:lnTo>
                              <a:pt x="58" y="18"/>
                            </a:lnTo>
                            <a:cubicBezTo>
                              <a:pt x="55" y="9"/>
                              <a:pt x="44" y="1"/>
                              <a:pt x="33" y="1"/>
                            </a:cubicBezTo>
                            <a:close/>
                          </a:path>
                        </a:pathLst>
                      </a:custGeom>
                      <a:noFill/>
                      <a:ln w="9525" cap="flat" cmpd="sng">
                        <a:solidFill>
                          <a:schemeClr val="accent5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95" name="Google Shape;1895;p23"/>
                      <p:cNvSpPr/>
                      <p:nvPr/>
                    </p:nvSpPr>
                    <p:spPr>
                      <a:xfrm>
                        <a:off x="-375803" y="323939"/>
                        <a:ext cx="15491" cy="3475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5" h="617" extrusionOk="0">
                            <a:moveTo>
                              <a:pt x="32" y="1"/>
                            </a:moveTo>
                            <a:cubicBezTo>
                              <a:pt x="28" y="1"/>
                              <a:pt x="25" y="1"/>
                              <a:pt x="22" y="2"/>
                            </a:cubicBezTo>
                            <a:cubicBezTo>
                              <a:pt x="10" y="10"/>
                              <a:pt x="0" y="24"/>
                              <a:pt x="8" y="39"/>
                            </a:cubicBezTo>
                            <a:lnTo>
                              <a:pt x="216" y="597"/>
                            </a:lnTo>
                            <a:cubicBezTo>
                              <a:pt x="221" y="609"/>
                              <a:pt x="231" y="616"/>
                              <a:pt x="243" y="616"/>
                            </a:cubicBezTo>
                            <a:cubicBezTo>
                              <a:pt x="248" y="616"/>
                              <a:pt x="250" y="611"/>
                              <a:pt x="253" y="611"/>
                            </a:cubicBezTo>
                            <a:cubicBezTo>
                              <a:pt x="265" y="607"/>
                              <a:pt x="274" y="592"/>
                              <a:pt x="267" y="575"/>
                            </a:cubicBezTo>
                            <a:lnTo>
                              <a:pt x="59" y="17"/>
                            </a:lnTo>
                            <a:cubicBezTo>
                              <a:pt x="55" y="7"/>
                              <a:pt x="43" y="1"/>
                              <a:pt x="32" y="1"/>
                            </a:cubicBezTo>
                            <a:close/>
                          </a:path>
                        </a:pathLst>
                      </a:custGeom>
                      <a:noFill/>
                      <a:ln w="9525" cap="flat" cmpd="sng">
                        <a:solidFill>
                          <a:schemeClr val="accent5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96" name="Google Shape;1896;p23"/>
                      <p:cNvSpPr/>
                      <p:nvPr/>
                    </p:nvSpPr>
                    <p:spPr>
                      <a:xfrm>
                        <a:off x="-223034" y="276564"/>
                        <a:ext cx="12505" cy="3661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2" h="650" extrusionOk="0">
                            <a:moveTo>
                              <a:pt x="32" y="0"/>
                            </a:moveTo>
                            <a:cubicBezTo>
                              <a:pt x="29" y="0"/>
                              <a:pt x="26" y="1"/>
                              <a:pt x="23" y="2"/>
                            </a:cubicBezTo>
                            <a:cubicBezTo>
                              <a:pt x="6" y="4"/>
                              <a:pt x="1" y="19"/>
                              <a:pt x="3" y="33"/>
                            </a:cubicBezTo>
                            <a:lnTo>
                              <a:pt x="168" y="628"/>
                            </a:lnTo>
                            <a:cubicBezTo>
                              <a:pt x="171" y="640"/>
                              <a:pt x="183" y="649"/>
                              <a:pt x="195" y="649"/>
                            </a:cubicBezTo>
                            <a:cubicBezTo>
                              <a:pt x="197" y="649"/>
                              <a:pt x="200" y="649"/>
                              <a:pt x="200" y="647"/>
                            </a:cubicBezTo>
                            <a:cubicBezTo>
                              <a:pt x="217" y="644"/>
                              <a:pt x="221" y="628"/>
                              <a:pt x="219" y="613"/>
                            </a:cubicBezTo>
                            <a:lnTo>
                              <a:pt x="54" y="19"/>
                            </a:lnTo>
                            <a:cubicBezTo>
                              <a:pt x="52" y="7"/>
                              <a:pt x="43" y="0"/>
                              <a:pt x="32" y="0"/>
                            </a:cubicBezTo>
                            <a:close/>
                          </a:path>
                        </a:pathLst>
                      </a:custGeom>
                      <a:noFill/>
                      <a:ln w="9525" cap="flat" cmpd="sng">
                        <a:solidFill>
                          <a:schemeClr val="accent5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97" name="Google Shape;1897;p23"/>
                      <p:cNvSpPr/>
                      <p:nvPr/>
                    </p:nvSpPr>
                    <p:spPr>
                      <a:xfrm>
                        <a:off x="-992178" y="723552"/>
                        <a:ext cx="470018" cy="77172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8344" h="13700" extrusionOk="0">
                            <a:moveTo>
                              <a:pt x="5276" y="0"/>
                            </a:moveTo>
                            <a:cubicBezTo>
                              <a:pt x="5273" y="0"/>
                              <a:pt x="5269" y="1"/>
                              <a:pt x="5265" y="2"/>
                            </a:cubicBezTo>
                            <a:lnTo>
                              <a:pt x="1" y="1997"/>
                            </a:lnTo>
                            <a:lnTo>
                              <a:pt x="22" y="2050"/>
                            </a:lnTo>
                            <a:lnTo>
                              <a:pt x="5256" y="65"/>
                            </a:lnTo>
                            <a:lnTo>
                              <a:pt x="5505" y="1084"/>
                            </a:lnTo>
                            <a:lnTo>
                              <a:pt x="5518" y="1140"/>
                            </a:lnTo>
                            <a:lnTo>
                              <a:pt x="8281" y="12400"/>
                            </a:lnTo>
                            <a:lnTo>
                              <a:pt x="4933" y="13649"/>
                            </a:lnTo>
                            <a:lnTo>
                              <a:pt x="4955" y="13700"/>
                            </a:lnTo>
                            <a:lnTo>
                              <a:pt x="8322" y="12441"/>
                            </a:lnTo>
                            <a:cubicBezTo>
                              <a:pt x="8339" y="12436"/>
                              <a:pt x="8344" y="12421"/>
                              <a:pt x="8342" y="12409"/>
                            </a:cubicBezTo>
                            <a:lnTo>
                              <a:pt x="5569" y="1094"/>
                            </a:lnTo>
                            <a:lnTo>
                              <a:pt x="5304" y="19"/>
                            </a:lnTo>
                            <a:cubicBezTo>
                              <a:pt x="5302" y="12"/>
                              <a:pt x="5297" y="5"/>
                              <a:pt x="5290" y="2"/>
                            </a:cubicBezTo>
                            <a:cubicBezTo>
                              <a:pt x="5285" y="1"/>
                              <a:pt x="5280" y="0"/>
                              <a:pt x="5276" y="0"/>
                            </a:cubicBezTo>
                            <a:close/>
                          </a:path>
                        </a:pathLst>
                      </a:custGeom>
                      <a:noFill/>
                      <a:ln w="9525" cap="flat" cmpd="sng">
                        <a:solidFill>
                          <a:schemeClr val="accent5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</p:grpSp>
          </p:grpSp>
        </p:grpSp>
      </p:grpSp>
      <p:sp>
        <p:nvSpPr>
          <p:cNvPr id="1898" name="Google Shape;1898;p23"/>
          <p:cNvSpPr/>
          <p:nvPr/>
        </p:nvSpPr>
        <p:spPr>
          <a:xfrm flipH="1">
            <a:off x="7510904" y="4524537"/>
            <a:ext cx="906841" cy="715175"/>
          </a:xfrm>
          <a:custGeom>
            <a:avLst/>
            <a:gdLst/>
            <a:ahLst/>
            <a:cxnLst/>
            <a:rect l="l" t="t" r="r" b="b"/>
            <a:pathLst>
              <a:path w="44301" h="34942" extrusionOk="0">
                <a:moveTo>
                  <a:pt x="11796" y="7098"/>
                </a:moveTo>
                <a:cubicBezTo>
                  <a:pt x="11800" y="7098"/>
                  <a:pt x="11804" y="7099"/>
                  <a:pt x="11808" y="7100"/>
                </a:cubicBezTo>
                <a:lnTo>
                  <a:pt x="14254" y="7893"/>
                </a:lnTo>
                <a:cubicBezTo>
                  <a:pt x="14266" y="7895"/>
                  <a:pt x="14273" y="7905"/>
                  <a:pt x="14281" y="7917"/>
                </a:cubicBezTo>
                <a:cubicBezTo>
                  <a:pt x="14290" y="7929"/>
                  <a:pt x="14290" y="7941"/>
                  <a:pt x="14283" y="7954"/>
                </a:cubicBezTo>
                <a:cubicBezTo>
                  <a:pt x="14281" y="7956"/>
                  <a:pt x="14281" y="7958"/>
                  <a:pt x="14278" y="7961"/>
                </a:cubicBezTo>
                <a:lnTo>
                  <a:pt x="14074" y="10824"/>
                </a:lnTo>
                <a:cubicBezTo>
                  <a:pt x="14074" y="10836"/>
                  <a:pt x="14065" y="10848"/>
                  <a:pt x="14055" y="10858"/>
                </a:cubicBezTo>
                <a:cubicBezTo>
                  <a:pt x="14048" y="10865"/>
                  <a:pt x="14038" y="10867"/>
                  <a:pt x="14028" y="10867"/>
                </a:cubicBezTo>
                <a:lnTo>
                  <a:pt x="14019" y="10867"/>
                </a:lnTo>
                <a:lnTo>
                  <a:pt x="11653" y="10307"/>
                </a:lnTo>
                <a:cubicBezTo>
                  <a:pt x="11634" y="10300"/>
                  <a:pt x="11617" y="10283"/>
                  <a:pt x="11617" y="10261"/>
                </a:cubicBezTo>
                <a:lnTo>
                  <a:pt x="11750" y="7143"/>
                </a:lnTo>
                <a:cubicBezTo>
                  <a:pt x="11750" y="7129"/>
                  <a:pt x="11760" y="7117"/>
                  <a:pt x="11770" y="7107"/>
                </a:cubicBezTo>
                <a:cubicBezTo>
                  <a:pt x="11778" y="7100"/>
                  <a:pt x="11787" y="7098"/>
                  <a:pt x="11796" y="7098"/>
                </a:cubicBezTo>
                <a:close/>
                <a:moveTo>
                  <a:pt x="14400" y="7938"/>
                </a:moveTo>
                <a:cubicBezTo>
                  <a:pt x="14406" y="7938"/>
                  <a:pt x="14411" y="7939"/>
                  <a:pt x="14416" y="7941"/>
                </a:cubicBezTo>
                <a:lnTo>
                  <a:pt x="16141" y="8495"/>
                </a:lnTo>
                <a:cubicBezTo>
                  <a:pt x="16161" y="8502"/>
                  <a:pt x="16175" y="8519"/>
                  <a:pt x="16173" y="8541"/>
                </a:cubicBezTo>
                <a:lnTo>
                  <a:pt x="16049" y="11297"/>
                </a:lnTo>
                <a:cubicBezTo>
                  <a:pt x="16044" y="11314"/>
                  <a:pt x="16039" y="11326"/>
                  <a:pt x="16027" y="11331"/>
                </a:cubicBezTo>
                <a:cubicBezTo>
                  <a:pt x="16018" y="11338"/>
                  <a:pt x="16008" y="11340"/>
                  <a:pt x="16001" y="11340"/>
                </a:cubicBezTo>
                <a:lnTo>
                  <a:pt x="15991" y="11340"/>
                </a:lnTo>
                <a:lnTo>
                  <a:pt x="14188" y="10909"/>
                </a:lnTo>
                <a:cubicBezTo>
                  <a:pt x="14169" y="10904"/>
                  <a:pt x="14152" y="10884"/>
                  <a:pt x="14157" y="10860"/>
                </a:cubicBezTo>
                <a:lnTo>
                  <a:pt x="14356" y="7980"/>
                </a:lnTo>
                <a:cubicBezTo>
                  <a:pt x="14356" y="7966"/>
                  <a:pt x="14365" y="7954"/>
                  <a:pt x="14378" y="7946"/>
                </a:cubicBezTo>
                <a:cubicBezTo>
                  <a:pt x="14385" y="7941"/>
                  <a:pt x="14393" y="7938"/>
                  <a:pt x="14400" y="7938"/>
                </a:cubicBezTo>
                <a:close/>
                <a:moveTo>
                  <a:pt x="37695" y="14795"/>
                </a:moveTo>
                <a:lnTo>
                  <a:pt x="42763" y="14861"/>
                </a:lnTo>
                <a:cubicBezTo>
                  <a:pt x="42775" y="14861"/>
                  <a:pt x="42787" y="14868"/>
                  <a:pt x="42794" y="14878"/>
                </a:cubicBezTo>
                <a:cubicBezTo>
                  <a:pt x="42804" y="14885"/>
                  <a:pt x="42807" y="14897"/>
                  <a:pt x="42807" y="14909"/>
                </a:cubicBezTo>
                <a:lnTo>
                  <a:pt x="42741" y="16527"/>
                </a:lnTo>
                <a:cubicBezTo>
                  <a:pt x="42741" y="16552"/>
                  <a:pt x="42719" y="16569"/>
                  <a:pt x="42695" y="16569"/>
                </a:cubicBezTo>
                <a:lnTo>
                  <a:pt x="37554" y="16726"/>
                </a:lnTo>
                <a:cubicBezTo>
                  <a:pt x="37542" y="16726"/>
                  <a:pt x="37530" y="16721"/>
                  <a:pt x="37523" y="16712"/>
                </a:cubicBezTo>
                <a:cubicBezTo>
                  <a:pt x="37513" y="16704"/>
                  <a:pt x="37506" y="16692"/>
                  <a:pt x="37506" y="16678"/>
                </a:cubicBezTo>
                <a:cubicBezTo>
                  <a:pt x="37566" y="15853"/>
                  <a:pt x="37617" y="15246"/>
                  <a:pt x="37639" y="14955"/>
                </a:cubicBezTo>
                <a:lnTo>
                  <a:pt x="37649" y="14836"/>
                </a:lnTo>
                <a:cubicBezTo>
                  <a:pt x="37651" y="14812"/>
                  <a:pt x="37671" y="14795"/>
                  <a:pt x="37695" y="14795"/>
                </a:cubicBezTo>
                <a:close/>
                <a:moveTo>
                  <a:pt x="11657" y="10387"/>
                </a:moveTo>
                <a:cubicBezTo>
                  <a:pt x="11661" y="10387"/>
                  <a:pt x="11665" y="10388"/>
                  <a:pt x="11670" y="10389"/>
                </a:cubicBezTo>
                <a:lnTo>
                  <a:pt x="14031" y="10952"/>
                </a:lnTo>
                <a:cubicBezTo>
                  <a:pt x="14052" y="10959"/>
                  <a:pt x="14067" y="10976"/>
                  <a:pt x="14065" y="11001"/>
                </a:cubicBezTo>
                <a:lnTo>
                  <a:pt x="13582" y="18361"/>
                </a:lnTo>
                <a:cubicBezTo>
                  <a:pt x="13582" y="18374"/>
                  <a:pt x="13575" y="18388"/>
                  <a:pt x="13565" y="18395"/>
                </a:cubicBezTo>
                <a:cubicBezTo>
                  <a:pt x="13555" y="18400"/>
                  <a:pt x="13545" y="18403"/>
                  <a:pt x="13538" y="18403"/>
                </a:cubicBezTo>
                <a:lnTo>
                  <a:pt x="13526" y="18403"/>
                </a:lnTo>
                <a:lnTo>
                  <a:pt x="12252" y="18075"/>
                </a:lnTo>
                <a:cubicBezTo>
                  <a:pt x="11842" y="17971"/>
                  <a:pt x="11505" y="17886"/>
                  <a:pt x="11330" y="17840"/>
                </a:cubicBezTo>
                <a:cubicBezTo>
                  <a:pt x="11309" y="17833"/>
                  <a:pt x="11294" y="17816"/>
                  <a:pt x="11296" y="17794"/>
                </a:cubicBezTo>
                <a:lnTo>
                  <a:pt x="11612" y="10433"/>
                </a:lnTo>
                <a:cubicBezTo>
                  <a:pt x="11612" y="10418"/>
                  <a:pt x="11622" y="10406"/>
                  <a:pt x="11629" y="10397"/>
                </a:cubicBezTo>
                <a:cubicBezTo>
                  <a:pt x="11638" y="10391"/>
                  <a:pt x="11646" y="10387"/>
                  <a:pt x="11657" y="10387"/>
                </a:cubicBezTo>
                <a:close/>
                <a:moveTo>
                  <a:pt x="14181" y="10994"/>
                </a:moveTo>
                <a:cubicBezTo>
                  <a:pt x="14186" y="10994"/>
                  <a:pt x="14191" y="10995"/>
                  <a:pt x="14196" y="10998"/>
                </a:cubicBezTo>
                <a:lnTo>
                  <a:pt x="16001" y="11428"/>
                </a:lnTo>
                <a:cubicBezTo>
                  <a:pt x="16020" y="11435"/>
                  <a:pt x="16037" y="11452"/>
                  <a:pt x="16032" y="11474"/>
                </a:cubicBezTo>
                <a:lnTo>
                  <a:pt x="15693" y="18900"/>
                </a:lnTo>
                <a:cubicBezTo>
                  <a:pt x="15693" y="18912"/>
                  <a:pt x="15688" y="18924"/>
                  <a:pt x="15678" y="18934"/>
                </a:cubicBezTo>
                <a:cubicBezTo>
                  <a:pt x="15668" y="18941"/>
                  <a:pt x="15661" y="18944"/>
                  <a:pt x="15651" y="18944"/>
                </a:cubicBezTo>
                <a:lnTo>
                  <a:pt x="15639" y="18944"/>
                </a:lnTo>
                <a:cubicBezTo>
                  <a:pt x="15532" y="18919"/>
                  <a:pt x="14455" y="18643"/>
                  <a:pt x="13655" y="18437"/>
                </a:cubicBezTo>
                <a:cubicBezTo>
                  <a:pt x="13635" y="18429"/>
                  <a:pt x="13618" y="18412"/>
                  <a:pt x="13623" y="18388"/>
                </a:cubicBezTo>
                <a:lnTo>
                  <a:pt x="14140" y="11037"/>
                </a:lnTo>
                <a:cubicBezTo>
                  <a:pt x="14140" y="11025"/>
                  <a:pt x="14150" y="11013"/>
                  <a:pt x="14159" y="11003"/>
                </a:cubicBezTo>
                <a:cubicBezTo>
                  <a:pt x="14165" y="10997"/>
                  <a:pt x="14173" y="10994"/>
                  <a:pt x="14181" y="10994"/>
                </a:cubicBezTo>
                <a:close/>
                <a:moveTo>
                  <a:pt x="42685" y="16654"/>
                </a:moveTo>
                <a:cubicBezTo>
                  <a:pt x="42697" y="16654"/>
                  <a:pt x="42710" y="16656"/>
                  <a:pt x="42719" y="16666"/>
                </a:cubicBezTo>
                <a:cubicBezTo>
                  <a:pt x="42729" y="16675"/>
                  <a:pt x="42731" y="16687"/>
                  <a:pt x="42731" y="16700"/>
                </a:cubicBezTo>
                <a:lnTo>
                  <a:pt x="42588" y="20120"/>
                </a:lnTo>
                <a:cubicBezTo>
                  <a:pt x="42588" y="20145"/>
                  <a:pt x="42569" y="20162"/>
                  <a:pt x="42545" y="20162"/>
                </a:cubicBezTo>
                <a:lnTo>
                  <a:pt x="37285" y="20220"/>
                </a:lnTo>
                <a:cubicBezTo>
                  <a:pt x="37273" y="20220"/>
                  <a:pt x="37260" y="20213"/>
                  <a:pt x="37251" y="20205"/>
                </a:cubicBezTo>
                <a:cubicBezTo>
                  <a:pt x="37244" y="20196"/>
                  <a:pt x="37239" y="20183"/>
                  <a:pt x="37239" y="20171"/>
                </a:cubicBezTo>
                <a:cubicBezTo>
                  <a:pt x="37343" y="18774"/>
                  <a:pt x="37438" y="17590"/>
                  <a:pt x="37493" y="16848"/>
                </a:cubicBezTo>
                <a:cubicBezTo>
                  <a:pt x="37496" y="16826"/>
                  <a:pt x="37515" y="16809"/>
                  <a:pt x="37537" y="16806"/>
                </a:cubicBezTo>
                <a:lnTo>
                  <a:pt x="42685" y="16654"/>
                </a:lnTo>
                <a:close/>
                <a:moveTo>
                  <a:pt x="42537" y="20244"/>
                </a:moveTo>
                <a:cubicBezTo>
                  <a:pt x="42549" y="20244"/>
                  <a:pt x="42562" y="20251"/>
                  <a:pt x="42571" y="20259"/>
                </a:cubicBezTo>
                <a:cubicBezTo>
                  <a:pt x="42581" y="20268"/>
                  <a:pt x="42583" y="20281"/>
                  <a:pt x="42583" y="20293"/>
                </a:cubicBezTo>
                <a:lnTo>
                  <a:pt x="42464" y="23180"/>
                </a:lnTo>
                <a:cubicBezTo>
                  <a:pt x="42464" y="23204"/>
                  <a:pt x="42445" y="23223"/>
                  <a:pt x="42421" y="23223"/>
                </a:cubicBezTo>
                <a:lnTo>
                  <a:pt x="37054" y="23235"/>
                </a:lnTo>
                <a:cubicBezTo>
                  <a:pt x="37042" y="23235"/>
                  <a:pt x="37030" y="23228"/>
                  <a:pt x="37023" y="23218"/>
                </a:cubicBezTo>
                <a:cubicBezTo>
                  <a:pt x="37013" y="23211"/>
                  <a:pt x="37011" y="23199"/>
                  <a:pt x="37011" y="23187"/>
                </a:cubicBezTo>
                <a:lnTo>
                  <a:pt x="37079" y="22297"/>
                </a:lnTo>
                <a:cubicBezTo>
                  <a:pt x="37132" y="21627"/>
                  <a:pt x="37183" y="20972"/>
                  <a:pt x="37229" y="20344"/>
                </a:cubicBezTo>
                <a:cubicBezTo>
                  <a:pt x="37229" y="20319"/>
                  <a:pt x="37246" y="20302"/>
                  <a:pt x="37270" y="20302"/>
                </a:cubicBezTo>
                <a:lnTo>
                  <a:pt x="42537" y="20244"/>
                </a:lnTo>
                <a:close/>
                <a:moveTo>
                  <a:pt x="11331" y="17906"/>
                </a:moveTo>
                <a:cubicBezTo>
                  <a:pt x="11336" y="17906"/>
                  <a:pt x="11342" y="17907"/>
                  <a:pt x="11347" y="17910"/>
                </a:cubicBezTo>
                <a:cubicBezTo>
                  <a:pt x="11646" y="17985"/>
                  <a:pt x="12345" y="18167"/>
                  <a:pt x="13097" y="18364"/>
                </a:cubicBezTo>
                <a:lnTo>
                  <a:pt x="13541" y="18478"/>
                </a:lnTo>
                <a:cubicBezTo>
                  <a:pt x="13562" y="18485"/>
                  <a:pt x="13577" y="18502"/>
                  <a:pt x="13575" y="18529"/>
                </a:cubicBezTo>
                <a:cubicBezTo>
                  <a:pt x="13575" y="18529"/>
                  <a:pt x="13092" y="25363"/>
                  <a:pt x="13082" y="25363"/>
                </a:cubicBezTo>
                <a:lnTo>
                  <a:pt x="13072" y="25363"/>
                </a:lnTo>
                <a:lnTo>
                  <a:pt x="11030" y="24936"/>
                </a:lnTo>
                <a:cubicBezTo>
                  <a:pt x="11008" y="24929"/>
                  <a:pt x="10993" y="24912"/>
                  <a:pt x="10993" y="24890"/>
                </a:cubicBezTo>
                <a:lnTo>
                  <a:pt x="11289" y="17959"/>
                </a:lnTo>
                <a:cubicBezTo>
                  <a:pt x="11289" y="17937"/>
                  <a:pt x="11296" y="17925"/>
                  <a:pt x="11309" y="17915"/>
                </a:cubicBezTo>
                <a:cubicBezTo>
                  <a:pt x="11316" y="17909"/>
                  <a:pt x="11323" y="17906"/>
                  <a:pt x="11331" y="17906"/>
                </a:cubicBezTo>
                <a:close/>
                <a:moveTo>
                  <a:pt x="13650" y="18511"/>
                </a:moveTo>
                <a:cubicBezTo>
                  <a:pt x="13655" y="18511"/>
                  <a:pt x="13659" y="18511"/>
                  <a:pt x="13664" y="18512"/>
                </a:cubicBezTo>
                <a:cubicBezTo>
                  <a:pt x="14572" y="18750"/>
                  <a:pt x="15547" y="19000"/>
                  <a:pt x="15654" y="19029"/>
                </a:cubicBezTo>
                <a:cubicBezTo>
                  <a:pt x="15676" y="19031"/>
                  <a:pt x="15690" y="19050"/>
                  <a:pt x="15688" y="19070"/>
                </a:cubicBezTo>
                <a:lnTo>
                  <a:pt x="15375" y="25788"/>
                </a:lnTo>
                <a:cubicBezTo>
                  <a:pt x="15375" y="25800"/>
                  <a:pt x="15370" y="25812"/>
                  <a:pt x="15358" y="25822"/>
                </a:cubicBezTo>
                <a:cubicBezTo>
                  <a:pt x="15348" y="25827"/>
                  <a:pt x="15338" y="25829"/>
                  <a:pt x="15329" y="25829"/>
                </a:cubicBezTo>
                <a:lnTo>
                  <a:pt x="15321" y="25829"/>
                </a:lnTo>
                <a:lnTo>
                  <a:pt x="13165" y="25378"/>
                </a:lnTo>
                <a:cubicBezTo>
                  <a:pt x="13143" y="25373"/>
                  <a:pt x="13616" y="18524"/>
                  <a:pt x="13625" y="18519"/>
                </a:cubicBezTo>
                <a:cubicBezTo>
                  <a:pt x="13634" y="18513"/>
                  <a:pt x="13642" y="18511"/>
                  <a:pt x="13650" y="18511"/>
                </a:cubicBezTo>
                <a:close/>
                <a:moveTo>
                  <a:pt x="42409" y="23301"/>
                </a:moveTo>
                <a:cubicBezTo>
                  <a:pt x="42418" y="23301"/>
                  <a:pt x="42431" y="23308"/>
                  <a:pt x="42440" y="23316"/>
                </a:cubicBezTo>
                <a:cubicBezTo>
                  <a:pt x="42450" y="23325"/>
                  <a:pt x="42452" y="23337"/>
                  <a:pt x="42452" y="23350"/>
                </a:cubicBezTo>
                <a:lnTo>
                  <a:pt x="42292" y="27205"/>
                </a:lnTo>
                <a:cubicBezTo>
                  <a:pt x="42292" y="27219"/>
                  <a:pt x="42283" y="27231"/>
                  <a:pt x="42275" y="27241"/>
                </a:cubicBezTo>
                <a:cubicBezTo>
                  <a:pt x="42266" y="27246"/>
                  <a:pt x="42256" y="27248"/>
                  <a:pt x="42246" y="27248"/>
                </a:cubicBezTo>
                <a:cubicBezTo>
                  <a:pt x="42241" y="27248"/>
                  <a:pt x="42239" y="27248"/>
                  <a:pt x="42232" y="27246"/>
                </a:cubicBezTo>
                <a:cubicBezTo>
                  <a:pt x="42222" y="27243"/>
                  <a:pt x="42217" y="27241"/>
                  <a:pt x="42210" y="27236"/>
                </a:cubicBezTo>
                <a:cubicBezTo>
                  <a:pt x="42210" y="27236"/>
                  <a:pt x="42207" y="27236"/>
                  <a:pt x="42207" y="27234"/>
                </a:cubicBezTo>
                <a:lnTo>
                  <a:pt x="36746" y="27234"/>
                </a:lnTo>
                <a:cubicBezTo>
                  <a:pt x="36734" y="27234"/>
                  <a:pt x="36722" y="27229"/>
                  <a:pt x="36712" y="27219"/>
                </a:cubicBezTo>
                <a:cubicBezTo>
                  <a:pt x="36702" y="27209"/>
                  <a:pt x="36700" y="27197"/>
                  <a:pt x="36700" y="27185"/>
                </a:cubicBezTo>
                <a:cubicBezTo>
                  <a:pt x="36749" y="26542"/>
                  <a:pt x="36797" y="25873"/>
                  <a:pt x="36848" y="25225"/>
                </a:cubicBezTo>
                <a:cubicBezTo>
                  <a:pt x="36897" y="24601"/>
                  <a:pt x="36943" y="23978"/>
                  <a:pt x="36989" y="23359"/>
                </a:cubicBezTo>
                <a:cubicBezTo>
                  <a:pt x="36998" y="23330"/>
                  <a:pt x="37015" y="23313"/>
                  <a:pt x="37040" y="23313"/>
                </a:cubicBezTo>
                <a:lnTo>
                  <a:pt x="42409" y="23301"/>
                </a:lnTo>
                <a:close/>
                <a:moveTo>
                  <a:pt x="42243" y="27299"/>
                </a:moveTo>
                <a:cubicBezTo>
                  <a:pt x="42252" y="27299"/>
                  <a:pt x="42260" y="27301"/>
                  <a:pt x="42268" y="27306"/>
                </a:cubicBezTo>
                <a:cubicBezTo>
                  <a:pt x="42280" y="27316"/>
                  <a:pt x="42290" y="27331"/>
                  <a:pt x="42290" y="27345"/>
                </a:cubicBezTo>
                <a:lnTo>
                  <a:pt x="42149" y="30730"/>
                </a:lnTo>
                <a:cubicBezTo>
                  <a:pt x="42149" y="30749"/>
                  <a:pt x="42137" y="30764"/>
                  <a:pt x="42120" y="30771"/>
                </a:cubicBezTo>
                <a:cubicBezTo>
                  <a:pt x="42113" y="30773"/>
                  <a:pt x="42108" y="30773"/>
                  <a:pt x="42105" y="30773"/>
                </a:cubicBezTo>
                <a:cubicBezTo>
                  <a:pt x="42093" y="30773"/>
                  <a:pt x="42081" y="30766"/>
                  <a:pt x="42071" y="30761"/>
                </a:cubicBezTo>
                <a:cubicBezTo>
                  <a:pt x="42059" y="30749"/>
                  <a:pt x="42050" y="30742"/>
                  <a:pt x="42040" y="30742"/>
                </a:cubicBezTo>
                <a:lnTo>
                  <a:pt x="42037" y="30742"/>
                </a:lnTo>
                <a:lnTo>
                  <a:pt x="36499" y="30482"/>
                </a:lnTo>
                <a:cubicBezTo>
                  <a:pt x="36487" y="30482"/>
                  <a:pt x="36474" y="30475"/>
                  <a:pt x="36467" y="30468"/>
                </a:cubicBezTo>
                <a:cubicBezTo>
                  <a:pt x="36457" y="30458"/>
                  <a:pt x="36455" y="30446"/>
                  <a:pt x="36455" y="30434"/>
                </a:cubicBezTo>
                <a:cubicBezTo>
                  <a:pt x="36482" y="30062"/>
                  <a:pt x="36511" y="29672"/>
                  <a:pt x="36542" y="29269"/>
                </a:cubicBezTo>
                <a:cubicBezTo>
                  <a:pt x="36588" y="28655"/>
                  <a:pt x="36637" y="28012"/>
                  <a:pt x="36688" y="27350"/>
                </a:cubicBezTo>
                <a:cubicBezTo>
                  <a:pt x="36695" y="27328"/>
                  <a:pt x="36715" y="27311"/>
                  <a:pt x="36739" y="27311"/>
                </a:cubicBezTo>
                <a:lnTo>
                  <a:pt x="42215" y="27311"/>
                </a:lnTo>
                <a:cubicBezTo>
                  <a:pt x="42217" y="27306"/>
                  <a:pt x="42219" y="27306"/>
                  <a:pt x="42222" y="27304"/>
                </a:cubicBezTo>
                <a:cubicBezTo>
                  <a:pt x="42229" y="27301"/>
                  <a:pt x="42236" y="27299"/>
                  <a:pt x="42243" y="27299"/>
                </a:cubicBezTo>
                <a:close/>
                <a:moveTo>
                  <a:pt x="11031" y="25001"/>
                </a:moveTo>
                <a:cubicBezTo>
                  <a:pt x="11034" y="25001"/>
                  <a:pt x="11036" y="25001"/>
                  <a:pt x="11039" y="25002"/>
                </a:cubicBezTo>
                <a:lnTo>
                  <a:pt x="13019" y="25450"/>
                </a:lnTo>
                <a:cubicBezTo>
                  <a:pt x="13041" y="25458"/>
                  <a:pt x="13055" y="25475"/>
                  <a:pt x="13055" y="25499"/>
                </a:cubicBezTo>
                <a:lnTo>
                  <a:pt x="12648" y="31077"/>
                </a:lnTo>
                <a:cubicBezTo>
                  <a:pt x="12645" y="31101"/>
                  <a:pt x="12628" y="31120"/>
                  <a:pt x="12604" y="31120"/>
                </a:cubicBezTo>
                <a:lnTo>
                  <a:pt x="12599" y="31120"/>
                </a:lnTo>
                <a:lnTo>
                  <a:pt x="10775" y="30994"/>
                </a:lnTo>
                <a:cubicBezTo>
                  <a:pt x="10751" y="30992"/>
                  <a:pt x="10731" y="30975"/>
                  <a:pt x="10731" y="30946"/>
                </a:cubicBezTo>
                <a:lnTo>
                  <a:pt x="10986" y="25045"/>
                </a:lnTo>
                <a:cubicBezTo>
                  <a:pt x="10986" y="25033"/>
                  <a:pt x="10993" y="25019"/>
                  <a:pt x="11003" y="25011"/>
                </a:cubicBezTo>
                <a:cubicBezTo>
                  <a:pt x="11012" y="25004"/>
                  <a:pt x="11021" y="25001"/>
                  <a:pt x="11031" y="25001"/>
                </a:cubicBezTo>
                <a:close/>
                <a:moveTo>
                  <a:pt x="36494" y="30562"/>
                </a:moveTo>
                <a:lnTo>
                  <a:pt x="42040" y="30822"/>
                </a:lnTo>
                <a:cubicBezTo>
                  <a:pt x="42050" y="30822"/>
                  <a:pt x="42059" y="30819"/>
                  <a:pt x="42062" y="30812"/>
                </a:cubicBezTo>
                <a:cubicBezTo>
                  <a:pt x="42071" y="30801"/>
                  <a:pt x="42085" y="30796"/>
                  <a:pt x="42099" y="30796"/>
                </a:cubicBezTo>
                <a:cubicBezTo>
                  <a:pt x="42104" y="30796"/>
                  <a:pt x="42108" y="30796"/>
                  <a:pt x="42113" y="30798"/>
                </a:cubicBezTo>
                <a:cubicBezTo>
                  <a:pt x="42132" y="30805"/>
                  <a:pt x="42144" y="30822"/>
                  <a:pt x="42144" y="30844"/>
                </a:cubicBezTo>
                <a:lnTo>
                  <a:pt x="42004" y="34228"/>
                </a:lnTo>
                <a:cubicBezTo>
                  <a:pt x="42001" y="34255"/>
                  <a:pt x="41984" y="34274"/>
                  <a:pt x="41960" y="34274"/>
                </a:cubicBezTo>
                <a:lnTo>
                  <a:pt x="36217" y="34228"/>
                </a:lnTo>
                <a:cubicBezTo>
                  <a:pt x="36205" y="34228"/>
                  <a:pt x="36193" y="34221"/>
                  <a:pt x="36186" y="34214"/>
                </a:cubicBezTo>
                <a:cubicBezTo>
                  <a:pt x="36176" y="34204"/>
                  <a:pt x="36174" y="34192"/>
                  <a:pt x="36174" y="34180"/>
                </a:cubicBezTo>
                <a:lnTo>
                  <a:pt x="36193" y="33903"/>
                </a:lnTo>
                <a:cubicBezTo>
                  <a:pt x="36239" y="33330"/>
                  <a:pt x="36331" y="32134"/>
                  <a:pt x="36445" y="30604"/>
                </a:cubicBezTo>
                <a:cubicBezTo>
                  <a:pt x="36448" y="30579"/>
                  <a:pt x="36470" y="30562"/>
                  <a:pt x="36494" y="30562"/>
                </a:cubicBezTo>
                <a:close/>
                <a:moveTo>
                  <a:pt x="36858" y="13131"/>
                </a:moveTo>
                <a:lnTo>
                  <a:pt x="44010" y="13206"/>
                </a:lnTo>
                <a:cubicBezTo>
                  <a:pt x="44022" y="13206"/>
                  <a:pt x="44034" y="13211"/>
                  <a:pt x="44041" y="13221"/>
                </a:cubicBezTo>
                <a:cubicBezTo>
                  <a:pt x="44051" y="13230"/>
                  <a:pt x="44054" y="13242"/>
                  <a:pt x="44054" y="13255"/>
                </a:cubicBezTo>
                <a:lnTo>
                  <a:pt x="43685" y="34214"/>
                </a:lnTo>
                <a:cubicBezTo>
                  <a:pt x="43685" y="34238"/>
                  <a:pt x="43665" y="34257"/>
                  <a:pt x="43641" y="34257"/>
                </a:cubicBezTo>
                <a:lnTo>
                  <a:pt x="42130" y="34281"/>
                </a:lnTo>
                <a:cubicBezTo>
                  <a:pt x="42118" y="34281"/>
                  <a:pt x="42105" y="34277"/>
                  <a:pt x="42096" y="34267"/>
                </a:cubicBezTo>
                <a:cubicBezTo>
                  <a:pt x="42086" y="34257"/>
                  <a:pt x="42084" y="34245"/>
                  <a:pt x="42084" y="34233"/>
                </a:cubicBezTo>
                <a:lnTo>
                  <a:pt x="42894" y="14824"/>
                </a:lnTo>
                <a:cubicBezTo>
                  <a:pt x="42894" y="14819"/>
                  <a:pt x="42889" y="14807"/>
                  <a:pt x="42884" y="14798"/>
                </a:cubicBezTo>
                <a:cubicBezTo>
                  <a:pt x="42872" y="14785"/>
                  <a:pt x="42862" y="14783"/>
                  <a:pt x="42853" y="14783"/>
                </a:cubicBezTo>
                <a:lnTo>
                  <a:pt x="37620" y="14715"/>
                </a:lnTo>
                <a:cubicBezTo>
                  <a:pt x="37600" y="14715"/>
                  <a:pt x="37583" y="14732"/>
                  <a:pt x="37581" y="14751"/>
                </a:cubicBezTo>
                <a:cubicBezTo>
                  <a:pt x="37561" y="14926"/>
                  <a:pt x="36829" y="24565"/>
                  <a:pt x="36387" y="30325"/>
                </a:cubicBezTo>
                <a:lnTo>
                  <a:pt x="36373" y="30516"/>
                </a:lnTo>
                <a:lnTo>
                  <a:pt x="36373" y="30519"/>
                </a:lnTo>
                <a:cubicBezTo>
                  <a:pt x="36225" y="32493"/>
                  <a:pt x="36106" y="34051"/>
                  <a:pt x="36091" y="34264"/>
                </a:cubicBezTo>
                <a:lnTo>
                  <a:pt x="36091" y="34267"/>
                </a:lnTo>
                <a:cubicBezTo>
                  <a:pt x="36091" y="34267"/>
                  <a:pt x="36091" y="34274"/>
                  <a:pt x="36101" y="34281"/>
                </a:cubicBezTo>
                <a:cubicBezTo>
                  <a:pt x="36108" y="34298"/>
                  <a:pt x="36113" y="34315"/>
                  <a:pt x="36103" y="34330"/>
                </a:cubicBezTo>
                <a:cubicBezTo>
                  <a:pt x="36094" y="34347"/>
                  <a:pt x="36079" y="34354"/>
                  <a:pt x="36064" y="34354"/>
                </a:cubicBezTo>
                <a:lnTo>
                  <a:pt x="34720" y="34376"/>
                </a:lnTo>
                <a:cubicBezTo>
                  <a:pt x="34708" y="34376"/>
                  <a:pt x="34696" y="34371"/>
                  <a:pt x="34686" y="34364"/>
                </a:cubicBezTo>
                <a:cubicBezTo>
                  <a:pt x="34677" y="34354"/>
                  <a:pt x="34674" y="34342"/>
                  <a:pt x="34674" y="34330"/>
                </a:cubicBezTo>
                <a:cubicBezTo>
                  <a:pt x="34674" y="34323"/>
                  <a:pt x="34677" y="34315"/>
                  <a:pt x="34677" y="34311"/>
                </a:cubicBezTo>
                <a:lnTo>
                  <a:pt x="36812" y="13170"/>
                </a:lnTo>
                <a:cubicBezTo>
                  <a:pt x="36817" y="13145"/>
                  <a:pt x="36834" y="13131"/>
                  <a:pt x="36858" y="13131"/>
                </a:cubicBezTo>
                <a:close/>
                <a:moveTo>
                  <a:pt x="34529" y="14824"/>
                </a:moveTo>
                <a:cubicBezTo>
                  <a:pt x="34534" y="14824"/>
                  <a:pt x="34539" y="14825"/>
                  <a:pt x="34543" y="14827"/>
                </a:cubicBezTo>
                <a:cubicBezTo>
                  <a:pt x="34563" y="14834"/>
                  <a:pt x="34575" y="14851"/>
                  <a:pt x="34575" y="14873"/>
                </a:cubicBezTo>
                <a:lnTo>
                  <a:pt x="33270" y="34357"/>
                </a:lnTo>
                <a:cubicBezTo>
                  <a:pt x="33270" y="34383"/>
                  <a:pt x="33253" y="34400"/>
                  <a:pt x="33228" y="34400"/>
                </a:cubicBezTo>
                <a:lnTo>
                  <a:pt x="27423" y="34476"/>
                </a:lnTo>
                <a:cubicBezTo>
                  <a:pt x="27411" y="34476"/>
                  <a:pt x="27398" y="34471"/>
                  <a:pt x="27391" y="34463"/>
                </a:cubicBezTo>
                <a:cubicBezTo>
                  <a:pt x="27381" y="34456"/>
                  <a:pt x="27379" y="34442"/>
                  <a:pt x="27379" y="34432"/>
                </a:cubicBezTo>
                <a:lnTo>
                  <a:pt x="27610" y="20974"/>
                </a:lnTo>
                <a:cubicBezTo>
                  <a:pt x="27610" y="20950"/>
                  <a:pt x="27629" y="20928"/>
                  <a:pt x="27653" y="20928"/>
                </a:cubicBezTo>
                <a:lnTo>
                  <a:pt x="29987" y="20928"/>
                </a:lnTo>
                <a:cubicBezTo>
                  <a:pt x="29994" y="20928"/>
                  <a:pt x="30011" y="20926"/>
                  <a:pt x="30019" y="20914"/>
                </a:cubicBezTo>
                <a:lnTo>
                  <a:pt x="34492" y="14844"/>
                </a:lnTo>
                <a:cubicBezTo>
                  <a:pt x="34501" y="14831"/>
                  <a:pt x="34516" y="14824"/>
                  <a:pt x="34529" y="14824"/>
                </a:cubicBezTo>
                <a:close/>
                <a:moveTo>
                  <a:pt x="24856" y="18820"/>
                </a:moveTo>
                <a:cubicBezTo>
                  <a:pt x="24880" y="18820"/>
                  <a:pt x="24900" y="18837"/>
                  <a:pt x="24904" y="18861"/>
                </a:cubicBezTo>
                <a:lnTo>
                  <a:pt x="26008" y="34446"/>
                </a:lnTo>
                <a:cubicBezTo>
                  <a:pt x="26008" y="34459"/>
                  <a:pt x="26001" y="34471"/>
                  <a:pt x="25991" y="34480"/>
                </a:cubicBezTo>
                <a:cubicBezTo>
                  <a:pt x="25984" y="34488"/>
                  <a:pt x="25972" y="34495"/>
                  <a:pt x="25960" y="34495"/>
                </a:cubicBezTo>
                <a:lnTo>
                  <a:pt x="19002" y="34590"/>
                </a:lnTo>
                <a:cubicBezTo>
                  <a:pt x="18990" y="34590"/>
                  <a:pt x="18977" y="34582"/>
                  <a:pt x="18968" y="34573"/>
                </a:cubicBezTo>
                <a:cubicBezTo>
                  <a:pt x="18960" y="34565"/>
                  <a:pt x="18956" y="34553"/>
                  <a:pt x="18956" y="34541"/>
                </a:cubicBezTo>
                <a:lnTo>
                  <a:pt x="19608" y="19070"/>
                </a:lnTo>
                <a:cubicBezTo>
                  <a:pt x="19608" y="19046"/>
                  <a:pt x="19630" y="19029"/>
                  <a:pt x="19652" y="19029"/>
                </a:cubicBezTo>
                <a:lnTo>
                  <a:pt x="24856" y="18820"/>
                </a:lnTo>
                <a:close/>
                <a:moveTo>
                  <a:pt x="13160" y="25474"/>
                </a:moveTo>
                <a:cubicBezTo>
                  <a:pt x="13164" y="25474"/>
                  <a:pt x="13167" y="25474"/>
                  <a:pt x="13169" y="25475"/>
                </a:cubicBezTo>
                <a:lnTo>
                  <a:pt x="15329" y="25911"/>
                </a:lnTo>
                <a:cubicBezTo>
                  <a:pt x="15350" y="25916"/>
                  <a:pt x="15365" y="25936"/>
                  <a:pt x="15365" y="25958"/>
                </a:cubicBezTo>
                <a:lnTo>
                  <a:pt x="15120" y="31283"/>
                </a:lnTo>
                <a:cubicBezTo>
                  <a:pt x="15120" y="31302"/>
                  <a:pt x="15108" y="31319"/>
                  <a:pt x="15091" y="31326"/>
                </a:cubicBezTo>
                <a:cubicBezTo>
                  <a:pt x="15108" y="31331"/>
                  <a:pt x="15118" y="31351"/>
                  <a:pt x="15118" y="31368"/>
                </a:cubicBezTo>
                <a:lnTo>
                  <a:pt x="14970" y="34597"/>
                </a:lnTo>
                <a:cubicBezTo>
                  <a:pt x="14972" y="34626"/>
                  <a:pt x="14950" y="34643"/>
                  <a:pt x="14926" y="34643"/>
                </a:cubicBezTo>
                <a:lnTo>
                  <a:pt x="12522" y="34674"/>
                </a:lnTo>
                <a:cubicBezTo>
                  <a:pt x="12509" y="34674"/>
                  <a:pt x="12497" y="34667"/>
                  <a:pt x="12488" y="34657"/>
                </a:cubicBezTo>
                <a:cubicBezTo>
                  <a:pt x="12478" y="34650"/>
                  <a:pt x="12476" y="34638"/>
                  <a:pt x="12476" y="34626"/>
                </a:cubicBezTo>
                <a:lnTo>
                  <a:pt x="12713" y="31254"/>
                </a:lnTo>
                <a:cubicBezTo>
                  <a:pt x="12716" y="31229"/>
                  <a:pt x="12738" y="31210"/>
                  <a:pt x="12762" y="31210"/>
                </a:cubicBezTo>
                <a:lnTo>
                  <a:pt x="15006" y="31360"/>
                </a:lnTo>
                <a:cubicBezTo>
                  <a:pt x="15013" y="31360"/>
                  <a:pt x="15023" y="31358"/>
                  <a:pt x="15035" y="31341"/>
                </a:cubicBezTo>
                <a:cubicBezTo>
                  <a:pt x="15042" y="31331"/>
                  <a:pt x="15050" y="31324"/>
                  <a:pt x="15057" y="31322"/>
                </a:cubicBezTo>
                <a:cubicBezTo>
                  <a:pt x="15047" y="31319"/>
                  <a:pt x="15042" y="31314"/>
                  <a:pt x="15035" y="31305"/>
                </a:cubicBezTo>
                <a:cubicBezTo>
                  <a:pt x="15023" y="31283"/>
                  <a:pt x="15013" y="31283"/>
                  <a:pt x="15011" y="31283"/>
                </a:cubicBezTo>
                <a:lnTo>
                  <a:pt x="15008" y="31283"/>
                </a:lnTo>
                <a:lnTo>
                  <a:pt x="12767" y="31132"/>
                </a:lnTo>
                <a:cubicBezTo>
                  <a:pt x="12755" y="31132"/>
                  <a:pt x="12742" y="31125"/>
                  <a:pt x="12738" y="31115"/>
                </a:cubicBezTo>
                <a:cubicBezTo>
                  <a:pt x="12728" y="31108"/>
                  <a:pt x="12725" y="31094"/>
                  <a:pt x="12725" y="31084"/>
                </a:cubicBezTo>
                <a:lnTo>
                  <a:pt x="13116" y="25518"/>
                </a:lnTo>
                <a:cubicBezTo>
                  <a:pt x="13116" y="25506"/>
                  <a:pt x="13121" y="25494"/>
                  <a:pt x="13133" y="25484"/>
                </a:cubicBezTo>
                <a:cubicBezTo>
                  <a:pt x="13140" y="25477"/>
                  <a:pt x="13151" y="25474"/>
                  <a:pt x="13160" y="25474"/>
                </a:cubicBezTo>
                <a:close/>
                <a:moveTo>
                  <a:pt x="10775" y="31072"/>
                </a:moveTo>
                <a:lnTo>
                  <a:pt x="12594" y="31195"/>
                </a:lnTo>
                <a:cubicBezTo>
                  <a:pt x="12607" y="31195"/>
                  <a:pt x="12619" y="31200"/>
                  <a:pt x="12624" y="31210"/>
                </a:cubicBezTo>
                <a:cubicBezTo>
                  <a:pt x="12633" y="31220"/>
                  <a:pt x="12636" y="31232"/>
                  <a:pt x="12636" y="31244"/>
                </a:cubicBezTo>
                <a:lnTo>
                  <a:pt x="12400" y="34633"/>
                </a:lnTo>
                <a:cubicBezTo>
                  <a:pt x="12398" y="34657"/>
                  <a:pt x="12376" y="34679"/>
                  <a:pt x="12354" y="34679"/>
                </a:cubicBezTo>
                <a:lnTo>
                  <a:pt x="10620" y="34706"/>
                </a:lnTo>
                <a:cubicBezTo>
                  <a:pt x="10607" y="34706"/>
                  <a:pt x="10595" y="34701"/>
                  <a:pt x="10586" y="34691"/>
                </a:cubicBezTo>
                <a:cubicBezTo>
                  <a:pt x="10576" y="34682"/>
                  <a:pt x="10573" y="34670"/>
                  <a:pt x="10573" y="34657"/>
                </a:cubicBezTo>
                <a:lnTo>
                  <a:pt x="10726" y="31115"/>
                </a:lnTo>
                <a:cubicBezTo>
                  <a:pt x="10726" y="31103"/>
                  <a:pt x="10731" y="31091"/>
                  <a:pt x="10741" y="31084"/>
                </a:cubicBezTo>
                <a:cubicBezTo>
                  <a:pt x="10751" y="31074"/>
                  <a:pt x="10763" y="31072"/>
                  <a:pt x="10775" y="31072"/>
                </a:cubicBezTo>
                <a:close/>
                <a:moveTo>
                  <a:pt x="13621" y="171"/>
                </a:moveTo>
                <a:cubicBezTo>
                  <a:pt x="13630" y="171"/>
                  <a:pt x="13639" y="175"/>
                  <a:pt x="13645" y="180"/>
                </a:cubicBezTo>
                <a:cubicBezTo>
                  <a:pt x="13657" y="190"/>
                  <a:pt x="13664" y="205"/>
                  <a:pt x="13664" y="219"/>
                </a:cubicBezTo>
                <a:lnTo>
                  <a:pt x="13266" y="4559"/>
                </a:lnTo>
                <a:cubicBezTo>
                  <a:pt x="13266" y="4574"/>
                  <a:pt x="13274" y="4593"/>
                  <a:pt x="13293" y="4598"/>
                </a:cubicBezTo>
                <a:lnTo>
                  <a:pt x="17954" y="5967"/>
                </a:lnTo>
                <a:cubicBezTo>
                  <a:pt x="17971" y="5974"/>
                  <a:pt x="17985" y="5991"/>
                  <a:pt x="17985" y="6013"/>
                </a:cubicBezTo>
                <a:lnTo>
                  <a:pt x="17677" y="34565"/>
                </a:lnTo>
                <a:cubicBezTo>
                  <a:pt x="17675" y="34585"/>
                  <a:pt x="17655" y="34607"/>
                  <a:pt x="17631" y="34607"/>
                </a:cubicBezTo>
                <a:lnTo>
                  <a:pt x="15098" y="34641"/>
                </a:lnTo>
                <a:cubicBezTo>
                  <a:pt x="15086" y="34641"/>
                  <a:pt x="15074" y="34633"/>
                  <a:pt x="15064" y="34626"/>
                </a:cubicBezTo>
                <a:cubicBezTo>
                  <a:pt x="15057" y="34616"/>
                  <a:pt x="15054" y="34604"/>
                  <a:pt x="15054" y="34592"/>
                </a:cubicBezTo>
                <a:lnTo>
                  <a:pt x="16255" y="8480"/>
                </a:lnTo>
                <a:cubicBezTo>
                  <a:pt x="16255" y="8463"/>
                  <a:pt x="16246" y="8448"/>
                  <a:pt x="16231" y="8441"/>
                </a:cubicBezTo>
                <a:lnTo>
                  <a:pt x="11689" y="6908"/>
                </a:lnTo>
                <a:cubicBezTo>
                  <a:pt x="11687" y="6944"/>
                  <a:pt x="11685" y="7000"/>
                  <a:pt x="11682" y="7092"/>
                </a:cubicBezTo>
                <a:lnTo>
                  <a:pt x="10671" y="30958"/>
                </a:lnTo>
                <a:lnTo>
                  <a:pt x="10671" y="30963"/>
                </a:lnTo>
                <a:cubicBezTo>
                  <a:pt x="10666" y="31001"/>
                  <a:pt x="10663" y="31043"/>
                  <a:pt x="10663" y="31084"/>
                </a:cubicBezTo>
                <a:cubicBezTo>
                  <a:pt x="10666" y="31089"/>
                  <a:pt x="10668" y="31098"/>
                  <a:pt x="10666" y="31103"/>
                </a:cubicBezTo>
                <a:lnTo>
                  <a:pt x="10513" y="34662"/>
                </a:lnTo>
                <a:cubicBezTo>
                  <a:pt x="10513" y="34687"/>
                  <a:pt x="10493" y="34704"/>
                  <a:pt x="10469" y="34704"/>
                </a:cubicBezTo>
                <a:lnTo>
                  <a:pt x="7327" y="34755"/>
                </a:lnTo>
                <a:cubicBezTo>
                  <a:pt x="7315" y="34755"/>
                  <a:pt x="7301" y="34750"/>
                  <a:pt x="7293" y="34740"/>
                </a:cubicBezTo>
                <a:cubicBezTo>
                  <a:pt x="7284" y="34730"/>
                  <a:pt x="7281" y="34718"/>
                  <a:pt x="7281" y="34704"/>
                </a:cubicBezTo>
                <a:lnTo>
                  <a:pt x="10714" y="1328"/>
                </a:lnTo>
                <a:cubicBezTo>
                  <a:pt x="10717" y="1309"/>
                  <a:pt x="10726" y="1296"/>
                  <a:pt x="10741" y="1292"/>
                </a:cubicBezTo>
                <a:lnTo>
                  <a:pt x="13604" y="176"/>
                </a:lnTo>
                <a:cubicBezTo>
                  <a:pt x="13609" y="173"/>
                  <a:pt x="13616" y="171"/>
                  <a:pt x="13621" y="171"/>
                </a:cubicBezTo>
                <a:close/>
                <a:moveTo>
                  <a:pt x="12607" y="368"/>
                </a:moveTo>
                <a:cubicBezTo>
                  <a:pt x="12625" y="368"/>
                  <a:pt x="12640" y="381"/>
                  <a:pt x="12648" y="399"/>
                </a:cubicBezTo>
                <a:cubicBezTo>
                  <a:pt x="12655" y="423"/>
                  <a:pt x="12643" y="447"/>
                  <a:pt x="12621" y="455"/>
                </a:cubicBezTo>
                <a:lnTo>
                  <a:pt x="10634" y="1233"/>
                </a:lnTo>
                <a:lnTo>
                  <a:pt x="7187" y="34723"/>
                </a:lnTo>
                <a:cubicBezTo>
                  <a:pt x="7182" y="34747"/>
                  <a:pt x="7162" y="34764"/>
                  <a:pt x="7138" y="34764"/>
                </a:cubicBezTo>
                <a:lnTo>
                  <a:pt x="886" y="34869"/>
                </a:lnTo>
                <a:cubicBezTo>
                  <a:pt x="874" y="34869"/>
                  <a:pt x="857" y="34861"/>
                  <a:pt x="852" y="34852"/>
                </a:cubicBezTo>
                <a:cubicBezTo>
                  <a:pt x="842" y="34844"/>
                  <a:pt x="840" y="34827"/>
                  <a:pt x="842" y="34815"/>
                </a:cubicBezTo>
                <a:lnTo>
                  <a:pt x="6922" y="1728"/>
                </a:lnTo>
                <a:cubicBezTo>
                  <a:pt x="6927" y="1709"/>
                  <a:pt x="6942" y="1694"/>
                  <a:pt x="6956" y="1692"/>
                </a:cubicBezTo>
                <a:lnTo>
                  <a:pt x="12594" y="370"/>
                </a:lnTo>
                <a:cubicBezTo>
                  <a:pt x="12599" y="368"/>
                  <a:pt x="12603" y="368"/>
                  <a:pt x="12607" y="368"/>
                </a:cubicBezTo>
                <a:close/>
                <a:moveTo>
                  <a:pt x="13771" y="1"/>
                </a:moveTo>
                <a:lnTo>
                  <a:pt x="6842" y="1621"/>
                </a:lnTo>
                <a:lnTo>
                  <a:pt x="748" y="34786"/>
                </a:lnTo>
                <a:cubicBezTo>
                  <a:pt x="760" y="34796"/>
                  <a:pt x="770" y="34810"/>
                  <a:pt x="770" y="34827"/>
                </a:cubicBezTo>
                <a:cubicBezTo>
                  <a:pt x="767" y="34852"/>
                  <a:pt x="748" y="34871"/>
                  <a:pt x="724" y="34871"/>
                </a:cubicBezTo>
                <a:lnTo>
                  <a:pt x="64" y="34883"/>
                </a:lnTo>
                <a:cubicBezTo>
                  <a:pt x="52" y="34905"/>
                  <a:pt x="27" y="34922"/>
                  <a:pt x="1" y="34941"/>
                </a:cubicBezTo>
                <a:lnTo>
                  <a:pt x="44301" y="34337"/>
                </a:lnTo>
                <a:cubicBezTo>
                  <a:pt x="44299" y="34330"/>
                  <a:pt x="44282" y="34269"/>
                  <a:pt x="44279" y="34245"/>
                </a:cubicBezTo>
                <a:lnTo>
                  <a:pt x="43852" y="34252"/>
                </a:lnTo>
                <a:cubicBezTo>
                  <a:pt x="43840" y="34252"/>
                  <a:pt x="43828" y="34245"/>
                  <a:pt x="43818" y="34240"/>
                </a:cubicBezTo>
                <a:cubicBezTo>
                  <a:pt x="43809" y="34231"/>
                  <a:pt x="43806" y="34218"/>
                  <a:pt x="43806" y="34206"/>
                </a:cubicBezTo>
                <a:lnTo>
                  <a:pt x="44136" y="13170"/>
                </a:lnTo>
                <a:cubicBezTo>
                  <a:pt x="44136" y="13160"/>
                  <a:pt x="44134" y="13150"/>
                  <a:pt x="44124" y="13138"/>
                </a:cubicBezTo>
                <a:cubicBezTo>
                  <a:pt x="44112" y="13126"/>
                  <a:pt x="44102" y="13126"/>
                  <a:pt x="44097" y="13126"/>
                </a:cubicBezTo>
                <a:lnTo>
                  <a:pt x="43270" y="13121"/>
                </a:lnTo>
                <a:cubicBezTo>
                  <a:pt x="43253" y="13121"/>
                  <a:pt x="43238" y="13111"/>
                  <a:pt x="43229" y="13099"/>
                </a:cubicBezTo>
                <a:cubicBezTo>
                  <a:pt x="43221" y="13087"/>
                  <a:pt x="43221" y="13070"/>
                  <a:pt x="43226" y="13058"/>
                </a:cubicBezTo>
                <a:cubicBezTo>
                  <a:pt x="43226" y="13058"/>
                  <a:pt x="43226" y="13053"/>
                  <a:pt x="43229" y="13053"/>
                </a:cubicBezTo>
                <a:lnTo>
                  <a:pt x="43185" y="8677"/>
                </a:lnTo>
                <a:cubicBezTo>
                  <a:pt x="43185" y="8657"/>
                  <a:pt x="43173" y="8645"/>
                  <a:pt x="43153" y="8640"/>
                </a:cubicBezTo>
                <a:lnTo>
                  <a:pt x="43090" y="8626"/>
                </a:lnTo>
                <a:lnTo>
                  <a:pt x="41919" y="8359"/>
                </a:lnTo>
                <a:cubicBezTo>
                  <a:pt x="41899" y="8354"/>
                  <a:pt x="41887" y="8337"/>
                  <a:pt x="41882" y="8317"/>
                </a:cubicBezTo>
                <a:lnTo>
                  <a:pt x="41681" y="3667"/>
                </a:lnTo>
                <a:lnTo>
                  <a:pt x="39376" y="2936"/>
                </a:lnTo>
                <a:lnTo>
                  <a:pt x="39012" y="8584"/>
                </a:lnTo>
                <a:cubicBezTo>
                  <a:pt x="39012" y="8596"/>
                  <a:pt x="39005" y="8609"/>
                  <a:pt x="38995" y="8616"/>
                </a:cubicBezTo>
                <a:cubicBezTo>
                  <a:pt x="38990" y="8623"/>
                  <a:pt x="38980" y="8626"/>
                  <a:pt x="38970" y="8626"/>
                </a:cubicBezTo>
                <a:cubicBezTo>
                  <a:pt x="38967" y="8626"/>
                  <a:pt x="38964" y="8626"/>
                  <a:pt x="38961" y="8626"/>
                </a:cubicBezTo>
                <a:lnTo>
                  <a:pt x="37695" y="8480"/>
                </a:lnTo>
                <a:cubicBezTo>
                  <a:pt x="37685" y="8480"/>
                  <a:pt x="37673" y="8480"/>
                  <a:pt x="37668" y="8487"/>
                </a:cubicBezTo>
                <a:cubicBezTo>
                  <a:pt x="37656" y="8499"/>
                  <a:pt x="37654" y="8507"/>
                  <a:pt x="37654" y="8516"/>
                </a:cubicBezTo>
                <a:lnTo>
                  <a:pt x="37654" y="12949"/>
                </a:lnTo>
                <a:cubicBezTo>
                  <a:pt x="37654" y="12963"/>
                  <a:pt x="37668" y="12971"/>
                  <a:pt x="37673" y="12976"/>
                </a:cubicBezTo>
                <a:cubicBezTo>
                  <a:pt x="37680" y="12978"/>
                  <a:pt x="37685" y="12980"/>
                  <a:pt x="37690" y="12988"/>
                </a:cubicBezTo>
                <a:cubicBezTo>
                  <a:pt x="37692" y="12983"/>
                  <a:pt x="37697" y="12980"/>
                  <a:pt x="37704" y="12978"/>
                </a:cubicBezTo>
                <a:cubicBezTo>
                  <a:pt x="37717" y="12971"/>
                  <a:pt x="37731" y="12963"/>
                  <a:pt x="37731" y="12949"/>
                </a:cubicBezTo>
                <a:lnTo>
                  <a:pt x="37731" y="8613"/>
                </a:lnTo>
                <a:cubicBezTo>
                  <a:pt x="37731" y="8601"/>
                  <a:pt x="37738" y="8589"/>
                  <a:pt x="37746" y="8579"/>
                </a:cubicBezTo>
                <a:cubicBezTo>
                  <a:pt x="37755" y="8572"/>
                  <a:pt x="37770" y="8567"/>
                  <a:pt x="37782" y="8567"/>
                </a:cubicBezTo>
                <a:lnTo>
                  <a:pt x="39039" y="8713"/>
                </a:lnTo>
                <a:cubicBezTo>
                  <a:pt x="39042" y="8714"/>
                  <a:pt x="39046" y="8715"/>
                  <a:pt x="39049" y="8715"/>
                </a:cubicBezTo>
                <a:cubicBezTo>
                  <a:pt x="39056" y="8715"/>
                  <a:pt x="39062" y="8712"/>
                  <a:pt x="39066" y="8708"/>
                </a:cubicBezTo>
                <a:lnTo>
                  <a:pt x="39073" y="8701"/>
                </a:lnTo>
                <a:cubicBezTo>
                  <a:pt x="39078" y="8696"/>
                  <a:pt x="39080" y="8689"/>
                  <a:pt x="39080" y="8681"/>
                </a:cubicBezTo>
                <a:lnTo>
                  <a:pt x="39439" y="3167"/>
                </a:lnTo>
                <a:cubicBezTo>
                  <a:pt x="39439" y="3152"/>
                  <a:pt x="39446" y="3140"/>
                  <a:pt x="39461" y="3131"/>
                </a:cubicBezTo>
                <a:cubicBezTo>
                  <a:pt x="39468" y="3125"/>
                  <a:pt x="39476" y="3122"/>
                  <a:pt x="39484" y="3122"/>
                </a:cubicBezTo>
                <a:cubicBezTo>
                  <a:pt x="39489" y="3122"/>
                  <a:pt x="39495" y="3124"/>
                  <a:pt x="39500" y="3126"/>
                </a:cubicBezTo>
                <a:lnTo>
                  <a:pt x="41538" y="3822"/>
                </a:lnTo>
                <a:cubicBezTo>
                  <a:pt x="41555" y="3829"/>
                  <a:pt x="41567" y="3844"/>
                  <a:pt x="41567" y="3861"/>
                </a:cubicBezTo>
                <a:lnTo>
                  <a:pt x="41802" y="8381"/>
                </a:lnTo>
                <a:cubicBezTo>
                  <a:pt x="41802" y="8402"/>
                  <a:pt x="41817" y="8415"/>
                  <a:pt x="41831" y="8417"/>
                </a:cubicBezTo>
                <a:lnTo>
                  <a:pt x="43064" y="8696"/>
                </a:lnTo>
                <a:cubicBezTo>
                  <a:pt x="43083" y="8701"/>
                  <a:pt x="43100" y="8720"/>
                  <a:pt x="43100" y="8737"/>
                </a:cubicBezTo>
                <a:lnTo>
                  <a:pt x="43144" y="13051"/>
                </a:lnTo>
                <a:cubicBezTo>
                  <a:pt x="43149" y="13058"/>
                  <a:pt x="43149" y="13063"/>
                  <a:pt x="43149" y="13070"/>
                </a:cubicBezTo>
                <a:cubicBezTo>
                  <a:pt x="43149" y="13080"/>
                  <a:pt x="43141" y="13092"/>
                  <a:pt x="43136" y="13102"/>
                </a:cubicBezTo>
                <a:cubicBezTo>
                  <a:pt x="43127" y="13111"/>
                  <a:pt x="43115" y="13114"/>
                  <a:pt x="43103" y="13114"/>
                </a:cubicBezTo>
                <a:lnTo>
                  <a:pt x="37726" y="13063"/>
                </a:lnTo>
                <a:cubicBezTo>
                  <a:pt x="37709" y="13063"/>
                  <a:pt x="37697" y="13058"/>
                  <a:pt x="37687" y="13046"/>
                </a:cubicBezTo>
                <a:cubicBezTo>
                  <a:pt x="37681" y="13052"/>
                  <a:pt x="37673" y="13059"/>
                  <a:pt x="37662" y="13059"/>
                </a:cubicBezTo>
                <a:cubicBezTo>
                  <a:pt x="37660" y="13059"/>
                  <a:pt x="37658" y="13058"/>
                  <a:pt x="37656" y="13058"/>
                </a:cubicBezTo>
                <a:lnTo>
                  <a:pt x="36778" y="13051"/>
                </a:lnTo>
                <a:cubicBezTo>
                  <a:pt x="36756" y="13051"/>
                  <a:pt x="36741" y="13063"/>
                  <a:pt x="36739" y="13085"/>
                </a:cubicBezTo>
                <a:lnTo>
                  <a:pt x="34592" y="34303"/>
                </a:lnTo>
                <a:cubicBezTo>
                  <a:pt x="34592" y="34303"/>
                  <a:pt x="34592" y="34306"/>
                  <a:pt x="34597" y="34306"/>
                </a:cubicBezTo>
                <a:cubicBezTo>
                  <a:pt x="34597" y="34311"/>
                  <a:pt x="34599" y="34311"/>
                  <a:pt x="34599" y="34313"/>
                </a:cubicBezTo>
                <a:cubicBezTo>
                  <a:pt x="34604" y="34328"/>
                  <a:pt x="34604" y="34342"/>
                  <a:pt x="34597" y="34354"/>
                </a:cubicBezTo>
                <a:cubicBezTo>
                  <a:pt x="34587" y="34366"/>
                  <a:pt x="34575" y="34376"/>
                  <a:pt x="34555" y="34376"/>
                </a:cubicBezTo>
                <a:lnTo>
                  <a:pt x="33391" y="34395"/>
                </a:lnTo>
                <a:cubicBezTo>
                  <a:pt x="33379" y="34395"/>
                  <a:pt x="33367" y="34388"/>
                  <a:pt x="33359" y="34378"/>
                </a:cubicBezTo>
                <a:cubicBezTo>
                  <a:pt x="33350" y="34371"/>
                  <a:pt x="33347" y="34359"/>
                  <a:pt x="33347" y="34347"/>
                </a:cubicBezTo>
                <a:lnTo>
                  <a:pt x="34672" y="14586"/>
                </a:lnTo>
                <a:cubicBezTo>
                  <a:pt x="34674" y="14567"/>
                  <a:pt x="34660" y="14553"/>
                  <a:pt x="34648" y="14545"/>
                </a:cubicBezTo>
                <a:cubicBezTo>
                  <a:pt x="34643" y="14544"/>
                  <a:pt x="34638" y="14543"/>
                  <a:pt x="34633" y="14543"/>
                </a:cubicBezTo>
                <a:cubicBezTo>
                  <a:pt x="34620" y="14543"/>
                  <a:pt x="34609" y="14548"/>
                  <a:pt x="34602" y="14557"/>
                </a:cubicBezTo>
                <a:lnTo>
                  <a:pt x="29980" y="20829"/>
                </a:lnTo>
                <a:cubicBezTo>
                  <a:pt x="29970" y="20841"/>
                  <a:pt x="29958" y="20848"/>
                  <a:pt x="29943" y="20848"/>
                </a:cubicBezTo>
                <a:lnTo>
                  <a:pt x="27566" y="20848"/>
                </a:lnTo>
                <a:cubicBezTo>
                  <a:pt x="27544" y="20848"/>
                  <a:pt x="27527" y="20865"/>
                  <a:pt x="27527" y="20887"/>
                </a:cubicBezTo>
                <a:lnTo>
                  <a:pt x="27297" y="34432"/>
                </a:lnTo>
                <a:cubicBezTo>
                  <a:pt x="27297" y="34456"/>
                  <a:pt x="27275" y="34476"/>
                  <a:pt x="27250" y="34476"/>
                </a:cubicBezTo>
                <a:lnTo>
                  <a:pt x="26125" y="34495"/>
                </a:lnTo>
                <a:cubicBezTo>
                  <a:pt x="26100" y="34495"/>
                  <a:pt x="26083" y="34476"/>
                  <a:pt x="26081" y="34451"/>
                </a:cubicBezTo>
                <a:lnTo>
                  <a:pt x="24970" y="18774"/>
                </a:lnTo>
                <a:cubicBezTo>
                  <a:pt x="24970" y="18754"/>
                  <a:pt x="24948" y="18738"/>
                  <a:pt x="24929" y="18738"/>
                </a:cubicBezTo>
                <a:lnTo>
                  <a:pt x="19567" y="18956"/>
                </a:lnTo>
                <a:cubicBezTo>
                  <a:pt x="19545" y="18958"/>
                  <a:pt x="19531" y="18973"/>
                  <a:pt x="19531" y="18995"/>
                </a:cubicBezTo>
                <a:lnTo>
                  <a:pt x="18876" y="34546"/>
                </a:lnTo>
                <a:cubicBezTo>
                  <a:pt x="18876" y="34570"/>
                  <a:pt x="18854" y="34590"/>
                  <a:pt x="18829" y="34590"/>
                </a:cubicBezTo>
                <a:lnTo>
                  <a:pt x="17798" y="34602"/>
                </a:lnTo>
                <a:cubicBezTo>
                  <a:pt x="17786" y="34602"/>
                  <a:pt x="17774" y="34594"/>
                  <a:pt x="17764" y="34590"/>
                </a:cubicBezTo>
                <a:cubicBezTo>
                  <a:pt x="17755" y="34580"/>
                  <a:pt x="17752" y="34568"/>
                  <a:pt x="17752" y="34556"/>
                </a:cubicBezTo>
                <a:lnTo>
                  <a:pt x="18065" y="5942"/>
                </a:lnTo>
                <a:cubicBezTo>
                  <a:pt x="18065" y="5928"/>
                  <a:pt x="18053" y="5908"/>
                  <a:pt x="18039" y="5906"/>
                </a:cubicBezTo>
                <a:lnTo>
                  <a:pt x="13388" y="4542"/>
                </a:lnTo>
                <a:cubicBezTo>
                  <a:pt x="13368" y="4535"/>
                  <a:pt x="13356" y="4513"/>
                  <a:pt x="13356" y="4494"/>
                </a:cubicBezTo>
                <a:lnTo>
                  <a:pt x="13771" y="1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99" name="Google Shape;1899;p23"/>
          <p:cNvGrpSpPr/>
          <p:nvPr/>
        </p:nvGrpSpPr>
        <p:grpSpPr>
          <a:xfrm flipH="1">
            <a:off x="8121976" y="3495560"/>
            <a:ext cx="1719452" cy="1963528"/>
            <a:chOff x="-2153234" y="3115097"/>
            <a:chExt cx="2210661" cy="2524464"/>
          </a:xfrm>
        </p:grpSpPr>
        <p:sp>
          <p:nvSpPr>
            <p:cNvPr id="1900" name="Google Shape;1900;p23"/>
            <p:cNvSpPr/>
            <p:nvPr/>
          </p:nvSpPr>
          <p:spPr>
            <a:xfrm>
              <a:off x="-1705875" y="3290050"/>
              <a:ext cx="1466125" cy="2307800"/>
            </a:xfrm>
            <a:custGeom>
              <a:avLst/>
              <a:gdLst/>
              <a:ahLst/>
              <a:cxnLst/>
              <a:rect l="l" t="t" r="r" b="b"/>
              <a:pathLst>
                <a:path w="58645" h="92312" extrusionOk="0">
                  <a:moveTo>
                    <a:pt x="5987" y="0"/>
                  </a:moveTo>
                  <a:lnTo>
                    <a:pt x="58645" y="4441"/>
                  </a:lnTo>
                  <a:lnTo>
                    <a:pt x="57679" y="7338"/>
                  </a:lnTo>
                  <a:lnTo>
                    <a:pt x="56585" y="82785"/>
                  </a:lnTo>
                  <a:lnTo>
                    <a:pt x="56585" y="92312"/>
                  </a:lnTo>
                  <a:lnTo>
                    <a:pt x="0" y="92312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01" name="Google Shape;1901;p23"/>
            <p:cNvSpPr/>
            <p:nvPr/>
          </p:nvSpPr>
          <p:spPr>
            <a:xfrm rot="-678917" flipH="1">
              <a:off x="-1614122" y="4335796"/>
              <a:ext cx="303172" cy="115535"/>
            </a:xfrm>
            <a:custGeom>
              <a:avLst/>
              <a:gdLst/>
              <a:ahLst/>
              <a:cxnLst/>
              <a:rect l="l" t="t" r="r" b="b"/>
              <a:pathLst>
                <a:path w="5256" h="2003" extrusionOk="0">
                  <a:moveTo>
                    <a:pt x="5255" y="1"/>
                  </a:moveTo>
                  <a:lnTo>
                    <a:pt x="59" y="1922"/>
                  </a:lnTo>
                  <a:lnTo>
                    <a:pt x="1" y="1944"/>
                  </a:lnTo>
                  <a:lnTo>
                    <a:pt x="1" y="2002"/>
                  </a:lnTo>
                  <a:lnTo>
                    <a:pt x="59" y="1980"/>
                  </a:lnTo>
                  <a:lnTo>
                    <a:pt x="5255" y="59"/>
                  </a:lnTo>
                  <a:lnTo>
                    <a:pt x="5255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23"/>
            <p:cNvSpPr/>
            <p:nvPr/>
          </p:nvSpPr>
          <p:spPr>
            <a:xfrm rot="-678917" flipH="1">
              <a:off x="-811588" y="3774366"/>
              <a:ext cx="456085" cy="725341"/>
            </a:xfrm>
            <a:custGeom>
              <a:avLst/>
              <a:gdLst/>
              <a:ahLst/>
              <a:cxnLst/>
              <a:rect l="l" t="t" r="r" b="b"/>
              <a:pathLst>
                <a:path w="7907" h="12575" extrusionOk="0">
                  <a:moveTo>
                    <a:pt x="7907" y="11318"/>
                  </a:moveTo>
                  <a:lnTo>
                    <a:pt x="4537" y="12575"/>
                  </a:lnTo>
                  <a:lnTo>
                    <a:pt x="0" y="1864"/>
                  </a:lnTo>
                  <a:lnTo>
                    <a:pt x="5129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23"/>
            <p:cNvSpPr/>
            <p:nvPr/>
          </p:nvSpPr>
          <p:spPr>
            <a:xfrm rot="-678917" flipH="1">
              <a:off x="-1365999" y="3720116"/>
              <a:ext cx="448010" cy="739646"/>
            </a:xfrm>
            <a:custGeom>
              <a:avLst/>
              <a:gdLst/>
              <a:ahLst/>
              <a:cxnLst/>
              <a:rect l="l" t="t" r="r" b="b"/>
              <a:pathLst>
                <a:path w="7767" h="12823" extrusionOk="0">
                  <a:moveTo>
                    <a:pt x="3128" y="12822"/>
                  </a:moveTo>
                  <a:lnTo>
                    <a:pt x="7767" y="11318"/>
                  </a:lnTo>
                  <a:lnTo>
                    <a:pt x="5316" y="1"/>
                  </a:lnTo>
                  <a:lnTo>
                    <a:pt x="1" y="1667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04" name="Google Shape;1904;p23"/>
            <p:cNvGrpSpPr/>
            <p:nvPr/>
          </p:nvGrpSpPr>
          <p:grpSpPr>
            <a:xfrm>
              <a:off x="-907672" y="4691546"/>
              <a:ext cx="513922" cy="671267"/>
              <a:chOff x="-907672" y="4691546"/>
              <a:chExt cx="513922" cy="671267"/>
            </a:xfrm>
          </p:grpSpPr>
          <p:sp>
            <p:nvSpPr>
              <p:cNvPr id="1905" name="Google Shape;1905;p23"/>
              <p:cNvSpPr/>
              <p:nvPr/>
            </p:nvSpPr>
            <p:spPr>
              <a:xfrm rot="-678917" flipH="1">
                <a:off x="-764233" y="4755195"/>
                <a:ext cx="316439" cy="582234"/>
              </a:xfrm>
              <a:custGeom>
                <a:avLst/>
                <a:gdLst/>
                <a:ahLst/>
                <a:cxnLst/>
                <a:rect l="l" t="t" r="r" b="b"/>
                <a:pathLst>
                  <a:path w="5486" h="10094" extrusionOk="0">
                    <a:moveTo>
                      <a:pt x="1565" y="1"/>
                    </a:moveTo>
                    <a:lnTo>
                      <a:pt x="0" y="517"/>
                    </a:lnTo>
                    <a:lnTo>
                      <a:pt x="2581" y="10093"/>
                    </a:lnTo>
                    <a:lnTo>
                      <a:pt x="5485" y="9266"/>
                    </a:lnTo>
                    <a:lnTo>
                      <a:pt x="1565" y="1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6" name="Google Shape;1906;p23"/>
              <p:cNvSpPr/>
              <p:nvPr/>
            </p:nvSpPr>
            <p:spPr>
              <a:xfrm rot="-678917" flipH="1">
                <a:off x="-852345" y="4715858"/>
                <a:ext cx="306691" cy="594347"/>
              </a:xfrm>
              <a:custGeom>
                <a:avLst/>
                <a:gdLst/>
                <a:ahLst/>
                <a:cxnLst/>
                <a:rect l="l" t="t" r="r" b="b"/>
                <a:pathLst>
                  <a:path w="5317" h="10304" extrusionOk="0">
                    <a:moveTo>
                      <a:pt x="3082" y="0"/>
                    </a:moveTo>
                    <a:lnTo>
                      <a:pt x="1" y="958"/>
                    </a:lnTo>
                    <a:lnTo>
                      <a:pt x="1733" y="5049"/>
                    </a:lnTo>
                    <a:lnTo>
                      <a:pt x="1796" y="5204"/>
                    </a:lnTo>
                    <a:lnTo>
                      <a:pt x="1820" y="5255"/>
                    </a:lnTo>
                    <a:lnTo>
                      <a:pt x="1893" y="5432"/>
                    </a:lnTo>
                    <a:lnTo>
                      <a:pt x="3955" y="10304"/>
                    </a:lnTo>
                    <a:lnTo>
                      <a:pt x="5316" y="9925"/>
                    </a:lnTo>
                    <a:lnTo>
                      <a:pt x="4132" y="4658"/>
                    </a:lnTo>
                    <a:lnTo>
                      <a:pt x="4120" y="4602"/>
                    </a:lnTo>
                    <a:lnTo>
                      <a:pt x="3082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07" name="Google Shape;1907;p23"/>
            <p:cNvSpPr/>
            <p:nvPr/>
          </p:nvSpPr>
          <p:spPr>
            <a:xfrm rot="-678917" flipH="1">
              <a:off x="-331980" y="3458242"/>
              <a:ext cx="66391" cy="23303"/>
            </a:xfrm>
            <a:custGeom>
              <a:avLst/>
              <a:gdLst/>
              <a:ahLst/>
              <a:cxnLst/>
              <a:rect l="l" t="t" r="r" b="b"/>
              <a:pathLst>
                <a:path w="1151" h="404" extrusionOk="0">
                  <a:moveTo>
                    <a:pt x="1151" y="54"/>
                  </a:moveTo>
                  <a:lnTo>
                    <a:pt x="25" y="403"/>
                  </a:lnTo>
                  <a:lnTo>
                    <a:pt x="23" y="403"/>
                  </a:lnTo>
                  <a:lnTo>
                    <a:pt x="18" y="377"/>
                  </a:lnTo>
                  <a:lnTo>
                    <a:pt x="1" y="352"/>
                  </a:lnTo>
                  <a:cubicBezTo>
                    <a:pt x="6" y="352"/>
                    <a:pt x="6" y="348"/>
                    <a:pt x="8" y="348"/>
                  </a:cubicBezTo>
                  <a:lnTo>
                    <a:pt x="1129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23"/>
            <p:cNvSpPr/>
            <p:nvPr/>
          </p:nvSpPr>
          <p:spPr>
            <a:xfrm rot="-678917" flipH="1">
              <a:off x="-339831" y="3496684"/>
              <a:ext cx="73082" cy="24284"/>
            </a:xfrm>
            <a:custGeom>
              <a:avLst/>
              <a:gdLst/>
              <a:ahLst/>
              <a:cxnLst/>
              <a:rect l="l" t="t" r="r" b="b"/>
              <a:pathLst>
                <a:path w="1267" h="421" extrusionOk="0">
                  <a:moveTo>
                    <a:pt x="1267" y="49"/>
                  </a:moveTo>
                  <a:cubicBezTo>
                    <a:pt x="1010" y="127"/>
                    <a:pt x="401" y="304"/>
                    <a:pt x="12" y="420"/>
                  </a:cubicBezTo>
                  <a:lnTo>
                    <a:pt x="0" y="365"/>
                  </a:lnTo>
                  <a:cubicBezTo>
                    <a:pt x="405" y="243"/>
                    <a:pt x="985" y="73"/>
                    <a:pt x="124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23"/>
            <p:cNvSpPr/>
            <p:nvPr/>
          </p:nvSpPr>
          <p:spPr>
            <a:xfrm rot="-678917" flipH="1">
              <a:off x="-292665" y="3471815"/>
              <a:ext cx="20592" cy="38531"/>
            </a:xfrm>
            <a:custGeom>
              <a:avLst/>
              <a:gdLst/>
              <a:ahLst/>
              <a:cxnLst/>
              <a:rect l="l" t="t" r="r" b="b"/>
              <a:pathLst>
                <a:path w="357" h="668" extrusionOk="0">
                  <a:moveTo>
                    <a:pt x="328" y="668"/>
                  </a:moveTo>
                  <a:cubicBezTo>
                    <a:pt x="318" y="668"/>
                    <a:pt x="306" y="663"/>
                    <a:pt x="303" y="653"/>
                  </a:cubicBezTo>
                  <a:lnTo>
                    <a:pt x="5" y="44"/>
                  </a:lnTo>
                  <a:cubicBezTo>
                    <a:pt x="0" y="27"/>
                    <a:pt x="5" y="13"/>
                    <a:pt x="17" y="8"/>
                  </a:cubicBezTo>
                  <a:cubicBezTo>
                    <a:pt x="32" y="0"/>
                    <a:pt x="49" y="8"/>
                    <a:pt x="54" y="20"/>
                  </a:cubicBezTo>
                  <a:lnTo>
                    <a:pt x="352" y="629"/>
                  </a:lnTo>
                  <a:cubicBezTo>
                    <a:pt x="357" y="643"/>
                    <a:pt x="352" y="658"/>
                    <a:pt x="340" y="665"/>
                  </a:cubicBezTo>
                  <a:cubicBezTo>
                    <a:pt x="333" y="668"/>
                    <a:pt x="330" y="668"/>
                    <a:pt x="328" y="66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23"/>
            <p:cNvSpPr/>
            <p:nvPr/>
          </p:nvSpPr>
          <p:spPr>
            <a:xfrm rot="-678917" flipH="1">
              <a:off x="-1477379" y="4634024"/>
              <a:ext cx="441838" cy="712190"/>
            </a:xfrm>
            <a:custGeom>
              <a:avLst/>
              <a:gdLst/>
              <a:ahLst/>
              <a:cxnLst/>
              <a:rect l="l" t="t" r="r" b="b"/>
              <a:pathLst>
                <a:path w="7660" h="12347" extrusionOk="0">
                  <a:moveTo>
                    <a:pt x="5166" y="0"/>
                  </a:moveTo>
                  <a:lnTo>
                    <a:pt x="1730" y="1068"/>
                  </a:lnTo>
                  <a:lnTo>
                    <a:pt x="1745" y="1099"/>
                  </a:lnTo>
                  <a:lnTo>
                    <a:pt x="1" y="1674"/>
                  </a:lnTo>
                  <a:lnTo>
                    <a:pt x="2880" y="12347"/>
                  </a:lnTo>
                  <a:lnTo>
                    <a:pt x="6114" y="11425"/>
                  </a:lnTo>
                  <a:lnTo>
                    <a:pt x="6114" y="11425"/>
                  </a:lnTo>
                  <a:lnTo>
                    <a:pt x="6139" y="11483"/>
                  </a:lnTo>
                  <a:lnTo>
                    <a:pt x="7660" y="11061"/>
                  </a:lnTo>
                  <a:lnTo>
                    <a:pt x="6333" y="5190"/>
                  </a:lnTo>
                  <a:lnTo>
                    <a:pt x="6321" y="5129"/>
                  </a:lnTo>
                  <a:lnTo>
                    <a:pt x="5166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23"/>
            <p:cNvSpPr/>
            <p:nvPr/>
          </p:nvSpPr>
          <p:spPr>
            <a:xfrm rot="-678917" flipH="1">
              <a:off x="-1935958" y="3325751"/>
              <a:ext cx="614535" cy="2275638"/>
            </a:xfrm>
            <a:custGeom>
              <a:avLst/>
              <a:gdLst/>
              <a:ahLst/>
              <a:cxnLst/>
              <a:rect l="l" t="t" r="r" b="b"/>
              <a:pathLst>
                <a:path w="10654" h="39452" extrusionOk="0">
                  <a:moveTo>
                    <a:pt x="65" y="1"/>
                  </a:moveTo>
                  <a:cubicBezTo>
                    <a:pt x="59" y="1"/>
                    <a:pt x="54" y="2"/>
                    <a:pt x="49" y="3"/>
                  </a:cubicBezTo>
                  <a:cubicBezTo>
                    <a:pt x="17" y="13"/>
                    <a:pt x="0" y="42"/>
                    <a:pt x="10" y="74"/>
                  </a:cubicBezTo>
                  <a:lnTo>
                    <a:pt x="10535" y="39410"/>
                  </a:lnTo>
                  <a:cubicBezTo>
                    <a:pt x="10542" y="39435"/>
                    <a:pt x="10566" y="39452"/>
                    <a:pt x="10590" y="39452"/>
                  </a:cubicBezTo>
                  <a:cubicBezTo>
                    <a:pt x="10593" y="39452"/>
                    <a:pt x="10600" y="39452"/>
                    <a:pt x="10605" y="39449"/>
                  </a:cubicBezTo>
                  <a:cubicBezTo>
                    <a:pt x="10636" y="39440"/>
                    <a:pt x="10653" y="39410"/>
                    <a:pt x="10644" y="39379"/>
                  </a:cubicBezTo>
                  <a:lnTo>
                    <a:pt x="119" y="42"/>
                  </a:lnTo>
                  <a:cubicBezTo>
                    <a:pt x="111" y="18"/>
                    <a:pt x="89" y="1"/>
                    <a:pt x="6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23"/>
            <p:cNvSpPr/>
            <p:nvPr/>
          </p:nvSpPr>
          <p:spPr>
            <a:xfrm rot="-678917" flipH="1">
              <a:off x="-852707" y="4732177"/>
              <a:ext cx="132609" cy="595385"/>
            </a:xfrm>
            <a:custGeom>
              <a:avLst/>
              <a:gdLst/>
              <a:ahLst/>
              <a:cxnLst/>
              <a:rect l="l" t="t" r="r" b="b"/>
              <a:pathLst>
                <a:path w="2299" h="10322" extrusionOk="0">
                  <a:moveTo>
                    <a:pt x="29" y="0"/>
                  </a:moveTo>
                  <a:cubicBezTo>
                    <a:pt x="28" y="0"/>
                    <a:pt x="26" y="1"/>
                    <a:pt x="25" y="1"/>
                  </a:cubicBezTo>
                  <a:cubicBezTo>
                    <a:pt x="8" y="6"/>
                    <a:pt x="1" y="20"/>
                    <a:pt x="3" y="35"/>
                  </a:cubicBezTo>
                  <a:lnTo>
                    <a:pt x="2235" y="9928"/>
                  </a:lnTo>
                  <a:lnTo>
                    <a:pt x="913" y="10268"/>
                  </a:lnTo>
                  <a:cubicBezTo>
                    <a:pt x="898" y="10270"/>
                    <a:pt x="889" y="10285"/>
                    <a:pt x="891" y="10299"/>
                  </a:cubicBezTo>
                  <a:cubicBezTo>
                    <a:pt x="894" y="10312"/>
                    <a:pt x="906" y="10321"/>
                    <a:pt x="918" y="10321"/>
                  </a:cubicBezTo>
                  <a:lnTo>
                    <a:pt x="925" y="10321"/>
                  </a:lnTo>
                  <a:lnTo>
                    <a:pt x="2274" y="9977"/>
                  </a:lnTo>
                  <a:cubicBezTo>
                    <a:pt x="2289" y="9972"/>
                    <a:pt x="2298" y="9957"/>
                    <a:pt x="2296" y="9943"/>
                  </a:cubicBezTo>
                  <a:lnTo>
                    <a:pt x="57" y="23"/>
                  </a:lnTo>
                  <a:cubicBezTo>
                    <a:pt x="54" y="10"/>
                    <a:pt x="42" y="0"/>
                    <a:pt x="2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23"/>
            <p:cNvSpPr/>
            <p:nvPr/>
          </p:nvSpPr>
          <p:spPr>
            <a:xfrm rot="-678917" flipH="1">
              <a:off x="-804156" y="5305565"/>
              <a:ext cx="81215" cy="54336"/>
            </a:xfrm>
            <a:custGeom>
              <a:avLst/>
              <a:gdLst/>
              <a:ahLst/>
              <a:cxnLst/>
              <a:rect l="l" t="t" r="r" b="b"/>
              <a:pathLst>
                <a:path w="1408" h="942" extrusionOk="0">
                  <a:moveTo>
                    <a:pt x="1183" y="0"/>
                  </a:moveTo>
                  <a:cubicBezTo>
                    <a:pt x="1179" y="0"/>
                    <a:pt x="1176" y="1"/>
                    <a:pt x="1172" y="3"/>
                  </a:cubicBezTo>
                  <a:cubicBezTo>
                    <a:pt x="1158" y="7"/>
                    <a:pt x="1148" y="24"/>
                    <a:pt x="1153" y="39"/>
                  </a:cubicBezTo>
                  <a:lnTo>
                    <a:pt x="1342" y="565"/>
                  </a:lnTo>
                  <a:lnTo>
                    <a:pt x="25" y="888"/>
                  </a:lnTo>
                  <a:cubicBezTo>
                    <a:pt x="10" y="891"/>
                    <a:pt x="1" y="905"/>
                    <a:pt x="5" y="922"/>
                  </a:cubicBezTo>
                  <a:cubicBezTo>
                    <a:pt x="8" y="934"/>
                    <a:pt x="20" y="941"/>
                    <a:pt x="32" y="941"/>
                  </a:cubicBezTo>
                  <a:lnTo>
                    <a:pt x="42" y="941"/>
                  </a:lnTo>
                  <a:lnTo>
                    <a:pt x="1383" y="614"/>
                  </a:lnTo>
                  <a:cubicBezTo>
                    <a:pt x="1393" y="612"/>
                    <a:pt x="1400" y="607"/>
                    <a:pt x="1403" y="599"/>
                  </a:cubicBezTo>
                  <a:cubicBezTo>
                    <a:pt x="1408" y="595"/>
                    <a:pt x="1408" y="585"/>
                    <a:pt x="1405" y="578"/>
                  </a:cubicBezTo>
                  <a:lnTo>
                    <a:pt x="1209" y="20"/>
                  </a:lnTo>
                  <a:cubicBezTo>
                    <a:pt x="1203" y="8"/>
                    <a:pt x="1193" y="0"/>
                    <a:pt x="118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23"/>
            <p:cNvSpPr/>
            <p:nvPr/>
          </p:nvSpPr>
          <p:spPr>
            <a:xfrm rot="-678917" flipH="1">
              <a:off x="-762643" y="4783368"/>
              <a:ext cx="321111" cy="554259"/>
            </a:xfrm>
            <a:custGeom>
              <a:avLst/>
              <a:gdLst/>
              <a:ahLst/>
              <a:cxnLst/>
              <a:rect l="l" t="t" r="r" b="b"/>
              <a:pathLst>
                <a:path w="5567" h="9609" extrusionOk="0">
                  <a:moveTo>
                    <a:pt x="30" y="1"/>
                  </a:moveTo>
                  <a:cubicBezTo>
                    <a:pt x="29" y="1"/>
                    <a:pt x="27" y="1"/>
                    <a:pt x="25" y="1"/>
                  </a:cubicBezTo>
                  <a:cubicBezTo>
                    <a:pt x="10" y="6"/>
                    <a:pt x="1" y="20"/>
                    <a:pt x="3" y="35"/>
                  </a:cubicBezTo>
                  <a:lnTo>
                    <a:pt x="2589" y="9572"/>
                  </a:lnTo>
                  <a:lnTo>
                    <a:pt x="2592" y="9589"/>
                  </a:lnTo>
                  <a:cubicBezTo>
                    <a:pt x="2594" y="9601"/>
                    <a:pt x="2606" y="9608"/>
                    <a:pt x="2619" y="9608"/>
                  </a:cubicBezTo>
                  <a:lnTo>
                    <a:pt x="2626" y="9608"/>
                  </a:lnTo>
                  <a:lnTo>
                    <a:pt x="2633" y="9606"/>
                  </a:lnTo>
                  <a:lnTo>
                    <a:pt x="5566" y="8820"/>
                  </a:lnTo>
                  <a:lnTo>
                    <a:pt x="5544" y="8771"/>
                  </a:lnTo>
                  <a:lnTo>
                    <a:pt x="2638" y="9548"/>
                  </a:lnTo>
                  <a:lnTo>
                    <a:pt x="59" y="23"/>
                  </a:lnTo>
                  <a:cubicBezTo>
                    <a:pt x="57" y="10"/>
                    <a:pt x="45" y="1"/>
                    <a:pt x="3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23"/>
            <p:cNvSpPr/>
            <p:nvPr/>
          </p:nvSpPr>
          <p:spPr>
            <a:xfrm rot="-678917" flipH="1">
              <a:off x="-717997" y="5327158"/>
              <a:ext cx="215555" cy="57566"/>
            </a:xfrm>
            <a:custGeom>
              <a:avLst/>
              <a:gdLst/>
              <a:ahLst/>
              <a:cxnLst/>
              <a:rect l="l" t="t" r="r" b="b"/>
              <a:pathLst>
                <a:path w="3737" h="998" extrusionOk="0">
                  <a:moveTo>
                    <a:pt x="3717" y="0"/>
                  </a:moveTo>
                  <a:lnTo>
                    <a:pt x="100" y="924"/>
                  </a:lnTo>
                  <a:lnTo>
                    <a:pt x="582" y="303"/>
                  </a:lnTo>
                  <a:lnTo>
                    <a:pt x="587" y="294"/>
                  </a:lnTo>
                  <a:cubicBezTo>
                    <a:pt x="597" y="282"/>
                    <a:pt x="594" y="265"/>
                    <a:pt x="582" y="255"/>
                  </a:cubicBezTo>
                  <a:cubicBezTo>
                    <a:pt x="577" y="251"/>
                    <a:pt x="571" y="249"/>
                    <a:pt x="565" y="249"/>
                  </a:cubicBezTo>
                  <a:cubicBezTo>
                    <a:pt x="556" y="249"/>
                    <a:pt x="547" y="253"/>
                    <a:pt x="541" y="260"/>
                  </a:cubicBezTo>
                  <a:lnTo>
                    <a:pt x="534" y="269"/>
                  </a:lnTo>
                  <a:lnTo>
                    <a:pt x="5" y="951"/>
                  </a:lnTo>
                  <a:cubicBezTo>
                    <a:pt x="0" y="961"/>
                    <a:pt x="0" y="975"/>
                    <a:pt x="5" y="985"/>
                  </a:cubicBezTo>
                  <a:cubicBezTo>
                    <a:pt x="7" y="995"/>
                    <a:pt x="17" y="997"/>
                    <a:pt x="27" y="997"/>
                  </a:cubicBezTo>
                  <a:lnTo>
                    <a:pt x="34" y="997"/>
                  </a:lnTo>
                  <a:lnTo>
                    <a:pt x="3736" y="51"/>
                  </a:lnTo>
                  <a:lnTo>
                    <a:pt x="3717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23"/>
            <p:cNvSpPr/>
            <p:nvPr/>
          </p:nvSpPr>
          <p:spPr>
            <a:xfrm rot="-678917" flipH="1">
              <a:off x="-578575" y="4769929"/>
              <a:ext cx="157931" cy="566775"/>
            </a:xfrm>
            <a:custGeom>
              <a:avLst/>
              <a:gdLst/>
              <a:ahLst/>
              <a:cxnLst/>
              <a:rect l="l" t="t" r="r" b="b"/>
              <a:pathLst>
                <a:path w="2738" h="9826" extrusionOk="0">
                  <a:moveTo>
                    <a:pt x="32" y="0"/>
                  </a:moveTo>
                  <a:cubicBezTo>
                    <a:pt x="29" y="0"/>
                    <a:pt x="26" y="1"/>
                    <a:pt x="23" y="2"/>
                  </a:cubicBezTo>
                  <a:cubicBezTo>
                    <a:pt x="11" y="4"/>
                    <a:pt x="1" y="21"/>
                    <a:pt x="6" y="36"/>
                  </a:cubicBezTo>
                  <a:lnTo>
                    <a:pt x="2682" y="9803"/>
                  </a:lnTo>
                  <a:cubicBezTo>
                    <a:pt x="2687" y="9815"/>
                    <a:pt x="2699" y="9825"/>
                    <a:pt x="2711" y="9825"/>
                  </a:cubicBezTo>
                  <a:cubicBezTo>
                    <a:pt x="2713" y="9825"/>
                    <a:pt x="2716" y="9825"/>
                    <a:pt x="2716" y="9818"/>
                  </a:cubicBezTo>
                  <a:cubicBezTo>
                    <a:pt x="2728" y="9815"/>
                    <a:pt x="2738" y="9801"/>
                    <a:pt x="2735" y="9786"/>
                  </a:cubicBezTo>
                  <a:lnTo>
                    <a:pt x="57" y="21"/>
                  </a:lnTo>
                  <a:cubicBezTo>
                    <a:pt x="55" y="8"/>
                    <a:pt x="44" y="0"/>
                    <a:pt x="3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23"/>
            <p:cNvSpPr/>
            <p:nvPr/>
          </p:nvSpPr>
          <p:spPr>
            <a:xfrm rot="-678917" flipH="1">
              <a:off x="-695626" y="5001586"/>
              <a:ext cx="79715" cy="316612"/>
            </a:xfrm>
            <a:custGeom>
              <a:avLst/>
              <a:gdLst/>
              <a:ahLst/>
              <a:cxnLst/>
              <a:rect l="l" t="t" r="r" b="b"/>
              <a:pathLst>
                <a:path w="1382" h="5489" extrusionOk="0">
                  <a:moveTo>
                    <a:pt x="1" y="0"/>
                  </a:moveTo>
                  <a:lnTo>
                    <a:pt x="1" y="0"/>
                  </a:lnTo>
                  <a:cubicBezTo>
                    <a:pt x="23" y="66"/>
                    <a:pt x="947" y="3819"/>
                    <a:pt x="1323" y="5466"/>
                  </a:cubicBezTo>
                  <a:cubicBezTo>
                    <a:pt x="1326" y="5478"/>
                    <a:pt x="1338" y="5488"/>
                    <a:pt x="1350" y="5488"/>
                  </a:cubicBezTo>
                  <a:lnTo>
                    <a:pt x="1357" y="5488"/>
                  </a:lnTo>
                  <a:cubicBezTo>
                    <a:pt x="1372" y="5483"/>
                    <a:pt x="1381" y="5469"/>
                    <a:pt x="1377" y="5454"/>
                  </a:cubicBezTo>
                  <a:cubicBezTo>
                    <a:pt x="1192" y="4651"/>
                    <a:pt x="151" y="359"/>
                    <a:pt x="151" y="359"/>
                  </a:cubicBez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23"/>
            <p:cNvSpPr/>
            <p:nvPr/>
          </p:nvSpPr>
          <p:spPr>
            <a:xfrm rot="-678917" flipH="1">
              <a:off x="-648562" y="4993420"/>
              <a:ext cx="130590" cy="36281"/>
            </a:xfrm>
            <a:custGeom>
              <a:avLst/>
              <a:gdLst/>
              <a:ahLst/>
              <a:cxnLst/>
              <a:rect l="l" t="t" r="r" b="b"/>
              <a:pathLst>
                <a:path w="2264" h="629" extrusionOk="0">
                  <a:moveTo>
                    <a:pt x="2232" y="0"/>
                  </a:moveTo>
                  <a:cubicBezTo>
                    <a:pt x="2230" y="0"/>
                    <a:pt x="2229" y="0"/>
                    <a:pt x="2227" y="1"/>
                  </a:cubicBezTo>
                  <a:lnTo>
                    <a:pt x="25" y="573"/>
                  </a:lnTo>
                  <a:cubicBezTo>
                    <a:pt x="10" y="578"/>
                    <a:pt x="0" y="593"/>
                    <a:pt x="5" y="607"/>
                  </a:cubicBezTo>
                  <a:cubicBezTo>
                    <a:pt x="8" y="619"/>
                    <a:pt x="20" y="629"/>
                    <a:pt x="32" y="629"/>
                  </a:cubicBezTo>
                  <a:lnTo>
                    <a:pt x="37" y="629"/>
                  </a:lnTo>
                  <a:lnTo>
                    <a:pt x="2240" y="56"/>
                  </a:lnTo>
                  <a:cubicBezTo>
                    <a:pt x="2254" y="51"/>
                    <a:pt x="2264" y="37"/>
                    <a:pt x="2261" y="22"/>
                  </a:cubicBezTo>
                  <a:cubicBezTo>
                    <a:pt x="2257" y="9"/>
                    <a:pt x="2245" y="0"/>
                    <a:pt x="223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23"/>
            <p:cNvSpPr/>
            <p:nvPr/>
          </p:nvSpPr>
          <p:spPr>
            <a:xfrm rot="-678917" flipH="1">
              <a:off x="-787608" y="4985175"/>
              <a:ext cx="136070" cy="37723"/>
            </a:xfrm>
            <a:custGeom>
              <a:avLst/>
              <a:gdLst/>
              <a:ahLst/>
              <a:cxnLst/>
              <a:rect l="l" t="t" r="r" b="b"/>
              <a:pathLst>
                <a:path w="2359" h="654" extrusionOk="0">
                  <a:moveTo>
                    <a:pt x="2328" y="0"/>
                  </a:moveTo>
                  <a:cubicBezTo>
                    <a:pt x="2327" y="0"/>
                    <a:pt x="2326" y="0"/>
                    <a:pt x="2325" y="0"/>
                  </a:cubicBezTo>
                  <a:lnTo>
                    <a:pt x="2320" y="0"/>
                  </a:lnTo>
                  <a:lnTo>
                    <a:pt x="0" y="602"/>
                  </a:lnTo>
                  <a:lnTo>
                    <a:pt x="22" y="653"/>
                  </a:lnTo>
                  <a:lnTo>
                    <a:pt x="2334" y="56"/>
                  </a:lnTo>
                  <a:cubicBezTo>
                    <a:pt x="2349" y="54"/>
                    <a:pt x="2359" y="34"/>
                    <a:pt x="2354" y="22"/>
                  </a:cubicBezTo>
                  <a:cubicBezTo>
                    <a:pt x="2352" y="9"/>
                    <a:pt x="2340" y="0"/>
                    <a:pt x="232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23"/>
            <p:cNvSpPr/>
            <p:nvPr/>
          </p:nvSpPr>
          <p:spPr>
            <a:xfrm rot="-678917" flipH="1">
              <a:off x="-679694" y="4746587"/>
              <a:ext cx="75908" cy="268852"/>
            </a:xfrm>
            <a:custGeom>
              <a:avLst/>
              <a:gdLst/>
              <a:ahLst/>
              <a:cxnLst/>
              <a:rect l="l" t="t" r="r" b="b"/>
              <a:pathLst>
                <a:path w="1316" h="4661" extrusionOk="0">
                  <a:moveTo>
                    <a:pt x="33" y="1"/>
                  </a:moveTo>
                  <a:cubicBezTo>
                    <a:pt x="30" y="1"/>
                    <a:pt x="27" y="1"/>
                    <a:pt x="24" y="2"/>
                  </a:cubicBezTo>
                  <a:cubicBezTo>
                    <a:pt x="7" y="5"/>
                    <a:pt x="0" y="19"/>
                    <a:pt x="3" y="34"/>
                  </a:cubicBezTo>
                  <a:lnTo>
                    <a:pt x="1155" y="4277"/>
                  </a:lnTo>
                  <a:lnTo>
                    <a:pt x="1315" y="4660"/>
                  </a:lnTo>
                  <a:lnTo>
                    <a:pt x="56" y="19"/>
                  </a:lnTo>
                  <a:cubicBezTo>
                    <a:pt x="54" y="8"/>
                    <a:pt x="44" y="1"/>
                    <a:pt x="3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21" name="Google Shape;1921;p23"/>
            <p:cNvGrpSpPr/>
            <p:nvPr/>
          </p:nvGrpSpPr>
          <p:grpSpPr>
            <a:xfrm rot="-678859" flipH="1">
              <a:off x="-1650365" y="3241271"/>
              <a:ext cx="1505393" cy="2212400"/>
              <a:chOff x="-1140441" y="200517"/>
              <a:chExt cx="1470109" cy="2160545"/>
            </a:xfrm>
          </p:grpSpPr>
          <p:sp>
            <p:nvSpPr>
              <p:cNvPr id="1922" name="Google Shape;1922;p23"/>
              <p:cNvSpPr/>
              <p:nvPr/>
            </p:nvSpPr>
            <p:spPr>
              <a:xfrm>
                <a:off x="-926552" y="1635045"/>
                <a:ext cx="273933" cy="97789"/>
              </a:xfrm>
              <a:custGeom>
                <a:avLst/>
                <a:gdLst/>
                <a:ahLst/>
                <a:cxnLst/>
                <a:rect l="l" t="t" r="r" b="b"/>
                <a:pathLst>
                  <a:path w="4863" h="1736" extrusionOk="0">
                    <a:moveTo>
                      <a:pt x="4840" y="1"/>
                    </a:moveTo>
                    <a:lnTo>
                      <a:pt x="0" y="1680"/>
                    </a:lnTo>
                    <a:lnTo>
                      <a:pt x="12" y="1736"/>
                    </a:lnTo>
                    <a:lnTo>
                      <a:pt x="4862" y="52"/>
                    </a:lnTo>
                    <a:lnTo>
                      <a:pt x="4840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3" name="Google Shape;1923;p23"/>
              <p:cNvSpPr/>
              <p:nvPr/>
            </p:nvSpPr>
            <p:spPr>
              <a:xfrm>
                <a:off x="-653910" y="1293566"/>
                <a:ext cx="983578" cy="344402"/>
              </a:xfrm>
              <a:custGeom>
                <a:avLst/>
                <a:gdLst/>
                <a:ahLst/>
                <a:cxnLst/>
                <a:rect l="l" t="t" r="r" b="b"/>
                <a:pathLst>
                  <a:path w="17461" h="6114" extrusionOk="0">
                    <a:moveTo>
                      <a:pt x="17441" y="0"/>
                    </a:moveTo>
                    <a:lnTo>
                      <a:pt x="0" y="6063"/>
                    </a:lnTo>
                    <a:lnTo>
                      <a:pt x="22" y="6114"/>
                    </a:lnTo>
                    <a:lnTo>
                      <a:pt x="11859" y="2002"/>
                    </a:lnTo>
                    <a:lnTo>
                      <a:pt x="17461" y="97"/>
                    </a:lnTo>
                    <a:lnTo>
                      <a:pt x="17441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4" name="Google Shape;1924;p23"/>
              <p:cNvSpPr/>
              <p:nvPr/>
            </p:nvSpPr>
            <p:spPr>
              <a:xfrm>
                <a:off x="-953197" y="1517651"/>
                <a:ext cx="250781" cy="91649"/>
              </a:xfrm>
              <a:custGeom>
                <a:avLst/>
                <a:gdLst/>
                <a:ahLst/>
                <a:cxnLst/>
                <a:rect l="l" t="t" r="r" b="b"/>
                <a:pathLst>
                  <a:path w="4452" h="1627" extrusionOk="0">
                    <a:moveTo>
                      <a:pt x="4433" y="1"/>
                    </a:moveTo>
                    <a:lnTo>
                      <a:pt x="0" y="1571"/>
                    </a:lnTo>
                    <a:lnTo>
                      <a:pt x="12" y="1626"/>
                    </a:lnTo>
                    <a:lnTo>
                      <a:pt x="4452" y="52"/>
                    </a:lnTo>
                    <a:lnTo>
                      <a:pt x="4433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5" name="Google Shape;1925;p23"/>
              <p:cNvSpPr/>
              <p:nvPr/>
            </p:nvSpPr>
            <p:spPr>
              <a:xfrm>
                <a:off x="-703537" y="1364600"/>
                <a:ext cx="432051" cy="155978"/>
              </a:xfrm>
              <a:custGeom>
                <a:avLst/>
                <a:gdLst/>
                <a:ahLst/>
                <a:cxnLst/>
                <a:rect l="l" t="t" r="r" b="b"/>
                <a:pathLst>
                  <a:path w="7670" h="2769" extrusionOk="0">
                    <a:moveTo>
                      <a:pt x="7669" y="1"/>
                    </a:moveTo>
                    <a:lnTo>
                      <a:pt x="7585" y="30"/>
                    </a:lnTo>
                    <a:lnTo>
                      <a:pt x="1" y="2718"/>
                    </a:lnTo>
                    <a:lnTo>
                      <a:pt x="20" y="2769"/>
                    </a:lnTo>
                    <a:lnTo>
                      <a:pt x="7536" y="107"/>
                    </a:lnTo>
                    <a:lnTo>
                      <a:pt x="7621" y="76"/>
                    </a:lnTo>
                    <a:lnTo>
                      <a:pt x="7669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6" name="Google Shape;1926;p23"/>
              <p:cNvSpPr/>
              <p:nvPr/>
            </p:nvSpPr>
            <p:spPr>
              <a:xfrm>
                <a:off x="-655318" y="1571166"/>
                <a:ext cx="212589" cy="150457"/>
              </a:xfrm>
              <a:custGeom>
                <a:avLst/>
                <a:gdLst/>
                <a:ahLst/>
                <a:cxnLst/>
                <a:rect l="l" t="t" r="r" b="b"/>
                <a:pathLst>
                  <a:path w="3774" h="2671" extrusionOk="0">
                    <a:moveTo>
                      <a:pt x="3278" y="0"/>
                    </a:moveTo>
                    <a:cubicBezTo>
                      <a:pt x="3276" y="0"/>
                      <a:pt x="3273" y="1"/>
                      <a:pt x="3271" y="2"/>
                    </a:cubicBezTo>
                    <a:lnTo>
                      <a:pt x="25" y="1130"/>
                    </a:lnTo>
                    <a:cubicBezTo>
                      <a:pt x="11" y="1137"/>
                      <a:pt x="1" y="1152"/>
                      <a:pt x="8" y="1166"/>
                    </a:cubicBezTo>
                    <a:cubicBezTo>
                      <a:pt x="12" y="1180"/>
                      <a:pt x="24" y="1187"/>
                      <a:pt x="36" y="1187"/>
                    </a:cubicBezTo>
                    <a:cubicBezTo>
                      <a:pt x="39" y="1187"/>
                      <a:pt x="42" y="1187"/>
                      <a:pt x="45" y="1186"/>
                    </a:cubicBezTo>
                    <a:lnTo>
                      <a:pt x="3262" y="70"/>
                    </a:lnTo>
                    <a:lnTo>
                      <a:pt x="3710" y="1673"/>
                    </a:lnTo>
                    <a:lnTo>
                      <a:pt x="656" y="2617"/>
                    </a:lnTo>
                    <a:cubicBezTo>
                      <a:pt x="641" y="2620"/>
                      <a:pt x="632" y="2634"/>
                      <a:pt x="639" y="2651"/>
                    </a:cubicBezTo>
                    <a:cubicBezTo>
                      <a:pt x="641" y="2661"/>
                      <a:pt x="654" y="2671"/>
                      <a:pt x="666" y="2671"/>
                    </a:cubicBezTo>
                    <a:cubicBezTo>
                      <a:pt x="668" y="2671"/>
                      <a:pt x="673" y="2671"/>
                      <a:pt x="673" y="2668"/>
                    </a:cubicBezTo>
                    <a:lnTo>
                      <a:pt x="3754" y="1717"/>
                    </a:lnTo>
                    <a:cubicBezTo>
                      <a:pt x="3766" y="1712"/>
                      <a:pt x="3774" y="1698"/>
                      <a:pt x="3771" y="1683"/>
                    </a:cubicBezTo>
                    <a:lnTo>
                      <a:pt x="3308" y="24"/>
                    </a:lnTo>
                    <a:cubicBezTo>
                      <a:pt x="3305" y="14"/>
                      <a:pt x="3298" y="9"/>
                      <a:pt x="3293" y="7"/>
                    </a:cubicBezTo>
                    <a:cubicBezTo>
                      <a:pt x="3289" y="2"/>
                      <a:pt x="3283" y="0"/>
                      <a:pt x="3278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7" name="Google Shape;1927;p23"/>
              <p:cNvSpPr/>
              <p:nvPr/>
            </p:nvSpPr>
            <p:spPr>
              <a:xfrm>
                <a:off x="-525588" y="1655156"/>
                <a:ext cx="10139" cy="32840"/>
              </a:xfrm>
              <a:custGeom>
                <a:avLst/>
                <a:gdLst/>
                <a:ahLst/>
                <a:cxnLst/>
                <a:rect l="l" t="t" r="r" b="b"/>
                <a:pathLst>
                  <a:path w="180" h="583" extrusionOk="0">
                    <a:moveTo>
                      <a:pt x="29" y="0"/>
                    </a:moveTo>
                    <a:cubicBezTo>
                      <a:pt x="28" y="0"/>
                      <a:pt x="26" y="0"/>
                      <a:pt x="25" y="1"/>
                    </a:cubicBezTo>
                    <a:cubicBezTo>
                      <a:pt x="10" y="3"/>
                      <a:pt x="0" y="20"/>
                      <a:pt x="3" y="34"/>
                    </a:cubicBezTo>
                    <a:lnTo>
                      <a:pt x="122" y="561"/>
                    </a:lnTo>
                    <a:cubicBezTo>
                      <a:pt x="124" y="573"/>
                      <a:pt x="136" y="583"/>
                      <a:pt x="148" y="583"/>
                    </a:cubicBezTo>
                    <a:lnTo>
                      <a:pt x="156" y="583"/>
                    </a:lnTo>
                    <a:cubicBezTo>
                      <a:pt x="170" y="580"/>
                      <a:pt x="180" y="566"/>
                      <a:pt x="177" y="549"/>
                    </a:cubicBezTo>
                    <a:lnTo>
                      <a:pt x="59" y="22"/>
                    </a:lnTo>
                    <a:cubicBezTo>
                      <a:pt x="56" y="9"/>
                      <a:pt x="42" y="0"/>
                      <a:pt x="2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8" name="Google Shape;1928;p23"/>
              <p:cNvSpPr/>
              <p:nvPr/>
            </p:nvSpPr>
            <p:spPr>
              <a:xfrm>
                <a:off x="-692328" y="1707318"/>
                <a:ext cx="18251" cy="34530"/>
              </a:xfrm>
              <a:custGeom>
                <a:avLst/>
                <a:gdLst/>
                <a:ahLst/>
                <a:cxnLst/>
                <a:rect l="l" t="t" r="r" b="b"/>
                <a:pathLst>
                  <a:path w="324" h="613" extrusionOk="0">
                    <a:moveTo>
                      <a:pt x="31" y="1"/>
                    </a:moveTo>
                    <a:cubicBezTo>
                      <a:pt x="28" y="1"/>
                      <a:pt x="24" y="2"/>
                      <a:pt x="20" y="4"/>
                    </a:cubicBezTo>
                    <a:cubicBezTo>
                      <a:pt x="8" y="9"/>
                      <a:pt x="0" y="23"/>
                      <a:pt x="8" y="40"/>
                    </a:cubicBezTo>
                    <a:lnTo>
                      <a:pt x="267" y="598"/>
                    </a:lnTo>
                    <a:cubicBezTo>
                      <a:pt x="270" y="605"/>
                      <a:pt x="282" y="613"/>
                      <a:pt x="292" y="613"/>
                    </a:cubicBezTo>
                    <a:lnTo>
                      <a:pt x="304" y="613"/>
                    </a:lnTo>
                    <a:cubicBezTo>
                      <a:pt x="316" y="605"/>
                      <a:pt x="323" y="591"/>
                      <a:pt x="316" y="576"/>
                    </a:cubicBezTo>
                    <a:lnTo>
                      <a:pt x="56" y="18"/>
                    </a:lnTo>
                    <a:cubicBezTo>
                      <a:pt x="51" y="8"/>
                      <a:pt x="42" y="1"/>
                      <a:pt x="3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9" name="Google Shape;1929;p23"/>
              <p:cNvSpPr/>
              <p:nvPr/>
            </p:nvSpPr>
            <p:spPr>
              <a:xfrm>
                <a:off x="-778007" y="1635214"/>
                <a:ext cx="160878" cy="130855"/>
              </a:xfrm>
              <a:custGeom>
                <a:avLst/>
                <a:gdLst/>
                <a:ahLst/>
                <a:cxnLst/>
                <a:rect l="l" t="t" r="r" b="b"/>
                <a:pathLst>
                  <a:path w="2856" h="2323" extrusionOk="0">
                    <a:moveTo>
                      <a:pt x="2203" y="0"/>
                    </a:moveTo>
                    <a:lnTo>
                      <a:pt x="17" y="757"/>
                    </a:lnTo>
                    <a:cubicBezTo>
                      <a:pt x="12" y="762"/>
                      <a:pt x="5" y="767"/>
                      <a:pt x="3" y="774"/>
                    </a:cubicBezTo>
                    <a:cubicBezTo>
                      <a:pt x="0" y="779"/>
                      <a:pt x="0" y="784"/>
                      <a:pt x="3" y="794"/>
                    </a:cubicBezTo>
                    <a:lnTo>
                      <a:pt x="561" y="2305"/>
                    </a:lnTo>
                    <a:cubicBezTo>
                      <a:pt x="566" y="2317"/>
                      <a:pt x="575" y="2322"/>
                      <a:pt x="587" y="2322"/>
                    </a:cubicBezTo>
                    <a:cubicBezTo>
                      <a:pt x="590" y="2322"/>
                      <a:pt x="595" y="2322"/>
                      <a:pt x="597" y="2320"/>
                    </a:cubicBezTo>
                    <a:cubicBezTo>
                      <a:pt x="619" y="2312"/>
                      <a:pt x="2456" y="1674"/>
                      <a:pt x="2856" y="1534"/>
                    </a:cubicBezTo>
                    <a:lnTo>
                      <a:pt x="2832" y="1483"/>
                    </a:lnTo>
                    <a:cubicBezTo>
                      <a:pt x="2451" y="1616"/>
                      <a:pt x="840" y="2177"/>
                      <a:pt x="602" y="2259"/>
                    </a:cubicBezTo>
                    <a:lnTo>
                      <a:pt x="63" y="801"/>
                    </a:lnTo>
                    <a:lnTo>
                      <a:pt x="2223" y="51"/>
                    </a:lnTo>
                    <a:lnTo>
                      <a:pt x="2225" y="51"/>
                    </a:lnTo>
                    <a:lnTo>
                      <a:pt x="2203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0" name="Google Shape;1930;p23"/>
              <p:cNvSpPr/>
              <p:nvPr/>
            </p:nvSpPr>
            <p:spPr>
              <a:xfrm>
                <a:off x="-233962" y="1373218"/>
                <a:ext cx="526348" cy="845006"/>
              </a:xfrm>
              <a:custGeom>
                <a:avLst/>
                <a:gdLst/>
                <a:ahLst/>
                <a:cxnLst/>
                <a:rect l="l" t="t" r="r" b="b"/>
                <a:pathLst>
                  <a:path w="9344" h="15001" extrusionOk="0">
                    <a:moveTo>
                      <a:pt x="6061" y="68"/>
                    </a:moveTo>
                    <a:lnTo>
                      <a:pt x="6563" y="1854"/>
                    </a:lnTo>
                    <a:lnTo>
                      <a:pt x="5188" y="2279"/>
                    </a:lnTo>
                    <a:lnTo>
                      <a:pt x="5188" y="2266"/>
                    </a:lnTo>
                    <a:lnTo>
                      <a:pt x="5054" y="1679"/>
                    </a:lnTo>
                    <a:cubicBezTo>
                      <a:pt x="5052" y="1662"/>
                      <a:pt x="5039" y="1655"/>
                      <a:pt x="5024" y="1655"/>
                    </a:cubicBezTo>
                    <a:cubicBezTo>
                      <a:pt x="5022" y="1655"/>
                      <a:pt x="5020" y="1655"/>
                      <a:pt x="5018" y="1655"/>
                    </a:cubicBezTo>
                    <a:cubicBezTo>
                      <a:pt x="5001" y="1658"/>
                      <a:pt x="4991" y="1674"/>
                      <a:pt x="4993" y="1691"/>
                    </a:cubicBezTo>
                    <a:lnTo>
                      <a:pt x="5127" y="2279"/>
                    </a:lnTo>
                    <a:cubicBezTo>
                      <a:pt x="5127" y="2286"/>
                      <a:pt x="5134" y="2291"/>
                      <a:pt x="5137" y="2293"/>
                    </a:cubicBezTo>
                    <a:lnTo>
                      <a:pt x="3157" y="2907"/>
                    </a:lnTo>
                    <a:cubicBezTo>
                      <a:pt x="3150" y="2907"/>
                      <a:pt x="3147" y="2909"/>
                      <a:pt x="3145" y="2917"/>
                    </a:cubicBezTo>
                    <a:cubicBezTo>
                      <a:pt x="2951" y="2982"/>
                      <a:pt x="2499" y="3140"/>
                      <a:pt x="2034" y="3300"/>
                    </a:cubicBezTo>
                    <a:lnTo>
                      <a:pt x="1755" y="2701"/>
                    </a:lnTo>
                    <a:cubicBezTo>
                      <a:pt x="1749" y="2690"/>
                      <a:pt x="1739" y="2683"/>
                      <a:pt x="1727" y="2683"/>
                    </a:cubicBezTo>
                    <a:cubicBezTo>
                      <a:pt x="1723" y="2683"/>
                      <a:pt x="1718" y="2684"/>
                      <a:pt x="1713" y="2686"/>
                    </a:cubicBezTo>
                    <a:cubicBezTo>
                      <a:pt x="1699" y="2693"/>
                      <a:pt x="1692" y="2713"/>
                      <a:pt x="1699" y="2727"/>
                    </a:cubicBezTo>
                    <a:lnTo>
                      <a:pt x="1973" y="3322"/>
                    </a:lnTo>
                    <a:cubicBezTo>
                      <a:pt x="1776" y="3392"/>
                      <a:pt x="1580" y="3458"/>
                      <a:pt x="1398" y="3523"/>
                    </a:cubicBezTo>
                    <a:cubicBezTo>
                      <a:pt x="1049" y="3644"/>
                      <a:pt x="765" y="3744"/>
                      <a:pt x="670" y="3778"/>
                    </a:cubicBezTo>
                    <a:lnTo>
                      <a:pt x="71" y="2150"/>
                    </a:lnTo>
                    <a:lnTo>
                      <a:pt x="2478" y="1313"/>
                    </a:lnTo>
                    <a:lnTo>
                      <a:pt x="2480" y="1313"/>
                    </a:lnTo>
                    <a:lnTo>
                      <a:pt x="6061" y="68"/>
                    </a:lnTo>
                    <a:close/>
                    <a:moveTo>
                      <a:pt x="6575" y="1915"/>
                    </a:moveTo>
                    <a:lnTo>
                      <a:pt x="7725" y="7005"/>
                    </a:lnTo>
                    <a:lnTo>
                      <a:pt x="5205" y="7657"/>
                    </a:lnTo>
                    <a:lnTo>
                      <a:pt x="3873" y="2749"/>
                    </a:lnTo>
                    <a:lnTo>
                      <a:pt x="6575" y="1915"/>
                    </a:lnTo>
                    <a:close/>
                    <a:moveTo>
                      <a:pt x="3812" y="2771"/>
                    </a:moveTo>
                    <a:lnTo>
                      <a:pt x="5095" y="7495"/>
                    </a:lnTo>
                    <a:lnTo>
                      <a:pt x="5095" y="7495"/>
                    </a:lnTo>
                    <a:lnTo>
                      <a:pt x="5095" y="7495"/>
                    </a:lnTo>
                    <a:cubicBezTo>
                      <a:pt x="5098" y="7504"/>
                      <a:pt x="5112" y="7565"/>
                      <a:pt x="5141" y="7674"/>
                    </a:cubicBezTo>
                    <a:lnTo>
                      <a:pt x="2723" y="8303"/>
                    </a:lnTo>
                    <a:lnTo>
                      <a:pt x="1444" y="3572"/>
                    </a:lnTo>
                    <a:cubicBezTo>
                      <a:pt x="2080" y="3351"/>
                      <a:pt x="2914" y="3062"/>
                      <a:pt x="3179" y="2968"/>
                    </a:cubicBezTo>
                    <a:lnTo>
                      <a:pt x="3812" y="2771"/>
                    </a:lnTo>
                    <a:close/>
                    <a:moveTo>
                      <a:pt x="7733" y="7068"/>
                    </a:moveTo>
                    <a:lnTo>
                      <a:pt x="9050" y="12910"/>
                    </a:lnTo>
                    <a:lnTo>
                      <a:pt x="7575" y="13288"/>
                    </a:lnTo>
                    <a:cubicBezTo>
                      <a:pt x="7568" y="13291"/>
                      <a:pt x="7560" y="13300"/>
                      <a:pt x="7558" y="13312"/>
                    </a:cubicBezTo>
                    <a:lnTo>
                      <a:pt x="7548" y="13293"/>
                    </a:lnTo>
                    <a:lnTo>
                      <a:pt x="6621" y="13543"/>
                    </a:lnTo>
                    <a:cubicBezTo>
                      <a:pt x="6406" y="12616"/>
                      <a:pt x="5363" y="8309"/>
                      <a:pt x="5270" y="7923"/>
                    </a:cubicBezTo>
                    <a:lnTo>
                      <a:pt x="5270" y="7923"/>
                    </a:lnTo>
                    <a:lnTo>
                      <a:pt x="5270" y="7924"/>
                    </a:lnTo>
                    <a:lnTo>
                      <a:pt x="5267" y="7913"/>
                    </a:lnTo>
                    <a:lnTo>
                      <a:pt x="5267" y="7913"/>
                    </a:lnTo>
                    <a:cubicBezTo>
                      <a:pt x="5264" y="7901"/>
                      <a:pt x="5263" y="7895"/>
                      <a:pt x="5263" y="7895"/>
                    </a:cubicBezTo>
                    <a:lnTo>
                      <a:pt x="5262" y="7893"/>
                    </a:lnTo>
                    <a:lnTo>
                      <a:pt x="5217" y="7720"/>
                    </a:lnTo>
                    <a:lnTo>
                      <a:pt x="7733" y="7068"/>
                    </a:lnTo>
                    <a:close/>
                    <a:moveTo>
                      <a:pt x="5154" y="7735"/>
                    </a:moveTo>
                    <a:cubicBezTo>
                      <a:pt x="5379" y="8652"/>
                      <a:pt x="6192" y="11959"/>
                      <a:pt x="6561" y="13560"/>
                    </a:cubicBezTo>
                    <a:lnTo>
                      <a:pt x="4309" y="14162"/>
                    </a:lnTo>
                    <a:lnTo>
                      <a:pt x="2740" y="8363"/>
                    </a:lnTo>
                    <a:lnTo>
                      <a:pt x="5154" y="7735"/>
                    </a:lnTo>
                    <a:close/>
                    <a:moveTo>
                      <a:pt x="1383" y="3594"/>
                    </a:moveTo>
                    <a:lnTo>
                      <a:pt x="4251" y="14191"/>
                    </a:lnTo>
                    <a:lnTo>
                      <a:pt x="4009" y="14504"/>
                    </a:lnTo>
                    <a:lnTo>
                      <a:pt x="1054" y="3708"/>
                    </a:lnTo>
                    <a:cubicBezTo>
                      <a:pt x="1151" y="3674"/>
                      <a:pt x="1262" y="3635"/>
                      <a:pt x="1383" y="3594"/>
                    </a:cubicBezTo>
                    <a:close/>
                    <a:moveTo>
                      <a:pt x="9074" y="12965"/>
                    </a:moveTo>
                    <a:lnTo>
                      <a:pt x="9273" y="13528"/>
                    </a:lnTo>
                    <a:lnTo>
                      <a:pt x="7805" y="13885"/>
                    </a:lnTo>
                    <a:lnTo>
                      <a:pt x="7803" y="13885"/>
                    </a:lnTo>
                    <a:lnTo>
                      <a:pt x="3773" y="14916"/>
                    </a:lnTo>
                    <a:lnTo>
                      <a:pt x="4025" y="14591"/>
                    </a:lnTo>
                    <a:lnTo>
                      <a:pt x="4309" y="14225"/>
                    </a:lnTo>
                    <a:lnTo>
                      <a:pt x="7575" y="13351"/>
                    </a:lnTo>
                    <a:lnTo>
                      <a:pt x="7570" y="13339"/>
                    </a:lnTo>
                    <a:lnTo>
                      <a:pt x="7570" y="13339"/>
                    </a:lnTo>
                    <a:cubicBezTo>
                      <a:pt x="7575" y="13342"/>
                      <a:pt x="7582" y="13346"/>
                      <a:pt x="7587" y="13346"/>
                    </a:cubicBezTo>
                    <a:lnTo>
                      <a:pt x="7597" y="13346"/>
                    </a:lnTo>
                    <a:lnTo>
                      <a:pt x="9074" y="12965"/>
                    </a:lnTo>
                    <a:close/>
                    <a:moveTo>
                      <a:pt x="6079" y="1"/>
                    </a:moveTo>
                    <a:cubicBezTo>
                      <a:pt x="6076" y="1"/>
                      <a:pt x="6074" y="1"/>
                      <a:pt x="6071" y="3"/>
                    </a:cubicBezTo>
                    <a:lnTo>
                      <a:pt x="2456" y="1257"/>
                    </a:lnTo>
                    <a:cubicBezTo>
                      <a:pt x="2456" y="1257"/>
                      <a:pt x="2453" y="1257"/>
                      <a:pt x="2453" y="1260"/>
                    </a:cubicBezTo>
                    <a:lnTo>
                      <a:pt x="22" y="2104"/>
                    </a:lnTo>
                    <a:cubicBezTo>
                      <a:pt x="13" y="2106"/>
                      <a:pt x="5" y="2114"/>
                      <a:pt x="3" y="2118"/>
                    </a:cubicBezTo>
                    <a:cubicBezTo>
                      <a:pt x="1" y="2126"/>
                      <a:pt x="1" y="2133"/>
                      <a:pt x="3" y="2143"/>
                    </a:cubicBezTo>
                    <a:lnTo>
                      <a:pt x="624" y="3826"/>
                    </a:lnTo>
                    <a:cubicBezTo>
                      <a:pt x="629" y="3839"/>
                      <a:pt x="644" y="3848"/>
                      <a:pt x="656" y="3848"/>
                    </a:cubicBezTo>
                    <a:cubicBezTo>
                      <a:pt x="658" y="3848"/>
                      <a:pt x="660" y="3848"/>
                      <a:pt x="665" y="3843"/>
                    </a:cubicBezTo>
                    <a:cubicBezTo>
                      <a:pt x="670" y="3841"/>
                      <a:pt x="796" y="3800"/>
                      <a:pt x="998" y="3729"/>
                    </a:cubicBezTo>
                    <a:lnTo>
                      <a:pt x="3965" y="14564"/>
                    </a:lnTo>
                    <a:lnTo>
                      <a:pt x="3664" y="14950"/>
                    </a:lnTo>
                    <a:cubicBezTo>
                      <a:pt x="3654" y="14960"/>
                      <a:pt x="3654" y="14974"/>
                      <a:pt x="3664" y="14986"/>
                    </a:cubicBezTo>
                    <a:cubicBezTo>
                      <a:pt x="3669" y="14996"/>
                      <a:pt x="3679" y="15001"/>
                      <a:pt x="3688" y="15001"/>
                    </a:cubicBezTo>
                    <a:lnTo>
                      <a:pt x="3696" y="15001"/>
                    </a:lnTo>
                    <a:lnTo>
                      <a:pt x="7815" y="13948"/>
                    </a:lnTo>
                    <a:lnTo>
                      <a:pt x="7817" y="13948"/>
                    </a:lnTo>
                    <a:lnTo>
                      <a:pt x="9317" y="13582"/>
                    </a:lnTo>
                    <a:cubicBezTo>
                      <a:pt x="9324" y="13579"/>
                      <a:pt x="9331" y="13577"/>
                      <a:pt x="9336" y="13567"/>
                    </a:cubicBezTo>
                    <a:cubicBezTo>
                      <a:pt x="9343" y="13557"/>
                      <a:pt x="9343" y="13548"/>
                      <a:pt x="9341" y="13540"/>
                    </a:cubicBezTo>
                    <a:lnTo>
                      <a:pt x="9123" y="12922"/>
                    </a:lnTo>
                    <a:lnTo>
                      <a:pt x="7791" y="7022"/>
                    </a:lnTo>
                    <a:lnTo>
                      <a:pt x="7791" y="7019"/>
                    </a:lnTo>
                    <a:lnTo>
                      <a:pt x="6629" y="1869"/>
                    </a:lnTo>
                    <a:lnTo>
                      <a:pt x="6112" y="22"/>
                    </a:lnTo>
                    <a:cubicBezTo>
                      <a:pt x="6107" y="13"/>
                      <a:pt x="6102" y="8"/>
                      <a:pt x="6095" y="5"/>
                    </a:cubicBezTo>
                    <a:cubicBezTo>
                      <a:pt x="6090" y="4"/>
                      <a:pt x="6085" y="1"/>
                      <a:pt x="6079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31" name="Google Shape;1931;p23"/>
              <p:cNvGrpSpPr/>
              <p:nvPr/>
            </p:nvGrpSpPr>
            <p:grpSpPr>
              <a:xfrm>
                <a:off x="-1140441" y="200517"/>
                <a:ext cx="1185466" cy="2160545"/>
                <a:chOff x="-1140441" y="200517"/>
                <a:chExt cx="1185466" cy="2160545"/>
              </a:xfrm>
            </p:grpSpPr>
            <p:sp>
              <p:nvSpPr>
                <p:cNvPr id="1932" name="Google Shape;1932;p23"/>
                <p:cNvSpPr/>
                <p:nvPr/>
              </p:nvSpPr>
              <p:spPr>
                <a:xfrm>
                  <a:off x="-703932" y="1421043"/>
                  <a:ext cx="191916" cy="1016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7" h="1804" extrusionOk="0">
                      <a:moveTo>
                        <a:pt x="3198" y="1"/>
                      </a:moveTo>
                      <a:cubicBezTo>
                        <a:pt x="3195" y="1"/>
                        <a:pt x="3192" y="1"/>
                        <a:pt x="3188" y="3"/>
                      </a:cubicBezTo>
                      <a:cubicBezTo>
                        <a:pt x="3174" y="8"/>
                        <a:pt x="3164" y="22"/>
                        <a:pt x="3169" y="39"/>
                      </a:cubicBezTo>
                      <a:lnTo>
                        <a:pt x="3336" y="537"/>
                      </a:lnTo>
                      <a:lnTo>
                        <a:pt x="22" y="1750"/>
                      </a:lnTo>
                      <a:cubicBezTo>
                        <a:pt x="10" y="1755"/>
                        <a:pt x="0" y="1769"/>
                        <a:pt x="8" y="1786"/>
                      </a:cubicBezTo>
                      <a:cubicBezTo>
                        <a:pt x="12" y="1798"/>
                        <a:pt x="22" y="1803"/>
                        <a:pt x="34" y="1803"/>
                      </a:cubicBezTo>
                      <a:cubicBezTo>
                        <a:pt x="37" y="1803"/>
                        <a:pt x="39" y="1803"/>
                        <a:pt x="42" y="1801"/>
                      </a:cubicBezTo>
                      <a:lnTo>
                        <a:pt x="3385" y="578"/>
                      </a:lnTo>
                      <a:cubicBezTo>
                        <a:pt x="3397" y="573"/>
                        <a:pt x="3407" y="556"/>
                        <a:pt x="3399" y="542"/>
                      </a:cubicBezTo>
                      <a:lnTo>
                        <a:pt x="3225" y="20"/>
                      </a:lnTo>
                      <a:cubicBezTo>
                        <a:pt x="3219" y="9"/>
                        <a:pt x="3209" y="1"/>
                        <a:pt x="3198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3" name="Google Shape;1933;p23"/>
                <p:cNvSpPr/>
                <p:nvPr/>
              </p:nvSpPr>
              <p:spPr>
                <a:xfrm>
                  <a:off x="-850336" y="844833"/>
                  <a:ext cx="175975" cy="636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4" h="11295" extrusionOk="0">
                      <a:moveTo>
                        <a:pt x="27" y="1"/>
                      </a:moveTo>
                      <a:cubicBezTo>
                        <a:pt x="26" y="1"/>
                        <a:pt x="24" y="1"/>
                        <a:pt x="23" y="1"/>
                      </a:cubicBezTo>
                      <a:cubicBezTo>
                        <a:pt x="11" y="6"/>
                        <a:pt x="1" y="21"/>
                        <a:pt x="3" y="35"/>
                      </a:cubicBezTo>
                      <a:lnTo>
                        <a:pt x="3070" y="11275"/>
                      </a:lnTo>
                      <a:cubicBezTo>
                        <a:pt x="3072" y="11287"/>
                        <a:pt x="3084" y="11295"/>
                        <a:pt x="3097" y="11295"/>
                      </a:cubicBezTo>
                      <a:cubicBezTo>
                        <a:pt x="3097" y="11295"/>
                        <a:pt x="3099" y="11295"/>
                        <a:pt x="3104" y="11292"/>
                      </a:cubicBezTo>
                      <a:cubicBezTo>
                        <a:pt x="3116" y="11290"/>
                        <a:pt x="3123" y="11275"/>
                        <a:pt x="3121" y="11258"/>
                      </a:cubicBezTo>
                      <a:lnTo>
                        <a:pt x="54" y="21"/>
                      </a:lnTo>
                      <a:cubicBezTo>
                        <a:pt x="52" y="10"/>
                        <a:pt x="40" y="1"/>
                        <a:pt x="27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4" name="Google Shape;1934;p23"/>
                <p:cNvSpPr/>
                <p:nvPr/>
              </p:nvSpPr>
              <p:spPr>
                <a:xfrm>
                  <a:off x="-869151" y="1032359"/>
                  <a:ext cx="251344" cy="1025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2" h="1821" extrusionOk="0">
                      <a:moveTo>
                        <a:pt x="4432" y="0"/>
                      </a:moveTo>
                      <a:cubicBezTo>
                        <a:pt x="4428" y="0"/>
                        <a:pt x="4424" y="1"/>
                        <a:pt x="4420" y="3"/>
                      </a:cubicBezTo>
                      <a:lnTo>
                        <a:pt x="22" y="1765"/>
                      </a:lnTo>
                      <a:cubicBezTo>
                        <a:pt x="7" y="1772"/>
                        <a:pt x="0" y="1786"/>
                        <a:pt x="7" y="1801"/>
                      </a:cubicBezTo>
                      <a:cubicBezTo>
                        <a:pt x="12" y="1813"/>
                        <a:pt x="22" y="1820"/>
                        <a:pt x="34" y="1820"/>
                      </a:cubicBezTo>
                      <a:cubicBezTo>
                        <a:pt x="37" y="1820"/>
                        <a:pt x="44" y="1820"/>
                        <a:pt x="44" y="1816"/>
                      </a:cubicBezTo>
                      <a:lnTo>
                        <a:pt x="4440" y="54"/>
                      </a:lnTo>
                      <a:cubicBezTo>
                        <a:pt x="4457" y="49"/>
                        <a:pt x="4462" y="32"/>
                        <a:pt x="4457" y="18"/>
                      </a:cubicBezTo>
                      <a:cubicBezTo>
                        <a:pt x="4452" y="7"/>
                        <a:pt x="4442" y="0"/>
                        <a:pt x="4432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5" name="Google Shape;1935;p23"/>
                <p:cNvSpPr/>
                <p:nvPr/>
              </p:nvSpPr>
              <p:spPr>
                <a:xfrm>
                  <a:off x="-974377" y="890911"/>
                  <a:ext cx="261484" cy="6318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42" h="11217" extrusionOk="0">
                      <a:moveTo>
                        <a:pt x="32" y="1"/>
                      </a:moveTo>
                      <a:cubicBezTo>
                        <a:pt x="29" y="1"/>
                        <a:pt x="25" y="2"/>
                        <a:pt x="22" y="3"/>
                      </a:cubicBezTo>
                      <a:cubicBezTo>
                        <a:pt x="7" y="6"/>
                        <a:pt x="0" y="20"/>
                        <a:pt x="5" y="37"/>
                      </a:cubicBezTo>
                      <a:lnTo>
                        <a:pt x="3394" y="11180"/>
                      </a:lnTo>
                      <a:lnTo>
                        <a:pt x="3401" y="11197"/>
                      </a:lnTo>
                      <a:cubicBezTo>
                        <a:pt x="3404" y="11204"/>
                        <a:pt x="3409" y="11212"/>
                        <a:pt x="3416" y="11214"/>
                      </a:cubicBezTo>
                      <a:cubicBezTo>
                        <a:pt x="3418" y="11214"/>
                        <a:pt x="3426" y="11217"/>
                        <a:pt x="3428" y="11217"/>
                      </a:cubicBezTo>
                      <a:cubicBezTo>
                        <a:pt x="3431" y="11217"/>
                        <a:pt x="3433" y="11217"/>
                        <a:pt x="3438" y="11214"/>
                      </a:cubicBezTo>
                      <a:lnTo>
                        <a:pt x="3445" y="11212"/>
                      </a:lnTo>
                      <a:lnTo>
                        <a:pt x="4641" y="10729"/>
                      </a:lnTo>
                      <a:lnTo>
                        <a:pt x="4619" y="10678"/>
                      </a:lnTo>
                      <a:lnTo>
                        <a:pt x="3445" y="11151"/>
                      </a:lnTo>
                      <a:lnTo>
                        <a:pt x="56" y="20"/>
                      </a:lnTo>
                      <a:cubicBezTo>
                        <a:pt x="54" y="9"/>
                        <a:pt x="44" y="1"/>
                        <a:pt x="32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6" name="Google Shape;1936;p23"/>
                <p:cNvSpPr/>
                <p:nvPr/>
              </p:nvSpPr>
              <p:spPr>
                <a:xfrm>
                  <a:off x="-897204" y="1131727"/>
                  <a:ext cx="31488" cy="15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" h="280" extrusionOk="0">
                      <a:moveTo>
                        <a:pt x="539" y="1"/>
                      </a:moveTo>
                      <a:lnTo>
                        <a:pt x="20" y="226"/>
                      </a:lnTo>
                      <a:cubicBezTo>
                        <a:pt x="10" y="229"/>
                        <a:pt x="8" y="234"/>
                        <a:pt x="6" y="241"/>
                      </a:cubicBezTo>
                      <a:cubicBezTo>
                        <a:pt x="1" y="246"/>
                        <a:pt x="1" y="255"/>
                        <a:pt x="6" y="263"/>
                      </a:cubicBezTo>
                      <a:cubicBezTo>
                        <a:pt x="8" y="267"/>
                        <a:pt x="8" y="270"/>
                        <a:pt x="13" y="275"/>
                      </a:cubicBezTo>
                      <a:cubicBezTo>
                        <a:pt x="18" y="277"/>
                        <a:pt x="23" y="280"/>
                        <a:pt x="30" y="280"/>
                      </a:cubicBezTo>
                      <a:cubicBezTo>
                        <a:pt x="32" y="280"/>
                        <a:pt x="37" y="280"/>
                        <a:pt x="42" y="277"/>
                      </a:cubicBezTo>
                      <a:lnTo>
                        <a:pt x="559" y="52"/>
                      </a:lnTo>
                      <a:lnTo>
                        <a:pt x="539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7" name="Google Shape;1937;p23"/>
                <p:cNvSpPr/>
                <p:nvPr/>
              </p:nvSpPr>
              <p:spPr>
                <a:xfrm>
                  <a:off x="-811073" y="1519285"/>
                  <a:ext cx="109393" cy="39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2" h="698" extrusionOk="0">
                      <a:moveTo>
                        <a:pt x="1917" y="1"/>
                      </a:moveTo>
                      <a:lnTo>
                        <a:pt x="109" y="615"/>
                      </a:lnTo>
                      <a:lnTo>
                        <a:pt x="544" y="57"/>
                      </a:lnTo>
                      <a:lnTo>
                        <a:pt x="546" y="49"/>
                      </a:lnTo>
                      <a:cubicBezTo>
                        <a:pt x="558" y="37"/>
                        <a:pt x="556" y="20"/>
                        <a:pt x="544" y="11"/>
                      </a:cubicBezTo>
                      <a:cubicBezTo>
                        <a:pt x="539" y="7"/>
                        <a:pt x="533" y="5"/>
                        <a:pt x="528" y="5"/>
                      </a:cubicBezTo>
                      <a:cubicBezTo>
                        <a:pt x="519" y="5"/>
                        <a:pt x="511" y="9"/>
                        <a:pt x="505" y="18"/>
                      </a:cubicBezTo>
                      <a:lnTo>
                        <a:pt x="495" y="25"/>
                      </a:lnTo>
                      <a:lnTo>
                        <a:pt x="7" y="651"/>
                      </a:lnTo>
                      <a:cubicBezTo>
                        <a:pt x="0" y="658"/>
                        <a:pt x="0" y="675"/>
                        <a:pt x="7" y="685"/>
                      </a:cubicBezTo>
                      <a:cubicBezTo>
                        <a:pt x="12" y="690"/>
                        <a:pt x="22" y="697"/>
                        <a:pt x="32" y="697"/>
                      </a:cubicBezTo>
                      <a:cubicBezTo>
                        <a:pt x="34" y="697"/>
                        <a:pt x="37" y="692"/>
                        <a:pt x="39" y="692"/>
                      </a:cubicBezTo>
                      <a:lnTo>
                        <a:pt x="1941" y="49"/>
                      </a:lnTo>
                      <a:lnTo>
                        <a:pt x="1917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938" name="Google Shape;1938;p23"/>
                <p:cNvGrpSpPr/>
                <p:nvPr/>
              </p:nvGrpSpPr>
              <p:grpSpPr>
                <a:xfrm>
                  <a:off x="-1140441" y="200517"/>
                  <a:ext cx="1185466" cy="2160545"/>
                  <a:chOff x="-1140441" y="200517"/>
                  <a:chExt cx="1185466" cy="2160545"/>
                </a:xfrm>
              </p:grpSpPr>
              <p:sp>
                <p:nvSpPr>
                  <p:cNvPr id="1939" name="Google Shape;1939;p23"/>
                  <p:cNvSpPr/>
                  <p:nvPr/>
                </p:nvSpPr>
                <p:spPr>
                  <a:xfrm>
                    <a:off x="-287814" y="1262359"/>
                    <a:ext cx="287452" cy="1241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3" h="2204" extrusionOk="0">
                        <a:moveTo>
                          <a:pt x="2725" y="811"/>
                        </a:moveTo>
                        <a:lnTo>
                          <a:pt x="2725" y="811"/>
                        </a:lnTo>
                        <a:lnTo>
                          <a:pt x="2725" y="811"/>
                        </a:lnTo>
                        <a:cubicBezTo>
                          <a:pt x="2725" y="811"/>
                          <a:pt x="2725" y="811"/>
                          <a:pt x="2725" y="811"/>
                        </a:cubicBezTo>
                        <a:close/>
                        <a:moveTo>
                          <a:pt x="304" y="1792"/>
                        </a:moveTo>
                        <a:lnTo>
                          <a:pt x="297" y="1804"/>
                        </a:lnTo>
                        <a:cubicBezTo>
                          <a:pt x="301" y="1800"/>
                          <a:pt x="303" y="1796"/>
                          <a:pt x="304" y="1792"/>
                        </a:cubicBezTo>
                        <a:close/>
                        <a:moveTo>
                          <a:pt x="5042" y="62"/>
                        </a:moveTo>
                        <a:lnTo>
                          <a:pt x="5042" y="433"/>
                        </a:lnTo>
                        <a:lnTo>
                          <a:pt x="5045" y="433"/>
                        </a:lnTo>
                        <a:lnTo>
                          <a:pt x="95" y="2129"/>
                        </a:lnTo>
                        <a:lnTo>
                          <a:pt x="95" y="2129"/>
                        </a:lnTo>
                        <a:lnTo>
                          <a:pt x="241" y="1891"/>
                        </a:lnTo>
                        <a:lnTo>
                          <a:pt x="268" y="1845"/>
                        </a:lnTo>
                        <a:lnTo>
                          <a:pt x="275" y="1834"/>
                        </a:lnTo>
                        <a:lnTo>
                          <a:pt x="275" y="1834"/>
                        </a:lnTo>
                        <a:lnTo>
                          <a:pt x="268" y="1850"/>
                        </a:lnTo>
                        <a:lnTo>
                          <a:pt x="287" y="1818"/>
                        </a:lnTo>
                        <a:lnTo>
                          <a:pt x="285" y="1818"/>
                        </a:lnTo>
                        <a:lnTo>
                          <a:pt x="287" y="1816"/>
                        </a:lnTo>
                        <a:lnTo>
                          <a:pt x="289" y="1816"/>
                        </a:lnTo>
                        <a:lnTo>
                          <a:pt x="289" y="1813"/>
                        </a:lnTo>
                        <a:lnTo>
                          <a:pt x="294" y="1804"/>
                        </a:lnTo>
                        <a:lnTo>
                          <a:pt x="305" y="1787"/>
                        </a:lnTo>
                        <a:lnTo>
                          <a:pt x="305" y="1787"/>
                        </a:lnTo>
                        <a:cubicBezTo>
                          <a:pt x="305" y="1788"/>
                          <a:pt x="305" y="1790"/>
                          <a:pt x="304" y="1792"/>
                        </a:cubicBezTo>
                        <a:lnTo>
                          <a:pt x="304" y="1792"/>
                        </a:lnTo>
                        <a:lnTo>
                          <a:pt x="454" y="1551"/>
                        </a:lnTo>
                        <a:lnTo>
                          <a:pt x="2728" y="811"/>
                        </a:lnTo>
                        <a:lnTo>
                          <a:pt x="2728" y="811"/>
                        </a:lnTo>
                        <a:cubicBezTo>
                          <a:pt x="2726" y="812"/>
                          <a:pt x="2724" y="812"/>
                          <a:pt x="2722" y="812"/>
                        </a:cubicBezTo>
                        <a:lnTo>
                          <a:pt x="2722" y="812"/>
                        </a:lnTo>
                        <a:lnTo>
                          <a:pt x="2725" y="811"/>
                        </a:lnTo>
                        <a:lnTo>
                          <a:pt x="2725" y="811"/>
                        </a:lnTo>
                        <a:cubicBezTo>
                          <a:pt x="2723" y="812"/>
                          <a:pt x="2721" y="812"/>
                          <a:pt x="2720" y="812"/>
                        </a:cubicBezTo>
                        <a:lnTo>
                          <a:pt x="2720" y="812"/>
                        </a:lnTo>
                        <a:cubicBezTo>
                          <a:pt x="2719" y="812"/>
                          <a:pt x="2718" y="812"/>
                          <a:pt x="2718" y="812"/>
                        </a:cubicBezTo>
                        <a:lnTo>
                          <a:pt x="2718" y="812"/>
                        </a:lnTo>
                        <a:lnTo>
                          <a:pt x="2720" y="811"/>
                        </a:lnTo>
                        <a:lnTo>
                          <a:pt x="2728" y="811"/>
                        </a:lnTo>
                        <a:lnTo>
                          <a:pt x="5042" y="62"/>
                        </a:lnTo>
                        <a:close/>
                        <a:moveTo>
                          <a:pt x="5066" y="1"/>
                        </a:moveTo>
                        <a:lnTo>
                          <a:pt x="5042" y="11"/>
                        </a:lnTo>
                        <a:lnTo>
                          <a:pt x="2749" y="753"/>
                        </a:lnTo>
                        <a:lnTo>
                          <a:pt x="2745" y="753"/>
                        </a:lnTo>
                        <a:lnTo>
                          <a:pt x="2694" y="772"/>
                        </a:lnTo>
                        <a:lnTo>
                          <a:pt x="430" y="1503"/>
                        </a:lnTo>
                        <a:cubicBezTo>
                          <a:pt x="425" y="1505"/>
                          <a:pt x="418" y="1510"/>
                          <a:pt x="416" y="1515"/>
                        </a:cubicBezTo>
                        <a:lnTo>
                          <a:pt x="289" y="1716"/>
                        </a:lnTo>
                        <a:lnTo>
                          <a:pt x="289" y="1716"/>
                        </a:lnTo>
                        <a:lnTo>
                          <a:pt x="289" y="1716"/>
                        </a:lnTo>
                        <a:lnTo>
                          <a:pt x="285" y="1719"/>
                        </a:lnTo>
                        <a:lnTo>
                          <a:pt x="246" y="1782"/>
                        </a:lnTo>
                        <a:lnTo>
                          <a:pt x="205" y="1845"/>
                        </a:lnTo>
                        <a:lnTo>
                          <a:pt x="190" y="1874"/>
                        </a:lnTo>
                        <a:lnTo>
                          <a:pt x="185" y="1874"/>
                        </a:lnTo>
                        <a:lnTo>
                          <a:pt x="185" y="1876"/>
                        </a:lnTo>
                        <a:lnTo>
                          <a:pt x="166" y="1918"/>
                        </a:lnTo>
                        <a:lnTo>
                          <a:pt x="158" y="1918"/>
                        </a:lnTo>
                        <a:lnTo>
                          <a:pt x="158" y="1922"/>
                        </a:lnTo>
                        <a:lnTo>
                          <a:pt x="8" y="2165"/>
                        </a:lnTo>
                        <a:cubicBezTo>
                          <a:pt x="1" y="2172"/>
                          <a:pt x="1" y="2184"/>
                          <a:pt x="10" y="2194"/>
                        </a:cubicBezTo>
                        <a:cubicBezTo>
                          <a:pt x="13" y="2199"/>
                          <a:pt x="23" y="2204"/>
                          <a:pt x="32" y="2204"/>
                        </a:cubicBezTo>
                        <a:lnTo>
                          <a:pt x="37" y="2204"/>
                        </a:lnTo>
                        <a:lnTo>
                          <a:pt x="5083" y="479"/>
                        </a:lnTo>
                        <a:cubicBezTo>
                          <a:pt x="5093" y="474"/>
                          <a:pt x="5103" y="462"/>
                          <a:pt x="5103" y="455"/>
                        </a:cubicBezTo>
                        <a:lnTo>
                          <a:pt x="5103" y="25"/>
                        </a:lnTo>
                        <a:lnTo>
                          <a:pt x="5103" y="20"/>
                        </a:lnTo>
                        <a:lnTo>
                          <a:pt x="5098" y="20"/>
                        </a:lnTo>
                        <a:lnTo>
                          <a:pt x="5098" y="18"/>
                        </a:lnTo>
                        <a:cubicBezTo>
                          <a:pt x="5096" y="13"/>
                          <a:pt x="5093" y="8"/>
                          <a:pt x="5091" y="8"/>
                        </a:cubicBezTo>
                        <a:cubicBezTo>
                          <a:pt x="5083" y="1"/>
                          <a:pt x="5079" y="1"/>
                          <a:pt x="5069" y="1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0" name="Google Shape;1940;p23"/>
                  <p:cNvSpPr/>
                  <p:nvPr/>
                </p:nvSpPr>
                <p:spPr>
                  <a:xfrm>
                    <a:off x="-297898" y="673755"/>
                    <a:ext cx="165272" cy="6347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34" h="11268" extrusionOk="0">
                        <a:moveTo>
                          <a:pt x="31" y="0"/>
                        </a:moveTo>
                        <a:cubicBezTo>
                          <a:pt x="29" y="0"/>
                          <a:pt x="27" y="0"/>
                          <a:pt x="24" y="1"/>
                        </a:cubicBezTo>
                        <a:cubicBezTo>
                          <a:pt x="10" y="3"/>
                          <a:pt x="0" y="18"/>
                          <a:pt x="5" y="35"/>
                        </a:cubicBezTo>
                        <a:lnTo>
                          <a:pt x="2875" y="11243"/>
                        </a:lnTo>
                        <a:cubicBezTo>
                          <a:pt x="2880" y="11253"/>
                          <a:pt x="2890" y="11263"/>
                          <a:pt x="2902" y="11263"/>
                        </a:cubicBezTo>
                        <a:cubicBezTo>
                          <a:pt x="2907" y="11263"/>
                          <a:pt x="2907" y="11263"/>
                          <a:pt x="2909" y="11268"/>
                        </a:cubicBezTo>
                        <a:cubicBezTo>
                          <a:pt x="2924" y="11263"/>
                          <a:pt x="2933" y="11248"/>
                          <a:pt x="2931" y="11234"/>
                        </a:cubicBezTo>
                        <a:lnTo>
                          <a:pt x="58" y="23"/>
                        </a:lnTo>
                        <a:cubicBezTo>
                          <a:pt x="56" y="8"/>
                          <a:pt x="45" y="0"/>
                          <a:pt x="31" y="0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1" name="Google Shape;1941;p23"/>
                  <p:cNvSpPr/>
                  <p:nvPr/>
                </p:nvSpPr>
                <p:spPr>
                  <a:xfrm>
                    <a:off x="-375803" y="861281"/>
                    <a:ext cx="288522" cy="943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22" h="1675" extrusionOk="0">
                        <a:moveTo>
                          <a:pt x="5092" y="0"/>
                        </a:moveTo>
                        <a:cubicBezTo>
                          <a:pt x="5091" y="0"/>
                          <a:pt x="5089" y="0"/>
                          <a:pt x="5088" y="0"/>
                        </a:cubicBezTo>
                        <a:cubicBezTo>
                          <a:pt x="3307" y="430"/>
                          <a:pt x="56" y="1609"/>
                          <a:pt x="22" y="1621"/>
                        </a:cubicBezTo>
                        <a:cubicBezTo>
                          <a:pt x="10" y="1626"/>
                          <a:pt x="0" y="1643"/>
                          <a:pt x="8" y="1657"/>
                        </a:cubicBezTo>
                        <a:cubicBezTo>
                          <a:pt x="12" y="1670"/>
                          <a:pt x="22" y="1674"/>
                          <a:pt x="34" y="1674"/>
                        </a:cubicBezTo>
                        <a:cubicBezTo>
                          <a:pt x="37" y="1674"/>
                          <a:pt x="42" y="1672"/>
                          <a:pt x="39" y="1672"/>
                        </a:cubicBezTo>
                        <a:cubicBezTo>
                          <a:pt x="73" y="1660"/>
                          <a:pt x="3322" y="481"/>
                          <a:pt x="5098" y="56"/>
                        </a:cubicBezTo>
                        <a:cubicBezTo>
                          <a:pt x="5115" y="54"/>
                          <a:pt x="5122" y="37"/>
                          <a:pt x="5119" y="22"/>
                        </a:cubicBezTo>
                        <a:cubicBezTo>
                          <a:pt x="5117" y="9"/>
                          <a:pt x="5105" y="0"/>
                          <a:pt x="5092" y="0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942" name="Google Shape;1942;p23"/>
                  <p:cNvGrpSpPr/>
                  <p:nvPr/>
                </p:nvGrpSpPr>
                <p:grpSpPr>
                  <a:xfrm>
                    <a:off x="-1140441" y="200517"/>
                    <a:ext cx="1185466" cy="2160545"/>
                    <a:chOff x="-1140441" y="200517"/>
                    <a:chExt cx="1185466" cy="2160545"/>
                  </a:xfrm>
                </p:grpSpPr>
                <p:sp>
                  <p:nvSpPr>
                    <p:cNvPr id="1943" name="Google Shape;1943;p23"/>
                    <p:cNvSpPr/>
                    <p:nvPr/>
                  </p:nvSpPr>
                  <p:spPr>
                    <a:xfrm>
                      <a:off x="-970040" y="783826"/>
                      <a:ext cx="291451" cy="1078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174" h="1914" extrusionOk="0">
                          <a:moveTo>
                            <a:pt x="5140" y="1"/>
                          </a:moveTo>
                          <a:cubicBezTo>
                            <a:pt x="5136" y="1"/>
                            <a:pt x="5133" y="1"/>
                            <a:pt x="5129" y="2"/>
                          </a:cubicBezTo>
                          <a:lnTo>
                            <a:pt x="5108" y="12"/>
                          </a:lnTo>
                          <a:lnTo>
                            <a:pt x="3" y="1865"/>
                          </a:lnTo>
                          <a:lnTo>
                            <a:pt x="1" y="1865"/>
                          </a:lnTo>
                          <a:lnTo>
                            <a:pt x="10" y="1890"/>
                          </a:lnTo>
                          <a:lnTo>
                            <a:pt x="22" y="1914"/>
                          </a:lnTo>
                          <a:lnTo>
                            <a:pt x="5122" y="63"/>
                          </a:lnTo>
                          <a:lnTo>
                            <a:pt x="5151" y="53"/>
                          </a:lnTo>
                          <a:cubicBezTo>
                            <a:pt x="5163" y="51"/>
                            <a:pt x="5173" y="36"/>
                            <a:pt x="5171" y="24"/>
                          </a:cubicBezTo>
                          <a:cubicBezTo>
                            <a:pt x="5171" y="22"/>
                            <a:pt x="5171" y="22"/>
                            <a:pt x="5168" y="19"/>
                          </a:cubicBezTo>
                          <a:cubicBezTo>
                            <a:pt x="5162" y="8"/>
                            <a:pt x="5152" y="1"/>
                            <a:pt x="5140" y="1"/>
                          </a:cubicBezTo>
                          <a:close/>
                        </a:path>
                      </a:pathLst>
                    </a:custGeom>
                    <a:noFill/>
                    <a:ln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44" name="Google Shape;1944;p23"/>
                    <p:cNvSpPr/>
                    <p:nvPr/>
                  </p:nvSpPr>
                  <p:spPr>
                    <a:xfrm>
                      <a:off x="-1010373" y="835876"/>
                      <a:ext cx="42191" cy="6618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49" h="1175" extrusionOk="0">
                          <a:moveTo>
                            <a:pt x="321" y="0"/>
                          </a:moveTo>
                          <a:lnTo>
                            <a:pt x="18" y="119"/>
                          </a:lnTo>
                          <a:cubicBezTo>
                            <a:pt x="6" y="121"/>
                            <a:pt x="1" y="136"/>
                            <a:pt x="3" y="153"/>
                          </a:cubicBezTo>
                          <a:lnTo>
                            <a:pt x="299" y="1153"/>
                          </a:lnTo>
                          <a:cubicBezTo>
                            <a:pt x="304" y="1162"/>
                            <a:pt x="309" y="1167"/>
                            <a:pt x="316" y="1172"/>
                          </a:cubicBezTo>
                          <a:cubicBezTo>
                            <a:pt x="319" y="1172"/>
                            <a:pt x="324" y="1174"/>
                            <a:pt x="328" y="1174"/>
                          </a:cubicBezTo>
                          <a:cubicBezTo>
                            <a:pt x="331" y="1174"/>
                            <a:pt x="333" y="1174"/>
                            <a:pt x="336" y="1172"/>
                          </a:cubicBezTo>
                          <a:lnTo>
                            <a:pt x="748" y="1007"/>
                          </a:lnTo>
                          <a:lnTo>
                            <a:pt x="729" y="958"/>
                          </a:lnTo>
                          <a:lnTo>
                            <a:pt x="345" y="1111"/>
                          </a:lnTo>
                          <a:lnTo>
                            <a:pt x="64" y="160"/>
                          </a:lnTo>
                          <a:lnTo>
                            <a:pt x="343" y="51"/>
                          </a:lnTo>
                          <a:lnTo>
                            <a:pt x="321" y="0"/>
                          </a:lnTo>
                          <a:close/>
                        </a:path>
                      </a:pathLst>
                    </a:custGeom>
                    <a:noFill/>
                    <a:ln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945" name="Google Shape;1945;p23"/>
                    <p:cNvGrpSpPr/>
                    <p:nvPr/>
                  </p:nvGrpSpPr>
                  <p:grpSpPr>
                    <a:xfrm>
                      <a:off x="-1140441" y="200517"/>
                      <a:ext cx="1185466" cy="2160545"/>
                      <a:chOff x="-1140441" y="200517"/>
                      <a:chExt cx="1185466" cy="2160545"/>
                    </a:xfrm>
                  </p:grpSpPr>
                  <p:sp>
                    <p:nvSpPr>
                      <p:cNvPr id="1946" name="Google Shape;1946;p23"/>
                      <p:cNvSpPr/>
                      <p:nvPr/>
                    </p:nvSpPr>
                    <p:spPr>
                      <a:xfrm>
                        <a:off x="-1116106" y="200517"/>
                        <a:ext cx="1153582" cy="34564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0479" h="6136" extrusionOk="0">
                            <a:moveTo>
                              <a:pt x="20440" y="0"/>
                            </a:moveTo>
                            <a:lnTo>
                              <a:pt x="3" y="6082"/>
                            </a:lnTo>
                            <a:lnTo>
                              <a:pt x="0" y="6085"/>
                            </a:lnTo>
                            <a:lnTo>
                              <a:pt x="22" y="6136"/>
                            </a:lnTo>
                            <a:lnTo>
                              <a:pt x="16386" y="1259"/>
                            </a:lnTo>
                            <a:cubicBezTo>
                              <a:pt x="16388" y="1259"/>
                              <a:pt x="20479" y="97"/>
                              <a:pt x="20479" y="97"/>
                            </a:cubicBezTo>
                            <a:lnTo>
                              <a:pt x="20440" y="0"/>
                            </a:lnTo>
                            <a:close/>
                          </a:path>
                        </a:pathLst>
                      </a:custGeom>
                      <a:noFill/>
                      <a:ln w="9525" cap="flat" cmpd="sng">
                        <a:solidFill>
                          <a:schemeClr val="accent5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47" name="Google Shape;1947;p23"/>
                      <p:cNvSpPr/>
                      <p:nvPr/>
                    </p:nvSpPr>
                    <p:spPr>
                      <a:xfrm>
                        <a:off x="-488578" y="548925"/>
                        <a:ext cx="350204" cy="17749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6217" h="3151" extrusionOk="0">
                            <a:moveTo>
                              <a:pt x="5705" y="62"/>
                            </a:moveTo>
                            <a:lnTo>
                              <a:pt x="6151" y="1356"/>
                            </a:lnTo>
                            <a:lnTo>
                              <a:pt x="5559" y="1540"/>
                            </a:lnTo>
                            <a:lnTo>
                              <a:pt x="5557" y="1540"/>
                            </a:lnTo>
                            <a:lnTo>
                              <a:pt x="5506" y="1559"/>
                            </a:lnTo>
                            <a:lnTo>
                              <a:pt x="5503" y="1559"/>
                            </a:lnTo>
                            <a:lnTo>
                              <a:pt x="3414" y="2214"/>
                            </a:lnTo>
                            <a:lnTo>
                              <a:pt x="3407" y="2214"/>
                            </a:lnTo>
                            <a:cubicBezTo>
                              <a:pt x="3405" y="2214"/>
                              <a:pt x="3400" y="2214"/>
                              <a:pt x="3400" y="2217"/>
                            </a:cubicBezTo>
                            <a:lnTo>
                              <a:pt x="872" y="3008"/>
                            </a:lnTo>
                            <a:cubicBezTo>
                              <a:pt x="869" y="3010"/>
                              <a:pt x="869" y="3010"/>
                              <a:pt x="867" y="3010"/>
                            </a:cubicBezTo>
                            <a:lnTo>
                              <a:pt x="857" y="3017"/>
                            </a:lnTo>
                            <a:cubicBezTo>
                              <a:pt x="855" y="3017"/>
                              <a:pt x="850" y="3020"/>
                              <a:pt x="850" y="3020"/>
                            </a:cubicBezTo>
                            <a:lnTo>
                              <a:pt x="619" y="3090"/>
                            </a:lnTo>
                            <a:lnTo>
                              <a:pt x="69" y="2008"/>
                            </a:lnTo>
                            <a:lnTo>
                              <a:pt x="5705" y="62"/>
                            </a:lnTo>
                            <a:close/>
                            <a:moveTo>
                              <a:pt x="5728" y="0"/>
                            </a:moveTo>
                            <a:cubicBezTo>
                              <a:pt x="5725" y="0"/>
                              <a:pt x="5723" y="1"/>
                              <a:pt x="5722" y="2"/>
                            </a:cubicBezTo>
                            <a:lnTo>
                              <a:pt x="20" y="1964"/>
                            </a:lnTo>
                            <a:cubicBezTo>
                              <a:pt x="13" y="1967"/>
                              <a:pt x="8" y="1974"/>
                              <a:pt x="6" y="1979"/>
                            </a:cubicBezTo>
                            <a:cubicBezTo>
                              <a:pt x="1" y="1989"/>
                              <a:pt x="1" y="1996"/>
                              <a:pt x="6" y="2003"/>
                            </a:cubicBezTo>
                            <a:lnTo>
                              <a:pt x="581" y="3136"/>
                            </a:lnTo>
                            <a:cubicBezTo>
                              <a:pt x="583" y="3144"/>
                              <a:pt x="593" y="3151"/>
                              <a:pt x="605" y="3151"/>
                            </a:cubicBezTo>
                            <a:lnTo>
                              <a:pt x="612" y="3151"/>
                            </a:lnTo>
                            <a:lnTo>
                              <a:pt x="675" y="3131"/>
                            </a:lnTo>
                            <a:lnTo>
                              <a:pt x="729" y="3117"/>
                            </a:lnTo>
                            <a:lnTo>
                              <a:pt x="850" y="3076"/>
                            </a:lnTo>
                            <a:lnTo>
                              <a:pt x="874" y="3068"/>
                            </a:lnTo>
                            <a:lnTo>
                              <a:pt x="898" y="3059"/>
                            </a:lnTo>
                            <a:lnTo>
                              <a:pt x="3392" y="2280"/>
                            </a:lnTo>
                            <a:lnTo>
                              <a:pt x="3446" y="2265"/>
                            </a:lnTo>
                            <a:lnTo>
                              <a:pt x="5542" y="1608"/>
                            </a:lnTo>
                            <a:cubicBezTo>
                              <a:pt x="5544" y="1608"/>
                              <a:pt x="5552" y="1603"/>
                              <a:pt x="5554" y="1603"/>
                            </a:cubicBezTo>
                            <a:lnTo>
                              <a:pt x="6163" y="1416"/>
                            </a:lnTo>
                            <a:lnTo>
                              <a:pt x="6190" y="1406"/>
                            </a:lnTo>
                            <a:cubicBezTo>
                              <a:pt x="6199" y="1404"/>
                              <a:pt x="6207" y="1397"/>
                              <a:pt x="6209" y="1392"/>
                            </a:cubicBezTo>
                            <a:cubicBezTo>
                              <a:pt x="6209" y="1389"/>
                              <a:pt x="6209" y="1389"/>
                              <a:pt x="6212" y="1385"/>
                            </a:cubicBezTo>
                            <a:lnTo>
                              <a:pt x="6216" y="1368"/>
                            </a:lnTo>
                            <a:lnTo>
                              <a:pt x="6216" y="1365"/>
                            </a:lnTo>
                            <a:lnTo>
                              <a:pt x="5755" y="21"/>
                            </a:lnTo>
                            <a:cubicBezTo>
                              <a:pt x="5751" y="11"/>
                              <a:pt x="5746" y="9"/>
                              <a:pt x="5738" y="7"/>
                            </a:cubicBezTo>
                            <a:cubicBezTo>
                              <a:pt x="5735" y="2"/>
                              <a:pt x="5731" y="0"/>
                              <a:pt x="5728" y="0"/>
                            </a:cubicBezTo>
                            <a:close/>
                          </a:path>
                        </a:pathLst>
                      </a:custGeom>
                      <a:noFill/>
                      <a:ln w="9525" cap="flat" cmpd="sng">
                        <a:solidFill>
                          <a:schemeClr val="accent5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48" name="Google Shape;1948;p23"/>
                      <p:cNvSpPr/>
                      <p:nvPr/>
                    </p:nvSpPr>
                    <p:spPr>
                      <a:xfrm>
                        <a:off x="-1140441" y="590948"/>
                        <a:ext cx="415377" cy="177011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7374" h="31424" extrusionOk="0">
                            <a:moveTo>
                              <a:pt x="34" y="1"/>
                            </a:moveTo>
                            <a:cubicBezTo>
                              <a:pt x="29" y="3"/>
                              <a:pt x="22" y="3"/>
                              <a:pt x="12" y="5"/>
                            </a:cubicBezTo>
                            <a:cubicBezTo>
                              <a:pt x="5" y="20"/>
                              <a:pt x="0" y="32"/>
                              <a:pt x="10" y="44"/>
                            </a:cubicBezTo>
                            <a:cubicBezTo>
                              <a:pt x="10" y="49"/>
                              <a:pt x="12" y="54"/>
                              <a:pt x="20" y="64"/>
                            </a:cubicBezTo>
                            <a:cubicBezTo>
                              <a:pt x="90" y="297"/>
                              <a:pt x="612" y="2480"/>
                              <a:pt x="1340" y="5598"/>
                            </a:cubicBezTo>
                            <a:cubicBezTo>
                              <a:pt x="2128" y="8977"/>
                              <a:pt x="3166" y="13456"/>
                              <a:pt x="4159" y="17730"/>
                            </a:cubicBezTo>
                            <a:cubicBezTo>
                              <a:pt x="4161" y="17747"/>
                              <a:pt x="4166" y="17764"/>
                              <a:pt x="4168" y="17779"/>
                            </a:cubicBezTo>
                            <a:cubicBezTo>
                              <a:pt x="4171" y="17784"/>
                              <a:pt x="4171" y="17784"/>
                              <a:pt x="4171" y="17786"/>
                            </a:cubicBezTo>
                            <a:cubicBezTo>
                              <a:pt x="4338" y="18504"/>
                              <a:pt x="4501" y="19218"/>
                              <a:pt x="4666" y="19919"/>
                            </a:cubicBezTo>
                            <a:cubicBezTo>
                              <a:pt x="4668" y="19933"/>
                              <a:pt x="4671" y="19950"/>
                              <a:pt x="4673" y="19967"/>
                            </a:cubicBezTo>
                            <a:cubicBezTo>
                              <a:pt x="4673" y="19970"/>
                              <a:pt x="4678" y="19972"/>
                              <a:pt x="4678" y="19975"/>
                            </a:cubicBezTo>
                            <a:cubicBezTo>
                              <a:pt x="5893" y="25237"/>
                              <a:pt x="6946" y="29812"/>
                              <a:pt x="7240" y="31084"/>
                            </a:cubicBezTo>
                            <a:cubicBezTo>
                              <a:pt x="7286" y="31278"/>
                              <a:pt x="7313" y="31397"/>
                              <a:pt x="7320" y="31423"/>
                            </a:cubicBezTo>
                            <a:lnTo>
                              <a:pt x="7373" y="31423"/>
                            </a:lnTo>
                            <a:lnTo>
                              <a:pt x="7373" y="31418"/>
                            </a:lnTo>
                            <a:cubicBezTo>
                              <a:pt x="7356" y="31326"/>
                              <a:pt x="7332" y="31219"/>
                              <a:pt x="7298" y="31103"/>
                            </a:cubicBezTo>
                            <a:cubicBezTo>
                              <a:pt x="7296" y="31086"/>
                              <a:pt x="7288" y="31067"/>
                              <a:pt x="7286" y="31047"/>
                            </a:cubicBezTo>
                            <a:lnTo>
                              <a:pt x="7286" y="31045"/>
                            </a:lnTo>
                            <a:cubicBezTo>
                              <a:pt x="6907" y="29407"/>
                              <a:pt x="5886" y="24980"/>
                              <a:pt x="4726" y="19958"/>
                            </a:cubicBezTo>
                            <a:cubicBezTo>
                              <a:pt x="4726" y="19955"/>
                              <a:pt x="4724" y="19950"/>
                              <a:pt x="4724" y="19948"/>
                            </a:cubicBezTo>
                            <a:cubicBezTo>
                              <a:pt x="4719" y="19931"/>
                              <a:pt x="4717" y="19914"/>
                              <a:pt x="4714" y="19899"/>
                            </a:cubicBezTo>
                            <a:cubicBezTo>
                              <a:pt x="4549" y="19198"/>
                              <a:pt x="4387" y="18487"/>
                              <a:pt x="4219" y="17772"/>
                            </a:cubicBezTo>
                            <a:cubicBezTo>
                              <a:pt x="4219" y="17767"/>
                              <a:pt x="4217" y="17764"/>
                              <a:pt x="4217" y="17762"/>
                            </a:cubicBezTo>
                            <a:cubicBezTo>
                              <a:pt x="4214" y="17743"/>
                              <a:pt x="4210" y="17730"/>
                              <a:pt x="4207" y="17716"/>
                            </a:cubicBezTo>
                            <a:cubicBezTo>
                              <a:pt x="3669" y="15377"/>
                              <a:pt x="3113" y="12983"/>
                              <a:pt x="2591" y="10741"/>
                            </a:cubicBezTo>
                            <a:cubicBezTo>
                              <a:pt x="2589" y="10724"/>
                              <a:pt x="2582" y="10704"/>
                              <a:pt x="2579" y="10687"/>
                            </a:cubicBezTo>
                            <a:cubicBezTo>
                              <a:pt x="2147" y="8839"/>
                              <a:pt x="1742" y="7099"/>
                              <a:pt x="1390" y="5576"/>
                            </a:cubicBezTo>
                            <a:cubicBezTo>
                              <a:pt x="675" y="2526"/>
                              <a:pt x="158" y="367"/>
                              <a:pt x="68" y="52"/>
                            </a:cubicBezTo>
                            <a:cubicBezTo>
                              <a:pt x="59" y="25"/>
                              <a:pt x="56" y="13"/>
                              <a:pt x="54" y="8"/>
                            </a:cubicBezTo>
                            <a:cubicBezTo>
                              <a:pt x="46" y="3"/>
                              <a:pt x="44" y="1"/>
                              <a:pt x="34" y="1"/>
                            </a:cubicBezTo>
                            <a:close/>
                          </a:path>
                        </a:pathLst>
                      </a:custGeom>
                      <a:noFill/>
                      <a:ln w="9525" cap="flat" cmpd="sng">
                        <a:solidFill>
                          <a:schemeClr val="accent5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49" name="Google Shape;1949;p23"/>
                      <p:cNvSpPr/>
                      <p:nvPr/>
                    </p:nvSpPr>
                    <p:spPr>
                      <a:xfrm>
                        <a:off x="-1101066" y="231499"/>
                        <a:ext cx="1146090" cy="35020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0346" h="6217" extrusionOk="0">
                            <a:moveTo>
                              <a:pt x="20323" y="1"/>
                            </a:moveTo>
                            <a:lnTo>
                              <a:pt x="0" y="6166"/>
                            </a:lnTo>
                            <a:lnTo>
                              <a:pt x="22" y="6217"/>
                            </a:lnTo>
                            <a:lnTo>
                              <a:pt x="20345" y="76"/>
                            </a:lnTo>
                            <a:lnTo>
                              <a:pt x="20323" y="1"/>
                            </a:lnTo>
                            <a:close/>
                          </a:path>
                        </a:pathLst>
                      </a:custGeom>
                      <a:noFill/>
                      <a:ln w="9525" cap="flat" cmpd="sng">
                        <a:solidFill>
                          <a:schemeClr val="accent5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50" name="Google Shape;1950;p23"/>
                      <p:cNvSpPr/>
                      <p:nvPr/>
                    </p:nvSpPr>
                    <p:spPr>
                      <a:xfrm>
                        <a:off x="-878051" y="471583"/>
                        <a:ext cx="23152" cy="364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11" h="647" extrusionOk="0">
                            <a:moveTo>
                              <a:pt x="33" y="1"/>
                            </a:moveTo>
                            <a:cubicBezTo>
                              <a:pt x="28" y="1"/>
                              <a:pt x="24" y="2"/>
                              <a:pt x="20" y="4"/>
                            </a:cubicBezTo>
                            <a:cubicBezTo>
                              <a:pt x="8" y="14"/>
                              <a:pt x="0" y="33"/>
                              <a:pt x="10" y="45"/>
                            </a:cubicBezTo>
                            <a:lnTo>
                              <a:pt x="357" y="632"/>
                            </a:lnTo>
                            <a:cubicBezTo>
                              <a:pt x="362" y="642"/>
                              <a:pt x="372" y="647"/>
                              <a:pt x="379" y="647"/>
                            </a:cubicBezTo>
                            <a:cubicBezTo>
                              <a:pt x="386" y="647"/>
                              <a:pt x="389" y="645"/>
                              <a:pt x="396" y="642"/>
                            </a:cubicBezTo>
                            <a:cubicBezTo>
                              <a:pt x="408" y="632"/>
                              <a:pt x="410" y="615"/>
                              <a:pt x="403" y="603"/>
                            </a:cubicBezTo>
                            <a:lnTo>
                              <a:pt x="59" y="14"/>
                            </a:lnTo>
                            <a:cubicBezTo>
                              <a:pt x="52" y="5"/>
                              <a:pt x="42" y="1"/>
                              <a:pt x="33" y="1"/>
                            </a:cubicBezTo>
                            <a:close/>
                          </a:path>
                        </a:pathLst>
                      </a:custGeom>
                      <a:noFill/>
                      <a:ln w="9525" cap="flat" cmpd="sng">
                        <a:solidFill>
                          <a:schemeClr val="accent5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51" name="Google Shape;1951;p23"/>
                      <p:cNvSpPr/>
                      <p:nvPr/>
                    </p:nvSpPr>
                    <p:spPr>
                      <a:xfrm>
                        <a:off x="-617689" y="394127"/>
                        <a:ext cx="16279" cy="3723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89" h="661" extrusionOk="0">
                            <a:moveTo>
                              <a:pt x="33" y="1"/>
                            </a:moveTo>
                            <a:cubicBezTo>
                              <a:pt x="29" y="1"/>
                              <a:pt x="25" y="2"/>
                              <a:pt x="22" y="3"/>
                            </a:cubicBezTo>
                            <a:cubicBezTo>
                              <a:pt x="10" y="8"/>
                              <a:pt x="0" y="25"/>
                              <a:pt x="7" y="40"/>
                            </a:cubicBezTo>
                            <a:lnTo>
                              <a:pt x="235" y="644"/>
                            </a:lnTo>
                            <a:cubicBezTo>
                              <a:pt x="240" y="656"/>
                              <a:pt x="250" y="661"/>
                              <a:pt x="262" y="661"/>
                            </a:cubicBezTo>
                            <a:lnTo>
                              <a:pt x="267" y="661"/>
                            </a:lnTo>
                            <a:cubicBezTo>
                              <a:pt x="279" y="656"/>
                              <a:pt x="289" y="639"/>
                              <a:pt x="284" y="625"/>
                            </a:cubicBezTo>
                            <a:lnTo>
                              <a:pt x="58" y="18"/>
                            </a:lnTo>
                            <a:cubicBezTo>
                              <a:pt x="55" y="9"/>
                              <a:pt x="44" y="1"/>
                              <a:pt x="33" y="1"/>
                            </a:cubicBezTo>
                            <a:close/>
                          </a:path>
                        </a:pathLst>
                      </a:custGeom>
                      <a:noFill/>
                      <a:ln w="9525" cap="flat" cmpd="sng">
                        <a:solidFill>
                          <a:schemeClr val="accent5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52" name="Google Shape;1952;p23"/>
                      <p:cNvSpPr/>
                      <p:nvPr/>
                    </p:nvSpPr>
                    <p:spPr>
                      <a:xfrm>
                        <a:off x="-375803" y="323939"/>
                        <a:ext cx="15491" cy="3475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5" h="617" extrusionOk="0">
                            <a:moveTo>
                              <a:pt x="32" y="1"/>
                            </a:moveTo>
                            <a:cubicBezTo>
                              <a:pt x="28" y="1"/>
                              <a:pt x="25" y="1"/>
                              <a:pt x="22" y="2"/>
                            </a:cubicBezTo>
                            <a:cubicBezTo>
                              <a:pt x="10" y="10"/>
                              <a:pt x="0" y="24"/>
                              <a:pt x="8" y="39"/>
                            </a:cubicBezTo>
                            <a:lnTo>
                              <a:pt x="216" y="597"/>
                            </a:lnTo>
                            <a:cubicBezTo>
                              <a:pt x="221" y="609"/>
                              <a:pt x="231" y="616"/>
                              <a:pt x="243" y="616"/>
                            </a:cubicBezTo>
                            <a:cubicBezTo>
                              <a:pt x="248" y="616"/>
                              <a:pt x="250" y="611"/>
                              <a:pt x="253" y="611"/>
                            </a:cubicBezTo>
                            <a:cubicBezTo>
                              <a:pt x="265" y="607"/>
                              <a:pt x="274" y="592"/>
                              <a:pt x="267" y="575"/>
                            </a:cubicBezTo>
                            <a:lnTo>
                              <a:pt x="59" y="17"/>
                            </a:lnTo>
                            <a:cubicBezTo>
                              <a:pt x="55" y="7"/>
                              <a:pt x="43" y="1"/>
                              <a:pt x="32" y="1"/>
                            </a:cubicBezTo>
                            <a:close/>
                          </a:path>
                        </a:pathLst>
                      </a:custGeom>
                      <a:noFill/>
                      <a:ln w="9525" cap="flat" cmpd="sng">
                        <a:solidFill>
                          <a:schemeClr val="accent5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53" name="Google Shape;1953;p23"/>
                      <p:cNvSpPr/>
                      <p:nvPr/>
                    </p:nvSpPr>
                    <p:spPr>
                      <a:xfrm>
                        <a:off x="-223034" y="276564"/>
                        <a:ext cx="12505" cy="3661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2" h="650" extrusionOk="0">
                            <a:moveTo>
                              <a:pt x="32" y="0"/>
                            </a:moveTo>
                            <a:cubicBezTo>
                              <a:pt x="29" y="0"/>
                              <a:pt x="26" y="1"/>
                              <a:pt x="23" y="2"/>
                            </a:cubicBezTo>
                            <a:cubicBezTo>
                              <a:pt x="6" y="4"/>
                              <a:pt x="1" y="19"/>
                              <a:pt x="3" y="33"/>
                            </a:cubicBezTo>
                            <a:lnTo>
                              <a:pt x="168" y="628"/>
                            </a:lnTo>
                            <a:cubicBezTo>
                              <a:pt x="171" y="640"/>
                              <a:pt x="183" y="649"/>
                              <a:pt x="195" y="649"/>
                            </a:cubicBezTo>
                            <a:cubicBezTo>
                              <a:pt x="197" y="649"/>
                              <a:pt x="200" y="649"/>
                              <a:pt x="200" y="647"/>
                            </a:cubicBezTo>
                            <a:cubicBezTo>
                              <a:pt x="217" y="644"/>
                              <a:pt x="221" y="628"/>
                              <a:pt x="219" y="613"/>
                            </a:cubicBezTo>
                            <a:lnTo>
                              <a:pt x="54" y="19"/>
                            </a:lnTo>
                            <a:cubicBezTo>
                              <a:pt x="52" y="7"/>
                              <a:pt x="43" y="0"/>
                              <a:pt x="32" y="0"/>
                            </a:cubicBezTo>
                            <a:close/>
                          </a:path>
                        </a:pathLst>
                      </a:custGeom>
                      <a:noFill/>
                      <a:ln w="9525" cap="flat" cmpd="sng">
                        <a:solidFill>
                          <a:schemeClr val="accent5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54" name="Google Shape;1954;p23"/>
                      <p:cNvSpPr/>
                      <p:nvPr/>
                    </p:nvSpPr>
                    <p:spPr>
                      <a:xfrm>
                        <a:off x="-992178" y="723552"/>
                        <a:ext cx="470018" cy="77172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8344" h="13700" extrusionOk="0">
                            <a:moveTo>
                              <a:pt x="5276" y="0"/>
                            </a:moveTo>
                            <a:cubicBezTo>
                              <a:pt x="5273" y="0"/>
                              <a:pt x="5269" y="1"/>
                              <a:pt x="5265" y="2"/>
                            </a:cubicBezTo>
                            <a:lnTo>
                              <a:pt x="1" y="1997"/>
                            </a:lnTo>
                            <a:lnTo>
                              <a:pt x="22" y="2050"/>
                            </a:lnTo>
                            <a:lnTo>
                              <a:pt x="5256" y="65"/>
                            </a:lnTo>
                            <a:lnTo>
                              <a:pt x="5505" y="1084"/>
                            </a:lnTo>
                            <a:lnTo>
                              <a:pt x="5518" y="1140"/>
                            </a:lnTo>
                            <a:lnTo>
                              <a:pt x="8281" y="12400"/>
                            </a:lnTo>
                            <a:lnTo>
                              <a:pt x="4933" y="13649"/>
                            </a:lnTo>
                            <a:lnTo>
                              <a:pt x="4955" y="13700"/>
                            </a:lnTo>
                            <a:lnTo>
                              <a:pt x="8322" y="12441"/>
                            </a:lnTo>
                            <a:cubicBezTo>
                              <a:pt x="8339" y="12436"/>
                              <a:pt x="8344" y="12421"/>
                              <a:pt x="8342" y="12409"/>
                            </a:cubicBezTo>
                            <a:lnTo>
                              <a:pt x="5569" y="1094"/>
                            </a:lnTo>
                            <a:lnTo>
                              <a:pt x="5304" y="19"/>
                            </a:lnTo>
                            <a:cubicBezTo>
                              <a:pt x="5302" y="12"/>
                              <a:pt x="5297" y="5"/>
                              <a:pt x="5290" y="2"/>
                            </a:cubicBezTo>
                            <a:cubicBezTo>
                              <a:pt x="5285" y="1"/>
                              <a:pt x="5280" y="0"/>
                              <a:pt x="5276" y="0"/>
                            </a:cubicBezTo>
                            <a:close/>
                          </a:path>
                        </a:pathLst>
                      </a:custGeom>
                      <a:noFill/>
                      <a:ln w="9525" cap="flat" cmpd="sng">
                        <a:solidFill>
                          <a:schemeClr val="accent5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</p:grpSp>
          </p:grp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"/>
          <p:cNvSpPr txBox="1">
            <a:spLocks noGrp="1"/>
          </p:cNvSpPr>
          <p:nvPr>
            <p:ph type="title"/>
          </p:nvPr>
        </p:nvSpPr>
        <p:spPr>
          <a:xfrm>
            <a:off x="4915300" y="1898031"/>
            <a:ext cx="3390300" cy="5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4"/>
          <p:cNvSpPr txBox="1">
            <a:spLocks noGrp="1"/>
          </p:cNvSpPr>
          <p:nvPr>
            <p:ph type="subTitle" idx="1"/>
          </p:nvPr>
        </p:nvSpPr>
        <p:spPr>
          <a:xfrm>
            <a:off x="4926475" y="2410269"/>
            <a:ext cx="3390300" cy="83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41" name="Google Shape;241;p4"/>
          <p:cNvSpPr/>
          <p:nvPr/>
        </p:nvSpPr>
        <p:spPr>
          <a:xfrm flipH="1">
            <a:off x="6068150" y="4232975"/>
            <a:ext cx="1242200" cy="979686"/>
          </a:xfrm>
          <a:custGeom>
            <a:avLst/>
            <a:gdLst/>
            <a:ahLst/>
            <a:cxnLst/>
            <a:rect l="l" t="t" r="r" b="b"/>
            <a:pathLst>
              <a:path w="44301" h="34942" extrusionOk="0">
                <a:moveTo>
                  <a:pt x="11796" y="7098"/>
                </a:moveTo>
                <a:cubicBezTo>
                  <a:pt x="11800" y="7098"/>
                  <a:pt x="11804" y="7099"/>
                  <a:pt x="11808" y="7100"/>
                </a:cubicBezTo>
                <a:lnTo>
                  <a:pt x="14254" y="7893"/>
                </a:lnTo>
                <a:cubicBezTo>
                  <a:pt x="14266" y="7895"/>
                  <a:pt x="14273" y="7905"/>
                  <a:pt x="14281" y="7917"/>
                </a:cubicBezTo>
                <a:cubicBezTo>
                  <a:pt x="14290" y="7929"/>
                  <a:pt x="14290" y="7941"/>
                  <a:pt x="14283" y="7954"/>
                </a:cubicBezTo>
                <a:cubicBezTo>
                  <a:pt x="14281" y="7956"/>
                  <a:pt x="14281" y="7958"/>
                  <a:pt x="14278" y="7961"/>
                </a:cubicBezTo>
                <a:lnTo>
                  <a:pt x="14074" y="10824"/>
                </a:lnTo>
                <a:cubicBezTo>
                  <a:pt x="14074" y="10836"/>
                  <a:pt x="14065" y="10848"/>
                  <a:pt x="14055" y="10858"/>
                </a:cubicBezTo>
                <a:cubicBezTo>
                  <a:pt x="14048" y="10865"/>
                  <a:pt x="14038" y="10867"/>
                  <a:pt x="14028" y="10867"/>
                </a:cubicBezTo>
                <a:lnTo>
                  <a:pt x="14019" y="10867"/>
                </a:lnTo>
                <a:lnTo>
                  <a:pt x="11653" y="10307"/>
                </a:lnTo>
                <a:cubicBezTo>
                  <a:pt x="11634" y="10300"/>
                  <a:pt x="11617" y="10283"/>
                  <a:pt x="11617" y="10261"/>
                </a:cubicBezTo>
                <a:lnTo>
                  <a:pt x="11750" y="7143"/>
                </a:lnTo>
                <a:cubicBezTo>
                  <a:pt x="11750" y="7129"/>
                  <a:pt x="11760" y="7117"/>
                  <a:pt x="11770" y="7107"/>
                </a:cubicBezTo>
                <a:cubicBezTo>
                  <a:pt x="11778" y="7100"/>
                  <a:pt x="11787" y="7098"/>
                  <a:pt x="11796" y="7098"/>
                </a:cubicBezTo>
                <a:close/>
                <a:moveTo>
                  <a:pt x="14400" y="7938"/>
                </a:moveTo>
                <a:cubicBezTo>
                  <a:pt x="14406" y="7938"/>
                  <a:pt x="14411" y="7939"/>
                  <a:pt x="14416" y="7941"/>
                </a:cubicBezTo>
                <a:lnTo>
                  <a:pt x="16141" y="8495"/>
                </a:lnTo>
                <a:cubicBezTo>
                  <a:pt x="16161" y="8502"/>
                  <a:pt x="16175" y="8519"/>
                  <a:pt x="16173" y="8541"/>
                </a:cubicBezTo>
                <a:lnTo>
                  <a:pt x="16049" y="11297"/>
                </a:lnTo>
                <a:cubicBezTo>
                  <a:pt x="16044" y="11314"/>
                  <a:pt x="16039" y="11326"/>
                  <a:pt x="16027" y="11331"/>
                </a:cubicBezTo>
                <a:cubicBezTo>
                  <a:pt x="16018" y="11338"/>
                  <a:pt x="16008" y="11340"/>
                  <a:pt x="16001" y="11340"/>
                </a:cubicBezTo>
                <a:lnTo>
                  <a:pt x="15991" y="11340"/>
                </a:lnTo>
                <a:lnTo>
                  <a:pt x="14188" y="10909"/>
                </a:lnTo>
                <a:cubicBezTo>
                  <a:pt x="14169" y="10904"/>
                  <a:pt x="14152" y="10884"/>
                  <a:pt x="14157" y="10860"/>
                </a:cubicBezTo>
                <a:lnTo>
                  <a:pt x="14356" y="7980"/>
                </a:lnTo>
                <a:cubicBezTo>
                  <a:pt x="14356" y="7966"/>
                  <a:pt x="14365" y="7954"/>
                  <a:pt x="14378" y="7946"/>
                </a:cubicBezTo>
                <a:cubicBezTo>
                  <a:pt x="14385" y="7941"/>
                  <a:pt x="14393" y="7938"/>
                  <a:pt x="14400" y="7938"/>
                </a:cubicBezTo>
                <a:close/>
                <a:moveTo>
                  <a:pt x="37695" y="14795"/>
                </a:moveTo>
                <a:lnTo>
                  <a:pt x="42763" y="14861"/>
                </a:lnTo>
                <a:cubicBezTo>
                  <a:pt x="42775" y="14861"/>
                  <a:pt x="42787" y="14868"/>
                  <a:pt x="42794" y="14878"/>
                </a:cubicBezTo>
                <a:cubicBezTo>
                  <a:pt x="42804" y="14885"/>
                  <a:pt x="42807" y="14897"/>
                  <a:pt x="42807" y="14909"/>
                </a:cubicBezTo>
                <a:lnTo>
                  <a:pt x="42741" y="16527"/>
                </a:lnTo>
                <a:cubicBezTo>
                  <a:pt x="42741" y="16552"/>
                  <a:pt x="42719" y="16569"/>
                  <a:pt x="42695" y="16569"/>
                </a:cubicBezTo>
                <a:lnTo>
                  <a:pt x="37554" y="16726"/>
                </a:lnTo>
                <a:cubicBezTo>
                  <a:pt x="37542" y="16726"/>
                  <a:pt x="37530" y="16721"/>
                  <a:pt x="37523" y="16712"/>
                </a:cubicBezTo>
                <a:cubicBezTo>
                  <a:pt x="37513" y="16704"/>
                  <a:pt x="37506" y="16692"/>
                  <a:pt x="37506" y="16678"/>
                </a:cubicBezTo>
                <a:cubicBezTo>
                  <a:pt x="37566" y="15853"/>
                  <a:pt x="37617" y="15246"/>
                  <a:pt x="37639" y="14955"/>
                </a:cubicBezTo>
                <a:lnTo>
                  <a:pt x="37649" y="14836"/>
                </a:lnTo>
                <a:cubicBezTo>
                  <a:pt x="37651" y="14812"/>
                  <a:pt x="37671" y="14795"/>
                  <a:pt x="37695" y="14795"/>
                </a:cubicBezTo>
                <a:close/>
                <a:moveTo>
                  <a:pt x="11657" y="10387"/>
                </a:moveTo>
                <a:cubicBezTo>
                  <a:pt x="11661" y="10387"/>
                  <a:pt x="11665" y="10388"/>
                  <a:pt x="11670" y="10389"/>
                </a:cubicBezTo>
                <a:lnTo>
                  <a:pt x="14031" y="10952"/>
                </a:lnTo>
                <a:cubicBezTo>
                  <a:pt x="14052" y="10959"/>
                  <a:pt x="14067" y="10976"/>
                  <a:pt x="14065" y="11001"/>
                </a:cubicBezTo>
                <a:lnTo>
                  <a:pt x="13582" y="18361"/>
                </a:lnTo>
                <a:cubicBezTo>
                  <a:pt x="13582" y="18374"/>
                  <a:pt x="13575" y="18388"/>
                  <a:pt x="13565" y="18395"/>
                </a:cubicBezTo>
                <a:cubicBezTo>
                  <a:pt x="13555" y="18400"/>
                  <a:pt x="13545" y="18403"/>
                  <a:pt x="13538" y="18403"/>
                </a:cubicBezTo>
                <a:lnTo>
                  <a:pt x="13526" y="18403"/>
                </a:lnTo>
                <a:lnTo>
                  <a:pt x="12252" y="18075"/>
                </a:lnTo>
                <a:cubicBezTo>
                  <a:pt x="11842" y="17971"/>
                  <a:pt x="11505" y="17886"/>
                  <a:pt x="11330" y="17840"/>
                </a:cubicBezTo>
                <a:cubicBezTo>
                  <a:pt x="11309" y="17833"/>
                  <a:pt x="11294" y="17816"/>
                  <a:pt x="11296" y="17794"/>
                </a:cubicBezTo>
                <a:lnTo>
                  <a:pt x="11612" y="10433"/>
                </a:lnTo>
                <a:cubicBezTo>
                  <a:pt x="11612" y="10418"/>
                  <a:pt x="11622" y="10406"/>
                  <a:pt x="11629" y="10397"/>
                </a:cubicBezTo>
                <a:cubicBezTo>
                  <a:pt x="11638" y="10391"/>
                  <a:pt x="11646" y="10387"/>
                  <a:pt x="11657" y="10387"/>
                </a:cubicBezTo>
                <a:close/>
                <a:moveTo>
                  <a:pt x="14181" y="10994"/>
                </a:moveTo>
                <a:cubicBezTo>
                  <a:pt x="14186" y="10994"/>
                  <a:pt x="14191" y="10995"/>
                  <a:pt x="14196" y="10998"/>
                </a:cubicBezTo>
                <a:lnTo>
                  <a:pt x="16001" y="11428"/>
                </a:lnTo>
                <a:cubicBezTo>
                  <a:pt x="16020" y="11435"/>
                  <a:pt x="16037" y="11452"/>
                  <a:pt x="16032" y="11474"/>
                </a:cubicBezTo>
                <a:lnTo>
                  <a:pt x="15693" y="18900"/>
                </a:lnTo>
                <a:cubicBezTo>
                  <a:pt x="15693" y="18912"/>
                  <a:pt x="15688" y="18924"/>
                  <a:pt x="15678" y="18934"/>
                </a:cubicBezTo>
                <a:cubicBezTo>
                  <a:pt x="15668" y="18941"/>
                  <a:pt x="15661" y="18944"/>
                  <a:pt x="15651" y="18944"/>
                </a:cubicBezTo>
                <a:lnTo>
                  <a:pt x="15639" y="18944"/>
                </a:lnTo>
                <a:cubicBezTo>
                  <a:pt x="15532" y="18919"/>
                  <a:pt x="14455" y="18643"/>
                  <a:pt x="13655" y="18437"/>
                </a:cubicBezTo>
                <a:cubicBezTo>
                  <a:pt x="13635" y="18429"/>
                  <a:pt x="13618" y="18412"/>
                  <a:pt x="13623" y="18388"/>
                </a:cubicBezTo>
                <a:lnTo>
                  <a:pt x="14140" y="11037"/>
                </a:lnTo>
                <a:cubicBezTo>
                  <a:pt x="14140" y="11025"/>
                  <a:pt x="14150" y="11013"/>
                  <a:pt x="14159" y="11003"/>
                </a:cubicBezTo>
                <a:cubicBezTo>
                  <a:pt x="14165" y="10997"/>
                  <a:pt x="14173" y="10994"/>
                  <a:pt x="14181" y="10994"/>
                </a:cubicBezTo>
                <a:close/>
                <a:moveTo>
                  <a:pt x="42685" y="16654"/>
                </a:moveTo>
                <a:cubicBezTo>
                  <a:pt x="42697" y="16654"/>
                  <a:pt x="42710" y="16656"/>
                  <a:pt x="42719" y="16666"/>
                </a:cubicBezTo>
                <a:cubicBezTo>
                  <a:pt x="42729" y="16675"/>
                  <a:pt x="42731" y="16687"/>
                  <a:pt x="42731" y="16700"/>
                </a:cubicBezTo>
                <a:lnTo>
                  <a:pt x="42588" y="20120"/>
                </a:lnTo>
                <a:cubicBezTo>
                  <a:pt x="42588" y="20145"/>
                  <a:pt x="42569" y="20162"/>
                  <a:pt x="42545" y="20162"/>
                </a:cubicBezTo>
                <a:lnTo>
                  <a:pt x="37285" y="20220"/>
                </a:lnTo>
                <a:cubicBezTo>
                  <a:pt x="37273" y="20220"/>
                  <a:pt x="37260" y="20213"/>
                  <a:pt x="37251" y="20205"/>
                </a:cubicBezTo>
                <a:cubicBezTo>
                  <a:pt x="37244" y="20196"/>
                  <a:pt x="37239" y="20183"/>
                  <a:pt x="37239" y="20171"/>
                </a:cubicBezTo>
                <a:cubicBezTo>
                  <a:pt x="37343" y="18774"/>
                  <a:pt x="37438" y="17590"/>
                  <a:pt x="37493" y="16848"/>
                </a:cubicBezTo>
                <a:cubicBezTo>
                  <a:pt x="37496" y="16826"/>
                  <a:pt x="37515" y="16809"/>
                  <a:pt x="37537" y="16806"/>
                </a:cubicBezTo>
                <a:lnTo>
                  <a:pt x="42685" y="16654"/>
                </a:lnTo>
                <a:close/>
                <a:moveTo>
                  <a:pt x="42537" y="20244"/>
                </a:moveTo>
                <a:cubicBezTo>
                  <a:pt x="42549" y="20244"/>
                  <a:pt x="42562" y="20251"/>
                  <a:pt x="42571" y="20259"/>
                </a:cubicBezTo>
                <a:cubicBezTo>
                  <a:pt x="42581" y="20268"/>
                  <a:pt x="42583" y="20281"/>
                  <a:pt x="42583" y="20293"/>
                </a:cubicBezTo>
                <a:lnTo>
                  <a:pt x="42464" y="23180"/>
                </a:lnTo>
                <a:cubicBezTo>
                  <a:pt x="42464" y="23204"/>
                  <a:pt x="42445" y="23223"/>
                  <a:pt x="42421" y="23223"/>
                </a:cubicBezTo>
                <a:lnTo>
                  <a:pt x="37054" y="23235"/>
                </a:lnTo>
                <a:cubicBezTo>
                  <a:pt x="37042" y="23235"/>
                  <a:pt x="37030" y="23228"/>
                  <a:pt x="37023" y="23218"/>
                </a:cubicBezTo>
                <a:cubicBezTo>
                  <a:pt x="37013" y="23211"/>
                  <a:pt x="37011" y="23199"/>
                  <a:pt x="37011" y="23187"/>
                </a:cubicBezTo>
                <a:lnTo>
                  <a:pt x="37079" y="22297"/>
                </a:lnTo>
                <a:cubicBezTo>
                  <a:pt x="37132" y="21627"/>
                  <a:pt x="37183" y="20972"/>
                  <a:pt x="37229" y="20344"/>
                </a:cubicBezTo>
                <a:cubicBezTo>
                  <a:pt x="37229" y="20319"/>
                  <a:pt x="37246" y="20302"/>
                  <a:pt x="37270" y="20302"/>
                </a:cubicBezTo>
                <a:lnTo>
                  <a:pt x="42537" y="20244"/>
                </a:lnTo>
                <a:close/>
                <a:moveTo>
                  <a:pt x="11331" y="17906"/>
                </a:moveTo>
                <a:cubicBezTo>
                  <a:pt x="11336" y="17906"/>
                  <a:pt x="11342" y="17907"/>
                  <a:pt x="11347" y="17910"/>
                </a:cubicBezTo>
                <a:cubicBezTo>
                  <a:pt x="11646" y="17985"/>
                  <a:pt x="12345" y="18167"/>
                  <a:pt x="13097" y="18364"/>
                </a:cubicBezTo>
                <a:lnTo>
                  <a:pt x="13541" y="18478"/>
                </a:lnTo>
                <a:cubicBezTo>
                  <a:pt x="13562" y="18485"/>
                  <a:pt x="13577" y="18502"/>
                  <a:pt x="13575" y="18529"/>
                </a:cubicBezTo>
                <a:cubicBezTo>
                  <a:pt x="13575" y="18529"/>
                  <a:pt x="13092" y="25363"/>
                  <a:pt x="13082" y="25363"/>
                </a:cubicBezTo>
                <a:lnTo>
                  <a:pt x="13072" y="25363"/>
                </a:lnTo>
                <a:lnTo>
                  <a:pt x="11030" y="24936"/>
                </a:lnTo>
                <a:cubicBezTo>
                  <a:pt x="11008" y="24929"/>
                  <a:pt x="10993" y="24912"/>
                  <a:pt x="10993" y="24890"/>
                </a:cubicBezTo>
                <a:lnTo>
                  <a:pt x="11289" y="17959"/>
                </a:lnTo>
                <a:cubicBezTo>
                  <a:pt x="11289" y="17937"/>
                  <a:pt x="11296" y="17925"/>
                  <a:pt x="11309" y="17915"/>
                </a:cubicBezTo>
                <a:cubicBezTo>
                  <a:pt x="11316" y="17909"/>
                  <a:pt x="11323" y="17906"/>
                  <a:pt x="11331" y="17906"/>
                </a:cubicBezTo>
                <a:close/>
                <a:moveTo>
                  <a:pt x="13650" y="18511"/>
                </a:moveTo>
                <a:cubicBezTo>
                  <a:pt x="13655" y="18511"/>
                  <a:pt x="13659" y="18511"/>
                  <a:pt x="13664" y="18512"/>
                </a:cubicBezTo>
                <a:cubicBezTo>
                  <a:pt x="14572" y="18750"/>
                  <a:pt x="15547" y="19000"/>
                  <a:pt x="15654" y="19029"/>
                </a:cubicBezTo>
                <a:cubicBezTo>
                  <a:pt x="15676" y="19031"/>
                  <a:pt x="15690" y="19050"/>
                  <a:pt x="15688" y="19070"/>
                </a:cubicBezTo>
                <a:lnTo>
                  <a:pt x="15375" y="25788"/>
                </a:lnTo>
                <a:cubicBezTo>
                  <a:pt x="15375" y="25800"/>
                  <a:pt x="15370" y="25812"/>
                  <a:pt x="15358" y="25822"/>
                </a:cubicBezTo>
                <a:cubicBezTo>
                  <a:pt x="15348" y="25827"/>
                  <a:pt x="15338" y="25829"/>
                  <a:pt x="15329" y="25829"/>
                </a:cubicBezTo>
                <a:lnTo>
                  <a:pt x="15321" y="25829"/>
                </a:lnTo>
                <a:lnTo>
                  <a:pt x="13165" y="25378"/>
                </a:lnTo>
                <a:cubicBezTo>
                  <a:pt x="13143" y="25373"/>
                  <a:pt x="13616" y="18524"/>
                  <a:pt x="13625" y="18519"/>
                </a:cubicBezTo>
                <a:cubicBezTo>
                  <a:pt x="13634" y="18513"/>
                  <a:pt x="13642" y="18511"/>
                  <a:pt x="13650" y="18511"/>
                </a:cubicBezTo>
                <a:close/>
                <a:moveTo>
                  <a:pt x="42409" y="23301"/>
                </a:moveTo>
                <a:cubicBezTo>
                  <a:pt x="42418" y="23301"/>
                  <a:pt x="42431" y="23308"/>
                  <a:pt x="42440" y="23316"/>
                </a:cubicBezTo>
                <a:cubicBezTo>
                  <a:pt x="42450" y="23325"/>
                  <a:pt x="42452" y="23337"/>
                  <a:pt x="42452" y="23350"/>
                </a:cubicBezTo>
                <a:lnTo>
                  <a:pt x="42292" y="27205"/>
                </a:lnTo>
                <a:cubicBezTo>
                  <a:pt x="42292" y="27219"/>
                  <a:pt x="42283" y="27231"/>
                  <a:pt x="42275" y="27241"/>
                </a:cubicBezTo>
                <a:cubicBezTo>
                  <a:pt x="42266" y="27246"/>
                  <a:pt x="42256" y="27248"/>
                  <a:pt x="42246" y="27248"/>
                </a:cubicBezTo>
                <a:cubicBezTo>
                  <a:pt x="42241" y="27248"/>
                  <a:pt x="42239" y="27248"/>
                  <a:pt x="42232" y="27246"/>
                </a:cubicBezTo>
                <a:cubicBezTo>
                  <a:pt x="42222" y="27243"/>
                  <a:pt x="42217" y="27241"/>
                  <a:pt x="42210" y="27236"/>
                </a:cubicBezTo>
                <a:cubicBezTo>
                  <a:pt x="42210" y="27236"/>
                  <a:pt x="42207" y="27236"/>
                  <a:pt x="42207" y="27234"/>
                </a:cubicBezTo>
                <a:lnTo>
                  <a:pt x="36746" y="27234"/>
                </a:lnTo>
                <a:cubicBezTo>
                  <a:pt x="36734" y="27234"/>
                  <a:pt x="36722" y="27229"/>
                  <a:pt x="36712" y="27219"/>
                </a:cubicBezTo>
                <a:cubicBezTo>
                  <a:pt x="36702" y="27209"/>
                  <a:pt x="36700" y="27197"/>
                  <a:pt x="36700" y="27185"/>
                </a:cubicBezTo>
                <a:cubicBezTo>
                  <a:pt x="36749" y="26542"/>
                  <a:pt x="36797" y="25873"/>
                  <a:pt x="36848" y="25225"/>
                </a:cubicBezTo>
                <a:cubicBezTo>
                  <a:pt x="36897" y="24601"/>
                  <a:pt x="36943" y="23978"/>
                  <a:pt x="36989" y="23359"/>
                </a:cubicBezTo>
                <a:cubicBezTo>
                  <a:pt x="36998" y="23330"/>
                  <a:pt x="37015" y="23313"/>
                  <a:pt x="37040" y="23313"/>
                </a:cubicBezTo>
                <a:lnTo>
                  <a:pt x="42409" y="23301"/>
                </a:lnTo>
                <a:close/>
                <a:moveTo>
                  <a:pt x="42243" y="27299"/>
                </a:moveTo>
                <a:cubicBezTo>
                  <a:pt x="42252" y="27299"/>
                  <a:pt x="42260" y="27301"/>
                  <a:pt x="42268" y="27306"/>
                </a:cubicBezTo>
                <a:cubicBezTo>
                  <a:pt x="42280" y="27316"/>
                  <a:pt x="42290" y="27331"/>
                  <a:pt x="42290" y="27345"/>
                </a:cubicBezTo>
                <a:lnTo>
                  <a:pt x="42149" y="30730"/>
                </a:lnTo>
                <a:cubicBezTo>
                  <a:pt x="42149" y="30749"/>
                  <a:pt x="42137" y="30764"/>
                  <a:pt x="42120" y="30771"/>
                </a:cubicBezTo>
                <a:cubicBezTo>
                  <a:pt x="42113" y="30773"/>
                  <a:pt x="42108" y="30773"/>
                  <a:pt x="42105" y="30773"/>
                </a:cubicBezTo>
                <a:cubicBezTo>
                  <a:pt x="42093" y="30773"/>
                  <a:pt x="42081" y="30766"/>
                  <a:pt x="42071" y="30761"/>
                </a:cubicBezTo>
                <a:cubicBezTo>
                  <a:pt x="42059" y="30749"/>
                  <a:pt x="42050" y="30742"/>
                  <a:pt x="42040" y="30742"/>
                </a:cubicBezTo>
                <a:lnTo>
                  <a:pt x="42037" y="30742"/>
                </a:lnTo>
                <a:lnTo>
                  <a:pt x="36499" y="30482"/>
                </a:lnTo>
                <a:cubicBezTo>
                  <a:pt x="36487" y="30482"/>
                  <a:pt x="36474" y="30475"/>
                  <a:pt x="36467" y="30468"/>
                </a:cubicBezTo>
                <a:cubicBezTo>
                  <a:pt x="36457" y="30458"/>
                  <a:pt x="36455" y="30446"/>
                  <a:pt x="36455" y="30434"/>
                </a:cubicBezTo>
                <a:cubicBezTo>
                  <a:pt x="36482" y="30062"/>
                  <a:pt x="36511" y="29672"/>
                  <a:pt x="36542" y="29269"/>
                </a:cubicBezTo>
                <a:cubicBezTo>
                  <a:pt x="36588" y="28655"/>
                  <a:pt x="36637" y="28012"/>
                  <a:pt x="36688" y="27350"/>
                </a:cubicBezTo>
                <a:cubicBezTo>
                  <a:pt x="36695" y="27328"/>
                  <a:pt x="36715" y="27311"/>
                  <a:pt x="36739" y="27311"/>
                </a:cubicBezTo>
                <a:lnTo>
                  <a:pt x="42215" y="27311"/>
                </a:lnTo>
                <a:cubicBezTo>
                  <a:pt x="42217" y="27306"/>
                  <a:pt x="42219" y="27306"/>
                  <a:pt x="42222" y="27304"/>
                </a:cubicBezTo>
                <a:cubicBezTo>
                  <a:pt x="42229" y="27301"/>
                  <a:pt x="42236" y="27299"/>
                  <a:pt x="42243" y="27299"/>
                </a:cubicBezTo>
                <a:close/>
                <a:moveTo>
                  <a:pt x="11031" y="25001"/>
                </a:moveTo>
                <a:cubicBezTo>
                  <a:pt x="11034" y="25001"/>
                  <a:pt x="11036" y="25001"/>
                  <a:pt x="11039" y="25002"/>
                </a:cubicBezTo>
                <a:lnTo>
                  <a:pt x="13019" y="25450"/>
                </a:lnTo>
                <a:cubicBezTo>
                  <a:pt x="13041" y="25458"/>
                  <a:pt x="13055" y="25475"/>
                  <a:pt x="13055" y="25499"/>
                </a:cubicBezTo>
                <a:lnTo>
                  <a:pt x="12648" y="31077"/>
                </a:lnTo>
                <a:cubicBezTo>
                  <a:pt x="12645" y="31101"/>
                  <a:pt x="12628" y="31120"/>
                  <a:pt x="12604" y="31120"/>
                </a:cubicBezTo>
                <a:lnTo>
                  <a:pt x="12599" y="31120"/>
                </a:lnTo>
                <a:lnTo>
                  <a:pt x="10775" y="30994"/>
                </a:lnTo>
                <a:cubicBezTo>
                  <a:pt x="10751" y="30992"/>
                  <a:pt x="10731" y="30975"/>
                  <a:pt x="10731" y="30946"/>
                </a:cubicBezTo>
                <a:lnTo>
                  <a:pt x="10986" y="25045"/>
                </a:lnTo>
                <a:cubicBezTo>
                  <a:pt x="10986" y="25033"/>
                  <a:pt x="10993" y="25019"/>
                  <a:pt x="11003" y="25011"/>
                </a:cubicBezTo>
                <a:cubicBezTo>
                  <a:pt x="11012" y="25004"/>
                  <a:pt x="11021" y="25001"/>
                  <a:pt x="11031" y="25001"/>
                </a:cubicBezTo>
                <a:close/>
                <a:moveTo>
                  <a:pt x="36494" y="30562"/>
                </a:moveTo>
                <a:lnTo>
                  <a:pt x="42040" y="30822"/>
                </a:lnTo>
                <a:cubicBezTo>
                  <a:pt x="42050" y="30822"/>
                  <a:pt x="42059" y="30819"/>
                  <a:pt x="42062" y="30812"/>
                </a:cubicBezTo>
                <a:cubicBezTo>
                  <a:pt x="42071" y="30801"/>
                  <a:pt x="42085" y="30796"/>
                  <a:pt x="42099" y="30796"/>
                </a:cubicBezTo>
                <a:cubicBezTo>
                  <a:pt x="42104" y="30796"/>
                  <a:pt x="42108" y="30796"/>
                  <a:pt x="42113" y="30798"/>
                </a:cubicBezTo>
                <a:cubicBezTo>
                  <a:pt x="42132" y="30805"/>
                  <a:pt x="42144" y="30822"/>
                  <a:pt x="42144" y="30844"/>
                </a:cubicBezTo>
                <a:lnTo>
                  <a:pt x="42004" y="34228"/>
                </a:lnTo>
                <a:cubicBezTo>
                  <a:pt x="42001" y="34255"/>
                  <a:pt x="41984" y="34274"/>
                  <a:pt x="41960" y="34274"/>
                </a:cubicBezTo>
                <a:lnTo>
                  <a:pt x="36217" y="34228"/>
                </a:lnTo>
                <a:cubicBezTo>
                  <a:pt x="36205" y="34228"/>
                  <a:pt x="36193" y="34221"/>
                  <a:pt x="36186" y="34214"/>
                </a:cubicBezTo>
                <a:cubicBezTo>
                  <a:pt x="36176" y="34204"/>
                  <a:pt x="36174" y="34192"/>
                  <a:pt x="36174" y="34180"/>
                </a:cubicBezTo>
                <a:lnTo>
                  <a:pt x="36193" y="33903"/>
                </a:lnTo>
                <a:cubicBezTo>
                  <a:pt x="36239" y="33330"/>
                  <a:pt x="36331" y="32134"/>
                  <a:pt x="36445" y="30604"/>
                </a:cubicBezTo>
                <a:cubicBezTo>
                  <a:pt x="36448" y="30579"/>
                  <a:pt x="36470" y="30562"/>
                  <a:pt x="36494" y="30562"/>
                </a:cubicBezTo>
                <a:close/>
                <a:moveTo>
                  <a:pt x="36858" y="13131"/>
                </a:moveTo>
                <a:lnTo>
                  <a:pt x="44010" y="13206"/>
                </a:lnTo>
                <a:cubicBezTo>
                  <a:pt x="44022" y="13206"/>
                  <a:pt x="44034" y="13211"/>
                  <a:pt x="44041" y="13221"/>
                </a:cubicBezTo>
                <a:cubicBezTo>
                  <a:pt x="44051" y="13230"/>
                  <a:pt x="44054" y="13242"/>
                  <a:pt x="44054" y="13255"/>
                </a:cubicBezTo>
                <a:lnTo>
                  <a:pt x="43685" y="34214"/>
                </a:lnTo>
                <a:cubicBezTo>
                  <a:pt x="43685" y="34238"/>
                  <a:pt x="43665" y="34257"/>
                  <a:pt x="43641" y="34257"/>
                </a:cubicBezTo>
                <a:lnTo>
                  <a:pt x="42130" y="34281"/>
                </a:lnTo>
                <a:cubicBezTo>
                  <a:pt x="42118" y="34281"/>
                  <a:pt x="42105" y="34277"/>
                  <a:pt x="42096" y="34267"/>
                </a:cubicBezTo>
                <a:cubicBezTo>
                  <a:pt x="42086" y="34257"/>
                  <a:pt x="42084" y="34245"/>
                  <a:pt x="42084" y="34233"/>
                </a:cubicBezTo>
                <a:lnTo>
                  <a:pt x="42894" y="14824"/>
                </a:lnTo>
                <a:cubicBezTo>
                  <a:pt x="42894" y="14819"/>
                  <a:pt x="42889" y="14807"/>
                  <a:pt x="42884" y="14798"/>
                </a:cubicBezTo>
                <a:cubicBezTo>
                  <a:pt x="42872" y="14785"/>
                  <a:pt x="42862" y="14783"/>
                  <a:pt x="42853" y="14783"/>
                </a:cubicBezTo>
                <a:lnTo>
                  <a:pt x="37620" y="14715"/>
                </a:lnTo>
                <a:cubicBezTo>
                  <a:pt x="37600" y="14715"/>
                  <a:pt x="37583" y="14732"/>
                  <a:pt x="37581" y="14751"/>
                </a:cubicBezTo>
                <a:cubicBezTo>
                  <a:pt x="37561" y="14926"/>
                  <a:pt x="36829" y="24565"/>
                  <a:pt x="36387" y="30325"/>
                </a:cubicBezTo>
                <a:lnTo>
                  <a:pt x="36373" y="30516"/>
                </a:lnTo>
                <a:lnTo>
                  <a:pt x="36373" y="30519"/>
                </a:lnTo>
                <a:cubicBezTo>
                  <a:pt x="36225" y="32493"/>
                  <a:pt x="36106" y="34051"/>
                  <a:pt x="36091" y="34264"/>
                </a:cubicBezTo>
                <a:lnTo>
                  <a:pt x="36091" y="34267"/>
                </a:lnTo>
                <a:cubicBezTo>
                  <a:pt x="36091" y="34267"/>
                  <a:pt x="36091" y="34274"/>
                  <a:pt x="36101" y="34281"/>
                </a:cubicBezTo>
                <a:cubicBezTo>
                  <a:pt x="36108" y="34298"/>
                  <a:pt x="36113" y="34315"/>
                  <a:pt x="36103" y="34330"/>
                </a:cubicBezTo>
                <a:cubicBezTo>
                  <a:pt x="36094" y="34347"/>
                  <a:pt x="36079" y="34354"/>
                  <a:pt x="36064" y="34354"/>
                </a:cubicBezTo>
                <a:lnTo>
                  <a:pt x="34720" y="34376"/>
                </a:lnTo>
                <a:cubicBezTo>
                  <a:pt x="34708" y="34376"/>
                  <a:pt x="34696" y="34371"/>
                  <a:pt x="34686" y="34364"/>
                </a:cubicBezTo>
                <a:cubicBezTo>
                  <a:pt x="34677" y="34354"/>
                  <a:pt x="34674" y="34342"/>
                  <a:pt x="34674" y="34330"/>
                </a:cubicBezTo>
                <a:cubicBezTo>
                  <a:pt x="34674" y="34323"/>
                  <a:pt x="34677" y="34315"/>
                  <a:pt x="34677" y="34311"/>
                </a:cubicBezTo>
                <a:lnTo>
                  <a:pt x="36812" y="13170"/>
                </a:lnTo>
                <a:cubicBezTo>
                  <a:pt x="36817" y="13145"/>
                  <a:pt x="36834" y="13131"/>
                  <a:pt x="36858" y="13131"/>
                </a:cubicBezTo>
                <a:close/>
                <a:moveTo>
                  <a:pt x="34529" y="14824"/>
                </a:moveTo>
                <a:cubicBezTo>
                  <a:pt x="34534" y="14824"/>
                  <a:pt x="34539" y="14825"/>
                  <a:pt x="34543" y="14827"/>
                </a:cubicBezTo>
                <a:cubicBezTo>
                  <a:pt x="34563" y="14834"/>
                  <a:pt x="34575" y="14851"/>
                  <a:pt x="34575" y="14873"/>
                </a:cubicBezTo>
                <a:lnTo>
                  <a:pt x="33270" y="34357"/>
                </a:lnTo>
                <a:cubicBezTo>
                  <a:pt x="33270" y="34383"/>
                  <a:pt x="33253" y="34400"/>
                  <a:pt x="33228" y="34400"/>
                </a:cubicBezTo>
                <a:lnTo>
                  <a:pt x="27423" y="34476"/>
                </a:lnTo>
                <a:cubicBezTo>
                  <a:pt x="27411" y="34476"/>
                  <a:pt x="27398" y="34471"/>
                  <a:pt x="27391" y="34463"/>
                </a:cubicBezTo>
                <a:cubicBezTo>
                  <a:pt x="27381" y="34456"/>
                  <a:pt x="27379" y="34442"/>
                  <a:pt x="27379" y="34432"/>
                </a:cubicBezTo>
                <a:lnTo>
                  <a:pt x="27610" y="20974"/>
                </a:lnTo>
                <a:cubicBezTo>
                  <a:pt x="27610" y="20950"/>
                  <a:pt x="27629" y="20928"/>
                  <a:pt x="27653" y="20928"/>
                </a:cubicBezTo>
                <a:lnTo>
                  <a:pt x="29987" y="20928"/>
                </a:lnTo>
                <a:cubicBezTo>
                  <a:pt x="29994" y="20928"/>
                  <a:pt x="30011" y="20926"/>
                  <a:pt x="30019" y="20914"/>
                </a:cubicBezTo>
                <a:lnTo>
                  <a:pt x="34492" y="14844"/>
                </a:lnTo>
                <a:cubicBezTo>
                  <a:pt x="34501" y="14831"/>
                  <a:pt x="34516" y="14824"/>
                  <a:pt x="34529" y="14824"/>
                </a:cubicBezTo>
                <a:close/>
                <a:moveTo>
                  <a:pt x="24856" y="18820"/>
                </a:moveTo>
                <a:cubicBezTo>
                  <a:pt x="24880" y="18820"/>
                  <a:pt x="24900" y="18837"/>
                  <a:pt x="24904" y="18861"/>
                </a:cubicBezTo>
                <a:lnTo>
                  <a:pt x="26008" y="34446"/>
                </a:lnTo>
                <a:cubicBezTo>
                  <a:pt x="26008" y="34459"/>
                  <a:pt x="26001" y="34471"/>
                  <a:pt x="25991" y="34480"/>
                </a:cubicBezTo>
                <a:cubicBezTo>
                  <a:pt x="25984" y="34488"/>
                  <a:pt x="25972" y="34495"/>
                  <a:pt x="25960" y="34495"/>
                </a:cubicBezTo>
                <a:lnTo>
                  <a:pt x="19002" y="34590"/>
                </a:lnTo>
                <a:cubicBezTo>
                  <a:pt x="18990" y="34590"/>
                  <a:pt x="18977" y="34582"/>
                  <a:pt x="18968" y="34573"/>
                </a:cubicBezTo>
                <a:cubicBezTo>
                  <a:pt x="18960" y="34565"/>
                  <a:pt x="18956" y="34553"/>
                  <a:pt x="18956" y="34541"/>
                </a:cubicBezTo>
                <a:lnTo>
                  <a:pt x="19608" y="19070"/>
                </a:lnTo>
                <a:cubicBezTo>
                  <a:pt x="19608" y="19046"/>
                  <a:pt x="19630" y="19029"/>
                  <a:pt x="19652" y="19029"/>
                </a:cubicBezTo>
                <a:lnTo>
                  <a:pt x="24856" y="18820"/>
                </a:lnTo>
                <a:close/>
                <a:moveTo>
                  <a:pt x="13160" y="25474"/>
                </a:moveTo>
                <a:cubicBezTo>
                  <a:pt x="13164" y="25474"/>
                  <a:pt x="13167" y="25474"/>
                  <a:pt x="13169" y="25475"/>
                </a:cubicBezTo>
                <a:lnTo>
                  <a:pt x="15329" y="25911"/>
                </a:lnTo>
                <a:cubicBezTo>
                  <a:pt x="15350" y="25916"/>
                  <a:pt x="15365" y="25936"/>
                  <a:pt x="15365" y="25958"/>
                </a:cubicBezTo>
                <a:lnTo>
                  <a:pt x="15120" y="31283"/>
                </a:lnTo>
                <a:cubicBezTo>
                  <a:pt x="15120" y="31302"/>
                  <a:pt x="15108" y="31319"/>
                  <a:pt x="15091" y="31326"/>
                </a:cubicBezTo>
                <a:cubicBezTo>
                  <a:pt x="15108" y="31331"/>
                  <a:pt x="15118" y="31351"/>
                  <a:pt x="15118" y="31368"/>
                </a:cubicBezTo>
                <a:lnTo>
                  <a:pt x="14970" y="34597"/>
                </a:lnTo>
                <a:cubicBezTo>
                  <a:pt x="14972" y="34626"/>
                  <a:pt x="14950" y="34643"/>
                  <a:pt x="14926" y="34643"/>
                </a:cubicBezTo>
                <a:lnTo>
                  <a:pt x="12522" y="34674"/>
                </a:lnTo>
                <a:cubicBezTo>
                  <a:pt x="12509" y="34674"/>
                  <a:pt x="12497" y="34667"/>
                  <a:pt x="12488" y="34657"/>
                </a:cubicBezTo>
                <a:cubicBezTo>
                  <a:pt x="12478" y="34650"/>
                  <a:pt x="12476" y="34638"/>
                  <a:pt x="12476" y="34626"/>
                </a:cubicBezTo>
                <a:lnTo>
                  <a:pt x="12713" y="31254"/>
                </a:lnTo>
                <a:cubicBezTo>
                  <a:pt x="12716" y="31229"/>
                  <a:pt x="12738" y="31210"/>
                  <a:pt x="12762" y="31210"/>
                </a:cubicBezTo>
                <a:lnTo>
                  <a:pt x="15006" y="31360"/>
                </a:lnTo>
                <a:cubicBezTo>
                  <a:pt x="15013" y="31360"/>
                  <a:pt x="15023" y="31358"/>
                  <a:pt x="15035" y="31341"/>
                </a:cubicBezTo>
                <a:cubicBezTo>
                  <a:pt x="15042" y="31331"/>
                  <a:pt x="15050" y="31324"/>
                  <a:pt x="15057" y="31322"/>
                </a:cubicBezTo>
                <a:cubicBezTo>
                  <a:pt x="15047" y="31319"/>
                  <a:pt x="15042" y="31314"/>
                  <a:pt x="15035" y="31305"/>
                </a:cubicBezTo>
                <a:cubicBezTo>
                  <a:pt x="15023" y="31283"/>
                  <a:pt x="15013" y="31283"/>
                  <a:pt x="15011" y="31283"/>
                </a:cubicBezTo>
                <a:lnTo>
                  <a:pt x="15008" y="31283"/>
                </a:lnTo>
                <a:lnTo>
                  <a:pt x="12767" y="31132"/>
                </a:lnTo>
                <a:cubicBezTo>
                  <a:pt x="12755" y="31132"/>
                  <a:pt x="12742" y="31125"/>
                  <a:pt x="12738" y="31115"/>
                </a:cubicBezTo>
                <a:cubicBezTo>
                  <a:pt x="12728" y="31108"/>
                  <a:pt x="12725" y="31094"/>
                  <a:pt x="12725" y="31084"/>
                </a:cubicBezTo>
                <a:lnTo>
                  <a:pt x="13116" y="25518"/>
                </a:lnTo>
                <a:cubicBezTo>
                  <a:pt x="13116" y="25506"/>
                  <a:pt x="13121" y="25494"/>
                  <a:pt x="13133" y="25484"/>
                </a:cubicBezTo>
                <a:cubicBezTo>
                  <a:pt x="13140" y="25477"/>
                  <a:pt x="13151" y="25474"/>
                  <a:pt x="13160" y="25474"/>
                </a:cubicBezTo>
                <a:close/>
                <a:moveTo>
                  <a:pt x="10775" y="31072"/>
                </a:moveTo>
                <a:lnTo>
                  <a:pt x="12594" y="31195"/>
                </a:lnTo>
                <a:cubicBezTo>
                  <a:pt x="12607" y="31195"/>
                  <a:pt x="12619" y="31200"/>
                  <a:pt x="12624" y="31210"/>
                </a:cubicBezTo>
                <a:cubicBezTo>
                  <a:pt x="12633" y="31220"/>
                  <a:pt x="12636" y="31232"/>
                  <a:pt x="12636" y="31244"/>
                </a:cubicBezTo>
                <a:lnTo>
                  <a:pt x="12400" y="34633"/>
                </a:lnTo>
                <a:cubicBezTo>
                  <a:pt x="12398" y="34657"/>
                  <a:pt x="12376" y="34679"/>
                  <a:pt x="12354" y="34679"/>
                </a:cubicBezTo>
                <a:lnTo>
                  <a:pt x="10620" y="34706"/>
                </a:lnTo>
                <a:cubicBezTo>
                  <a:pt x="10607" y="34706"/>
                  <a:pt x="10595" y="34701"/>
                  <a:pt x="10586" y="34691"/>
                </a:cubicBezTo>
                <a:cubicBezTo>
                  <a:pt x="10576" y="34682"/>
                  <a:pt x="10573" y="34670"/>
                  <a:pt x="10573" y="34657"/>
                </a:cubicBezTo>
                <a:lnTo>
                  <a:pt x="10726" y="31115"/>
                </a:lnTo>
                <a:cubicBezTo>
                  <a:pt x="10726" y="31103"/>
                  <a:pt x="10731" y="31091"/>
                  <a:pt x="10741" y="31084"/>
                </a:cubicBezTo>
                <a:cubicBezTo>
                  <a:pt x="10751" y="31074"/>
                  <a:pt x="10763" y="31072"/>
                  <a:pt x="10775" y="31072"/>
                </a:cubicBezTo>
                <a:close/>
                <a:moveTo>
                  <a:pt x="13621" y="171"/>
                </a:moveTo>
                <a:cubicBezTo>
                  <a:pt x="13630" y="171"/>
                  <a:pt x="13639" y="175"/>
                  <a:pt x="13645" y="180"/>
                </a:cubicBezTo>
                <a:cubicBezTo>
                  <a:pt x="13657" y="190"/>
                  <a:pt x="13664" y="205"/>
                  <a:pt x="13664" y="219"/>
                </a:cubicBezTo>
                <a:lnTo>
                  <a:pt x="13266" y="4559"/>
                </a:lnTo>
                <a:cubicBezTo>
                  <a:pt x="13266" y="4574"/>
                  <a:pt x="13274" y="4593"/>
                  <a:pt x="13293" y="4598"/>
                </a:cubicBezTo>
                <a:lnTo>
                  <a:pt x="17954" y="5967"/>
                </a:lnTo>
                <a:cubicBezTo>
                  <a:pt x="17971" y="5974"/>
                  <a:pt x="17985" y="5991"/>
                  <a:pt x="17985" y="6013"/>
                </a:cubicBezTo>
                <a:lnTo>
                  <a:pt x="17677" y="34565"/>
                </a:lnTo>
                <a:cubicBezTo>
                  <a:pt x="17675" y="34585"/>
                  <a:pt x="17655" y="34607"/>
                  <a:pt x="17631" y="34607"/>
                </a:cubicBezTo>
                <a:lnTo>
                  <a:pt x="15098" y="34641"/>
                </a:lnTo>
                <a:cubicBezTo>
                  <a:pt x="15086" y="34641"/>
                  <a:pt x="15074" y="34633"/>
                  <a:pt x="15064" y="34626"/>
                </a:cubicBezTo>
                <a:cubicBezTo>
                  <a:pt x="15057" y="34616"/>
                  <a:pt x="15054" y="34604"/>
                  <a:pt x="15054" y="34592"/>
                </a:cubicBezTo>
                <a:lnTo>
                  <a:pt x="16255" y="8480"/>
                </a:lnTo>
                <a:cubicBezTo>
                  <a:pt x="16255" y="8463"/>
                  <a:pt x="16246" y="8448"/>
                  <a:pt x="16231" y="8441"/>
                </a:cubicBezTo>
                <a:lnTo>
                  <a:pt x="11689" y="6908"/>
                </a:lnTo>
                <a:cubicBezTo>
                  <a:pt x="11687" y="6944"/>
                  <a:pt x="11685" y="7000"/>
                  <a:pt x="11682" y="7092"/>
                </a:cubicBezTo>
                <a:lnTo>
                  <a:pt x="10671" y="30958"/>
                </a:lnTo>
                <a:lnTo>
                  <a:pt x="10671" y="30963"/>
                </a:lnTo>
                <a:cubicBezTo>
                  <a:pt x="10666" y="31001"/>
                  <a:pt x="10663" y="31043"/>
                  <a:pt x="10663" y="31084"/>
                </a:cubicBezTo>
                <a:cubicBezTo>
                  <a:pt x="10666" y="31089"/>
                  <a:pt x="10668" y="31098"/>
                  <a:pt x="10666" y="31103"/>
                </a:cubicBezTo>
                <a:lnTo>
                  <a:pt x="10513" y="34662"/>
                </a:lnTo>
                <a:cubicBezTo>
                  <a:pt x="10513" y="34687"/>
                  <a:pt x="10493" y="34704"/>
                  <a:pt x="10469" y="34704"/>
                </a:cubicBezTo>
                <a:lnTo>
                  <a:pt x="7327" y="34755"/>
                </a:lnTo>
                <a:cubicBezTo>
                  <a:pt x="7315" y="34755"/>
                  <a:pt x="7301" y="34750"/>
                  <a:pt x="7293" y="34740"/>
                </a:cubicBezTo>
                <a:cubicBezTo>
                  <a:pt x="7284" y="34730"/>
                  <a:pt x="7281" y="34718"/>
                  <a:pt x="7281" y="34704"/>
                </a:cubicBezTo>
                <a:lnTo>
                  <a:pt x="10714" y="1328"/>
                </a:lnTo>
                <a:cubicBezTo>
                  <a:pt x="10717" y="1309"/>
                  <a:pt x="10726" y="1296"/>
                  <a:pt x="10741" y="1292"/>
                </a:cubicBezTo>
                <a:lnTo>
                  <a:pt x="13604" y="176"/>
                </a:lnTo>
                <a:cubicBezTo>
                  <a:pt x="13609" y="173"/>
                  <a:pt x="13616" y="171"/>
                  <a:pt x="13621" y="171"/>
                </a:cubicBezTo>
                <a:close/>
                <a:moveTo>
                  <a:pt x="12607" y="368"/>
                </a:moveTo>
                <a:cubicBezTo>
                  <a:pt x="12625" y="368"/>
                  <a:pt x="12640" y="381"/>
                  <a:pt x="12648" y="399"/>
                </a:cubicBezTo>
                <a:cubicBezTo>
                  <a:pt x="12655" y="423"/>
                  <a:pt x="12643" y="447"/>
                  <a:pt x="12621" y="455"/>
                </a:cubicBezTo>
                <a:lnTo>
                  <a:pt x="10634" y="1233"/>
                </a:lnTo>
                <a:lnTo>
                  <a:pt x="7187" y="34723"/>
                </a:lnTo>
                <a:cubicBezTo>
                  <a:pt x="7182" y="34747"/>
                  <a:pt x="7162" y="34764"/>
                  <a:pt x="7138" y="34764"/>
                </a:cubicBezTo>
                <a:lnTo>
                  <a:pt x="886" y="34869"/>
                </a:lnTo>
                <a:cubicBezTo>
                  <a:pt x="874" y="34869"/>
                  <a:pt x="857" y="34861"/>
                  <a:pt x="852" y="34852"/>
                </a:cubicBezTo>
                <a:cubicBezTo>
                  <a:pt x="842" y="34844"/>
                  <a:pt x="840" y="34827"/>
                  <a:pt x="842" y="34815"/>
                </a:cubicBezTo>
                <a:lnTo>
                  <a:pt x="6922" y="1728"/>
                </a:lnTo>
                <a:cubicBezTo>
                  <a:pt x="6927" y="1709"/>
                  <a:pt x="6942" y="1694"/>
                  <a:pt x="6956" y="1692"/>
                </a:cubicBezTo>
                <a:lnTo>
                  <a:pt x="12594" y="370"/>
                </a:lnTo>
                <a:cubicBezTo>
                  <a:pt x="12599" y="368"/>
                  <a:pt x="12603" y="368"/>
                  <a:pt x="12607" y="368"/>
                </a:cubicBezTo>
                <a:close/>
                <a:moveTo>
                  <a:pt x="13771" y="1"/>
                </a:moveTo>
                <a:lnTo>
                  <a:pt x="6842" y="1621"/>
                </a:lnTo>
                <a:lnTo>
                  <a:pt x="748" y="34786"/>
                </a:lnTo>
                <a:cubicBezTo>
                  <a:pt x="760" y="34796"/>
                  <a:pt x="770" y="34810"/>
                  <a:pt x="770" y="34827"/>
                </a:cubicBezTo>
                <a:cubicBezTo>
                  <a:pt x="767" y="34852"/>
                  <a:pt x="748" y="34871"/>
                  <a:pt x="724" y="34871"/>
                </a:cubicBezTo>
                <a:lnTo>
                  <a:pt x="64" y="34883"/>
                </a:lnTo>
                <a:cubicBezTo>
                  <a:pt x="52" y="34905"/>
                  <a:pt x="27" y="34922"/>
                  <a:pt x="1" y="34941"/>
                </a:cubicBezTo>
                <a:lnTo>
                  <a:pt x="44301" y="34337"/>
                </a:lnTo>
                <a:cubicBezTo>
                  <a:pt x="44299" y="34330"/>
                  <a:pt x="44282" y="34269"/>
                  <a:pt x="44279" y="34245"/>
                </a:cubicBezTo>
                <a:lnTo>
                  <a:pt x="43852" y="34252"/>
                </a:lnTo>
                <a:cubicBezTo>
                  <a:pt x="43840" y="34252"/>
                  <a:pt x="43828" y="34245"/>
                  <a:pt x="43818" y="34240"/>
                </a:cubicBezTo>
                <a:cubicBezTo>
                  <a:pt x="43809" y="34231"/>
                  <a:pt x="43806" y="34218"/>
                  <a:pt x="43806" y="34206"/>
                </a:cubicBezTo>
                <a:lnTo>
                  <a:pt x="44136" y="13170"/>
                </a:lnTo>
                <a:cubicBezTo>
                  <a:pt x="44136" y="13160"/>
                  <a:pt x="44134" y="13150"/>
                  <a:pt x="44124" y="13138"/>
                </a:cubicBezTo>
                <a:cubicBezTo>
                  <a:pt x="44112" y="13126"/>
                  <a:pt x="44102" y="13126"/>
                  <a:pt x="44097" y="13126"/>
                </a:cubicBezTo>
                <a:lnTo>
                  <a:pt x="43270" y="13121"/>
                </a:lnTo>
                <a:cubicBezTo>
                  <a:pt x="43253" y="13121"/>
                  <a:pt x="43238" y="13111"/>
                  <a:pt x="43229" y="13099"/>
                </a:cubicBezTo>
                <a:cubicBezTo>
                  <a:pt x="43221" y="13087"/>
                  <a:pt x="43221" y="13070"/>
                  <a:pt x="43226" y="13058"/>
                </a:cubicBezTo>
                <a:cubicBezTo>
                  <a:pt x="43226" y="13058"/>
                  <a:pt x="43226" y="13053"/>
                  <a:pt x="43229" y="13053"/>
                </a:cubicBezTo>
                <a:lnTo>
                  <a:pt x="43185" y="8677"/>
                </a:lnTo>
                <a:cubicBezTo>
                  <a:pt x="43185" y="8657"/>
                  <a:pt x="43173" y="8645"/>
                  <a:pt x="43153" y="8640"/>
                </a:cubicBezTo>
                <a:lnTo>
                  <a:pt x="43090" y="8626"/>
                </a:lnTo>
                <a:lnTo>
                  <a:pt x="41919" y="8359"/>
                </a:lnTo>
                <a:cubicBezTo>
                  <a:pt x="41899" y="8354"/>
                  <a:pt x="41887" y="8337"/>
                  <a:pt x="41882" y="8317"/>
                </a:cubicBezTo>
                <a:lnTo>
                  <a:pt x="41681" y="3667"/>
                </a:lnTo>
                <a:lnTo>
                  <a:pt x="39376" y="2936"/>
                </a:lnTo>
                <a:lnTo>
                  <a:pt x="39012" y="8584"/>
                </a:lnTo>
                <a:cubicBezTo>
                  <a:pt x="39012" y="8596"/>
                  <a:pt x="39005" y="8609"/>
                  <a:pt x="38995" y="8616"/>
                </a:cubicBezTo>
                <a:cubicBezTo>
                  <a:pt x="38990" y="8623"/>
                  <a:pt x="38980" y="8626"/>
                  <a:pt x="38970" y="8626"/>
                </a:cubicBezTo>
                <a:cubicBezTo>
                  <a:pt x="38967" y="8626"/>
                  <a:pt x="38964" y="8626"/>
                  <a:pt x="38961" y="8626"/>
                </a:cubicBezTo>
                <a:lnTo>
                  <a:pt x="37695" y="8480"/>
                </a:lnTo>
                <a:cubicBezTo>
                  <a:pt x="37685" y="8480"/>
                  <a:pt x="37673" y="8480"/>
                  <a:pt x="37668" y="8487"/>
                </a:cubicBezTo>
                <a:cubicBezTo>
                  <a:pt x="37656" y="8499"/>
                  <a:pt x="37654" y="8507"/>
                  <a:pt x="37654" y="8516"/>
                </a:cubicBezTo>
                <a:lnTo>
                  <a:pt x="37654" y="12949"/>
                </a:lnTo>
                <a:cubicBezTo>
                  <a:pt x="37654" y="12963"/>
                  <a:pt x="37668" y="12971"/>
                  <a:pt x="37673" y="12976"/>
                </a:cubicBezTo>
                <a:cubicBezTo>
                  <a:pt x="37680" y="12978"/>
                  <a:pt x="37685" y="12980"/>
                  <a:pt x="37690" y="12988"/>
                </a:cubicBezTo>
                <a:cubicBezTo>
                  <a:pt x="37692" y="12983"/>
                  <a:pt x="37697" y="12980"/>
                  <a:pt x="37704" y="12978"/>
                </a:cubicBezTo>
                <a:cubicBezTo>
                  <a:pt x="37717" y="12971"/>
                  <a:pt x="37731" y="12963"/>
                  <a:pt x="37731" y="12949"/>
                </a:cubicBezTo>
                <a:lnTo>
                  <a:pt x="37731" y="8613"/>
                </a:lnTo>
                <a:cubicBezTo>
                  <a:pt x="37731" y="8601"/>
                  <a:pt x="37738" y="8589"/>
                  <a:pt x="37746" y="8579"/>
                </a:cubicBezTo>
                <a:cubicBezTo>
                  <a:pt x="37755" y="8572"/>
                  <a:pt x="37770" y="8567"/>
                  <a:pt x="37782" y="8567"/>
                </a:cubicBezTo>
                <a:lnTo>
                  <a:pt x="39039" y="8713"/>
                </a:lnTo>
                <a:cubicBezTo>
                  <a:pt x="39042" y="8714"/>
                  <a:pt x="39046" y="8715"/>
                  <a:pt x="39049" y="8715"/>
                </a:cubicBezTo>
                <a:cubicBezTo>
                  <a:pt x="39056" y="8715"/>
                  <a:pt x="39062" y="8712"/>
                  <a:pt x="39066" y="8708"/>
                </a:cubicBezTo>
                <a:lnTo>
                  <a:pt x="39073" y="8701"/>
                </a:lnTo>
                <a:cubicBezTo>
                  <a:pt x="39078" y="8696"/>
                  <a:pt x="39080" y="8689"/>
                  <a:pt x="39080" y="8681"/>
                </a:cubicBezTo>
                <a:lnTo>
                  <a:pt x="39439" y="3167"/>
                </a:lnTo>
                <a:cubicBezTo>
                  <a:pt x="39439" y="3152"/>
                  <a:pt x="39446" y="3140"/>
                  <a:pt x="39461" y="3131"/>
                </a:cubicBezTo>
                <a:cubicBezTo>
                  <a:pt x="39468" y="3125"/>
                  <a:pt x="39476" y="3122"/>
                  <a:pt x="39484" y="3122"/>
                </a:cubicBezTo>
                <a:cubicBezTo>
                  <a:pt x="39489" y="3122"/>
                  <a:pt x="39495" y="3124"/>
                  <a:pt x="39500" y="3126"/>
                </a:cubicBezTo>
                <a:lnTo>
                  <a:pt x="41538" y="3822"/>
                </a:lnTo>
                <a:cubicBezTo>
                  <a:pt x="41555" y="3829"/>
                  <a:pt x="41567" y="3844"/>
                  <a:pt x="41567" y="3861"/>
                </a:cubicBezTo>
                <a:lnTo>
                  <a:pt x="41802" y="8381"/>
                </a:lnTo>
                <a:cubicBezTo>
                  <a:pt x="41802" y="8402"/>
                  <a:pt x="41817" y="8415"/>
                  <a:pt x="41831" y="8417"/>
                </a:cubicBezTo>
                <a:lnTo>
                  <a:pt x="43064" y="8696"/>
                </a:lnTo>
                <a:cubicBezTo>
                  <a:pt x="43083" y="8701"/>
                  <a:pt x="43100" y="8720"/>
                  <a:pt x="43100" y="8737"/>
                </a:cubicBezTo>
                <a:lnTo>
                  <a:pt x="43144" y="13051"/>
                </a:lnTo>
                <a:cubicBezTo>
                  <a:pt x="43149" y="13058"/>
                  <a:pt x="43149" y="13063"/>
                  <a:pt x="43149" y="13070"/>
                </a:cubicBezTo>
                <a:cubicBezTo>
                  <a:pt x="43149" y="13080"/>
                  <a:pt x="43141" y="13092"/>
                  <a:pt x="43136" y="13102"/>
                </a:cubicBezTo>
                <a:cubicBezTo>
                  <a:pt x="43127" y="13111"/>
                  <a:pt x="43115" y="13114"/>
                  <a:pt x="43103" y="13114"/>
                </a:cubicBezTo>
                <a:lnTo>
                  <a:pt x="37726" y="13063"/>
                </a:lnTo>
                <a:cubicBezTo>
                  <a:pt x="37709" y="13063"/>
                  <a:pt x="37697" y="13058"/>
                  <a:pt x="37687" y="13046"/>
                </a:cubicBezTo>
                <a:cubicBezTo>
                  <a:pt x="37681" y="13052"/>
                  <a:pt x="37673" y="13059"/>
                  <a:pt x="37662" y="13059"/>
                </a:cubicBezTo>
                <a:cubicBezTo>
                  <a:pt x="37660" y="13059"/>
                  <a:pt x="37658" y="13058"/>
                  <a:pt x="37656" y="13058"/>
                </a:cubicBezTo>
                <a:lnTo>
                  <a:pt x="36778" y="13051"/>
                </a:lnTo>
                <a:cubicBezTo>
                  <a:pt x="36756" y="13051"/>
                  <a:pt x="36741" y="13063"/>
                  <a:pt x="36739" y="13085"/>
                </a:cubicBezTo>
                <a:lnTo>
                  <a:pt x="34592" y="34303"/>
                </a:lnTo>
                <a:cubicBezTo>
                  <a:pt x="34592" y="34303"/>
                  <a:pt x="34592" y="34306"/>
                  <a:pt x="34597" y="34306"/>
                </a:cubicBezTo>
                <a:cubicBezTo>
                  <a:pt x="34597" y="34311"/>
                  <a:pt x="34599" y="34311"/>
                  <a:pt x="34599" y="34313"/>
                </a:cubicBezTo>
                <a:cubicBezTo>
                  <a:pt x="34604" y="34328"/>
                  <a:pt x="34604" y="34342"/>
                  <a:pt x="34597" y="34354"/>
                </a:cubicBezTo>
                <a:cubicBezTo>
                  <a:pt x="34587" y="34366"/>
                  <a:pt x="34575" y="34376"/>
                  <a:pt x="34555" y="34376"/>
                </a:cubicBezTo>
                <a:lnTo>
                  <a:pt x="33391" y="34395"/>
                </a:lnTo>
                <a:cubicBezTo>
                  <a:pt x="33379" y="34395"/>
                  <a:pt x="33367" y="34388"/>
                  <a:pt x="33359" y="34378"/>
                </a:cubicBezTo>
                <a:cubicBezTo>
                  <a:pt x="33350" y="34371"/>
                  <a:pt x="33347" y="34359"/>
                  <a:pt x="33347" y="34347"/>
                </a:cubicBezTo>
                <a:lnTo>
                  <a:pt x="34672" y="14586"/>
                </a:lnTo>
                <a:cubicBezTo>
                  <a:pt x="34674" y="14567"/>
                  <a:pt x="34660" y="14553"/>
                  <a:pt x="34648" y="14545"/>
                </a:cubicBezTo>
                <a:cubicBezTo>
                  <a:pt x="34643" y="14544"/>
                  <a:pt x="34638" y="14543"/>
                  <a:pt x="34633" y="14543"/>
                </a:cubicBezTo>
                <a:cubicBezTo>
                  <a:pt x="34620" y="14543"/>
                  <a:pt x="34609" y="14548"/>
                  <a:pt x="34602" y="14557"/>
                </a:cubicBezTo>
                <a:lnTo>
                  <a:pt x="29980" y="20829"/>
                </a:lnTo>
                <a:cubicBezTo>
                  <a:pt x="29970" y="20841"/>
                  <a:pt x="29958" y="20848"/>
                  <a:pt x="29943" y="20848"/>
                </a:cubicBezTo>
                <a:lnTo>
                  <a:pt x="27566" y="20848"/>
                </a:lnTo>
                <a:cubicBezTo>
                  <a:pt x="27544" y="20848"/>
                  <a:pt x="27527" y="20865"/>
                  <a:pt x="27527" y="20887"/>
                </a:cubicBezTo>
                <a:lnTo>
                  <a:pt x="27297" y="34432"/>
                </a:lnTo>
                <a:cubicBezTo>
                  <a:pt x="27297" y="34456"/>
                  <a:pt x="27275" y="34476"/>
                  <a:pt x="27250" y="34476"/>
                </a:cubicBezTo>
                <a:lnTo>
                  <a:pt x="26125" y="34495"/>
                </a:lnTo>
                <a:cubicBezTo>
                  <a:pt x="26100" y="34495"/>
                  <a:pt x="26083" y="34476"/>
                  <a:pt x="26081" y="34451"/>
                </a:cubicBezTo>
                <a:lnTo>
                  <a:pt x="24970" y="18774"/>
                </a:lnTo>
                <a:cubicBezTo>
                  <a:pt x="24970" y="18754"/>
                  <a:pt x="24948" y="18738"/>
                  <a:pt x="24929" y="18738"/>
                </a:cubicBezTo>
                <a:lnTo>
                  <a:pt x="19567" y="18956"/>
                </a:lnTo>
                <a:cubicBezTo>
                  <a:pt x="19545" y="18958"/>
                  <a:pt x="19531" y="18973"/>
                  <a:pt x="19531" y="18995"/>
                </a:cubicBezTo>
                <a:lnTo>
                  <a:pt x="18876" y="34546"/>
                </a:lnTo>
                <a:cubicBezTo>
                  <a:pt x="18876" y="34570"/>
                  <a:pt x="18854" y="34590"/>
                  <a:pt x="18829" y="34590"/>
                </a:cubicBezTo>
                <a:lnTo>
                  <a:pt x="17798" y="34602"/>
                </a:lnTo>
                <a:cubicBezTo>
                  <a:pt x="17786" y="34602"/>
                  <a:pt x="17774" y="34594"/>
                  <a:pt x="17764" y="34590"/>
                </a:cubicBezTo>
                <a:cubicBezTo>
                  <a:pt x="17755" y="34580"/>
                  <a:pt x="17752" y="34568"/>
                  <a:pt x="17752" y="34556"/>
                </a:cubicBezTo>
                <a:lnTo>
                  <a:pt x="18065" y="5942"/>
                </a:lnTo>
                <a:cubicBezTo>
                  <a:pt x="18065" y="5928"/>
                  <a:pt x="18053" y="5908"/>
                  <a:pt x="18039" y="5906"/>
                </a:cubicBezTo>
                <a:lnTo>
                  <a:pt x="13388" y="4542"/>
                </a:lnTo>
                <a:cubicBezTo>
                  <a:pt x="13368" y="4535"/>
                  <a:pt x="13356" y="4513"/>
                  <a:pt x="13356" y="4494"/>
                </a:cubicBezTo>
                <a:lnTo>
                  <a:pt x="13771" y="1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2" name="Google Shape;242;p4"/>
          <p:cNvGrpSpPr/>
          <p:nvPr/>
        </p:nvGrpSpPr>
        <p:grpSpPr>
          <a:xfrm flipH="1">
            <a:off x="6892126" y="2815184"/>
            <a:ext cx="2295686" cy="2331563"/>
            <a:chOff x="0" y="867474"/>
            <a:chExt cx="4232459" cy="4298604"/>
          </a:xfrm>
        </p:grpSpPr>
        <p:sp>
          <p:nvSpPr>
            <p:cNvPr id="243" name="Google Shape;243;p4"/>
            <p:cNvSpPr/>
            <p:nvPr/>
          </p:nvSpPr>
          <p:spPr>
            <a:xfrm>
              <a:off x="270" y="3140853"/>
              <a:ext cx="4232189" cy="2024595"/>
            </a:xfrm>
            <a:custGeom>
              <a:avLst/>
              <a:gdLst/>
              <a:ahLst/>
              <a:cxnLst/>
              <a:rect l="l" t="t" r="r" b="b"/>
              <a:pathLst>
                <a:path w="47040" h="22503" extrusionOk="0">
                  <a:moveTo>
                    <a:pt x="47040" y="22502"/>
                  </a:moveTo>
                  <a:lnTo>
                    <a:pt x="0" y="22502"/>
                  </a:lnTo>
                  <a:lnTo>
                    <a:pt x="0" y="0"/>
                  </a:lnTo>
                  <a:lnTo>
                    <a:pt x="3963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270" y="3529347"/>
              <a:ext cx="655521" cy="482959"/>
            </a:xfrm>
            <a:custGeom>
              <a:avLst/>
              <a:gdLst/>
              <a:ahLst/>
              <a:cxnLst/>
              <a:rect l="l" t="t" r="r" b="b"/>
              <a:pathLst>
                <a:path w="7286" h="5368" extrusionOk="0">
                  <a:moveTo>
                    <a:pt x="7286" y="37"/>
                  </a:moveTo>
                  <a:lnTo>
                    <a:pt x="7218" y="86"/>
                  </a:lnTo>
                  <a:lnTo>
                    <a:pt x="0" y="5367"/>
                  </a:lnTo>
                  <a:lnTo>
                    <a:pt x="12" y="86"/>
                  </a:lnTo>
                  <a:lnTo>
                    <a:pt x="12" y="1"/>
                  </a:lnTo>
                  <a:cubicBezTo>
                    <a:pt x="12" y="1"/>
                    <a:pt x="15" y="1"/>
                    <a:pt x="15" y="3"/>
                  </a:cubicBezTo>
                  <a:cubicBezTo>
                    <a:pt x="121" y="44"/>
                    <a:pt x="2424" y="852"/>
                    <a:pt x="5932" y="306"/>
                  </a:cubicBezTo>
                  <a:cubicBezTo>
                    <a:pt x="5934" y="306"/>
                    <a:pt x="5942" y="304"/>
                    <a:pt x="5944" y="304"/>
                  </a:cubicBezTo>
                  <a:cubicBezTo>
                    <a:pt x="6376" y="234"/>
                    <a:pt x="6820" y="146"/>
                    <a:pt x="7286" y="37"/>
                  </a:cubicBezTo>
                  <a:close/>
                </a:path>
              </a:pathLst>
            </a:custGeom>
            <a:solidFill>
              <a:srgbClr val="10085D">
                <a:alpha val="41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270" y="3596105"/>
              <a:ext cx="1066504" cy="961599"/>
            </a:xfrm>
            <a:custGeom>
              <a:avLst/>
              <a:gdLst/>
              <a:ahLst/>
              <a:cxnLst/>
              <a:rect l="l" t="t" r="r" b="b"/>
              <a:pathLst>
                <a:path w="11854" h="10688" extrusionOk="0">
                  <a:moveTo>
                    <a:pt x="8271" y="1"/>
                  </a:moveTo>
                  <a:lnTo>
                    <a:pt x="6878" y="1333"/>
                  </a:lnTo>
                  <a:lnTo>
                    <a:pt x="7286" y="1939"/>
                  </a:lnTo>
                  <a:lnTo>
                    <a:pt x="0" y="8194"/>
                  </a:lnTo>
                  <a:lnTo>
                    <a:pt x="0" y="10688"/>
                  </a:lnTo>
                  <a:lnTo>
                    <a:pt x="9156" y="2796"/>
                  </a:lnTo>
                  <a:cubicBezTo>
                    <a:pt x="9156" y="2796"/>
                    <a:pt x="10173" y="2835"/>
                    <a:pt x="10456" y="2592"/>
                  </a:cubicBezTo>
                  <a:lnTo>
                    <a:pt x="11854" y="362"/>
                  </a:lnTo>
                  <a:cubicBezTo>
                    <a:pt x="11854" y="362"/>
                    <a:pt x="9581" y="916"/>
                    <a:pt x="8271" y="1"/>
                  </a:cubicBezTo>
                  <a:close/>
                </a:path>
              </a:pathLst>
            </a:custGeom>
            <a:solidFill>
              <a:srgbClr val="10085D">
                <a:alpha val="41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523181" y="2491985"/>
              <a:ext cx="301130" cy="222406"/>
            </a:xfrm>
            <a:custGeom>
              <a:avLst/>
              <a:gdLst/>
              <a:ahLst/>
              <a:cxnLst/>
              <a:rect l="l" t="t" r="r" b="b"/>
              <a:pathLst>
                <a:path w="3347" h="2472" extrusionOk="0">
                  <a:moveTo>
                    <a:pt x="3303" y="1"/>
                  </a:moveTo>
                  <a:cubicBezTo>
                    <a:pt x="3290" y="1"/>
                    <a:pt x="3277" y="8"/>
                    <a:pt x="3269" y="19"/>
                  </a:cubicBezTo>
                  <a:cubicBezTo>
                    <a:pt x="2670" y="1001"/>
                    <a:pt x="57" y="2382"/>
                    <a:pt x="30" y="2396"/>
                  </a:cubicBezTo>
                  <a:cubicBezTo>
                    <a:pt x="8" y="2406"/>
                    <a:pt x="1" y="2430"/>
                    <a:pt x="11" y="2452"/>
                  </a:cubicBezTo>
                  <a:cubicBezTo>
                    <a:pt x="20" y="2462"/>
                    <a:pt x="32" y="2472"/>
                    <a:pt x="47" y="2472"/>
                  </a:cubicBezTo>
                  <a:cubicBezTo>
                    <a:pt x="54" y="2472"/>
                    <a:pt x="59" y="2469"/>
                    <a:pt x="62" y="2469"/>
                  </a:cubicBezTo>
                  <a:cubicBezTo>
                    <a:pt x="171" y="2411"/>
                    <a:pt x="2725" y="1062"/>
                    <a:pt x="3334" y="62"/>
                  </a:cubicBezTo>
                  <a:cubicBezTo>
                    <a:pt x="3347" y="43"/>
                    <a:pt x="3342" y="19"/>
                    <a:pt x="3322" y="7"/>
                  </a:cubicBezTo>
                  <a:cubicBezTo>
                    <a:pt x="3316" y="3"/>
                    <a:pt x="3310" y="1"/>
                    <a:pt x="330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270" y="1445716"/>
              <a:ext cx="651563" cy="2185461"/>
            </a:xfrm>
            <a:custGeom>
              <a:avLst/>
              <a:gdLst/>
              <a:ahLst/>
              <a:cxnLst/>
              <a:rect l="l" t="t" r="r" b="b"/>
              <a:pathLst>
                <a:path w="7242" h="24291" extrusionOk="0">
                  <a:moveTo>
                    <a:pt x="7242" y="0"/>
                  </a:moveTo>
                  <a:lnTo>
                    <a:pt x="7242" y="23194"/>
                  </a:lnTo>
                  <a:cubicBezTo>
                    <a:pt x="2683" y="24290"/>
                    <a:pt x="0" y="23194"/>
                    <a:pt x="0" y="23194"/>
                  </a:cubicBezTo>
                  <a:lnTo>
                    <a:pt x="0" y="0"/>
                  </a:lnTo>
                  <a:cubicBezTo>
                    <a:pt x="1749" y="449"/>
                    <a:pt x="7242" y="0"/>
                    <a:pt x="72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651750" y="3138424"/>
              <a:ext cx="2915388" cy="123439"/>
            </a:xfrm>
            <a:custGeom>
              <a:avLst/>
              <a:gdLst/>
              <a:ahLst/>
              <a:cxnLst/>
              <a:rect l="l" t="t" r="r" b="b"/>
              <a:pathLst>
                <a:path w="32404" h="1372" extrusionOk="0">
                  <a:moveTo>
                    <a:pt x="32404" y="0"/>
                  </a:moveTo>
                  <a:lnTo>
                    <a:pt x="1" y="27"/>
                  </a:lnTo>
                  <a:lnTo>
                    <a:pt x="1" y="1371"/>
                  </a:lnTo>
                  <a:lnTo>
                    <a:pt x="31659" y="1371"/>
                  </a:lnTo>
                  <a:lnTo>
                    <a:pt x="31659" y="685"/>
                  </a:lnTo>
                  <a:lnTo>
                    <a:pt x="32404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709871" y="1132258"/>
              <a:ext cx="26001" cy="16015"/>
            </a:xfrm>
            <a:custGeom>
              <a:avLst/>
              <a:gdLst/>
              <a:ahLst/>
              <a:cxnLst/>
              <a:rect l="l" t="t" r="r" b="b"/>
              <a:pathLst>
                <a:path w="289" h="178" extrusionOk="0">
                  <a:moveTo>
                    <a:pt x="0" y="0"/>
                  </a:moveTo>
                  <a:lnTo>
                    <a:pt x="289" y="177"/>
                  </a:lnTo>
                  <a:cubicBezTo>
                    <a:pt x="214" y="117"/>
                    <a:pt x="117" y="56"/>
                    <a:pt x="0" y="0"/>
                  </a:cubicBezTo>
                  <a:close/>
                </a:path>
              </a:pathLst>
            </a:custGeom>
            <a:solidFill>
              <a:srgbClr val="42489E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270" y="867474"/>
              <a:ext cx="712922" cy="264872"/>
            </a:xfrm>
            <a:custGeom>
              <a:avLst/>
              <a:gdLst/>
              <a:ahLst/>
              <a:cxnLst/>
              <a:rect l="l" t="t" r="r" b="b"/>
              <a:pathLst>
                <a:path w="7924" h="2944" extrusionOk="0">
                  <a:moveTo>
                    <a:pt x="7924" y="2943"/>
                  </a:moveTo>
                  <a:cubicBezTo>
                    <a:pt x="6997" y="2478"/>
                    <a:pt x="4852" y="2157"/>
                    <a:pt x="2356" y="2157"/>
                  </a:cubicBezTo>
                  <a:cubicBezTo>
                    <a:pt x="1519" y="2157"/>
                    <a:pt x="725" y="2194"/>
                    <a:pt x="0" y="2259"/>
                  </a:cubicBezTo>
                  <a:lnTo>
                    <a:pt x="0" y="1718"/>
                  </a:lnTo>
                  <a:cubicBezTo>
                    <a:pt x="1288" y="1007"/>
                    <a:pt x="3168" y="0"/>
                    <a:pt x="316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735783" y="1148183"/>
              <a:ext cx="360" cy="540"/>
            </a:xfrm>
            <a:custGeom>
              <a:avLst/>
              <a:gdLst/>
              <a:ahLst/>
              <a:cxnLst/>
              <a:rect l="l" t="t" r="r" b="b"/>
              <a:pathLst>
                <a:path w="4" h="6" extrusionOk="0">
                  <a:moveTo>
                    <a:pt x="1" y="0"/>
                  </a:moveTo>
                  <a:lnTo>
                    <a:pt x="3" y="5"/>
                  </a:lnTo>
                  <a:cubicBezTo>
                    <a:pt x="3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E2B5C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450" y="1061271"/>
              <a:ext cx="757277" cy="234372"/>
            </a:xfrm>
            <a:custGeom>
              <a:avLst/>
              <a:gdLst/>
              <a:ahLst/>
              <a:cxnLst/>
              <a:rect l="l" t="t" r="r" b="b"/>
              <a:pathLst>
                <a:path w="8417" h="2605" extrusionOk="0">
                  <a:moveTo>
                    <a:pt x="8417" y="1304"/>
                  </a:moveTo>
                  <a:cubicBezTo>
                    <a:pt x="8417" y="2022"/>
                    <a:pt x="5702" y="2604"/>
                    <a:pt x="2354" y="2604"/>
                  </a:cubicBezTo>
                  <a:cubicBezTo>
                    <a:pt x="1522" y="2604"/>
                    <a:pt x="726" y="2568"/>
                    <a:pt x="5" y="2502"/>
                  </a:cubicBezTo>
                  <a:lnTo>
                    <a:pt x="0" y="103"/>
                  </a:lnTo>
                  <a:cubicBezTo>
                    <a:pt x="726" y="37"/>
                    <a:pt x="1522" y="1"/>
                    <a:pt x="2359" y="1"/>
                  </a:cubicBezTo>
                  <a:cubicBezTo>
                    <a:pt x="4853" y="1"/>
                    <a:pt x="6997" y="324"/>
                    <a:pt x="7926" y="784"/>
                  </a:cubicBezTo>
                  <a:lnTo>
                    <a:pt x="8213" y="964"/>
                  </a:lnTo>
                  <a:lnTo>
                    <a:pt x="8218" y="966"/>
                  </a:lnTo>
                  <a:cubicBezTo>
                    <a:pt x="8344" y="1076"/>
                    <a:pt x="8417" y="1190"/>
                    <a:pt x="8417" y="1304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17724" y="1128389"/>
              <a:ext cx="69007" cy="381113"/>
            </a:xfrm>
            <a:custGeom>
              <a:avLst/>
              <a:gdLst/>
              <a:ahLst/>
              <a:cxnLst/>
              <a:rect l="l" t="t" r="r" b="b"/>
              <a:pathLst>
                <a:path w="767" h="4236" extrusionOk="0">
                  <a:moveTo>
                    <a:pt x="42" y="1"/>
                  </a:moveTo>
                  <a:cubicBezTo>
                    <a:pt x="38" y="1"/>
                    <a:pt x="35" y="1"/>
                    <a:pt x="32" y="2"/>
                  </a:cubicBezTo>
                  <a:cubicBezTo>
                    <a:pt x="10" y="9"/>
                    <a:pt x="0" y="34"/>
                    <a:pt x="7" y="53"/>
                  </a:cubicBezTo>
                  <a:lnTo>
                    <a:pt x="689" y="2028"/>
                  </a:lnTo>
                  <a:lnTo>
                    <a:pt x="689" y="4197"/>
                  </a:lnTo>
                  <a:cubicBezTo>
                    <a:pt x="689" y="4219"/>
                    <a:pt x="706" y="4236"/>
                    <a:pt x="728" y="4236"/>
                  </a:cubicBezTo>
                  <a:cubicBezTo>
                    <a:pt x="750" y="4236"/>
                    <a:pt x="767" y="4219"/>
                    <a:pt x="767" y="4194"/>
                  </a:cubicBezTo>
                  <a:lnTo>
                    <a:pt x="767" y="2021"/>
                  </a:lnTo>
                  <a:cubicBezTo>
                    <a:pt x="767" y="2016"/>
                    <a:pt x="764" y="2011"/>
                    <a:pt x="764" y="2008"/>
                  </a:cubicBezTo>
                  <a:lnTo>
                    <a:pt x="83" y="26"/>
                  </a:lnTo>
                  <a:cubicBezTo>
                    <a:pt x="77" y="10"/>
                    <a:pt x="59" y="1"/>
                    <a:pt x="42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479995" y="1116423"/>
              <a:ext cx="68377" cy="393079"/>
            </a:xfrm>
            <a:custGeom>
              <a:avLst/>
              <a:gdLst/>
              <a:ahLst/>
              <a:cxnLst/>
              <a:rect l="l" t="t" r="r" b="b"/>
              <a:pathLst>
                <a:path w="760" h="4369" extrusionOk="0">
                  <a:moveTo>
                    <a:pt x="719" y="1"/>
                  </a:moveTo>
                  <a:cubicBezTo>
                    <a:pt x="700" y="1"/>
                    <a:pt x="681" y="12"/>
                    <a:pt x="675" y="28"/>
                  </a:cubicBezTo>
                  <a:lnTo>
                    <a:pt x="3" y="2185"/>
                  </a:lnTo>
                  <a:cubicBezTo>
                    <a:pt x="1" y="2188"/>
                    <a:pt x="1" y="2195"/>
                    <a:pt x="1" y="2197"/>
                  </a:cubicBezTo>
                  <a:lnTo>
                    <a:pt x="1" y="4330"/>
                  </a:lnTo>
                  <a:cubicBezTo>
                    <a:pt x="1" y="4352"/>
                    <a:pt x="18" y="4369"/>
                    <a:pt x="39" y="4369"/>
                  </a:cubicBezTo>
                  <a:cubicBezTo>
                    <a:pt x="61" y="4369"/>
                    <a:pt x="78" y="4352"/>
                    <a:pt x="85" y="4330"/>
                  </a:cubicBezTo>
                  <a:lnTo>
                    <a:pt x="85" y="2205"/>
                  </a:lnTo>
                  <a:lnTo>
                    <a:pt x="755" y="53"/>
                  </a:lnTo>
                  <a:cubicBezTo>
                    <a:pt x="760" y="33"/>
                    <a:pt x="748" y="9"/>
                    <a:pt x="728" y="2"/>
                  </a:cubicBezTo>
                  <a:cubicBezTo>
                    <a:pt x="725" y="1"/>
                    <a:pt x="722" y="1"/>
                    <a:pt x="719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270" y="2376822"/>
              <a:ext cx="655521" cy="36618"/>
            </a:xfrm>
            <a:custGeom>
              <a:avLst/>
              <a:gdLst/>
              <a:ahLst/>
              <a:cxnLst/>
              <a:rect l="l" t="t" r="r" b="b"/>
              <a:pathLst>
                <a:path w="7286" h="407" extrusionOk="0">
                  <a:moveTo>
                    <a:pt x="7241" y="1"/>
                  </a:moveTo>
                  <a:cubicBezTo>
                    <a:pt x="7240" y="1"/>
                    <a:pt x="7238" y="1"/>
                    <a:pt x="7237" y="1"/>
                  </a:cubicBezTo>
                  <a:cubicBezTo>
                    <a:pt x="6548" y="115"/>
                    <a:pt x="5895" y="195"/>
                    <a:pt x="5284" y="246"/>
                  </a:cubicBezTo>
                  <a:cubicBezTo>
                    <a:pt x="4613" y="302"/>
                    <a:pt x="3992" y="324"/>
                    <a:pt x="3429" y="324"/>
                  </a:cubicBezTo>
                  <a:cubicBezTo>
                    <a:pt x="1454" y="324"/>
                    <a:pt x="194" y="51"/>
                    <a:pt x="0" y="6"/>
                  </a:cubicBezTo>
                  <a:lnTo>
                    <a:pt x="0" y="91"/>
                  </a:lnTo>
                  <a:cubicBezTo>
                    <a:pt x="250" y="149"/>
                    <a:pt x="1499" y="406"/>
                    <a:pt x="3428" y="406"/>
                  </a:cubicBezTo>
                  <a:cubicBezTo>
                    <a:pt x="4027" y="406"/>
                    <a:pt x="4694" y="379"/>
                    <a:pt x="5420" y="316"/>
                  </a:cubicBezTo>
                  <a:cubicBezTo>
                    <a:pt x="5995" y="265"/>
                    <a:pt x="6606" y="190"/>
                    <a:pt x="7249" y="83"/>
                  </a:cubicBezTo>
                  <a:cubicBezTo>
                    <a:pt x="7269" y="76"/>
                    <a:pt x="7286" y="59"/>
                    <a:pt x="7281" y="35"/>
                  </a:cubicBezTo>
                  <a:cubicBezTo>
                    <a:pt x="7278" y="15"/>
                    <a:pt x="7260" y="1"/>
                    <a:pt x="7241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0" y="2491895"/>
              <a:ext cx="655971" cy="45075"/>
            </a:xfrm>
            <a:custGeom>
              <a:avLst/>
              <a:gdLst/>
              <a:ahLst/>
              <a:cxnLst/>
              <a:rect l="l" t="t" r="r" b="b"/>
              <a:pathLst>
                <a:path w="7291" h="501" extrusionOk="0">
                  <a:moveTo>
                    <a:pt x="7233" y="0"/>
                  </a:moveTo>
                  <a:cubicBezTo>
                    <a:pt x="7205" y="7"/>
                    <a:pt x="5296" y="419"/>
                    <a:pt x="3160" y="419"/>
                  </a:cubicBezTo>
                  <a:cubicBezTo>
                    <a:pt x="2095" y="419"/>
                    <a:pt x="973" y="317"/>
                    <a:pt x="1" y="10"/>
                  </a:cubicBezTo>
                  <a:lnTo>
                    <a:pt x="1" y="95"/>
                  </a:lnTo>
                  <a:cubicBezTo>
                    <a:pt x="976" y="398"/>
                    <a:pt x="2097" y="500"/>
                    <a:pt x="3159" y="500"/>
                  </a:cubicBezTo>
                  <a:cubicBezTo>
                    <a:pt x="5239" y="500"/>
                    <a:pt x="7099" y="112"/>
                    <a:pt x="7245" y="80"/>
                  </a:cubicBezTo>
                  <a:cubicBezTo>
                    <a:pt x="7252" y="78"/>
                    <a:pt x="7255" y="78"/>
                    <a:pt x="7255" y="78"/>
                  </a:cubicBezTo>
                  <a:cubicBezTo>
                    <a:pt x="7276" y="71"/>
                    <a:pt x="7291" y="51"/>
                    <a:pt x="7281" y="32"/>
                  </a:cubicBezTo>
                  <a:cubicBezTo>
                    <a:pt x="7279" y="13"/>
                    <a:pt x="7259" y="0"/>
                    <a:pt x="7242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630" y="3377656"/>
              <a:ext cx="655341" cy="44355"/>
            </a:xfrm>
            <a:custGeom>
              <a:avLst/>
              <a:gdLst/>
              <a:ahLst/>
              <a:cxnLst/>
              <a:rect l="l" t="t" r="r" b="b"/>
              <a:pathLst>
                <a:path w="7284" h="493" extrusionOk="0">
                  <a:moveTo>
                    <a:pt x="7238" y="0"/>
                  </a:moveTo>
                  <a:cubicBezTo>
                    <a:pt x="7226" y="3"/>
                    <a:pt x="7214" y="3"/>
                    <a:pt x="7204" y="8"/>
                  </a:cubicBezTo>
                  <a:cubicBezTo>
                    <a:pt x="5518" y="311"/>
                    <a:pt x="4113" y="409"/>
                    <a:pt x="3003" y="409"/>
                  </a:cubicBezTo>
                  <a:cubicBezTo>
                    <a:pt x="1204" y="409"/>
                    <a:pt x="181" y="153"/>
                    <a:pt x="1" y="105"/>
                  </a:cubicBezTo>
                  <a:lnTo>
                    <a:pt x="1" y="190"/>
                  </a:lnTo>
                  <a:cubicBezTo>
                    <a:pt x="178" y="233"/>
                    <a:pt x="789" y="381"/>
                    <a:pt x="1808" y="452"/>
                  </a:cubicBezTo>
                  <a:cubicBezTo>
                    <a:pt x="2133" y="476"/>
                    <a:pt x="2522" y="493"/>
                    <a:pt x="2970" y="493"/>
                  </a:cubicBezTo>
                  <a:cubicBezTo>
                    <a:pt x="4048" y="493"/>
                    <a:pt x="5474" y="398"/>
                    <a:pt x="7201" y="88"/>
                  </a:cubicBezTo>
                  <a:cubicBezTo>
                    <a:pt x="7214" y="88"/>
                    <a:pt x="7226" y="85"/>
                    <a:pt x="7240" y="83"/>
                  </a:cubicBezTo>
                  <a:cubicBezTo>
                    <a:pt x="7240" y="81"/>
                    <a:pt x="7243" y="81"/>
                    <a:pt x="7248" y="81"/>
                  </a:cubicBezTo>
                  <a:cubicBezTo>
                    <a:pt x="7265" y="76"/>
                    <a:pt x="7282" y="61"/>
                    <a:pt x="7282" y="39"/>
                  </a:cubicBezTo>
                  <a:cubicBezTo>
                    <a:pt x="7282" y="37"/>
                    <a:pt x="7282" y="34"/>
                    <a:pt x="7284" y="34"/>
                  </a:cubicBezTo>
                  <a:cubicBezTo>
                    <a:pt x="7279" y="15"/>
                    <a:pt x="7262" y="0"/>
                    <a:pt x="724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270" y="3175222"/>
              <a:ext cx="655521" cy="403156"/>
            </a:xfrm>
            <a:custGeom>
              <a:avLst/>
              <a:gdLst/>
              <a:ahLst/>
              <a:cxnLst/>
              <a:rect l="l" t="t" r="r" b="b"/>
              <a:pathLst>
                <a:path w="7286" h="4481" extrusionOk="0">
                  <a:moveTo>
                    <a:pt x="7249" y="1"/>
                  </a:moveTo>
                  <a:cubicBezTo>
                    <a:pt x="7247" y="1"/>
                    <a:pt x="7244" y="1"/>
                    <a:pt x="7242" y="1"/>
                  </a:cubicBezTo>
                  <a:cubicBezTo>
                    <a:pt x="7220" y="1"/>
                    <a:pt x="7203" y="16"/>
                    <a:pt x="7203" y="40"/>
                  </a:cubicBezTo>
                  <a:lnTo>
                    <a:pt x="7203" y="3944"/>
                  </a:lnTo>
                  <a:cubicBezTo>
                    <a:pt x="5923" y="4287"/>
                    <a:pt x="4701" y="4401"/>
                    <a:pt x="3639" y="4401"/>
                  </a:cubicBezTo>
                  <a:cubicBezTo>
                    <a:pt x="1568" y="4401"/>
                    <a:pt x="106" y="3965"/>
                    <a:pt x="15" y="3937"/>
                  </a:cubicBezTo>
                  <a:cubicBezTo>
                    <a:pt x="15" y="3934"/>
                    <a:pt x="12" y="3934"/>
                    <a:pt x="12" y="3934"/>
                  </a:cubicBezTo>
                  <a:cubicBezTo>
                    <a:pt x="10" y="3932"/>
                    <a:pt x="2" y="3932"/>
                    <a:pt x="0" y="3932"/>
                  </a:cubicBezTo>
                  <a:lnTo>
                    <a:pt x="0" y="3971"/>
                  </a:lnTo>
                  <a:cubicBezTo>
                    <a:pt x="0" y="3971"/>
                    <a:pt x="2" y="3973"/>
                    <a:pt x="12" y="3975"/>
                  </a:cubicBezTo>
                  <a:lnTo>
                    <a:pt x="12" y="4019"/>
                  </a:lnTo>
                  <a:cubicBezTo>
                    <a:pt x="107" y="4046"/>
                    <a:pt x="461" y="4145"/>
                    <a:pt x="1014" y="4247"/>
                  </a:cubicBezTo>
                  <a:cubicBezTo>
                    <a:pt x="1019" y="4247"/>
                    <a:pt x="1026" y="4247"/>
                    <a:pt x="1031" y="4250"/>
                  </a:cubicBezTo>
                  <a:cubicBezTo>
                    <a:pt x="1407" y="4315"/>
                    <a:pt x="1871" y="4385"/>
                    <a:pt x="2404" y="4429"/>
                  </a:cubicBezTo>
                  <a:lnTo>
                    <a:pt x="2412" y="4429"/>
                  </a:lnTo>
                  <a:cubicBezTo>
                    <a:pt x="2790" y="4461"/>
                    <a:pt x="3202" y="4480"/>
                    <a:pt x="3642" y="4480"/>
                  </a:cubicBezTo>
                  <a:cubicBezTo>
                    <a:pt x="4707" y="4480"/>
                    <a:pt x="5934" y="4368"/>
                    <a:pt x="7218" y="4022"/>
                  </a:cubicBezTo>
                  <a:lnTo>
                    <a:pt x="7254" y="4012"/>
                  </a:lnTo>
                  <a:cubicBezTo>
                    <a:pt x="7273" y="4007"/>
                    <a:pt x="7286" y="3992"/>
                    <a:pt x="7286" y="3973"/>
                  </a:cubicBezTo>
                  <a:lnTo>
                    <a:pt x="7286" y="40"/>
                  </a:lnTo>
                  <a:cubicBezTo>
                    <a:pt x="7286" y="19"/>
                    <a:pt x="7270" y="1"/>
                    <a:pt x="7249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18354" y="1058842"/>
              <a:ext cx="529833" cy="30680"/>
            </a:xfrm>
            <a:custGeom>
              <a:avLst/>
              <a:gdLst/>
              <a:ahLst/>
              <a:cxnLst/>
              <a:rect l="l" t="t" r="r" b="b"/>
              <a:pathLst>
                <a:path w="5889" h="341" extrusionOk="0">
                  <a:moveTo>
                    <a:pt x="2231" y="0"/>
                  </a:moveTo>
                  <a:cubicBezTo>
                    <a:pt x="996" y="0"/>
                    <a:pt x="57" y="68"/>
                    <a:pt x="39" y="69"/>
                  </a:cubicBezTo>
                  <a:cubicBezTo>
                    <a:pt x="17" y="69"/>
                    <a:pt x="0" y="91"/>
                    <a:pt x="3" y="113"/>
                  </a:cubicBezTo>
                  <a:cubicBezTo>
                    <a:pt x="3" y="130"/>
                    <a:pt x="20" y="147"/>
                    <a:pt x="38" y="147"/>
                  </a:cubicBezTo>
                  <a:cubicBezTo>
                    <a:pt x="40" y="147"/>
                    <a:pt x="42" y="147"/>
                    <a:pt x="44" y="147"/>
                  </a:cubicBezTo>
                  <a:cubicBezTo>
                    <a:pt x="62" y="145"/>
                    <a:pt x="1004" y="78"/>
                    <a:pt x="2240" y="78"/>
                  </a:cubicBezTo>
                  <a:cubicBezTo>
                    <a:pt x="3353" y="78"/>
                    <a:pt x="4706" y="133"/>
                    <a:pt x="5838" y="341"/>
                  </a:cubicBezTo>
                  <a:lnTo>
                    <a:pt x="5842" y="341"/>
                  </a:lnTo>
                  <a:cubicBezTo>
                    <a:pt x="5862" y="341"/>
                    <a:pt x="5879" y="331"/>
                    <a:pt x="5886" y="314"/>
                  </a:cubicBezTo>
                  <a:cubicBezTo>
                    <a:pt x="5888" y="290"/>
                    <a:pt x="5874" y="268"/>
                    <a:pt x="5852" y="266"/>
                  </a:cubicBezTo>
                  <a:cubicBezTo>
                    <a:pt x="4712" y="56"/>
                    <a:pt x="3350" y="0"/>
                    <a:pt x="2231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1530" y="1441577"/>
              <a:ext cx="654262" cy="542249"/>
            </a:xfrm>
            <a:custGeom>
              <a:avLst/>
              <a:gdLst/>
              <a:ahLst/>
              <a:cxnLst/>
              <a:rect l="l" t="t" r="r" b="b"/>
              <a:pathLst>
                <a:path w="7272" h="6027" extrusionOk="0">
                  <a:moveTo>
                    <a:pt x="7230" y="0"/>
                  </a:moveTo>
                  <a:cubicBezTo>
                    <a:pt x="5565" y="126"/>
                    <a:pt x="4205" y="168"/>
                    <a:pt x="3132" y="168"/>
                  </a:cubicBezTo>
                  <a:cubicBezTo>
                    <a:pt x="1083" y="168"/>
                    <a:pt x="80" y="15"/>
                    <a:pt x="1" y="3"/>
                  </a:cubicBezTo>
                  <a:lnTo>
                    <a:pt x="1" y="85"/>
                  </a:lnTo>
                  <a:cubicBezTo>
                    <a:pt x="144" y="109"/>
                    <a:pt x="1154" y="251"/>
                    <a:pt x="3137" y="251"/>
                  </a:cubicBezTo>
                  <a:cubicBezTo>
                    <a:pt x="4202" y="251"/>
                    <a:pt x="5548" y="210"/>
                    <a:pt x="7191" y="87"/>
                  </a:cubicBezTo>
                  <a:lnTo>
                    <a:pt x="7191" y="5988"/>
                  </a:lnTo>
                  <a:cubicBezTo>
                    <a:pt x="7191" y="6007"/>
                    <a:pt x="7206" y="6026"/>
                    <a:pt x="7230" y="6026"/>
                  </a:cubicBezTo>
                  <a:cubicBezTo>
                    <a:pt x="7252" y="6026"/>
                    <a:pt x="7272" y="6012"/>
                    <a:pt x="7272" y="5988"/>
                  </a:cubicBezTo>
                  <a:lnTo>
                    <a:pt x="7272" y="46"/>
                  </a:lnTo>
                  <a:cubicBezTo>
                    <a:pt x="7272" y="36"/>
                    <a:pt x="7264" y="24"/>
                    <a:pt x="7262" y="10"/>
                  </a:cubicBezTo>
                  <a:cubicBezTo>
                    <a:pt x="7255" y="3"/>
                    <a:pt x="7242" y="0"/>
                    <a:pt x="7230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3496634" y="3196455"/>
              <a:ext cx="633749" cy="1969623"/>
            </a:xfrm>
            <a:custGeom>
              <a:avLst/>
              <a:gdLst/>
              <a:ahLst/>
              <a:cxnLst/>
              <a:rect l="l" t="t" r="r" b="b"/>
              <a:pathLst>
                <a:path w="7044" h="21892" extrusionOk="0">
                  <a:moveTo>
                    <a:pt x="37" y="1"/>
                  </a:moveTo>
                  <a:cubicBezTo>
                    <a:pt x="35" y="1"/>
                    <a:pt x="34" y="1"/>
                    <a:pt x="32" y="1"/>
                  </a:cubicBezTo>
                  <a:cubicBezTo>
                    <a:pt x="15" y="3"/>
                    <a:pt x="0" y="23"/>
                    <a:pt x="0" y="40"/>
                  </a:cubicBezTo>
                  <a:lnTo>
                    <a:pt x="0" y="726"/>
                  </a:lnTo>
                  <a:cubicBezTo>
                    <a:pt x="0" y="729"/>
                    <a:pt x="0" y="731"/>
                    <a:pt x="3" y="738"/>
                  </a:cubicBezTo>
                  <a:lnTo>
                    <a:pt x="6007" y="21887"/>
                  </a:lnTo>
                  <a:lnTo>
                    <a:pt x="6194" y="21887"/>
                  </a:lnTo>
                  <a:lnTo>
                    <a:pt x="80" y="724"/>
                  </a:lnTo>
                  <a:lnTo>
                    <a:pt x="80" y="307"/>
                  </a:lnTo>
                  <a:lnTo>
                    <a:pt x="6924" y="21891"/>
                  </a:lnTo>
                  <a:lnTo>
                    <a:pt x="7043" y="21891"/>
                  </a:lnTo>
                  <a:lnTo>
                    <a:pt x="7043" y="21884"/>
                  </a:lnTo>
                  <a:lnTo>
                    <a:pt x="78" y="28"/>
                  </a:lnTo>
                  <a:cubicBezTo>
                    <a:pt x="73" y="12"/>
                    <a:pt x="57" y="1"/>
                    <a:pt x="37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3495914" y="3137074"/>
              <a:ext cx="74135" cy="66668"/>
            </a:xfrm>
            <a:custGeom>
              <a:avLst/>
              <a:gdLst/>
              <a:ahLst/>
              <a:cxnLst/>
              <a:rect l="l" t="t" r="r" b="b"/>
              <a:pathLst>
                <a:path w="824" h="741" extrusionOk="0">
                  <a:moveTo>
                    <a:pt x="779" y="1"/>
                  </a:moveTo>
                  <a:cubicBezTo>
                    <a:pt x="769" y="1"/>
                    <a:pt x="759" y="5"/>
                    <a:pt x="751" y="13"/>
                  </a:cubicBezTo>
                  <a:lnTo>
                    <a:pt x="20" y="671"/>
                  </a:lnTo>
                  <a:cubicBezTo>
                    <a:pt x="1" y="685"/>
                    <a:pt x="1" y="709"/>
                    <a:pt x="15" y="729"/>
                  </a:cubicBezTo>
                  <a:cubicBezTo>
                    <a:pt x="25" y="736"/>
                    <a:pt x="35" y="741"/>
                    <a:pt x="47" y="741"/>
                  </a:cubicBezTo>
                  <a:cubicBezTo>
                    <a:pt x="59" y="741"/>
                    <a:pt x="69" y="736"/>
                    <a:pt x="74" y="731"/>
                  </a:cubicBezTo>
                  <a:lnTo>
                    <a:pt x="804" y="74"/>
                  </a:lnTo>
                  <a:cubicBezTo>
                    <a:pt x="823" y="57"/>
                    <a:pt x="823" y="32"/>
                    <a:pt x="809" y="15"/>
                  </a:cubicBezTo>
                  <a:cubicBezTo>
                    <a:pt x="800" y="5"/>
                    <a:pt x="789" y="1"/>
                    <a:pt x="779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230506" y="2488566"/>
              <a:ext cx="465685" cy="1293589"/>
            </a:xfrm>
            <a:custGeom>
              <a:avLst/>
              <a:gdLst/>
              <a:ahLst/>
              <a:cxnLst/>
              <a:rect l="l" t="t" r="r" b="b"/>
              <a:pathLst>
                <a:path w="5176" h="14378" extrusionOk="0">
                  <a:moveTo>
                    <a:pt x="46" y="0"/>
                  </a:moveTo>
                  <a:cubicBezTo>
                    <a:pt x="42" y="0"/>
                    <a:pt x="37" y="1"/>
                    <a:pt x="32" y="3"/>
                  </a:cubicBezTo>
                  <a:cubicBezTo>
                    <a:pt x="10" y="8"/>
                    <a:pt x="1" y="33"/>
                    <a:pt x="8" y="54"/>
                  </a:cubicBezTo>
                  <a:lnTo>
                    <a:pt x="5093" y="14349"/>
                  </a:lnTo>
                  <a:cubicBezTo>
                    <a:pt x="5098" y="14368"/>
                    <a:pt x="5115" y="14378"/>
                    <a:pt x="5132" y="14378"/>
                  </a:cubicBezTo>
                  <a:cubicBezTo>
                    <a:pt x="5134" y="14378"/>
                    <a:pt x="5141" y="14378"/>
                    <a:pt x="5144" y="14373"/>
                  </a:cubicBezTo>
                  <a:cubicBezTo>
                    <a:pt x="5166" y="14368"/>
                    <a:pt x="5175" y="14344"/>
                    <a:pt x="5168" y="14322"/>
                  </a:cubicBezTo>
                  <a:lnTo>
                    <a:pt x="83" y="28"/>
                  </a:lnTo>
                  <a:cubicBezTo>
                    <a:pt x="77" y="11"/>
                    <a:pt x="62" y="0"/>
                    <a:pt x="46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744150" y="3455391"/>
              <a:ext cx="344315" cy="206301"/>
            </a:xfrm>
            <a:custGeom>
              <a:avLst/>
              <a:gdLst/>
              <a:ahLst/>
              <a:cxnLst/>
              <a:rect l="l" t="t" r="r" b="b"/>
              <a:pathLst>
                <a:path w="3827" h="2293" extrusionOk="0">
                  <a:moveTo>
                    <a:pt x="3812" y="129"/>
                  </a:moveTo>
                  <a:lnTo>
                    <a:pt x="3797" y="129"/>
                  </a:lnTo>
                  <a:cubicBezTo>
                    <a:pt x="3639" y="473"/>
                    <a:pt x="2856" y="735"/>
                    <a:pt x="1912" y="735"/>
                  </a:cubicBezTo>
                  <a:cubicBezTo>
                    <a:pt x="971" y="735"/>
                    <a:pt x="185" y="473"/>
                    <a:pt x="29" y="129"/>
                  </a:cubicBezTo>
                  <a:lnTo>
                    <a:pt x="0" y="0"/>
                  </a:lnTo>
                  <a:lnTo>
                    <a:pt x="15" y="1475"/>
                  </a:lnTo>
                  <a:cubicBezTo>
                    <a:pt x="5" y="1504"/>
                    <a:pt x="0" y="1533"/>
                    <a:pt x="0" y="1563"/>
                  </a:cubicBezTo>
                  <a:cubicBezTo>
                    <a:pt x="0" y="1594"/>
                    <a:pt x="5" y="1623"/>
                    <a:pt x="15" y="1650"/>
                  </a:cubicBezTo>
                  <a:lnTo>
                    <a:pt x="15" y="1667"/>
                  </a:lnTo>
                  <a:lnTo>
                    <a:pt x="20" y="1667"/>
                  </a:lnTo>
                  <a:cubicBezTo>
                    <a:pt x="153" y="2021"/>
                    <a:pt x="951" y="2293"/>
                    <a:pt x="1912" y="2293"/>
                  </a:cubicBezTo>
                  <a:cubicBezTo>
                    <a:pt x="2873" y="2293"/>
                    <a:pt x="3671" y="2021"/>
                    <a:pt x="3804" y="1667"/>
                  </a:cubicBezTo>
                  <a:lnTo>
                    <a:pt x="3812" y="1667"/>
                  </a:lnTo>
                  <a:lnTo>
                    <a:pt x="3812" y="1650"/>
                  </a:lnTo>
                  <a:cubicBezTo>
                    <a:pt x="3819" y="1621"/>
                    <a:pt x="3826" y="1594"/>
                    <a:pt x="3826" y="1563"/>
                  </a:cubicBezTo>
                  <a:cubicBezTo>
                    <a:pt x="3826" y="1533"/>
                    <a:pt x="3819" y="1502"/>
                    <a:pt x="3812" y="1475"/>
                  </a:cubicBezTo>
                  <a:lnTo>
                    <a:pt x="3812" y="129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744150" y="3389622"/>
              <a:ext cx="344315" cy="132166"/>
            </a:xfrm>
            <a:custGeom>
              <a:avLst/>
              <a:gdLst/>
              <a:ahLst/>
              <a:cxnLst/>
              <a:rect l="l" t="t" r="r" b="b"/>
              <a:pathLst>
                <a:path w="3827" h="1469" extrusionOk="0">
                  <a:moveTo>
                    <a:pt x="1912" y="1"/>
                  </a:moveTo>
                  <a:cubicBezTo>
                    <a:pt x="857" y="1"/>
                    <a:pt x="0" y="328"/>
                    <a:pt x="0" y="734"/>
                  </a:cubicBezTo>
                  <a:cubicBezTo>
                    <a:pt x="0" y="777"/>
                    <a:pt x="7" y="821"/>
                    <a:pt x="29" y="862"/>
                  </a:cubicBezTo>
                  <a:cubicBezTo>
                    <a:pt x="187" y="1207"/>
                    <a:pt x="971" y="1469"/>
                    <a:pt x="1912" y="1469"/>
                  </a:cubicBezTo>
                  <a:cubicBezTo>
                    <a:pt x="2856" y="1469"/>
                    <a:pt x="3642" y="1207"/>
                    <a:pt x="3797" y="862"/>
                  </a:cubicBezTo>
                  <a:cubicBezTo>
                    <a:pt x="3814" y="818"/>
                    <a:pt x="3826" y="780"/>
                    <a:pt x="3826" y="734"/>
                  </a:cubicBezTo>
                  <a:cubicBezTo>
                    <a:pt x="3826" y="328"/>
                    <a:pt x="2972" y="1"/>
                    <a:pt x="191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809199" y="2083068"/>
              <a:ext cx="190646" cy="120560"/>
            </a:xfrm>
            <a:custGeom>
              <a:avLst/>
              <a:gdLst/>
              <a:ahLst/>
              <a:cxnLst/>
              <a:rect l="l" t="t" r="r" b="b"/>
              <a:pathLst>
                <a:path w="2119" h="1340" extrusionOk="0">
                  <a:moveTo>
                    <a:pt x="1060" y="0"/>
                  </a:moveTo>
                  <a:lnTo>
                    <a:pt x="0" y="1340"/>
                  </a:lnTo>
                  <a:lnTo>
                    <a:pt x="2118" y="1340"/>
                  </a:lnTo>
                  <a:lnTo>
                    <a:pt x="106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809199" y="2218384"/>
              <a:ext cx="190646" cy="1303215"/>
            </a:xfrm>
            <a:custGeom>
              <a:avLst/>
              <a:gdLst/>
              <a:ahLst/>
              <a:cxnLst/>
              <a:rect l="l" t="t" r="r" b="b"/>
              <a:pathLst>
                <a:path w="2119" h="14485" extrusionOk="0">
                  <a:moveTo>
                    <a:pt x="0" y="326"/>
                  </a:moveTo>
                  <a:lnTo>
                    <a:pt x="0" y="13997"/>
                  </a:lnTo>
                  <a:cubicBezTo>
                    <a:pt x="0" y="13997"/>
                    <a:pt x="857" y="14484"/>
                    <a:pt x="2118" y="13997"/>
                  </a:cubicBezTo>
                  <a:lnTo>
                    <a:pt x="2118" y="326"/>
                  </a:lnTo>
                  <a:cubicBezTo>
                    <a:pt x="2118" y="326"/>
                    <a:pt x="1060" y="1"/>
                    <a:pt x="0" y="326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805421" y="2811471"/>
              <a:ext cx="114082" cy="689620"/>
            </a:xfrm>
            <a:custGeom>
              <a:avLst/>
              <a:gdLst/>
              <a:ahLst/>
              <a:cxnLst/>
              <a:rect l="l" t="t" r="r" b="b"/>
              <a:pathLst>
                <a:path w="1268" h="7665" extrusionOk="0">
                  <a:moveTo>
                    <a:pt x="40" y="0"/>
                  </a:moveTo>
                  <a:cubicBezTo>
                    <a:pt x="18" y="0"/>
                    <a:pt x="1" y="20"/>
                    <a:pt x="1" y="41"/>
                  </a:cubicBezTo>
                  <a:lnTo>
                    <a:pt x="1" y="7407"/>
                  </a:lnTo>
                  <a:cubicBezTo>
                    <a:pt x="1" y="7417"/>
                    <a:pt x="3" y="7424"/>
                    <a:pt x="11" y="7431"/>
                  </a:cubicBezTo>
                  <a:cubicBezTo>
                    <a:pt x="28" y="7456"/>
                    <a:pt x="210" y="7664"/>
                    <a:pt x="1146" y="7664"/>
                  </a:cubicBezTo>
                  <a:cubicBezTo>
                    <a:pt x="1165" y="7664"/>
                    <a:pt x="1185" y="7663"/>
                    <a:pt x="1203" y="7663"/>
                  </a:cubicBezTo>
                  <a:cubicBezTo>
                    <a:pt x="1212" y="7663"/>
                    <a:pt x="1220" y="7663"/>
                    <a:pt x="1228" y="7664"/>
                  </a:cubicBezTo>
                  <a:cubicBezTo>
                    <a:pt x="1250" y="7662"/>
                    <a:pt x="1267" y="7642"/>
                    <a:pt x="1267" y="7623"/>
                  </a:cubicBezTo>
                  <a:cubicBezTo>
                    <a:pt x="1267" y="7601"/>
                    <a:pt x="1250" y="7582"/>
                    <a:pt x="1228" y="7582"/>
                  </a:cubicBezTo>
                  <a:cubicBezTo>
                    <a:pt x="1204" y="7582"/>
                    <a:pt x="1180" y="7582"/>
                    <a:pt x="1157" y="7582"/>
                  </a:cubicBezTo>
                  <a:cubicBezTo>
                    <a:pt x="351" y="7582"/>
                    <a:pt x="121" y="7423"/>
                    <a:pt x="78" y="7388"/>
                  </a:cubicBezTo>
                  <a:lnTo>
                    <a:pt x="78" y="41"/>
                  </a:lnTo>
                  <a:cubicBezTo>
                    <a:pt x="78" y="20"/>
                    <a:pt x="62" y="0"/>
                    <a:pt x="40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996249" y="2244116"/>
              <a:ext cx="7018" cy="1237267"/>
            </a:xfrm>
            <a:custGeom>
              <a:avLst/>
              <a:gdLst/>
              <a:ahLst/>
              <a:cxnLst/>
              <a:rect l="l" t="t" r="r" b="b"/>
              <a:pathLst>
                <a:path w="78" h="13752" extrusionOk="0">
                  <a:moveTo>
                    <a:pt x="39" y="1"/>
                  </a:moveTo>
                  <a:cubicBezTo>
                    <a:pt x="17" y="1"/>
                    <a:pt x="0" y="20"/>
                    <a:pt x="0" y="42"/>
                  </a:cubicBezTo>
                  <a:lnTo>
                    <a:pt x="0" y="13713"/>
                  </a:lnTo>
                  <a:cubicBezTo>
                    <a:pt x="0" y="13735"/>
                    <a:pt x="17" y="13752"/>
                    <a:pt x="39" y="13752"/>
                  </a:cubicBezTo>
                  <a:cubicBezTo>
                    <a:pt x="61" y="13752"/>
                    <a:pt x="78" y="13735"/>
                    <a:pt x="78" y="13713"/>
                  </a:cubicBezTo>
                  <a:lnTo>
                    <a:pt x="78" y="42"/>
                  </a:lnTo>
                  <a:cubicBezTo>
                    <a:pt x="78" y="20"/>
                    <a:pt x="61" y="1"/>
                    <a:pt x="39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859133" y="2200030"/>
              <a:ext cx="7557" cy="40307"/>
            </a:xfrm>
            <a:custGeom>
              <a:avLst/>
              <a:gdLst/>
              <a:ahLst/>
              <a:cxnLst/>
              <a:rect l="l" t="t" r="r" b="b"/>
              <a:pathLst>
                <a:path w="84" h="448" extrusionOk="0">
                  <a:moveTo>
                    <a:pt x="39" y="1"/>
                  </a:moveTo>
                  <a:cubicBezTo>
                    <a:pt x="20" y="1"/>
                    <a:pt x="1" y="20"/>
                    <a:pt x="1" y="40"/>
                  </a:cubicBezTo>
                  <a:lnTo>
                    <a:pt x="1" y="408"/>
                  </a:lnTo>
                  <a:cubicBezTo>
                    <a:pt x="1" y="428"/>
                    <a:pt x="20" y="447"/>
                    <a:pt x="39" y="447"/>
                  </a:cubicBezTo>
                  <a:cubicBezTo>
                    <a:pt x="64" y="447"/>
                    <a:pt x="83" y="428"/>
                    <a:pt x="81" y="408"/>
                  </a:cubicBezTo>
                  <a:lnTo>
                    <a:pt x="81" y="40"/>
                  </a:lnTo>
                  <a:cubicBezTo>
                    <a:pt x="81" y="20"/>
                    <a:pt x="61" y="1"/>
                    <a:pt x="39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941187" y="2200300"/>
              <a:ext cx="7288" cy="42196"/>
            </a:xfrm>
            <a:custGeom>
              <a:avLst/>
              <a:gdLst/>
              <a:ahLst/>
              <a:cxnLst/>
              <a:rect l="l" t="t" r="r" b="b"/>
              <a:pathLst>
                <a:path w="81" h="469" extrusionOk="0">
                  <a:moveTo>
                    <a:pt x="42" y="0"/>
                  </a:moveTo>
                  <a:cubicBezTo>
                    <a:pt x="20" y="0"/>
                    <a:pt x="1" y="20"/>
                    <a:pt x="1" y="39"/>
                  </a:cubicBezTo>
                  <a:lnTo>
                    <a:pt x="1" y="427"/>
                  </a:lnTo>
                  <a:cubicBezTo>
                    <a:pt x="1" y="449"/>
                    <a:pt x="20" y="468"/>
                    <a:pt x="42" y="468"/>
                  </a:cubicBezTo>
                  <a:cubicBezTo>
                    <a:pt x="62" y="468"/>
                    <a:pt x="81" y="449"/>
                    <a:pt x="81" y="427"/>
                  </a:cubicBezTo>
                  <a:lnTo>
                    <a:pt x="81" y="39"/>
                  </a:lnTo>
                  <a:cubicBezTo>
                    <a:pt x="81" y="20"/>
                    <a:pt x="62" y="0"/>
                    <a:pt x="42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4"/>
            <p:cNvSpPr/>
            <p:nvPr/>
          </p:nvSpPr>
          <p:spPr>
            <a:xfrm>
              <a:off x="764844" y="3626425"/>
              <a:ext cx="302839" cy="45795"/>
            </a:xfrm>
            <a:custGeom>
              <a:avLst/>
              <a:gdLst/>
              <a:ahLst/>
              <a:cxnLst/>
              <a:rect l="l" t="t" r="r" b="b"/>
              <a:pathLst>
                <a:path w="3366" h="509" extrusionOk="0">
                  <a:moveTo>
                    <a:pt x="3321" y="0"/>
                  </a:moveTo>
                  <a:cubicBezTo>
                    <a:pt x="3315" y="0"/>
                    <a:pt x="3309" y="2"/>
                    <a:pt x="3303" y="4"/>
                  </a:cubicBezTo>
                  <a:cubicBezTo>
                    <a:pt x="2705" y="316"/>
                    <a:pt x="2145" y="421"/>
                    <a:pt x="1666" y="421"/>
                  </a:cubicBezTo>
                  <a:cubicBezTo>
                    <a:pt x="717" y="421"/>
                    <a:pt x="80" y="13"/>
                    <a:pt x="69" y="8"/>
                  </a:cubicBezTo>
                  <a:cubicBezTo>
                    <a:pt x="61" y="4"/>
                    <a:pt x="54" y="2"/>
                    <a:pt x="46" y="2"/>
                  </a:cubicBezTo>
                  <a:cubicBezTo>
                    <a:pt x="33" y="2"/>
                    <a:pt x="20" y="8"/>
                    <a:pt x="13" y="21"/>
                  </a:cubicBezTo>
                  <a:cubicBezTo>
                    <a:pt x="1" y="40"/>
                    <a:pt x="5" y="64"/>
                    <a:pt x="25" y="76"/>
                  </a:cubicBezTo>
                  <a:cubicBezTo>
                    <a:pt x="39" y="89"/>
                    <a:pt x="401" y="324"/>
                    <a:pt x="990" y="440"/>
                  </a:cubicBezTo>
                  <a:cubicBezTo>
                    <a:pt x="1180" y="482"/>
                    <a:pt x="1403" y="508"/>
                    <a:pt x="1655" y="508"/>
                  </a:cubicBezTo>
                  <a:cubicBezTo>
                    <a:pt x="2136" y="508"/>
                    <a:pt x="2718" y="404"/>
                    <a:pt x="3339" y="76"/>
                  </a:cubicBezTo>
                  <a:cubicBezTo>
                    <a:pt x="3361" y="69"/>
                    <a:pt x="3366" y="42"/>
                    <a:pt x="3356" y="23"/>
                  </a:cubicBezTo>
                  <a:cubicBezTo>
                    <a:pt x="3351" y="7"/>
                    <a:pt x="3337" y="0"/>
                    <a:pt x="3321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764664" y="3485711"/>
              <a:ext cx="303289" cy="42646"/>
            </a:xfrm>
            <a:custGeom>
              <a:avLst/>
              <a:gdLst/>
              <a:ahLst/>
              <a:cxnLst/>
              <a:rect l="l" t="t" r="r" b="b"/>
              <a:pathLst>
                <a:path w="3371" h="474" extrusionOk="0">
                  <a:moveTo>
                    <a:pt x="50" y="0"/>
                  </a:moveTo>
                  <a:cubicBezTo>
                    <a:pt x="37" y="0"/>
                    <a:pt x="24" y="7"/>
                    <a:pt x="17" y="17"/>
                  </a:cubicBezTo>
                  <a:cubicBezTo>
                    <a:pt x="0" y="37"/>
                    <a:pt x="7" y="63"/>
                    <a:pt x="24" y="76"/>
                  </a:cubicBezTo>
                  <a:cubicBezTo>
                    <a:pt x="39" y="85"/>
                    <a:pt x="335" y="292"/>
                    <a:pt x="893" y="403"/>
                  </a:cubicBezTo>
                  <a:cubicBezTo>
                    <a:pt x="1089" y="444"/>
                    <a:pt x="1337" y="473"/>
                    <a:pt x="1623" y="473"/>
                  </a:cubicBezTo>
                  <a:cubicBezTo>
                    <a:pt x="2089" y="473"/>
                    <a:pt x="2664" y="396"/>
                    <a:pt x="3336" y="148"/>
                  </a:cubicBezTo>
                  <a:cubicBezTo>
                    <a:pt x="3358" y="144"/>
                    <a:pt x="3370" y="119"/>
                    <a:pt x="3360" y="97"/>
                  </a:cubicBezTo>
                  <a:cubicBezTo>
                    <a:pt x="3357" y="81"/>
                    <a:pt x="3342" y="70"/>
                    <a:pt x="3325" y="70"/>
                  </a:cubicBezTo>
                  <a:cubicBezTo>
                    <a:pt x="3320" y="70"/>
                    <a:pt x="3315" y="71"/>
                    <a:pt x="3309" y="73"/>
                  </a:cubicBezTo>
                  <a:cubicBezTo>
                    <a:pt x="2660" y="308"/>
                    <a:pt x="2098" y="389"/>
                    <a:pt x="1633" y="389"/>
                  </a:cubicBezTo>
                  <a:cubicBezTo>
                    <a:pt x="632" y="389"/>
                    <a:pt x="81" y="15"/>
                    <a:pt x="73" y="10"/>
                  </a:cubicBezTo>
                  <a:cubicBezTo>
                    <a:pt x="66" y="3"/>
                    <a:pt x="58" y="0"/>
                    <a:pt x="50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805421" y="2415690"/>
              <a:ext cx="1072262" cy="1095205"/>
            </a:xfrm>
            <a:custGeom>
              <a:avLst/>
              <a:gdLst/>
              <a:ahLst/>
              <a:cxnLst/>
              <a:rect l="l" t="t" r="r" b="b"/>
              <a:pathLst>
                <a:path w="11918" h="12173" extrusionOk="0">
                  <a:moveTo>
                    <a:pt x="2161" y="0"/>
                  </a:moveTo>
                  <a:cubicBezTo>
                    <a:pt x="2156" y="0"/>
                    <a:pt x="2152" y="1"/>
                    <a:pt x="2148" y="3"/>
                  </a:cubicBezTo>
                  <a:cubicBezTo>
                    <a:pt x="1726" y="144"/>
                    <a:pt x="1270" y="183"/>
                    <a:pt x="892" y="183"/>
                  </a:cubicBezTo>
                  <a:cubicBezTo>
                    <a:pt x="413" y="183"/>
                    <a:pt x="59" y="120"/>
                    <a:pt x="52" y="117"/>
                  </a:cubicBezTo>
                  <a:cubicBezTo>
                    <a:pt x="50" y="117"/>
                    <a:pt x="48" y="117"/>
                    <a:pt x="47" y="117"/>
                  </a:cubicBezTo>
                  <a:cubicBezTo>
                    <a:pt x="24" y="117"/>
                    <a:pt x="6" y="131"/>
                    <a:pt x="3" y="151"/>
                  </a:cubicBezTo>
                  <a:cubicBezTo>
                    <a:pt x="1" y="175"/>
                    <a:pt x="15" y="197"/>
                    <a:pt x="37" y="200"/>
                  </a:cubicBezTo>
                  <a:cubicBezTo>
                    <a:pt x="44" y="201"/>
                    <a:pt x="406" y="266"/>
                    <a:pt x="894" y="266"/>
                  </a:cubicBezTo>
                  <a:cubicBezTo>
                    <a:pt x="1271" y="266"/>
                    <a:pt x="1725" y="227"/>
                    <a:pt x="2148" y="90"/>
                  </a:cubicBezTo>
                  <a:lnTo>
                    <a:pt x="11840" y="12158"/>
                  </a:lnTo>
                  <a:cubicBezTo>
                    <a:pt x="11845" y="12168"/>
                    <a:pt x="11857" y="12172"/>
                    <a:pt x="11869" y="12172"/>
                  </a:cubicBezTo>
                  <a:cubicBezTo>
                    <a:pt x="11879" y="12172"/>
                    <a:pt x="11889" y="12170"/>
                    <a:pt x="11898" y="12160"/>
                  </a:cubicBezTo>
                  <a:cubicBezTo>
                    <a:pt x="11915" y="12146"/>
                    <a:pt x="11918" y="12121"/>
                    <a:pt x="11903" y="12102"/>
                  </a:cubicBezTo>
                  <a:lnTo>
                    <a:pt x="2194" y="15"/>
                  </a:lnTo>
                  <a:cubicBezTo>
                    <a:pt x="2185" y="6"/>
                    <a:pt x="2173" y="0"/>
                    <a:pt x="2161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5" name="Google Shape;275;p4"/>
          <p:cNvGrpSpPr/>
          <p:nvPr/>
        </p:nvGrpSpPr>
        <p:grpSpPr>
          <a:xfrm>
            <a:off x="7057654" y="156414"/>
            <a:ext cx="1324689" cy="1396749"/>
            <a:chOff x="6682229" y="140814"/>
            <a:chExt cx="1324689" cy="1396749"/>
          </a:xfrm>
        </p:grpSpPr>
        <p:sp>
          <p:nvSpPr>
            <p:cNvPr id="276" name="Google Shape;276;p4"/>
            <p:cNvSpPr/>
            <p:nvPr/>
          </p:nvSpPr>
          <p:spPr>
            <a:xfrm rot="-4882955">
              <a:off x="6725500" y="263105"/>
              <a:ext cx="1238149" cy="1152169"/>
            </a:xfrm>
            <a:custGeom>
              <a:avLst/>
              <a:gdLst/>
              <a:ahLst/>
              <a:cxnLst/>
              <a:rect l="l" t="t" r="r" b="b"/>
              <a:pathLst>
                <a:path w="29995" h="27914" extrusionOk="0">
                  <a:moveTo>
                    <a:pt x="14987" y="136"/>
                  </a:moveTo>
                  <a:cubicBezTo>
                    <a:pt x="15293" y="136"/>
                    <a:pt x="15599" y="147"/>
                    <a:pt x="15904" y="168"/>
                  </a:cubicBezTo>
                  <a:cubicBezTo>
                    <a:pt x="19363" y="391"/>
                    <a:pt x="22597" y="1905"/>
                    <a:pt x="25004" y="4433"/>
                  </a:cubicBezTo>
                  <a:cubicBezTo>
                    <a:pt x="26212" y="5702"/>
                    <a:pt x="27153" y="7162"/>
                    <a:pt x="27809" y="8785"/>
                  </a:cubicBezTo>
                  <a:cubicBezTo>
                    <a:pt x="28143" y="9612"/>
                    <a:pt x="28398" y="10486"/>
                    <a:pt x="28568" y="11376"/>
                  </a:cubicBezTo>
                  <a:cubicBezTo>
                    <a:pt x="29994" y="18858"/>
                    <a:pt x="25062" y="26105"/>
                    <a:pt x="17578" y="27527"/>
                  </a:cubicBezTo>
                  <a:cubicBezTo>
                    <a:pt x="16702" y="27693"/>
                    <a:pt x="15824" y="27776"/>
                    <a:pt x="14954" y="27776"/>
                  </a:cubicBezTo>
                  <a:cubicBezTo>
                    <a:pt x="12116" y="27776"/>
                    <a:pt x="9357" y="26899"/>
                    <a:pt x="6988" y="25215"/>
                  </a:cubicBezTo>
                  <a:cubicBezTo>
                    <a:pt x="6117" y="24596"/>
                    <a:pt x="5314" y="23873"/>
                    <a:pt x="4608" y="23063"/>
                  </a:cubicBezTo>
                  <a:cubicBezTo>
                    <a:pt x="3569" y="21884"/>
                    <a:pt x="2749" y="20547"/>
                    <a:pt x="2167" y="19084"/>
                  </a:cubicBezTo>
                  <a:cubicBezTo>
                    <a:pt x="1840" y="18269"/>
                    <a:pt x="1590" y="17415"/>
                    <a:pt x="1422" y="16537"/>
                  </a:cubicBezTo>
                  <a:cubicBezTo>
                    <a:pt x="1" y="9052"/>
                    <a:pt x="4928" y="1805"/>
                    <a:pt x="12413" y="381"/>
                  </a:cubicBezTo>
                  <a:cubicBezTo>
                    <a:pt x="13264" y="219"/>
                    <a:pt x="14128" y="136"/>
                    <a:pt x="14987" y="136"/>
                  </a:cubicBezTo>
                  <a:close/>
                  <a:moveTo>
                    <a:pt x="14997" y="1"/>
                  </a:moveTo>
                  <a:cubicBezTo>
                    <a:pt x="14125" y="1"/>
                    <a:pt x="13250" y="85"/>
                    <a:pt x="12386" y="250"/>
                  </a:cubicBezTo>
                  <a:cubicBezTo>
                    <a:pt x="10537" y="602"/>
                    <a:pt x="8810" y="1306"/>
                    <a:pt x="7257" y="2342"/>
                  </a:cubicBezTo>
                  <a:cubicBezTo>
                    <a:pt x="5758" y="3343"/>
                    <a:pt x="4479" y="4610"/>
                    <a:pt x="3460" y="6109"/>
                  </a:cubicBezTo>
                  <a:cubicBezTo>
                    <a:pt x="2441" y="7606"/>
                    <a:pt x="1733" y="9258"/>
                    <a:pt x="1354" y="11024"/>
                  </a:cubicBezTo>
                  <a:cubicBezTo>
                    <a:pt x="959" y="12849"/>
                    <a:pt x="937" y="14712"/>
                    <a:pt x="1294" y="16566"/>
                  </a:cubicBezTo>
                  <a:cubicBezTo>
                    <a:pt x="1464" y="17451"/>
                    <a:pt x="1713" y="18315"/>
                    <a:pt x="2041" y="19140"/>
                  </a:cubicBezTo>
                  <a:cubicBezTo>
                    <a:pt x="2631" y="20617"/>
                    <a:pt x="3458" y="21966"/>
                    <a:pt x="4508" y="23157"/>
                  </a:cubicBezTo>
                  <a:cubicBezTo>
                    <a:pt x="5224" y="23972"/>
                    <a:pt x="6032" y="24700"/>
                    <a:pt x="6913" y="25326"/>
                  </a:cubicBezTo>
                  <a:cubicBezTo>
                    <a:pt x="8429" y="26406"/>
                    <a:pt x="10113" y="27160"/>
                    <a:pt x="11920" y="27570"/>
                  </a:cubicBezTo>
                  <a:cubicBezTo>
                    <a:pt x="12929" y="27799"/>
                    <a:pt x="13950" y="27913"/>
                    <a:pt x="14974" y="27913"/>
                  </a:cubicBezTo>
                  <a:cubicBezTo>
                    <a:pt x="15849" y="27913"/>
                    <a:pt x="16726" y="27830"/>
                    <a:pt x="17602" y="27665"/>
                  </a:cubicBezTo>
                  <a:cubicBezTo>
                    <a:pt x="19453" y="27313"/>
                    <a:pt x="21178" y="26610"/>
                    <a:pt x="22731" y="25571"/>
                  </a:cubicBezTo>
                  <a:cubicBezTo>
                    <a:pt x="24232" y="24572"/>
                    <a:pt x="25509" y="23303"/>
                    <a:pt x="26528" y="21806"/>
                  </a:cubicBezTo>
                  <a:cubicBezTo>
                    <a:pt x="27546" y="20307"/>
                    <a:pt x="28255" y="18655"/>
                    <a:pt x="28636" y="16888"/>
                  </a:cubicBezTo>
                  <a:cubicBezTo>
                    <a:pt x="29029" y="15064"/>
                    <a:pt x="29051" y="13198"/>
                    <a:pt x="28696" y="11350"/>
                  </a:cubicBezTo>
                  <a:cubicBezTo>
                    <a:pt x="28529" y="10447"/>
                    <a:pt x="28272" y="9569"/>
                    <a:pt x="27932" y="8732"/>
                  </a:cubicBezTo>
                  <a:cubicBezTo>
                    <a:pt x="27272" y="7094"/>
                    <a:pt x="26319" y="5617"/>
                    <a:pt x="25099" y="4338"/>
                  </a:cubicBezTo>
                  <a:cubicBezTo>
                    <a:pt x="23905" y="3084"/>
                    <a:pt x="22503" y="2072"/>
                    <a:pt x="20938" y="1332"/>
                  </a:cubicBezTo>
                  <a:cubicBezTo>
                    <a:pt x="19349" y="580"/>
                    <a:pt x="17658" y="143"/>
                    <a:pt x="15911" y="32"/>
                  </a:cubicBezTo>
                  <a:cubicBezTo>
                    <a:pt x="15607" y="11"/>
                    <a:pt x="15302" y="1"/>
                    <a:pt x="14997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4"/>
            <p:cNvSpPr/>
            <p:nvPr/>
          </p:nvSpPr>
          <p:spPr>
            <a:xfrm rot="-4882955">
              <a:off x="7013227" y="1149504"/>
              <a:ext cx="90194" cy="91921"/>
            </a:xfrm>
            <a:custGeom>
              <a:avLst/>
              <a:gdLst/>
              <a:ahLst/>
              <a:cxnLst/>
              <a:rect l="l" t="t" r="r" b="b"/>
              <a:pathLst>
                <a:path w="2185" h="2227" extrusionOk="0">
                  <a:moveTo>
                    <a:pt x="1367" y="152"/>
                  </a:moveTo>
                  <a:cubicBezTo>
                    <a:pt x="1503" y="152"/>
                    <a:pt x="1628" y="190"/>
                    <a:pt x="1735" y="263"/>
                  </a:cubicBezTo>
                  <a:cubicBezTo>
                    <a:pt x="1905" y="382"/>
                    <a:pt x="2007" y="578"/>
                    <a:pt x="2019" y="821"/>
                  </a:cubicBezTo>
                  <a:cubicBezTo>
                    <a:pt x="2031" y="1069"/>
                    <a:pt x="1949" y="1333"/>
                    <a:pt x="1789" y="1563"/>
                  </a:cubicBezTo>
                  <a:cubicBezTo>
                    <a:pt x="1607" y="1828"/>
                    <a:pt x="1342" y="2010"/>
                    <a:pt x="1068" y="2061"/>
                  </a:cubicBezTo>
                  <a:cubicBezTo>
                    <a:pt x="1017" y="2070"/>
                    <a:pt x="967" y="2075"/>
                    <a:pt x="918" y="2075"/>
                  </a:cubicBezTo>
                  <a:cubicBezTo>
                    <a:pt x="781" y="2075"/>
                    <a:pt x="655" y="2037"/>
                    <a:pt x="551" y="1964"/>
                  </a:cubicBezTo>
                  <a:cubicBezTo>
                    <a:pt x="195" y="1716"/>
                    <a:pt x="170" y="1134"/>
                    <a:pt x="498" y="663"/>
                  </a:cubicBezTo>
                  <a:cubicBezTo>
                    <a:pt x="680" y="399"/>
                    <a:pt x="944" y="217"/>
                    <a:pt x="1219" y="166"/>
                  </a:cubicBezTo>
                  <a:cubicBezTo>
                    <a:pt x="1269" y="156"/>
                    <a:pt x="1319" y="152"/>
                    <a:pt x="1367" y="152"/>
                  </a:cubicBezTo>
                  <a:close/>
                  <a:moveTo>
                    <a:pt x="1369" y="0"/>
                  </a:moveTo>
                  <a:cubicBezTo>
                    <a:pt x="1312" y="0"/>
                    <a:pt x="1253" y="6"/>
                    <a:pt x="1194" y="18"/>
                  </a:cubicBezTo>
                  <a:cubicBezTo>
                    <a:pt x="881" y="79"/>
                    <a:pt x="583" y="280"/>
                    <a:pt x="377" y="578"/>
                  </a:cubicBezTo>
                  <a:cubicBezTo>
                    <a:pt x="1" y="1117"/>
                    <a:pt x="42" y="1794"/>
                    <a:pt x="466" y="2087"/>
                  </a:cubicBezTo>
                  <a:cubicBezTo>
                    <a:pt x="596" y="2178"/>
                    <a:pt x="752" y="2226"/>
                    <a:pt x="920" y="2226"/>
                  </a:cubicBezTo>
                  <a:cubicBezTo>
                    <a:pt x="978" y="2226"/>
                    <a:pt x="1037" y="2221"/>
                    <a:pt x="1097" y="2209"/>
                  </a:cubicBezTo>
                  <a:cubicBezTo>
                    <a:pt x="1405" y="2148"/>
                    <a:pt x="1704" y="1947"/>
                    <a:pt x="1915" y="1648"/>
                  </a:cubicBezTo>
                  <a:cubicBezTo>
                    <a:pt x="2094" y="1391"/>
                    <a:pt x="2184" y="1093"/>
                    <a:pt x="2170" y="811"/>
                  </a:cubicBezTo>
                  <a:cubicBezTo>
                    <a:pt x="2155" y="523"/>
                    <a:pt x="2034" y="285"/>
                    <a:pt x="1825" y="139"/>
                  </a:cubicBezTo>
                  <a:cubicBezTo>
                    <a:pt x="1693" y="49"/>
                    <a:pt x="1536" y="0"/>
                    <a:pt x="1369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4"/>
            <p:cNvSpPr/>
            <p:nvPr/>
          </p:nvSpPr>
          <p:spPr>
            <a:xfrm rot="-4882955">
              <a:off x="6834126" y="888115"/>
              <a:ext cx="60845" cy="55970"/>
            </a:xfrm>
            <a:custGeom>
              <a:avLst/>
              <a:gdLst/>
              <a:ahLst/>
              <a:cxnLst/>
              <a:rect l="l" t="t" r="r" b="b"/>
              <a:pathLst>
                <a:path w="1474" h="1356" extrusionOk="0">
                  <a:moveTo>
                    <a:pt x="738" y="148"/>
                  </a:moveTo>
                  <a:cubicBezTo>
                    <a:pt x="985" y="148"/>
                    <a:pt x="1208" y="327"/>
                    <a:pt x="1258" y="577"/>
                  </a:cubicBezTo>
                  <a:cubicBezTo>
                    <a:pt x="1309" y="866"/>
                    <a:pt x="1122" y="1143"/>
                    <a:pt x="835" y="1196"/>
                  </a:cubicBezTo>
                  <a:cubicBezTo>
                    <a:pt x="803" y="1202"/>
                    <a:pt x="770" y="1205"/>
                    <a:pt x="738" y="1205"/>
                  </a:cubicBezTo>
                  <a:cubicBezTo>
                    <a:pt x="487" y="1205"/>
                    <a:pt x="266" y="1028"/>
                    <a:pt x="217" y="776"/>
                  </a:cubicBezTo>
                  <a:cubicBezTo>
                    <a:pt x="166" y="488"/>
                    <a:pt x="353" y="211"/>
                    <a:pt x="639" y="158"/>
                  </a:cubicBezTo>
                  <a:cubicBezTo>
                    <a:pt x="672" y="151"/>
                    <a:pt x="705" y="148"/>
                    <a:pt x="738" y="148"/>
                  </a:cubicBezTo>
                  <a:close/>
                  <a:moveTo>
                    <a:pt x="739" y="0"/>
                  </a:moveTo>
                  <a:cubicBezTo>
                    <a:pt x="697" y="0"/>
                    <a:pt x="655" y="4"/>
                    <a:pt x="612" y="12"/>
                  </a:cubicBezTo>
                  <a:cubicBezTo>
                    <a:pt x="243" y="83"/>
                    <a:pt x="1" y="437"/>
                    <a:pt x="71" y="803"/>
                  </a:cubicBezTo>
                  <a:cubicBezTo>
                    <a:pt x="134" y="1128"/>
                    <a:pt x="419" y="1356"/>
                    <a:pt x="739" y="1356"/>
                  </a:cubicBezTo>
                  <a:cubicBezTo>
                    <a:pt x="779" y="1356"/>
                    <a:pt x="821" y="1352"/>
                    <a:pt x="862" y="1344"/>
                  </a:cubicBezTo>
                  <a:cubicBezTo>
                    <a:pt x="1233" y="1274"/>
                    <a:pt x="1474" y="920"/>
                    <a:pt x="1403" y="551"/>
                  </a:cubicBezTo>
                  <a:cubicBezTo>
                    <a:pt x="1341" y="227"/>
                    <a:pt x="1057" y="0"/>
                    <a:pt x="739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4"/>
            <p:cNvSpPr/>
            <p:nvPr/>
          </p:nvSpPr>
          <p:spPr>
            <a:xfrm rot="-4882955">
              <a:off x="7007909" y="795038"/>
              <a:ext cx="60721" cy="56011"/>
            </a:xfrm>
            <a:custGeom>
              <a:avLst/>
              <a:gdLst/>
              <a:ahLst/>
              <a:cxnLst/>
              <a:rect l="l" t="t" r="r" b="b"/>
              <a:pathLst>
                <a:path w="1471" h="1357" extrusionOk="0">
                  <a:moveTo>
                    <a:pt x="736" y="149"/>
                  </a:moveTo>
                  <a:cubicBezTo>
                    <a:pt x="983" y="149"/>
                    <a:pt x="1205" y="325"/>
                    <a:pt x="1257" y="580"/>
                  </a:cubicBezTo>
                  <a:cubicBezTo>
                    <a:pt x="1308" y="869"/>
                    <a:pt x="1119" y="1143"/>
                    <a:pt x="835" y="1199"/>
                  </a:cubicBezTo>
                  <a:cubicBezTo>
                    <a:pt x="803" y="1205"/>
                    <a:pt x="771" y="1207"/>
                    <a:pt x="740" y="1207"/>
                  </a:cubicBezTo>
                  <a:cubicBezTo>
                    <a:pt x="488" y="1207"/>
                    <a:pt x="264" y="1032"/>
                    <a:pt x="216" y="777"/>
                  </a:cubicBezTo>
                  <a:cubicBezTo>
                    <a:pt x="165" y="488"/>
                    <a:pt x="352" y="214"/>
                    <a:pt x="638" y="158"/>
                  </a:cubicBezTo>
                  <a:cubicBezTo>
                    <a:pt x="671" y="152"/>
                    <a:pt x="703" y="149"/>
                    <a:pt x="736" y="149"/>
                  </a:cubicBezTo>
                  <a:close/>
                  <a:moveTo>
                    <a:pt x="737" y="1"/>
                  </a:moveTo>
                  <a:cubicBezTo>
                    <a:pt x="695" y="1"/>
                    <a:pt x="652" y="5"/>
                    <a:pt x="609" y="13"/>
                  </a:cubicBezTo>
                  <a:cubicBezTo>
                    <a:pt x="243" y="83"/>
                    <a:pt x="0" y="437"/>
                    <a:pt x="71" y="804"/>
                  </a:cubicBezTo>
                  <a:cubicBezTo>
                    <a:pt x="131" y="1129"/>
                    <a:pt x="416" y="1357"/>
                    <a:pt x="734" y="1357"/>
                  </a:cubicBezTo>
                  <a:cubicBezTo>
                    <a:pt x="776" y="1357"/>
                    <a:pt x="819" y="1353"/>
                    <a:pt x="861" y="1345"/>
                  </a:cubicBezTo>
                  <a:cubicBezTo>
                    <a:pt x="1228" y="1274"/>
                    <a:pt x="1470" y="920"/>
                    <a:pt x="1403" y="554"/>
                  </a:cubicBezTo>
                  <a:cubicBezTo>
                    <a:pt x="1340" y="228"/>
                    <a:pt x="1057" y="1"/>
                    <a:pt x="737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4"/>
            <p:cNvSpPr/>
            <p:nvPr/>
          </p:nvSpPr>
          <p:spPr>
            <a:xfrm rot="-4882955">
              <a:off x="7289487" y="875739"/>
              <a:ext cx="117602" cy="103189"/>
            </a:xfrm>
            <a:custGeom>
              <a:avLst/>
              <a:gdLst/>
              <a:ahLst/>
              <a:cxnLst/>
              <a:rect l="l" t="t" r="r" b="b"/>
              <a:pathLst>
                <a:path w="2849" h="2500" extrusionOk="0">
                  <a:moveTo>
                    <a:pt x="1185" y="147"/>
                  </a:moveTo>
                  <a:cubicBezTo>
                    <a:pt x="1439" y="147"/>
                    <a:pt x="1705" y="219"/>
                    <a:pt x="1941" y="356"/>
                  </a:cubicBezTo>
                  <a:cubicBezTo>
                    <a:pt x="2242" y="529"/>
                    <a:pt x="2470" y="786"/>
                    <a:pt x="2581" y="1079"/>
                  </a:cubicBezTo>
                  <a:cubicBezTo>
                    <a:pt x="2691" y="1368"/>
                    <a:pt x="2676" y="1657"/>
                    <a:pt x="2538" y="1892"/>
                  </a:cubicBezTo>
                  <a:cubicBezTo>
                    <a:pt x="2407" y="2118"/>
                    <a:pt x="2179" y="2273"/>
                    <a:pt x="1892" y="2326"/>
                  </a:cubicBezTo>
                  <a:cubicBezTo>
                    <a:pt x="1818" y="2341"/>
                    <a:pt x="1741" y="2348"/>
                    <a:pt x="1662" y="2348"/>
                  </a:cubicBezTo>
                  <a:cubicBezTo>
                    <a:pt x="1409" y="2348"/>
                    <a:pt x="1143" y="2275"/>
                    <a:pt x="907" y="2140"/>
                  </a:cubicBezTo>
                  <a:cubicBezTo>
                    <a:pt x="607" y="1965"/>
                    <a:pt x="379" y="1708"/>
                    <a:pt x="267" y="1414"/>
                  </a:cubicBezTo>
                  <a:cubicBezTo>
                    <a:pt x="158" y="1125"/>
                    <a:pt x="172" y="837"/>
                    <a:pt x="311" y="601"/>
                  </a:cubicBezTo>
                  <a:cubicBezTo>
                    <a:pt x="439" y="376"/>
                    <a:pt x="670" y="223"/>
                    <a:pt x="956" y="167"/>
                  </a:cubicBezTo>
                  <a:cubicBezTo>
                    <a:pt x="1030" y="154"/>
                    <a:pt x="1107" y="147"/>
                    <a:pt x="1185" y="147"/>
                  </a:cubicBezTo>
                  <a:close/>
                  <a:moveTo>
                    <a:pt x="1188" y="1"/>
                  </a:moveTo>
                  <a:cubicBezTo>
                    <a:pt x="1100" y="1"/>
                    <a:pt x="1013" y="8"/>
                    <a:pt x="927" y="24"/>
                  </a:cubicBezTo>
                  <a:cubicBezTo>
                    <a:pt x="597" y="85"/>
                    <a:pt x="330" y="264"/>
                    <a:pt x="180" y="529"/>
                  </a:cubicBezTo>
                  <a:cubicBezTo>
                    <a:pt x="19" y="805"/>
                    <a:pt x="0" y="1138"/>
                    <a:pt x="129" y="1468"/>
                  </a:cubicBezTo>
                  <a:cubicBezTo>
                    <a:pt x="252" y="1793"/>
                    <a:pt x="500" y="2079"/>
                    <a:pt x="830" y="2268"/>
                  </a:cubicBezTo>
                  <a:cubicBezTo>
                    <a:pt x="1092" y="2420"/>
                    <a:pt x="1377" y="2499"/>
                    <a:pt x="1654" y="2499"/>
                  </a:cubicBezTo>
                  <a:cubicBezTo>
                    <a:pt x="1743" y="2499"/>
                    <a:pt x="1832" y="2491"/>
                    <a:pt x="1919" y="2474"/>
                  </a:cubicBezTo>
                  <a:cubicBezTo>
                    <a:pt x="2251" y="2411"/>
                    <a:pt x="2518" y="2232"/>
                    <a:pt x="2669" y="1972"/>
                  </a:cubicBezTo>
                  <a:cubicBezTo>
                    <a:pt x="2829" y="1696"/>
                    <a:pt x="2848" y="1361"/>
                    <a:pt x="2720" y="1031"/>
                  </a:cubicBezTo>
                  <a:cubicBezTo>
                    <a:pt x="2596" y="706"/>
                    <a:pt x="2346" y="422"/>
                    <a:pt x="2016" y="230"/>
                  </a:cubicBezTo>
                  <a:cubicBezTo>
                    <a:pt x="1754" y="79"/>
                    <a:pt x="1468" y="1"/>
                    <a:pt x="1188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4"/>
            <p:cNvSpPr/>
            <p:nvPr/>
          </p:nvSpPr>
          <p:spPr>
            <a:xfrm rot="-4882955">
              <a:off x="6912486" y="459358"/>
              <a:ext cx="268517" cy="236386"/>
            </a:xfrm>
            <a:custGeom>
              <a:avLst/>
              <a:gdLst/>
              <a:ahLst/>
              <a:cxnLst/>
              <a:rect l="l" t="t" r="r" b="b"/>
              <a:pathLst>
                <a:path w="6505" h="5727" extrusionOk="0">
                  <a:moveTo>
                    <a:pt x="2671" y="167"/>
                  </a:moveTo>
                  <a:cubicBezTo>
                    <a:pt x="3291" y="167"/>
                    <a:pt x="3940" y="345"/>
                    <a:pt x="4518" y="680"/>
                  </a:cubicBezTo>
                  <a:cubicBezTo>
                    <a:pt x="5253" y="1105"/>
                    <a:pt x="5811" y="1741"/>
                    <a:pt x="6083" y="2459"/>
                  </a:cubicBezTo>
                  <a:cubicBezTo>
                    <a:pt x="6349" y="3165"/>
                    <a:pt x="6313" y="3871"/>
                    <a:pt x="5981" y="4448"/>
                  </a:cubicBezTo>
                  <a:cubicBezTo>
                    <a:pt x="5660" y="4996"/>
                    <a:pt x="5100" y="5372"/>
                    <a:pt x="4396" y="5506"/>
                  </a:cubicBezTo>
                  <a:cubicBezTo>
                    <a:pt x="4212" y="5541"/>
                    <a:pt x="4023" y="5558"/>
                    <a:pt x="3830" y="5558"/>
                  </a:cubicBezTo>
                  <a:cubicBezTo>
                    <a:pt x="3210" y="5558"/>
                    <a:pt x="2562" y="5380"/>
                    <a:pt x="1982" y="5045"/>
                  </a:cubicBezTo>
                  <a:cubicBezTo>
                    <a:pt x="1250" y="4620"/>
                    <a:pt x="692" y="3987"/>
                    <a:pt x="418" y="3269"/>
                  </a:cubicBezTo>
                  <a:cubicBezTo>
                    <a:pt x="151" y="2561"/>
                    <a:pt x="187" y="1855"/>
                    <a:pt x="522" y="1280"/>
                  </a:cubicBezTo>
                  <a:cubicBezTo>
                    <a:pt x="840" y="729"/>
                    <a:pt x="1405" y="353"/>
                    <a:pt x="2104" y="219"/>
                  </a:cubicBezTo>
                  <a:cubicBezTo>
                    <a:pt x="2288" y="184"/>
                    <a:pt x="2478" y="167"/>
                    <a:pt x="2671" y="167"/>
                  </a:cubicBezTo>
                  <a:close/>
                  <a:moveTo>
                    <a:pt x="2723" y="0"/>
                  </a:moveTo>
                  <a:cubicBezTo>
                    <a:pt x="2518" y="0"/>
                    <a:pt x="2315" y="19"/>
                    <a:pt x="2116" y="57"/>
                  </a:cubicBezTo>
                  <a:cubicBezTo>
                    <a:pt x="1361" y="202"/>
                    <a:pt x="755" y="612"/>
                    <a:pt x="405" y="1212"/>
                  </a:cubicBezTo>
                  <a:cubicBezTo>
                    <a:pt x="42" y="1843"/>
                    <a:pt x="0" y="2607"/>
                    <a:pt x="289" y="3366"/>
                  </a:cubicBezTo>
                  <a:cubicBezTo>
                    <a:pt x="570" y="4111"/>
                    <a:pt x="1143" y="4764"/>
                    <a:pt x="1898" y="5200"/>
                  </a:cubicBezTo>
                  <a:cubicBezTo>
                    <a:pt x="2495" y="5547"/>
                    <a:pt x="3147" y="5726"/>
                    <a:pt x="3784" y="5726"/>
                  </a:cubicBezTo>
                  <a:cubicBezTo>
                    <a:pt x="3988" y="5726"/>
                    <a:pt x="4191" y="5708"/>
                    <a:pt x="4389" y="5671"/>
                  </a:cubicBezTo>
                  <a:cubicBezTo>
                    <a:pt x="5144" y="5528"/>
                    <a:pt x="5750" y="5115"/>
                    <a:pt x="6100" y="4514"/>
                  </a:cubicBezTo>
                  <a:cubicBezTo>
                    <a:pt x="6463" y="3883"/>
                    <a:pt x="6505" y="3119"/>
                    <a:pt x="6216" y="2362"/>
                  </a:cubicBezTo>
                  <a:cubicBezTo>
                    <a:pt x="5935" y="1614"/>
                    <a:pt x="5362" y="964"/>
                    <a:pt x="4607" y="528"/>
                  </a:cubicBezTo>
                  <a:cubicBezTo>
                    <a:pt x="4011" y="181"/>
                    <a:pt x="3359" y="0"/>
                    <a:pt x="272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2" name="Google Shape;282;p4"/>
          <p:cNvSpPr/>
          <p:nvPr/>
        </p:nvSpPr>
        <p:spPr>
          <a:xfrm>
            <a:off x="696301" y="4353974"/>
            <a:ext cx="1160243" cy="915044"/>
          </a:xfrm>
          <a:custGeom>
            <a:avLst/>
            <a:gdLst/>
            <a:ahLst/>
            <a:cxnLst/>
            <a:rect l="l" t="t" r="r" b="b"/>
            <a:pathLst>
              <a:path w="44301" h="34942" extrusionOk="0">
                <a:moveTo>
                  <a:pt x="11796" y="7098"/>
                </a:moveTo>
                <a:cubicBezTo>
                  <a:pt x="11800" y="7098"/>
                  <a:pt x="11804" y="7099"/>
                  <a:pt x="11808" y="7100"/>
                </a:cubicBezTo>
                <a:lnTo>
                  <a:pt x="14254" y="7893"/>
                </a:lnTo>
                <a:cubicBezTo>
                  <a:pt x="14266" y="7895"/>
                  <a:pt x="14273" y="7905"/>
                  <a:pt x="14281" y="7917"/>
                </a:cubicBezTo>
                <a:cubicBezTo>
                  <a:pt x="14290" y="7929"/>
                  <a:pt x="14290" y="7941"/>
                  <a:pt x="14283" y="7954"/>
                </a:cubicBezTo>
                <a:cubicBezTo>
                  <a:pt x="14281" y="7956"/>
                  <a:pt x="14281" y="7958"/>
                  <a:pt x="14278" y="7961"/>
                </a:cubicBezTo>
                <a:lnTo>
                  <a:pt x="14074" y="10824"/>
                </a:lnTo>
                <a:cubicBezTo>
                  <a:pt x="14074" y="10836"/>
                  <a:pt x="14065" y="10848"/>
                  <a:pt x="14055" y="10858"/>
                </a:cubicBezTo>
                <a:cubicBezTo>
                  <a:pt x="14048" y="10865"/>
                  <a:pt x="14038" y="10867"/>
                  <a:pt x="14028" y="10867"/>
                </a:cubicBezTo>
                <a:lnTo>
                  <a:pt x="14019" y="10867"/>
                </a:lnTo>
                <a:lnTo>
                  <a:pt x="11653" y="10307"/>
                </a:lnTo>
                <a:cubicBezTo>
                  <a:pt x="11634" y="10300"/>
                  <a:pt x="11617" y="10283"/>
                  <a:pt x="11617" y="10261"/>
                </a:cubicBezTo>
                <a:lnTo>
                  <a:pt x="11750" y="7143"/>
                </a:lnTo>
                <a:cubicBezTo>
                  <a:pt x="11750" y="7129"/>
                  <a:pt x="11760" y="7117"/>
                  <a:pt x="11770" y="7107"/>
                </a:cubicBezTo>
                <a:cubicBezTo>
                  <a:pt x="11778" y="7100"/>
                  <a:pt x="11787" y="7098"/>
                  <a:pt x="11796" y="7098"/>
                </a:cubicBezTo>
                <a:close/>
                <a:moveTo>
                  <a:pt x="14400" y="7938"/>
                </a:moveTo>
                <a:cubicBezTo>
                  <a:pt x="14406" y="7938"/>
                  <a:pt x="14411" y="7939"/>
                  <a:pt x="14416" y="7941"/>
                </a:cubicBezTo>
                <a:lnTo>
                  <a:pt x="16141" y="8495"/>
                </a:lnTo>
                <a:cubicBezTo>
                  <a:pt x="16161" y="8502"/>
                  <a:pt x="16175" y="8519"/>
                  <a:pt x="16173" y="8541"/>
                </a:cubicBezTo>
                <a:lnTo>
                  <a:pt x="16049" y="11297"/>
                </a:lnTo>
                <a:cubicBezTo>
                  <a:pt x="16044" y="11314"/>
                  <a:pt x="16039" y="11326"/>
                  <a:pt x="16027" y="11331"/>
                </a:cubicBezTo>
                <a:cubicBezTo>
                  <a:pt x="16018" y="11338"/>
                  <a:pt x="16008" y="11340"/>
                  <a:pt x="16001" y="11340"/>
                </a:cubicBezTo>
                <a:lnTo>
                  <a:pt x="15991" y="11340"/>
                </a:lnTo>
                <a:lnTo>
                  <a:pt x="14188" y="10909"/>
                </a:lnTo>
                <a:cubicBezTo>
                  <a:pt x="14169" y="10904"/>
                  <a:pt x="14152" y="10884"/>
                  <a:pt x="14157" y="10860"/>
                </a:cubicBezTo>
                <a:lnTo>
                  <a:pt x="14356" y="7980"/>
                </a:lnTo>
                <a:cubicBezTo>
                  <a:pt x="14356" y="7966"/>
                  <a:pt x="14365" y="7954"/>
                  <a:pt x="14378" y="7946"/>
                </a:cubicBezTo>
                <a:cubicBezTo>
                  <a:pt x="14385" y="7941"/>
                  <a:pt x="14393" y="7938"/>
                  <a:pt x="14400" y="7938"/>
                </a:cubicBezTo>
                <a:close/>
                <a:moveTo>
                  <a:pt x="37695" y="14795"/>
                </a:moveTo>
                <a:lnTo>
                  <a:pt x="42763" y="14861"/>
                </a:lnTo>
                <a:cubicBezTo>
                  <a:pt x="42775" y="14861"/>
                  <a:pt x="42787" y="14868"/>
                  <a:pt x="42794" y="14878"/>
                </a:cubicBezTo>
                <a:cubicBezTo>
                  <a:pt x="42804" y="14885"/>
                  <a:pt x="42807" y="14897"/>
                  <a:pt x="42807" y="14909"/>
                </a:cubicBezTo>
                <a:lnTo>
                  <a:pt x="42741" y="16527"/>
                </a:lnTo>
                <a:cubicBezTo>
                  <a:pt x="42741" y="16552"/>
                  <a:pt x="42719" y="16569"/>
                  <a:pt x="42695" y="16569"/>
                </a:cubicBezTo>
                <a:lnTo>
                  <a:pt x="37554" y="16726"/>
                </a:lnTo>
                <a:cubicBezTo>
                  <a:pt x="37542" y="16726"/>
                  <a:pt x="37530" y="16721"/>
                  <a:pt x="37523" y="16712"/>
                </a:cubicBezTo>
                <a:cubicBezTo>
                  <a:pt x="37513" y="16704"/>
                  <a:pt x="37506" y="16692"/>
                  <a:pt x="37506" y="16678"/>
                </a:cubicBezTo>
                <a:cubicBezTo>
                  <a:pt x="37566" y="15853"/>
                  <a:pt x="37617" y="15246"/>
                  <a:pt x="37639" y="14955"/>
                </a:cubicBezTo>
                <a:lnTo>
                  <a:pt x="37649" y="14836"/>
                </a:lnTo>
                <a:cubicBezTo>
                  <a:pt x="37651" y="14812"/>
                  <a:pt x="37671" y="14795"/>
                  <a:pt x="37695" y="14795"/>
                </a:cubicBezTo>
                <a:close/>
                <a:moveTo>
                  <a:pt x="11657" y="10387"/>
                </a:moveTo>
                <a:cubicBezTo>
                  <a:pt x="11661" y="10387"/>
                  <a:pt x="11665" y="10388"/>
                  <a:pt x="11670" y="10389"/>
                </a:cubicBezTo>
                <a:lnTo>
                  <a:pt x="14031" y="10952"/>
                </a:lnTo>
                <a:cubicBezTo>
                  <a:pt x="14052" y="10959"/>
                  <a:pt x="14067" y="10976"/>
                  <a:pt x="14065" y="11001"/>
                </a:cubicBezTo>
                <a:lnTo>
                  <a:pt x="13582" y="18361"/>
                </a:lnTo>
                <a:cubicBezTo>
                  <a:pt x="13582" y="18374"/>
                  <a:pt x="13575" y="18388"/>
                  <a:pt x="13565" y="18395"/>
                </a:cubicBezTo>
                <a:cubicBezTo>
                  <a:pt x="13555" y="18400"/>
                  <a:pt x="13545" y="18403"/>
                  <a:pt x="13538" y="18403"/>
                </a:cubicBezTo>
                <a:lnTo>
                  <a:pt x="13526" y="18403"/>
                </a:lnTo>
                <a:lnTo>
                  <a:pt x="12252" y="18075"/>
                </a:lnTo>
                <a:cubicBezTo>
                  <a:pt x="11842" y="17971"/>
                  <a:pt x="11505" y="17886"/>
                  <a:pt x="11330" y="17840"/>
                </a:cubicBezTo>
                <a:cubicBezTo>
                  <a:pt x="11309" y="17833"/>
                  <a:pt x="11294" y="17816"/>
                  <a:pt x="11296" y="17794"/>
                </a:cubicBezTo>
                <a:lnTo>
                  <a:pt x="11612" y="10433"/>
                </a:lnTo>
                <a:cubicBezTo>
                  <a:pt x="11612" y="10418"/>
                  <a:pt x="11622" y="10406"/>
                  <a:pt x="11629" y="10397"/>
                </a:cubicBezTo>
                <a:cubicBezTo>
                  <a:pt x="11638" y="10391"/>
                  <a:pt x="11646" y="10387"/>
                  <a:pt x="11657" y="10387"/>
                </a:cubicBezTo>
                <a:close/>
                <a:moveTo>
                  <a:pt x="14181" y="10994"/>
                </a:moveTo>
                <a:cubicBezTo>
                  <a:pt x="14186" y="10994"/>
                  <a:pt x="14191" y="10995"/>
                  <a:pt x="14196" y="10998"/>
                </a:cubicBezTo>
                <a:lnTo>
                  <a:pt x="16001" y="11428"/>
                </a:lnTo>
                <a:cubicBezTo>
                  <a:pt x="16020" y="11435"/>
                  <a:pt x="16037" y="11452"/>
                  <a:pt x="16032" y="11474"/>
                </a:cubicBezTo>
                <a:lnTo>
                  <a:pt x="15693" y="18900"/>
                </a:lnTo>
                <a:cubicBezTo>
                  <a:pt x="15693" y="18912"/>
                  <a:pt x="15688" y="18924"/>
                  <a:pt x="15678" y="18934"/>
                </a:cubicBezTo>
                <a:cubicBezTo>
                  <a:pt x="15668" y="18941"/>
                  <a:pt x="15661" y="18944"/>
                  <a:pt x="15651" y="18944"/>
                </a:cubicBezTo>
                <a:lnTo>
                  <a:pt x="15639" y="18944"/>
                </a:lnTo>
                <a:cubicBezTo>
                  <a:pt x="15532" y="18919"/>
                  <a:pt x="14455" y="18643"/>
                  <a:pt x="13655" y="18437"/>
                </a:cubicBezTo>
                <a:cubicBezTo>
                  <a:pt x="13635" y="18429"/>
                  <a:pt x="13618" y="18412"/>
                  <a:pt x="13623" y="18388"/>
                </a:cubicBezTo>
                <a:lnTo>
                  <a:pt x="14140" y="11037"/>
                </a:lnTo>
                <a:cubicBezTo>
                  <a:pt x="14140" y="11025"/>
                  <a:pt x="14150" y="11013"/>
                  <a:pt x="14159" y="11003"/>
                </a:cubicBezTo>
                <a:cubicBezTo>
                  <a:pt x="14165" y="10997"/>
                  <a:pt x="14173" y="10994"/>
                  <a:pt x="14181" y="10994"/>
                </a:cubicBezTo>
                <a:close/>
                <a:moveTo>
                  <a:pt x="42685" y="16654"/>
                </a:moveTo>
                <a:cubicBezTo>
                  <a:pt x="42697" y="16654"/>
                  <a:pt x="42710" y="16656"/>
                  <a:pt x="42719" y="16666"/>
                </a:cubicBezTo>
                <a:cubicBezTo>
                  <a:pt x="42729" y="16675"/>
                  <a:pt x="42731" y="16687"/>
                  <a:pt x="42731" y="16700"/>
                </a:cubicBezTo>
                <a:lnTo>
                  <a:pt x="42588" y="20120"/>
                </a:lnTo>
                <a:cubicBezTo>
                  <a:pt x="42588" y="20145"/>
                  <a:pt x="42569" y="20162"/>
                  <a:pt x="42545" y="20162"/>
                </a:cubicBezTo>
                <a:lnTo>
                  <a:pt x="37285" y="20220"/>
                </a:lnTo>
                <a:cubicBezTo>
                  <a:pt x="37273" y="20220"/>
                  <a:pt x="37260" y="20213"/>
                  <a:pt x="37251" y="20205"/>
                </a:cubicBezTo>
                <a:cubicBezTo>
                  <a:pt x="37244" y="20196"/>
                  <a:pt x="37239" y="20183"/>
                  <a:pt x="37239" y="20171"/>
                </a:cubicBezTo>
                <a:cubicBezTo>
                  <a:pt x="37343" y="18774"/>
                  <a:pt x="37438" y="17590"/>
                  <a:pt x="37493" y="16848"/>
                </a:cubicBezTo>
                <a:cubicBezTo>
                  <a:pt x="37496" y="16826"/>
                  <a:pt x="37515" y="16809"/>
                  <a:pt x="37537" y="16806"/>
                </a:cubicBezTo>
                <a:lnTo>
                  <a:pt x="42685" y="16654"/>
                </a:lnTo>
                <a:close/>
                <a:moveTo>
                  <a:pt x="42537" y="20244"/>
                </a:moveTo>
                <a:cubicBezTo>
                  <a:pt x="42549" y="20244"/>
                  <a:pt x="42562" y="20251"/>
                  <a:pt x="42571" y="20259"/>
                </a:cubicBezTo>
                <a:cubicBezTo>
                  <a:pt x="42581" y="20268"/>
                  <a:pt x="42583" y="20281"/>
                  <a:pt x="42583" y="20293"/>
                </a:cubicBezTo>
                <a:lnTo>
                  <a:pt x="42464" y="23180"/>
                </a:lnTo>
                <a:cubicBezTo>
                  <a:pt x="42464" y="23204"/>
                  <a:pt x="42445" y="23223"/>
                  <a:pt x="42421" y="23223"/>
                </a:cubicBezTo>
                <a:lnTo>
                  <a:pt x="37054" y="23235"/>
                </a:lnTo>
                <a:cubicBezTo>
                  <a:pt x="37042" y="23235"/>
                  <a:pt x="37030" y="23228"/>
                  <a:pt x="37023" y="23218"/>
                </a:cubicBezTo>
                <a:cubicBezTo>
                  <a:pt x="37013" y="23211"/>
                  <a:pt x="37011" y="23199"/>
                  <a:pt x="37011" y="23187"/>
                </a:cubicBezTo>
                <a:lnTo>
                  <a:pt x="37079" y="22297"/>
                </a:lnTo>
                <a:cubicBezTo>
                  <a:pt x="37132" y="21627"/>
                  <a:pt x="37183" y="20972"/>
                  <a:pt x="37229" y="20344"/>
                </a:cubicBezTo>
                <a:cubicBezTo>
                  <a:pt x="37229" y="20319"/>
                  <a:pt x="37246" y="20302"/>
                  <a:pt x="37270" y="20302"/>
                </a:cubicBezTo>
                <a:lnTo>
                  <a:pt x="42537" y="20244"/>
                </a:lnTo>
                <a:close/>
                <a:moveTo>
                  <a:pt x="11331" y="17906"/>
                </a:moveTo>
                <a:cubicBezTo>
                  <a:pt x="11336" y="17906"/>
                  <a:pt x="11342" y="17907"/>
                  <a:pt x="11347" y="17910"/>
                </a:cubicBezTo>
                <a:cubicBezTo>
                  <a:pt x="11646" y="17985"/>
                  <a:pt x="12345" y="18167"/>
                  <a:pt x="13097" y="18364"/>
                </a:cubicBezTo>
                <a:lnTo>
                  <a:pt x="13541" y="18478"/>
                </a:lnTo>
                <a:cubicBezTo>
                  <a:pt x="13562" y="18485"/>
                  <a:pt x="13577" y="18502"/>
                  <a:pt x="13575" y="18529"/>
                </a:cubicBezTo>
                <a:cubicBezTo>
                  <a:pt x="13575" y="18529"/>
                  <a:pt x="13092" y="25363"/>
                  <a:pt x="13082" y="25363"/>
                </a:cubicBezTo>
                <a:lnTo>
                  <a:pt x="13072" y="25363"/>
                </a:lnTo>
                <a:lnTo>
                  <a:pt x="11030" y="24936"/>
                </a:lnTo>
                <a:cubicBezTo>
                  <a:pt x="11008" y="24929"/>
                  <a:pt x="10993" y="24912"/>
                  <a:pt x="10993" y="24890"/>
                </a:cubicBezTo>
                <a:lnTo>
                  <a:pt x="11289" y="17959"/>
                </a:lnTo>
                <a:cubicBezTo>
                  <a:pt x="11289" y="17937"/>
                  <a:pt x="11296" y="17925"/>
                  <a:pt x="11309" y="17915"/>
                </a:cubicBezTo>
                <a:cubicBezTo>
                  <a:pt x="11316" y="17909"/>
                  <a:pt x="11323" y="17906"/>
                  <a:pt x="11331" y="17906"/>
                </a:cubicBezTo>
                <a:close/>
                <a:moveTo>
                  <a:pt x="13650" y="18511"/>
                </a:moveTo>
                <a:cubicBezTo>
                  <a:pt x="13655" y="18511"/>
                  <a:pt x="13659" y="18511"/>
                  <a:pt x="13664" y="18512"/>
                </a:cubicBezTo>
                <a:cubicBezTo>
                  <a:pt x="14572" y="18750"/>
                  <a:pt x="15547" y="19000"/>
                  <a:pt x="15654" y="19029"/>
                </a:cubicBezTo>
                <a:cubicBezTo>
                  <a:pt x="15676" y="19031"/>
                  <a:pt x="15690" y="19050"/>
                  <a:pt x="15688" y="19070"/>
                </a:cubicBezTo>
                <a:lnTo>
                  <a:pt x="15375" y="25788"/>
                </a:lnTo>
                <a:cubicBezTo>
                  <a:pt x="15375" y="25800"/>
                  <a:pt x="15370" y="25812"/>
                  <a:pt x="15358" y="25822"/>
                </a:cubicBezTo>
                <a:cubicBezTo>
                  <a:pt x="15348" y="25827"/>
                  <a:pt x="15338" y="25829"/>
                  <a:pt x="15329" y="25829"/>
                </a:cubicBezTo>
                <a:lnTo>
                  <a:pt x="15321" y="25829"/>
                </a:lnTo>
                <a:lnTo>
                  <a:pt x="13165" y="25378"/>
                </a:lnTo>
                <a:cubicBezTo>
                  <a:pt x="13143" y="25373"/>
                  <a:pt x="13616" y="18524"/>
                  <a:pt x="13625" y="18519"/>
                </a:cubicBezTo>
                <a:cubicBezTo>
                  <a:pt x="13634" y="18513"/>
                  <a:pt x="13642" y="18511"/>
                  <a:pt x="13650" y="18511"/>
                </a:cubicBezTo>
                <a:close/>
                <a:moveTo>
                  <a:pt x="42409" y="23301"/>
                </a:moveTo>
                <a:cubicBezTo>
                  <a:pt x="42418" y="23301"/>
                  <a:pt x="42431" y="23308"/>
                  <a:pt x="42440" y="23316"/>
                </a:cubicBezTo>
                <a:cubicBezTo>
                  <a:pt x="42450" y="23325"/>
                  <a:pt x="42452" y="23337"/>
                  <a:pt x="42452" y="23350"/>
                </a:cubicBezTo>
                <a:lnTo>
                  <a:pt x="42292" y="27205"/>
                </a:lnTo>
                <a:cubicBezTo>
                  <a:pt x="42292" y="27219"/>
                  <a:pt x="42283" y="27231"/>
                  <a:pt x="42275" y="27241"/>
                </a:cubicBezTo>
                <a:cubicBezTo>
                  <a:pt x="42266" y="27246"/>
                  <a:pt x="42256" y="27248"/>
                  <a:pt x="42246" y="27248"/>
                </a:cubicBezTo>
                <a:cubicBezTo>
                  <a:pt x="42241" y="27248"/>
                  <a:pt x="42239" y="27248"/>
                  <a:pt x="42232" y="27246"/>
                </a:cubicBezTo>
                <a:cubicBezTo>
                  <a:pt x="42222" y="27243"/>
                  <a:pt x="42217" y="27241"/>
                  <a:pt x="42210" y="27236"/>
                </a:cubicBezTo>
                <a:cubicBezTo>
                  <a:pt x="42210" y="27236"/>
                  <a:pt x="42207" y="27236"/>
                  <a:pt x="42207" y="27234"/>
                </a:cubicBezTo>
                <a:lnTo>
                  <a:pt x="36746" y="27234"/>
                </a:lnTo>
                <a:cubicBezTo>
                  <a:pt x="36734" y="27234"/>
                  <a:pt x="36722" y="27229"/>
                  <a:pt x="36712" y="27219"/>
                </a:cubicBezTo>
                <a:cubicBezTo>
                  <a:pt x="36702" y="27209"/>
                  <a:pt x="36700" y="27197"/>
                  <a:pt x="36700" y="27185"/>
                </a:cubicBezTo>
                <a:cubicBezTo>
                  <a:pt x="36749" y="26542"/>
                  <a:pt x="36797" y="25873"/>
                  <a:pt x="36848" y="25225"/>
                </a:cubicBezTo>
                <a:cubicBezTo>
                  <a:pt x="36897" y="24601"/>
                  <a:pt x="36943" y="23978"/>
                  <a:pt x="36989" y="23359"/>
                </a:cubicBezTo>
                <a:cubicBezTo>
                  <a:pt x="36998" y="23330"/>
                  <a:pt x="37015" y="23313"/>
                  <a:pt x="37040" y="23313"/>
                </a:cubicBezTo>
                <a:lnTo>
                  <a:pt x="42409" y="23301"/>
                </a:lnTo>
                <a:close/>
                <a:moveTo>
                  <a:pt x="42243" y="27299"/>
                </a:moveTo>
                <a:cubicBezTo>
                  <a:pt x="42252" y="27299"/>
                  <a:pt x="42260" y="27301"/>
                  <a:pt x="42268" y="27306"/>
                </a:cubicBezTo>
                <a:cubicBezTo>
                  <a:pt x="42280" y="27316"/>
                  <a:pt x="42290" y="27331"/>
                  <a:pt x="42290" y="27345"/>
                </a:cubicBezTo>
                <a:lnTo>
                  <a:pt x="42149" y="30730"/>
                </a:lnTo>
                <a:cubicBezTo>
                  <a:pt x="42149" y="30749"/>
                  <a:pt x="42137" y="30764"/>
                  <a:pt x="42120" y="30771"/>
                </a:cubicBezTo>
                <a:cubicBezTo>
                  <a:pt x="42113" y="30773"/>
                  <a:pt x="42108" y="30773"/>
                  <a:pt x="42105" y="30773"/>
                </a:cubicBezTo>
                <a:cubicBezTo>
                  <a:pt x="42093" y="30773"/>
                  <a:pt x="42081" y="30766"/>
                  <a:pt x="42071" y="30761"/>
                </a:cubicBezTo>
                <a:cubicBezTo>
                  <a:pt x="42059" y="30749"/>
                  <a:pt x="42050" y="30742"/>
                  <a:pt x="42040" y="30742"/>
                </a:cubicBezTo>
                <a:lnTo>
                  <a:pt x="42037" y="30742"/>
                </a:lnTo>
                <a:lnTo>
                  <a:pt x="36499" y="30482"/>
                </a:lnTo>
                <a:cubicBezTo>
                  <a:pt x="36487" y="30482"/>
                  <a:pt x="36474" y="30475"/>
                  <a:pt x="36467" y="30468"/>
                </a:cubicBezTo>
                <a:cubicBezTo>
                  <a:pt x="36457" y="30458"/>
                  <a:pt x="36455" y="30446"/>
                  <a:pt x="36455" y="30434"/>
                </a:cubicBezTo>
                <a:cubicBezTo>
                  <a:pt x="36482" y="30062"/>
                  <a:pt x="36511" y="29672"/>
                  <a:pt x="36542" y="29269"/>
                </a:cubicBezTo>
                <a:cubicBezTo>
                  <a:pt x="36588" y="28655"/>
                  <a:pt x="36637" y="28012"/>
                  <a:pt x="36688" y="27350"/>
                </a:cubicBezTo>
                <a:cubicBezTo>
                  <a:pt x="36695" y="27328"/>
                  <a:pt x="36715" y="27311"/>
                  <a:pt x="36739" y="27311"/>
                </a:cubicBezTo>
                <a:lnTo>
                  <a:pt x="42215" y="27311"/>
                </a:lnTo>
                <a:cubicBezTo>
                  <a:pt x="42217" y="27306"/>
                  <a:pt x="42219" y="27306"/>
                  <a:pt x="42222" y="27304"/>
                </a:cubicBezTo>
                <a:cubicBezTo>
                  <a:pt x="42229" y="27301"/>
                  <a:pt x="42236" y="27299"/>
                  <a:pt x="42243" y="27299"/>
                </a:cubicBezTo>
                <a:close/>
                <a:moveTo>
                  <a:pt x="11031" y="25001"/>
                </a:moveTo>
                <a:cubicBezTo>
                  <a:pt x="11034" y="25001"/>
                  <a:pt x="11036" y="25001"/>
                  <a:pt x="11039" y="25002"/>
                </a:cubicBezTo>
                <a:lnTo>
                  <a:pt x="13019" y="25450"/>
                </a:lnTo>
                <a:cubicBezTo>
                  <a:pt x="13041" y="25458"/>
                  <a:pt x="13055" y="25475"/>
                  <a:pt x="13055" y="25499"/>
                </a:cubicBezTo>
                <a:lnTo>
                  <a:pt x="12648" y="31077"/>
                </a:lnTo>
                <a:cubicBezTo>
                  <a:pt x="12645" y="31101"/>
                  <a:pt x="12628" y="31120"/>
                  <a:pt x="12604" y="31120"/>
                </a:cubicBezTo>
                <a:lnTo>
                  <a:pt x="12599" y="31120"/>
                </a:lnTo>
                <a:lnTo>
                  <a:pt x="10775" y="30994"/>
                </a:lnTo>
                <a:cubicBezTo>
                  <a:pt x="10751" y="30992"/>
                  <a:pt x="10731" y="30975"/>
                  <a:pt x="10731" y="30946"/>
                </a:cubicBezTo>
                <a:lnTo>
                  <a:pt x="10986" y="25045"/>
                </a:lnTo>
                <a:cubicBezTo>
                  <a:pt x="10986" y="25033"/>
                  <a:pt x="10993" y="25019"/>
                  <a:pt x="11003" y="25011"/>
                </a:cubicBezTo>
                <a:cubicBezTo>
                  <a:pt x="11012" y="25004"/>
                  <a:pt x="11021" y="25001"/>
                  <a:pt x="11031" y="25001"/>
                </a:cubicBezTo>
                <a:close/>
                <a:moveTo>
                  <a:pt x="36494" y="30562"/>
                </a:moveTo>
                <a:lnTo>
                  <a:pt x="42040" y="30822"/>
                </a:lnTo>
                <a:cubicBezTo>
                  <a:pt x="42050" y="30822"/>
                  <a:pt x="42059" y="30819"/>
                  <a:pt x="42062" y="30812"/>
                </a:cubicBezTo>
                <a:cubicBezTo>
                  <a:pt x="42071" y="30801"/>
                  <a:pt x="42085" y="30796"/>
                  <a:pt x="42099" y="30796"/>
                </a:cubicBezTo>
                <a:cubicBezTo>
                  <a:pt x="42104" y="30796"/>
                  <a:pt x="42108" y="30796"/>
                  <a:pt x="42113" y="30798"/>
                </a:cubicBezTo>
                <a:cubicBezTo>
                  <a:pt x="42132" y="30805"/>
                  <a:pt x="42144" y="30822"/>
                  <a:pt x="42144" y="30844"/>
                </a:cubicBezTo>
                <a:lnTo>
                  <a:pt x="42004" y="34228"/>
                </a:lnTo>
                <a:cubicBezTo>
                  <a:pt x="42001" y="34255"/>
                  <a:pt x="41984" y="34274"/>
                  <a:pt x="41960" y="34274"/>
                </a:cubicBezTo>
                <a:lnTo>
                  <a:pt x="36217" y="34228"/>
                </a:lnTo>
                <a:cubicBezTo>
                  <a:pt x="36205" y="34228"/>
                  <a:pt x="36193" y="34221"/>
                  <a:pt x="36186" y="34214"/>
                </a:cubicBezTo>
                <a:cubicBezTo>
                  <a:pt x="36176" y="34204"/>
                  <a:pt x="36174" y="34192"/>
                  <a:pt x="36174" y="34180"/>
                </a:cubicBezTo>
                <a:lnTo>
                  <a:pt x="36193" y="33903"/>
                </a:lnTo>
                <a:cubicBezTo>
                  <a:pt x="36239" y="33330"/>
                  <a:pt x="36331" y="32134"/>
                  <a:pt x="36445" y="30604"/>
                </a:cubicBezTo>
                <a:cubicBezTo>
                  <a:pt x="36448" y="30579"/>
                  <a:pt x="36470" y="30562"/>
                  <a:pt x="36494" y="30562"/>
                </a:cubicBezTo>
                <a:close/>
                <a:moveTo>
                  <a:pt x="36858" y="13131"/>
                </a:moveTo>
                <a:lnTo>
                  <a:pt x="44010" y="13206"/>
                </a:lnTo>
                <a:cubicBezTo>
                  <a:pt x="44022" y="13206"/>
                  <a:pt x="44034" y="13211"/>
                  <a:pt x="44041" y="13221"/>
                </a:cubicBezTo>
                <a:cubicBezTo>
                  <a:pt x="44051" y="13230"/>
                  <a:pt x="44054" y="13242"/>
                  <a:pt x="44054" y="13255"/>
                </a:cubicBezTo>
                <a:lnTo>
                  <a:pt x="43685" y="34214"/>
                </a:lnTo>
                <a:cubicBezTo>
                  <a:pt x="43685" y="34238"/>
                  <a:pt x="43665" y="34257"/>
                  <a:pt x="43641" y="34257"/>
                </a:cubicBezTo>
                <a:lnTo>
                  <a:pt x="42130" y="34281"/>
                </a:lnTo>
                <a:cubicBezTo>
                  <a:pt x="42118" y="34281"/>
                  <a:pt x="42105" y="34277"/>
                  <a:pt x="42096" y="34267"/>
                </a:cubicBezTo>
                <a:cubicBezTo>
                  <a:pt x="42086" y="34257"/>
                  <a:pt x="42084" y="34245"/>
                  <a:pt x="42084" y="34233"/>
                </a:cubicBezTo>
                <a:lnTo>
                  <a:pt x="42894" y="14824"/>
                </a:lnTo>
                <a:cubicBezTo>
                  <a:pt x="42894" y="14819"/>
                  <a:pt x="42889" y="14807"/>
                  <a:pt x="42884" y="14798"/>
                </a:cubicBezTo>
                <a:cubicBezTo>
                  <a:pt x="42872" y="14785"/>
                  <a:pt x="42862" y="14783"/>
                  <a:pt x="42853" y="14783"/>
                </a:cubicBezTo>
                <a:lnTo>
                  <a:pt x="37620" y="14715"/>
                </a:lnTo>
                <a:cubicBezTo>
                  <a:pt x="37600" y="14715"/>
                  <a:pt x="37583" y="14732"/>
                  <a:pt x="37581" y="14751"/>
                </a:cubicBezTo>
                <a:cubicBezTo>
                  <a:pt x="37561" y="14926"/>
                  <a:pt x="36829" y="24565"/>
                  <a:pt x="36387" y="30325"/>
                </a:cubicBezTo>
                <a:lnTo>
                  <a:pt x="36373" y="30516"/>
                </a:lnTo>
                <a:lnTo>
                  <a:pt x="36373" y="30519"/>
                </a:lnTo>
                <a:cubicBezTo>
                  <a:pt x="36225" y="32493"/>
                  <a:pt x="36106" y="34051"/>
                  <a:pt x="36091" y="34264"/>
                </a:cubicBezTo>
                <a:lnTo>
                  <a:pt x="36091" y="34267"/>
                </a:lnTo>
                <a:cubicBezTo>
                  <a:pt x="36091" y="34267"/>
                  <a:pt x="36091" y="34274"/>
                  <a:pt x="36101" y="34281"/>
                </a:cubicBezTo>
                <a:cubicBezTo>
                  <a:pt x="36108" y="34298"/>
                  <a:pt x="36113" y="34315"/>
                  <a:pt x="36103" y="34330"/>
                </a:cubicBezTo>
                <a:cubicBezTo>
                  <a:pt x="36094" y="34347"/>
                  <a:pt x="36079" y="34354"/>
                  <a:pt x="36064" y="34354"/>
                </a:cubicBezTo>
                <a:lnTo>
                  <a:pt x="34720" y="34376"/>
                </a:lnTo>
                <a:cubicBezTo>
                  <a:pt x="34708" y="34376"/>
                  <a:pt x="34696" y="34371"/>
                  <a:pt x="34686" y="34364"/>
                </a:cubicBezTo>
                <a:cubicBezTo>
                  <a:pt x="34677" y="34354"/>
                  <a:pt x="34674" y="34342"/>
                  <a:pt x="34674" y="34330"/>
                </a:cubicBezTo>
                <a:cubicBezTo>
                  <a:pt x="34674" y="34323"/>
                  <a:pt x="34677" y="34315"/>
                  <a:pt x="34677" y="34311"/>
                </a:cubicBezTo>
                <a:lnTo>
                  <a:pt x="36812" y="13170"/>
                </a:lnTo>
                <a:cubicBezTo>
                  <a:pt x="36817" y="13145"/>
                  <a:pt x="36834" y="13131"/>
                  <a:pt x="36858" y="13131"/>
                </a:cubicBezTo>
                <a:close/>
                <a:moveTo>
                  <a:pt x="34529" y="14824"/>
                </a:moveTo>
                <a:cubicBezTo>
                  <a:pt x="34534" y="14824"/>
                  <a:pt x="34539" y="14825"/>
                  <a:pt x="34543" y="14827"/>
                </a:cubicBezTo>
                <a:cubicBezTo>
                  <a:pt x="34563" y="14834"/>
                  <a:pt x="34575" y="14851"/>
                  <a:pt x="34575" y="14873"/>
                </a:cubicBezTo>
                <a:lnTo>
                  <a:pt x="33270" y="34357"/>
                </a:lnTo>
                <a:cubicBezTo>
                  <a:pt x="33270" y="34383"/>
                  <a:pt x="33253" y="34400"/>
                  <a:pt x="33228" y="34400"/>
                </a:cubicBezTo>
                <a:lnTo>
                  <a:pt x="27423" y="34476"/>
                </a:lnTo>
                <a:cubicBezTo>
                  <a:pt x="27411" y="34476"/>
                  <a:pt x="27398" y="34471"/>
                  <a:pt x="27391" y="34463"/>
                </a:cubicBezTo>
                <a:cubicBezTo>
                  <a:pt x="27381" y="34456"/>
                  <a:pt x="27379" y="34442"/>
                  <a:pt x="27379" y="34432"/>
                </a:cubicBezTo>
                <a:lnTo>
                  <a:pt x="27610" y="20974"/>
                </a:lnTo>
                <a:cubicBezTo>
                  <a:pt x="27610" y="20950"/>
                  <a:pt x="27629" y="20928"/>
                  <a:pt x="27653" y="20928"/>
                </a:cubicBezTo>
                <a:lnTo>
                  <a:pt x="29987" y="20928"/>
                </a:lnTo>
                <a:cubicBezTo>
                  <a:pt x="29994" y="20928"/>
                  <a:pt x="30011" y="20926"/>
                  <a:pt x="30019" y="20914"/>
                </a:cubicBezTo>
                <a:lnTo>
                  <a:pt x="34492" y="14844"/>
                </a:lnTo>
                <a:cubicBezTo>
                  <a:pt x="34501" y="14831"/>
                  <a:pt x="34516" y="14824"/>
                  <a:pt x="34529" y="14824"/>
                </a:cubicBezTo>
                <a:close/>
                <a:moveTo>
                  <a:pt x="24856" y="18820"/>
                </a:moveTo>
                <a:cubicBezTo>
                  <a:pt x="24880" y="18820"/>
                  <a:pt x="24900" y="18837"/>
                  <a:pt x="24904" y="18861"/>
                </a:cubicBezTo>
                <a:lnTo>
                  <a:pt x="26008" y="34446"/>
                </a:lnTo>
                <a:cubicBezTo>
                  <a:pt x="26008" y="34459"/>
                  <a:pt x="26001" y="34471"/>
                  <a:pt x="25991" y="34480"/>
                </a:cubicBezTo>
                <a:cubicBezTo>
                  <a:pt x="25984" y="34488"/>
                  <a:pt x="25972" y="34495"/>
                  <a:pt x="25960" y="34495"/>
                </a:cubicBezTo>
                <a:lnTo>
                  <a:pt x="19002" y="34590"/>
                </a:lnTo>
                <a:cubicBezTo>
                  <a:pt x="18990" y="34590"/>
                  <a:pt x="18977" y="34582"/>
                  <a:pt x="18968" y="34573"/>
                </a:cubicBezTo>
                <a:cubicBezTo>
                  <a:pt x="18960" y="34565"/>
                  <a:pt x="18956" y="34553"/>
                  <a:pt x="18956" y="34541"/>
                </a:cubicBezTo>
                <a:lnTo>
                  <a:pt x="19608" y="19070"/>
                </a:lnTo>
                <a:cubicBezTo>
                  <a:pt x="19608" y="19046"/>
                  <a:pt x="19630" y="19029"/>
                  <a:pt x="19652" y="19029"/>
                </a:cubicBezTo>
                <a:lnTo>
                  <a:pt x="24856" y="18820"/>
                </a:lnTo>
                <a:close/>
                <a:moveTo>
                  <a:pt x="13160" y="25474"/>
                </a:moveTo>
                <a:cubicBezTo>
                  <a:pt x="13164" y="25474"/>
                  <a:pt x="13167" y="25474"/>
                  <a:pt x="13169" y="25475"/>
                </a:cubicBezTo>
                <a:lnTo>
                  <a:pt x="15329" y="25911"/>
                </a:lnTo>
                <a:cubicBezTo>
                  <a:pt x="15350" y="25916"/>
                  <a:pt x="15365" y="25936"/>
                  <a:pt x="15365" y="25958"/>
                </a:cubicBezTo>
                <a:lnTo>
                  <a:pt x="15120" y="31283"/>
                </a:lnTo>
                <a:cubicBezTo>
                  <a:pt x="15120" y="31302"/>
                  <a:pt x="15108" y="31319"/>
                  <a:pt x="15091" y="31326"/>
                </a:cubicBezTo>
                <a:cubicBezTo>
                  <a:pt x="15108" y="31331"/>
                  <a:pt x="15118" y="31351"/>
                  <a:pt x="15118" y="31368"/>
                </a:cubicBezTo>
                <a:lnTo>
                  <a:pt x="14970" y="34597"/>
                </a:lnTo>
                <a:cubicBezTo>
                  <a:pt x="14972" y="34626"/>
                  <a:pt x="14950" y="34643"/>
                  <a:pt x="14926" y="34643"/>
                </a:cubicBezTo>
                <a:lnTo>
                  <a:pt x="12522" y="34674"/>
                </a:lnTo>
                <a:cubicBezTo>
                  <a:pt x="12509" y="34674"/>
                  <a:pt x="12497" y="34667"/>
                  <a:pt x="12488" y="34657"/>
                </a:cubicBezTo>
                <a:cubicBezTo>
                  <a:pt x="12478" y="34650"/>
                  <a:pt x="12476" y="34638"/>
                  <a:pt x="12476" y="34626"/>
                </a:cubicBezTo>
                <a:lnTo>
                  <a:pt x="12713" y="31254"/>
                </a:lnTo>
                <a:cubicBezTo>
                  <a:pt x="12716" y="31229"/>
                  <a:pt x="12738" y="31210"/>
                  <a:pt x="12762" y="31210"/>
                </a:cubicBezTo>
                <a:lnTo>
                  <a:pt x="15006" y="31360"/>
                </a:lnTo>
                <a:cubicBezTo>
                  <a:pt x="15013" y="31360"/>
                  <a:pt x="15023" y="31358"/>
                  <a:pt x="15035" y="31341"/>
                </a:cubicBezTo>
                <a:cubicBezTo>
                  <a:pt x="15042" y="31331"/>
                  <a:pt x="15050" y="31324"/>
                  <a:pt x="15057" y="31322"/>
                </a:cubicBezTo>
                <a:cubicBezTo>
                  <a:pt x="15047" y="31319"/>
                  <a:pt x="15042" y="31314"/>
                  <a:pt x="15035" y="31305"/>
                </a:cubicBezTo>
                <a:cubicBezTo>
                  <a:pt x="15023" y="31283"/>
                  <a:pt x="15013" y="31283"/>
                  <a:pt x="15011" y="31283"/>
                </a:cubicBezTo>
                <a:lnTo>
                  <a:pt x="15008" y="31283"/>
                </a:lnTo>
                <a:lnTo>
                  <a:pt x="12767" y="31132"/>
                </a:lnTo>
                <a:cubicBezTo>
                  <a:pt x="12755" y="31132"/>
                  <a:pt x="12742" y="31125"/>
                  <a:pt x="12738" y="31115"/>
                </a:cubicBezTo>
                <a:cubicBezTo>
                  <a:pt x="12728" y="31108"/>
                  <a:pt x="12725" y="31094"/>
                  <a:pt x="12725" y="31084"/>
                </a:cubicBezTo>
                <a:lnTo>
                  <a:pt x="13116" y="25518"/>
                </a:lnTo>
                <a:cubicBezTo>
                  <a:pt x="13116" y="25506"/>
                  <a:pt x="13121" y="25494"/>
                  <a:pt x="13133" y="25484"/>
                </a:cubicBezTo>
                <a:cubicBezTo>
                  <a:pt x="13140" y="25477"/>
                  <a:pt x="13151" y="25474"/>
                  <a:pt x="13160" y="25474"/>
                </a:cubicBezTo>
                <a:close/>
                <a:moveTo>
                  <a:pt x="10775" y="31072"/>
                </a:moveTo>
                <a:lnTo>
                  <a:pt x="12594" y="31195"/>
                </a:lnTo>
                <a:cubicBezTo>
                  <a:pt x="12607" y="31195"/>
                  <a:pt x="12619" y="31200"/>
                  <a:pt x="12624" y="31210"/>
                </a:cubicBezTo>
                <a:cubicBezTo>
                  <a:pt x="12633" y="31220"/>
                  <a:pt x="12636" y="31232"/>
                  <a:pt x="12636" y="31244"/>
                </a:cubicBezTo>
                <a:lnTo>
                  <a:pt x="12400" y="34633"/>
                </a:lnTo>
                <a:cubicBezTo>
                  <a:pt x="12398" y="34657"/>
                  <a:pt x="12376" y="34679"/>
                  <a:pt x="12354" y="34679"/>
                </a:cubicBezTo>
                <a:lnTo>
                  <a:pt x="10620" y="34706"/>
                </a:lnTo>
                <a:cubicBezTo>
                  <a:pt x="10607" y="34706"/>
                  <a:pt x="10595" y="34701"/>
                  <a:pt x="10586" y="34691"/>
                </a:cubicBezTo>
                <a:cubicBezTo>
                  <a:pt x="10576" y="34682"/>
                  <a:pt x="10573" y="34670"/>
                  <a:pt x="10573" y="34657"/>
                </a:cubicBezTo>
                <a:lnTo>
                  <a:pt x="10726" y="31115"/>
                </a:lnTo>
                <a:cubicBezTo>
                  <a:pt x="10726" y="31103"/>
                  <a:pt x="10731" y="31091"/>
                  <a:pt x="10741" y="31084"/>
                </a:cubicBezTo>
                <a:cubicBezTo>
                  <a:pt x="10751" y="31074"/>
                  <a:pt x="10763" y="31072"/>
                  <a:pt x="10775" y="31072"/>
                </a:cubicBezTo>
                <a:close/>
                <a:moveTo>
                  <a:pt x="13621" y="171"/>
                </a:moveTo>
                <a:cubicBezTo>
                  <a:pt x="13630" y="171"/>
                  <a:pt x="13639" y="175"/>
                  <a:pt x="13645" y="180"/>
                </a:cubicBezTo>
                <a:cubicBezTo>
                  <a:pt x="13657" y="190"/>
                  <a:pt x="13664" y="205"/>
                  <a:pt x="13664" y="219"/>
                </a:cubicBezTo>
                <a:lnTo>
                  <a:pt x="13266" y="4559"/>
                </a:lnTo>
                <a:cubicBezTo>
                  <a:pt x="13266" y="4574"/>
                  <a:pt x="13274" y="4593"/>
                  <a:pt x="13293" y="4598"/>
                </a:cubicBezTo>
                <a:lnTo>
                  <a:pt x="17954" y="5967"/>
                </a:lnTo>
                <a:cubicBezTo>
                  <a:pt x="17971" y="5974"/>
                  <a:pt x="17985" y="5991"/>
                  <a:pt x="17985" y="6013"/>
                </a:cubicBezTo>
                <a:lnTo>
                  <a:pt x="17677" y="34565"/>
                </a:lnTo>
                <a:cubicBezTo>
                  <a:pt x="17675" y="34585"/>
                  <a:pt x="17655" y="34607"/>
                  <a:pt x="17631" y="34607"/>
                </a:cubicBezTo>
                <a:lnTo>
                  <a:pt x="15098" y="34641"/>
                </a:lnTo>
                <a:cubicBezTo>
                  <a:pt x="15086" y="34641"/>
                  <a:pt x="15074" y="34633"/>
                  <a:pt x="15064" y="34626"/>
                </a:cubicBezTo>
                <a:cubicBezTo>
                  <a:pt x="15057" y="34616"/>
                  <a:pt x="15054" y="34604"/>
                  <a:pt x="15054" y="34592"/>
                </a:cubicBezTo>
                <a:lnTo>
                  <a:pt x="16255" y="8480"/>
                </a:lnTo>
                <a:cubicBezTo>
                  <a:pt x="16255" y="8463"/>
                  <a:pt x="16246" y="8448"/>
                  <a:pt x="16231" y="8441"/>
                </a:cubicBezTo>
                <a:lnTo>
                  <a:pt x="11689" y="6908"/>
                </a:lnTo>
                <a:cubicBezTo>
                  <a:pt x="11687" y="6944"/>
                  <a:pt x="11685" y="7000"/>
                  <a:pt x="11682" y="7092"/>
                </a:cubicBezTo>
                <a:lnTo>
                  <a:pt x="10671" y="30958"/>
                </a:lnTo>
                <a:lnTo>
                  <a:pt x="10671" y="30963"/>
                </a:lnTo>
                <a:cubicBezTo>
                  <a:pt x="10666" y="31001"/>
                  <a:pt x="10663" y="31043"/>
                  <a:pt x="10663" y="31084"/>
                </a:cubicBezTo>
                <a:cubicBezTo>
                  <a:pt x="10666" y="31089"/>
                  <a:pt x="10668" y="31098"/>
                  <a:pt x="10666" y="31103"/>
                </a:cubicBezTo>
                <a:lnTo>
                  <a:pt x="10513" y="34662"/>
                </a:lnTo>
                <a:cubicBezTo>
                  <a:pt x="10513" y="34687"/>
                  <a:pt x="10493" y="34704"/>
                  <a:pt x="10469" y="34704"/>
                </a:cubicBezTo>
                <a:lnTo>
                  <a:pt x="7327" y="34755"/>
                </a:lnTo>
                <a:cubicBezTo>
                  <a:pt x="7315" y="34755"/>
                  <a:pt x="7301" y="34750"/>
                  <a:pt x="7293" y="34740"/>
                </a:cubicBezTo>
                <a:cubicBezTo>
                  <a:pt x="7284" y="34730"/>
                  <a:pt x="7281" y="34718"/>
                  <a:pt x="7281" y="34704"/>
                </a:cubicBezTo>
                <a:lnTo>
                  <a:pt x="10714" y="1328"/>
                </a:lnTo>
                <a:cubicBezTo>
                  <a:pt x="10717" y="1309"/>
                  <a:pt x="10726" y="1296"/>
                  <a:pt x="10741" y="1292"/>
                </a:cubicBezTo>
                <a:lnTo>
                  <a:pt x="13604" y="176"/>
                </a:lnTo>
                <a:cubicBezTo>
                  <a:pt x="13609" y="173"/>
                  <a:pt x="13616" y="171"/>
                  <a:pt x="13621" y="171"/>
                </a:cubicBezTo>
                <a:close/>
                <a:moveTo>
                  <a:pt x="12607" y="368"/>
                </a:moveTo>
                <a:cubicBezTo>
                  <a:pt x="12625" y="368"/>
                  <a:pt x="12640" y="381"/>
                  <a:pt x="12648" y="399"/>
                </a:cubicBezTo>
                <a:cubicBezTo>
                  <a:pt x="12655" y="423"/>
                  <a:pt x="12643" y="447"/>
                  <a:pt x="12621" y="455"/>
                </a:cubicBezTo>
                <a:lnTo>
                  <a:pt x="10634" y="1233"/>
                </a:lnTo>
                <a:lnTo>
                  <a:pt x="7187" y="34723"/>
                </a:lnTo>
                <a:cubicBezTo>
                  <a:pt x="7182" y="34747"/>
                  <a:pt x="7162" y="34764"/>
                  <a:pt x="7138" y="34764"/>
                </a:cubicBezTo>
                <a:lnTo>
                  <a:pt x="886" y="34869"/>
                </a:lnTo>
                <a:cubicBezTo>
                  <a:pt x="874" y="34869"/>
                  <a:pt x="857" y="34861"/>
                  <a:pt x="852" y="34852"/>
                </a:cubicBezTo>
                <a:cubicBezTo>
                  <a:pt x="842" y="34844"/>
                  <a:pt x="840" y="34827"/>
                  <a:pt x="842" y="34815"/>
                </a:cubicBezTo>
                <a:lnTo>
                  <a:pt x="6922" y="1728"/>
                </a:lnTo>
                <a:cubicBezTo>
                  <a:pt x="6927" y="1709"/>
                  <a:pt x="6942" y="1694"/>
                  <a:pt x="6956" y="1692"/>
                </a:cubicBezTo>
                <a:lnTo>
                  <a:pt x="12594" y="370"/>
                </a:lnTo>
                <a:cubicBezTo>
                  <a:pt x="12599" y="368"/>
                  <a:pt x="12603" y="368"/>
                  <a:pt x="12607" y="368"/>
                </a:cubicBezTo>
                <a:close/>
                <a:moveTo>
                  <a:pt x="13771" y="1"/>
                </a:moveTo>
                <a:lnTo>
                  <a:pt x="6842" y="1621"/>
                </a:lnTo>
                <a:lnTo>
                  <a:pt x="748" y="34786"/>
                </a:lnTo>
                <a:cubicBezTo>
                  <a:pt x="760" y="34796"/>
                  <a:pt x="770" y="34810"/>
                  <a:pt x="770" y="34827"/>
                </a:cubicBezTo>
                <a:cubicBezTo>
                  <a:pt x="767" y="34852"/>
                  <a:pt x="748" y="34871"/>
                  <a:pt x="724" y="34871"/>
                </a:cubicBezTo>
                <a:lnTo>
                  <a:pt x="64" y="34883"/>
                </a:lnTo>
                <a:cubicBezTo>
                  <a:pt x="52" y="34905"/>
                  <a:pt x="27" y="34922"/>
                  <a:pt x="1" y="34941"/>
                </a:cubicBezTo>
                <a:lnTo>
                  <a:pt x="44301" y="34337"/>
                </a:lnTo>
                <a:cubicBezTo>
                  <a:pt x="44299" y="34330"/>
                  <a:pt x="44282" y="34269"/>
                  <a:pt x="44279" y="34245"/>
                </a:cubicBezTo>
                <a:lnTo>
                  <a:pt x="43852" y="34252"/>
                </a:lnTo>
                <a:cubicBezTo>
                  <a:pt x="43840" y="34252"/>
                  <a:pt x="43828" y="34245"/>
                  <a:pt x="43818" y="34240"/>
                </a:cubicBezTo>
                <a:cubicBezTo>
                  <a:pt x="43809" y="34231"/>
                  <a:pt x="43806" y="34218"/>
                  <a:pt x="43806" y="34206"/>
                </a:cubicBezTo>
                <a:lnTo>
                  <a:pt x="44136" y="13170"/>
                </a:lnTo>
                <a:cubicBezTo>
                  <a:pt x="44136" y="13160"/>
                  <a:pt x="44134" y="13150"/>
                  <a:pt x="44124" y="13138"/>
                </a:cubicBezTo>
                <a:cubicBezTo>
                  <a:pt x="44112" y="13126"/>
                  <a:pt x="44102" y="13126"/>
                  <a:pt x="44097" y="13126"/>
                </a:cubicBezTo>
                <a:lnTo>
                  <a:pt x="43270" y="13121"/>
                </a:lnTo>
                <a:cubicBezTo>
                  <a:pt x="43253" y="13121"/>
                  <a:pt x="43238" y="13111"/>
                  <a:pt x="43229" y="13099"/>
                </a:cubicBezTo>
                <a:cubicBezTo>
                  <a:pt x="43221" y="13087"/>
                  <a:pt x="43221" y="13070"/>
                  <a:pt x="43226" y="13058"/>
                </a:cubicBezTo>
                <a:cubicBezTo>
                  <a:pt x="43226" y="13058"/>
                  <a:pt x="43226" y="13053"/>
                  <a:pt x="43229" y="13053"/>
                </a:cubicBezTo>
                <a:lnTo>
                  <a:pt x="43185" y="8677"/>
                </a:lnTo>
                <a:cubicBezTo>
                  <a:pt x="43185" y="8657"/>
                  <a:pt x="43173" y="8645"/>
                  <a:pt x="43153" y="8640"/>
                </a:cubicBezTo>
                <a:lnTo>
                  <a:pt x="43090" y="8626"/>
                </a:lnTo>
                <a:lnTo>
                  <a:pt x="41919" y="8359"/>
                </a:lnTo>
                <a:cubicBezTo>
                  <a:pt x="41899" y="8354"/>
                  <a:pt x="41887" y="8337"/>
                  <a:pt x="41882" y="8317"/>
                </a:cubicBezTo>
                <a:lnTo>
                  <a:pt x="41681" y="3667"/>
                </a:lnTo>
                <a:lnTo>
                  <a:pt x="39376" y="2936"/>
                </a:lnTo>
                <a:lnTo>
                  <a:pt x="39012" y="8584"/>
                </a:lnTo>
                <a:cubicBezTo>
                  <a:pt x="39012" y="8596"/>
                  <a:pt x="39005" y="8609"/>
                  <a:pt x="38995" y="8616"/>
                </a:cubicBezTo>
                <a:cubicBezTo>
                  <a:pt x="38990" y="8623"/>
                  <a:pt x="38980" y="8626"/>
                  <a:pt x="38970" y="8626"/>
                </a:cubicBezTo>
                <a:cubicBezTo>
                  <a:pt x="38967" y="8626"/>
                  <a:pt x="38964" y="8626"/>
                  <a:pt x="38961" y="8626"/>
                </a:cubicBezTo>
                <a:lnTo>
                  <a:pt x="37695" y="8480"/>
                </a:lnTo>
                <a:cubicBezTo>
                  <a:pt x="37685" y="8480"/>
                  <a:pt x="37673" y="8480"/>
                  <a:pt x="37668" y="8487"/>
                </a:cubicBezTo>
                <a:cubicBezTo>
                  <a:pt x="37656" y="8499"/>
                  <a:pt x="37654" y="8507"/>
                  <a:pt x="37654" y="8516"/>
                </a:cubicBezTo>
                <a:lnTo>
                  <a:pt x="37654" y="12949"/>
                </a:lnTo>
                <a:cubicBezTo>
                  <a:pt x="37654" y="12963"/>
                  <a:pt x="37668" y="12971"/>
                  <a:pt x="37673" y="12976"/>
                </a:cubicBezTo>
                <a:cubicBezTo>
                  <a:pt x="37680" y="12978"/>
                  <a:pt x="37685" y="12980"/>
                  <a:pt x="37690" y="12988"/>
                </a:cubicBezTo>
                <a:cubicBezTo>
                  <a:pt x="37692" y="12983"/>
                  <a:pt x="37697" y="12980"/>
                  <a:pt x="37704" y="12978"/>
                </a:cubicBezTo>
                <a:cubicBezTo>
                  <a:pt x="37717" y="12971"/>
                  <a:pt x="37731" y="12963"/>
                  <a:pt x="37731" y="12949"/>
                </a:cubicBezTo>
                <a:lnTo>
                  <a:pt x="37731" y="8613"/>
                </a:lnTo>
                <a:cubicBezTo>
                  <a:pt x="37731" y="8601"/>
                  <a:pt x="37738" y="8589"/>
                  <a:pt x="37746" y="8579"/>
                </a:cubicBezTo>
                <a:cubicBezTo>
                  <a:pt x="37755" y="8572"/>
                  <a:pt x="37770" y="8567"/>
                  <a:pt x="37782" y="8567"/>
                </a:cubicBezTo>
                <a:lnTo>
                  <a:pt x="39039" y="8713"/>
                </a:lnTo>
                <a:cubicBezTo>
                  <a:pt x="39042" y="8714"/>
                  <a:pt x="39046" y="8715"/>
                  <a:pt x="39049" y="8715"/>
                </a:cubicBezTo>
                <a:cubicBezTo>
                  <a:pt x="39056" y="8715"/>
                  <a:pt x="39062" y="8712"/>
                  <a:pt x="39066" y="8708"/>
                </a:cubicBezTo>
                <a:lnTo>
                  <a:pt x="39073" y="8701"/>
                </a:lnTo>
                <a:cubicBezTo>
                  <a:pt x="39078" y="8696"/>
                  <a:pt x="39080" y="8689"/>
                  <a:pt x="39080" y="8681"/>
                </a:cubicBezTo>
                <a:lnTo>
                  <a:pt x="39439" y="3167"/>
                </a:lnTo>
                <a:cubicBezTo>
                  <a:pt x="39439" y="3152"/>
                  <a:pt x="39446" y="3140"/>
                  <a:pt x="39461" y="3131"/>
                </a:cubicBezTo>
                <a:cubicBezTo>
                  <a:pt x="39468" y="3125"/>
                  <a:pt x="39476" y="3122"/>
                  <a:pt x="39484" y="3122"/>
                </a:cubicBezTo>
                <a:cubicBezTo>
                  <a:pt x="39489" y="3122"/>
                  <a:pt x="39495" y="3124"/>
                  <a:pt x="39500" y="3126"/>
                </a:cubicBezTo>
                <a:lnTo>
                  <a:pt x="41538" y="3822"/>
                </a:lnTo>
                <a:cubicBezTo>
                  <a:pt x="41555" y="3829"/>
                  <a:pt x="41567" y="3844"/>
                  <a:pt x="41567" y="3861"/>
                </a:cubicBezTo>
                <a:lnTo>
                  <a:pt x="41802" y="8381"/>
                </a:lnTo>
                <a:cubicBezTo>
                  <a:pt x="41802" y="8402"/>
                  <a:pt x="41817" y="8415"/>
                  <a:pt x="41831" y="8417"/>
                </a:cubicBezTo>
                <a:lnTo>
                  <a:pt x="43064" y="8696"/>
                </a:lnTo>
                <a:cubicBezTo>
                  <a:pt x="43083" y="8701"/>
                  <a:pt x="43100" y="8720"/>
                  <a:pt x="43100" y="8737"/>
                </a:cubicBezTo>
                <a:lnTo>
                  <a:pt x="43144" y="13051"/>
                </a:lnTo>
                <a:cubicBezTo>
                  <a:pt x="43149" y="13058"/>
                  <a:pt x="43149" y="13063"/>
                  <a:pt x="43149" y="13070"/>
                </a:cubicBezTo>
                <a:cubicBezTo>
                  <a:pt x="43149" y="13080"/>
                  <a:pt x="43141" y="13092"/>
                  <a:pt x="43136" y="13102"/>
                </a:cubicBezTo>
                <a:cubicBezTo>
                  <a:pt x="43127" y="13111"/>
                  <a:pt x="43115" y="13114"/>
                  <a:pt x="43103" y="13114"/>
                </a:cubicBezTo>
                <a:lnTo>
                  <a:pt x="37726" y="13063"/>
                </a:lnTo>
                <a:cubicBezTo>
                  <a:pt x="37709" y="13063"/>
                  <a:pt x="37697" y="13058"/>
                  <a:pt x="37687" y="13046"/>
                </a:cubicBezTo>
                <a:cubicBezTo>
                  <a:pt x="37681" y="13052"/>
                  <a:pt x="37673" y="13059"/>
                  <a:pt x="37662" y="13059"/>
                </a:cubicBezTo>
                <a:cubicBezTo>
                  <a:pt x="37660" y="13059"/>
                  <a:pt x="37658" y="13058"/>
                  <a:pt x="37656" y="13058"/>
                </a:cubicBezTo>
                <a:lnTo>
                  <a:pt x="36778" y="13051"/>
                </a:lnTo>
                <a:cubicBezTo>
                  <a:pt x="36756" y="13051"/>
                  <a:pt x="36741" y="13063"/>
                  <a:pt x="36739" y="13085"/>
                </a:cubicBezTo>
                <a:lnTo>
                  <a:pt x="34592" y="34303"/>
                </a:lnTo>
                <a:cubicBezTo>
                  <a:pt x="34592" y="34303"/>
                  <a:pt x="34592" y="34306"/>
                  <a:pt x="34597" y="34306"/>
                </a:cubicBezTo>
                <a:cubicBezTo>
                  <a:pt x="34597" y="34311"/>
                  <a:pt x="34599" y="34311"/>
                  <a:pt x="34599" y="34313"/>
                </a:cubicBezTo>
                <a:cubicBezTo>
                  <a:pt x="34604" y="34328"/>
                  <a:pt x="34604" y="34342"/>
                  <a:pt x="34597" y="34354"/>
                </a:cubicBezTo>
                <a:cubicBezTo>
                  <a:pt x="34587" y="34366"/>
                  <a:pt x="34575" y="34376"/>
                  <a:pt x="34555" y="34376"/>
                </a:cubicBezTo>
                <a:lnTo>
                  <a:pt x="33391" y="34395"/>
                </a:lnTo>
                <a:cubicBezTo>
                  <a:pt x="33379" y="34395"/>
                  <a:pt x="33367" y="34388"/>
                  <a:pt x="33359" y="34378"/>
                </a:cubicBezTo>
                <a:cubicBezTo>
                  <a:pt x="33350" y="34371"/>
                  <a:pt x="33347" y="34359"/>
                  <a:pt x="33347" y="34347"/>
                </a:cubicBezTo>
                <a:lnTo>
                  <a:pt x="34672" y="14586"/>
                </a:lnTo>
                <a:cubicBezTo>
                  <a:pt x="34674" y="14567"/>
                  <a:pt x="34660" y="14553"/>
                  <a:pt x="34648" y="14545"/>
                </a:cubicBezTo>
                <a:cubicBezTo>
                  <a:pt x="34643" y="14544"/>
                  <a:pt x="34638" y="14543"/>
                  <a:pt x="34633" y="14543"/>
                </a:cubicBezTo>
                <a:cubicBezTo>
                  <a:pt x="34620" y="14543"/>
                  <a:pt x="34609" y="14548"/>
                  <a:pt x="34602" y="14557"/>
                </a:cubicBezTo>
                <a:lnTo>
                  <a:pt x="29980" y="20829"/>
                </a:lnTo>
                <a:cubicBezTo>
                  <a:pt x="29970" y="20841"/>
                  <a:pt x="29958" y="20848"/>
                  <a:pt x="29943" y="20848"/>
                </a:cubicBezTo>
                <a:lnTo>
                  <a:pt x="27566" y="20848"/>
                </a:lnTo>
                <a:cubicBezTo>
                  <a:pt x="27544" y="20848"/>
                  <a:pt x="27527" y="20865"/>
                  <a:pt x="27527" y="20887"/>
                </a:cubicBezTo>
                <a:lnTo>
                  <a:pt x="27297" y="34432"/>
                </a:lnTo>
                <a:cubicBezTo>
                  <a:pt x="27297" y="34456"/>
                  <a:pt x="27275" y="34476"/>
                  <a:pt x="27250" y="34476"/>
                </a:cubicBezTo>
                <a:lnTo>
                  <a:pt x="26125" y="34495"/>
                </a:lnTo>
                <a:cubicBezTo>
                  <a:pt x="26100" y="34495"/>
                  <a:pt x="26083" y="34476"/>
                  <a:pt x="26081" y="34451"/>
                </a:cubicBezTo>
                <a:lnTo>
                  <a:pt x="24970" y="18774"/>
                </a:lnTo>
                <a:cubicBezTo>
                  <a:pt x="24970" y="18754"/>
                  <a:pt x="24948" y="18738"/>
                  <a:pt x="24929" y="18738"/>
                </a:cubicBezTo>
                <a:lnTo>
                  <a:pt x="19567" y="18956"/>
                </a:lnTo>
                <a:cubicBezTo>
                  <a:pt x="19545" y="18958"/>
                  <a:pt x="19531" y="18973"/>
                  <a:pt x="19531" y="18995"/>
                </a:cubicBezTo>
                <a:lnTo>
                  <a:pt x="18876" y="34546"/>
                </a:lnTo>
                <a:cubicBezTo>
                  <a:pt x="18876" y="34570"/>
                  <a:pt x="18854" y="34590"/>
                  <a:pt x="18829" y="34590"/>
                </a:cubicBezTo>
                <a:lnTo>
                  <a:pt x="17798" y="34602"/>
                </a:lnTo>
                <a:cubicBezTo>
                  <a:pt x="17786" y="34602"/>
                  <a:pt x="17774" y="34594"/>
                  <a:pt x="17764" y="34590"/>
                </a:cubicBezTo>
                <a:cubicBezTo>
                  <a:pt x="17755" y="34580"/>
                  <a:pt x="17752" y="34568"/>
                  <a:pt x="17752" y="34556"/>
                </a:cubicBezTo>
                <a:lnTo>
                  <a:pt x="18065" y="5942"/>
                </a:lnTo>
                <a:cubicBezTo>
                  <a:pt x="18065" y="5928"/>
                  <a:pt x="18053" y="5908"/>
                  <a:pt x="18039" y="5906"/>
                </a:cubicBezTo>
                <a:lnTo>
                  <a:pt x="13388" y="4542"/>
                </a:lnTo>
                <a:cubicBezTo>
                  <a:pt x="13368" y="4535"/>
                  <a:pt x="13356" y="4513"/>
                  <a:pt x="13356" y="4494"/>
                </a:cubicBezTo>
                <a:lnTo>
                  <a:pt x="13771" y="1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4"/>
          <p:cNvSpPr/>
          <p:nvPr/>
        </p:nvSpPr>
        <p:spPr>
          <a:xfrm>
            <a:off x="8124526" y="0"/>
            <a:ext cx="1019439" cy="473688"/>
          </a:xfrm>
          <a:custGeom>
            <a:avLst/>
            <a:gdLst/>
            <a:ahLst/>
            <a:cxnLst/>
            <a:rect l="l" t="t" r="r" b="b"/>
            <a:pathLst>
              <a:path w="13524" h="6284" extrusionOk="0">
                <a:moveTo>
                  <a:pt x="2050" y="0"/>
                </a:moveTo>
                <a:cubicBezTo>
                  <a:pt x="1504" y="281"/>
                  <a:pt x="1009" y="641"/>
                  <a:pt x="636" y="1036"/>
                </a:cubicBezTo>
                <a:cubicBezTo>
                  <a:pt x="216" y="1485"/>
                  <a:pt x="0" y="1938"/>
                  <a:pt x="17" y="2341"/>
                </a:cubicBezTo>
                <a:cubicBezTo>
                  <a:pt x="37" y="2744"/>
                  <a:pt x="296" y="3081"/>
                  <a:pt x="750" y="3287"/>
                </a:cubicBezTo>
                <a:cubicBezTo>
                  <a:pt x="1078" y="3441"/>
                  <a:pt x="1511" y="3524"/>
                  <a:pt x="1986" y="3524"/>
                </a:cubicBezTo>
                <a:cubicBezTo>
                  <a:pt x="2744" y="3524"/>
                  <a:pt x="3606" y="3311"/>
                  <a:pt x="4304" y="2829"/>
                </a:cubicBezTo>
                <a:lnTo>
                  <a:pt x="4304" y="2829"/>
                </a:lnTo>
                <a:cubicBezTo>
                  <a:pt x="4260" y="3358"/>
                  <a:pt x="4207" y="4816"/>
                  <a:pt x="4942" y="5665"/>
                </a:cubicBezTo>
                <a:cubicBezTo>
                  <a:pt x="5299" y="6077"/>
                  <a:pt x="5789" y="6284"/>
                  <a:pt x="6403" y="6284"/>
                </a:cubicBezTo>
                <a:cubicBezTo>
                  <a:pt x="7356" y="6284"/>
                  <a:pt x="8067" y="6056"/>
                  <a:pt x="8516" y="5604"/>
                </a:cubicBezTo>
                <a:cubicBezTo>
                  <a:pt x="8841" y="5279"/>
                  <a:pt x="8940" y="4925"/>
                  <a:pt x="8972" y="4731"/>
                </a:cubicBezTo>
                <a:cubicBezTo>
                  <a:pt x="9258" y="4901"/>
                  <a:pt x="10032" y="5323"/>
                  <a:pt x="10939" y="5556"/>
                </a:cubicBezTo>
                <a:cubicBezTo>
                  <a:pt x="11362" y="5665"/>
                  <a:pt x="11759" y="5719"/>
                  <a:pt x="12128" y="5719"/>
                </a:cubicBezTo>
                <a:cubicBezTo>
                  <a:pt x="12654" y="5719"/>
                  <a:pt x="13123" y="5609"/>
                  <a:pt x="13523" y="5391"/>
                </a:cubicBezTo>
                <a:cubicBezTo>
                  <a:pt x="13480" y="5352"/>
                  <a:pt x="13438" y="5313"/>
                  <a:pt x="13395" y="5277"/>
                </a:cubicBezTo>
                <a:cubicBezTo>
                  <a:pt x="13035" y="5463"/>
                  <a:pt x="12617" y="5556"/>
                  <a:pt x="12146" y="5556"/>
                </a:cubicBezTo>
                <a:cubicBezTo>
                  <a:pt x="11788" y="5556"/>
                  <a:pt x="11399" y="5502"/>
                  <a:pt x="10981" y="5396"/>
                </a:cubicBezTo>
                <a:cubicBezTo>
                  <a:pt x="9872" y="5107"/>
                  <a:pt x="8950" y="4525"/>
                  <a:pt x="8943" y="4522"/>
                </a:cubicBezTo>
                <a:cubicBezTo>
                  <a:pt x="8928" y="4513"/>
                  <a:pt x="8910" y="4507"/>
                  <a:pt x="8893" y="4507"/>
                </a:cubicBezTo>
                <a:cubicBezTo>
                  <a:pt x="8880" y="4507"/>
                  <a:pt x="8867" y="4510"/>
                  <a:pt x="8855" y="4517"/>
                </a:cubicBezTo>
                <a:cubicBezTo>
                  <a:pt x="8829" y="4534"/>
                  <a:pt x="8809" y="4564"/>
                  <a:pt x="8809" y="4595"/>
                </a:cubicBezTo>
                <a:cubicBezTo>
                  <a:pt x="8809" y="4597"/>
                  <a:pt x="8807" y="5071"/>
                  <a:pt x="8392" y="5485"/>
                </a:cubicBezTo>
                <a:cubicBezTo>
                  <a:pt x="7980" y="5905"/>
                  <a:pt x="7305" y="6114"/>
                  <a:pt x="6398" y="6114"/>
                </a:cubicBezTo>
                <a:cubicBezTo>
                  <a:pt x="5837" y="6114"/>
                  <a:pt x="5389" y="5925"/>
                  <a:pt x="5068" y="5556"/>
                </a:cubicBezTo>
                <a:cubicBezTo>
                  <a:pt x="4231" y="4585"/>
                  <a:pt x="4488" y="2678"/>
                  <a:pt x="4491" y="2659"/>
                </a:cubicBezTo>
                <a:cubicBezTo>
                  <a:pt x="4501" y="2625"/>
                  <a:pt x="4484" y="2594"/>
                  <a:pt x="4452" y="2574"/>
                </a:cubicBezTo>
                <a:cubicBezTo>
                  <a:pt x="4439" y="2564"/>
                  <a:pt x="4424" y="2560"/>
                  <a:pt x="4408" y="2560"/>
                </a:cubicBezTo>
                <a:cubicBezTo>
                  <a:pt x="4390" y="2560"/>
                  <a:pt x="4372" y="2566"/>
                  <a:pt x="4357" y="2577"/>
                </a:cubicBezTo>
                <a:cubicBezTo>
                  <a:pt x="3661" y="3117"/>
                  <a:pt x="2761" y="3356"/>
                  <a:pt x="1979" y="3356"/>
                </a:cubicBezTo>
                <a:cubicBezTo>
                  <a:pt x="1533" y="3356"/>
                  <a:pt x="1126" y="3278"/>
                  <a:pt x="818" y="3135"/>
                </a:cubicBezTo>
                <a:cubicBezTo>
                  <a:pt x="541" y="3008"/>
                  <a:pt x="209" y="2766"/>
                  <a:pt x="189" y="2334"/>
                </a:cubicBezTo>
                <a:cubicBezTo>
                  <a:pt x="170" y="1975"/>
                  <a:pt x="371" y="1567"/>
                  <a:pt x="757" y="1152"/>
                </a:cubicBezTo>
                <a:cubicBezTo>
                  <a:pt x="1177" y="708"/>
                  <a:pt x="1762" y="313"/>
                  <a:pt x="2404" y="17"/>
                </a:cubicBezTo>
                <a:cubicBezTo>
                  <a:pt x="2286" y="10"/>
                  <a:pt x="2172" y="2"/>
                  <a:pt x="205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4"/>
          <p:cNvSpPr/>
          <p:nvPr/>
        </p:nvSpPr>
        <p:spPr>
          <a:xfrm>
            <a:off x="-33660" y="214636"/>
            <a:ext cx="626621" cy="1035537"/>
          </a:xfrm>
          <a:custGeom>
            <a:avLst/>
            <a:gdLst/>
            <a:ahLst/>
            <a:cxnLst/>
            <a:rect l="l" t="t" r="r" b="b"/>
            <a:pathLst>
              <a:path w="7947" h="13133" extrusionOk="0">
                <a:moveTo>
                  <a:pt x="3" y="0"/>
                </a:moveTo>
                <a:lnTo>
                  <a:pt x="3" y="114"/>
                </a:lnTo>
                <a:cubicBezTo>
                  <a:pt x="908" y="170"/>
                  <a:pt x="1910" y="745"/>
                  <a:pt x="1929" y="2989"/>
                </a:cubicBezTo>
                <a:cubicBezTo>
                  <a:pt x="1929" y="3014"/>
                  <a:pt x="1944" y="3033"/>
                  <a:pt x="1966" y="3040"/>
                </a:cubicBezTo>
                <a:cubicBezTo>
                  <a:pt x="1972" y="3043"/>
                  <a:pt x="1978" y="3044"/>
                  <a:pt x="1984" y="3044"/>
                </a:cubicBezTo>
                <a:cubicBezTo>
                  <a:pt x="2001" y="3044"/>
                  <a:pt x="2016" y="3036"/>
                  <a:pt x="2027" y="3026"/>
                </a:cubicBezTo>
                <a:cubicBezTo>
                  <a:pt x="2029" y="3026"/>
                  <a:pt x="2225" y="2798"/>
                  <a:pt x="2565" y="2798"/>
                </a:cubicBezTo>
                <a:cubicBezTo>
                  <a:pt x="2771" y="2798"/>
                  <a:pt x="2990" y="2880"/>
                  <a:pt x="3215" y="3038"/>
                </a:cubicBezTo>
                <a:cubicBezTo>
                  <a:pt x="3970" y="3572"/>
                  <a:pt x="3725" y="5260"/>
                  <a:pt x="3722" y="5277"/>
                </a:cubicBezTo>
                <a:cubicBezTo>
                  <a:pt x="3718" y="5297"/>
                  <a:pt x="3727" y="5318"/>
                  <a:pt x="3742" y="5331"/>
                </a:cubicBezTo>
                <a:cubicBezTo>
                  <a:pt x="3752" y="5338"/>
                  <a:pt x="3762" y="5341"/>
                  <a:pt x="3774" y="5341"/>
                </a:cubicBezTo>
                <a:cubicBezTo>
                  <a:pt x="3782" y="5341"/>
                  <a:pt x="3791" y="5339"/>
                  <a:pt x="3800" y="5335"/>
                </a:cubicBezTo>
                <a:cubicBezTo>
                  <a:pt x="3802" y="5335"/>
                  <a:pt x="4268" y="5129"/>
                  <a:pt x="4882" y="5129"/>
                </a:cubicBezTo>
                <a:cubicBezTo>
                  <a:pt x="5554" y="5129"/>
                  <a:pt x="6495" y="5374"/>
                  <a:pt x="7199" y="6548"/>
                </a:cubicBezTo>
                <a:cubicBezTo>
                  <a:pt x="7818" y="7580"/>
                  <a:pt x="7762" y="9275"/>
                  <a:pt x="7070" y="10493"/>
                </a:cubicBezTo>
                <a:cubicBezTo>
                  <a:pt x="6541" y="11425"/>
                  <a:pt x="5738" y="11937"/>
                  <a:pt x="4807" y="11937"/>
                </a:cubicBezTo>
                <a:cubicBezTo>
                  <a:pt x="4256" y="11937"/>
                  <a:pt x="3662" y="11762"/>
                  <a:pt x="3038" y="11410"/>
                </a:cubicBezTo>
                <a:cubicBezTo>
                  <a:pt x="3030" y="11406"/>
                  <a:pt x="3020" y="11404"/>
                  <a:pt x="3010" y="11404"/>
                </a:cubicBezTo>
                <a:cubicBezTo>
                  <a:pt x="2993" y="11404"/>
                  <a:pt x="2976" y="11411"/>
                  <a:pt x="2965" y="11425"/>
                </a:cubicBezTo>
                <a:cubicBezTo>
                  <a:pt x="2953" y="11439"/>
                  <a:pt x="1845" y="13016"/>
                  <a:pt x="428" y="13016"/>
                </a:cubicBezTo>
                <a:cubicBezTo>
                  <a:pt x="285" y="13016"/>
                  <a:pt x="144" y="13002"/>
                  <a:pt x="1" y="12968"/>
                </a:cubicBezTo>
                <a:lnTo>
                  <a:pt x="1" y="13087"/>
                </a:lnTo>
                <a:cubicBezTo>
                  <a:pt x="139" y="13118"/>
                  <a:pt x="282" y="13133"/>
                  <a:pt x="428" y="13133"/>
                </a:cubicBezTo>
                <a:cubicBezTo>
                  <a:pt x="1789" y="13133"/>
                  <a:pt x="2839" y="11796"/>
                  <a:pt x="3026" y="11534"/>
                </a:cubicBezTo>
                <a:cubicBezTo>
                  <a:pt x="3652" y="11876"/>
                  <a:pt x="4249" y="12051"/>
                  <a:pt x="4807" y="12051"/>
                </a:cubicBezTo>
                <a:cubicBezTo>
                  <a:pt x="5780" y="12051"/>
                  <a:pt x="6617" y="11517"/>
                  <a:pt x="7167" y="10549"/>
                </a:cubicBezTo>
                <a:cubicBezTo>
                  <a:pt x="7890" y="9278"/>
                  <a:pt x="7946" y="7570"/>
                  <a:pt x="7296" y="6495"/>
                </a:cubicBezTo>
                <a:cubicBezTo>
                  <a:pt x="6566" y="5275"/>
                  <a:pt x="5581" y="5018"/>
                  <a:pt x="4882" y="5018"/>
                </a:cubicBezTo>
                <a:cubicBezTo>
                  <a:pt x="4402" y="5018"/>
                  <a:pt x="4013" y="5136"/>
                  <a:pt x="3846" y="5200"/>
                </a:cubicBezTo>
                <a:cubicBezTo>
                  <a:pt x="3887" y="4821"/>
                  <a:pt x="3992" y="3448"/>
                  <a:pt x="3281" y="2946"/>
                </a:cubicBezTo>
                <a:cubicBezTo>
                  <a:pt x="3036" y="2773"/>
                  <a:pt x="2796" y="2686"/>
                  <a:pt x="2570" y="2686"/>
                </a:cubicBezTo>
                <a:cubicBezTo>
                  <a:pt x="2320" y="2686"/>
                  <a:pt x="2141" y="2786"/>
                  <a:pt x="2039" y="2863"/>
                </a:cubicBezTo>
                <a:cubicBezTo>
                  <a:pt x="1980" y="534"/>
                  <a:pt x="806" y="51"/>
                  <a:pt x="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4"/>
          <p:cNvSpPr/>
          <p:nvPr/>
        </p:nvSpPr>
        <p:spPr>
          <a:xfrm>
            <a:off x="1627630" y="-7"/>
            <a:ext cx="1519775" cy="341485"/>
          </a:xfrm>
          <a:custGeom>
            <a:avLst/>
            <a:gdLst/>
            <a:ahLst/>
            <a:cxnLst/>
            <a:rect l="l" t="t" r="r" b="b"/>
            <a:pathLst>
              <a:path w="15079" h="3388" extrusionOk="0">
                <a:moveTo>
                  <a:pt x="15078" y="0"/>
                </a:moveTo>
                <a:cubicBezTo>
                  <a:pt x="15077" y="2"/>
                  <a:pt x="15076" y="3"/>
                  <a:pt x="15075" y="5"/>
                </a:cubicBezTo>
                <a:lnTo>
                  <a:pt x="15078" y="5"/>
                </a:lnTo>
                <a:lnTo>
                  <a:pt x="15078" y="0"/>
                </a:lnTo>
                <a:close/>
                <a:moveTo>
                  <a:pt x="168" y="3"/>
                </a:moveTo>
                <a:cubicBezTo>
                  <a:pt x="92" y="304"/>
                  <a:pt x="0" y="874"/>
                  <a:pt x="243" y="1383"/>
                </a:cubicBezTo>
                <a:cubicBezTo>
                  <a:pt x="435" y="1783"/>
                  <a:pt x="789" y="2055"/>
                  <a:pt x="1306" y="2201"/>
                </a:cubicBezTo>
                <a:cubicBezTo>
                  <a:pt x="1652" y="2298"/>
                  <a:pt x="1990" y="2337"/>
                  <a:pt x="2310" y="2337"/>
                </a:cubicBezTo>
                <a:cubicBezTo>
                  <a:pt x="3425" y="2337"/>
                  <a:pt x="4317" y="1863"/>
                  <a:pt x="4540" y="1735"/>
                </a:cubicBezTo>
                <a:cubicBezTo>
                  <a:pt x="4607" y="1873"/>
                  <a:pt x="4804" y="2220"/>
                  <a:pt x="5238" y="2562"/>
                </a:cubicBezTo>
                <a:cubicBezTo>
                  <a:pt x="5723" y="2943"/>
                  <a:pt x="6599" y="3387"/>
                  <a:pt x="8065" y="3387"/>
                </a:cubicBezTo>
                <a:cubicBezTo>
                  <a:pt x="8123" y="3387"/>
                  <a:pt x="8181" y="3387"/>
                  <a:pt x="8237" y="3385"/>
                </a:cubicBezTo>
                <a:cubicBezTo>
                  <a:pt x="9460" y="3358"/>
                  <a:pt x="10294" y="3062"/>
                  <a:pt x="10716" y="2511"/>
                </a:cubicBezTo>
                <a:cubicBezTo>
                  <a:pt x="10986" y="2152"/>
                  <a:pt x="10998" y="1788"/>
                  <a:pt x="10988" y="1638"/>
                </a:cubicBezTo>
                <a:lnTo>
                  <a:pt x="10988" y="1638"/>
                </a:lnTo>
                <a:cubicBezTo>
                  <a:pt x="11057" y="1642"/>
                  <a:pt x="11176" y="1647"/>
                  <a:pt x="11330" y="1647"/>
                </a:cubicBezTo>
                <a:cubicBezTo>
                  <a:pt x="11644" y="1647"/>
                  <a:pt x="12107" y="1625"/>
                  <a:pt x="12609" y="1526"/>
                </a:cubicBezTo>
                <a:cubicBezTo>
                  <a:pt x="13737" y="1301"/>
                  <a:pt x="14585" y="779"/>
                  <a:pt x="15075" y="5"/>
                </a:cubicBezTo>
                <a:lnTo>
                  <a:pt x="14943" y="5"/>
                </a:lnTo>
                <a:cubicBezTo>
                  <a:pt x="14346" y="895"/>
                  <a:pt x="13346" y="1262"/>
                  <a:pt x="12589" y="1412"/>
                </a:cubicBezTo>
                <a:cubicBezTo>
                  <a:pt x="12103" y="1510"/>
                  <a:pt x="11657" y="1532"/>
                  <a:pt x="11350" y="1532"/>
                </a:cubicBezTo>
                <a:cubicBezTo>
                  <a:pt x="11092" y="1532"/>
                  <a:pt x="10932" y="1517"/>
                  <a:pt x="10927" y="1517"/>
                </a:cubicBezTo>
                <a:cubicBezTo>
                  <a:pt x="10924" y="1516"/>
                  <a:pt x="10921" y="1515"/>
                  <a:pt x="10917" y="1515"/>
                </a:cubicBezTo>
                <a:cubicBezTo>
                  <a:pt x="10903" y="1515"/>
                  <a:pt x="10891" y="1524"/>
                  <a:pt x="10881" y="1534"/>
                </a:cubicBezTo>
                <a:cubicBezTo>
                  <a:pt x="10869" y="1548"/>
                  <a:pt x="10867" y="1568"/>
                  <a:pt x="10869" y="1587"/>
                </a:cubicBezTo>
                <a:cubicBezTo>
                  <a:pt x="10869" y="1589"/>
                  <a:pt x="10944" y="2024"/>
                  <a:pt x="10624" y="2441"/>
                </a:cubicBezTo>
                <a:cubicBezTo>
                  <a:pt x="10229" y="2958"/>
                  <a:pt x="9401" y="3242"/>
                  <a:pt x="8232" y="3268"/>
                </a:cubicBezTo>
                <a:cubicBezTo>
                  <a:pt x="8174" y="3271"/>
                  <a:pt x="8118" y="3271"/>
                  <a:pt x="8062" y="3271"/>
                </a:cubicBezTo>
                <a:cubicBezTo>
                  <a:pt x="5277" y="3271"/>
                  <a:pt x="4622" y="1650"/>
                  <a:pt x="4617" y="1631"/>
                </a:cubicBezTo>
                <a:cubicBezTo>
                  <a:pt x="4610" y="1616"/>
                  <a:pt x="4598" y="1601"/>
                  <a:pt x="4583" y="1599"/>
                </a:cubicBezTo>
                <a:cubicBezTo>
                  <a:pt x="4574" y="1596"/>
                  <a:pt x="4566" y="1594"/>
                  <a:pt x="4559" y="1594"/>
                </a:cubicBezTo>
                <a:cubicBezTo>
                  <a:pt x="4550" y="1594"/>
                  <a:pt x="4542" y="1596"/>
                  <a:pt x="4535" y="1601"/>
                </a:cubicBezTo>
                <a:cubicBezTo>
                  <a:pt x="4525" y="1607"/>
                  <a:pt x="3561" y="2220"/>
                  <a:pt x="2310" y="2220"/>
                </a:cubicBezTo>
                <a:cubicBezTo>
                  <a:pt x="1998" y="2220"/>
                  <a:pt x="1669" y="2182"/>
                  <a:pt x="1332" y="2087"/>
                </a:cubicBezTo>
                <a:cubicBezTo>
                  <a:pt x="849" y="1953"/>
                  <a:pt x="519" y="1699"/>
                  <a:pt x="342" y="1330"/>
                </a:cubicBezTo>
                <a:cubicBezTo>
                  <a:pt x="112" y="842"/>
                  <a:pt x="214" y="274"/>
                  <a:pt x="287" y="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6" name="Google Shape;286;p4"/>
          <p:cNvGrpSpPr/>
          <p:nvPr/>
        </p:nvGrpSpPr>
        <p:grpSpPr>
          <a:xfrm>
            <a:off x="-624982" y="3576122"/>
            <a:ext cx="1576643" cy="1800448"/>
            <a:chOff x="-2153234" y="3115097"/>
            <a:chExt cx="2210661" cy="2524464"/>
          </a:xfrm>
        </p:grpSpPr>
        <p:sp>
          <p:nvSpPr>
            <p:cNvPr id="287" name="Google Shape;287;p4"/>
            <p:cNvSpPr/>
            <p:nvPr/>
          </p:nvSpPr>
          <p:spPr>
            <a:xfrm>
              <a:off x="-1705875" y="3290050"/>
              <a:ext cx="1466125" cy="2307800"/>
            </a:xfrm>
            <a:custGeom>
              <a:avLst/>
              <a:gdLst/>
              <a:ahLst/>
              <a:cxnLst/>
              <a:rect l="l" t="t" r="r" b="b"/>
              <a:pathLst>
                <a:path w="58645" h="92312" extrusionOk="0">
                  <a:moveTo>
                    <a:pt x="5987" y="0"/>
                  </a:moveTo>
                  <a:lnTo>
                    <a:pt x="58645" y="4441"/>
                  </a:lnTo>
                  <a:lnTo>
                    <a:pt x="57679" y="7338"/>
                  </a:lnTo>
                  <a:lnTo>
                    <a:pt x="56585" y="82785"/>
                  </a:lnTo>
                  <a:lnTo>
                    <a:pt x="56585" y="92312"/>
                  </a:lnTo>
                  <a:lnTo>
                    <a:pt x="0" y="92312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88" name="Google Shape;288;p4"/>
            <p:cNvSpPr/>
            <p:nvPr/>
          </p:nvSpPr>
          <p:spPr>
            <a:xfrm rot="-678917" flipH="1">
              <a:off x="-1614122" y="4335796"/>
              <a:ext cx="303172" cy="115535"/>
            </a:xfrm>
            <a:custGeom>
              <a:avLst/>
              <a:gdLst/>
              <a:ahLst/>
              <a:cxnLst/>
              <a:rect l="l" t="t" r="r" b="b"/>
              <a:pathLst>
                <a:path w="5256" h="2003" extrusionOk="0">
                  <a:moveTo>
                    <a:pt x="5255" y="1"/>
                  </a:moveTo>
                  <a:lnTo>
                    <a:pt x="59" y="1922"/>
                  </a:lnTo>
                  <a:lnTo>
                    <a:pt x="1" y="1944"/>
                  </a:lnTo>
                  <a:lnTo>
                    <a:pt x="1" y="2002"/>
                  </a:lnTo>
                  <a:lnTo>
                    <a:pt x="59" y="1980"/>
                  </a:lnTo>
                  <a:lnTo>
                    <a:pt x="5255" y="59"/>
                  </a:lnTo>
                  <a:lnTo>
                    <a:pt x="5255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4"/>
            <p:cNvSpPr/>
            <p:nvPr/>
          </p:nvSpPr>
          <p:spPr>
            <a:xfrm rot="-678917" flipH="1">
              <a:off x="-811588" y="3774366"/>
              <a:ext cx="456085" cy="725341"/>
            </a:xfrm>
            <a:custGeom>
              <a:avLst/>
              <a:gdLst/>
              <a:ahLst/>
              <a:cxnLst/>
              <a:rect l="l" t="t" r="r" b="b"/>
              <a:pathLst>
                <a:path w="7907" h="12575" extrusionOk="0">
                  <a:moveTo>
                    <a:pt x="7907" y="11318"/>
                  </a:moveTo>
                  <a:lnTo>
                    <a:pt x="4537" y="12575"/>
                  </a:lnTo>
                  <a:lnTo>
                    <a:pt x="0" y="1864"/>
                  </a:lnTo>
                  <a:lnTo>
                    <a:pt x="5129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4"/>
            <p:cNvSpPr/>
            <p:nvPr/>
          </p:nvSpPr>
          <p:spPr>
            <a:xfrm rot="-678917" flipH="1">
              <a:off x="-1365999" y="3720116"/>
              <a:ext cx="448010" cy="739646"/>
            </a:xfrm>
            <a:custGeom>
              <a:avLst/>
              <a:gdLst/>
              <a:ahLst/>
              <a:cxnLst/>
              <a:rect l="l" t="t" r="r" b="b"/>
              <a:pathLst>
                <a:path w="7767" h="12823" extrusionOk="0">
                  <a:moveTo>
                    <a:pt x="3128" y="12822"/>
                  </a:moveTo>
                  <a:lnTo>
                    <a:pt x="7767" y="11318"/>
                  </a:lnTo>
                  <a:lnTo>
                    <a:pt x="5316" y="1"/>
                  </a:lnTo>
                  <a:lnTo>
                    <a:pt x="1" y="1667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1" name="Google Shape;291;p4"/>
            <p:cNvGrpSpPr/>
            <p:nvPr/>
          </p:nvGrpSpPr>
          <p:grpSpPr>
            <a:xfrm>
              <a:off x="-907672" y="4691546"/>
              <a:ext cx="513922" cy="671267"/>
              <a:chOff x="-907672" y="4691546"/>
              <a:chExt cx="513922" cy="671267"/>
            </a:xfrm>
          </p:grpSpPr>
          <p:sp>
            <p:nvSpPr>
              <p:cNvPr id="292" name="Google Shape;292;p4"/>
              <p:cNvSpPr/>
              <p:nvPr/>
            </p:nvSpPr>
            <p:spPr>
              <a:xfrm rot="-678917" flipH="1">
                <a:off x="-764233" y="4755195"/>
                <a:ext cx="316439" cy="582234"/>
              </a:xfrm>
              <a:custGeom>
                <a:avLst/>
                <a:gdLst/>
                <a:ahLst/>
                <a:cxnLst/>
                <a:rect l="l" t="t" r="r" b="b"/>
                <a:pathLst>
                  <a:path w="5486" h="10094" extrusionOk="0">
                    <a:moveTo>
                      <a:pt x="1565" y="1"/>
                    </a:moveTo>
                    <a:lnTo>
                      <a:pt x="0" y="517"/>
                    </a:lnTo>
                    <a:lnTo>
                      <a:pt x="2581" y="10093"/>
                    </a:lnTo>
                    <a:lnTo>
                      <a:pt x="5485" y="9266"/>
                    </a:lnTo>
                    <a:lnTo>
                      <a:pt x="1565" y="1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4"/>
              <p:cNvSpPr/>
              <p:nvPr/>
            </p:nvSpPr>
            <p:spPr>
              <a:xfrm rot="-678917" flipH="1">
                <a:off x="-852345" y="4715858"/>
                <a:ext cx="306691" cy="594347"/>
              </a:xfrm>
              <a:custGeom>
                <a:avLst/>
                <a:gdLst/>
                <a:ahLst/>
                <a:cxnLst/>
                <a:rect l="l" t="t" r="r" b="b"/>
                <a:pathLst>
                  <a:path w="5317" h="10304" extrusionOk="0">
                    <a:moveTo>
                      <a:pt x="3082" y="0"/>
                    </a:moveTo>
                    <a:lnTo>
                      <a:pt x="1" y="958"/>
                    </a:lnTo>
                    <a:lnTo>
                      <a:pt x="1733" y="5049"/>
                    </a:lnTo>
                    <a:lnTo>
                      <a:pt x="1796" y="5204"/>
                    </a:lnTo>
                    <a:lnTo>
                      <a:pt x="1820" y="5255"/>
                    </a:lnTo>
                    <a:lnTo>
                      <a:pt x="1893" y="5432"/>
                    </a:lnTo>
                    <a:lnTo>
                      <a:pt x="3955" y="10304"/>
                    </a:lnTo>
                    <a:lnTo>
                      <a:pt x="5316" y="9925"/>
                    </a:lnTo>
                    <a:lnTo>
                      <a:pt x="4132" y="4658"/>
                    </a:lnTo>
                    <a:lnTo>
                      <a:pt x="4120" y="4602"/>
                    </a:lnTo>
                    <a:lnTo>
                      <a:pt x="3082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4" name="Google Shape;294;p4"/>
            <p:cNvSpPr/>
            <p:nvPr/>
          </p:nvSpPr>
          <p:spPr>
            <a:xfrm rot="-678917" flipH="1">
              <a:off x="-331980" y="3458242"/>
              <a:ext cx="66391" cy="23303"/>
            </a:xfrm>
            <a:custGeom>
              <a:avLst/>
              <a:gdLst/>
              <a:ahLst/>
              <a:cxnLst/>
              <a:rect l="l" t="t" r="r" b="b"/>
              <a:pathLst>
                <a:path w="1151" h="404" extrusionOk="0">
                  <a:moveTo>
                    <a:pt x="1151" y="54"/>
                  </a:moveTo>
                  <a:lnTo>
                    <a:pt x="25" y="403"/>
                  </a:lnTo>
                  <a:lnTo>
                    <a:pt x="23" y="403"/>
                  </a:lnTo>
                  <a:lnTo>
                    <a:pt x="18" y="377"/>
                  </a:lnTo>
                  <a:lnTo>
                    <a:pt x="1" y="352"/>
                  </a:lnTo>
                  <a:cubicBezTo>
                    <a:pt x="6" y="352"/>
                    <a:pt x="6" y="348"/>
                    <a:pt x="8" y="348"/>
                  </a:cubicBezTo>
                  <a:lnTo>
                    <a:pt x="1129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4"/>
            <p:cNvSpPr/>
            <p:nvPr/>
          </p:nvSpPr>
          <p:spPr>
            <a:xfrm rot="-678917" flipH="1">
              <a:off x="-339831" y="3496684"/>
              <a:ext cx="73082" cy="24284"/>
            </a:xfrm>
            <a:custGeom>
              <a:avLst/>
              <a:gdLst/>
              <a:ahLst/>
              <a:cxnLst/>
              <a:rect l="l" t="t" r="r" b="b"/>
              <a:pathLst>
                <a:path w="1267" h="421" extrusionOk="0">
                  <a:moveTo>
                    <a:pt x="1267" y="49"/>
                  </a:moveTo>
                  <a:cubicBezTo>
                    <a:pt x="1010" y="127"/>
                    <a:pt x="401" y="304"/>
                    <a:pt x="12" y="420"/>
                  </a:cubicBezTo>
                  <a:lnTo>
                    <a:pt x="0" y="365"/>
                  </a:lnTo>
                  <a:cubicBezTo>
                    <a:pt x="405" y="243"/>
                    <a:pt x="985" y="73"/>
                    <a:pt x="124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4"/>
            <p:cNvSpPr/>
            <p:nvPr/>
          </p:nvSpPr>
          <p:spPr>
            <a:xfrm rot="-678917" flipH="1">
              <a:off x="-292665" y="3471815"/>
              <a:ext cx="20592" cy="38531"/>
            </a:xfrm>
            <a:custGeom>
              <a:avLst/>
              <a:gdLst/>
              <a:ahLst/>
              <a:cxnLst/>
              <a:rect l="l" t="t" r="r" b="b"/>
              <a:pathLst>
                <a:path w="357" h="668" extrusionOk="0">
                  <a:moveTo>
                    <a:pt x="328" y="668"/>
                  </a:moveTo>
                  <a:cubicBezTo>
                    <a:pt x="318" y="668"/>
                    <a:pt x="306" y="663"/>
                    <a:pt x="303" y="653"/>
                  </a:cubicBezTo>
                  <a:lnTo>
                    <a:pt x="5" y="44"/>
                  </a:lnTo>
                  <a:cubicBezTo>
                    <a:pt x="0" y="27"/>
                    <a:pt x="5" y="13"/>
                    <a:pt x="17" y="8"/>
                  </a:cubicBezTo>
                  <a:cubicBezTo>
                    <a:pt x="32" y="0"/>
                    <a:pt x="49" y="8"/>
                    <a:pt x="54" y="20"/>
                  </a:cubicBezTo>
                  <a:lnTo>
                    <a:pt x="352" y="629"/>
                  </a:lnTo>
                  <a:cubicBezTo>
                    <a:pt x="357" y="643"/>
                    <a:pt x="352" y="658"/>
                    <a:pt x="340" y="665"/>
                  </a:cubicBezTo>
                  <a:cubicBezTo>
                    <a:pt x="333" y="668"/>
                    <a:pt x="330" y="668"/>
                    <a:pt x="328" y="66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4"/>
            <p:cNvSpPr/>
            <p:nvPr/>
          </p:nvSpPr>
          <p:spPr>
            <a:xfrm rot="-678917" flipH="1">
              <a:off x="-1477379" y="4634024"/>
              <a:ext cx="441838" cy="712190"/>
            </a:xfrm>
            <a:custGeom>
              <a:avLst/>
              <a:gdLst/>
              <a:ahLst/>
              <a:cxnLst/>
              <a:rect l="l" t="t" r="r" b="b"/>
              <a:pathLst>
                <a:path w="7660" h="12347" extrusionOk="0">
                  <a:moveTo>
                    <a:pt x="5166" y="0"/>
                  </a:moveTo>
                  <a:lnTo>
                    <a:pt x="1730" y="1068"/>
                  </a:lnTo>
                  <a:lnTo>
                    <a:pt x="1745" y="1099"/>
                  </a:lnTo>
                  <a:lnTo>
                    <a:pt x="1" y="1674"/>
                  </a:lnTo>
                  <a:lnTo>
                    <a:pt x="2880" y="12347"/>
                  </a:lnTo>
                  <a:lnTo>
                    <a:pt x="6114" y="11425"/>
                  </a:lnTo>
                  <a:lnTo>
                    <a:pt x="6114" y="11425"/>
                  </a:lnTo>
                  <a:lnTo>
                    <a:pt x="6139" y="11483"/>
                  </a:lnTo>
                  <a:lnTo>
                    <a:pt x="7660" y="11061"/>
                  </a:lnTo>
                  <a:lnTo>
                    <a:pt x="6333" y="5190"/>
                  </a:lnTo>
                  <a:lnTo>
                    <a:pt x="6321" y="5129"/>
                  </a:lnTo>
                  <a:lnTo>
                    <a:pt x="5166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4"/>
            <p:cNvSpPr/>
            <p:nvPr/>
          </p:nvSpPr>
          <p:spPr>
            <a:xfrm rot="-678917" flipH="1">
              <a:off x="-1935958" y="3325751"/>
              <a:ext cx="614535" cy="2275638"/>
            </a:xfrm>
            <a:custGeom>
              <a:avLst/>
              <a:gdLst/>
              <a:ahLst/>
              <a:cxnLst/>
              <a:rect l="l" t="t" r="r" b="b"/>
              <a:pathLst>
                <a:path w="10654" h="39452" extrusionOk="0">
                  <a:moveTo>
                    <a:pt x="65" y="1"/>
                  </a:moveTo>
                  <a:cubicBezTo>
                    <a:pt x="59" y="1"/>
                    <a:pt x="54" y="2"/>
                    <a:pt x="49" y="3"/>
                  </a:cubicBezTo>
                  <a:cubicBezTo>
                    <a:pt x="17" y="13"/>
                    <a:pt x="0" y="42"/>
                    <a:pt x="10" y="74"/>
                  </a:cubicBezTo>
                  <a:lnTo>
                    <a:pt x="10535" y="39410"/>
                  </a:lnTo>
                  <a:cubicBezTo>
                    <a:pt x="10542" y="39435"/>
                    <a:pt x="10566" y="39452"/>
                    <a:pt x="10590" y="39452"/>
                  </a:cubicBezTo>
                  <a:cubicBezTo>
                    <a:pt x="10593" y="39452"/>
                    <a:pt x="10600" y="39452"/>
                    <a:pt x="10605" y="39449"/>
                  </a:cubicBezTo>
                  <a:cubicBezTo>
                    <a:pt x="10636" y="39440"/>
                    <a:pt x="10653" y="39410"/>
                    <a:pt x="10644" y="39379"/>
                  </a:cubicBezTo>
                  <a:lnTo>
                    <a:pt x="119" y="42"/>
                  </a:lnTo>
                  <a:cubicBezTo>
                    <a:pt x="111" y="18"/>
                    <a:pt x="89" y="1"/>
                    <a:pt x="6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4"/>
            <p:cNvSpPr/>
            <p:nvPr/>
          </p:nvSpPr>
          <p:spPr>
            <a:xfrm rot="-678917" flipH="1">
              <a:off x="-852707" y="4732177"/>
              <a:ext cx="132609" cy="595385"/>
            </a:xfrm>
            <a:custGeom>
              <a:avLst/>
              <a:gdLst/>
              <a:ahLst/>
              <a:cxnLst/>
              <a:rect l="l" t="t" r="r" b="b"/>
              <a:pathLst>
                <a:path w="2299" h="10322" extrusionOk="0">
                  <a:moveTo>
                    <a:pt x="29" y="0"/>
                  </a:moveTo>
                  <a:cubicBezTo>
                    <a:pt x="28" y="0"/>
                    <a:pt x="26" y="1"/>
                    <a:pt x="25" y="1"/>
                  </a:cubicBezTo>
                  <a:cubicBezTo>
                    <a:pt x="8" y="6"/>
                    <a:pt x="1" y="20"/>
                    <a:pt x="3" y="35"/>
                  </a:cubicBezTo>
                  <a:lnTo>
                    <a:pt x="2235" y="9928"/>
                  </a:lnTo>
                  <a:lnTo>
                    <a:pt x="913" y="10268"/>
                  </a:lnTo>
                  <a:cubicBezTo>
                    <a:pt x="898" y="10270"/>
                    <a:pt x="889" y="10285"/>
                    <a:pt x="891" y="10299"/>
                  </a:cubicBezTo>
                  <a:cubicBezTo>
                    <a:pt x="894" y="10312"/>
                    <a:pt x="906" y="10321"/>
                    <a:pt x="918" y="10321"/>
                  </a:cubicBezTo>
                  <a:lnTo>
                    <a:pt x="925" y="10321"/>
                  </a:lnTo>
                  <a:lnTo>
                    <a:pt x="2274" y="9977"/>
                  </a:lnTo>
                  <a:cubicBezTo>
                    <a:pt x="2289" y="9972"/>
                    <a:pt x="2298" y="9957"/>
                    <a:pt x="2296" y="9943"/>
                  </a:cubicBezTo>
                  <a:lnTo>
                    <a:pt x="57" y="23"/>
                  </a:lnTo>
                  <a:cubicBezTo>
                    <a:pt x="54" y="10"/>
                    <a:pt x="42" y="0"/>
                    <a:pt x="2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4"/>
            <p:cNvSpPr/>
            <p:nvPr/>
          </p:nvSpPr>
          <p:spPr>
            <a:xfrm rot="-678917" flipH="1">
              <a:off x="-804156" y="5305565"/>
              <a:ext cx="81215" cy="54336"/>
            </a:xfrm>
            <a:custGeom>
              <a:avLst/>
              <a:gdLst/>
              <a:ahLst/>
              <a:cxnLst/>
              <a:rect l="l" t="t" r="r" b="b"/>
              <a:pathLst>
                <a:path w="1408" h="942" extrusionOk="0">
                  <a:moveTo>
                    <a:pt x="1183" y="0"/>
                  </a:moveTo>
                  <a:cubicBezTo>
                    <a:pt x="1179" y="0"/>
                    <a:pt x="1176" y="1"/>
                    <a:pt x="1172" y="3"/>
                  </a:cubicBezTo>
                  <a:cubicBezTo>
                    <a:pt x="1158" y="7"/>
                    <a:pt x="1148" y="24"/>
                    <a:pt x="1153" y="39"/>
                  </a:cubicBezTo>
                  <a:lnTo>
                    <a:pt x="1342" y="565"/>
                  </a:lnTo>
                  <a:lnTo>
                    <a:pt x="25" y="888"/>
                  </a:lnTo>
                  <a:cubicBezTo>
                    <a:pt x="10" y="891"/>
                    <a:pt x="1" y="905"/>
                    <a:pt x="5" y="922"/>
                  </a:cubicBezTo>
                  <a:cubicBezTo>
                    <a:pt x="8" y="934"/>
                    <a:pt x="20" y="941"/>
                    <a:pt x="32" y="941"/>
                  </a:cubicBezTo>
                  <a:lnTo>
                    <a:pt x="42" y="941"/>
                  </a:lnTo>
                  <a:lnTo>
                    <a:pt x="1383" y="614"/>
                  </a:lnTo>
                  <a:cubicBezTo>
                    <a:pt x="1393" y="612"/>
                    <a:pt x="1400" y="607"/>
                    <a:pt x="1403" y="599"/>
                  </a:cubicBezTo>
                  <a:cubicBezTo>
                    <a:pt x="1408" y="595"/>
                    <a:pt x="1408" y="585"/>
                    <a:pt x="1405" y="578"/>
                  </a:cubicBezTo>
                  <a:lnTo>
                    <a:pt x="1209" y="20"/>
                  </a:lnTo>
                  <a:cubicBezTo>
                    <a:pt x="1203" y="8"/>
                    <a:pt x="1193" y="0"/>
                    <a:pt x="118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4"/>
            <p:cNvSpPr/>
            <p:nvPr/>
          </p:nvSpPr>
          <p:spPr>
            <a:xfrm rot="-678917" flipH="1">
              <a:off x="-762643" y="4783368"/>
              <a:ext cx="321111" cy="554259"/>
            </a:xfrm>
            <a:custGeom>
              <a:avLst/>
              <a:gdLst/>
              <a:ahLst/>
              <a:cxnLst/>
              <a:rect l="l" t="t" r="r" b="b"/>
              <a:pathLst>
                <a:path w="5567" h="9609" extrusionOk="0">
                  <a:moveTo>
                    <a:pt x="30" y="1"/>
                  </a:moveTo>
                  <a:cubicBezTo>
                    <a:pt x="29" y="1"/>
                    <a:pt x="27" y="1"/>
                    <a:pt x="25" y="1"/>
                  </a:cubicBezTo>
                  <a:cubicBezTo>
                    <a:pt x="10" y="6"/>
                    <a:pt x="1" y="20"/>
                    <a:pt x="3" y="35"/>
                  </a:cubicBezTo>
                  <a:lnTo>
                    <a:pt x="2589" y="9572"/>
                  </a:lnTo>
                  <a:lnTo>
                    <a:pt x="2592" y="9589"/>
                  </a:lnTo>
                  <a:cubicBezTo>
                    <a:pt x="2594" y="9601"/>
                    <a:pt x="2606" y="9608"/>
                    <a:pt x="2619" y="9608"/>
                  </a:cubicBezTo>
                  <a:lnTo>
                    <a:pt x="2626" y="9608"/>
                  </a:lnTo>
                  <a:lnTo>
                    <a:pt x="2633" y="9606"/>
                  </a:lnTo>
                  <a:lnTo>
                    <a:pt x="5566" y="8820"/>
                  </a:lnTo>
                  <a:lnTo>
                    <a:pt x="5544" y="8771"/>
                  </a:lnTo>
                  <a:lnTo>
                    <a:pt x="2638" y="9548"/>
                  </a:lnTo>
                  <a:lnTo>
                    <a:pt x="59" y="23"/>
                  </a:lnTo>
                  <a:cubicBezTo>
                    <a:pt x="57" y="10"/>
                    <a:pt x="45" y="1"/>
                    <a:pt x="3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4"/>
            <p:cNvSpPr/>
            <p:nvPr/>
          </p:nvSpPr>
          <p:spPr>
            <a:xfrm rot="-678917" flipH="1">
              <a:off x="-717997" y="5327158"/>
              <a:ext cx="215555" cy="57566"/>
            </a:xfrm>
            <a:custGeom>
              <a:avLst/>
              <a:gdLst/>
              <a:ahLst/>
              <a:cxnLst/>
              <a:rect l="l" t="t" r="r" b="b"/>
              <a:pathLst>
                <a:path w="3737" h="998" extrusionOk="0">
                  <a:moveTo>
                    <a:pt x="3717" y="0"/>
                  </a:moveTo>
                  <a:lnTo>
                    <a:pt x="100" y="924"/>
                  </a:lnTo>
                  <a:lnTo>
                    <a:pt x="582" y="303"/>
                  </a:lnTo>
                  <a:lnTo>
                    <a:pt x="587" y="294"/>
                  </a:lnTo>
                  <a:cubicBezTo>
                    <a:pt x="597" y="282"/>
                    <a:pt x="594" y="265"/>
                    <a:pt x="582" y="255"/>
                  </a:cubicBezTo>
                  <a:cubicBezTo>
                    <a:pt x="577" y="251"/>
                    <a:pt x="571" y="249"/>
                    <a:pt x="565" y="249"/>
                  </a:cubicBezTo>
                  <a:cubicBezTo>
                    <a:pt x="556" y="249"/>
                    <a:pt x="547" y="253"/>
                    <a:pt x="541" y="260"/>
                  </a:cubicBezTo>
                  <a:lnTo>
                    <a:pt x="534" y="269"/>
                  </a:lnTo>
                  <a:lnTo>
                    <a:pt x="5" y="951"/>
                  </a:lnTo>
                  <a:cubicBezTo>
                    <a:pt x="0" y="961"/>
                    <a:pt x="0" y="975"/>
                    <a:pt x="5" y="985"/>
                  </a:cubicBezTo>
                  <a:cubicBezTo>
                    <a:pt x="7" y="995"/>
                    <a:pt x="17" y="997"/>
                    <a:pt x="27" y="997"/>
                  </a:cubicBezTo>
                  <a:lnTo>
                    <a:pt x="34" y="997"/>
                  </a:lnTo>
                  <a:lnTo>
                    <a:pt x="3736" y="51"/>
                  </a:lnTo>
                  <a:lnTo>
                    <a:pt x="3717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4"/>
            <p:cNvSpPr/>
            <p:nvPr/>
          </p:nvSpPr>
          <p:spPr>
            <a:xfrm rot="-678917" flipH="1">
              <a:off x="-578575" y="4769929"/>
              <a:ext cx="157931" cy="566775"/>
            </a:xfrm>
            <a:custGeom>
              <a:avLst/>
              <a:gdLst/>
              <a:ahLst/>
              <a:cxnLst/>
              <a:rect l="l" t="t" r="r" b="b"/>
              <a:pathLst>
                <a:path w="2738" h="9826" extrusionOk="0">
                  <a:moveTo>
                    <a:pt x="32" y="0"/>
                  </a:moveTo>
                  <a:cubicBezTo>
                    <a:pt x="29" y="0"/>
                    <a:pt x="26" y="1"/>
                    <a:pt x="23" y="2"/>
                  </a:cubicBezTo>
                  <a:cubicBezTo>
                    <a:pt x="11" y="4"/>
                    <a:pt x="1" y="21"/>
                    <a:pt x="6" y="36"/>
                  </a:cubicBezTo>
                  <a:lnTo>
                    <a:pt x="2682" y="9803"/>
                  </a:lnTo>
                  <a:cubicBezTo>
                    <a:pt x="2687" y="9815"/>
                    <a:pt x="2699" y="9825"/>
                    <a:pt x="2711" y="9825"/>
                  </a:cubicBezTo>
                  <a:cubicBezTo>
                    <a:pt x="2713" y="9825"/>
                    <a:pt x="2716" y="9825"/>
                    <a:pt x="2716" y="9818"/>
                  </a:cubicBezTo>
                  <a:cubicBezTo>
                    <a:pt x="2728" y="9815"/>
                    <a:pt x="2738" y="9801"/>
                    <a:pt x="2735" y="9786"/>
                  </a:cubicBezTo>
                  <a:lnTo>
                    <a:pt x="57" y="21"/>
                  </a:lnTo>
                  <a:cubicBezTo>
                    <a:pt x="55" y="8"/>
                    <a:pt x="44" y="0"/>
                    <a:pt x="3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4"/>
            <p:cNvSpPr/>
            <p:nvPr/>
          </p:nvSpPr>
          <p:spPr>
            <a:xfrm rot="-678917" flipH="1">
              <a:off x="-695626" y="5001586"/>
              <a:ext cx="79715" cy="316612"/>
            </a:xfrm>
            <a:custGeom>
              <a:avLst/>
              <a:gdLst/>
              <a:ahLst/>
              <a:cxnLst/>
              <a:rect l="l" t="t" r="r" b="b"/>
              <a:pathLst>
                <a:path w="1382" h="5489" extrusionOk="0">
                  <a:moveTo>
                    <a:pt x="1" y="0"/>
                  </a:moveTo>
                  <a:lnTo>
                    <a:pt x="1" y="0"/>
                  </a:lnTo>
                  <a:cubicBezTo>
                    <a:pt x="23" y="66"/>
                    <a:pt x="947" y="3819"/>
                    <a:pt x="1323" y="5466"/>
                  </a:cubicBezTo>
                  <a:cubicBezTo>
                    <a:pt x="1326" y="5478"/>
                    <a:pt x="1338" y="5488"/>
                    <a:pt x="1350" y="5488"/>
                  </a:cubicBezTo>
                  <a:lnTo>
                    <a:pt x="1357" y="5488"/>
                  </a:lnTo>
                  <a:cubicBezTo>
                    <a:pt x="1372" y="5483"/>
                    <a:pt x="1381" y="5469"/>
                    <a:pt x="1377" y="5454"/>
                  </a:cubicBezTo>
                  <a:cubicBezTo>
                    <a:pt x="1192" y="4651"/>
                    <a:pt x="151" y="359"/>
                    <a:pt x="151" y="359"/>
                  </a:cubicBez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4"/>
            <p:cNvSpPr/>
            <p:nvPr/>
          </p:nvSpPr>
          <p:spPr>
            <a:xfrm rot="-678917" flipH="1">
              <a:off x="-648562" y="4993420"/>
              <a:ext cx="130590" cy="36281"/>
            </a:xfrm>
            <a:custGeom>
              <a:avLst/>
              <a:gdLst/>
              <a:ahLst/>
              <a:cxnLst/>
              <a:rect l="l" t="t" r="r" b="b"/>
              <a:pathLst>
                <a:path w="2264" h="629" extrusionOk="0">
                  <a:moveTo>
                    <a:pt x="2232" y="0"/>
                  </a:moveTo>
                  <a:cubicBezTo>
                    <a:pt x="2230" y="0"/>
                    <a:pt x="2229" y="0"/>
                    <a:pt x="2227" y="1"/>
                  </a:cubicBezTo>
                  <a:lnTo>
                    <a:pt x="25" y="573"/>
                  </a:lnTo>
                  <a:cubicBezTo>
                    <a:pt x="10" y="578"/>
                    <a:pt x="0" y="593"/>
                    <a:pt x="5" y="607"/>
                  </a:cubicBezTo>
                  <a:cubicBezTo>
                    <a:pt x="8" y="619"/>
                    <a:pt x="20" y="629"/>
                    <a:pt x="32" y="629"/>
                  </a:cubicBezTo>
                  <a:lnTo>
                    <a:pt x="37" y="629"/>
                  </a:lnTo>
                  <a:lnTo>
                    <a:pt x="2240" y="56"/>
                  </a:lnTo>
                  <a:cubicBezTo>
                    <a:pt x="2254" y="51"/>
                    <a:pt x="2264" y="37"/>
                    <a:pt x="2261" y="22"/>
                  </a:cubicBezTo>
                  <a:cubicBezTo>
                    <a:pt x="2257" y="9"/>
                    <a:pt x="2245" y="0"/>
                    <a:pt x="223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4"/>
            <p:cNvSpPr/>
            <p:nvPr/>
          </p:nvSpPr>
          <p:spPr>
            <a:xfrm rot="-678917" flipH="1">
              <a:off x="-787608" y="4985175"/>
              <a:ext cx="136070" cy="37723"/>
            </a:xfrm>
            <a:custGeom>
              <a:avLst/>
              <a:gdLst/>
              <a:ahLst/>
              <a:cxnLst/>
              <a:rect l="l" t="t" r="r" b="b"/>
              <a:pathLst>
                <a:path w="2359" h="654" extrusionOk="0">
                  <a:moveTo>
                    <a:pt x="2328" y="0"/>
                  </a:moveTo>
                  <a:cubicBezTo>
                    <a:pt x="2327" y="0"/>
                    <a:pt x="2326" y="0"/>
                    <a:pt x="2325" y="0"/>
                  </a:cubicBezTo>
                  <a:lnTo>
                    <a:pt x="2320" y="0"/>
                  </a:lnTo>
                  <a:lnTo>
                    <a:pt x="0" y="602"/>
                  </a:lnTo>
                  <a:lnTo>
                    <a:pt x="22" y="653"/>
                  </a:lnTo>
                  <a:lnTo>
                    <a:pt x="2334" y="56"/>
                  </a:lnTo>
                  <a:cubicBezTo>
                    <a:pt x="2349" y="54"/>
                    <a:pt x="2359" y="34"/>
                    <a:pt x="2354" y="22"/>
                  </a:cubicBezTo>
                  <a:cubicBezTo>
                    <a:pt x="2352" y="9"/>
                    <a:pt x="2340" y="0"/>
                    <a:pt x="232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4"/>
            <p:cNvSpPr/>
            <p:nvPr/>
          </p:nvSpPr>
          <p:spPr>
            <a:xfrm rot="-678917" flipH="1">
              <a:off x="-679694" y="4746587"/>
              <a:ext cx="75908" cy="268852"/>
            </a:xfrm>
            <a:custGeom>
              <a:avLst/>
              <a:gdLst/>
              <a:ahLst/>
              <a:cxnLst/>
              <a:rect l="l" t="t" r="r" b="b"/>
              <a:pathLst>
                <a:path w="1316" h="4661" extrusionOk="0">
                  <a:moveTo>
                    <a:pt x="33" y="1"/>
                  </a:moveTo>
                  <a:cubicBezTo>
                    <a:pt x="30" y="1"/>
                    <a:pt x="27" y="1"/>
                    <a:pt x="24" y="2"/>
                  </a:cubicBezTo>
                  <a:cubicBezTo>
                    <a:pt x="7" y="5"/>
                    <a:pt x="0" y="19"/>
                    <a:pt x="3" y="34"/>
                  </a:cubicBezTo>
                  <a:lnTo>
                    <a:pt x="1155" y="4277"/>
                  </a:lnTo>
                  <a:lnTo>
                    <a:pt x="1315" y="4660"/>
                  </a:lnTo>
                  <a:lnTo>
                    <a:pt x="56" y="19"/>
                  </a:lnTo>
                  <a:cubicBezTo>
                    <a:pt x="54" y="8"/>
                    <a:pt x="44" y="1"/>
                    <a:pt x="3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8" name="Google Shape;308;p4"/>
            <p:cNvGrpSpPr/>
            <p:nvPr/>
          </p:nvGrpSpPr>
          <p:grpSpPr>
            <a:xfrm rot="-678859" flipH="1">
              <a:off x="-1650365" y="3241271"/>
              <a:ext cx="1505393" cy="2212400"/>
              <a:chOff x="-1140441" y="200517"/>
              <a:chExt cx="1470109" cy="2160545"/>
            </a:xfrm>
          </p:grpSpPr>
          <p:sp>
            <p:nvSpPr>
              <p:cNvPr id="309" name="Google Shape;309;p4"/>
              <p:cNvSpPr/>
              <p:nvPr/>
            </p:nvSpPr>
            <p:spPr>
              <a:xfrm>
                <a:off x="-926552" y="1635045"/>
                <a:ext cx="273933" cy="97789"/>
              </a:xfrm>
              <a:custGeom>
                <a:avLst/>
                <a:gdLst/>
                <a:ahLst/>
                <a:cxnLst/>
                <a:rect l="l" t="t" r="r" b="b"/>
                <a:pathLst>
                  <a:path w="4863" h="1736" extrusionOk="0">
                    <a:moveTo>
                      <a:pt x="4840" y="1"/>
                    </a:moveTo>
                    <a:lnTo>
                      <a:pt x="0" y="1680"/>
                    </a:lnTo>
                    <a:lnTo>
                      <a:pt x="12" y="1736"/>
                    </a:lnTo>
                    <a:lnTo>
                      <a:pt x="4862" y="52"/>
                    </a:lnTo>
                    <a:lnTo>
                      <a:pt x="4840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4"/>
              <p:cNvSpPr/>
              <p:nvPr/>
            </p:nvSpPr>
            <p:spPr>
              <a:xfrm>
                <a:off x="-653910" y="1293566"/>
                <a:ext cx="983578" cy="344402"/>
              </a:xfrm>
              <a:custGeom>
                <a:avLst/>
                <a:gdLst/>
                <a:ahLst/>
                <a:cxnLst/>
                <a:rect l="l" t="t" r="r" b="b"/>
                <a:pathLst>
                  <a:path w="17461" h="6114" extrusionOk="0">
                    <a:moveTo>
                      <a:pt x="17441" y="0"/>
                    </a:moveTo>
                    <a:lnTo>
                      <a:pt x="0" y="6063"/>
                    </a:lnTo>
                    <a:lnTo>
                      <a:pt x="22" y="6114"/>
                    </a:lnTo>
                    <a:lnTo>
                      <a:pt x="11859" y="2002"/>
                    </a:lnTo>
                    <a:lnTo>
                      <a:pt x="17461" y="97"/>
                    </a:lnTo>
                    <a:lnTo>
                      <a:pt x="17441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4"/>
              <p:cNvSpPr/>
              <p:nvPr/>
            </p:nvSpPr>
            <p:spPr>
              <a:xfrm>
                <a:off x="-953197" y="1517651"/>
                <a:ext cx="250781" cy="91649"/>
              </a:xfrm>
              <a:custGeom>
                <a:avLst/>
                <a:gdLst/>
                <a:ahLst/>
                <a:cxnLst/>
                <a:rect l="l" t="t" r="r" b="b"/>
                <a:pathLst>
                  <a:path w="4452" h="1627" extrusionOk="0">
                    <a:moveTo>
                      <a:pt x="4433" y="1"/>
                    </a:moveTo>
                    <a:lnTo>
                      <a:pt x="0" y="1571"/>
                    </a:lnTo>
                    <a:lnTo>
                      <a:pt x="12" y="1626"/>
                    </a:lnTo>
                    <a:lnTo>
                      <a:pt x="4452" y="52"/>
                    </a:lnTo>
                    <a:lnTo>
                      <a:pt x="4433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4"/>
              <p:cNvSpPr/>
              <p:nvPr/>
            </p:nvSpPr>
            <p:spPr>
              <a:xfrm>
                <a:off x="-703537" y="1364600"/>
                <a:ext cx="432051" cy="155978"/>
              </a:xfrm>
              <a:custGeom>
                <a:avLst/>
                <a:gdLst/>
                <a:ahLst/>
                <a:cxnLst/>
                <a:rect l="l" t="t" r="r" b="b"/>
                <a:pathLst>
                  <a:path w="7670" h="2769" extrusionOk="0">
                    <a:moveTo>
                      <a:pt x="7669" y="1"/>
                    </a:moveTo>
                    <a:lnTo>
                      <a:pt x="7585" y="30"/>
                    </a:lnTo>
                    <a:lnTo>
                      <a:pt x="1" y="2718"/>
                    </a:lnTo>
                    <a:lnTo>
                      <a:pt x="20" y="2769"/>
                    </a:lnTo>
                    <a:lnTo>
                      <a:pt x="7536" y="107"/>
                    </a:lnTo>
                    <a:lnTo>
                      <a:pt x="7621" y="76"/>
                    </a:lnTo>
                    <a:lnTo>
                      <a:pt x="7669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4"/>
              <p:cNvSpPr/>
              <p:nvPr/>
            </p:nvSpPr>
            <p:spPr>
              <a:xfrm>
                <a:off x="-655318" y="1571166"/>
                <a:ext cx="212589" cy="150457"/>
              </a:xfrm>
              <a:custGeom>
                <a:avLst/>
                <a:gdLst/>
                <a:ahLst/>
                <a:cxnLst/>
                <a:rect l="l" t="t" r="r" b="b"/>
                <a:pathLst>
                  <a:path w="3774" h="2671" extrusionOk="0">
                    <a:moveTo>
                      <a:pt x="3278" y="0"/>
                    </a:moveTo>
                    <a:cubicBezTo>
                      <a:pt x="3276" y="0"/>
                      <a:pt x="3273" y="1"/>
                      <a:pt x="3271" y="2"/>
                    </a:cubicBezTo>
                    <a:lnTo>
                      <a:pt x="25" y="1130"/>
                    </a:lnTo>
                    <a:cubicBezTo>
                      <a:pt x="11" y="1137"/>
                      <a:pt x="1" y="1152"/>
                      <a:pt x="8" y="1166"/>
                    </a:cubicBezTo>
                    <a:cubicBezTo>
                      <a:pt x="12" y="1180"/>
                      <a:pt x="24" y="1187"/>
                      <a:pt x="36" y="1187"/>
                    </a:cubicBezTo>
                    <a:cubicBezTo>
                      <a:pt x="39" y="1187"/>
                      <a:pt x="42" y="1187"/>
                      <a:pt x="45" y="1186"/>
                    </a:cubicBezTo>
                    <a:lnTo>
                      <a:pt x="3262" y="70"/>
                    </a:lnTo>
                    <a:lnTo>
                      <a:pt x="3710" y="1673"/>
                    </a:lnTo>
                    <a:lnTo>
                      <a:pt x="656" y="2617"/>
                    </a:lnTo>
                    <a:cubicBezTo>
                      <a:pt x="641" y="2620"/>
                      <a:pt x="632" y="2634"/>
                      <a:pt x="639" y="2651"/>
                    </a:cubicBezTo>
                    <a:cubicBezTo>
                      <a:pt x="641" y="2661"/>
                      <a:pt x="654" y="2671"/>
                      <a:pt x="666" y="2671"/>
                    </a:cubicBezTo>
                    <a:cubicBezTo>
                      <a:pt x="668" y="2671"/>
                      <a:pt x="673" y="2671"/>
                      <a:pt x="673" y="2668"/>
                    </a:cubicBezTo>
                    <a:lnTo>
                      <a:pt x="3754" y="1717"/>
                    </a:lnTo>
                    <a:cubicBezTo>
                      <a:pt x="3766" y="1712"/>
                      <a:pt x="3774" y="1698"/>
                      <a:pt x="3771" y="1683"/>
                    </a:cubicBezTo>
                    <a:lnTo>
                      <a:pt x="3308" y="24"/>
                    </a:lnTo>
                    <a:cubicBezTo>
                      <a:pt x="3305" y="14"/>
                      <a:pt x="3298" y="9"/>
                      <a:pt x="3293" y="7"/>
                    </a:cubicBezTo>
                    <a:cubicBezTo>
                      <a:pt x="3289" y="2"/>
                      <a:pt x="3283" y="0"/>
                      <a:pt x="3278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4"/>
              <p:cNvSpPr/>
              <p:nvPr/>
            </p:nvSpPr>
            <p:spPr>
              <a:xfrm>
                <a:off x="-525588" y="1655156"/>
                <a:ext cx="10139" cy="32840"/>
              </a:xfrm>
              <a:custGeom>
                <a:avLst/>
                <a:gdLst/>
                <a:ahLst/>
                <a:cxnLst/>
                <a:rect l="l" t="t" r="r" b="b"/>
                <a:pathLst>
                  <a:path w="180" h="583" extrusionOk="0">
                    <a:moveTo>
                      <a:pt x="29" y="0"/>
                    </a:moveTo>
                    <a:cubicBezTo>
                      <a:pt x="28" y="0"/>
                      <a:pt x="26" y="0"/>
                      <a:pt x="25" y="1"/>
                    </a:cubicBezTo>
                    <a:cubicBezTo>
                      <a:pt x="10" y="3"/>
                      <a:pt x="0" y="20"/>
                      <a:pt x="3" y="34"/>
                    </a:cubicBezTo>
                    <a:lnTo>
                      <a:pt x="122" y="561"/>
                    </a:lnTo>
                    <a:cubicBezTo>
                      <a:pt x="124" y="573"/>
                      <a:pt x="136" y="583"/>
                      <a:pt x="148" y="583"/>
                    </a:cubicBezTo>
                    <a:lnTo>
                      <a:pt x="156" y="583"/>
                    </a:lnTo>
                    <a:cubicBezTo>
                      <a:pt x="170" y="580"/>
                      <a:pt x="180" y="566"/>
                      <a:pt x="177" y="549"/>
                    </a:cubicBezTo>
                    <a:lnTo>
                      <a:pt x="59" y="22"/>
                    </a:lnTo>
                    <a:cubicBezTo>
                      <a:pt x="56" y="9"/>
                      <a:pt x="42" y="0"/>
                      <a:pt x="2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4"/>
              <p:cNvSpPr/>
              <p:nvPr/>
            </p:nvSpPr>
            <p:spPr>
              <a:xfrm>
                <a:off x="-692328" y="1707318"/>
                <a:ext cx="18251" cy="34530"/>
              </a:xfrm>
              <a:custGeom>
                <a:avLst/>
                <a:gdLst/>
                <a:ahLst/>
                <a:cxnLst/>
                <a:rect l="l" t="t" r="r" b="b"/>
                <a:pathLst>
                  <a:path w="324" h="613" extrusionOk="0">
                    <a:moveTo>
                      <a:pt x="31" y="1"/>
                    </a:moveTo>
                    <a:cubicBezTo>
                      <a:pt x="28" y="1"/>
                      <a:pt x="24" y="2"/>
                      <a:pt x="20" y="4"/>
                    </a:cubicBezTo>
                    <a:cubicBezTo>
                      <a:pt x="8" y="9"/>
                      <a:pt x="0" y="23"/>
                      <a:pt x="8" y="40"/>
                    </a:cubicBezTo>
                    <a:lnTo>
                      <a:pt x="267" y="598"/>
                    </a:lnTo>
                    <a:cubicBezTo>
                      <a:pt x="270" y="605"/>
                      <a:pt x="282" y="613"/>
                      <a:pt x="292" y="613"/>
                    </a:cubicBezTo>
                    <a:lnTo>
                      <a:pt x="304" y="613"/>
                    </a:lnTo>
                    <a:cubicBezTo>
                      <a:pt x="316" y="605"/>
                      <a:pt x="323" y="591"/>
                      <a:pt x="316" y="576"/>
                    </a:cubicBezTo>
                    <a:lnTo>
                      <a:pt x="56" y="18"/>
                    </a:lnTo>
                    <a:cubicBezTo>
                      <a:pt x="51" y="8"/>
                      <a:pt x="42" y="1"/>
                      <a:pt x="3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4"/>
              <p:cNvSpPr/>
              <p:nvPr/>
            </p:nvSpPr>
            <p:spPr>
              <a:xfrm>
                <a:off x="-778007" y="1635214"/>
                <a:ext cx="160878" cy="130855"/>
              </a:xfrm>
              <a:custGeom>
                <a:avLst/>
                <a:gdLst/>
                <a:ahLst/>
                <a:cxnLst/>
                <a:rect l="l" t="t" r="r" b="b"/>
                <a:pathLst>
                  <a:path w="2856" h="2323" extrusionOk="0">
                    <a:moveTo>
                      <a:pt x="2203" y="0"/>
                    </a:moveTo>
                    <a:lnTo>
                      <a:pt x="17" y="757"/>
                    </a:lnTo>
                    <a:cubicBezTo>
                      <a:pt x="12" y="762"/>
                      <a:pt x="5" y="767"/>
                      <a:pt x="3" y="774"/>
                    </a:cubicBezTo>
                    <a:cubicBezTo>
                      <a:pt x="0" y="779"/>
                      <a:pt x="0" y="784"/>
                      <a:pt x="3" y="794"/>
                    </a:cubicBezTo>
                    <a:lnTo>
                      <a:pt x="561" y="2305"/>
                    </a:lnTo>
                    <a:cubicBezTo>
                      <a:pt x="566" y="2317"/>
                      <a:pt x="575" y="2322"/>
                      <a:pt x="587" y="2322"/>
                    </a:cubicBezTo>
                    <a:cubicBezTo>
                      <a:pt x="590" y="2322"/>
                      <a:pt x="595" y="2322"/>
                      <a:pt x="597" y="2320"/>
                    </a:cubicBezTo>
                    <a:cubicBezTo>
                      <a:pt x="619" y="2312"/>
                      <a:pt x="2456" y="1674"/>
                      <a:pt x="2856" y="1534"/>
                    </a:cubicBezTo>
                    <a:lnTo>
                      <a:pt x="2832" y="1483"/>
                    </a:lnTo>
                    <a:cubicBezTo>
                      <a:pt x="2451" y="1616"/>
                      <a:pt x="840" y="2177"/>
                      <a:pt x="602" y="2259"/>
                    </a:cubicBezTo>
                    <a:lnTo>
                      <a:pt x="63" y="801"/>
                    </a:lnTo>
                    <a:lnTo>
                      <a:pt x="2223" y="51"/>
                    </a:lnTo>
                    <a:lnTo>
                      <a:pt x="2225" y="51"/>
                    </a:lnTo>
                    <a:lnTo>
                      <a:pt x="2203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4"/>
              <p:cNvSpPr/>
              <p:nvPr/>
            </p:nvSpPr>
            <p:spPr>
              <a:xfrm>
                <a:off x="-233962" y="1373218"/>
                <a:ext cx="526348" cy="845006"/>
              </a:xfrm>
              <a:custGeom>
                <a:avLst/>
                <a:gdLst/>
                <a:ahLst/>
                <a:cxnLst/>
                <a:rect l="l" t="t" r="r" b="b"/>
                <a:pathLst>
                  <a:path w="9344" h="15001" extrusionOk="0">
                    <a:moveTo>
                      <a:pt x="6061" y="68"/>
                    </a:moveTo>
                    <a:lnTo>
                      <a:pt x="6563" y="1854"/>
                    </a:lnTo>
                    <a:lnTo>
                      <a:pt x="5188" y="2279"/>
                    </a:lnTo>
                    <a:lnTo>
                      <a:pt x="5188" y="2266"/>
                    </a:lnTo>
                    <a:lnTo>
                      <a:pt x="5054" y="1679"/>
                    </a:lnTo>
                    <a:cubicBezTo>
                      <a:pt x="5052" y="1662"/>
                      <a:pt x="5039" y="1655"/>
                      <a:pt x="5024" y="1655"/>
                    </a:cubicBezTo>
                    <a:cubicBezTo>
                      <a:pt x="5022" y="1655"/>
                      <a:pt x="5020" y="1655"/>
                      <a:pt x="5018" y="1655"/>
                    </a:cubicBezTo>
                    <a:cubicBezTo>
                      <a:pt x="5001" y="1658"/>
                      <a:pt x="4991" y="1674"/>
                      <a:pt x="4993" y="1691"/>
                    </a:cubicBezTo>
                    <a:lnTo>
                      <a:pt x="5127" y="2279"/>
                    </a:lnTo>
                    <a:cubicBezTo>
                      <a:pt x="5127" y="2286"/>
                      <a:pt x="5134" y="2291"/>
                      <a:pt x="5137" y="2293"/>
                    </a:cubicBezTo>
                    <a:lnTo>
                      <a:pt x="3157" y="2907"/>
                    </a:lnTo>
                    <a:cubicBezTo>
                      <a:pt x="3150" y="2907"/>
                      <a:pt x="3147" y="2909"/>
                      <a:pt x="3145" y="2917"/>
                    </a:cubicBezTo>
                    <a:cubicBezTo>
                      <a:pt x="2951" y="2982"/>
                      <a:pt x="2499" y="3140"/>
                      <a:pt x="2034" y="3300"/>
                    </a:cubicBezTo>
                    <a:lnTo>
                      <a:pt x="1755" y="2701"/>
                    </a:lnTo>
                    <a:cubicBezTo>
                      <a:pt x="1749" y="2690"/>
                      <a:pt x="1739" y="2683"/>
                      <a:pt x="1727" y="2683"/>
                    </a:cubicBezTo>
                    <a:cubicBezTo>
                      <a:pt x="1723" y="2683"/>
                      <a:pt x="1718" y="2684"/>
                      <a:pt x="1713" y="2686"/>
                    </a:cubicBezTo>
                    <a:cubicBezTo>
                      <a:pt x="1699" y="2693"/>
                      <a:pt x="1692" y="2713"/>
                      <a:pt x="1699" y="2727"/>
                    </a:cubicBezTo>
                    <a:lnTo>
                      <a:pt x="1973" y="3322"/>
                    </a:lnTo>
                    <a:cubicBezTo>
                      <a:pt x="1776" y="3392"/>
                      <a:pt x="1580" y="3458"/>
                      <a:pt x="1398" y="3523"/>
                    </a:cubicBezTo>
                    <a:cubicBezTo>
                      <a:pt x="1049" y="3644"/>
                      <a:pt x="765" y="3744"/>
                      <a:pt x="670" y="3778"/>
                    </a:cubicBezTo>
                    <a:lnTo>
                      <a:pt x="71" y="2150"/>
                    </a:lnTo>
                    <a:lnTo>
                      <a:pt x="2478" y="1313"/>
                    </a:lnTo>
                    <a:lnTo>
                      <a:pt x="2480" y="1313"/>
                    </a:lnTo>
                    <a:lnTo>
                      <a:pt x="6061" y="68"/>
                    </a:lnTo>
                    <a:close/>
                    <a:moveTo>
                      <a:pt x="6575" y="1915"/>
                    </a:moveTo>
                    <a:lnTo>
                      <a:pt x="7725" y="7005"/>
                    </a:lnTo>
                    <a:lnTo>
                      <a:pt x="5205" y="7657"/>
                    </a:lnTo>
                    <a:lnTo>
                      <a:pt x="3873" y="2749"/>
                    </a:lnTo>
                    <a:lnTo>
                      <a:pt x="6575" y="1915"/>
                    </a:lnTo>
                    <a:close/>
                    <a:moveTo>
                      <a:pt x="3812" y="2771"/>
                    </a:moveTo>
                    <a:lnTo>
                      <a:pt x="5095" y="7495"/>
                    </a:lnTo>
                    <a:lnTo>
                      <a:pt x="5095" y="7495"/>
                    </a:lnTo>
                    <a:lnTo>
                      <a:pt x="5095" y="7495"/>
                    </a:lnTo>
                    <a:cubicBezTo>
                      <a:pt x="5098" y="7504"/>
                      <a:pt x="5112" y="7565"/>
                      <a:pt x="5141" y="7674"/>
                    </a:cubicBezTo>
                    <a:lnTo>
                      <a:pt x="2723" y="8303"/>
                    </a:lnTo>
                    <a:lnTo>
                      <a:pt x="1444" y="3572"/>
                    </a:lnTo>
                    <a:cubicBezTo>
                      <a:pt x="2080" y="3351"/>
                      <a:pt x="2914" y="3062"/>
                      <a:pt x="3179" y="2968"/>
                    </a:cubicBezTo>
                    <a:lnTo>
                      <a:pt x="3812" y="2771"/>
                    </a:lnTo>
                    <a:close/>
                    <a:moveTo>
                      <a:pt x="7733" y="7068"/>
                    </a:moveTo>
                    <a:lnTo>
                      <a:pt x="9050" y="12910"/>
                    </a:lnTo>
                    <a:lnTo>
                      <a:pt x="7575" y="13288"/>
                    </a:lnTo>
                    <a:cubicBezTo>
                      <a:pt x="7568" y="13291"/>
                      <a:pt x="7560" y="13300"/>
                      <a:pt x="7558" y="13312"/>
                    </a:cubicBezTo>
                    <a:lnTo>
                      <a:pt x="7548" y="13293"/>
                    </a:lnTo>
                    <a:lnTo>
                      <a:pt x="6621" y="13543"/>
                    </a:lnTo>
                    <a:cubicBezTo>
                      <a:pt x="6406" y="12616"/>
                      <a:pt x="5363" y="8309"/>
                      <a:pt x="5270" y="7923"/>
                    </a:cubicBezTo>
                    <a:lnTo>
                      <a:pt x="5270" y="7923"/>
                    </a:lnTo>
                    <a:lnTo>
                      <a:pt x="5270" y="7924"/>
                    </a:lnTo>
                    <a:lnTo>
                      <a:pt x="5267" y="7913"/>
                    </a:lnTo>
                    <a:lnTo>
                      <a:pt x="5267" y="7913"/>
                    </a:lnTo>
                    <a:cubicBezTo>
                      <a:pt x="5264" y="7901"/>
                      <a:pt x="5263" y="7895"/>
                      <a:pt x="5263" y="7895"/>
                    </a:cubicBezTo>
                    <a:lnTo>
                      <a:pt x="5262" y="7893"/>
                    </a:lnTo>
                    <a:lnTo>
                      <a:pt x="5217" y="7720"/>
                    </a:lnTo>
                    <a:lnTo>
                      <a:pt x="7733" y="7068"/>
                    </a:lnTo>
                    <a:close/>
                    <a:moveTo>
                      <a:pt x="5154" y="7735"/>
                    </a:moveTo>
                    <a:cubicBezTo>
                      <a:pt x="5379" y="8652"/>
                      <a:pt x="6192" y="11959"/>
                      <a:pt x="6561" y="13560"/>
                    </a:cubicBezTo>
                    <a:lnTo>
                      <a:pt x="4309" y="14162"/>
                    </a:lnTo>
                    <a:lnTo>
                      <a:pt x="2740" y="8363"/>
                    </a:lnTo>
                    <a:lnTo>
                      <a:pt x="5154" y="7735"/>
                    </a:lnTo>
                    <a:close/>
                    <a:moveTo>
                      <a:pt x="1383" y="3594"/>
                    </a:moveTo>
                    <a:lnTo>
                      <a:pt x="4251" y="14191"/>
                    </a:lnTo>
                    <a:lnTo>
                      <a:pt x="4009" y="14504"/>
                    </a:lnTo>
                    <a:lnTo>
                      <a:pt x="1054" y="3708"/>
                    </a:lnTo>
                    <a:cubicBezTo>
                      <a:pt x="1151" y="3674"/>
                      <a:pt x="1262" y="3635"/>
                      <a:pt x="1383" y="3594"/>
                    </a:cubicBezTo>
                    <a:close/>
                    <a:moveTo>
                      <a:pt x="9074" y="12965"/>
                    </a:moveTo>
                    <a:lnTo>
                      <a:pt x="9273" y="13528"/>
                    </a:lnTo>
                    <a:lnTo>
                      <a:pt x="7805" y="13885"/>
                    </a:lnTo>
                    <a:lnTo>
                      <a:pt x="7803" y="13885"/>
                    </a:lnTo>
                    <a:lnTo>
                      <a:pt x="3773" y="14916"/>
                    </a:lnTo>
                    <a:lnTo>
                      <a:pt x="4025" y="14591"/>
                    </a:lnTo>
                    <a:lnTo>
                      <a:pt x="4309" y="14225"/>
                    </a:lnTo>
                    <a:lnTo>
                      <a:pt x="7575" y="13351"/>
                    </a:lnTo>
                    <a:lnTo>
                      <a:pt x="7570" y="13339"/>
                    </a:lnTo>
                    <a:lnTo>
                      <a:pt x="7570" y="13339"/>
                    </a:lnTo>
                    <a:cubicBezTo>
                      <a:pt x="7575" y="13342"/>
                      <a:pt x="7582" y="13346"/>
                      <a:pt x="7587" y="13346"/>
                    </a:cubicBezTo>
                    <a:lnTo>
                      <a:pt x="7597" y="13346"/>
                    </a:lnTo>
                    <a:lnTo>
                      <a:pt x="9074" y="12965"/>
                    </a:lnTo>
                    <a:close/>
                    <a:moveTo>
                      <a:pt x="6079" y="1"/>
                    </a:moveTo>
                    <a:cubicBezTo>
                      <a:pt x="6076" y="1"/>
                      <a:pt x="6074" y="1"/>
                      <a:pt x="6071" y="3"/>
                    </a:cubicBezTo>
                    <a:lnTo>
                      <a:pt x="2456" y="1257"/>
                    </a:lnTo>
                    <a:cubicBezTo>
                      <a:pt x="2456" y="1257"/>
                      <a:pt x="2453" y="1257"/>
                      <a:pt x="2453" y="1260"/>
                    </a:cubicBezTo>
                    <a:lnTo>
                      <a:pt x="22" y="2104"/>
                    </a:lnTo>
                    <a:cubicBezTo>
                      <a:pt x="13" y="2106"/>
                      <a:pt x="5" y="2114"/>
                      <a:pt x="3" y="2118"/>
                    </a:cubicBezTo>
                    <a:cubicBezTo>
                      <a:pt x="1" y="2126"/>
                      <a:pt x="1" y="2133"/>
                      <a:pt x="3" y="2143"/>
                    </a:cubicBezTo>
                    <a:lnTo>
                      <a:pt x="624" y="3826"/>
                    </a:lnTo>
                    <a:cubicBezTo>
                      <a:pt x="629" y="3839"/>
                      <a:pt x="644" y="3848"/>
                      <a:pt x="656" y="3848"/>
                    </a:cubicBezTo>
                    <a:cubicBezTo>
                      <a:pt x="658" y="3848"/>
                      <a:pt x="660" y="3848"/>
                      <a:pt x="665" y="3843"/>
                    </a:cubicBezTo>
                    <a:cubicBezTo>
                      <a:pt x="670" y="3841"/>
                      <a:pt x="796" y="3800"/>
                      <a:pt x="998" y="3729"/>
                    </a:cubicBezTo>
                    <a:lnTo>
                      <a:pt x="3965" y="14564"/>
                    </a:lnTo>
                    <a:lnTo>
                      <a:pt x="3664" y="14950"/>
                    </a:lnTo>
                    <a:cubicBezTo>
                      <a:pt x="3654" y="14960"/>
                      <a:pt x="3654" y="14974"/>
                      <a:pt x="3664" y="14986"/>
                    </a:cubicBezTo>
                    <a:cubicBezTo>
                      <a:pt x="3669" y="14996"/>
                      <a:pt x="3679" y="15001"/>
                      <a:pt x="3688" y="15001"/>
                    </a:cubicBezTo>
                    <a:lnTo>
                      <a:pt x="3696" y="15001"/>
                    </a:lnTo>
                    <a:lnTo>
                      <a:pt x="7815" y="13948"/>
                    </a:lnTo>
                    <a:lnTo>
                      <a:pt x="7817" y="13948"/>
                    </a:lnTo>
                    <a:lnTo>
                      <a:pt x="9317" y="13582"/>
                    </a:lnTo>
                    <a:cubicBezTo>
                      <a:pt x="9324" y="13579"/>
                      <a:pt x="9331" y="13577"/>
                      <a:pt x="9336" y="13567"/>
                    </a:cubicBezTo>
                    <a:cubicBezTo>
                      <a:pt x="9343" y="13557"/>
                      <a:pt x="9343" y="13548"/>
                      <a:pt x="9341" y="13540"/>
                    </a:cubicBezTo>
                    <a:lnTo>
                      <a:pt x="9123" y="12922"/>
                    </a:lnTo>
                    <a:lnTo>
                      <a:pt x="7791" y="7022"/>
                    </a:lnTo>
                    <a:lnTo>
                      <a:pt x="7791" y="7019"/>
                    </a:lnTo>
                    <a:lnTo>
                      <a:pt x="6629" y="1869"/>
                    </a:lnTo>
                    <a:lnTo>
                      <a:pt x="6112" y="22"/>
                    </a:lnTo>
                    <a:cubicBezTo>
                      <a:pt x="6107" y="13"/>
                      <a:pt x="6102" y="8"/>
                      <a:pt x="6095" y="5"/>
                    </a:cubicBezTo>
                    <a:cubicBezTo>
                      <a:pt x="6090" y="4"/>
                      <a:pt x="6085" y="1"/>
                      <a:pt x="6079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18" name="Google Shape;318;p4"/>
              <p:cNvGrpSpPr/>
              <p:nvPr/>
            </p:nvGrpSpPr>
            <p:grpSpPr>
              <a:xfrm>
                <a:off x="-1140441" y="200517"/>
                <a:ext cx="1185466" cy="2160545"/>
                <a:chOff x="-1140441" y="200517"/>
                <a:chExt cx="1185466" cy="2160545"/>
              </a:xfrm>
            </p:grpSpPr>
            <p:sp>
              <p:nvSpPr>
                <p:cNvPr id="319" name="Google Shape;319;p4"/>
                <p:cNvSpPr/>
                <p:nvPr/>
              </p:nvSpPr>
              <p:spPr>
                <a:xfrm>
                  <a:off x="-703932" y="1421043"/>
                  <a:ext cx="191916" cy="1016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7" h="1804" extrusionOk="0">
                      <a:moveTo>
                        <a:pt x="3198" y="1"/>
                      </a:moveTo>
                      <a:cubicBezTo>
                        <a:pt x="3195" y="1"/>
                        <a:pt x="3192" y="1"/>
                        <a:pt x="3188" y="3"/>
                      </a:cubicBezTo>
                      <a:cubicBezTo>
                        <a:pt x="3174" y="8"/>
                        <a:pt x="3164" y="22"/>
                        <a:pt x="3169" y="39"/>
                      </a:cubicBezTo>
                      <a:lnTo>
                        <a:pt x="3336" y="537"/>
                      </a:lnTo>
                      <a:lnTo>
                        <a:pt x="22" y="1750"/>
                      </a:lnTo>
                      <a:cubicBezTo>
                        <a:pt x="10" y="1755"/>
                        <a:pt x="0" y="1769"/>
                        <a:pt x="8" y="1786"/>
                      </a:cubicBezTo>
                      <a:cubicBezTo>
                        <a:pt x="12" y="1798"/>
                        <a:pt x="22" y="1803"/>
                        <a:pt x="34" y="1803"/>
                      </a:cubicBezTo>
                      <a:cubicBezTo>
                        <a:pt x="37" y="1803"/>
                        <a:pt x="39" y="1803"/>
                        <a:pt x="42" y="1801"/>
                      </a:cubicBezTo>
                      <a:lnTo>
                        <a:pt x="3385" y="578"/>
                      </a:lnTo>
                      <a:cubicBezTo>
                        <a:pt x="3397" y="573"/>
                        <a:pt x="3407" y="556"/>
                        <a:pt x="3399" y="542"/>
                      </a:cubicBezTo>
                      <a:lnTo>
                        <a:pt x="3225" y="20"/>
                      </a:lnTo>
                      <a:cubicBezTo>
                        <a:pt x="3219" y="9"/>
                        <a:pt x="3209" y="1"/>
                        <a:pt x="3198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320;p4"/>
                <p:cNvSpPr/>
                <p:nvPr/>
              </p:nvSpPr>
              <p:spPr>
                <a:xfrm>
                  <a:off x="-850336" y="844833"/>
                  <a:ext cx="175975" cy="636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4" h="11295" extrusionOk="0">
                      <a:moveTo>
                        <a:pt x="27" y="1"/>
                      </a:moveTo>
                      <a:cubicBezTo>
                        <a:pt x="26" y="1"/>
                        <a:pt x="24" y="1"/>
                        <a:pt x="23" y="1"/>
                      </a:cubicBezTo>
                      <a:cubicBezTo>
                        <a:pt x="11" y="6"/>
                        <a:pt x="1" y="21"/>
                        <a:pt x="3" y="35"/>
                      </a:cubicBezTo>
                      <a:lnTo>
                        <a:pt x="3070" y="11275"/>
                      </a:lnTo>
                      <a:cubicBezTo>
                        <a:pt x="3072" y="11287"/>
                        <a:pt x="3084" y="11295"/>
                        <a:pt x="3097" y="11295"/>
                      </a:cubicBezTo>
                      <a:cubicBezTo>
                        <a:pt x="3097" y="11295"/>
                        <a:pt x="3099" y="11295"/>
                        <a:pt x="3104" y="11292"/>
                      </a:cubicBezTo>
                      <a:cubicBezTo>
                        <a:pt x="3116" y="11290"/>
                        <a:pt x="3123" y="11275"/>
                        <a:pt x="3121" y="11258"/>
                      </a:cubicBezTo>
                      <a:lnTo>
                        <a:pt x="54" y="21"/>
                      </a:lnTo>
                      <a:cubicBezTo>
                        <a:pt x="52" y="10"/>
                        <a:pt x="40" y="1"/>
                        <a:pt x="27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" name="Google Shape;321;p4"/>
                <p:cNvSpPr/>
                <p:nvPr/>
              </p:nvSpPr>
              <p:spPr>
                <a:xfrm>
                  <a:off x="-869151" y="1032359"/>
                  <a:ext cx="251344" cy="1025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2" h="1821" extrusionOk="0">
                      <a:moveTo>
                        <a:pt x="4432" y="0"/>
                      </a:moveTo>
                      <a:cubicBezTo>
                        <a:pt x="4428" y="0"/>
                        <a:pt x="4424" y="1"/>
                        <a:pt x="4420" y="3"/>
                      </a:cubicBezTo>
                      <a:lnTo>
                        <a:pt x="22" y="1765"/>
                      </a:lnTo>
                      <a:cubicBezTo>
                        <a:pt x="7" y="1772"/>
                        <a:pt x="0" y="1786"/>
                        <a:pt x="7" y="1801"/>
                      </a:cubicBezTo>
                      <a:cubicBezTo>
                        <a:pt x="12" y="1813"/>
                        <a:pt x="22" y="1820"/>
                        <a:pt x="34" y="1820"/>
                      </a:cubicBezTo>
                      <a:cubicBezTo>
                        <a:pt x="37" y="1820"/>
                        <a:pt x="44" y="1820"/>
                        <a:pt x="44" y="1816"/>
                      </a:cubicBezTo>
                      <a:lnTo>
                        <a:pt x="4440" y="54"/>
                      </a:lnTo>
                      <a:cubicBezTo>
                        <a:pt x="4457" y="49"/>
                        <a:pt x="4462" y="32"/>
                        <a:pt x="4457" y="18"/>
                      </a:cubicBezTo>
                      <a:cubicBezTo>
                        <a:pt x="4452" y="7"/>
                        <a:pt x="4442" y="0"/>
                        <a:pt x="4432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" name="Google Shape;322;p4"/>
                <p:cNvSpPr/>
                <p:nvPr/>
              </p:nvSpPr>
              <p:spPr>
                <a:xfrm>
                  <a:off x="-974377" y="890911"/>
                  <a:ext cx="261484" cy="6318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42" h="11217" extrusionOk="0">
                      <a:moveTo>
                        <a:pt x="32" y="1"/>
                      </a:moveTo>
                      <a:cubicBezTo>
                        <a:pt x="29" y="1"/>
                        <a:pt x="25" y="2"/>
                        <a:pt x="22" y="3"/>
                      </a:cubicBezTo>
                      <a:cubicBezTo>
                        <a:pt x="7" y="6"/>
                        <a:pt x="0" y="20"/>
                        <a:pt x="5" y="37"/>
                      </a:cubicBezTo>
                      <a:lnTo>
                        <a:pt x="3394" y="11180"/>
                      </a:lnTo>
                      <a:lnTo>
                        <a:pt x="3401" y="11197"/>
                      </a:lnTo>
                      <a:cubicBezTo>
                        <a:pt x="3404" y="11204"/>
                        <a:pt x="3409" y="11212"/>
                        <a:pt x="3416" y="11214"/>
                      </a:cubicBezTo>
                      <a:cubicBezTo>
                        <a:pt x="3418" y="11214"/>
                        <a:pt x="3426" y="11217"/>
                        <a:pt x="3428" y="11217"/>
                      </a:cubicBezTo>
                      <a:cubicBezTo>
                        <a:pt x="3431" y="11217"/>
                        <a:pt x="3433" y="11217"/>
                        <a:pt x="3438" y="11214"/>
                      </a:cubicBezTo>
                      <a:lnTo>
                        <a:pt x="3445" y="11212"/>
                      </a:lnTo>
                      <a:lnTo>
                        <a:pt x="4641" y="10729"/>
                      </a:lnTo>
                      <a:lnTo>
                        <a:pt x="4619" y="10678"/>
                      </a:lnTo>
                      <a:lnTo>
                        <a:pt x="3445" y="11151"/>
                      </a:lnTo>
                      <a:lnTo>
                        <a:pt x="56" y="20"/>
                      </a:lnTo>
                      <a:cubicBezTo>
                        <a:pt x="54" y="9"/>
                        <a:pt x="44" y="1"/>
                        <a:pt x="32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" name="Google Shape;323;p4"/>
                <p:cNvSpPr/>
                <p:nvPr/>
              </p:nvSpPr>
              <p:spPr>
                <a:xfrm>
                  <a:off x="-897204" y="1131727"/>
                  <a:ext cx="31488" cy="15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" h="280" extrusionOk="0">
                      <a:moveTo>
                        <a:pt x="539" y="1"/>
                      </a:moveTo>
                      <a:lnTo>
                        <a:pt x="20" y="226"/>
                      </a:lnTo>
                      <a:cubicBezTo>
                        <a:pt x="10" y="229"/>
                        <a:pt x="8" y="234"/>
                        <a:pt x="6" y="241"/>
                      </a:cubicBezTo>
                      <a:cubicBezTo>
                        <a:pt x="1" y="246"/>
                        <a:pt x="1" y="255"/>
                        <a:pt x="6" y="263"/>
                      </a:cubicBezTo>
                      <a:cubicBezTo>
                        <a:pt x="8" y="267"/>
                        <a:pt x="8" y="270"/>
                        <a:pt x="13" y="275"/>
                      </a:cubicBezTo>
                      <a:cubicBezTo>
                        <a:pt x="18" y="277"/>
                        <a:pt x="23" y="280"/>
                        <a:pt x="30" y="280"/>
                      </a:cubicBezTo>
                      <a:cubicBezTo>
                        <a:pt x="32" y="280"/>
                        <a:pt x="37" y="280"/>
                        <a:pt x="42" y="277"/>
                      </a:cubicBezTo>
                      <a:lnTo>
                        <a:pt x="559" y="52"/>
                      </a:lnTo>
                      <a:lnTo>
                        <a:pt x="539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" name="Google Shape;324;p4"/>
                <p:cNvSpPr/>
                <p:nvPr/>
              </p:nvSpPr>
              <p:spPr>
                <a:xfrm>
                  <a:off x="-811073" y="1519285"/>
                  <a:ext cx="109393" cy="39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2" h="698" extrusionOk="0">
                      <a:moveTo>
                        <a:pt x="1917" y="1"/>
                      </a:moveTo>
                      <a:lnTo>
                        <a:pt x="109" y="615"/>
                      </a:lnTo>
                      <a:lnTo>
                        <a:pt x="544" y="57"/>
                      </a:lnTo>
                      <a:lnTo>
                        <a:pt x="546" y="49"/>
                      </a:lnTo>
                      <a:cubicBezTo>
                        <a:pt x="558" y="37"/>
                        <a:pt x="556" y="20"/>
                        <a:pt x="544" y="11"/>
                      </a:cubicBezTo>
                      <a:cubicBezTo>
                        <a:pt x="539" y="7"/>
                        <a:pt x="533" y="5"/>
                        <a:pt x="528" y="5"/>
                      </a:cubicBezTo>
                      <a:cubicBezTo>
                        <a:pt x="519" y="5"/>
                        <a:pt x="511" y="9"/>
                        <a:pt x="505" y="18"/>
                      </a:cubicBezTo>
                      <a:lnTo>
                        <a:pt x="495" y="25"/>
                      </a:lnTo>
                      <a:lnTo>
                        <a:pt x="7" y="651"/>
                      </a:lnTo>
                      <a:cubicBezTo>
                        <a:pt x="0" y="658"/>
                        <a:pt x="0" y="675"/>
                        <a:pt x="7" y="685"/>
                      </a:cubicBezTo>
                      <a:cubicBezTo>
                        <a:pt x="12" y="690"/>
                        <a:pt x="22" y="697"/>
                        <a:pt x="32" y="697"/>
                      </a:cubicBezTo>
                      <a:cubicBezTo>
                        <a:pt x="34" y="697"/>
                        <a:pt x="37" y="692"/>
                        <a:pt x="39" y="692"/>
                      </a:cubicBezTo>
                      <a:lnTo>
                        <a:pt x="1941" y="49"/>
                      </a:lnTo>
                      <a:lnTo>
                        <a:pt x="1917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25" name="Google Shape;325;p4"/>
                <p:cNvGrpSpPr/>
                <p:nvPr/>
              </p:nvGrpSpPr>
              <p:grpSpPr>
                <a:xfrm>
                  <a:off x="-1140441" y="200517"/>
                  <a:ext cx="1185466" cy="2160545"/>
                  <a:chOff x="-1140441" y="200517"/>
                  <a:chExt cx="1185466" cy="2160545"/>
                </a:xfrm>
              </p:grpSpPr>
              <p:sp>
                <p:nvSpPr>
                  <p:cNvPr id="326" name="Google Shape;326;p4"/>
                  <p:cNvSpPr/>
                  <p:nvPr/>
                </p:nvSpPr>
                <p:spPr>
                  <a:xfrm>
                    <a:off x="-287814" y="1262359"/>
                    <a:ext cx="287452" cy="1241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3" h="2204" extrusionOk="0">
                        <a:moveTo>
                          <a:pt x="2725" y="811"/>
                        </a:moveTo>
                        <a:lnTo>
                          <a:pt x="2725" y="811"/>
                        </a:lnTo>
                        <a:lnTo>
                          <a:pt x="2725" y="811"/>
                        </a:lnTo>
                        <a:cubicBezTo>
                          <a:pt x="2725" y="811"/>
                          <a:pt x="2725" y="811"/>
                          <a:pt x="2725" y="811"/>
                        </a:cubicBezTo>
                        <a:close/>
                        <a:moveTo>
                          <a:pt x="304" y="1792"/>
                        </a:moveTo>
                        <a:lnTo>
                          <a:pt x="297" y="1804"/>
                        </a:lnTo>
                        <a:cubicBezTo>
                          <a:pt x="301" y="1800"/>
                          <a:pt x="303" y="1796"/>
                          <a:pt x="304" y="1792"/>
                        </a:cubicBezTo>
                        <a:close/>
                        <a:moveTo>
                          <a:pt x="5042" y="62"/>
                        </a:moveTo>
                        <a:lnTo>
                          <a:pt x="5042" y="433"/>
                        </a:lnTo>
                        <a:lnTo>
                          <a:pt x="5045" y="433"/>
                        </a:lnTo>
                        <a:lnTo>
                          <a:pt x="95" y="2129"/>
                        </a:lnTo>
                        <a:lnTo>
                          <a:pt x="95" y="2129"/>
                        </a:lnTo>
                        <a:lnTo>
                          <a:pt x="241" y="1891"/>
                        </a:lnTo>
                        <a:lnTo>
                          <a:pt x="268" y="1845"/>
                        </a:lnTo>
                        <a:lnTo>
                          <a:pt x="275" y="1834"/>
                        </a:lnTo>
                        <a:lnTo>
                          <a:pt x="275" y="1834"/>
                        </a:lnTo>
                        <a:lnTo>
                          <a:pt x="268" y="1850"/>
                        </a:lnTo>
                        <a:lnTo>
                          <a:pt x="287" y="1818"/>
                        </a:lnTo>
                        <a:lnTo>
                          <a:pt x="285" y="1818"/>
                        </a:lnTo>
                        <a:lnTo>
                          <a:pt x="287" y="1816"/>
                        </a:lnTo>
                        <a:lnTo>
                          <a:pt x="289" y="1816"/>
                        </a:lnTo>
                        <a:lnTo>
                          <a:pt x="289" y="1813"/>
                        </a:lnTo>
                        <a:lnTo>
                          <a:pt x="294" y="1804"/>
                        </a:lnTo>
                        <a:lnTo>
                          <a:pt x="305" y="1787"/>
                        </a:lnTo>
                        <a:lnTo>
                          <a:pt x="305" y="1787"/>
                        </a:lnTo>
                        <a:cubicBezTo>
                          <a:pt x="305" y="1788"/>
                          <a:pt x="305" y="1790"/>
                          <a:pt x="304" y="1792"/>
                        </a:cubicBezTo>
                        <a:lnTo>
                          <a:pt x="304" y="1792"/>
                        </a:lnTo>
                        <a:lnTo>
                          <a:pt x="454" y="1551"/>
                        </a:lnTo>
                        <a:lnTo>
                          <a:pt x="2728" y="811"/>
                        </a:lnTo>
                        <a:lnTo>
                          <a:pt x="2728" y="811"/>
                        </a:lnTo>
                        <a:cubicBezTo>
                          <a:pt x="2726" y="812"/>
                          <a:pt x="2724" y="812"/>
                          <a:pt x="2722" y="812"/>
                        </a:cubicBezTo>
                        <a:lnTo>
                          <a:pt x="2722" y="812"/>
                        </a:lnTo>
                        <a:lnTo>
                          <a:pt x="2725" y="811"/>
                        </a:lnTo>
                        <a:lnTo>
                          <a:pt x="2725" y="811"/>
                        </a:lnTo>
                        <a:cubicBezTo>
                          <a:pt x="2723" y="812"/>
                          <a:pt x="2721" y="812"/>
                          <a:pt x="2720" y="812"/>
                        </a:cubicBezTo>
                        <a:lnTo>
                          <a:pt x="2720" y="812"/>
                        </a:lnTo>
                        <a:cubicBezTo>
                          <a:pt x="2719" y="812"/>
                          <a:pt x="2718" y="812"/>
                          <a:pt x="2718" y="812"/>
                        </a:cubicBezTo>
                        <a:lnTo>
                          <a:pt x="2718" y="812"/>
                        </a:lnTo>
                        <a:lnTo>
                          <a:pt x="2720" y="811"/>
                        </a:lnTo>
                        <a:lnTo>
                          <a:pt x="2728" y="811"/>
                        </a:lnTo>
                        <a:lnTo>
                          <a:pt x="5042" y="62"/>
                        </a:lnTo>
                        <a:close/>
                        <a:moveTo>
                          <a:pt x="5066" y="1"/>
                        </a:moveTo>
                        <a:lnTo>
                          <a:pt x="5042" y="11"/>
                        </a:lnTo>
                        <a:lnTo>
                          <a:pt x="2749" y="753"/>
                        </a:lnTo>
                        <a:lnTo>
                          <a:pt x="2745" y="753"/>
                        </a:lnTo>
                        <a:lnTo>
                          <a:pt x="2694" y="772"/>
                        </a:lnTo>
                        <a:lnTo>
                          <a:pt x="430" y="1503"/>
                        </a:lnTo>
                        <a:cubicBezTo>
                          <a:pt x="425" y="1505"/>
                          <a:pt x="418" y="1510"/>
                          <a:pt x="416" y="1515"/>
                        </a:cubicBezTo>
                        <a:lnTo>
                          <a:pt x="289" y="1716"/>
                        </a:lnTo>
                        <a:lnTo>
                          <a:pt x="289" y="1716"/>
                        </a:lnTo>
                        <a:lnTo>
                          <a:pt x="289" y="1716"/>
                        </a:lnTo>
                        <a:lnTo>
                          <a:pt x="285" y="1719"/>
                        </a:lnTo>
                        <a:lnTo>
                          <a:pt x="246" y="1782"/>
                        </a:lnTo>
                        <a:lnTo>
                          <a:pt x="205" y="1845"/>
                        </a:lnTo>
                        <a:lnTo>
                          <a:pt x="190" y="1874"/>
                        </a:lnTo>
                        <a:lnTo>
                          <a:pt x="185" y="1874"/>
                        </a:lnTo>
                        <a:lnTo>
                          <a:pt x="185" y="1876"/>
                        </a:lnTo>
                        <a:lnTo>
                          <a:pt x="166" y="1918"/>
                        </a:lnTo>
                        <a:lnTo>
                          <a:pt x="158" y="1918"/>
                        </a:lnTo>
                        <a:lnTo>
                          <a:pt x="158" y="1922"/>
                        </a:lnTo>
                        <a:lnTo>
                          <a:pt x="8" y="2165"/>
                        </a:lnTo>
                        <a:cubicBezTo>
                          <a:pt x="1" y="2172"/>
                          <a:pt x="1" y="2184"/>
                          <a:pt x="10" y="2194"/>
                        </a:cubicBezTo>
                        <a:cubicBezTo>
                          <a:pt x="13" y="2199"/>
                          <a:pt x="23" y="2204"/>
                          <a:pt x="32" y="2204"/>
                        </a:cubicBezTo>
                        <a:lnTo>
                          <a:pt x="37" y="2204"/>
                        </a:lnTo>
                        <a:lnTo>
                          <a:pt x="5083" y="479"/>
                        </a:lnTo>
                        <a:cubicBezTo>
                          <a:pt x="5093" y="474"/>
                          <a:pt x="5103" y="462"/>
                          <a:pt x="5103" y="455"/>
                        </a:cubicBezTo>
                        <a:lnTo>
                          <a:pt x="5103" y="25"/>
                        </a:lnTo>
                        <a:lnTo>
                          <a:pt x="5103" y="20"/>
                        </a:lnTo>
                        <a:lnTo>
                          <a:pt x="5098" y="20"/>
                        </a:lnTo>
                        <a:lnTo>
                          <a:pt x="5098" y="18"/>
                        </a:lnTo>
                        <a:cubicBezTo>
                          <a:pt x="5096" y="13"/>
                          <a:pt x="5093" y="8"/>
                          <a:pt x="5091" y="8"/>
                        </a:cubicBezTo>
                        <a:cubicBezTo>
                          <a:pt x="5083" y="1"/>
                          <a:pt x="5079" y="1"/>
                          <a:pt x="5069" y="1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7" name="Google Shape;327;p4"/>
                  <p:cNvSpPr/>
                  <p:nvPr/>
                </p:nvSpPr>
                <p:spPr>
                  <a:xfrm>
                    <a:off x="-297898" y="673755"/>
                    <a:ext cx="165272" cy="6347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34" h="11268" extrusionOk="0">
                        <a:moveTo>
                          <a:pt x="31" y="0"/>
                        </a:moveTo>
                        <a:cubicBezTo>
                          <a:pt x="29" y="0"/>
                          <a:pt x="27" y="0"/>
                          <a:pt x="24" y="1"/>
                        </a:cubicBezTo>
                        <a:cubicBezTo>
                          <a:pt x="10" y="3"/>
                          <a:pt x="0" y="18"/>
                          <a:pt x="5" y="35"/>
                        </a:cubicBezTo>
                        <a:lnTo>
                          <a:pt x="2875" y="11243"/>
                        </a:lnTo>
                        <a:cubicBezTo>
                          <a:pt x="2880" y="11253"/>
                          <a:pt x="2890" y="11263"/>
                          <a:pt x="2902" y="11263"/>
                        </a:cubicBezTo>
                        <a:cubicBezTo>
                          <a:pt x="2907" y="11263"/>
                          <a:pt x="2907" y="11263"/>
                          <a:pt x="2909" y="11268"/>
                        </a:cubicBezTo>
                        <a:cubicBezTo>
                          <a:pt x="2924" y="11263"/>
                          <a:pt x="2933" y="11248"/>
                          <a:pt x="2931" y="11234"/>
                        </a:cubicBezTo>
                        <a:lnTo>
                          <a:pt x="58" y="23"/>
                        </a:lnTo>
                        <a:cubicBezTo>
                          <a:pt x="56" y="8"/>
                          <a:pt x="45" y="0"/>
                          <a:pt x="31" y="0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8" name="Google Shape;328;p4"/>
                  <p:cNvSpPr/>
                  <p:nvPr/>
                </p:nvSpPr>
                <p:spPr>
                  <a:xfrm>
                    <a:off x="-375803" y="861281"/>
                    <a:ext cx="288522" cy="943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22" h="1675" extrusionOk="0">
                        <a:moveTo>
                          <a:pt x="5092" y="0"/>
                        </a:moveTo>
                        <a:cubicBezTo>
                          <a:pt x="5091" y="0"/>
                          <a:pt x="5089" y="0"/>
                          <a:pt x="5088" y="0"/>
                        </a:cubicBezTo>
                        <a:cubicBezTo>
                          <a:pt x="3307" y="430"/>
                          <a:pt x="56" y="1609"/>
                          <a:pt x="22" y="1621"/>
                        </a:cubicBezTo>
                        <a:cubicBezTo>
                          <a:pt x="10" y="1626"/>
                          <a:pt x="0" y="1643"/>
                          <a:pt x="8" y="1657"/>
                        </a:cubicBezTo>
                        <a:cubicBezTo>
                          <a:pt x="12" y="1670"/>
                          <a:pt x="22" y="1674"/>
                          <a:pt x="34" y="1674"/>
                        </a:cubicBezTo>
                        <a:cubicBezTo>
                          <a:pt x="37" y="1674"/>
                          <a:pt x="42" y="1672"/>
                          <a:pt x="39" y="1672"/>
                        </a:cubicBezTo>
                        <a:cubicBezTo>
                          <a:pt x="73" y="1660"/>
                          <a:pt x="3322" y="481"/>
                          <a:pt x="5098" y="56"/>
                        </a:cubicBezTo>
                        <a:cubicBezTo>
                          <a:pt x="5115" y="54"/>
                          <a:pt x="5122" y="37"/>
                          <a:pt x="5119" y="22"/>
                        </a:cubicBezTo>
                        <a:cubicBezTo>
                          <a:pt x="5117" y="9"/>
                          <a:pt x="5105" y="0"/>
                          <a:pt x="5092" y="0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329" name="Google Shape;329;p4"/>
                  <p:cNvGrpSpPr/>
                  <p:nvPr/>
                </p:nvGrpSpPr>
                <p:grpSpPr>
                  <a:xfrm>
                    <a:off x="-1140441" y="200517"/>
                    <a:ext cx="1185466" cy="2160545"/>
                    <a:chOff x="-1140441" y="200517"/>
                    <a:chExt cx="1185466" cy="2160545"/>
                  </a:xfrm>
                </p:grpSpPr>
                <p:sp>
                  <p:nvSpPr>
                    <p:cNvPr id="330" name="Google Shape;330;p4"/>
                    <p:cNvSpPr/>
                    <p:nvPr/>
                  </p:nvSpPr>
                  <p:spPr>
                    <a:xfrm>
                      <a:off x="-970040" y="783826"/>
                      <a:ext cx="291451" cy="1078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174" h="1914" extrusionOk="0">
                          <a:moveTo>
                            <a:pt x="5140" y="1"/>
                          </a:moveTo>
                          <a:cubicBezTo>
                            <a:pt x="5136" y="1"/>
                            <a:pt x="5133" y="1"/>
                            <a:pt x="5129" y="2"/>
                          </a:cubicBezTo>
                          <a:lnTo>
                            <a:pt x="5108" y="12"/>
                          </a:lnTo>
                          <a:lnTo>
                            <a:pt x="3" y="1865"/>
                          </a:lnTo>
                          <a:lnTo>
                            <a:pt x="1" y="1865"/>
                          </a:lnTo>
                          <a:lnTo>
                            <a:pt x="10" y="1890"/>
                          </a:lnTo>
                          <a:lnTo>
                            <a:pt x="22" y="1914"/>
                          </a:lnTo>
                          <a:lnTo>
                            <a:pt x="5122" y="63"/>
                          </a:lnTo>
                          <a:lnTo>
                            <a:pt x="5151" y="53"/>
                          </a:lnTo>
                          <a:cubicBezTo>
                            <a:pt x="5163" y="51"/>
                            <a:pt x="5173" y="36"/>
                            <a:pt x="5171" y="24"/>
                          </a:cubicBezTo>
                          <a:cubicBezTo>
                            <a:pt x="5171" y="22"/>
                            <a:pt x="5171" y="22"/>
                            <a:pt x="5168" y="19"/>
                          </a:cubicBezTo>
                          <a:cubicBezTo>
                            <a:pt x="5162" y="8"/>
                            <a:pt x="5152" y="1"/>
                            <a:pt x="5140" y="1"/>
                          </a:cubicBezTo>
                          <a:close/>
                        </a:path>
                      </a:pathLst>
                    </a:custGeom>
                    <a:noFill/>
                    <a:ln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1" name="Google Shape;331;p4"/>
                    <p:cNvSpPr/>
                    <p:nvPr/>
                  </p:nvSpPr>
                  <p:spPr>
                    <a:xfrm>
                      <a:off x="-1010373" y="835876"/>
                      <a:ext cx="42191" cy="6618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49" h="1175" extrusionOk="0">
                          <a:moveTo>
                            <a:pt x="321" y="0"/>
                          </a:moveTo>
                          <a:lnTo>
                            <a:pt x="18" y="119"/>
                          </a:lnTo>
                          <a:cubicBezTo>
                            <a:pt x="6" y="121"/>
                            <a:pt x="1" y="136"/>
                            <a:pt x="3" y="153"/>
                          </a:cubicBezTo>
                          <a:lnTo>
                            <a:pt x="299" y="1153"/>
                          </a:lnTo>
                          <a:cubicBezTo>
                            <a:pt x="304" y="1162"/>
                            <a:pt x="309" y="1167"/>
                            <a:pt x="316" y="1172"/>
                          </a:cubicBezTo>
                          <a:cubicBezTo>
                            <a:pt x="319" y="1172"/>
                            <a:pt x="324" y="1174"/>
                            <a:pt x="328" y="1174"/>
                          </a:cubicBezTo>
                          <a:cubicBezTo>
                            <a:pt x="331" y="1174"/>
                            <a:pt x="333" y="1174"/>
                            <a:pt x="336" y="1172"/>
                          </a:cubicBezTo>
                          <a:lnTo>
                            <a:pt x="748" y="1007"/>
                          </a:lnTo>
                          <a:lnTo>
                            <a:pt x="729" y="958"/>
                          </a:lnTo>
                          <a:lnTo>
                            <a:pt x="345" y="1111"/>
                          </a:lnTo>
                          <a:lnTo>
                            <a:pt x="64" y="160"/>
                          </a:lnTo>
                          <a:lnTo>
                            <a:pt x="343" y="51"/>
                          </a:lnTo>
                          <a:lnTo>
                            <a:pt x="321" y="0"/>
                          </a:lnTo>
                          <a:close/>
                        </a:path>
                      </a:pathLst>
                    </a:custGeom>
                    <a:noFill/>
                    <a:ln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332" name="Google Shape;332;p4"/>
                    <p:cNvGrpSpPr/>
                    <p:nvPr/>
                  </p:nvGrpSpPr>
                  <p:grpSpPr>
                    <a:xfrm>
                      <a:off x="-1140441" y="200517"/>
                      <a:ext cx="1185466" cy="2160545"/>
                      <a:chOff x="-1140441" y="200517"/>
                      <a:chExt cx="1185466" cy="2160545"/>
                    </a:xfrm>
                  </p:grpSpPr>
                  <p:sp>
                    <p:nvSpPr>
                      <p:cNvPr id="333" name="Google Shape;333;p4"/>
                      <p:cNvSpPr/>
                      <p:nvPr/>
                    </p:nvSpPr>
                    <p:spPr>
                      <a:xfrm>
                        <a:off x="-1116106" y="200517"/>
                        <a:ext cx="1153582" cy="34564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0479" h="6136" extrusionOk="0">
                            <a:moveTo>
                              <a:pt x="20440" y="0"/>
                            </a:moveTo>
                            <a:lnTo>
                              <a:pt x="3" y="6082"/>
                            </a:lnTo>
                            <a:lnTo>
                              <a:pt x="0" y="6085"/>
                            </a:lnTo>
                            <a:lnTo>
                              <a:pt x="22" y="6136"/>
                            </a:lnTo>
                            <a:lnTo>
                              <a:pt x="16386" y="1259"/>
                            </a:lnTo>
                            <a:cubicBezTo>
                              <a:pt x="16388" y="1259"/>
                              <a:pt x="20479" y="97"/>
                              <a:pt x="20479" y="97"/>
                            </a:cubicBezTo>
                            <a:lnTo>
                              <a:pt x="20440" y="0"/>
                            </a:lnTo>
                            <a:close/>
                          </a:path>
                        </a:pathLst>
                      </a:custGeom>
                      <a:noFill/>
                      <a:ln w="9525" cap="flat" cmpd="sng">
                        <a:solidFill>
                          <a:schemeClr val="accent5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334" name="Google Shape;334;p4"/>
                      <p:cNvSpPr/>
                      <p:nvPr/>
                    </p:nvSpPr>
                    <p:spPr>
                      <a:xfrm>
                        <a:off x="-488578" y="548925"/>
                        <a:ext cx="350204" cy="17749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6217" h="3151" extrusionOk="0">
                            <a:moveTo>
                              <a:pt x="5705" y="62"/>
                            </a:moveTo>
                            <a:lnTo>
                              <a:pt x="6151" y="1356"/>
                            </a:lnTo>
                            <a:lnTo>
                              <a:pt x="5559" y="1540"/>
                            </a:lnTo>
                            <a:lnTo>
                              <a:pt x="5557" y="1540"/>
                            </a:lnTo>
                            <a:lnTo>
                              <a:pt x="5506" y="1559"/>
                            </a:lnTo>
                            <a:lnTo>
                              <a:pt x="5503" y="1559"/>
                            </a:lnTo>
                            <a:lnTo>
                              <a:pt x="3414" y="2214"/>
                            </a:lnTo>
                            <a:lnTo>
                              <a:pt x="3407" y="2214"/>
                            </a:lnTo>
                            <a:cubicBezTo>
                              <a:pt x="3405" y="2214"/>
                              <a:pt x="3400" y="2214"/>
                              <a:pt x="3400" y="2217"/>
                            </a:cubicBezTo>
                            <a:lnTo>
                              <a:pt x="872" y="3008"/>
                            </a:lnTo>
                            <a:cubicBezTo>
                              <a:pt x="869" y="3010"/>
                              <a:pt x="869" y="3010"/>
                              <a:pt x="867" y="3010"/>
                            </a:cubicBezTo>
                            <a:lnTo>
                              <a:pt x="857" y="3017"/>
                            </a:lnTo>
                            <a:cubicBezTo>
                              <a:pt x="855" y="3017"/>
                              <a:pt x="850" y="3020"/>
                              <a:pt x="850" y="3020"/>
                            </a:cubicBezTo>
                            <a:lnTo>
                              <a:pt x="619" y="3090"/>
                            </a:lnTo>
                            <a:lnTo>
                              <a:pt x="69" y="2008"/>
                            </a:lnTo>
                            <a:lnTo>
                              <a:pt x="5705" y="62"/>
                            </a:lnTo>
                            <a:close/>
                            <a:moveTo>
                              <a:pt x="5728" y="0"/>
                            </a:moveTo>
                            <a:cubicBezTo>
                              <a:pt x="5725" y="0"/>
                              <a:pt x="5723" y="1"/>
                              <a:pt x="5722" y="2"/>
                            </a:cubicBezTo>
                            <a:lnTo>
                              <a:pt x="20" y="1964"/>
                            </a:lnTo>
                            <a:cubicBezTo>
                              <a:pt x="13" y="1967"/>
                              <a:pt x="8" y="1974"/>
                              <a:pt x="6" y="1979"/>
                            </a:cubicBezTo>
                            <a:cubicBezTo>
                              <a:pt x="1" y="1989"/>
                              <a:pt x="1" y="1996"/>
                              <a:pt x="6" y="2003"/>
                            </a:cubicBezTo>
                            <a:lnTo>
                              <a:pt x="581" y="3136"/>
                            </a:lnTo>
                            <a:cubicBezTo>
                              <a:pt x="583" y="3144"/>
                              <a:pt x="593" y="3151"/>
                              <a:pt x="605" y="3151"/>
                            </a:cubicBezTo>
                            <a:lnTo>
                              <a:pt x="612" y="3151"/>
                            </a:lnTo>
                            <a:lnTo>
                              <a:pt x="675" y="3131"/>
                            </a:lnTo>
                            <a:lnTo>
                              <a:pt x="729" y="3117"/>
                            </a:lnTo>
                            <a:lnTo>
                              <a:pt x="850" y="3076"/>
                            </a:lnTo>
                            <a:lnTo>
                              <a:pt x="874" y="3068"/>
                            </a:lnTo>
                            <a:lnTo>
                              <a:pt x="898" y="3059"/>
                            </a:lnTo>
                            <a:lnTo>
                              <a:pt x="3392" y="2280"/>
                            </a:lnTo>
                            <a:lnTo>
                              <a:pt x="3446" y="2265"/>
                            </a:lnTo>
                            <a:lnTo>
                              <a:pt x="5542" y="1608"/>
                            </a:lnTo>
                            <a:cubicBezTo>
                              <a:pt x="5544" y="1608"/>
                              <a:pt x="5552" y="1603"/>
                              <a:pt x="5554" y="1603"/>
                            </a:cubicBezTo>
                            <a:lnTo>
                              <a:pt x="6163" y="1416"/>
                            </a:lnTo>
                            <a:lnTo>
                              <a:pt x="6190" y="1406"/>
                            </a:lnTo>
                            <a:cubicBezTo>
                              <a:pt x="6199" y="1404"/>
                              <a:pt x="6207" y="1397"/>
                              <a:pt x="6209" y="1392"/>
                            </a:cubicBezTo>
                            <a:cubicBezTo>
                              <a:pt x="6209" y="1389"/>
                              <a:pt x="6209" y="1389"/>
                              <a:pt x="6212" y="1385"/>
                            </a:cubicBezTo>
                            <a:lnTo>
                              <a:pt x="6216" y="1368"/>
                            </a:lnTo>
                            <a:lnTo>
                              <a:pt x="6216" y="1365"/>
                            </a:lnTo>
                            <a:lnTo>
                              <a:pt x="5755" y="21"/>
                            </a:lnTo>
                            <a:cubicBezTo>
                              <a:pt x="5751" y="11"/>
                              <a:pt x="5746" y="9"/>
                              <a:pt x="5738" y="7"/>
                            </a:cubicBezTo>
                            <a:cubicBezTo>
                              <a:pt x="5735" y="2"/>
                              <a:pt x="5731" y="0"/>
                              <a:pt x="5728" y="0"/>
                            </a:cubicBezTo>
                            <a:close/>
                          </a:path>
                        </a:pathLst>
                      </a:custGeom>
                      <a:noFill/>
                      <a:ln w="9525" cap="flat" cmpd="sng">
                        <a:solidFill>
                          <a:schemeClr val="accent5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335" name="Google Shape;335;p4"/>
                      <p:cNvSpPr/>
                      <p:nvPr/>
                    </p:nvSpPr>
                    <p:spPr>
                      <a:xfrm>
                        <a:off x="-1140441" y="590948"/>
                        <a:ext cx="415377" cy="177011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7374" h="31424" extrusionOk="0">
                            <a:moveTo>
                              <a:pt x="34" y="1"/>
                            </a:moveTo>
                            <a:cubicBezTo>
                              <a:pt x="29" y="3"/>
                              <a:pt x="22" y="3"/>
                              <a:pt x="12" y="5"/>
                            </a:cubicBezTo>
                            <a:cubicBezTo>
                              <a:pt x="5" y="20"/>
                              <a:pt x="0" y="32"/>
                              <a:pt x="10" y="44"/>
                            </a:cubicBezTo>
                            <a:cubicBezTo>
                              <a:pt x="10" y="49"/>
                              <a:pt x="12" y="54"/>
                              <a:pt x="20" y="64"/>
                            </a:cubicBezTo>
                            <a:cubicBezTo>
                              <a:pt x="90" y="297"/>
                              <a:pt x="612" y="2480"/>
                              <a:pt x="1340" y="5598"/>
                            </a:cubicBezTo>
                            <a:cubicBezTo>
                              <a:pt x="2128" y="8977"/>
                              <a:pt x="3166" y="13456"/>
                              <a:pt x="4159" y="17730"/>
                            </a:cubicBezTo>
                            <a:cubicBezTo>
                              <a:pt x="4161" y="17747"/>
                              <a:pt x="4166" y="17764"/>
                              <a:pt x="4168" y="17779"/>
                            </a:cubicBezTo>
                            <a:cubicBezTo>
                              <a:pt x="4171" y="17784"/>
                              <a:pt x="4171" y="17784"/>
                              <a:pt x="4171" y="17786"/>
                            </a:cubicBezTo>
                            <a:cubicBezTo>
                              <a:pt x="4338" y="18504"/>
                              <a:pt x="4501" y="19218"/>
                              <a:pt x="4666" y="19919"/>
                            </a:cubicBezTo>
                            <a:cubicBezTo>
                              <a:pt x="4668" y="19933"/>
                              <a:pt x="4671" y="19950"/>
                              <a:pt x="4673" y="19967"/>
                            </a:cubicBezTo>
                            <a:cubicBezTo>
                              <a:pt x="4673" y="19970"/>
                              <a:pt x="4678" y="19972"/>
                              <a:pt x="4678" y="19975"/>
                            </a:cubicBezTo>
                            <a:cubicBezTo>
                              <a:pt x="5893" y="25237"/>
                              <a:pt x="6946" y="29812"/>
                              <a:pt x="7240" y="31084"/>
                            </a:cubicBezTo>
                            <a:cubicBezTo>
                              <a:pt x="7286" y="31278"/>
                              <a:pt x="7313" y="31397"/>
                              <a:pt x="7320" y="31423"/>
                            </a:cubicBezTo>
                            <a:lnTo>
                              <a:pt x="7373" y="31423"/>
                            </a:lnTo>
                            <a:lnTo>
                              <a:pt x="7373" y="31418"/>
                            </a:lnTo>
                            <a:cubicBezTo>
                              <a:pt x="7356" y="31326"/>
                              <a:pt x="7332" y="31219"/>
                              <a:pt x="7298" y="31103"/>
                            </a:cubicBezTo>
                            <a:cubicBezTo>
                              <a:pt x="7296" y="31086"/>
                              <a:pt x="7288" y="31067"/>
                              <a:pt x="7286" y="31047"/>
                            </a:cubicBezTo>
                            <a:lnTo>
                              <a:pt x="7286" y="31045"/>
                            </a:lnTo>
                            <a:cubicBezTo>
                              <a:pt x="6907" y="29407"/>
                              <a:pt x="5886" y="24980"/>
                              <a:pt x="4726" y="19958"/>
                            </a:cubicBezTo>
                            <a:cubicBezTo>
                              <a:pt x="4726" y="19955"/>
                              <a:pt x="4724" y="19950"/>
                              <a:pt x="4724" y="19948"/>
                            </a:cubicBezTo>
                            <a:cubicBezTo>
                              <a:pt x="4719" y="19931"/>
                              <a:pt x="4717" y="19914"/>
                              <a:pt x="4714" y="19899"/>
                            </a:cubicBezTo>
                            <a:cubicBezTo>
                              <a:pt x="4549" y="19198"/>
                              <a:pt x="4387" y="18487"/>
                              <a:pt x="4219" y="17772"/>
                            </a:cubicBezTo>
                            <a:cubicBezTo>
                              <a:pt x="4219" y="17767"/>
                              <a:pt x="4217" y="17764"/>
                              <a:pt x="4217" y="17762"/>
                            </a:cubicBezTo>
                            <a:cubicBezTo>
                              <a:pt x="4214" y="17743"/>
                              <a:pt x="4210" y="17730"/>
                              <a:pt x="4207" y="17716"/>
                            </a:cubicBezTo>
                            <a:cubicBezTo>
                              <a:pt x="3669" y="15377"/>
                              <a:pt x="3113" y="12983"/>
                              <a:pt x="2591" y="10741"/>
                            </a:cubicBezTo>
                            <a:cubicBezTo>
                              <a:pt x="2589" y="10724"/>
                              <a:pt x="2582" y="10704"/>
                              <a:pt x="2579" y="10687"/>
                            </a:cubicBezTo>
                            <a:cubicBezTo>
                              <a:pt x="2147" y="8839"/>
                              <a:pt x="1742" y="7099"/>
                              <a:pt x="1390" y="5576"/>
                            </a:cubicBezTo>
                            <a:cubicBezTo>
                              <a:pt x="675" y="2526"/>
                              <a:pt x="158" y="367"/>
                              <a:pt x="68" y="52"/>
                            </a:cubicBezTo>
                            <a:cubicBezTo>
                              <a:pt x="59" y="25"/>
                              <a:pt x="56" y="13"/>
                              <a:pt x="54" y="8"/>
                            </a:cubicBezTo>
                            <a:cubicBezTo>
                              <a:pt x="46" y="3"/>
                              <a:pt x="44" y="1"/>
                              <a:pt x="34" y="1"/>
                            </a:cubicBezTo>
                            <a:close/>
                          </a:path>
                        </a:pathLst>
                      </a:custGeom>
                      <a:noFill/>
                      <a:ln w="9525" cap="flat" cmpd="sng">
                        <a:solidFill>
                          <a:schemeClr val="accent5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336" name="Google Shape;336;p4"/>
                      <p:cNvSpPr/>
                      <p:nvPr/>
                    </p:nvSpPr>
                    <p:spPr>
                      <a:xfrm>
                        <a:off x="-1101066" y="231499"/>
                        <a:ext cx="1146090" cy="35020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0346" h="6217" extrusionOk="0">
                            <a:moveTo>
                              <a:pt x="20323" y="1"/>
                            </a:moveTo>
                            <a:lnTo>
                              <a:pt x="0" y="6166"/>
                            </a:lnTo>
                            <a:lnTo>
                              <a:pt x="22" y="6217"/>
                            </a:lnTo>
                            <a:lnTo>
                              <a:pt x="20345" y="76"/>
                            </a:lnTo>
                            <a:lnTo>
                              <a:pt x="20323" y="1"/>
                            </a:lnTo>
                            <a:close/>
                          </a:path>
                        </a:pathLst>
                      </a:custGeom>
                      <a:noFill/>
                      <a:ln w="9525" cap="flat" cmpd="sng">
                        <a:solidFill>
                          <a:schemeClr val="accent5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337" name="Google Shape;337;p4"/>
                      <p:cNvSpPr/>
                      <p:nvPr/>
                    </p:nvSpPr>
                    <p:spPr>
                      <a:xfrm>
                        <a:off x="-878051" y="471583"/>
                        <a:ext cx="23152" cy="364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11" h="647" extrusionOk="0">
                            <a:moveTo>
                              <a:pt x="33" y="1"/>
                            </a:moveTo>
                            <a:cubicBezTo>
                              <a:pt x="28" y="1"/>
                              <a:pt x="24" y="2"/>
                              <a:pt x="20" y="4"/>
                            </a:cubicBezTo>
                            <a:cubicBezTo>
                              <a:pt x="8" y="14"/>
                              <a:pt x="0" y="33"/>
                              <a:pt x="10" y="45"/>
                            </a:cubicBezTo>
                            <a:lnTo>
                              <a:pt x="357" y="632"/>
                            </a:lnTo>
                            <a:cubicBezTo>
                              <a:pt x="362" y="642"/>
                              <a:pt x="372" y="647"/>
                              <a:pt x="379" y="647"/>
                            </a:cubicBezTo>
                            <a:cubicBezTo>
                              <a:pt x="386" y="647"/>
                              <a:pt x="389" y="645"/>
                              <a:pt x="396" y="642"/>
                            </a:cubicBezTo>
                            <a:cubicBezTo>
                              <a:pt x="408" y="632"/>
                              <a:pt x="410" y="615"/>
                              <a:pt x="403" y="603"/>
                            </a:cubicBezTo>
                            <a:lnTo>
                              <a:pt x="59" y="14"/>
                            </a:lnTo>
                            <a:cubicBezTo>
                              <a:pt x="52" y="5"/>
                              <a:pt x="42" y="1"/>
                              <a:pt x="33" y="1"/>
                            </a:cubicBezTo>
                            <a:close/>
                          </a:path>
                        </a:pathLst>
                      </a:custGeom>
                      <a:noFill/>
                      <a:ln w="9525" cap="flat" cmpd="sng">
                        <a:solidFill>
                          <a:schemeClr val="accent5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338" name="Google Shape;338;p4"/>
                      <p:cNvSpPr/>
                      <p:nvPr/>
                    </p:nvSpPr>
                    <p:spPr>
                      <a:xfrm>
                        <a:off x="-617689" y="394127"/>
                        <a:ext cx="16279" cy="3723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89" h="661" extrusionOk="0">
                            <a:moveTo>
                              <a:pt x="33" y="1"/>
                            </a:moveTo>
                            <a:cubicBezTo>
                              <a:pt x="29" y="1"/>
                              <a:pt x="25" y="2"/>
                              <a:pt x="22" y="3"/>
                            </a:cubicBezTo>
                            <a:cubicBezTo>
                              <a:pt x="10" y="8"/>
                              <a:pt x="0" y="25"/>
                              <a:pt x="7" y="40"/>
                            </a:cubicBezTo>
                            <a:lnTo>
                              <a:pt x="235" y="644"/>
                            </a:lnTo>
                            <a:cubicBezTo>
                              <a:pt x="240" y="656"/>
                              <a:pt x="250" y="661"/>
                              <a:pt x="262" y="661"/>
                            </a:cubicBezTo>
                            <a:lnTo>
                              <a:pt x="267" y="661"/>
                            </a:lnTo>
                            <a:cubicBezTo>
                              <a:pt x="279" y="656"/>
                              <a:pt x="289" y="639"/>
                              <a:pt x="284" y="625"/>
                            </a:cubicBezTo>
                            <a:lnTo>
                              <a:pt x="58" y="18"/>
                            </a:lnTo>
                            <a:cubicBezTo>
                              <a:pt x="55" y="9"/>
                              <a:pt x="44" y="1"/>
                              <a:pt x="33" y="1"/>
                            </a:cubicBezTo>
                            <a:close/>
                          </a:path>
                        </a:pathLst>
                      </a:custGeom>
                      <a:noFill/>
                      <a:ln w="9525" cap="flat" cmpd="sng">
                        <a:solidFill>
                          <a:schemeClr val="accent5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339" name="Google Shape;339;p4"/>
                      <p:cNvSpPr/>
                      <p:nvPr/>
                    </p:nvSpPr>
                    <p:spPr>
                      <a:xfrm>
                        <a:off x="-375803" y="323939"/>
                        <a:ext cx="15491" cy="3475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5" h="617" extrusionOk="0">
                            <a:moveTo>
                              <a:pt x="32" y="1"/>
                            </a:moveTo>
                            <a:cubicBezTo>
                              <a:pt x="28" y="1"/>
                              <a:pt x="25" y="1"/>
                              <a:pt x="22" y="2"/>
                            </a:cubicBezTo>
                            <a:cubicBezTo>
                              <a:pt x="10" y="10"/>
                              <a:pt x="0" y="24"/>
                              <a:pt x="8" y="39"/>
                            </a:cubicBezTo>
                            <a:lnTo>
                              <a:pt x="216" y="597"/>
                            </a:lnTo>
                            <a:cubicBezTo>
                              <a:pt x="221" y="609"/>
                              <a:pt x="231" y="616"/>
                              <a:pt x="243" y="616"/>
                            </a:cubicBezTo>
                            <a:cubicBezTo>
                              <a:pt x="248" y="616"/>
                              <a:pt x="250" y="611"/>
                              <a:pt x="253" y="611"/>
                            </a:cubicBezTo>
                            <a:cubicBezTo>
                              <a:pt x="265" y="607"/>
                              <a:pt x="274" y="592"/>
                              <a:pt x="267" y="575"/>
                            </a:cubicBezTo>
                            <a:lnTo>
                              <a:pt x="59" y="17"/>
                            </a:lnTo>
                            <a:cubicBezTo>
                              <a:pt x="55" y="7"/>
                              <a:pt x="43" y="1"/>
                              <a:pt x="32" y="1"/>
                            </a:cubicBezTo>
                            <a:close/>
                          </a:path>
                        </a:pathLst>
                      </a:custGeom>
                      <a:noFill/>
                      <a:ln w="9525" cap="flat" cmpd="sng">
                        <a:solidFill>
                          <a:schemeClr val="accent5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340" name="Google Shape;340;p4"/>
                      <p:cNvSpPr/>
                      <p:nvPr/>
                    </p:nvSpPr>
                    <p:spPr>
                      <a:xfrm>
                        <a:off x="-223034" y="276564"/>
                        <a:ext cx="12505" cy="3661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2" h="650" extrusionOk="0">
                            <a:moveTo>
                              <a:pt x="32" y="0"/>
                            </a:moveTo>
                            <a:cubicBezTo>
                              <a:pt x="29" y="0"/>
                              <a:pt x="26" y="1"/>
                              <a:pt x="23" y="2"/>
                            </a:cubicBezTo>
                            <a:cubicBezTo>
                              <a:pt x="6" y="4"/>
                              <a:pt x="1" y="19"/>
                              <a:pt x="3" y="33"/>
                            </a:cubicBezTo>
                            <a:lnTo>
                              <a:pt x="168" y="628"/>
                            </a:lnTo>
                            <a:cubicBezTo>
                              <a:pt x="171" y="640"/>
                              <a:pt x="183" y="649"/>
                              <a:pt x="195" y="649"/>
                            </a:cubicBezTo>
                            <a:cubicBezTo>
                              <a:pt x="197" y="649"/>
                              <a:pt x="200" y="649"/>
                              <a:pt x="200" y="647"/>
                            </a:cubicBezTo>
                            <a:cubicBezTo>
                              <a:pt x="217" y="644"/>
                              <a:pt x="221" y="628"/>
                              <a:pt x="219" y="613"/>
                            </a:cubicBezTo>
                            <a:lnTo>
                              <a:pt x="54" y="19"/>
                            </a:lnTo>
                            <a:cubicBezTo>
                              <a:pt x="52" y="7"/>
                              <a:pt x="43" y="0"/>
                              <a:pt x="32" y="0"/>
                            </a:cubicBezTo>
                            <a:close/>
                          </a:path>
                        </a:pathLst>
                      </a:custGeom>
                      <a:noFill/>
                      <a:ln w="9525" cap="flat" cmpd="sng">
                        <a:solidFill>
                          <a:schemeClr val="accent5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341" name="Google Shape;341;p4"/>
                      <p:cNvSpPr/>
                      <p:nvPr/>
                    </p:nvSpPr>
                    <p:spPr>
                      <a:xfrm>
                        <a:off x="-992178" y="723552"/>
                        <a:ext cx="470018" cy="77172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8344" h="13700" extrusionOk="0">
                            <a:moveTo>
                              <a:pt x="5276" y="0"/>
                            </a:moveTo>
                            <a:cubicBezTo>
                              <a:pt x="5273" y="0"/>
                              <a:pt x="5269" y="1"/>
                              <a:pt x="5265" y="2"/>
                            </a:cubicBezTo>
                            <a:lnTo>
                              <a:pt x="1" y="1997"/>
                            </a:lnTo>
                            <a:lnTo>
                              <a:pt x="22" y="2050"/>
                            </a:lnTo>
                            <a:lnTo>
                              <a:pt x="5256" y="65"/>
                            </a:lnTo>
                            <a:lnTo>
                              <a:pt x="5505" y="1084"/>
                            </a:lnTo>
                            <a:lnTo>
                              <a:pt x="5518" y="1140"/>
                            </a:lnTo>
                            <a:lnTo>
                              <a:pt x="8281" y="12400"/>
                            </a:lnTo>
                            <a:lnTo>
                              <a:pt x="4933" y="13649"/>
                            </a:lnTo>
                            <a:lnTo>
                              <a:pt x="4955" y="13700"/>
                            </a:lnTo>
                            <a:lnTo>
                              <a:pt x="8322" y="12441"/>
                            </a:lnTo>
                            <a:cubicBezTo>
                              <a:pt x="8339" y="12436"/>
                              <a:pt x="8344" y="12421"/>
                              <a:pt x="8342" y="12409"/>
                            </a:cubicBezTo>
                            <a:lnTo>
                              <a:pt x="5569" y="1094"/>
                            </a:lnTo>
                            <a:lnTo>
                              <a:pt x="5304" y="19"/>
                            </a:lnTo>
                            <a:cubicBezTo>
                              <a:pt x="5302" y="12"/>
                              <a:pt x="5297" y="5"/>
                              <a:pt x="5290" y="2"/>
                            </a:cubicBezTo>
                            <a:cubicBezTo>
                              <a:pt x="5285" y="1"/>
                              <a:pt x="5280" y="0"/>
                              <a:pt x="5276" y="0"/>
                            </a:cubicBezTo>
                            <a:close/>
                          </a:path>
                        </a:pathLst>
                      </a:custGeom>
                      <a:noFill/>
                      <a:ln w="9525" cap="flat" cmpd="sng">
                        <a:solidFill>
                          <a:schemeClr val="accent5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</p:grpSp>
          </p:grp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"/>
          <p:cNvSpPr txBox="1">
            <a:spLocks noGrp="1"/>
          </p:cNvSpPr>
          <p:nvPr>
            <p:ph type="title"/>
          </p:nvPr>
        </p:nvSpPr>
        <p:spPr>
          <a:xfrm>
            <a:off x="729875" y="479550"/>
            <a:ext cx="768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4" name="Google Shape;344;p5"/>
          <p:cNvSpPr txBox="1">
            <a:spLocks noGrp="1"/>
          </p:cNvSpPr>
          <p:nvPr>
            <p:ph type="title" idx="2"/>
          </p:nvPr>
        </p:nvSpPr>
        <p:spPr>
          <a:xfrm>
            <a:off x="1531413" y="2672850"/>
            <a:ext cx="2147700" cy="4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5" name="Google Shape;345;p5"/>
          <p:cNvSpPr txBox="1">
            <a:spLocks noGrp="1"/>
          </p:cNvSpPr>
          <p:nvPr>
            <p:ph type="subTitle" idx="1"/>
          </p:nvPr>
        </p:nvSpPr>
        <p:spPr>
          <a:xfrm>
            <a:off x="1098363" y="2985275"/>
            <a:ext cx="3013800" cy="10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5"/>
          <p:cNvSpPr txBox="1">
            <a:spLocks noGrp="1"/>
          </p:cNvSpPr>
          <p:nvPr>
            <p:ph type="title" idx="3"/>
          </p:nvPr>
        </p:nvSpPr>
        <p:spPr>
          <a:xfrm>
            <a:off x="5464893" y="2672850"/>
            <a:ext cx="21477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7" name="Google Shape;347;p5"/>
          <p:cNvSpPr txBox="1">
            <a:spLocks noGrp="1"/>
          </p:cNvSpPr>
          <p:nvPr>
            <p:ph type="subTitle" idx="4"/>
          </p:nvPr>
        </p:nvSpPr>
        <p:spPr>
          <a:xfrm>
            <a:off x="5031838" y="2985275"/>
            <a:ext cx="3013800" cy="10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48" name="Google Shape;348;p5"/>
          <p:cNvGrpSpPr/>
          <p:nvPr/>
        </p:nvGrpSpPr>
        <p:grpSpPr>
          <a:xfrm flipH="1">
            <a:off x="-555450" y="2361410"/>
            <a:ext cx="1249883" cy="2824475"/>
            <a:chOff x="8262525" y="2173550"/>
            <a:chExt cx="1331930" cy="3009884"/>
          </a:xfrm>
        </p:grpSpPr>
        <p:sp>
          <p:nvSpPr>
            <p:cNvPr id="349" name="Google Shape;349;p5"/>
            <p:cNvSpPr/>
            <p:nvPr/>
          </p:nvSpPr>
          <p:spPr>
            <a:xfrm>
              <a:off x="8282725" y="2547356"/>
              <a:ext cx="793901" cy="383785"/>
            </a:xfrm>
            <a:custGeom>
              <a:avLst/>
              <a:gdLst/>
              <a:ahLst/>
              <a:cxnLst/>
              <a:rect l="l" t="t" r="r" b="b"/>
              <a:pathLst>
                <a:path w="17608" h="8512" extrusionOk="0">
                  <a:moveTo>
                    <a:pt x="4348" y="1"/>
                  </a:moveTo>
                  <a:lnTo>
                    <a:pt x="1" y="3417"/>
                  </a:lnTo>
                  <a:lnTo>
                    <a:pt x="673" y="6614"/>
                  </a:lnTo>
                  <a:lnTo>
                    <a:pt x="5775" y="4686"/>
                  </a:lnTo>
                  <a:lnTo>
                    <a:pt x="17607" y="8511"/>
                  </a:lnTo>
                  <a:lnTo>
                    <a:pt x="13648" y="4023"/>
                  </a:lnTo>
                  <a:lnTo>
                    <a:pt x="4348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5"/>
            <p:cNvSpPr/>
            <p:nvPr/>
          </p:nvSpPr>
          <p:spPr>
            <a:xfrm>
              <a:off x="8367761" y="2173550"/>
              <a:ext cx="178546" cy="403759"/>
            </a:xfrm>
            <a:custGeom>
              <a:avLst/>
              <a:gdLst/>
              <a:ahLst/>
              <a:cxnLst/>
              <a:rect l="l" t="t" r="r" b="b"/>
              <a:pathLst>
                <a:path w="3960" h="8955" extrusionOk="0">
                  <a:moveTo>
                    <a:pt x="956" y="0"/>
                  </a:moveTo>
                  <a:lnTo>
                    <a:pt x="1" y="400"/>
                  </a:lnTo>
                  <a:lnTo>
                    <a:pt x="1912" y="8787"/>
                  </a:lnTo>
                  <a:lnTo>
                    <a:pt x="2499" y="8326"/>
                  </a:lnTo>
                  <a:lnTo>
                    <a:pt x="3960" y="8955"/>
                  </a:lnTo>
                  <a:lnTo>
                    <a:pt x="1650" y="723"/>
                  </a:lnTo>
                  <a:lnTo>
                    <a:pt x="956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5"/>
            <p:cNvSpPr/>
            <p:nvPr/>
          </p:nvSpPr>
          <p:spPr>
            <a:xfrm>
              <a:off x="8411271" y="2641117"/>
              <a:ext cx="70697" cy="164344"/>
            </a:xfrm>
            <a:custGeom>
              <a:avLst/>
              <a:gdLst/>
              <a:ahLst/>
              <a:cxnLst/>
              <a:rect l="l" t="t" r="r" b="b"/>
              <a:pathLst>
                <a:path w="1568" h="3645" extrusionOk="0">
                  <a:moveTo>
                    <a:pt x="1012" y="0"/>
                  </a:moveTo>
                  <a:lnTo>
                    <a:pt x="1" y="850"/>
                  </a:lnTo>
                  <a:lnTo>
                    <a:pt x="459" y="3644"/>
                  </a:lnTo>
                  <a:lnTo>
                    <a:pt x="1568" y="3227"/>
                  </a:lnTo>
                  <a:lnTo>
                    <a:pt x="101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5"/>
            <p:cNvSpPr/>
            <p:nvPr/>
          </p:nvSpPr>
          <p:spPr>
            <a:xfrm>
              <a:off x="8323304" y="2697433"/>
              <a:ext cx="66008" cy="142476"/>
            </a:xfrm>
            <a:custGeom>
              <a:avLst/>
              <a:gdLst/>
              <a:ahLst/>
              <a:cxnLst/>
              <a:rect l="l" t="t" r="r" b="b"/>
              <a:pathLst>
                <a:path w="1464" h="3160" extrusionOk="0">
                  <a:moveTo>
                    <a:pt x="950" y="1"/>
                  </a:moveTo>
                  <a:lnTo>
                    <a:pt x="1" y="702"/>
                  </a:lnTo>
                  <a:lnTo>
                    <a:pt x="392" y="3160"/>
                  </a:lnTo>
                  <a:lnTo>
                    <a:pt x="1464" y="2757"/>
                  </a:lnTo>
                  <a:lnTo>
                    <a:pt x="95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5"/>
            <p:cNvSpPr/>
            <p:nvPr/>
          </p:nvSpPr>
          <p:spPr>
            <a:xfrm>
              <a:off x="8262525" y="2763397"/>
              <a:ext cx="1331930" cy="2417366"/>
            </a:xfrm>
            <a:custGeom>
              <a:avLst/>
              <a:gdLst/>
              <a:ahLst/>
              <a:cxnLst/>
              <a:rect l="l" t="t" r="r" b="b"/>
              <a:pathLst>
                <a:path w="29541" h="53615" extrusionOk="0">
                  <a:moveTo>
                    <a:pt x="6223" y="1"/>
                  </a:moveTo>
                  <a:lnTo>
                    <a:pt x="0" y="2357"/>
                  </a:lnTo>
                  <a:lnTo>
                    <a:pt x="1174" y="9659"/>
                  </a:lnTo>
                  <a:lnTo>
                    <a:pt x="3122" y="21770"/>
                  </a:lnTo>
                  <a:lnTo>
                    <a:pt x="8237" y="53615"/>
                  </a:lnTo>
                  <a:lnTo>
                    <a:pt x="29540" y="53615"/>
                  </a:lnTo>
                  <a:lnTo>
                    <a:pt x="25183" y="32794"/>
                  </a:lnTo>
                  <a:lnTo>
                    <a:pt x="25183" y="32792"/>
                  </a:lnTo>
                  <a:lnTo>
                    <a:pt x="25113" y="32457"/>
                  </a:lnTo>
                  <a:lnTo>
                    <a:pt x="19193" y="4193"/>
                  </a:lnTo>
                  <a:lnTo>
                    <a:pt x="6223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5"/>
            <p:cNvSpPr/>
            <p:nvPr/>
          </p:nvSpPr>
          <p:spPr>
            <a:xfrm>
              <a:off x="8306486" y="2839867"/>
              <a:ext cx="578924" cy="2311185"/>
            </a:xfrm>
            <a:custGeom>
              <a:avLst/>
              <a:gdLst/>
              <a:ahLst/>
              <a:cxnLst/>
              <a:rect l="l" t="t" r="r" b="b"/>
              <a:pathLst>
                <a:path w="12840" h="51260" extrusionOk="0">
                  <a:moveTo>
                    <a:pt x="12839" y="51259"/>
                  </a:moveTo>
                  <a:lnTo>
                    <a:pt x="7769" y="51259"/>
                  </a:lnTo>
                  <a:lnTo>
                    <a:pt x="5527" y="35021"/>
                  </a:lnTo>
                  <a:lnTo>
                    <a:pt x="5503" y="34873"/>
                  </a:lnTo>
                  <a:lnTo>
                    <a:pt x="4957" y="31588"/>
                  </a:lnTo>
                  <a:lnTo>
                    <a:pt x="4933" y="31440"/>
                  </a:lnTo>
                  <a:lnTo>
                    <a:pt x="4933" y="31440"/>
                  </a:lnTo>
                  <a:lnTo>
                    <a:pt x="4387" y="28155"/>
                  </a:lnTo>
                  <a:lnTo>
                    <a:pt x="4362" y="28007"/>
                  </a:lnTo>
                  <a:lnTo>
                    <a:pt x="3817" y="24723"/>
                  </a:lnTo>
                  <a:lnTo>
                    <a:pt x="3792" y="24575"/>
                  </a:lnTo>
                  <a:lnTo>
                    <a:pt x="3249" y="21290"/>
                  </a:lnTo>
                  <a:lnTo>
                    <a:pt x="3222" y="21139"/>
                  </a:lnTo>
                  <a:lnTo>
                    <a:pt x="2679" y="17857"/>
                  </a:lnTo>
                  <a:lnTo>
                    <a:pt x="2652" y="17706"/>
                  </a:lnTo>
                  <a:lnTo>
                    <a:pt x="2109" y="14424"/>
                  </a:lnTo>
                  <a:lnTo>
                    <a:pt x="2082" y="14273"/>
                  </a:lnTo>
                  <a:lnTo>
                    <a:pt x="1538" y="10991"/>
                  </a:lnTo>
                  <a:lnTo>
                    <a:pt x="1512" y="10840"/>
                  </a:lnTo>
                  <a:lnTo>
                    <a:pt x="968" y="7558"/>
                  </a:lnTo>
                  <a:lnTo>
                    <a:pt x="944" y="7408"/>
                  </a:lnTo>
                  <a:lnTo>
                    <a:pt x="398" y="4123"/>
                  </a:lnTo>
                  <a:lnTo>
                    <a:pt x="374" y="3975"/>
                  </a:lnTo>
                  <a:lnTo>
                    <a:pt x="0" y="1728"/>
                  </a:lnTo>
                  <a:lnTo>
                    <a:pt x="4821" y="1"/>
                  </a:lnTo>
                  <a:lnTo>
                    <a:pt x="5168" y="2233"/>
                  </a:lnTo>
                  <a:lnTo>
                    <a:pt x="5192" y="2386"/>
                  </a:lnTo>
                  <a:lnTo>
                    <a:pt x="5709" y="5678"/>
                  </a:lnTo>
                  <a:lnTo>
                    <a:pt x="5733" y="5831"/>
                  </a:lnTo>
                  <a:lnTo>
                    <a:pt x="6248" y="9123"/>
                  </a:lnTo>
                  <a:lnTo>
                    <a:pt x="6269" y="9276"/>
                  </a:lnTo>
                  <a:lnTo>
                    <a:pt x="6786" y="12568"/>
                  </a:lnTo>
                  <a:lnTo>
                    <a:pt x="6810" y="12721"/>
                  </a:lnTo>
                  <a:lnTo>
                    <a:pt x="6810" y="12721"/>
                  </a:lnTo>
                  <a:lnTo>
                    <a:pt x="7325" y="16013"/>
                  </a:lnTo>
                  <a:lnTo>
                    <a:pt x="7349" y="16163"/>
                  </a:lnTo>
                  <a:lnTo>
                    <a:pt x="7866" y="19455"/>
                  </a:lnTo>
                  <a:lnTo>
                    <a:pt x="7885" y="19608"/>
                  </a:lnTo>
                  <a:lnTo>
                    <a:pt x="8402" y="22901"/>
                  </a:lnTo>
                  <a:lnTo>
                    <a:pt x="8426" y="23053"/>
                  </a:lnTo>
                  <a:lnTo>
                    <a:pt x="8940" y="26346"/>
                  </a:lnTo>
                  <a:lnTo>
                    <a:pt x="8940" y="26346"/>
                  </a:lnTo>
                  <a:lnTo>
                    <a:pt x="8965" y="26498"/>
                  </a:lnTo>
                  <a:lnTo>
                    <a:pt x="9482" y="29791"/>
                  </a:lnTo>
                  <a:lnTo>
                    <a:pt x="9482" y="29791"/>
                  </a:lnTo>
                  <a:lnTo>
                    <a:pt x="9503" y="29943"/>
                  </a:lnTo>
                  <a:lnTo>
                    <a:pt x="10018" y="33236"/>
                  </a:lnTo>
                  <a:lnTo>
                    <a:pt x="10042" y="33384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8323304" y="2940505"/>
              <a:ext cx="217322" cy="85260"/>
            </a:xfrm>
            <a:custGeom>
              <a:avLst/>
              <a:gdLst/>
              <a:ahLst/>
              <a:cxnLst/>
              <a:rect l="l" t="t" r="r" b="b"/>
              <a:pathLst>
                <a:path w="4820" h="1891" extrusionOk="0">
                  <a:moveTo>
                    <a:pt x="4795" y="1"/>
                  </a:moveTo>
                  <a:lnTo>
                    <a:pt x="1" y="1743"/>
                  </a:lnTo>
                  <a:lnTo>
                    <a:pt x="25" y="1891"/>
                  </a:lnTo>
                  <a:lnTo>
                    <a:pt x="4819" y="154"/>
                  </a:lnTo>
                  <a:lnTo>
                    <a:pt x="47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8349049" y="3095834"/>
              <a:ext cx="215969" cy="84810"/>
            </a:xfrm>
            <a:custGeom>
              <a:avLst/>
              <a:gdLst/>
              <a:ahLst/>
              <a:cxnLst/>
              <a:rect l="l" t="t" r="r" b="b"/>
              <a:pathLst>
                <a:path w="4790" h="1881" extrusionOk="0">
                  <a:moveTo>
                    <a:pt x="4765" y="1"/>
                  </a:moveTo>
                  <a:lnTo>
                    <a:pt x="0" y="1731"/>
                  </a:lnTo>
                  <a:lnTo>
                    <a:pt x="24" y="1881"/>
                  </a:lnTo>
                  <a:lnTo>
                    <a:pt x="4789" y="154"/>
                  </a:lnTo>
                  <a:lnTo>
                    <a:pt x="47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5"/>
            <p:cNvSpPr/>
            <p:nvPr/>
          </p:nvSpPr>
          <p:spPr>
            <a:xfrm>
              <a:off x="8374614" y="3251164"/>
              <a:ext cx="214571" cy="84269"/>
            </a:xfrm>
            <a:custGeom>
              <a:avLst/>
              <a:gdLst/>
              <a:ahLst/>
              <a:cxnLst/>
              <a:rect l="l" t="t" r="r" b="b"/>
              <a:pathLst>
                <a:path w="4759" h="1869" extrusionOk="0">
                  <a:moveTo>
                    <a:pt x="4737" y="1"/>
                  </a:moveTo>
                  <a:lnTo>
                    <a:pt x="1" y="1718"/>
                  </a:lnTo>
                  <a:lnTo>
                    <a:pt x="27" y="1869"/>
                  </a:lnTo>
                  <a:lnTo>
                    <a:pt x="4758" y="154"/>
                  </a:lnTo>
                  <a:lnTo>
                    <a:pt x="47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5"/>
            <p:cNvSpPr/>
            <p:nvPr/>
          </p:nvSpPr>
          <p:spPr>
            <a:xfrm>
              <a:off x="8400314" y="3406494"/>
              <a:ext cx="213264" cy="83727"/>
            </a:xfrm>
            <a:custGeom>
              <a:avLst/>
              <a:gdLst/>
              <a:ahLst/>
              <a:cxnLst/>
              <a:rect l="l" t="t" r="r" b="b"/>
              <a:pathLst>
                <a:path w="4730" h="1857" extrusionOk="0">
                  <a:moveTo>
                    <a:pt x="4705" y="1"/>
                  </a:moveTo>
                  <a:lnTo>
                    <a:pt x="1" y="1706"/>
                  </a:lnTo>
                  <a:lnTo>
                    <a:pt x="28" y="1857"/>
                  </a:lnTo>
                  <a:lnTo>
                    <a:pt x="4729" y="154"/>
                  </a:lnTo>
                  <a:lnTo>
                    <a:pt x="47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8426060" y="3561824"/>
              <a:ext cx="211776" cy="83186"/>
            </a:xfrm>
            <a:custGeom>
              <a:avLst/>
              <a:gdLst/>
              <a:ahLst/>
              <a:cxnLst/>
              <a:rect l="l" t="t" r="r" b="b"/>
              <a:pathLst>
                <a:path w="4697" h="1845" extrusionOk="0">
                  <a:moveTo>
                    <a:pt x="4673" y="1"/>
                  </a:moveTo>
                  <a:lnTo>
                    <a:pt x="0" y="1694"/>
                  </a:lnTo>
                  <a:lnTo>
                    <a:pt x="27" y="1845"/>
                  </a:lnTo>
                  <a:lnTo>
                    <a:pt x="4697" y="151"/>
                  </a:lnTo>
                  <a:lnTo>
                    <a:pt x="46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8451760" y="3717063"/>
              <a:ext cx="210288" cy="82736"/>
            </a:xfrm>
            <a:custGeom>
              <a:avLst/>
              <a:gdLst/>
              <a:ahLst/>
              <a:cxnLst/>
              <a:rect l="l" t="t" r="r" b="b"/>
              <a:pathLst>
                <a:path w="4664" h="1835" extrusionOk="0">
                  <a:moveTo>
                    <a:pt x="4644" y="0"/>
                  </a:moveTo>
                  <a:lnTo>
                    <a:pt x="0" y="1684"/>
                  </a:lnTo>
                  <a:lnTo>
                    <a:pt x="27" y="1835"/>
                  </a:lnTo>
                  <a:lnTo>
                    <a:pt x="4663" y="153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5"/>
            <p:cNvSpPr/>
            <p:nvPr/>
          </p:nvSpPr>
          <p:spPr>
            <a:xfrm>
              <a:off x="8477460" y="3872393"/>
              <a:ext cx="208981" cy="82195"/>
            </a:xfrm>
            <a:custGeom>
              <a:avLst/>
              <a:gdLst/>
              <a:ahLst/>
              <a:cxnLst/>
              <a:rect l="l" t="t" r="r" b="b"/>
              <a:pathLst>
                <a:path w="4635" h="1823" extrusionOk="0">
                  <a:moveTo>
                    <a:pt x="4610" y="1"/>
                  </a:moveTo>
                  <a:lnTo>
                    <a:pt x="0" y="1675"/>
                  </a:lnTo>
                  <a:lnTo>
                    <a:pt x="25" y="1823"/>
                  </a:lnTo>
                  <a:lnTo>
                    <a:pt x="4634" y="153"/>
                  </a:lnTo>
                  <a:lnTo>
                    <a:pt x="46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8503161" y="4027723"/>
              <a:ext cx="207538" cy="81653"/>
            </a:xfrm>
            <a:custGeom>
              <a:avLst/>
              <a:gdLst/>
              <a:ahLst/>
              <a:cxnLst/>
              <a:rect l="l" t="t" r="r" b="b"/>
              <a:pathLst>
                <a:path w="4603" h="1811" extrusionOk="0">
                  <a:moveTo>
                    <a:pt x="4578" y="1"/>
                  </a:moveTo>
                  <a:lnTo>
                    <a:pt x="0" y="1662"/>
                  </a:lnTo>
                  <a:lnTo>
                    <a:pt x="25" y="1810"/>
                  </a:lnTo>
                  <a:lnTo>
                    <a:pt x="4603" y="153"/>
                  </a:lnTo>
                  <a:lnTo>
                    <a:pt x="457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8528861" y="4183052"/>
              <a:ext cx="206140" cy="81112"/>
            </a:xfrm>
            <a:custGeom>
              <a:avLst/>
              <a:gdLst/>
              <a:ahLst/>
              <a:cxnLst/>
              <a:rect l="l" t="t" r="r" b="b"/>
              <a:pathLst>
                <a:path w="4572" h="1799" extrusionOk="0">
                  <a:moveTo>
                    <a:pt x="4550" y="1"/>
                  </a:moveTo>
                  <a:lnTo>
                    <a:pt x="1" y="1650"/>
                  </a:lnTo>
                  <a:lnTo>
                    <a:pt x="25" y="1798"/>
                  </a:lnTo>
                  <a:lnTo>
                    <a:pt x="4571" y="153"/>
                  </a:lnTo>
                  <a:lnTo>
                    <a:pt x="45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8554561" y="4338382"/>
              <a:ext cx="204697" cy="80571"/>
            </a:xfrm>
            <a:custGeom>
              <a:avLst/>
              <a:gdLst/>
              <a:ahLst/>
              <a:cxnLst/>
              <a:rect l="l" t="t" r="r" b="b"/>
              <a:pathLst>
                <a:path w="4540" h="1787" extrusionOk="0">
                  <a:moveTo>
                    <a:pt x="4516" y="1"/>
                  </a:moveTo>
                  <a:lnTo>
                    <a:pt x="1" y="1638"/>
                  </a:lnTo>
                  <a:lnTo>
                    <a:pt x="25" y="1786"/>
                  </a:lnTo>
                  <a:lnTo>
                    <a:pt x="4540" y="149"/>
                  </a:lnTo>
                  <a:lnTo>
                    <a:pt x="45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8581028" y="4506427"/>
              <a:ext cx="204742" cy="80752"/>
            </a:xfrm>
            <a:custGeom>
              <a:avLst/>
              <a:gdLst/>
              <a:ahLst/>
              <a:cxnLst/>
              <a:rect l="l" t="t" r="r" b="b"/>
              <a:pathLst>
                <a:path w="4541" h="1791" extrusionOk="0">
                  <a:moveTo>
                    <a:pt x="4518" y="0"/>
                  </a:moveTo>
                  <a:lnTo>
                    <a:pt x="1" y="1638"/>
                  </a:lnTo>
                  <a:lnTo>
                    <a:pt x="25" y="1791"/>
                  </a:lnTo>
                  <a:lnTo>
                    <a:pt x="4540" y="153"/>
                  </a:lnTo>
                  <a:lnTo>
                    <a:pt x="45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8602355" y="4673029"/>
              <a:ext cx="204833" cy="80526"/>
            </a:xfrm>
            <a:custGeom>
              <a:avLst/>
              <a:gdLst/>
              <a:ahLst/>
              <a:cxnLst/>
              <a:rect l="l" t="t" r="r" b="b"/>
              <a:pathLst>
                <a:path w="4543" h="1786" extrusionOk="0">
                  <a:moveTo>
                    <a:pt x="4518" y="0"/>
                  </a:moveTo>
                  <a:lnTo>
                    <a:pt x="1" y="1638"/>
                  </a:lnTo>
                  <a:lnTo>
                    <a:pt x="25" y="1786"/>
                  </a:lnTo>
                  <a:lnTo>
                    <a:pt x="4543" y="148"/>
                  </a:lnTo>
                  <a:lnTo>
                    <a:pt x="45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5"/>
            <p:cNvSpPr/>
            <p:nvPr/>
          </p:nvSpPr>
          <p:spPr>
            <a:xfrm>
              <a:off x="8626206" y="4836745"/>
              <a:ext cx="204833" cy="80662"/>
            </a:xfrm>
            <a:custGeom>
              <a:avLst/>
              <a:gdLst/>
              <a:ahLst/>
              <a:cxnLst/>
              <a:rect l="l" t="t" r="r" b="b"/>
              <a:pathLst>
                <a:path w="4543" h="1789" extrusionOk="0">
                  <a:moveTo>
                    <a:pt x="4518" y="1"/>
                  </a:moveTo>
                  <a:lnTo>
                    <a:pt x="1" y="1638"/>
                  </a:lnTo>
                  <a:lnTo>
                    <a:pt x="25" y="1789"/>
                  </a:lnTo>
                  <a:lnTo>
                    <a:pt x="4542" y="154"/>
                  </a:lnTo>
                  <a:lnTo>
                    <a:pt x="45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5"/>
            <p:cNvSpPr/>
            <p:nvPr/>
          </p:nvSpPr>
          <p:spPr>
            <a:xfrm>
              <a:off x="8650960" y="5005781"/>
              <a:ext cx="204923" cy="80662"/>
            </a:xfrm>
            <a:custGeom>
              <a:avLst/>
              <a:gdLst/>
              <a:ahLst/>
              <a:cxnLst/>
              <a:rect l="l" t="t" r="r" b="b"/>
              <a:pathLst>
                <a:path w="4545" h="1789" extrusionOk="0">
                  <a:moveTo>
                    <a:pt x="4520" y="0"/>
                  </a:moveTo>
                  <a:lnTo>
                    <a:pt x="0" y="1638"/>
                  </a:lnTo>
                  <a:lnTo>
                    <a:pt x="24" y="1788"/>
                  </a:lnTo>
                  <a:lnTo>
                    <a:pt x="4544" y="151"/>
                  </a:lnTo>
                  <a:lnTo>
                    <a:pt x="45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8280109" y="2556982"/>
              <a:ext cx="238287" cy="296586"/>
            </a:xfrm>
            <a:custGeom>
              <a:avLst/>
              <a:gdLst/>
              <a:ahLst/>
              <a:cxnLst/>
              <a:rect l="l" t="t" r="r" b="b"/>
              <a:pathLst>
                <a:path w="5285" h="6578" extrusionOk="0">
                  <a:moveTo>
                    <a:pt x="4410" y="1"/>
                  </a:moveTo>
                  <a:cubicBezTo>
                    <a:pt x="4398" y="1"/>
                    <a:pt x="4385" y="5"/>
                    <a:pt x="4375" y="13"/>
                  </a:cubicBezTo>
                  <a:lnTo>
                    <a:pt x="25" y="3456"/>
                  </a:lnTo>
                  <a:cubicBezTo>
                    <a:pt x="8" y="3468"/>
                    <a:pt x="1" y="3490"/>
                    <a:pt x="3" y="3509"/>
                  </a:cubicBezTo>
                  <a:lnTo>
                    <a:pt x="641" y="6534"/>
                  </a:lnTo>
                  <a:cubicBezTo>
                    <a:pt x="646" y="6561"/>
                    <a:pt x="668" y="6578"/>
                    <a:pt x="695" y="6578"/>
                  </a:cubicBezTo>
                  <a:lnTo>
                    <a:pt x="707" y="6578"/>
                  </a:lnTo>
                  <a:cubicBezTo>
                    <a:pt x="738" y="6573"/>
                    <a:pt x="755" y="6542"/>
                    <a:pt x="750" y="6512"/>
                  </a:cubicBezTo>
                  <a:lnTo>
                    <a:pt x="122" y="3524"/>
                  </a:lnTo>
                  <a:lnTo>
                    <a:pt x="4375" y="159"/>
                  </a:lnTo>
                  <a:lnTo>
                    <a:pt x="5168" y="3305"/>
                  </a:lnTo>
                  <a:cubicBezTo>
                    <a:pt x="5177" y="3333"/>
                    <a:pt x="5200" y="3347"/>
                    <a:pt x="5227" y="3347"/>
                  </a:cubicBezTo>
                  <a:cubicBezTo>
                    <a:pt x="5231" y="3347"/>
                    <a:pt x="5235" y="3347"/>
                    <a:pt x="5239" y="3346"/>
                  </a:cubicBezTo>
                  <a:cubicBezTo>
                    <a:pt x="5265" y="3337"/>
                    <a:pt x="5285" y="3305"/>
                    <a:pt x="5277" y="3276"/>
                  </a:cubicBezTo>
                  <a:lnTo>
                    <a:pt x="4462" y="45"/>
                  </a:lnTo>
                  <a:cubicBezTo>
                    <a:pt x="4455" y="25"/>
                    <a:pt x="4443" y="11"/>
                    <a:pt x="4426" y="3"/>
                  </a:cubicBezTo>
                  <a:cubicBezTo>
                    <a:pt x="4421" y="2"/>
                    <a:pt x="4416" y="1"/>
                    <a:pt x="44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5"/>
            <p:cNvSpPr/>
            <p:nvPr/>
          </p:nvSpPr>
          <p:spPr>
            <a:xfrm>
              <a:off x="8639913" y="2901909"/>
              <a:ext cx="909776" cy="2279083"/>
            </a:xfrm>
            <a:custGeom>
              <a:avLst/>
              <a:gdLst/>
              <a:ahLst/>
              <a:cxnLst/>
              <a:rect l="l" t="t" r="r" b="b"/>
              <a:pathLst>
                <a:path w="20178" h="50548" extrusionOk="0">
                  <a:moveTo>
                    <a:pt x="2424" y="4200"/>
                  </a:moveTo>
                  <a:lnTo>
                    <a:pt x="2424" y="4200"/>
                  </a:lnTo>
                  <a:cubicBezTo>
                    <a:pt x="3110" y="4421"/>
                    <a:pt x="3911" y="4678"/>
                    <a:pt x="4850" y="4979"/>
                  </a:cubicBezTo>
                  <a:cubicBezTo>
                    <a:pt x="5088" y="5054"/>
                    <a:pt x="5328" y="5134"/>
                    <a:pt x="5568" y="5209"/>
                  </a:cubicBezTo>
                  <a:lnTo>
                    <a:pt x="6102" y="8317"/>
                  </a:lnTo>
                  <a:cubicBezTo>
                    <a:pt x="4961" y="7951"/>
                    <a:pt x="3867" y="7599"/>
                    <a:pt x="2914" y="7293"/>
                  </a:cubicBezTo>
                  <a:lnTo>
                    <a:pt x="2424" y="4200"/>
                  </a:lnTo>
                  <a:close/>
                  <a:moveTo>
                    <a:pt x="5728" y="5265"/>
                  </a:moveTo>
                  <a:lnTo>
                    <a:pt x="5728" y="5265"/>
                  </a:lnTo>
                  <a:cubicBezTo>
                    <a:pt x="6725" y="5583"/>
                    <a:pt x="7696" y="5891"/>
                    <a:pt x="8542" y="6165"/>
                  </a:cubicBezTo>
                  <a:lnTo>
                    <a:pt x="9112" y="9285"/>
                  </a:lnTo>
                  <a:cubicBezTo>
                    <a:pt x="8174" y="8984"/>
                    <a:pt x="7206" y="8676"/>
                    <a:pt x="6262" y="8373"/>
                  </a:cubicBezTo>
                  <a:lnTo>
                    <a:pt x="5728" y="5265"/>
                  </a:lnTo>
                  <a:close/>
                  <a:moveTo>
                    <a:pt x="2940" y="7460"/>
                  </a:moveTo>
                  <a:cubicBezTo>
                    <a:pt x="3775" y="7730"/>
                    <a:pt x="4821" y="8067"/>
                    <a:pt x="6131" y="8484"/>
                  </a:cubicBezTo>
                  <a:lnTo>
                    <a:pt x="6798" y="12361"/>
                  </a:lnTo>
                  <a:cubicBezTo>
                    <a:pt x="5641" y="11988"/>
                    <a:pt x="4525" y="11629"/>
                    <a:pt x="3557" y="11318"/>
                  </a:cubicBezTo>
                  <a:lnTo>
                    <a:pt x="2940" y="7460"/>
                  </a:lnTo>
                  <a:close/>
                  <a:moveTo>
                    <a:pt x="6293" y="8535"/>
                  </a:moveTo>
                  <a:lnTo>
                    <a:pt x="6293" y="8535"/>
                  </a:lnTo>
                  <a:cubicBezTo>
                    <a:pt x="7278" y="8851"/>
                    <a:pt x="8258" y="9166"/>
                    <a:pt x="9146" y="9452"/>
                  </a:cubicBezTo>
                  <a:lnTo>
                    <a:pt x="9855" y="13344"/>
                  </a:lnTo>
                  <a:cubicBezTo>
                    <a:pt x="8904" y="13036"/>
                    <a:pt x="7919" y="12720"/>
                    <a:pt x="6956" y="12412"/>
                  </a:cubicBezTo>
                  <a:lnTo>
                    <a:pt x="6293" y="8535"/>
                  </a:lnTo>
                  <a:close/>
                  <a:moveTo>
                    <a:pt x="3581" y="11483"/>
                  </a:moveTo>
                  <a:cubicBezTo>
                    <a:pt x="4428" y="11757"/>
                    <a:pt x="5488" y="12099"/>
                    <a:pt x="6822" y="12526"/>
                  </a:cubicBezTo>
                  <a:lnTo>
                    <a:pt x="7506" y="16512"/>
                  </a:lnTo>
                  <a:cubicBezTo>
                    <a:pt x="6318" y="16129"/>
                    <a:pt x="5182" y="15763"/>
                    <a:pt x="4209" y="15450"/>
                  </a:cubicBezTo>
                  <a:lnTo>
                    <a:pt x="3581" y="11483"/>
                  </a:lnTo>
                  <a:close/>
                  <a:moveTo>
                    <a:pt x="6987" y="12580"/>
                  </a:moveTo>
                  <a:cubicBezTo>
                    <a:pt x="7989" y="12900"/>
                    <a:pt x="8991" y="13222"/>
                    <a:pt x="9889" y="13509"/>
                  </a:cubicBezTo>
                  <a:lnTo>
                    <a:pt x="10619" y="17509"/>
                  </a:lnTo>
                  <a:cubicBezTo>
                    <a:pt x="9649" y="17196"/>
                    <a:pt x="8642" y="16876"/>
                    <a:pt x="7669" y="16563"/>
                  </a:cubicBezTo>
                  <a:lnTo>
                    <a:pt x="6987" y="12580"/>
                  </a:lnTo>
                  <a:close/>
                  <a:moveTo>
                    <a:pt x="4238" y="15619"/>
                  </a:moveTo>
                  <a:cubicBezTo>
                    <a:pt x="5085" y="15894"/>
                    <a:pt x="6162" y="16238"/>
                    <a:pt x="7536" y="16682"/>
                  </a:cubicBezTo>
                  <a:lnTo>
                    <a:pt x="8273" y="20964"/>
                  </a:lnTo>
                  <a:cubicBezTo>
                    <a:pt x="7072" y="20578"/>
                    <a:pt x="5917" y="20205"/>
                    <a:pt x="4915" y="19884"/>
                  </a:cubicBezTo>
                  <a:lnTo>
                    <a:pt x="4238" y="15619"/>
                  </a:lnTo>
                  <a:close/>
                  <a:moveTo>
                    <a:pt x="7703" y="16731"/>
                  </a:moveTo>
                  <a:cubicBezTo>
                    <a:pt x="8719" y="17058"/>
                    <a:pt x="9731" y="17383"/>
                    <a:pt x="10651" y="17674"/>
                  </a:cubicBezTo>
                  <a:lnTo>
                    <a:pt x="11437" y="21976"/>
                  </a:lnTo>
                  <a:cubicBezTo>
                    <a:pt x="10452" y="21665"/>
                    <a:pt x="9428" y="21333"/>
                    <a:pt x="8433" y="21015"/>
                  </a:cubicBezTo>
                  <a:lnTo>
                    <a:pt x="7700" y="16731"/>
                  </a:lnTo>
                  <a:close/>
                  <a:moveTo>
                    <a:pt x="4942" y="20047"/>
                  </a:moveTo>
                  <a:cubicBezTo>
                    <a:pt x="5796" y="20324"/>
                    <a:pt x="6868" y="20671"/>
                    <a:pt x="8222" y="21102"/>
                  </a:cubicBezTo>
                  <a:cubicBezTo>
                    <a:pt x="8246" y="21110"/>
                    <a:pt x="8273" y="21119"/>
                    <a:pt x="8300" y="21127"/>
                  </a:cubicBezTo>
                  <a:lnTo>
                    <a:pt x="9197" y="26355"/>
                  </a:lnTo>
                  <a:cubicBezTo>
                    <a:pt x="7941" y="25952"/>
                    <a:pt x="6752" y="25571"/>
                    <a:pt x="5774" y="25251"/>
                  </a:cubicBezTo>
                  <a:lnTo>
                    <a:pt x="4942" y="20047"/>
                  </a:lnTo>
                  <a:close/>
                  <a:moveTo>
                    <a:pt x="8460" y="21182"/>
                  </a:moveTo>
                  <a:cubicBezTo>
                    <a:pt x="9508" y="21517"/>
                    <a:pt x="10544" y="21850"/>
                    <a:pt x="11466" y="22143"/>
                  </a:cubicBezTo>
                  <a:lnTo>
                    <a:pt x="12427" y="27393"/>
                  </a:lnTo>
                  <a:cubicBezTo>
                    <a:pt x="11415" y="27068"/>
                    <a:pt x="10369" y="26731"/>
                    <a:pt x="9357" y="26411"/>
                  </a:cubicBezTo>
                  <a:lnTo>
                    <a:pt x="8460" y="21182"/>
                  </a:lnTo>
                  <a:close/>
                  <a:moveTo>
                    <a:pt x="5798" y="25421"/>
                  </a:moveTo>
                  <a:lnTo>
                    <a:pt x="5798" y="25421"/>
                  </a:lnTo>
                  <a:cubicBezTo>
                    <a:pt x="6645" y="25695"/>
                    <a:pt x="7759" y="26052"/>
                    <a:pt x="9224" y="26522"/>
                  </a:cubicBezTo>
                  <a:lnTo>
                    <a:pt x="10275" y="32631"/>
                  </a:lnTo>
                  <a:cubicBezTo>
                    <a:pt x="8994" y="32221"/>
                    <a:pt x="7778" y="31826"/>
                    <a:pt x="6766" y="31498"/>
                  </a:cubicBezTo>
                  <a:lnTo>
                    <a:pt x="5798" y="25421"/>
                  </a:lnTo>
                  <a:close/>
                  <a:moveTo>
                    <a:pt x="9387" y="26578"/>
                  </a:moveTo>
                  <a:lnTo>
                    <a:pt x="9387" y="26578"/>
                  </a:lnTo>
                  <a:cubicBezTo>
                    <a:pt x="9484" y="26607"/>
                    <a:pt x="9581" y="26639"/>
                    <a:pt x="9678" y="26670"/>
                  </a:cubicBezTo>
                  <a:cubicBezTo>
                    <a:pt x="10629" y="26978"/>
                    <a:pt x="11585" y="27284"/>
                    <a:pt x="12456" y="27563"/>
                  </a:cubicBezTo>
                  <a:lnTo>
                    <a:pt x="13579" y="33689"/>
                  </a:lnTo>
                  <a:cubicBezTo>
                    <a:pt x="12545" y="33359"/>
                    <a:pt x="11473" y="33014"/>
                    <a:pt x="10435" y="32682"/>
                  </a:cubicBezTo>
                  <a:lnTo>
                    <a:pt x="9387" y="26578"/>
                  </a:lnTo>
                  <a:close/>
                  <a:moveTo>
                    <a:pt x="6793" y="31668"/>
                  </a:moveTo>
                  <a:cubicBezTo>
                    <a:pt x="7667" y="31947"/>
                    <a:pt x="8809" y="32318"/>
                    <a:pt x="10304" y="32796"/>
                  </a:cubicBezTo>
                  <a:lnTo>
                    <a:pt x="11175" y="37867"/>
                  </a:lnTo>
                  <a:cubicBezTo>
                    <a:pt x="10976" y="37804"/>
                    <a:pt x="9195" y="37306"/>
                    <a:pt x="7591" y="36857"/>
                  </a:cubicBezTo>
                  <a:lnTo>
                    <a:pt x="6793" y="31668"/>
                  </a:lnTo>
                  <a:close/>
                  <a:moveTo>
                    <a:pt x="10466" y="32849"/>
                  </a:moveTo>
                  <a:lnTo>
                    <a:pt x="10466" y="32849"/>
                  </a:lnTo>
                  <a:cubicBezTo>
                    <a:pt x="10490" y="32854"/>
                    <a:pt x="10510" y="32864"/>
                    <a:pt x="10534" y="32869"/>
                  </a:cubicBezTo>
                  <a:cubicBezTo>
                    <a:pt x="11599" y="33213"/>
                    <a:pt x="12662" y="33553"/>
                    <a:pt x="13613" y="33856"/>
                  </a:cubicBezTo>
                  <a:lnTo>
                    <a:pt x="14544" y="38946"/>
                  </a:lnTo>
                  <a:cubicBezTo>
                    <a:pt x="13455" y="38599"/>
                    <a:pt x="12359" y="38248"/>
                    <a:pt x="11335" y="37920"/>
                  </a:cubicBezTo>
                  <a:lnTo>
                    <a:pt x="10466" y="32849"/>
                  </a:lnTo>
                  <a:close/>
                  <a:moveTo>
                    <a:pt x="7608" y="37001"/>
                  </a:moveTo>
                  <a:cubicBezTo>
                    <a:pt x="9210" y="37459"/>
                    <a:pt x="10990" y="37964"/>
                    <a:pt x="11201" y="38032"/>
                  </a:cubicBezTo>
                  <a:lnTo>
                    <a:pt x="12104" y="43396"/>
                  </a:lnTo>
                  <a:cubicBezTo>
                    <a:pt x="10910" y="43056"/>
                    <a:pt x="9586" y="42680"/>
                    <a:pt x="8431" y="42352"/>
                  </a:cubicBezTo>
                  <a:lnTo>
                    <a:pt x="7608" y="37001"/>
                  </a:lnTo>
                  <a:close/>
                  <a:moveTo>
                    <a:pt x="11361" y="38085"/>
                  </a:moveTo>
                  <a:lnTo>
                    <a:pt x="11361" y="38085"/>
                  </a:lnTo>
                  <a:cubicBezTo>
                    <a:pt x="11827" y="38235"/>
                    <a:pt x="12332" y="38398"/>
                    <a:pt x="12885" y="38575"/>
                  </a:cubicBezTo>
                  <a:cubicBezTo>
                    <a:pt x="13453" y="38757"/>
                    <a:pt x="14018" y="38939"/>
                    <a:pt x="14571" y="39116"/>
                  </a:cubicBezTo>
                  <a:lnTo>
                    <a:pt x="15539" y="44386"/>
                  </a:lnTo>
                  <a:cubicBezTo>
                    <a:pt x="15318" y="44313"/>
                    <a:pt x="13940" y="43920"/>
                    <a:pt x="12269" y="43444"/>
                  </a:cubicBezTo>
                  <a:lnTo>
                    <a:pt x="11361" y="38085"/>
                  </a:lnTo>
                  <a:close/>
                  <a:moveTo>
                    <a:pt x="8455" y="42522"/>
                  </a:moveTo>
                  <a:cubicBezTo>
                    <a:pt x="9610" y="42850"/>
                    <a:pt x="10934" y="43226"/>
                    <a:pt x="12131" y="43566"/>
                  </a:cubicBezTo>
                  <a:lnTo>
                    <a:pt x="12817" y="47668"/>
                  </a:lnTo>
                  <a:cubicBezTo>
                    <a:pt x="11575" y="47292"/>
                    <a:pt x="10207" y="46884"/>
                    <a:pt x="9071" y="46540"/>
                  </a:cubicBezTo>
                  <a:lnTo>
                    <a:pt x="8455" y="42522"/>
                  </a:lnTo>
                  <a:close/>
                  <a:moveTo>
                    <a:pt x="12300" y="43612"/>
                  </a:moveTo>
                  <a:lnTo>
                    <a:pt x="12300" y="43612"/>
                  </a:lnTo>
                  <a:cubicBezTo>
                    <a:pt x="13991" y="44094"/>
                    <a:pt x="15381" y="44490"/>
                    <a:pt x="15568" y="44550"/>
                  </a:cubicBezTo>
                  <a:lnTo>
                    <a:pt x="16337" y="48733"/>
                  </a:lnTo>
                  <a:cubicBezTo>
                    <a:pt x="16066" y="48648"/>
                    <a:pt x="14659" y="48224"/>
                    <a:pt x="12994" y="47721"/>
                  </a:cubicBezTo>
                  <a:lnTo>
                    <a:pt x="12300" y="43612"/>
                  </a:lnTo>
                  <a:close/>
                  <a:moveTo>
                    <a:pt x="1611" y="0"/>
                  </a:moveTo>
                  <a:lnTo>
                    <a:pt x="2244" y="3986"/>
                  </a:lnTo>
                  <a:cubicBezTo>
                    <a:pt x="1388" y="3712"/>
                    <a:pt x="619" y="3462"/>
                    <a:pt x="0" y="3263"/>
                  </a:cubicBezTo>
                  <a:lnTo>
                    <a:pt x="0" y="3263"/>
                  </a:lnTo>
                  <a:lnTo>
                    <a:pt x="27" y="3428"/>
                  </a:lnTo>
                  <a:cubicBezTo>
                    <a:pt x="580" y="3608"/>
                    <a:pt x="1310" y="3846"/>
                    <a:pt x="2271" y="4154"/>
                  </a:cubicBezTo>
                  <a:lnTo>
                    <a:pt x="2763" y="7249"/>
                  </a:lnTo>
                  <a:cubicBezTo>
                    <a:pt x="1834" y="6951"/>
                    <a:pt x="1053" y="6696"/>
                    <a:pt x="514" y="6519"/>
                  </a:cubicBezTo>
                  <a:lnTo>
                    <a:pt x="514" y="6519"/>
                  </a:lnTo>
                  <a:lnTo>
                    <a:pt x="544" y="6684"/>
                  </a:lnTo>
                  <a:cubicBezTo>
                    <a:pt x="1009" y="6837"/>
                    <a:pt x="1715" y="7067"/>
                    <a:pt x="2790" y="7414"/>
                  </a:cubicBezTo>
                  <a:lnTo>
                    <a:pt x="3406" y="11272"/>
                  </a:lnTo>
                  <a:cubicBezTo>
                    <a:pt x="2475" y="10971"/>
                    <a:pt x="1691" y="10716"/>
                    <a:pt x="1157" y="10542"/>
                  </a:cubicBezTo>
                  <a:lnTo>
                    <a:pt x="1157" y="10542"/>
                  </a:lnTo>
                  <a:lnTo>
                    <a:pt x="1186" y="10707"/>
                  </a:lnTo>
                  <a:cubicBezTo>
                    <a:pt x="1652" y="10862"/>
                    <a:pt x="2358" y="11092"/>
                    <a:pt x="3433" y="11439"/>
                  </a:cubicBezTo>
                  <a:lnTo>
                    <a:pt x="4064" y="15406"/>
                  </a:lnTo>
                  <a:cubicBezTo>
                    <a:pt x="3098" y="15093"/>
                    <a:pt x="2307" y="14836"/>
                    <a:pt x="1817" y="14671"/>
                  </a:cubicBezTo>
                  <a:lnTo>
                    <a:pt x="1817" y="14671"/>
                  </a:lnTo>
                  <a:lnTo>
                    <a:pt x="1844" y="14838"/>
                  </a:lnTo>
                  <a:cubicBezTo>
                    <a:pt x="2271" y="14981"/>
                    <a:pt x="2962" y="15212"/>
                    <a:pt x="4090" y="15571"/>
                  </a:cubicBezTo>
                  <a:lnTo>
                    <a:pt x="4770" y="19836"/>
                  </a:lnTo>
                  <a:cubicBezTo>
                    <a:pt x="3836" y="19533"/>
                    <a:pt x="3050" y="19278"/>
                    <a:pt x="2521" y="19101"/>
                  </a:cubicBezTo>
                  <a:lnTo>
                    <a:pt x="2521" y="19101"/>
                  </a:lnTo>
                  <a:lnTo>
                    <a:pt x="2547" y="19268"/>
                  </a:lnTo>
                  <a:cubicBezTo>
                    <a:pt x="3008" y="19424"/>
                    <a:pt x="3714" y="19654"/>
                    <a:pt x="4794" y="20003"/>
                  </a:cubicBezTo>
                  <a:lnTo>
                    <a:pt x="5621" y="25207"/>
                  </a:lnTo>
                  <a:cubicBezTo>
                    <a:pt x="4505" y="24846"/>
                    <a:pt x="3685" y="24577"/>
                    <a:pt x="3372" y="24467"/>
                  </a:cubicBezTo>
                  <a:lnTo>
                    <a:pt x="3372" y="24467"/>
                  </a:lnTo>
                  <a:lnTo>
                    <a:pt x="3397" y="24627"/>
                  </a:lnTo>
                  <a:cubicBezTo>
                    <a:pt x="3690" y="24734"/>
                    <a:pt x="4319" y="24943"/>
                    <a:pt x="5646" y="25372"/>
                  </a:cubicBezTo>
                  <a:lnTo>
                    <a:pt x="6614" y="31450"/>
                  </a:lnTo>
                  <a:cubicBezTo>
                    <a:pt x="5568" y="31110"/>
                    <a:pt x="4760" y="30848"/>
                    <a:pt x="4360" y="30715"/>
                  </a:cubicBezTo>
                  <a:lnTo>
                    <a:pt x="4360" y="30715"/>
                  </a:lnTo>
                  <a:lnTo>
                    <a:pt x="4389" y="30877"/>
                  </a:lnTo>
                  <a:cubicBezTo>
                    <a:pt x="4743" y="31001"/>
                    <a:pt x="5403" y="31217"/>
                    <a:pt x="6640" y="31617"/>
                  </a:cubicBezTo>
                  <a:lnTo>
                    <a:pt x="7438" y="36816"/>
                  </a:lnTo>
                  <a:cubicBezTo>
                    <a:pt x="6213" y="36472"/>
                    <a:pt x="5124" y="36168"/>
                    <a:pt x="4978" y="36120"/>
                  </a:cubicBezTo>
                  <a:lnTo>
                    <a:pt x="4978" y="36120"/>
                  </a:lnTo>
                  <a:lnTo>
                    <a:pt x="5015" y="36253"/>
                  </a:lnTo>
                  <a:cubicBezTo>
                    <a:pt x="5156" y="36299"/>
                    <a:pt x="6235" y="36610"/>
                    <a:pt x="7458" y="36957"/>
                  </a:cubicBezTo>
                  <a:lnTo>
                    <a:pt x="8275" y="42311"/>
                  </a:lnTo>
                  <a:cubicBezTo>
                    <a:pt x="6808" y="41892"/>
                    <a:pt x="5646" y="41562"/>
                    <a:pt x="5449" y="41498"/>
                  </a:cubicBezTo>
                  <a:lnTo>
                    <a:pt x="5449" y="41668"/>
                  </a:lnTo>
                  <a:cubicBezTo>
                    <a:pt x="5473" y="41676"/>
                    <a:pt x="6706" y="42025"/>
                    <a:pt x="8302" y="42476"/>
                  </a:cubicBezTo>
                  <a:lnTo>
                    <a:pt x="8918" y="46491"/>
                  </a:lnTo>
                  <a:cubicBezTo>
                    <a:pt x="7737" y="46135"/>
                    <a:pt x="6830" y="45861"/>
                    <a:pt x="6623" y="45795"/>
                  </a:cubicBezTo>
                  <a:lnTo>
                    <a:pt x="6623" y="45795"/>
                  </a:lnTo>
                  <a:lnTo>
                    <a:pt x="6660" y="46004"/>
                  </a:lnTo>
                  <a:cubicBezTo>
                    <a:pt x="6686" y="46013"/>
                    <a:pt x="7642" y="46297"/>
                    <a:pt x="8945" y="46685"/>
                  </a:cubicBezTo>
                  <a:lnTo>
                    <a:pt x="9537" y="50548"/>
                  </a:lnTo>
                  <a:lnTo>
                    <a:pt x="9690" y="50548"/>
                  </a:lnTo>
                  <a:lnTo>
                    <a:pt x="9103" y="46732"/>
                  </a:lnTo>
                  <a:lnTo>
                    <a:pt x="9103" y="46732"/>
                  </a:lnTo>
                  <a:cubicBezTo>
                    <a:pt x="10238" y="47069"/>
                    <a:pt x="11606" y="47479"/>
                    <a:pt x="12851" y="47848"/>
                  </a:cubicBezTo>
                  <a:lnTo>
                    <a:pt x="13305" y="50548"/>
                  </a:lnTo>
                  <a:lnTo>
                    <a:pt x="13475" y="50548"/>
                  </a:lnTo>
                  <a:lnTo>
                    <a:pt x="13026" y="47898"/>
                  </a:lnTo>
                  <a:lnTo>
                    <a:pt x="13026" y="47898"/>
                  </a:lnTo>
                  <a:cubicBezTo>
                    <a:pt x="14717" y="48403"/>
                    <a:pt x="16143" y="48830"/>
                    <a:pt x="16366" y="48903"/>
                  </a:cubicBezTo>
                  <a:lnTo>
                    <a:pt x="16679" y="50548"/>
                  </a:lnTo>
                  <a:lnTo>
                    <a:pt x="16830" y="50548"/>
                  </a:lnTo>
                  <a:lnTo>
                    <a:pt x="16527" y="48959"/>
                  </a:lnTo>
                  <a:lnTo>
                    <a:pt x="16527" y="48959"/>
                  </a:lnTo>
                  <a:cubicBezTo>
                    <a:pt x="18014" y="49432"/>
                    <a:pt x="19351" y="49856"/>
                    <a:pt x="20178" y="50118"/>
                  </a:cubicBezTo>
                  <a:lnTo>
                    <a:pt x="20141" y="49953"/>
                  </a:lnTo>
                  <a:cubicBezTo>
                    <a:pt x="19042" y="49602"/>
                    <a:pt x="17781" y="49196"/>
                    <a:pt x="16497" y="48784"/>
                  </a:cubicBezTo>
                  <a:lnTo>
                    <a:pt x="15731" y="44604"/>
                  </a:lnTo>
                  <a:lnTo>
                    <a:pt x="15731" y="44604"/>
                  </a:lnTo>
                  <a:cubicBezTo>
                    <a:pt x="17089" y="45036"/>
                    <a:pt x="18341" y="45436"/>
                    <a:pt x="19217" y="45720"/>
                  </a:cubicBezTo>
                  <a:lnTo>
                    <a:pt x="19181" y="45550"/>
                  </a:lnTo>
                  <a:cubicBezTo>
                    <a:pt x="18108" y="45206"/>
                    <a:pt x="16910" y="44825"/>
                    <a:pt x="15699" y="44436"/>
                  </a:cubicBezTo>
                  <a:lnTo>
                    <a:pt x="14736" y="39169"/>
                  </a:lnTo>
                  <a:lnTo>
                    <a:pt x="14736" y="39169"/>
                  </a:lnTo>
                  <a:cubicBezTo>
                    <a:pt x="16003" y="39575"/>
                    <a:pt x="17167" y="39948"/>
                    <a:pt x="18014" y="40218"/>
                  </a:cubicBezTo>
                  <a:lnTo>
                    <a:pt x="17977" y="40048"/>
                  </a:lnTo>
                  <a:cubicBezTo>
                    <a:pt x="16961" y="39723"/>
                    <a:pt x="15840" y="39366"/>
                    <a:pt x="14702" y="39002"/>
                  </a:cubicBezTo>
                  <a:lnTo>
                    <a:pt x="13771" y="33910"/>
                  </a:lnTo>
                  <a:lnTo>
                    <a:pt x="13771" y="33910"/>
                  </a:lnTo>
                  <a:cubicBezTo>
                    <a:pt x="15238" y="34380"/>
                    <a:pt x="16413" y="34754"/>
                    <a:pt x="16852" y="34895"/>
                  </a:cubicBezTo>
                  <a:lnTo>
                    <a:pt x="16815" y="34725"/>
                  </a:lnTo>
                  <a:cubicBezTo>
                    <a:pt x="15906" y="34439"/>
                    <a:pt x="14850" y="34099"/>
                    <a:pt x="13741" y="33742"/>
                  </a:cubicBezTo>
                  <a:lnTo>
                    <a:pt x="12618" y="27614"/>
                  </a:lnTo>
                  <a:lnTo>
                    <a:pt x="12618" y="27614"/>
                  </a:lnTo>
                  <a:cubicBezTo>
                    <a:pt x="13802" y="27992"/>
                    <a:pt x="14816" y="28318"/>
                    <a:pt x="15459" y="28524"/>
                  </a:cubicBezTo>
                  <a:lnTo>
                    <a:pt x="15423" y="28354"/>
                  </a:lnTo>
                  <a:cubicBezTo>
                    <a:pt x="14559" y="28077"/>
                    <a:pt x="13591" y="27769"/>
                    <a:pt x="12589" y="27447"/>
                  </a:cubicBezTo>
                  <a:lnTo>
                    <a:pt x="11631" y="22199"/>
                  </a:lnTo>
                  <a:lnTo>
                    <a:pt x="11631" y="22199"/>
                  </a:lnTo>
                  <a:cubicBezTo>
                    <a:pt x="12778" y="22568"/>
                    <a:pt x="13732" y="22871"/>
                    <a:pt x="14265" y="23041"/>
                  </a:cubicBezTo>
                  <a:lnTo>
                    <a:pt x="14229" y="22873"/>
                  </a:lnTo>
                  <a:cubicBezTo>
                    <a:pt x="13431" y="22619"/>
                    <a:pt x="12536" y="22335"/>
                    <a:pt x="11599" y="22034"/>
                  </a:cubicBezTo>
                  <a:lnTo>
                    <a:pt x="10811" y="17735"/>
                  </a:lnTo>
                  <a:lnTo>
                    <a:pt x="10811" y="17735"/>
                  </a:lnTo>
                  <a:cubicBezTo>
                    <a:pt x="11803" y="18053"/>
                    <a:pt x="12669" y="18329"/>
                    <a:pt x="13280" y="18523"/>
                  </a:cubicBezTo>
                  <a:lnTo>
                    <a:pt x="13244" y="18354"/>
                  </a:lnTo>
                  <a:cubicBezTo>
                    <a:pt x="12482" y="18111"/>
                    <a:pt x="11645" y="17844"/>
                    <a:pt x="10784" y="17568"/>
                  </a:cubicBezTo>
                  <a:lnTo>
                    <a:pt x="10054" y="13567"/>
                  </a:lnTo>
                  <a:lnTo>
                    <a:pt x="10054" y="13567"/>
                  </a:lnTo>
                  <a:cubicBezTo>
                    <a:pt x="10976" y="13861"/>
                    <a:pt x="11779" y="14120"/>
                    <a:pt x="12361" y="14304"/>
                  </a:cubicBezTo>
                  <a:lnTo>
                    <a:pt x="12325" y="14135"/>
                  </a:lnTo>
                  <a:cubicBezTo>
                    <a:pt x="11609" y="13904"/>
                    <a:pt x="10830" y="13654"/>
                    <a:pt x="10022" y="13397"/>
                  </a:cubicBezTo>
                  <a:lnTo>
                    <a:pt x="9309" y="9506"/>
                  </a:lnTo>
                  <a:lnTo>
                    <a:pt x="9309" y="9506"/>
                  </a:lnTo>
                  <a:cubicBezTo>
                    <a:pt x="10144" y="9773"/>
                    <a:pt x="10891" y="10010"/>
                    <a:pt x="11466" y="10195"/>
                  </a:cubicBezTo>
                  <a:lnTo>
                    <a:pt x="11429" y="10027"/>
                  </a:lnTo>
                  <a:cubicBezTo>
                    <a:pt x="10757" y="9814"/>
                    <a:pt x="10030" y="9578"/>
                    <a:pt x="9282" y="9343"/>
                  </a:cubicBezTo>
                  <a:lnTo>
                    <a:pt x="8712" y="6218"/>
                  </a:lnTo>
                  <a:lnTo>
                    <a:pt x="8712" y="6218"/>
                  </a:lnTo>
                  <a:cubicBezTo>
                    <a:pt x="9559" y="6490"/>
                    <a:pt x="10267" y="6716"/>
                    <a:pt x="10740" y="6869"/>
                  </a:cubicBezTo>
                  <a:lnTo>
                    <a:pt x="10704" y="6699"/>
                  </a:lnTo>
                  <a:cubicBezTo>
                    <a:pt x="10078" y="6497"/>
                    <a:pt x="9394" y="6279"/>
                    <a:pt x="8683" y="6053"/>
                  </a:cubicBezTo>
                  <a:lnTo>
                    <a:pt x="7950" y="2062"/>
                  </a:lnTo>
                  <a:lnTo>
                    <a:pt x="7790" y="2009"/>
                  </a:lnTo>
                  <a:lnTo>
                    <a:pt x="8520" y="6000"/>
                  </a:lnTo>
                  <a:cubicBezTo>
                    <a:pt x="7611" y="5709"/>
                    <a:pt x="6657" y="5403"/>
                    <a:pt x="5711" y="5100"/>
                  </a:cubicBezTo>
                  <a:lnTo>
                    <a:pt x="5024" y="1109"/>
                  </a:lnTo>
                  <a:lnTo>
                    <a:pt x="4864" y="1058"/>
                  </a:lnTo>
                  <a:lnTo>
                    <a:pt x="4864" y="1058"/>
                  </a:lnTo>
                  <a:lnTo>
                    <a:pt x="5549" y="5049"/>
                  </a:lnTo>
                  <a:cubicBezTo>
                    <a:pt x="4454" y="4697"/>
                    <a:pt x="3377" y="4355"/>
                    <a:pt x="2404" y="4040"/>
                  </a:cubicBezTo>
                  <a:lnTo>
                    <a:pt x="1771" y="51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5"/>
            <p:cNvSpPr/>
            <p:nvPr/>
          </p:nvSpPr>
          <p:spPr>
            <a:xfrm>
              <a:off x="8321140" y="3248729"/>
              <a:ext cx="313764" cy="1934705"/>
            </a:xfrm>
            <a:custGeom>
              <a:avLst/>
              <a:gdLst/>
              <a:ahLst/>
              <a:cxnLst/>
              <a:rect l="l" t="t" r="r" b="b"/>
              <a:pathLst>
                <a:path w="6959" h="42910" extrusionOk="0">
                  <a:moveTo>
                    <a:pt x="68" y="0"/>
                  </a:moveTo>
                  <a:cubicBezTo>
                    <a:pt x="64" y="0"/>
                    <a:pt x="60" y="0"/>
                    <a:pt x="56" y="1"/>
                  </a:cubicBezTo>
                  <a:cubicBezTo>
                    <a:pt x="22" y="4"/>
                    <a:pt x="0" y="33"/>
                    <a:pt x="8" y="64"/>
                  </a:cubicBezTo>
                  <a:lnTo>
                    <a:pt x="6840" y="42861"/>
                  </a:lnTo>
                  <a:cubicBezTo>
                    <a:pt x="6842" y="42887"/>
                    <a:pt x="6866" y="42909"/>
                    <a:pt x="6893" y="42909"/>
                  </a:cubicBezTo>
                  <a:lnTo>
                    <a:pt x="6903" y="42909"/>
                  </a:lnTo>
                  <a:cubicBezTo>
                    <a:pt x="6937" y="42907"/>
                    <a:pt x="6958" y="42875"/>
                    <a:pt x="6951" y="42846"/>
                  </a:cubicBezTo>
                  <a:lnTo>
                    <a:pt x="119" y="50"/>
                  </a:lnTo>
                  <a:cubicBezTo>
                    <a:pt x="117" y="20"/>
                    <a:pt x="93" y="0"/>
                    <a:pt x="68" y="0"/>
                  </a:cubicBezTo>
                  <a:close/>
                </a:path>
              </a:pathLst>
            </a:custGeom>
            <a:solidFill>
              <a:srgbClr val="8E9AE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8621156" y="2865973"/>
              <a:ext cx="934889" cy="2316956"/>
            </a:xfrm>
            <a:custGeom>
              <a:avLst/>
              <a:gdLst/>
              <a:ahLst/>
              <a:cxnLst/>
              <a:rect l="l" t="t" r="r" b="b"/>
              <a:pathLst>
                <a:path w="20735" h="51388" extrusionOk="0">
                  <a:moveTo>
                    <a:pt x="20735" y="51272"/>
                  </a:moveTo>
                  <a:lnTo>
                    <a:pt x="10049" y="3143"/>
                  </a:lnTo>
                  <a:lnTo>
                    <a:pt x="0" y="0"/>
                  </a:lnTo>
                  <a:lnTo>
                    <a:pt x="7835" y="51388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73" name="Google Shape;373;p5"/>
          <p:cNvSpPr/>
          <p:nvPr/>
        </p:nvSpPr>
        <p:spPr>
          <a:xfrm>
            <a:off x="8213640" y="1475"/>
            <a:ext cx="1019439" cy="473688"/>
          </a:xfrm>
          <a:custGeom>
            <a:avLst/>
            <a:gdLst/>
            <a:ahLst/>
            <a:cxnLst/>
            <a:rect l="l" t="t" r="r" b="b"/>
            <a:pathLst>
              <a:path w="13524" h="6284" extrusionOk="0">
                <a:moveTo>
                  <a:pt x="2050" y="0"/>
                </a:moveTo>
                <a:cubicBezTo>
                  <a:pt x="1504" y="281"/>
                  <a:pt x="1009" y="641"/>
                  <a:pt x="636" y="1036"/>
                </a:cubicBezTo>
                <a:cubicBezTo>
                  <a:pt x="216" y="1485"/>
                  <a:pt x="0" y="1938"/>
                  <a:pt x="17" y="2341"/>
                </a:cubicBezTo>
                <a:cubicBezTo>
                  <a:pt x="37" y="2744"/>
                  <a:pt x="296" y="3081"/>
                  <a:pt x="750" y="3287"/>
                </a:cubicBezTo>
                <a:cubicBezTo>
                  <a:pt x="1078" y="3441"/>
                  <a:pt x="1511" y="3524"/>
                  <a:pt x="1986" y="3524"/>
                </a:cubicBezTo>
                <a:cubicBezTo>
                  <a:pt x="2744" y="3524"/>
                  <a:pt x="3606" y="3311"/>
                  <a:pt x="4304" y="2829"/>
                </a:cubicBezTo>
                <a:lnTo>
                  <a:pt x="4304" y="2829"/>
                </a:lnTo>
                <a:cubicBezTo>
                  <a:pt x="4260" y="3358"/>
                  <a:pt x="4207" y="4816"/>
                  <a:pt x="4942" y="5665"/>
                </a:cubicBezTo>
                <a:cubicBezTo>
                  <a:pt x="5299" y="6077"/>
                  <a:pt x="5789" y="6284"/>
                  <a:pt x="6403" y="6284"/>
                </a:cubicBezTo>
                <a:cubicBezTo>
                  <a:pt x="7356" y="6284"/>
                  <a:pt x="8067" y="6056"/>
                  <a:pt x="8516" y="5604"/>
                </a:cubicBezTo>
                <a:cubicBezTo>
                  <a:pt x="8841" y="5279"/>
                  <a:pt x="8940" y="4925"/>
                  <a:pt x="8972" y="4731"/>
                </a:cubicBezTo>
                <a:cubicBezTo>
                  <a:pt x="9258" y="4901"/>
                  <a:pt x="10032" y="5323"/>
                  <a:pt x="10939" y="5556"/>
                </a:cubicBezTo>
                <a:cubicBezTo>
                  <a:pt x="11362" y="5665"/>
                  <a:pt x="11759" y="5719"/>
                  <a:pt x="12128" y="5719"/>
                </a:cubicBezTo>
                <a:cubicBezTo>
                  <a:pt x="12654" y="5719"/>
                  <a:pt x="13123" y="5609"/>
                  <a:pt x="13523" y="5391"/>
                </a:cubicBezTo>
                <a:cubicBezTo>
                  <a:pt x="13480" y="5352"/>
                  <a:pt x="13438" y="5313"/>
                  <a:pt x="13395" y="5277"/>
                </a:cubicBezTo>
                <a:cubicBezTo>
                  <a:pt x="13035" y="5463"/>
                  <a:pt x="12617" y="5556"/>
                  <a:pt x="12146" y="5556"/>
                </a:cubicBezTo>
                <a:cubicBezTo>
                  <a:pt x="11788" y="5556"/>
                  <a:pt x="11399" y="5502"/>
                  <a:pt x="10981" y="5396"/>
                </a:cubicBezTo>
                <a:cubicBezTo>
                  <a:pt x="9872" y="5107"/>
                  <a:pt x="8950" y="4525"/>
                  <a:pt x="8943" y="4522"/>
                </a:cubicBezTo>
                <a:cubicBezTo>
                  <a:pt x="8928" y="4513"/>
                  <a:pt x="8910" y="4507"/>
                  <a:pt x="8893" y="4507"/>
                </a:cubicBezTo>
                <a:cubicBezTo>
                  <a:pt x="8880" y="4507"/>
                  <a:pt x="8867" y="4510"/>
                  <a:pt x="8855" y="4517"/>
                </a:cubicBezTo>
                <a:cubicBezTo>
                  <a:pt x="8829" y="4534"/>
                  <a:pt x="8809" y="4564"/>
                  <a:pt x="8809" y="4595"/>
                </a:cubicBezTo>
                <a:cubicBezTo>
                  <a:pt x="8809" y="4597"/>
                  <a:pt x="8807" y="5071"/>
                  <a:pt x="8392" y="5485"/>
                </a:cubicBezTo>
                <a:cubicBezTo>
                  <a:pt x="7980" y="5905"/>
                  <a:pt x="7305" y="6114"/>
                  <a:pt x="6398" y="6114"/>
                </a:cubicBezTo>
                <a:cubicBezTo>
                  <a:pt x="5837" y="6114"/>
                  <a:pt x="5389" y="5925"/>
                  <a:pt x="5068" y="5556"/>
                </a:cubicBezTo>
                <a:cubicBezTo>
                  <a:pt x="4231" y="4585"/>
                  <a:pt x="4488" y="2678"/>
                  <a:pt x="4491" y="2659"/>
                </a:cubicBezTo>
                <a:cubicBezTo>
                  <a:pt x="4501" y="2625"/>
                  <a:pt x="4484" y="2594"/>
                  <a:pt x="4452" y="2574"/>
                </a:cubicBezTo>
                <a:cubicBezTo>
                  <a:pt x="4439" y="2564"/>
                  <a:pt x="4424" y="2560"/>
                  <a:pt x="4408" y="2560"/>
                </a:cubicBezTo>
                <a:cubicBezTo>
                  <a:pt x="4390" y="2560"/>
                  <a:pt x="4372" y="2566"/>
                  <a:pt x="4357" y="2577"/>
                </a:cubicBezTo>
                <a:cubicBezTo>
                  <a:pt x="3661" y="3117"/>
                  <a:pt x="2761" y="3356"/>
                  <a:pt x="1979" y="3356"/>
                </a:cubicBezTo>
                <a:cubicBezTo>
                  <a:pt x="1533" y="3356"/>
                  <a:pt x="1126" y="3278"/>
                  <a:pt x="818" y="3135"/>
                </a:cubicBezTo>
                <a:cubicBezTo>
                  <a:pt x="541" y="3008"/>
                  <a:pt x="209" y="2766"/>
                  <a:pt x="189" y="2334"/>
                </a:cubicBezTo>
                <a:cubicBezTo>
                  <a:pt x="170" y="1975"/>
                  <a:pt x="371" y="1567"/>
                  <a:pt x="757" y="1152"/>
                </a:cubicBezTo>
                <a:cubicBezTo>
                  <a:pt x="1177" y="708"/>
                  <a:pt x="1762" y="313"/>
                  <a:pt x="2404" y="17"/>
                </a:cubicBezTo>
                <a:cubicBezTo>
                  <a:pt x="2286" y="10"/>
                  <a:pt x="2172" y="2"/>
                  <a:pt x="205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5"/>
          <p:cNvSpPr/>
          <p:nvPr/>
        </p:nvSpPr>
        <p:spPr>
          <a:xfrm flipH="1">
            <a:off x="8667520" y="2620411"/>
            <a:ext cx="626621" cy="1035537"/>
          </a:xfrm>
          <a:custGeom>
            <a:avLst/>
            <a:gdLst/>
            <a:ahLst/>
            <a:cxnLst/>
            <a:rect l="l" t="t" r="r" b="b"/>
            <a:pathLst>
              <a:path w="7947" h="13133" extrusionOk="0">
                <a:moveTo>
                  <a:pt x="3" y="0"/>
                </a:moveTo>
                <a:lnTo>
                  <a:pt x="3" y="114"/>
                </a:lnTo>
                <a:cubicBezTo>
                  <a:pt x="908" y="170"/>
                  <a:pt x="1910" y="745"/>
                  <a:pt x="1929" y="2989"/>
                </a:cubicBezTo>
                <a:cubicBezTo>
                  <a:pt x="1929" y="3014"/>
                  <a:pt x="1944" y="3033"/>
                  <a:pt x="1966" y="3040"/>
                </a:cubicBezTo>
                <a:cubicBezTo>
                  <a:pt x="1972" y="3043"/>
                  <a:pt x="1978" y="3044"/>
                  <a:pt x="1984" y="3044"/>
                </a:cubicBezTo>
                <a:cubicBezTo>
                  <a:pt x="2001" y="3044"/>
                  <a:pt x="2016" y="3036"/>
                  <a:pt x="2027" y="3026"/>
                </a:cubicBezTo>
                <a:cubicBezTo>
                  <a:pt x="2029" y="3026"/>
                  <a:pt x="2225" y="2798"/>
                  <a:pt x="2565" y="2798"/>
                </a:cubicBezTo>
                <a:cubicBezTo>
                  <a:pt x="2771" y="2798"/>
                  <a:pt x="2990" y="2880"/>
                  <a:pt x="3215" y="3038"/>
                </a:cubicBezTo>
                <a:cubicBezTo>
                  <a:pt x="3970" y="3572"/>
                  <a:pt x="3725" y="5260"/>
                  <a:pt x="3722" y="5277"/>
                </a:cubicBezTo>
                <a:cubicBezTo>
                  <a:pt x="3718" y="5297"/>
                  <a:pt x="3727" y="5318"/>
                  <a:pt x="3742" y="5331"/>
                </a:cubicBezTo>
                <a:cubicBezTo>
                  <a:pt x="3752" y="5338"/>
                  <a:pt x="3762" y="5341"/>
                  <a:pt x="3774" y="5341"/>
                </a:cubicBezTo>
                <a:cubicBezTo>
                  <a:pt x="3782" y="5341"/>
                  <a:pt x="3791" y="5339"/>
                  <a:pt x="3800" y="5335"/>
                </a:cubicBezTo>
                <a:cubicBezTo>
                  <a:pt x="3802" y="5335"/>
                  <a:pt x="4268" y="5129"/>
                  <a:pt x="4882" y="5129"/>
                </a:cubicBezTo>
                <a:cubicBezTo>
                  <a:pt x="5554" y="5129"/>
                  <a:pt x="6495" y="5374"/>
                  <a:pt x="7199" y="6548"/>
                </a:cubicBezTo>
                <a:cubicBezTo>
                  <a:pt x="7818" y="7580"/>
                  <a:pt x="7762" y="9275"/>
                  <a:pt x="7070" y="10493"/>
                </a:cubicBezTo>
                <a:cubicBezTo>
                  <a:pt x="6541" y="11425"/>
                  <a:pt x="5738" y="11937"/>
                  <a:pt x="4807" y="11937"/>
                </a:cubicBezTo>
                <a:cubicBezTo>
                  <a:pt x="4256" y="11937"/>
                  <a:pt x="3662" y="11762"/>
                  <a:pt x="3038" y="11410"/>
                </a:cubicBezTo>
                <a:cubicBezTo>
                  <a:pt x="3030" y="11406"/>
                  <a:pt x="3020" y="11404"/>
                  <a:pt x="3010" y="11404"/>
                </a:cubicBezTo>
                <a:cubicBezTo>
                  <a:pt x="2993" y="11404"/>
                  <a:pt x="2976" y="11411"/>
                  <a:pt x="2965" y="11425"/>
                </a:cubicBezTo>
                <a:cubicBezTo>
                  <a:pt x="2953" y="11439"/>
                  <a:pt x="1845" y="13016"/>
                  <a:pt x="428" y="13016"/>
                </a:cubicBezTo>
                <a:cubicBezTo>
                  <a:pt x="285" y="13016"/>
                  <a:pt x="144" y="13002"/>
                  <a:pt x="1" y="12968"/>
                </a:cubicBezTo>
                <a:lnTo>
                  <a:pt x="1" y="13087"/>
                </a:lnTo>
                <a:cubicBezTo>
                  <a:pt x="139" y="13118"/>
                  <a:pt x="282" y="13133"/>
                  <a:pt x="428" y="13133"/>
                </a:cubicBezTo>
                <a:cubicBezTo>
                  <a:pt x="1789" y="13133"/>
                  <a:pt x="2839" y="11796"/>
                  <a:pt x="3026" y="11534"/>
                </a:cubicBezTo>
                <a:cubicBezTo>
                  <a:pt x="3652" y="11876"/>
                  <a:pt x="4249" y="12051"/>
                  <a:pt x="4807" y="12051"/>
                </a:cubicBezTo>
                <a:cubicBezTo>
                  <a:pt x="5780" y="12051"/>
                  <a:pt x="6617" y="11517"/>
                  <a:pt x="7167" y="10549"/>
                </a:cubicBezTo>
                <a:cubicBezTo>
                  <a:pt x="7890" y="9278"/>
                  <a:pt x="7946" y="7570"/>
                  <a:pt x="7296" y="6495"/>
                </a:cubicBezTo>
                <a:cubicBezTo>
                  <a:pt x="6566" y="5275"/>
                  <a:pt x="5581" y="5018"/>
                  <a:pt x="4882" y="5018"/>
                </a:cubicBezTo>
                <a:cubicBezTo>
                  <a:pt x="4402" y="5018"/>
                  <a:pt x="4013" y="5136"/>
                  <a:pt x="3846" y="5200"/>
                </a:cubicBezTo>
                <a:cubicBezTo>
                  <a:pt x="3887" y="4821"/>
                  <a:pt x="3992" y="3448"/>
                  <a:pt x="3281" y="2946"/>
                </a:cubicBezTo>
                <a:cubicBezTo>
                  <a:pt x="3036" y="2773"/>
                  <a:pt x="2796" y="2686"/>
                  <a:pt x="2570" y="2686"/>
                </a:cubicBezTo>
                <a:cubicBezTo>
                  <a:pt x="2320" y="2686"/>
                  <a:pt x="2141" y="2786"/>
                  <a:pt x="2039" y="2863"/>
                </a:cubicBezTo>
                <a:cubicBezTo>
                  <a:pt x="1980" y="534"/>
                  <a:pt x="806" y="51"/>
                  <a:pt x="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5"/>
          <p:cNvSpPr/>
          <p:nvPr/>
        </p:nvSpPr>
        <p:spPr>
          <a:xfrm flipH="1">
            <a:off x="1205401" y="-7"/>
            <a:ext cx="1519775" cy="341485"/>
          </a:xfrm>
          <a:custGeom>
            <a:avLst/>
            <a:gdLst/>
            <a:ahLst/>
            <a:cxnLst/>
            <a:rect l="l" t="t" r="r" b="b"/>
            <a:pathLst>
              <a:path w="15079" h="3388" extrusionOk="0">
                <a:moveTo>
                  <a:pt x="15078" y="0"/>
                </a:moveTo>
                <a:cubicBezTo>
                  <a:pt x="15077" y="2"/>
                  <a:pt x="15076" y="3"/>
                  <a:pt x="15075" y="5"/>
                </a:cubicBezTo>
                <a:lnTo>
                  <a:pt x="15078" y="5"/>
                </a:lnTo>
                <a:lnTo>
                  <a:pt x="15078" y="0"/>
                </a:lnTo>
                <a:close/>
                <a:moveTo>
                  <a:pt x="168" y="3"/>
                </a:moveTo>
                <a:cubicBezTo>
                  <a:pt x="92" y="304"/>
                  <a:pt x="0" y="874"/>
                  <a:pt x="243" y="1383"/>
                </a:cubicBezTo>
                <a:cubicBezTo>
                  <a:pt x="435" y="1783"/>
                  <a:pt x="789" y="2055"/>
                  <a:pt x="1306" y="2201"/>
                </a:cubicBezTo>
                <a:cubicBezTo>
                  <a:pt x="1652" y="2298"/>
                  <a:pt x="1990" y="2337"/>
                  <a:pt x="2310" y="2337"/>
                </a:cubicBezTo>
                <a:cubicBezTo>
                  <a:pt x="3425" y="2337"/>
                  <a:pt x="4317" y="1863"/>
                  <a:pt x="4540" y="1735"/>
                </a:cubicBezTo>
                <a:cubicBezTo>
                  <a:pt x="4607" y="1873"/>
                  <a:pt x="4804" y="2220"/>
                  <a:pt x="5238" y="2562"/>
                </a:cubicBezTo>
                <a:cubicBezTo>
                  <a:pt x="5723" y="2943"/>
                  <a:pt x="6599" y="3387"/>
                  <a:pt x="8065" y="3387"/>
                </a:cubicBezTo>
                <a:cubicBezTo>
                  <a:pt x="8123" y="3387"/>
                  <a:pt x="8181" y="3387"/>
                  <a:pt x="8237" y="3385"/>
                </a:cubicBezTo>
                <a:cubicBezTo>
                  <a:pt x="9460" y="3358"/>
                  <a:pt x="10294" y="3062"/>
                  <a:pt x="10716" y="2511"/>
                </a:cubicBezTo>
                <a:cubicBezTo>
                  <a:pt x="10986" y="2152"/>
                  <a:pt x="10998" y="1788"/>
                  <a:pt x="10988" y="1638"/>
                </a:cubicBezTo>
                <a:lnTo>
                  <a:pt x="10988" y="1638"/>
                </a:lnTo>
                <a:cubicBezTo>
                  <a:pt x="11057" y="1642"/>
                  <a:pt x="11176" y="1647"/>
                  <a:pt x="11330" y="1647"/>
                </a:cubicBezTo>
                <a:cubicBezTo>
                  <a:pt x="11644" y="1647"/>
                  <a:pt x="12107" y="1625"/>
                  <a:pt x="12609" y="1526"/>
                </a:cubicBezTo>
                <a:cubicBezTo>
                  <a:pt x="13737" y="1301"/>
                  <a:pt x="14585" y="779"/>
                  <a:pt x="15075" y="5"/>
                </a:cubicBezTo>
                <a:lnTo>
                  <a:pt x="14943" y="5"/>
                </a:lnTo>
                <a:cubicBezTo>
                  <a:pt x="14346" y="895"/>
                  <a:pt x="13346" y="1262"/>
                  <a:pt x="12589" y="1412"/>
                </a:cubicBezTo>
                <a:cubicBezTo>
                  <a:pt x="12103" y="1510"/>
                  <a:pt x="11657" y="1532"/>
                  <a:pt x="11350" y="1532"/>
                </a:cubicBezTo>
                <a:cubicBezTo>
                  <a:pt x="11092" y="1532"/>
                  <a:pt x="10932" y="1517"/>
                  <a:pt x="10927" y="1517"/>
                </a:cubicBezTo>
                <a:cubicBezTo>
                  <a:pt x="10924" y="1516"/>
                  <a:pt x="10921" y="1515"/>
                  <a:pt x="10917" y="1515"/>
                </a:cubicBezTo>
                <a:cubicBezTo>
                  <a:pt x="10903" y="1515"/>
                  <a:pt x="10891" y="1524"/>
                  <a:pt x="10881" y="1534"/>
                </a:cubicBezTo>
                <a:cubicBezTo>
                  <a:pt x="10869" y="1548"/>
                  <a:pt x="10867" y="1568"/>
                  <a:pt x="10869" y="1587"/>
                </a:cubicBezTo>
                <a:cubicBezTo>
                  <a:pt x="10869" y="1589"/>
                  <a:pt x="10944" y="2024"/>
                  <a:pt x="10624" y="2441"/>
                </a:cubicBezTo>
                <a:cubicBezTo>
                  <a:pt x="10229" y="2958"/>
                  <a:pt x="9401" y="3242"/>
                  <a:pt x="8232" y="3268"/>
                </a:cubicBezTo>
                <a:cubicBezTo>
                  <a:pt x="8174" y="3271"/>
                  <a:pt x="8118" y="3271"/>
                  <a:pt x="8062" y="3271"/>
                </a:cubicBezTo>
                <a:cubicBezTo>
                  <a:pt x="5277" y="3271"/>
                  <a:pt x="4622" y="1650"/>
                  <a:pt x="4617" y="1631"/>
                </a:cubicBezTo>
                <a:cubicBezTo>
                  <a:pt x="4610" y="1616"/>
                  <a:pt x="4598" y="1601"/>
                  <a:pt x="4583" y="1599"/>
                </a:cubicBezTo>
                <a:cubicBezTo>
                  <a:pt x="4574" y="1596"/>
                  <a:pt x="4566" y="1594"/>
                  <a:pt x="4559" y="1594"/>
                </a:cubicBezTo>
                <a:cubicBezTo>
                  <a:pt x="4550" y="1594"/>
                  <a:pt x="4542" y="1596"/>
                  <a:pt x="4535" y="1601"/>
                </a:cubicBezTo>
                <a:cubicBezTo>
                  <a:pt x="4525" y="1607"/>
                  <a:pt x="3561" y="2220"/>
                  <a:pt x="2310" y="2220"/>
                </a:cubicBezTo>
                <a:cubicBezTo>
                  <a:pt x="1998" y="2220"/>
                  <a:pt x="1669" y="2182"/>
                  <a:pt x="1332" y="2087"/>
                </a:cubicBezTo>
                <a:cubicBezTo>
                  <a:pt x="849" y="1953"/>
                  <a:pt x="519" y="1699"/>
                  <a:pt x="342" y="1330"/>
                </a:cubicBezTo>
                <a:cubicBezTo>
                  <a:pt x="112" y="842"/>
                  <a:pt x="214" y="274"/>
                  <a:pt x="287" y="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5"/>
          <p:cNvSpPr/>
          <p:nvPr/>
        </p:nvSpPr>
        <p:spPr>
          <a:xfrm flipH="1">
            <a:off x="-488951" y="143726"/>
            <a:ext cx="1519783" cy="658703"/>
          </a:xfrm>
          <a:custGeom>
            <a:avLst/>
            <a:gdLst/>
            <a:ahLst/>
            <a:cxnLst/>
            <a:rect l="l" t="t" r="r" b="b"/>
            <a:pathLst>
              <a:path w="25255" h="10946" extrusionOk="0">
                <a:moveTo>
                  <a:pt x="7134" y="130"/>
                </a:moveTo>
                <a:cubicBezTo>
                  <a:pt x="9308" y="130"/>
                  <a:pt x="10351" y="3223"/>
                  <a:pt x="10576" y="3983"/>
                </a:cubicBezTo>
                <a:cubicBezTo>
                  <a:pt x="10664" y="4325"/>
                  <a:pt x="10773" y="4968"/>
                  <a:pt x="10506" y="5451"/>
                </a:cubicBezTo>
                <a:cubicBezTo>
                  <a:pt x="10491" y="5480"/>
                  <a:pt x="10501" y="5516"/>
                  <a:pt x="10530" y="5533"/>
                </a:cubicBezTo>
                <a:cubicBezTo>
                  <a:pt x="10540" y="5538"/>
                  <a:pt x="10550" y="5538"/>
                  <a:pt x="10562" y="5538"/>
                </a:cubicBezTo>
                <a:cubicBezTo>
                  <a:pt x="10581" y="5538"/>
                  <a:pt x="10603" y="5526"/>
                  <a:pt x="10615" y="5509"/>
                </a:cubicBezTo>
                <a:cubicBezTo>
                  <a:pt x="10858" y="5072"/>
                  <a:pt x="10819" y="4531"/>
                  <a:pt x="10744" y="4153"/>
                </a:cubicBezTo>
                <a:cubicBezTo>
                  <a:pt x="10831" y="4000"/>
                  <a:pt x="11971" y="2139"/>
                  <a:pt x="14579" y="2139"/>
                </a:cubicBezTo>
                <a:cubicBezTo>
                  <a:pt x="14747" y="2139"/>
                  <a:pt x="14916" y="2149"/>
                  <a:pt x="15089" y="2161"/>
                </a:cubicBezTo>
                <a:cubicBezTo>
                  <a:pt x="18148" y="2428"/>
                  <a:pt x="18425" y="4126"/>
                  <a:pt x="18427" y="4141"/>
                </a:cubicBezTo>
                <a:cubicBezTo>
                  <a:pt x="18429" y="4160"/>
                  <a:pt x="18442" y="4177"/>
                  <a:pt x="18459" y="4187"/>
                </a:cubicBezTo>
                <a:cubicBezTo>
                  <a:pt x="18466" y="4192"/>
                  <a:pt x="18476" y="4194"/>
                  <a:pt x="18486" y="4194"/>
                </a:cubicBezTo>
                <a:cubicBezTo>
                  <a:pt x="18495" y="4194"/>
                  <a:pt x="18504" y="4193"/>
                  <a:pt x="18512" y="4189"/>
                </a:cubicBezTo>
                <a:cubicBezTo>
                  <a:pt x="18514" y="4189"/>
                  <a:pt x="18740" y="4092"/>
                  <a:pt x="19051" y="4092"/>
                </a:cubicBezTo>
                <a:cubicBezTo>
                  <a:pt x="19509" y="4092"/>
                  <a:pt x="20150" y="4294"/>
                  <a:pt x="20632" y="5228"/>
                </a:cubicBezTo>
                <a:cubicBezTo>
                  <a:pt x="19929" y="5524"/>
                  <a:pt x="19735" y="5946"/>
                  <a:pt x="19725" y="5965"/>
                </a:cubicBezTo>
                <a:cubicBezTo>
                  <a:pt x="19713" y="5997"/>
                  <a:pt x="19725" y="6033"/>
                  <a:pt x="19754" y="6045"/>
                </a:cubicBezTo>
                <a:cubicBezTo>
                  <a:pt x="19764" y="6048"/>
                  <a:pt x="19771" y="6053"/>
                  <a:pt x="19778" y="6053"/>
                </a:cubicBezTo>
                <a:cubicBezTo>
                  <a:pt x="19803" y="6053"/>
                  <a:pt x="19824" y="6036"/>
                  <a:pt x="19834" y="6016"/>
                </a:cubicBezTo>
                <a:cubicBezTo>
                  <a:pt x="19837" y="6009"/>
                  <a:pt x="20019" y="5611"/>
                  <a:pt x="20693" y="5332"/>
                </a:cubicBezTo>
                <a:cubicBezTo>
                  <a:pt x="20698" y="5339"/>
                  <a:pt x="20708" y="5342"/>
                  <a:pt x="20717" y="5344"/>
                </a:cubicBezTo>
                <a:cubicBezTo>
                  <a:pt x="20721" y="5345"/>
                  <a:pt x="20725" y="5346"/>
                  <a:pt x="20729" y="5346"/>
                </a:cubicBezTo>
                <a:cubicBezTo>
                  <a:pt x="20743" y="5346"/>
                  <a:pt x="20759" y="5339"/>
                  <a:pt x="20768" y="5330"/>
                </a:cubicBezTo>
                <a:cubicBezTo>
                  <a:pt x="20768" y="5330"/>
                  <a:pt x="20790" y="5310"/>
                  <a:pt x="20819" y="5283"/>
                </a:cubicBezTo>
                <a:cubicBezTo>
                  <a:pt x="20906" y="5254"/>
                  <a:pt x="21001" y="5223"/>
                  <a:pt x="21108" y="5196"/>
                </a:cubicBezTo>
                <a:cubicBezTo>
                  <a:pt x="21142" y="5186"/>
                  <a:pt x="21159" y="5155"/>
                  <a:pt x="21149" y="5123"/>
                </a:cubicBezTo>
                <a:cubicBezTo>
                  <a:pt x="21147" y="5106"/>
                  <a:pt x="21135" y="5094"/>
                  <a:pt x="21120" y="5087"/>
                </a:cubicBezTo>
                <a:cubicBezTo>
                  <a:pt x="21401" y="4932"/>
                  <a:pt x="21845" y="4759"/>
                  <a:pt x="22428" y="4759"/>
                </a:cubicBezTo>
                <a:cubicBezTo>
                  <a:pt x="22809" y="4759"/>
                  <a:pt x="23209" y="4835"/>
                  <a:pt x="23612" y="4980"/>
                </a:cubicBezTo>
                <a:cubicBezTo>
                  <a:pt x="24335" y="5235"/>
                  <a:pt x="25130" y="6458"/>
                  <a:pt x="25072" y="7642"/>
                </a:cubicBezTo>
                <a:cubicBezTo>
                  <a:pt x="25011" y="8964"/>
                  <a:pt x="23956" y="9954"/>
                  <a:pt x="22103" y="10436"/>
                </a:cubicBezTo>
                <a:cubicBezTo>
                  <a:pt x="21110" y="10694"/>
                  <a:pt x="20176" y="10825"/>
                  <a:pt x="19327" y="10825"/>
                </a:cubicBezTo>
                <a:cubicBezTo>
                  <a:pt x="16816" y="10825"/>
                  <a:pt x="15809" y="9680"/>
                  <a:pt x="15802" y="9670"/>
                </a:cubicBezTo>
                <a:cubicBezTo>
                  <a:pt x="15790" y="9655"/>
                  <a:pt x="15770" y="9648"/>
                  <a:pt x="15756" y="9648"/>
                </a:cubicBezTo>
                <a:cubicBezTo>
                  <a:pt x="15746" y="9648"/>
                  <a:pt x="15736" y="9650"/>
                  <a:pt x="15729" y="9655"/>
                </a:cubicBezTo>
                <a:cubicBezTo>
                  <a:pt x="15707" y="9665"/>
                  <a:pt x="13546" y="10774"/>
                  <a:pt x="11078" y="10776"/>
                </a:cubicBezTo>
                <a:cubicBezTo>
                  <a:pt x="8720" y="10776"/>
                  <a:pt x="6881" y="9791"/>
                  <a:pt x="5625" y="7850"/>
                </a:cubicBezTo>
                <a:cubicBezTo>
                  <a:pt x="5612" y="7832"/>
                  <a:pt x="5593" y="7822"/>
                  <a:pt x="5574" y="7822"/>
                </a:cubicBezTo>
                <a:cubicBezTo>
                  <a:pt x="5567" y="7822"/>
                  <a:pt x="5560" y="7823"/>
                  <a:pt x="5554" y="7826"/>
                </a:cubicBezTo>
                <a:cubicBezTo>
                  <a:pt x="5544" y="7828"/>
                  <a:pt x="4754" y="8105"/>
                  <a:pt x="3781" y="8105"/>
                </a:cubicBezTo>
                <a:cubicBezTo>
                  <a:pt x="2500" y="8105"/>
                  <a:pt x="1520" y="7656"/>
                  <a:pt x="869" y="6771"/>
                </a:cubicBezTo>
                <a:cubicBezTo>
                  <a:pt x="197" y="5861"/>
                  <a:pt x="122" y="4672"/>
                  <a:pt x="668" y="3595"/>
                </a:cubicBezTo>
                <a:cubicBezTo>
                  <a:pt x="1187" y="2566"/>
                  <a:pt x="2143" y="1928"/>
                  <a:pt x="3155" y="1928"/>
                </a:cubicBezTo>
                <a:cubicBezTo>
                  <a:pt x="3371" y="1928"/>
                  <a:pt x="3587" y="1955"/>
                  <a:pt x="3800" y="2013"/>
                </a:cubicBezTo>
                <a:cubicBezTo>
                  <a:pt x="3805" y="2014"/>
                  <a:pt x="3810" y="2015"/>
                  <a:pt x="3815" y="2015"/>
                </a:cubicBezTo>
                <a:cubicBezTo>
                  <a:pt x="3841" y="2015"/>
                  <a:pt x="3867" y="1998"/>
                  <a:pt x="3873" y="1969"/>
                </a:cubicBezTo>
                <a:cubicBezTo>
                  <a:pt x="3880" y="1955"/>
                  <a:pt x="4382" y="310"/>
                  <a:pt x="6973" y="135"/>
                </a:cubicBezTo>
                <a:cubicBezTo>
                  <a:pt x="7028" y="132"/>
                  <a:pt x="7081" y="130"/>
                  <a:pt x="7134" y="130"/>
                </a:cubicBezTo>
                <a:close/>
                <a:moveTo>
                  <a:pt x="7129" y="1"/>
                </a:moveTo>
                <a:cubicBezTo>
                  <a:pt x="7074" y="1"/>
                  <a:pt x="7018" y="3"/>
                  <a:pt x="6961" y="7"/>
                </a:cubicBezTo>
                <a:cubicBezTo>
                  <a:pt x="4557" y="172"/>
                  <a:pt x="3890" y="1574"/>
                  <a:pt x="3773" y="1875"/>
                </a:cubicBezTo>
                <a:cubicBezTo>
                  <a:pt x="3567" y="1826"/>
                  <a:pt x="3359" y="1800"/>
                  <a:pt x="3152" y="1800"/>
                </a:cubicBezTo>
                <a:cubicBezTo>
                  <a:pt x="2095" y="1800"/>
                  <a:pt x="1100" y="2464"/>
                  <a:pt x="559" y="3534"/>
                </a:cubicBezTo>
                <a:cubicBezTo>
                  <a:pt x="1" y="4638"/>
                  <a:pt x="83" y="5902"/>
                  <a:pt x="768" y="6836"/>
                </a:cubicBezTo>
                <a:cubicBezTo>
                  <a:pt x="1435" y="7741"/>
                  <a:pt x="2475" y="8219"/>
                  <a:pt x="3776" y="8219"/>
                </a:cubicBezTo>
                <a:cubicBezTo>
                  <a:pt x="4637" y="8219"/>
                  <a:pt x="5363" y="8008"/>
                  <a:pt x="5544" y="7950"/>
                </a:cubicBezTo>
                <a:cubicBezTo>
                  <a:pt x="6828" y="9903"/>
                  <a:pt x="8689" y="10895"/>
                  <a:pt x="11076" y="10895"/>
                </a:cubicBezTo>
                <a:cubicBezTo>
                  <a:pt x="13381" y="10895"/>
                  <a:pt x="15426" y="9937"/>
                  <a:pt x="15736" y="9781"/>
                </a:cubicBezTo>
                <a:cubicBezTo>
                  <a:pt x="15931" y="9985"/>
                  <a:pt x="16971" y="10946"/>
                  <a:pt x="19325" y="10946"/>
                </a:cubicBezTo>
                <a:cubicBezTo>
                  <a:pt x="20186" y="10946"/>
                  <a:pt x="21130" y="10815"/>
                  <a:pt x="22129" y="10555"/>
                </a:cubicBezTo>
                <a:cubicBezTo>
                  <a:pt x="23233" y="10267"/>
                  <a:pt x="25101" y="9510"/>
                  <a:pt x="25191" y="7649"/>
                </a:cubicBezTo>
                <a:cubicBezTo>
                  <a:pt x="25254" y="6390"/>
                  <a:pt x="24429" y="5143"/>
                  <a:pt x="23655" y="4859"/>
                </a:cubicBezTo>
                <a:cubicBezTo>
                  <a:pt x="23238" y="4708"/>
                  <a:pt x="22826" y="4631"/>
                  <a:pt x="22428" y="4631"/>
                </a:cubicBezTo>
                <a:cubicBezTo>
                  <a:pt x="21530" y="4631"/>
                  <a:pt x="20953" y="5017"/>
                  <a:pt x="20759" y="5172"/>
                </a:cubicBezTo>
                <a:cubicBezTo>
                  <a:pt x="20754" y="5174"/>
                  <a:pt x="20746" y="5174"/>
                  <a:pt x="20742" y="5177"/>
                </a:cubicBezTo>
                <a:cubicBezTo>
                  <a:pt x="20232" y="4180"/>
                  <a:pt x="19541" y="3968"/>
                  <a:pt x="19046" y="3968"/>
                </a:cubicBezTo>
                <a:cubicBezTo>
                  <a:pt x="18810" y="3968"/>
                  <a:pt x="18621" y="4017"/>
                  <a:pt x="18526" y="4051"/>
                </a:cubicBezTo>
                <a:cubicBezTo>
                  <a:pt x="18442" y="3704"/>
                  <a:pt x="17930" y="2285"/>
                  <a:pt x="15091" y="2037"/>
                </a:cubicBezTo>
                <a:cubicBezTo>
                  <a:pt x="14916" y="2020"/>
                  <a:pt x="14742" y="2013"/>
                  <a:pt x="14572" y="2013"/>
                </a:cubicBezTo>
                <a:cubicBezTo>
                  <a:pt x="12187" y="2013"/>
                  <a:pt x="10993" y="3534"/>
                  <a:pt x="10700" y="3981"/>
                </a:cubicBezTo>
                <a:cubicBezTo>
                  <a:pt x="10659" y="3816"/>
                  <a:pt x="10617" y="3706"/>
                  <a:pt x="10613" y="3692"/>
                </a:cubicBezTo>
                <a:cubicBezTo>
                  <a:pt x="10613" y="3689"/>
                  <a:pt x="10610" y="3689"/>
                  <a:pt x="10610" y="3687"/>
                </a:cubicBezTo>
                <a:cubicBezTo>
                  <a:pt x="10263" y="2633"/>
                  <a:pt x="9191" y="1"/>
                  <a:pt x="712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5"/>
          <p:cNvSpPr/>
          <p:nvPr/>
        </p:nvSpPr>
        <p:spPr>
          <a:xfrm flipH="1">
            <a:off x="8127182" y="4272224"/>
            <a:ext cx="1192361" cy="940464"/>
          </a:xfrm>
          <a:custGeom>
            <a:avLst/>
            <a:gdLst/>
            <a:ahLst/>
            <a:cxnLst/>
            <a:rect l="l" t="t" r="r" b="b"/>
            <a:pathLst>
              <a:path w="44301" h="34942" extrusionOk="0">
                <a:moveTo>
                  <a:pt x="11796" y="7098"/>
                </a:moveTo>
                <a:cubicBezTo>
                  <a:pt x="11800" y="7098"/>
                  <a:pt x="11804" y="7099"/>
                  <a:pt x="11808" y="7100"/>
                </a:cubicBezTo>
                <a:lnTo>
                  <a:pt x="14254" y="7893"/>
                </a:lnTo>
                <a:cubicBezTo>
                  <a:pt x="14266" y="7895"/>
                  <a:pt x="14273" y="7905"/>
                  <a:pt x="14281" y="7917"/>
                </a:cubicBezTo>
                <a:cubicBezTo>
                  <a:pt x="14290" y="7929"/>
                  <a:pt x="14290" y="7941"/>
                  <a:pt x="14283" y="7954"/>
                </a:cubicBezTo>
                <a:cubicBezTo>
                  <a:pt x="14281" y="7956"/>
                  <a:pt x="14281" y="7958"/>
                  <a:pt x="14278" y="7961"/>
                </a:cubicBezTo>
                <a:lnTo>
                  <a:pt x="14074" y="10824"/>
                </a:lnTo>
                <a:cubicBezTo>
                  <a:pt x="14074" y="10836"/>
                  <a:pt x="14065" y="10848"/>
                  <a:pt x="14055" y="10858"/>
                </a:cubicBezTo>
                <a:cubicBezTo>
                  <a:pt x="14048" y="10865"/>
                  <a:pt x="14038" y="10867"/>
                  <a:pt x="14028" y="10867"/>
                </a:cubicBezTo>
                <a:lnTo>
                  <a:pt x="14019" y="10867"/>
                </a:lnTo>
                <a:lnTo>
                  <a:pt x="11653" y="10307"/>
                </a:lnTo>
                <a:cubicBezTo>
                  <a:pt x="11634" y="10300"/>
                  <a:pt x="11617" y="10283"/>
                  <a:pt x="11617" y="10261"/>
                </a:cubicBezTo>
                <a:lnTo>
                  <a:pt x="11750" y="7143"/>
                </a:lnTo>
                <a:cubicBezTo>
                  <a:pt x="11750" y="7129"/>
                  <a:pt x="11760" y="7117"/>
                  <a:pt x="11770" y="7107"/>
                </a:cubicBezTo>
                <a:cubicBezTo>
                  <a:pt x="11778" y="7100"/>
                  <a:pt x="11787" y="7098"/>
                  <a:pt x="11796" y="7098"/>
                </a:cubicBezTo>
                <a:close/>
                <a:moveTo>
                  <a:pt x="14400" y="7938"/>
                </a:moveTo>
                <a:cubicBezTo>
                  <a:pt x="14406" y="7938"/>
                  <a:pt x="14411" y="7939"/>
                  <a:pt x="14416" y="7941"/>
                </a:cubicBezTo>
                <a:lnTo>
                  <a:pt x="16141" y="8495"/>
                </a:lnTo>
                <a:cubicBezTo>
                  <a:pt x="16161" y="8502"/>
                  <a:pt x="16175" y="8519"/>
                  <a:pt x="16173" y="8541"/>
                </a:cubicBezTo>
                <a:lnTo>
                  <a:pt x="16049" y="11297"/>
                </a:lnTo>
                <a:cubicBezTo>
                  <a:pt x="16044" y="11314"/>
                  <a:pt x="16039" y="11326"/>
                  <a:pt x="16027" y="11331"/>
                </a:cubicBezTo>
                <a:cubicBezTo>
                  <a:pt x="16018" y="11338"/>
                  <a:pt x="16008" y="11340"/>
                  <a:pt x="16001" y="11340"/>
                </a:cubicBezTo>
                <a:lnTo>
                  <a:pt x="15991" y="11340"/>
                </a:lnTo>
                <a:lnTo>
                  <a:pt x="14188" y="10909"/>
                </a:lnTo>
                <a:cubicBezTo>
                  <a:pt x="14169" y="10904"/>
                  <a:pt x="14152" y="10884"/>
                  <a:pt x="14157" y="10860"/>
                </a:cubicBezTo>
                <a:lnTo>
                  <a:pt x="14356" y="7980"/>
                </a:lnTo>
                <a:cubicBezTo>
                  <a:pt x="14356" y="7966"/>
                  <a:pt x="14365" y="7954"/>
                  <a:pt x="14378" y="7946"/>
                </a:cubicBezTo>
                <a:cubicBezTo>
                  <a:pt x="14385" y="7941"/>
                  <a:pt x="14393" y="7938"/>
                  <a:pt x="14400" y="7938"/>
                </a:cubicBezTo>
                <a:close/>
                <a:moveTo>
                  <a:pt x="37695" y="14795"/>
                </a:moveTo>
                <a:lnTo>
                  <a:pt x="42763" y="14861"/>
                </a:lnTo>
                <a:cubicBezTo>
                  <a:pt x="42775" y="14861"/>
                  <a:pt x="42787" y="14868"/>
                  <a:pt x="42794" y="14878"/>
                </a:cubicBezTo>
                <a:cubicBezTo>
                  <a:pt x="42804" y="14885"/>
                  <a:pt x="42807" y="14897"/>
                  <a:pt x="42807" y="14909"/>
                </a:cubicBezTo>
                <a:lnTo>
                  <a:pt x="42741" y="16527"/>
                </a:lnTo>
                <a:cubicBezTo>
                  <a:pt x="42741" y="16552"/>
                  <a:pt x="42719" y="16569"/>
                  <a:pt x="42695" y="16569"/>
                </a:cubicBezTo>
                <a:lnTo>
                  <a:pt x="37554" y="16726"/>
                </a:lnTo>
                <a:cubicBezTo>
                  <a:pt x="37542" y="16726"/>
                  <a:pt x="37530" y="16721"/>
                  <a:pt x="37523" y="16712"/>
                </a:cubicBezTo>
                <a:cubicBezTo>
                  <a:pt x="37513" y="16704"/>
                  <a:pt x="37506" y="16692"/>
                  <a:pt x="37506" y="16678"/>
                </a:cubicBezTo>
                <a:cubicBezTo>
                  <a:pt x="37566" y="15853"/>
                  <a:pt x="37617" y="15246"/>
                  <a:pt x="37639" y="14955"/>
                </a:cubicBezTo>
                <a:lnTo>
                  <a:pt x="37649" y="14836"/>
                </a:lnTo>
                <a:cubicBezTo>
                  <a:pt x="37651" y="14812"/>
                  <a:pt x="37671" y="14795"/>
                  <a:pt x="37695" y="14795"/>
                </a:cubicBezTo>
                <a:close/>
                <a:moveTo>
                  <a:pt x="11657" y="10387"/>
                </a:moveTo>
                <a:cubicBezTo>
                  <a:pt x="11661" y="10387"/>
                  <a:pt x="11665" y="10388"/>
                  <a:pt x="11670" y="10389"/>
                </a:cubicBezTo>
                <a:lnTo>
                  <a:pt x="14031" y="10952"/>
                </a:lnTo>
                <a:cubicBezTo>
                  <a:pt x="14052" y="10959"/>
                  <a:pt x="14067" y="10976"/>
                  <a:pt x="14065" y="11001"/>
                </a:cubicBezTo>
                <a:lnTo>
                  <a:pt x="13582" y="18361"/>
                </a:lnTo>
                <a:cubicBezTo>
                  <a:pt x="13582" y="18374"/>
                  <a:pt x="13575" y="18388"/>
                  <a:pt x="13565" y="18395"/>
                </a:cubicBezTo>
                <a:cubicBezTo>
                  <a:pt x="13555" y="18400"/>
                  <a:pt x="13545" y="18403"/>
                  <a:pt x="13538" y="18403"/>
                </a:cubicBezTo>
                <a:lnTo>
                  <a:pt x="13526" y="18403"/>
                </a:lnTo>
                <a:lnTo>
                  <a:pt x="12252" y="18075"/>
                </a:lnTo>
                <a:cubicBezTo>
                  <a:pt x="11842" y="17971"/>
                  <a:pt x="11505" y="17886"/>
                  <a:pt x="11330" y="17840"/>
                </a:cubicBezTo>
                <a:cubicBezTo>
                  <a:pt x="11309" y="17833"/>
                  <a:pt x="11294" y="17816"/>
                  <a:pt x="11296" y="17794"/>
                </a:cubicBezTo>
                <a:lnTo>
                  <a:pt x="11612" y="10433"/>
                </a:lnTo>
                <a:cubicBezTo>
                  <a:pt x="11612" y="10418"/>
                  <a:pt x="11622" y="10406"/>
                  <a:pt x="11629" y="10397"/>
                </a:cubicBezTo>
                <a:cubicBezTo>
                  <a:pt x="11638" y="10391"/>
                  <a:pt x="11646" y="10387"/>
                  <a:pt x="11657" y="10387"/>
                </a:cubicBezTo>
                <a:close/>
                <a:moveTo>
                  <a:pt x="14181" y="10994"/>
                </a:moveTo>
                <a:cubicBezTo>
                  <a:pt x="14186" y="10994"/>
                  <a:pt x="14191" y="10995"/>
                  <a:pt x="14196" y="10998"/>
                </a:cubicBezTo>
                <a:lnTo>
                  <a:pt x="16001" y="11428"/>
                </a:lnTo>
                <a:cubicBezTo>
                  <a:pt x="16020" y="11435"/>
                  <a:pt x="16037" y="11452"/>
                  <a:pt x="16032" y="11474"/>
                </a:cubicBezTo>
                <a:lnTo>
                  <a:pt x="15693" y="18900"/>
                </a:lnTo>
                <a:cubicBezTo>
                  <a:pt x="15693" y="18912"/>
                  <a:pt x="15688" y="18924"/>
                  <a:pt x="15678" y="18934"/>
                </a:cubicBezTo>
                <a:cubicBezTo>
                  <a:pt x="15668" y="18941"/>
                  <a:pt x="15661" y="18944"/>
                  <a:pt x="15651" y="18944"/>
                </a:cubicBezTo>
                <a:lnTo>
                  <a:pt x="15639" y="18944"/>
                </a:lnTo>
                <a:cubicBezTo>
                  <a:pt x="15532" y="18919"/>
                  <a:pt x="14455" y="18643"/>
                  <a:pt x="13655" y="18437"/>
                </a:cubicBezTo>
                <a:cubicBezTo>
                  <a:pt x="13635" y="18429"/>
                  <a:pt x="13618" y="18412"/>
                  <a:pt x="13623" y="18388"/>
                </a:cubicBezTo>
                <a:lnTo>
                  <a:pt x="14140" y="11037"/>
                </a:lnTo>
                <a:cubicBezTo>
                  <a:pt x="14140" y="11025"/>
                  <a:pt x="14150" y="11013"/>
                  <a:pt x="14159" y="11003"/>
                </a:cubicBezTo>
                <a:cubicBezTo>
                  <a:pt x="14165" y="10997"/>
                  <a:pt x="14173" y="10994"/>
                  <a:pt x="14181" y="10994"/>
                </a:cubicBezTo>
                <a:close/>
                <a:moveTo>
                  <a:pt x="42685" y="16654"/>
                </a:moveTo>
                <a:cubicBezTo>
                  <a:pt x="42697" y="16654"/>
                  <a:pt x="42710" y="16656"/>
                  <a:pt x="42719" y="16666"/>
                </a:cubicBezTo>
                <a:cubicBezTo>
                  <a:pt x="42729" y="16675"/>
                  <a:pt x="42731" y="16687"/>
                  <a:pt x="42731" y="16700"/>
                </a:cubicBezTo>
                <a:lnTo>
                  <a:pt x="42588" y="20120"/>
                </a:lnTo>
                <a:cubicBezTo>
                  <a:pt x="42588" y="20145"/>
                  <a:pt x="42569" y="20162"/>
                  <a:pt x="42545" y="20162"/>
                </a:cubicBezTo>
                <a:lnTo>
                  <a:pt x="37285" y="20220"/>
                </a:lnTo>
                <a:cubicBezTo>
                  <a:pt x="37273" y="20220"/>
                  <a:pt x="37260" y="20213"/>
                  <a:pt x="37251" y="20205"/>
                </a:cubicBezTo>
                <a:cubicBezTo>
                  <a:pt x="37244" y="20196"/>
                  <a:pt x="37239" y="20183"/>
                  <a:pt x="37239" y="20171"/>
                </a:cubicBezTo>
                <a:cubicBezTo>
                  <a:pt x="37343" y="18774"/>
                  <a:pt x="37438" y="17590"/>
                  <a:pt x="37493" y="16848"/>
                </a:cubicBezTo>
                <a:cubicBezTo>
                  <a:pt x="37496" y="16826"/>
                  <a:pt x="37515" y="16809"/>
                  <a:pt x="37537" y="16806"/>
                </a:cubicBezTo>
                <a:lnTo>
                  <a:pt x="42685" y="16654"/>
                </a:lnTo>
                <a:close/>
                <a:moveTo>
                  <a:pt x="42537" y="20244"/>
                </a:moveTo>
                <a:cubicBezTo>
                  <a:pt x="42549" y="20244"/>
                  <a:pt x="42562" y="20251"/>
                  <a:pt x="42571" y="20259"/>
                </a:cubicBezTo>
                <a:cubicBezTo>
                  <a:pt x="42581" y="20268"/>
                  <a:pt x="42583" y="20281"/>
                  <a:pt x="42583" y="20293"/>
                </a:cubicBezTo>
                <a:lnTo>
                  <a:pt x="42464" y="23180"/>
                </a:lnTo>
                <a:cubicBezTo>
                  <a:pt x="42464" y="23204"/>
                  <a:pt x="42445" y="23223"/>
                  <a:pt x="42421" y="23223"/>
                </a:cubicBezTo>
                <a:lnTo>
                  <a:pt x="37054" y="23235"/>
                </a:lnTo>
                <a:cubicBezTo>
                  <a:pt x="37042" y="23235"/>
                  <a:pt x="37030" y="23228"/>
                  <a:pt x="37023" y="23218"/>
                </a:cubicBezTo>
                <a:cubicBezTo>
                  <a:pt x="37013" y="23211"/>
                  <a:pt x="37011" y="23199"/>
                  <a:pt x="37011" y="23187"/>
                </a:cubicBezTo>
                <a:lnTo>
                  <a:pt x="37079" y="22297"/>
                </a:lnTo>
                <a:cubicBezTo>
                  <a:pt x="37132" y="21627"/>
                  <a:pt x="37183" y="20972"/>
                  <a:pt x="37229" y="20344"/>
                </a:cubicBezTo>
                <a:cubicBezTo>
                  <a:pt x="37229" y="20319"/>
                  <a:pt x="37246" y="20302"/>
                  <a:pt x="37270" y="20302"/>
                </a:cubicBezTo>
                <a:lnTo>
                  <a:pt x="42537" y="20244"/>
                </a:lnTo>
                <a:close/>
                <a:moveTo>
                  <a:pt x="11331" y="17906"/>
                </a:moveTo>
                <a:cubicBezTo>
                  <a:pt x="11336" y="17906"/>
                  <a:pt x="11342" y="17907"/>
                  <a:pt x="11347" y="17910"/>
                </a:cubicBezTo>
                <a:cubicBezTo>
                  <a:pt x="11646" y="17985"/>
                  <a:pt x="12345" y="18167"/>
                  <a:pt x="13097" y="18364"/>
                </a:cubicBezTo>
                <a:lnTo>
                  <a:pt x="13541" y="18478"/>
                </a:lnTo>
                <a:cubicBezTo>
                  <a:pt x="13562" y="18485"/>
                  <a:pt x="13577" y="18502"/>
                  <a:pt x="13575" y="18529"/>
                </a:cubicBezTo>
                <a:cubicBezTo>
                  <a:pt x="13575" y="18529"/>
                  <a:pt x="13092" y="25363"/>
                  <a:pt x="13082" y="25363"/>
                </a:cubicBezTo>
                <a:lnTo>
                  <a:pt x="13072" y="25363"/>
                </a:lnTo>
                <a:lnTo>
                  <a:pt x="11030" y="24936"/>
                </a:lnTo>
                <a:cubicBezTo>
                  <a:pt x="11008" y="24929"/>
                  <a:pt x="10993" y="24912"/>
                  <a:pt x="10993" y="24890"/>
                </a:cubicBezTo>
                <a:lnTo>
                  <a:pt x="11289" y="17959"/>
                </a:lnTo>
                <a:cubicBezTo>
                  <a:pt x="11289" y="17937"/>
                  <a:pt x="11296" y="17925"/>
                  <a:pt x="11309" y="17915"/>
                </a:cubicBezTo>
                <a:cubicBezTo>
                  <a:pt x="11316" y="17909"/>
                  <a:pt x="11323" y="17906"/>
                  <a:pt x="11331" y="17906"/>
                </a:cubicBezTo>
                <a:close/>
                <a:moveTo>
                  <a:pt x="13650" y="18511"/>
                </a:moveTo>
                <a:cubicBezTo>
                  <a:pt x="13655" y="18511"/>
                  <a:pt x="13659" y="18511"/>
                  <a:pt x="13664" y="18512"/>
                </a:cubicBezTo>
                <a:cubicBezTo>
                  <a:pt x="14572" y="18750"/>
                  <a:pt x="15547" y="19000"/>
                  <a:pt x="15654" y="19029"/>
                </a:cubicBezTo>
                <a:cubicBezTo>
                  <a:pt x="15676" y="19031"/>
                  <a:pt x="15690" y="19050"/>
                  <a:pt x="15688" y="19070"/>
                </a:cubicBezTo>
                <a:lnTo>
                  <a:pt x="15375" y="25788"/>
                </a:lnTo>
                <a:cubicBezTo>
                  <a:pt x="15375" y="25800"/>
                  <a:pt x="15370" y="25812"/>
                  <a:pt x="15358" y="25822"/>
                </a:cubicBezTo>
                <a:cubicBezTo>
                  <a:pt x="15348" y="25827"/>
                  <a:pt x="15338" y="25829"/>
                  <a:pt x="15329" y="25829"/>
                </a:cubicBezTo>
                <a:lnTo>
                  <a:pt x="15321" y="25829"/>
                </a:lnTo>
                <a:lnTo>
                  <a:pt x="13165" y="25378"/>
                </a:lnTo>
                <a:cubicBezTo>
                  <a:pt x="13143" y="25373"/>
                  <a:pt x="13616" y="18524"/>
                  <a:pt x="13625" y="18519"/>
                </a:cubicBezTo>
                <a:cubicBezTo>
                  <a:pt x="13634" y="18513"/>
                  <a:pt x="13642" y="18511"/>
                  <a:pt x="13650" y="18511"/>
                </a:cubicBezTo>
                <a:close/>
                <a:moveTo>
                  <a:pt x="42409" y="23301"/>
                </a:moveTo>
                <a:cubicBezTo>
                  <a:pt x="42418" y="23301"/>
                  <a:pt x="42431" y="23308"/>
                  <a:pt x="42440" y="23316"/>
                </a:cubicBezTo>
                <a:cubicBezTo>
                  <a:pt x="42450" y="23325"/>
                  <a:pt x="42452" y="23337"/>
                  <a:pt x="42452" y="23350"/>
                </a:cubicBezTo>
                <a:lnTo>
                  <a:pt x="42292" y="27205"/>
                </a:lnTo>
                <a:cubicBezTo>
                  <a:pt x="42292" y="27219"/>
                  <a:pt x="42283" y="27231"/>
                  <a:pt x="42275" y="27241"/>
                </a:cubicBezTo>
                <a:cubicBezTo>
                  <a:pt x="42266" y="27246"/>
                  <a:pt x="42256" y="27248"/>
                  <a:pt x="42246" y="27248"/>
                </a:cubicBezTo>
                <a:cubicBezTo>
                  <a:pt x="42241" y="27248"/>
                  <a:pt x="42239" y="27248"/>
                  <a:pt x="42232" y="27246"/>
                </a:cubicBezTo>
                <a:cubicBezTo>
                  <a:pt x="42222" y="27243"/>
                  <a:pt x="42217" y="27241"/>
                  <a:pt x="42210" y="27236"/>
                </a:cubicBezTo>
                <a:cubicBezTo>
                  <a:pt x="42210" y="27236"/>
                  <a:pt x="42207" y="27236"/>
                  <a:pt x="42207" y="27234"/>
                </a:cubicBezTo>
                <a:lnTo>
                  <a:pt x="36746" y="27234"/>
                </a:lnTo>
                <a:cubicBezTo>
                  <a:pt x="36734" y="27234"/>
                  <a:pt x="36722" y="27229"/>
                  <a:pt x="36712" y="27219"/>
                </a:cubicBezTo>
                <a:cubicBezTo>
                  <a:pt x="36702" y="27209"/>
                  <a:pt x="36700" y="27197"/>
                  <a:pt x="36700" y="27185"/>
                </a:cubicBezTo>
                <a:cubicBezTo>
                  <a:pt x="36749" y="26542"/>
                  <a:pt x="36797" y="25873"/>
                  <a:pt x="36848" y="25225"/>
                </a:cubicBezTo>
                <a:cubicBezTo>
                  <a:pt x="36897" y="24601"/>
                  <a:pt x="36943" y="23978"/>
                  <a:pt x="36989" y="23359"/>
                </a:cubicBezTo>
                <a:cubicBezTo>
                  <a:pt x="36998" y="23330"/>
                  <a:pt x="37015" y="23313"/>
                  <a:pt x="37040" y="23313"/>
                </a:cubicBezTo>
                <a:lnTo>
                  <a:pt x="42409" y="23301"/>
                </a:lnTo>
                <a:close/>
                <a:moveTo>
                  <a:pt x="42243" y="27299"/>
                </a:moveTo>
                <a:cubicBezTo>
                  <a:pt x="42252" y="27299"/>
                  <a:pt x="42260" y="27301"/>
                  <a:pt x="42268" y="27306"/>
                </a:cubicBezTo>
                <a:cubicBezTo>
                  <a:pt x="42280" y="27316"/>
                  <a:pt x="42290" y="27331"/>
                  <a:pt x="42290" y="27345"/>
                </a:cubicBezTo>
                <a:lnTo>
                  <a:pt x="42149" y="30730"/>
                </a:lnTo>
                <a:cubicBezTo>
                  <a:pt x="42149" y="30749"/>
                  <a:pt x="42137" y="30764"/>
                  <a:pt x="42120" y="30771"/>
                </a:cubicBezTo>
                <a:cubicBezTo>
                  <a:pt x="42113" y="30773"/>
                  <a:pt x="42108" y="30773"/>
                  <a:pt x="42105" y="30773"/>
                </a:cubicBezTo>
                <a:cubicBezTo>
                  <a:pt x="42093" y="30773"/>
                  <a:pt x="42081" y="30766"/>
                  <a:pt x="42071" y="30761"/>
                </a:cubicBezTo>
                <a:cubicBezTo>
                  <a:pt x="42059" y="30749"/>
                  <a:pt x="42050" y="30742"/>
                  <a:pt x="42040" y="30742"/>
                </a:cubicBezTo>
                <a:lnTo>
                  <a:pt x="42037" y="30742"/>
                </a:lnTo>
                <a:lnTo>
                  <a:pt x="36499" y="30482"/>
                </a:lnTo>
                <a:cubicBezTo>
                  <a:pt x="36487" y="30482"/>
                  <a:pt x="36474" y="30475"/>
                  <a:pt x="36467" y="30468"/>
                </a:cubicBezTo>
                <a:cubicBezTo>
                  <a:pt x="36457" y="30458"/>
                  <a:pt x="36455" y="30446"/>
                  <a:pt x="36455" y="30434"/>
                </a:cubicBezTo>
                <a:cubicBezTo>
                  <a:pt x="36482" y="30062"/>
                  <a:pt x="36511" y="29672"/>
                  <a:pt x="36542" y="29269"/>
                </a:cubicBezTo>
                <a:cubicBezTo>
                  <a:pt x="36588" y="28655"/>
                  <a:pt x="36637" y="28012"/>
                  <a:pt x="36688" y="27350"/>
                </a:cubicBezTo>
                <a:cubicBezTo>
                  <a:pt x="36695" y="27328"/>
                  <a:pt x="36715" y="27311"/>
                  <a:pt x="36739" y="27311"/>
                </a:cubicBezTo>
                <a:lnTo>
                  <a:pt x="42215" y="27311"/>
                </a:lnTo>
                <a:cubicBezTo>
                  <a:pt x="42217" y="27306"/>
                  <a:pt x="42219" y="27306"/>
                  <a:pt x="42222" y="27304"/>
                </a:cubicBezTo>
                <a:cubicBezTo>
                  <a:pt x="42229" y="27301"/>
                  <a:pt x="42236" y="27299"/>
                  <a:pt x="42243" y="27299"/>
                </a:cubicBezTo>
                <a:close/>
                <a:moveTo>
                  <a:pt x="11031" y="25001"/>
                </a:moveTo>
                <a:cubicBezTo>
                  <a:pt x="11034" y="25001"/>
                  <a:pt x="11036" y="25001"/>
                  <a:pt x="11039" y="25002"/>
                </a:cubicBezTo>
                <a:lnTo>
                  <a:pt x="13019" y="25450"/>
                </a:lnTo>
                <a:cubicBezTo>
                  <a:pt x="13041" y="25458"/>
                  <a:pt x="13055" y="25475"/>
                  <a:pt x="13055" y="25499"/>
                </a:cubicBezTo>
                <a:lnTo>
                  <a:pt x="12648" y="31077"/>
                </a:lnTo>
                <a:cubicBezTo>
                  <a:pt x="12645" y="31101"/>
                  <a:pt x="12628" y="31120"/>
                  <a:pt x="12604" y="31120"/>
                </a:cubicBezTo>
                <a:lnTo>
                  <a:pt x="12599" y="31120"/>
                </a:lnTo>
                <a:lnTo>
                  <a:pt x="10775" y="30994"/>
                </a:lnTo>
                <a:cubicBezTo>
                  <a:pt x="10751" y="30992"/>
                  <a:pt x="10731" y="30975"/>
                  <a:pt x="10731" y="30946"/>
                </a:cubicBezTo>
                <a:lnTo>
                  <a:pt x="10986" y="25045"/>
                </a:lnTo>
                <a:cubicBezTo>
                  <a:pt x="10986" y="25033"/>
                  <a:pt x="10993" y="25019"/>
                  <a:pt x="11003" y="25011"/>
                </a:cubicBezTo>
                <a:cubicBezTo>
                  <a:pt x="11012" y="25004"/>
                  <a:pt x="11021" y="25001"/>
                  <a:pt x="11031" y="25001"/>
                </a:cubicBezTo>
                <a:close/>
                <a:moveTo>
                  <a:pt x="36494" y="30562"/>
                </a:moveTo>
                <a:lnTo>
                  <a:pt x="42040" y="30822"/>
                </a:lnTo>
                <a:cubicBezTo>
                  <a:pt x="42050" y="30822"/>
                  <a:pt x="42059" y="30819"/>
                  <a:pt x="42062" y="30812"/>
                </a:cubicBezTo>
                <a:cubicBezTo>
                  <a:pt x="42071" y="30801"/>
                  <a:pt x="42085" y="30796"/>
                  <a:pt x="42099" y="30796"/>
                </a:cubicBezTo>
                <a:cubicBezTo>
                  <a:pt x="42104" y="30796"/>
                  <a:pt x="42108" y="30796"/>
                  <a:pt x="42113" y="30798"/>
                </a:cubicBezTo>
                <a:cubicBezTo>
                  <a:pt x="42132" y="30805"/>
                  <a:pt x="42144" y="30822"/>
                  <a:pt x="42144" y="30844"/>
                </a:cubicBezTo>
                <a:lnTo>
                  <a:pt x="42004" y="34228"/>
                </a:lnTo>
                <a:cubicBezTo>
                  <a:pt x="42001" y="34255"/>
                  <a:pt x="41984" y="34274"/>
                  <a:pt x="41960" y="34274"/>
                </a:cubicBezTo>
                <a:lnTo>
                  <a:pt x="36217" y="34228"/>
                </a:lnTo>
                <a:cubicBezTo>
                  <a:pt x="36205" y="34228"/>
                  <a:pt x="36193" y="34221"/>
                  <a:pt x="36186" y="34214"/>
                </a:cubicBezTo>
                <a:cubicBezTo>
                  <a:pt x="36176" y="34204"/>
                  <a:pt x="36174" y="34192"/>
                  <a:pt x="36174" y="34180"/>
                </a:cubicBezTo>
                <a:lnTo>
                  <a:pt x="36193" y="33903"/>
                </a:lnTo>
                <a:cubicBezTo>
                  <a:pt x="36239" y="33330"/>
                  <a:pt x="36331" y="32134"/>
                  <a:pt x="36445" y="30604"/>
                </a:cubicBezTo>
                <a:cubicBezTo>
                  <a:pt x="36448" y="30579"/>
                  <a:pt x="36470" y="30562"/>
                  <a:pt x="36494" y="30562"/>
                </a:cubicBezTo>
                <a:close/>
                <a:moveTo>
                  <a:pt x="36858" y="13131"/>
                </a:moveTo>
                <a:lnTo>
                  <a:pt x="44010" y="13206"/>
                </a:lnTo>
                <a:cubicBezTo>
                  <a:pt x="44022" y="13206"/>
                  <a:pt x="44034" y="13211"/>
                  <a:pt x="44041" y="13221"/>
                </a:cubicBezTo>
                <a:cubicBezTo>
                  <a:pt x="44051" y="13230"/>
                  <a:pt x="44054" y="13242"/>
                  <a:pt x="44054" y="13255"/>
                </a:cubicBezTo>
                <a:lnTo>
                  <a:pt x="43685" y="34214"/>
                </a:lnTo>
                <a:cubicBezTo>
                  <a:pt x="43685" y="34238"/>
                  <a:pt x="43665" y="34257"/>
                  <a:pt x="43641" y="34257"/>
                </a:cubicBezTo>
                <a:lnTo>
                  <a:pt x="42130" y="34281"/>
                </a:lnTo>
                <a:cubicBezTo>
                  <a:pt x="42118" y="34281"/>
                  <a:pt x="42105" y="34277"/>
                  <a:pt x="42096" y="34267"/>
                </a:cubicBezTo>
                <a:cubicBezTo>
                  <a:pt x="42086" y="34257"/>
                  <a:pt x="42084" y="34245"/>
                  <a:pt x="42084" y="34233"/>
                </a:cubicBezTo>
                <a:lnTo>
                  <a:pt x="42894" y="14824"/>
                </a:lnTo>
                <a:cubicBezTo>
                  <a:pt x="42894" y="14819"/>
                  <a:pt x="42889" y="14807"/>
                  <a:pt x="42884" y="14798"/>
                </a:cubicBezTo>
                <a:cubicBezTo>
                  <a:pt x="42872" y="14785"/>
                  <a:pt x="42862" y="14783"/>
                  <a:pt x="42853" y="14783"/>
                </a:cubicBezTo>
                <a:lnTo>
                  <a:pt x="37620" y="14715"/>
                </a:lnTo>
                <a:cubicBezTo>
                  <a:pt x="37600" y="14715"/>
                  <a:pt x="37583" y="14732"/>
                  <a:pt x="37581" y="14751"/>
                </a:cubicBezTo>
                <a:cubicBezTo>
                  <a:pt x="37561" y="14926"/>
                  <a:pt x="36829" y="24565"/>
                  <a:pt x="36387" y="30325"/>
                </a:cubicBezTo>
                <a:lnTo>
                  <a:pt x="36373" y="30516"/>
                </a:lnTo>
                <a:lnTo>
                  <a:pt x="36373" y="30519"/>
                </a:lnTo>
                <a:cubicBezTo>
                  <a:pt x="36225" y="32493"/>
                  <a:pt x="36106" y="34051"/>
                  <a:pt x="36091" y="34264"/>
                </a:cubicBezTo>
                <a:lnTo>
                  <a:pt x="36091" y="34267"/>
                </a:lnTo>
                <a:cubicBezTo>
                  <a:pt x="36091" y="34267"/>
                  <a:pt x="36091" y="34274"/>
                  <a:pt x="36101" y="34281"/>
                </a:cubicBezTo>
                <a:cubicBezTo>
                  <a:pt x="36108" y="34298"/>
                  <a:pt x="36113" y="34315"/>
                  <a:pt x="36103" y="34330"/>
                </a:cubicBezTo>
                <a:cubicBezTo>
                  <a:pt x="36094" y="34347"/>
                  <a:pt x="36079" y="34354"/>
                  <a:pt x="36064" y="34354"/>
                </a:cubicBezTo>
                <a:lnTo>
                  <a:pt x="34720" y="34376"/>
                </a:lnTo>
                <a:cubicBezTo>
                  <a:pt x="34708" y="34376"/>
                  <a:pt x="34696" y="34371"/>
                  <a:pt x="34686" y="34364"/>
                </a:cubicBezTo>
                <a:cubicBezTo>
                  <a:pt x="34677" y="34354"/>
                  <a:pt x="34674" y="34342"/>
                  <a:pt x="34674" y="34330"/>
                </a:cubicBezTo>
                <a:cubicBezTo>
                  <a:pt x="34674" y="34323"/>
                  <a:pt x="34677" y="34315"/>
                  <a:pt x="34677" y="34311"/>
                </a:cubicBezTo>
                <a:lnTo>
                  <a:pt x="36812" y="13170"/>
                </a:lnTo>
                <a:cubicBezTo>
                  <a:pt x="36817" y="13145"/>
                  <a:pt x="36834" y="13131"/>
                  <a:pt x="36858" y="13131"/>
                </a:cubicBezTo>
                <a:close/>
                <a:moveTo>
                  <a:pt x="34529" y="14824"/>
                </a:moveTo>
                <a:cubicBezTo>
                  <a:pt x="34534" y="14824"/>
                  <a:pt x="34539" y="14825"/>
                  <a:pt x="34543" y="14827"/>
                </a:cubicBezTo>
                <a:cubicBezTo>
                  <a:pt x="34563" y="14834"/>
                  <a:pt x="34575" y="14851"/>
                  <a:pt x="34575" y="14873"/>
                </a:cubicBezTo>
                <a:lnTo>
                  <a:pt x="33270" y="34357"/>
                </a:lnTo>
                <a:cubicBezTo>
                  <a:pt x="33270" y="34383"/>
                  <a:pt x="33253" y="34400"/>
                  <a:pt x="33228" y="34400"/>
                </a:cubicBezTo>
                <a:lnTo>
                  <a:pt x="27423" y="34476"/>
                </a:lnTo>
                <a:cubicBezTo>
                  <a:pt x="27411" y="34476"/>
                  <a:pt x="27398" y="34471"/>
                  <a:pt x="27391" y="34463"/>
                </a:cubicBezTo>
                <a:cubicBezTo>
                  <a:pt x="27381" y="34456"/>
                  <a:pt x="27379" y="34442"/>
                  <a:pt x="27379" y="34432"/>
                </a:cubicBezTo>
                <a:lnTo>
                  <a:pt x="27610" y="20974"/>
                </a:lnTo>
                <a:cubicBezTo>
                  <a:pt x="27610" y="20950"/>
                  <a:pt x="27629" y="20928"/>
                  <a:pt x="27653" y="20928"/>
                </a:cubicBezTo>
                <a:lnTo>
                  <a:pt x="29987" y="20928"/>
                </a:lnTo>
                <a:cubicBezTo>
                  <a:pt x="29994" y="20928"/>
                  <a:pt x="30011" y="20926"/>
                  <a:pt x="30019" y="20914"/>
                </a:cubicBezTo>
                <a:lnTo>
                  <a:pt x="34492" y="14844"/>
                </a:lnTo>
                <a:cubicBezTo>
                  <a:pt x="34501" y="14831"/>
                  <a:pt x="34516" y="14824"/>
                  <a:pt x="34529" y="14824"/>
                </a:cubicBezTo>
                <a:close/>
                <a:moveTo>
                  <a:pt x="24856" y="18820"/>
                </a:moveTo>
                <a:cubicBezTo>
                  <a:pt x="24880" y="18820"/>
                  <a:pt x="24900" y="18837"/>
                  <a:pt x="24904" y="18861"/>
                </a:cubicBezTo>
                <a:lnTo>
                  <a:pt x="26008" y="34446"/>
                </a:lnTo>
                <a:cubicBezTo>
                  <a:pt x="26008" y="34459"/>
                  <a:pt x="26001" y="34471"/>
                  <a:pt x="25991" y="34480"/>
                </a:cubicBezTo>
                <a:cubicBezTo>
                  <a:pt x="25984" y="34488"/>
                  <a:pt x="25972" y="34495"/>
                  <a:pt x="25960" y="34495"/>
                </a:cubicBezTo>
                <a:lnTo>
                  <a:pt x="19002" y="34590"/>
                </a:lnTo>
                <a:cubicBezTo>
                  <a:pt x="18990" y="34590"/>
                  <a:pt x="18977" y="34582"/>
                  <a:pt x="18968" y="34573"/>
                </a:cubicBezTo>
                <a:cubicBezTo>
                  <a:pt x="18960" y="34565"/>
                  <a:pt x="18956" y="34553"/>
                  <a:pt x="18956" y="34541"/>
                </a:cubicBezTo>
                <a:lnTo>
                  <a:pt x="19608" y="19070"/>
                </a:lnTo>
                <a:cubicBezTo>
                  <a:pt x="19608" y="19046"/>
                  <a:pt x="19630" y="19029"/>
                  <a:pt x="19652" y="19029"/>
                </a:cubicBezTo>
                <a:lnTo>
                  <a:pt x="24856" y="18820"/>
                </a:lnTo>
                <a:close/>
                <a:moveTo>
                  <a:pt x="13160" y="25474"/>
                </a:moveTo>
                <a:cubicBezTo>
                  <a:pt x="13164" y="25474"/>
                  <a:pt x="13167" y="25474"/>
                  <a:pt x="13169" y="25475"/>
                </a:cubicBezTo>
                <a:lnTo>
                  <a:pt x="15329" y="25911"/>
                </a:lnTo>
                <a:cubicBezTo>
                  <a:pt x="15350" y="25916"/>
                  <a:pt x="15365" y="25936"/>
                  <a:pt x="15365" y="25958"/>
                </a:cubicBezTo>
                <a:lnTo>
                  <a:pt x="15120" y="31283"/>
                </a:lnTo>
                <a:cubicBezTo>
                  <a:pt x="15120" y="31302"/>
                  <a:pt x="15108" y="31319"/>
                  <a:pt x="15091" y="31326"/>
                </a:cubicBezTo>
                <a:cubicBezTo>
                  <a:pt x="15108" y="31331"/>
                  <a:pt x="15118" y="31351"/>
                  <a:pt x="15118" y="31368"/>
                </a:cubicBezTo>
                <a:lnTo>
                  <a:pt x="14970" y="34597"/>
                </a:lnTo>
                <a:cubicBezTo>
                  <a:pt x="14972" y="34626"/>
                  <a:pt x="14950" y="34643"/>
                  <a:pt x="14926" y="34643"/>
                </a:cubicBezTo>
                <a:lnTo>
                  <a:pt x="12522" y="34674"/>
                </a:lnTo>
                <a:cubicBezTo>
                  <a:pt x="12509" y="34674"/>
                  <a:pt x="12497" y="34667"/>
                  <a:pt x="12488" y="34657"/>
                </a:cubicBezTo>
                <a:cubicBezTo>
                  <a:pt x="12478" y="34650"/>
                  <a:pt x="12476" y="34638"/>
                  <a:pt x="12476" y="34626"/>
                </a:cubicBezTo>
                <a:lnTo>
                  <a:pt x="12713" y="31254"/>
                </a:lnTo>
                <a:cubicBezTo>
                  <a:pt x="12716" y="31229"/>
                  <a:pt x="12738" y="31210"/>
                  <a:pt x="12762" y="31210"/>
                </a:cubicBezTo>
                <a:lnTo>
                  <a:pt x="15006" y="31360"/>
                </a:lnTo>
                <a:cubicBezTo>
                  <a:pt x="15013" y="31360"/>
                  <a:pt x="15023" y="31358"/>
                  <a:pt x="15035" y="31341"/>
                </a:cubicBezTo>
                <a:cubicBezTo>
                  <a:pt x="15042" y="31331"/>
                  <a:pt x="15050" y="31324"/>
                  <a:pt x="15057" y="31322"/>
                </a:cubicBezTo>
                <a:cubicBezTo>
                  <a:pt x="15047" y="31319"/>
                  <a:pt x="15042" y="31314"/>
                  <a:pt x="15035" y="31305"/>
                </a:cubicBezTo>
                <a:cubicBezTo>
                  <a:pt x="15023" y="31283"/>
                  <a:pt x="15013" y="31283"/>
                  <a:pt x="15011" y="31283"/>
                </a:cubicBezTo>
                <a:lnTo>
                  <a:pt x="15008" y="31283"/>
                </a:lnTo>
                <a:lnTo>
                  <a:pt x="12767" y="31132"/>
                </a:lnTo>
                <a:cubicBezTo>
                  <a:pt x="12755" y="31132"/>
                  <a:pt x="12742" y="31125"/>
                  <a:pt x="12738" y="31115"/>
                </a:cubicBezTo>
                <a:cubicBezTo>
                  <a:pt x="12728" y="31108"/>
                  <a:pt x="12725" y="31094"/>
                  <a:pt x="12725" y="31084"/>
                </a:cubicBezTo>
                <a:lnTo>
                  <a:pt x="13116" y="25518"/>
                </a:lnTo>
                <a:cubicBezTo>
                  <a:pt x="13116" y="25506"/>
                  <a:pt x="13121" y="25494"/>
                  <a:pt x="13133" y="25484"/>
                </a:cubicBezTo>
                <a:cubicBezTo>
                  <a:pt x="13140" y="25477"/>
                  <a:pt x="13151" y="25474"/>
                  <a:pt x="13160" y="25474"/>
                </a:cubicBezTo>
                <a:close/>
                <a:moveTo>
                  <a:pt x="10775" y="31072"/>
                </a:moveTo>
                <a:lnTo>
                  <a:pt x="12594" y="31195"/>
                </a:lnTo>
                <a:cubicBezTo>
                  <a:pt x="12607" y="31195"/>
                  <a:pt x="12619" y="31200"/>
                  <a:pt x="12624" y="31210"/>
                </a:cubicBezTo>
                <a:cubicBezTo>
                  <a:pt x="12633" y="31220"/>
                  <a:pt x="12636" y="31232"/>
                  <a:pt x="12636" y="31244"/>
                </a:cubicBezTo>
                <a:lnTo>
                  <a:pt x="12400" y="34633"/>
                </a:lnTo>
                <a:cubicBezTo>
                  <a:pt x="12398" y="34657"/>
                  <a:pt x="12376" y="34679"/>
                  <a:pt x="12354" y="34679"/>
                </a:cubicBezTo>
                <a:lnTo>
                  <a:pt x="10620" y="34706"/>
                </a:lnTo>
                <a:cubicBezTo>
                  <a:pt x="10607" y="34706"/>
                  <a:pt x="10595" y="34701"/>
                  <a:pt x="10586" y="34691"/>
                </a:cubicBezTo>
                <a:cubicBezTo>
                  <a:pt x="10576" y="34682"/>
                  <a:pt x="10573" y="34670"/>
                  <a:pt x="10573" y="34657"/>
                </a:cubicBezTo>
                <a:lnTo>
                  <a:pt x="10726" y="31115"/>
                </a:lnTo>
                <a:cubicBezTo>
                  <a:pt x="10726" y="31103"/>
                  <a:pt x="10731" y="31091"/>
                  <a:pt x="10741" y="31084"/>
                </a:cubicBezTo>
                <a:cubicBezTo>
                  <a:pt x="10751" y="31074"/>
                  <a:pt x="10763" y="31072"/>
                  <a:pt x="10775" y="31072"/>
                </a:cubicBezTo>
                <a:close/>
                <a:moveTo>
                  <a:pt x="13621" y="171"/>
                </a:moveTo>
                <a:cubicBezTo>
                  <a:pt x="13630" y="171"/>
                  <a:pt x="13639" y="175"/>
                  <a:pt x="13645" y="180"/>
                </a:cubicBezTo>
                <a:cubicBezTo>
                  <a:pt x="13657" y="190"/>
                  <a:pt x="13664" y="205"/>
                  <a:pt x="13664" y="219"/>
                </a:cubicBezTo>
                <a:lnTo>
                  <a:pt x="13266" y="4559"/>
                </a:lnTo>
                <a:cubicBezTo>
                  <a:pt x="13266" y="4574"/>
                  <a:pt x="13274" y="4593"/>
                  <a:pt x="13293" y="4598"/>
                </a:cubicBezTo>
                <a:lnTo>
                  <a:pt x="17954" y="5967"/>
                </a:lnTo>
                <a:cubicBezTo>
                  <a:pt x="17971" y="5974"/>
                  <a:pt x="17985" y="5991"/>
                  <a:pt x="17985" y="6013"/>
                </a:cubicBezTo>
                <a:lnTo>
                  <a:pt x="17677" y="34565"/>
                </a:lnTo>
                <a:cubicBezTo>
                  <a:pt x="17675" y="34585"/>
                  <a:pt x="17655" y="34607"/>
                  <a:pt x="17631" y="34607"/>
                </a:cubicBezTo>
                <a:lnTo>
                  <a:pt x="15098" y="34641"/>
                </a:lnTo>
                <a:cubicBezTo>
                  <a:pt x="15086" y="34641"/>
                  <a:pt x="15074" y="34633"/>
                  <a:pt x="15064" y="34626"/>
                </a:cubicBezTo>
                <a:cubicBezTo>
                  <a:pt x="15057" y="34616"/>
                  <a:pt x="15054" y="34604"/>
                  <a:pt x="15054" y="34592"/>
                </a:cubicBezTo>
                <a:lnTo>
                  <a:pt x="16255" y="8480"/>
                </a:lnTo>
                <a:cubicBezTo>
                  <a:pt x="16255" y="8463"/>
                  <a:pt x="16246" y="8448"/>
                  <a:pt x="16231" y="8441"/>
                </a:cubicBezTo>
                <a:lnTo>
                  <a:pt x="11689" y="6908"/>
                </a:lnTo>
                <a:cubicBezTo>
                  <a:pt x="11687" y="6944"/>
                  <a:pt x="11685" y="7000"/>
                  <a:pt x="11682" y="7092"/>
                </a:cubicBezTo>
                <a:lnTo>
                  <a:pt x="10671" y="30958"/>
                </a:lnTo>
                <a:lnTo>
                  <a:pt x="10671" y="30963"/>
                </a:lnTo>
                <a:cubicBezTo>
                  <a:pt x="10666" y="31001"/>
                  <a:pt x="10663" y="31043"/>
                  <a:pt x="10663" y="31084"/>
                </a:cubicBezTo>
                <a:cubicBezTo>
                  <a:pt x="10666" y="31089"/>
                  <a:pt x="10668" y="31098"/>
                  <a:pt x="10666" y="31103"/>
                </a:cubicBezTo>
                <a:lnTo>
                  <a:pt x="10513" y="34662"/>
                </a:lnTo>
                <a:cubicBezTo>
                  <a:pt x="10513" y="34687"/>
                  <a:pt x="10493" y="34704"/>
                  <a:pt x="10469" y="34704"/>
                </a:cubicBezTo>
                <a:lnTo>
                  <a:pt x="7327" y="34755"/>
                </a:lnTo>
                <a:cubicBezTo>
                  <a:pt x="7315" y="34755"/>
                  <a:pt x="7301" y="34750"/>
                  <a:pt x="7293" y="34740"/>
                </a:cubicBezTo>
                <a:cubicBezTo>
                  <a:pt x="7284" y="34730"/>
                  <a:pt x="7281" y="34718"/>
                  <a:pt x="7281" y="34704"/>
                </a:cubicBezTo>
                <a:lnTo>
                  <a:pt x="10714" y="1328"/>
                </a:lnTo>
                <a:cubicBezTo>
                  <a:pt x="10717" y="1309"/>
                  <a:pt x="10726" y="1296"/>
                  <a:pt x="10741" y="1292"/>
                </a:cubicBezTo>
                <a:lnTo>
                  <a:pt x="13604" y="176"/>
                </a:lnTo>
                <a:cubicBezTo>
                  <a:pt x="13609" y="173"/>
                  <a:pt x="13616" y="171"/>
                  <a:pt x="13621" y="171"/>
                </a:cubicBezTo>
                <a:close/>
                <a:moveTo>
                  <a:pt x="12607" y="368"/>
                </a:moveTo>
                <a:cubicBezTo>
                  <a:pt x="12625" y="368"/>
                  <a:pt x="12640" y="381"/>
                  <a:pt x="12648" y="399"/>
                </a:cubicBezTo>
                <a:cubicBezTo>
                  <a:pt x="12655" y="423"/>
                  <a:pt x="12643" y="447"/>
                  <a:pt x="12621" y="455"/>
                </a:cubicBezTo>
                <a:lnTo>
                  <a:pt x="10634" y="1233"/>
                </a:lnTo>
                <a:lnTo>
                  <a:pt x="7187" y="34723"/>
                </a:lnTo>
                <a:cubicBezTo>
                  <a:pt x="7182" y="34747"/>
                  <a:pt x="7162" y="34764"/>
                  <a:pt x="7138" y="34764"/>
                </a:cubicBezTo>
                <a:lnTo>
                  <a:pt x="886" y="34869"/>
                </a:lnTo>
                <a:cubicBezTo>
                  <a:pt x="874" y="34869"/>
                  <a:pt x="857" y="34861"/>
                  <a:pt x="852" y="34852"/>
                </a:cubicBezTo>
                <a:cubicBezTo>
                  <a:pt x="842" y="34844"/>
                  <a:pt x="840" y="34827"/>
                  <a:pt x="842" y="34815"/>
                </a:cubicBezTo>
                <a:lnTo>
                  <a:pt x="6922" y="1728"/>
                </a:lnTo>
                <a:cubicBezTo>
                  <a:pt x="6927" y="1709"/>
                  <a:pt x="6942" y="1694"/>
                  <a:pt x="6956" y="1692"/>
                </a:cubicBezTo>
                <a:lnTo>
                  <a:pt x="12594" y="370"/>
                </a:lnTo>
                <a:cubicBezTo>
                  <a:pt x="12599" y="368"/>
                  <a:pt x="12603" y="368"/>
                  <a:pt x="12607" y="368"/>
                </a:cubicBezTo>
                <a:close/>
                <a:moveTo>
                  <a:pt x="13771" y="1"/>
                </a:moveTo>
                <a:lnTo>
                  <a:pt x="6842" y="1621"/>
                </a:lnTo>
                <a:lnTo>
                  <a:pt x="748" y="34786"/>
                </a:lnTo>
                <a:cubicBezTo>
                  <a:pt x="760" y="34796"/>
                  <a:pt x="770" y="34810"/>
                  <a:pt x="770" y="34827"/>
                </a:cubicBezTo>
                <a:cubicBezTo>
                  <a:pt x="767" y="34852"/>
                  <a:pt x="748" y="34871"/>
                  <a:pt x="724" y="34871"/>
                </a:cubicBezTo>
                <a:lnTo>
                  <a:pt x="64" y="34883"/>
                </a:lnTo>
                <a:cubicBezTo>
                  <a:pt x="52" y="34905"/>
                  <a:pt x="27" y="34922"/>
                  <a:pt x="1" y="34941"/>
                </a:cubicBezTo>
                <a:lnTo>
                  <a:pt x="44301" y="34337"/>
                </a:lnTo>
                <a:cubicBezTo>
                  <a:pt x="44299" y="34330"/>
                  <a:pt x="44282" y="34269"/>
                  <a:pt x="44279" y="34245"/>
                </a:cubicBezTo>
                <a:lnTo>
                  <a:pt x="43852" y="34252"/>
                </a:lnTo>
                <a:cubicBezTo>
                  <a:pt x="43840" y="34252"/>
                  <a:pt x="43828" y="34245"/>
                  <a:pt x="43818" y="34240"/>
                </a:cubicBezTo>
                <a:cubicBezTo>
                  <a:pt x="43809" y="34231"/>
                  <a:pt x="43806" y="34218"/>
                  <a:pt x="43806" y="34206"/>
                </a:cubicBezTo>
                <a:lnTo>
                  <a:pt x="44136" y="13170"/>
                </a:lnTo>
                <a:cubicBezTo>
                  <a:pt x="44136" y="13160"/>
                  <a:pt x="44134" y="13150"/>
                  <a:pt x="44124" y="13138"/>
                </a:cubicBezTo>
                <a:cubicBezTo>
                  <a:pt x="44112" y="13126"/>
                  <a:pt x="44102" y="13126"/>
                  <a:pt x="44097" y="13126"/>
                </a:cubicBezTo>
                <a:lnTo>
                  <a:pt x="43270" y="13121"/>
                </a:lnTo>
                <a:cubicBezTo>
                  <a:pt x="43253" y="13121"/>
                  <a:pt x="43238" y="13111"/>
                  <a:pt x="43229" y="13099"/>
                </a:cubicBezTo>
                <a:cubicBezTo>
                  <a:pt x="43221" y="13087"/>
                  <a:pt x="43221" y="13070"/>
                  <a:pt x="43226" y="13058"/>
                </a:cubicBezTo>
                <a:cubicBezTo>
                  <a:pt x="43226" y="13058"/>
                  <a:pt x="43226" y="13053"/>
                  <a:pt x="43229" y="13053"/>
                </a:cubicBezTo>
                <a:lnTo>
                  <a:pt x="43185" y="8677"/>
                </a:lnTo>
                <a:cubicBezTo>
                  <a:pt x="43185" y="8657"/>
                  <a:pt x="43173" y="8645"/>
                  <a:pt x="43153" y="8640"/>
                </a:cubicBezTo>
                <a:lnTo>
                  <a:pt x="43090" y="8626"/>
                </a:lnTo>
                <a:lnTo>
                  <a:pt x="41919" y="8359"/>
                </a:lnTo>
                <a:cubicBezTo>
                  <a:pt x="41899" y="8354"/>
                  <a:pt x="41887" y="8337"/>
                  <a:pt x="41882" y="8317"/>
                </a:cubicBezTo>
                <a:lnTo>
                  <a:pt x="41681" y="3667"/>
                </a:lnTo>
                <a:lnTo>
                  <a:pt x="39376" y="2936"/>
                </a:lnTo>
                <a:lnTo>
                  <a:pt x="39012" y="8584"/>
                </a:lnTo>
                <a:cubicBezTo>
                  <a:pt x="39012" y="8596"/>
                  <a:pt x="39005" y="8609"/>
                  <a:pt x="38995" y="8616"/>
                </a:cubicBezTo>
                <a:cubicBezTo>
                  <a:pt x="38990" y="8623"/>
                  <a:pt x="38980" y="8626"/>
                  <a:pt x="38970" y="8626"/>
                </a:cubicBezTo>
                <a:cubicBezTo>
                  <a:pt x="38967" y="8626"/>
                  <a:pt x="38964" y="8626"/>
                  <a:pt x="38961" y="8626"/>
                </a:cubicBezTo>
                <a:lnTo>
                  <a:pt x="37695" y="8480"/>
                </a:lnTo>
                <a:cubicBezTo>
                  <a:pt x="37685" y="8480"/>
                  <a:pt x="37673" y="8480"/>
                  <a:pt x="37668" y="8487"/>
                </a:cubicBezTo>
                <a:cubicBezTo>
                  <a:pt x="37656" y="8499"/>
                  <a:pt x="37654" y="8507"/>
                  <a:pt x="37654" y="8516"/>
                </a:cubicBezTo>
                <a:lnTo>
                  <a:pt x="37654" y="12949"/>
                </a:lnTo>
                <a:cubicBezTo>
                  <a:pt x="37654" y="12963"/>
                  <a:pt x="37668" y="12971"/>
                  <a:pt x="37673" y="12976"/>
                </a:cubicBezTo>
                <a:cubicBezTo>
                  <a:pt x="37680" y="12978"/>
                  <a:pt x="37685" y="12980"/>
                  <a:pt x="37690" y="12988"/>
                </a:cubicBezTo>
                <a:cubicBezTo>
                  <a:pt x="37692" y="12983"/>
                  <a:pt x="37697" y="12980"/>
                  <a:pt x="37704" y="12978"/>
                </a:cubicBezTo>
                <a:cubicBezTo>
                  <a:pt x="37717" y="12971"/>
                  <a:pt x="37731" y="12963"/>
                  <a:pt x="37731" y="12949"/>
                </a:cubicBezTo>
                <a:lnTo>
                  <a:pt x="37731" y="8613"/>
                </a:lnTo>
                <a:cubicBezTo>
                  <a:pt x="37731" y="8601"/>
                  <a:pt x="37738" y="8589"/>
                  <a:pt x="37746" y="8579"/>
                </a:cubicBezTo>
                <a:cubicBezTo>
                  <a:pt x="37755" y="8572"/>
                  <a:pt x="37770" y="8567"/>
                  <a:pt x="37782" y="8567"/>
                </a:cubicBezTo>
                <a:lnTo>
                  <a:pt x="39039" y="8713"/>
                </a:lnTo>
                <a:cubicBezTo>
                  <a:pt x="39042" y="8714"/>
                  <a:pt x="39046" y="8715"/>
                  <a:pt x="39049" y="8715"/>
                </a:cubicBezTo>
                <a:cubicBezTo>
                  <a:pt x="39056" y="8715"/>
                  <a:pt x="39062" y="8712"/>
                  <a:pt x="39066" y="8708"/>
                </a:cubicBezTo>
                <a:lnTo>
                  <a:pt x="39073" y="8701"/>
                </a:lnTo>
                <a:cubicBezTo>
                  <a:pt x="39078" y="8696"/>
                  <a:pt x="39080" y="8689"/>
                  <a:pt x="39080" y="8681"/>
                </a:cubicBezTo>
                <a:lnTo>
                  <a:pt x="39439" y="3167"/>
                </a:lnTo>
                <a:cubicBezTo>
                  <a:pt x="39439" y="3152"/>
                  <a:pt x="39446" y="3140"/>
                  <a:pt x="39461" y="3131"/>
                </a:cubicBezTo>
                <a:cubicBezTo>
                  <a:pt x="39468" y="3125"/>
                  <a:pt x="39476" y="3122"/>
                  <a:pt x="39484" y="3122"/>
                </a:cubicBezTo>
                <a:cubicBezTo>
                  <a:pt x="39489" y="3122"/>
                  <a:pt x="39495" y="3124"/>
                  <a:pt x="39500" y="3126"/>
                </a:cubicBezTo>
                <a:lnTo>
                  <a:pt x="41538" y="3822"/>
                </a:lnTo>
                <a:cubicBezTo>
                  <a:pt x="41555" y="3829"/>
                  <a:pt x="41567" y="3844"/>
                  <a:pt x="41567" y="3861"/>
                </a:cubicBezTo>
                <a:lnTo>
                  <a:pt x="41802" y="8381"/>
                </a:lnTo>
                <a:cubicBezTo>
                  <a:pt x="41802" y="8402"/>
                  <a:pt x="41817" y="8415"/>
                  <a:pt x="41831" y="8417"/>
                </a:cubicBezTo>
                <a:lnTo>
                  <a:pt x="43064" y="8696"/>
                </a:lnTo>
                <a:cubicBezTo>
                  <a:pt x="43083" y="8701"/>
                  <a:pt x="43100" y="8720"/>
                  <a:pt x="43100" y="8737"/>
                </a:cubicBezTo>
                <a:lnTo>
                  <a:pt x="43144" y="13051"/>
                </a:lnTo>
                <a:cubicBezTo>
                  <a:pt x="43149" y="13058"/>
                  <a:pt x="43149" y="13063"/>
                  <a:pt x="43149" y="13070"/>
                </a:cubicBezTo>
                <a:cubicBezTo>
                  <a:pt x="43149" y="13080"/>
                  <a:pt x="43141" y="13092"/>
                  <a:pt x="43136" y="13102"/>
                </a:cubicBezTo>
                <a:cubicBezTo>
                  <a:pt x="43127" y="13111"/>
                  <a:pt x="43115" y="13114"/>
                  <a:pt x="43103" y="13114"/>
                </a:cubicBezTo>
                <a:lnTo>
                  <a:pt x="37726" y="13063"/>
                </a:lnTo>
                <a:cubicBezTo>
                  <a:pt x="37709" y="13063"/>
                  <a:pt x="37697" y="13058"/>
                  <a:pt x="37687" y="13046"/>
                </a:cubicBezTo>
                <a:cubicBezTo>
                  <a:pt x="37681" y="13052"/>
                  <a:pt x="37673" y="13059"/>
                  <a:pt x="37662" y="13059"/>
                </a:cubicBezTo>
                <a:cubicBezTo>
                  <a:pt x="37660" y="13059"/>
                  <a:pt x="37658" y="13058"/>
                  <a:pt x="37656" y="13058"/>
                </a:cubicBezTo>
                <a:lnTo>
                  <a:pt x="36778" y="13051"/>
                </a:lnTo>
                <a:cubicBezTo>
                  <a:pt x="36756" y="13051"/>
                  <a:pt x="36741" y="13063"/>
                  <a:pt x="36739" y="13085"/>
                </a:cubicBezTo>
                <a:lnTo>
                  <a:pt x="34592" y="34303"/>
                </a:lnTo>
                <a:cubicBezTo>
                  <a:pt x="34592" y="34303"/>
                  <a:pt x="34592" y="34306"/>
                  <a:pt x="34597" y="34306"/>
                </a:cubicBezTo>
                <a:cubicBezTo>
                  <a:pt x="34597" y="34311"/>
                  <a:pt x="34599" y="34311"/>
                  <a:pt x="34599" y="34313"/>
                </a:cubicBezTo>
                <a:cubicBezTo>
                  <a:pt x="34604" y="34328"/>
                  <a:pt x="34604" y="34342"/>
                  <a:pt x="34597" y="34354"/>
                </a:cubicBezTo>
                <a:cubicBezTo>
                  <a:pt x="34587" y="34366"/>
                  <a:pt x="34575" y="34376"/>
                  <a:pt x="34555" y="34376"/>
                </a:cubicBezTo>
                <a:lnTo>
                  <a:pt x="33391" y="34395"/>
                </a:lnTo>
                <a:cubicBezTo>
                  <a:pt x="33379" y="34395"/>
                  <a:pt x="33367" y="34388"/>
                  <a:pt x="33359" y="34378"/>
                </a:cubicBezTo>
                <a:cubicBezTo>
                  <a:pt x="33350" y="34371"/>
                  <a:pt x="33347" y="34359"/>
                  <a:pt x="33347" y="34347"/>
                </a:cubicBezTo>
                <a:lnTo>
                  <a:pt x="34672" y="14586"/>
                </a:lnTo>
                <a:cubicBezTo>
                  <a:pt x="34674" y="14567"/>
                  <a:pt x="34660" y="14553"/>
                  <a:pt x="34648" y="14545"/>
                </a:cubicBezTo>
                <a:cubicBezTo>
                  <a:pt x="34643" y="14544"/>
                  <a:pt x="34638" y="14543"/>
                  <a:pt x="34633" y="14543"/>
                </a:cubicBezTo>
                <a:cubicBezTo>
                  <a:pt x="34620" y="14543"/>
                  <a:pt x="34609" y="14548"/>
                  <a:pt x="34602" y="14557"/>
                </a:cubicBezTo>
                <a:lnTo>
                  <a:pt x="29980" y="20829"/>
                </a:lnTo>
                <a:cubicBezTo>
                  <a:pt x="29970" y="20841"/>
                  <a:pt x="29958" y="20848"/>
                  <a:pt x="29943" y="20848"/>
                </a:cubicBezTo>
                <a:lnTo>
                  <a:pt x="27566" y="20848"/>
                </a:lnTo>
                <a:cubicBezTo>
                  <a:pt x="27544" y="20848"/>
                  <a:pt x="27527" y="20865"/>
                  <a:pt x="27527" y="20887"/>
                </a:cubicBezTo>
                <a:lnTo>
                  <a:pt x="27297" y="34432"/>
                </a:lnTo>
                <a:cubicBezTo>
                  <a:pt x="27297" y="34456"/>
                  <a:pt x="27275" y="34476"/>
                  <a:pt x="27250" y="34476"/>
                </a:cubicBezTo>
                <a:lnTo>
                  <a:pt x="26125" y="34495"/>
                </a:lnTo>
                <a:cubicBezTo>
                  <a:pt x="26100" y="34495"/>
                  <a:pt x="26083" y="34476"/>
                  <a:pt x="26081" y="34451"/>
                </a:cubicBezTo>
                <a:lnTo>
                  <a:pt x="24970" y="18774"/>
                </a:lnTo>
                <a:cubicBezTo>
                  <a:pt x="24970" y="18754"/>
                  <a:pt x="24948" y="18738"/>
                  <a:pt x="24929" y="18738"/>
                </a:cubicBezTo>
                <a:lnTo>
                  <a:pt x="19567" y="18956"/>
                </a:lnTo>
                <a:cubicBezTo>
                  <a:pt x="19545" y="18958"/>
                  <a:pt x="19531" y="18973"/>
                  <a:pt x="19531" y="18995"/>
                </a:cubicBezTo>
                <a:lnTo>
                  <a:pt x="18876" y="34546"/>
                </a:lnTo>
                <a:cubicBezTo>
                  <a:pt x="18876" y="34570"/>
                  <a:pt x="18854" y="34590"/>
                  <a:pt x="18829" y="34590"/>
                </a:cubicBezTo>
                <a:lnTo>
                  <a:pt x="17798" y="34602"/>
                </a:lnTo>
                <a:cubicBezTo>
                  <a:pt x="17786" y="34602"/>
                  <a:pt x="17774" y="34594"/>
                  <a:pt x="17764" y="34590"/>
                </a:cubicBezTo>
                <a:cubicBezTo>
                  <a:pt x="17755" y="34580"/>
                  <a:pt x="17752" y="34568"/>
                  <a:pt x="17752" y="34556"/>
                </a:cubicBezTo>
                <a:lnTo>
                  <a:pt x="18065" y="5942"/>
                </a:lnTo>
                <a:cubicBezTo>
                  <a:pt x="18065" y="5928"/>
                  <a:pt x="18053" y="5908"/>
                  <a:pt x="18039" y="5906"/>
                </a:cubicBezTo>
                <a:lnTo>
                  <a:pt x="13388" y="4542"/>
                </a:lnTo>
                <a:cubicBezTo>
                  <a:pt x="13368" y="4535"/>
                  <a:pt x="13356" y="4513"/>
                  <a:pt x="13356" y="4494"/>
                </a:cubicBezTo>
                <a:lnTo>
                  <a:pt x="13771" y="1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5"/>
          <p:cNvSpPr/>
          <p:nvPr/>
        </p:nvSpPr>
        <p:spPr>
          <a:xfrm>
            <a:off x="394297" y="4408692"/>
            <a:ext cx="1019477" cy="804015"/>
          </a:xfrm>
          <a:custGeom>
            <a:avLst/>
            <a:gdLst/>
            <a:ahLst/>
            <a:cxnLst/>
            <a:rect l="l" t="t" r="r" b="b"/>
            <a:pathLst>
              <a:path w="44301" h="34942" extrusionOk="0">
                <a:moveTo>
                  <a:pt x="11796" y="7098"/>
                </a:moveTo>
                <a:cubicBezTo>
                  <a:pt x="11800" y="7098"/>
                  <a:pt x="11804" y="7099"/>
                  <a:pt x="11808" y="7100"/>
                </a:cubicBezTo>
                <a:lnTo>
                  <a:pt x="14254" y="7893"/>
                </a:lnTo>
                <a:cubicBezTo>
                  <a:pt x="14266" y="7895"/>
                  <a:pt x="14273" y="7905"/>
                  <a:pt x="14281" y="7917"/>
                </a:cubicBezTo>
                <a:cubicBezTo>
                  <a:pt x="14290" y="7929"/>
                  <a:pt x="14290" y="7941"/>
                  <a:pt x="14283" y="7954"/>
                </a:cubicBezTo>
                <a:cubicBezTo>
                  <a:pt x="14281" y="7956"/>
                  <a:pt x="14281" y="7958"/>
                  <a:pt x="14278" y="7961"/>
                </a:cubicBezTo>
                <a:lnTo>
                  <a:pt x="14074" y="10824"/>
                </a:lnTo>
                <a:cubicBezTo>
                  <a:pt x="14074" y="10836"/>
                  <a:pt x="14065" y="10848"/>
                  <a:pt x="14055" y="10858"/>
                </a:cubicBezTo>
                <a:cubicBezTo>
                  <a:pt x="14048" y="10865"/>
                  <a:pt x="14038" y="10867"/>
                  <a:pt x="14028" y="10867"/>
                </a:cubicBezTo>
                <a:lnTo>
                  <a:pt x="14019" y="10867"/>
                </a:lnTo>
                <a:lnTo>
                  <a:pt x="11653" y="10307"/>
                </a:lnTo>
                <a:cubicBezTo>
                  <a:pt x="11634" y="10300"/>
                  <a:pt x="11617" y="10283"/>
                  <a:pt x="11617" y="10261"/>
                </a:cubicBezTo>
                <a:lnTo>
                  <a:pt x="11750" y="7143"/>
                </a:lnTo>
                <a:cubicBezTo>
                  <a:pt x="11750" y="7129"/>
                  <a:pt x="11760" y="7117"/>
                  <a:pt x="11770" y="7107"/>
                </a:cubicBezTo>
                <a:cubicBezTo>
                  <a:pt x="11778" y="7100"/>
                  <a:pt x="11787" y="7098"/>
                  <a:pt x="11796" y="7098"/>
                </a:cubicBezTo>
                <a:close/>
                <a:moveTo>
                  <a:pt x="14400" y="7938"/>
                </a:moveTo>
                <a:cubicBezTo>
                  <a:pt x="14406" y="7938"/>
                  <a:pt x="14411" y="7939"/>
                  <a:pt x="14416" y="7941"/>
                </a:cubicBezTo>
                <a:lnTo>
                  <a:pt x="16141" y="8495"/>
                </a:lnTo>
                <a:cubicBezTo>
                  <a:pt x="16161" y="8502"/>
                  <a:pt x="16175" y="8519"/>
                  <a:pt x="16173" y="8541"/>
                </a:cubicBezTo>
                <a:lnTo>
                  <a:pt x="16049" y="11297"/>
                </a:lnTo>
                <a:cubicBezTo>
                  <a:pt x="16044" y="11314"/>
                  <a:pt x="16039" y="11326"/>
                  <a:pt x="16027" y="11331"/>
                </a:cubicBezTo>
                <a:cubicBezTo>
                  <a:pt x="16018" y="11338"/>
                  <a:pt x="16008" y="11340"/>
                  <a:pt x="16001" y="11340"/>
                </a:cubicBezTo>
                <a:lnTo>
                  <a:pt x="15991" y="11340"/>
                </a:lnTo>
                <a:lnTo>
                  <a:pt x="14188" y="10909"/>
                </a:lnTo>
                <a:cubicBezTo>
                  <a:pt x="14169" y="10904"/>
                  <a:pt x="14152" y="10884"/>
                  <a:pt x="14157" y="10860"/>
                </a:cubicBezTo>
                <a:lnTo>
                  <a:pt x="14356" y="7980"/>
                </a:lnTo>
                <a:cubicBezTo>
                  <a:pt x="14356" y="7966"/>
                  <a:pt x="14365" y="7954"/>
                  <a:pt x="14378" y="7946"/>
                </a:cubicBezTo>
                <a:cubicBezTo>
                  <a:pt x="14385" y="7941"/>
                  <a:pt x="14393" y="7938"/>
                  <a:pt x="14400" y="7938"/>
                </a:cubicBezTo>
                <a:close/>
                <a:moveTo>
                  <a:pt x="37695" y="14795"/>
                </a:moveTo>
                <a:lnTo>
                  <a:pt x="42763" y="14861"/>
                </a:lnTo>
                <a:cubicBezTo>
                  <a:pt x="42775" y="14861"/>
                  <a:pt x="42787" y="14868"/>
                  <a:pt x="42794" y="14878"/>
                </a:cubicBezTo>
                <a:cubicBezTo>
                  <a:pt x="42804" y="14885"/>
                  <a:pt x="42807" y="14897"/>
                  <a:pt x="42807" y="14909"/>
                </a:cubicBezTo>
                <a:lnTo>
                  <a:pt x="42741" y="16527"/>
                </a:lnTo>
                <a:cubicBezTo>
                  <a:pt x="42741" y="16552"/>
                  <a:pt x="42719" y="16569"/>
                  <a:pt x="42695" y="16569"/>
                </a:cubicBezTo>
                <a:lnTo>
                  <a:pt x="37554" y="16726"/>
                </a:lnTo>
                <a:cubicBezTo>
                  <a:pt x="37542" y="16726"/>
                  <a:pt x="37530" y="16721"/>
                  <a:pt x="37523" y="16712"/>
                </a:cubicBezTo>
                <a:cubicBezTo>
                  <a:pt x="37513" y="16704"/>
                  <a:pt x="37506" y="16692"/>
                  <a:pt x="37506" y="16678"/>
                </a:cubicBezTo>
                <a:cubicBezTo>
                  <a:pt x="37566" y="15853"/>
                  <a:pt x="37617" y="15246"/>
                  <a:pt x="37639" y="14955"/>
                </a:cubicBezTo>
                <a:lnTo>
                  <a:pt x="37649" y="14836"/>
                </a:lnTo>
                <a:cubicBezTo>
                  <a:pt x="37651" y="14812"/>
                  <a:pt x="37671" y="14795"/>
                  <a:pt x="37695" y="14795"/>
                </a:cubicBezTo>
                <a:close/>
                <a:moveTo>
                  <a:pt x="11657" y="10387"/>
                </a:moveTo>
                <a:cubicBezTo>
                  <a:pt x="11661" y="10387"/>
                  <a:pt x="11665" y="10388"/>
                  <a:pt x="11670" y="10389"/>
                </a:cubicBezTo>
                <a:lnTo>
                  <a:pt x="14031" y="10952"/>
                </a:lnTo>
                <a:cubicBezTo>
                  <a:pt x="14052" y="10959"/>
                  <a:pt x="14067" y="10976"/>
                  <a:pt x="14065" y="11001"/>
                </a:cubicBezTo>
                <a:lnTo>
                  <a:pt x="13582" y="18361"/>
                </a:lnTo>
                <a:cubicBezTo>
                  <a:pt x="13582" y="18374"/>
                  <a:pt x="13575" y="18388"/>
                  <a:pt x="13565" y="18395"/>
                </a:cubicBezTo>
                <a:cubicBezTo>
                  <a:pt x="13555" y="18400"/>
                  <a:pt x="13545" y="18403"/>
                  <a:pt x="13538" y="18403"/>
                </a:cubicBezTo>
                <a:lnTo>
                  <a:pt x="13526" y="18403"/>
                </a:lnTo>
                <a:lnTo>
                  <a:pt x="12252" y="18075"/>
                </a:lnTo>
                <a:cubicBezTo>
                  <a:pt x="11842" y="17971"/>
                  <a:pt x="11505" y="17886"/>
                  <a:pt x="11330" y="17840"/>
                </a:cubicBezTo>
                <a:cubicBezTo>
                  <a:pt x="11309" y="17833"/>
                  <a:pt x="11294" y="17816"/>
                  <a:pt x="11296" y="17794"/>
                </a:cubicBezTo>
                <a:lnTo>
                  <a:pt x="11612" y="10433"/>
                </a:lnTo>
                <a:cubicBezTo>
                  <a:pt x="11612" y="10418"/>
                  <a:pt x="11622" y="10406"/>
                  <a:pt x="11629" y="10397"/>
                </a:cubicBezTo>
                <a:cubicBezTo>
                  <a:pt x="11638" y="10391"/>
                  <a:pt x="11646" y="10387"/>
                  <a:pt x="11657" y="10387"/>
                </a:cubicBezTo>
                <a:close/>
                <a:moveTo>
                  <a:pt x="14181" y="10994"/>
                </a:moveTo>
                <a:cubicBezTo>
                  <a:pt x="14186" y="10994"/>
                  <a:pt x="14191" y="10995"/>
                  <a:pt x="14196" y="10998"/>
                </a:cubicBezTo>
                <a:lnTo>
                  <a:pt x="16001" y="11428"/>
                </a:lnTo>
                <a:cubicBezTo>
                  <a:pt x="16020" y="11435"/>
                  <a:pt x="16037" y="11452"/>
                  <a:pt x="16032" y="11474"/>
                </a:cubicBezTo>
                <a:lnTo>
                  <a:pt x="15693" y="18900"/>
                </a:lnTo>
                <a:cubicBezTo>
                  <a:pt x="15693" y="18912"/>
                  <a:pt x="15688" y="18924"/>
                  <a:pt x="15678" y="18934"/>
                </a:cubicBezTo>
                <a:cubicBezTo>
                  <a:pt x="15668" y="18941"/>
                  <a:pt x="15661" y="18944"/>
                  <a:pt x="15651" y="18944"/>
                </a:cubicBezTo>
                <a:lnTo>
                  <a:pt x="15639" y="18944"/>
                </a:lnTo>
                <a:cubicBezTo>
                  <a:pt x="15532" y="18919"/>
                  <a:pt x="14455" y="18643"/>
                  <a:pt x="13655" y="18437"/>
                </a:cubicBezTo>
                <a:cubicBezTo>
                  <a:pt x="13635" y="18429"/>
                  <a:pt x="13618" y="18412"/>
                  <a:pt x="13623" y="18388"/>
                </a:cubicBezTo>
                <a:lnTo>
                  <a:pt x="14140" y="11037"/>
                </a:lnTo>
                <a:cubicBezTo>
                  <a:pt x="14140" y="11025"/>
                  <a:pt x="14150" y="11013"/>
                  <a:pt x="14159" y="11003"/>
                </a:cubicBezTo>
                <a:cubicBezTo>
                  <a:pt x="14165" y="10997"/>
                  <a:pt x="14173" y="10994"/>
                  <a:pt x="14181" y="10994"/>
                </a:cubicBezTo>
                <a:close/>
                <a:moveTo>
                  <a:pt x="42685" y="16654"/>
                </a:moveTo>
                <a:cubicBezTo>
                  <a:pt x="42697" y="16654"/>
                  <a:pt x="42710" y="16656"/>
                  <a:pt x="42719" y="16666"/>
                </a:cubicBezTo>
                <a:cubicBezTo>
                  <a:pt x="42729" y="16675"/>
                  <a:pt x="42731" y="16687"/>
                  <a:pt x="42731" y="16700"/>
                </a:cubicBezTo>
                <a:lnTo>
                  <a:pt x="42588" y="20120"/>
                </a:lnTo>
                <a:cubicBezTo>
                  <a:pt x="42588" y="20145"/>
                  <a:pt x="42569" y="20162"/>
                  <a:pt x="42545" y="20162"/>
                </a:cubicBezTo>
                <a:lnTo>
                  <a:pt x="37285" y="20220"/>
                </a:lnTo>
                <a:cubicBezTo>
                  <a:pt x="37273" y="20220"/>
                  <a:pt x="37260" y="20213"/>
                  <a:pt x="37251" y="20205"/>
                </a:cubicBezTo>
                <a:cubicBezTo>
                  <a:pt x="37244" y="20196"/>
                  <a:pt x="37239" y="20183"/>
                  <a:pt x="37239" y="20171"/>
                </a:cubicBezTo>
                <a:cubicBezTo>
                  <a:pt x="37343" y="18774"/>
                  <a:pt x="37438" y="17590"/>
                  <a:pt x="37493" y="16848"/>
                </a:cubicBezTo>
                <a:cubicBezTo>
                  <a:pt x="37496" y="16826"/>
                  <a:pt x="37515" y="16809"/>
                  <a:pt x="37537" y="16806"/>
                </a:cubicBezTo>
                <a:lnTo>
                  <a:pt x="42685" y="16654"/>
                </a:lnTo>
                <a:close/>
                <a:moveTo>
                  <a:pt x="42537" y="20244"/>
                </a:moveTo>
                <a:cubicBezTo>
                  <a:pt x="42549" y="20244"/>
                  <a:pt x="42562" y="20251"/>
                  <a:pt x="42571" y="20259"/>
                </a:cubicBezTo>
                <a:cubicBezTo>
                  <a:pt x="42581" y="20268"/>
                  <a:pt x="42583" y="20281"/>
                  <a:pt x="42583" y="20293"/>
                </a:cubicBezTo>
                <a:lnTo>
                  <a:pt x="42464" y="23180"/>
                </a:lnTo>
                <a:cubicBezTo>
                  <a:pt x="42464" y="23204"/>
                  <a:pt x="42445" y="23223"/>
                  <a:pt x="42421" y="23223"/>
                </a:cubicBezTo>
                <a:lnTo>
                  <a:pt x="37054" y="23235"/>
                </a:lnTo>
                <a:cubicBezTo>
                  <a:pt x="37042" y="23235"/>
                  <a:pt x="37030" y="23228"/>
                  <a:pt x="37023" y="23218"/>
                </a:cubicBezTo>
                <a:cubicBezTo>
                  <a:pt x="37013" y="23211"/>
                  <a:pt x="37011" y="23199"/>
                  <a:pt x="37011" y="23187"/>
                </a:cubicBezTo>
                <a:lnTo>
                  <a:pt x="37079" y="22297"/>
                </a:lnTo>
                <a:cubicBezTo>
                  <a:pt x="37132" y="21627"/>
                  <a:pt x="37183" y="20972"/>
                  <a:pt x="37229" y="20344"/>
                </a:cubicBezTo>
                <a:cubicBezTo>
                  <a:pt x="37229" y="20319"/>
                  <a:pt x="37246" y="20302"/>
                  <a:pt x="37270" y="20302"/>
                </a:cubicBezTo>
                <a:lnTo>
                  <a:pt x="42537" y="20244"/>
                </a:lnTo>
                <a:close/>
                <a:moveTo>
                  <a:pt x="11331" y="17906"/>
                </a:moveTo>
                <a:cubicBezTo>
                  <a:pt x="11336" y="17906"/>
                  <a:pt x="11342" y="17907"/>
                  <a:pt x="11347" y="17910"/>
                </a:cubicBezTo>
                <a:cubicBezTo>
                  <a:pt x="11646" y="17985"/>
                  <a:pt x="12345" y="18167"/>
                  <a:pt x="13097" y="18364"/>
                </a:cubicBezTo>
                <a:lnTo>
                  <a:pt x="13541" y="18478"/>
                </a:lnTo>
                <a:cubicBezTo>
                  <a:pt x="13562" y="18485"/>
                  <a:pt x="13577" y="18502"/>
                  <a:pt x="13575" y="18529"/>
                </a:cubicBezTo>
                <a:cubicBezTo>
                  <a:pt x="13575" y="18529"/>
                  <a:pt x="13092" y="25363"/>
                  <a:pt x="13082" y="25363"/>
                </a:cubicBezTo>
                <a:lnTo>
                  <a:pt x="13072" y="25363"/>
                </a:lnTo>
                <a:lnTo>
                  <a:pt x="11030" y="24936"/>
                </a:lnTo>
                <a:cubicBezTo>
                  <a:pt x="11008" y="24929"/>
                  <a:pt x="10993" y="24912"/>
                  <a:pt x="10993" y="24890"/>
                </a:cubicBezTo>
                <a:lnTo>
                  <a:pt x="11289" y="17959"/>
                </a:lnTo>
                <a:cubicBezTo>
                  <a:pt x="11289" y="17937"/>
                  <a:pt x="11296" y="17925"/>
                  <a:pt x="11309" y="17915"/>
                </a:cubicBezTo>
                <a:cubicBezTo>
                  <a:pt x="11316" y="17909"/>
                  <a:pt x="11323" y="17906"/>
                  <a:pt x="11331" y="17906"/>
                </a:cubicBezTo>
                <a:close/>
                <a:moveTo>
                  <a:pt x="13650" y="18511"/>
                </a:moveTo>
                <a:cubicBezTo>
                  <a:pt x="13655" y="18511"/>
                  <a:pt x="13659" y="18511"/>
                  <a:pt x="13664" y="18512"/>
                </a:cubicBezTo>
                <a:cubicBezTo>
                  <a:pt x="14572" y="18750"/>
                  <a:pt x="15547" y="19000"/>
                  <a:pt x="15654" y="19029"/>
                </a:cubicBezTo>
                <a:cubicBezTo>
                  <a:pt x="15676" y="19031"/>
                  <a:pt x="15690" y="19050"/>
                  <a:pt x="15688" y="19070"/>
                </a:cubicBezTo>
                <a:lnTo>
                  <a:pt x="15375" y="25788"/>
                </a:lnTo>
                <a:cubicBezTo>
                  <a:pt x="15375" y="25800"/>
                  <a:pt x="15370" y="25812"/>
                  <a:pt x="15358" y="25822"/>
                </a:cubicBezTo>
                <a:cubicBezTo>
                  <a:pt x="15348" y="25827"/>
                  <a:pt x="15338" y="25829"/>
                  <a:pt x="15329" y="25829"/>
                </a:cubicBezTo>
                <a:lnTo>
                  <a:pt x="15321" y="25829"/>
                </a:lnTo>
                <a:lnTo>
                  <a:pt x="13165" y="25378"/>
                </a:lnTo>
                <a:cubicBezTo>
                  <a:pt x="13143" y="25373"/>
                  <a:pt x="13616" y="18524"/>
                  <a:pt x="13625" y="18519"/>
                </a:cubicBezTo>
                <a:cubicBezTo>
                  <a:pt x="13634" y="18513"/>
                  <a:pt x="13642" y="18511"/>
                  <a:pt x="13650" y="18511"/>
                </a:cubicBezTo>
                <a:close/>
                <a:moveTo>
                  <a:pt x="42409" y="23301"/>
                </a:moveTo>
                <a:cubicBezTo>
                  <a:pt x="42418" y="23301"/>
                  <a:pt x="42431" y="23308"/>
                  <a:pt x="42440" y="23316"/>
                </a:cubicBezTo>
                <a:cubicBezTo>
                  <a:pt x="42450" y="23325"/>
                  <a:pt x="42452" y="23337"/>
                  <a:pt x="42452" y="23350"/>
                </a:cubicBezTo>
                <a:lnTo>
                  <a:pt x="42292" y="27205"/>
                </a:lnTo>
                <a:cubicBezTo>
                  <a:pt x="42292" y="27219"/>
                  <a:pt x="42283" y="27231"/>
                  <a:pt x="42275" y="27241"/>
                </a:cubicBezTo>
                <a:cubicBezTo>
                  <a:pt x="42266" y="27246"/>
                  <a:pt x="42256" y="27248"/>
                  <a:pt x="42246" y="27248"/>
                </a:cubicBezTo>
                <a:cubicBezTo>
                  <a:pt x="42241" y="27248"/>
                  <a:pt x="42239" y="27248"/>
                  <a:pt x="42232" y="27246"/>
                </a:cubicBezTo>
                <a:cubicBezTo>
                  <a:pt x="42222" y="27243"/>
                  <a:pt x="42217" y="27241"/>
                  <a:pt x="42210" y="27236"/>
                </a:cubicBezTo>
                <a:cubicBezTo>
                  <a:pt x="42210" y="27236"/>
                  <a:pt x="42207" y="27236"/>
                  <a:pt x="42207" y="27234"/>
                </a:cubicBezTo>
                <a:lnTo>
                  <a:pt x="36746" y="27234"/>
                </a:lnTo>
                <a:cubicBezTo>
                  <a:pt x="36734" y="27234"/>
                  <a:pt x="36722" y="27229"/>
                  <a:pt x="36712" y="27219"/>
                </a:cubicBezTo>
                <a:cubicBezTo>
                  <a:pt x="36702" y="27209"/>
                  <a:pt x="36700" y="27197"/>
                  <a:pt x="36700" y="27185"/>
                </a:cubicBezTo>
                <a:cubicBezTo>
                  <a:pt x="36749" y="26542"/>
                  <a:pt x="36797" y="25873"/>
                  <a:pt x="36848" y="25225"/>
                </a:cubicBezTo>
                <a:cubicBezTo>
                  <a:pt x="36897" y="24601"/>
                  <a:pt x="36943" y="23978"/>
                  <a:pt x="36989" y="23359"/>
                </a:cubicBezTo>
                <a:cubicBezTo>
                  <a:pt x="36998" y="23330"/>
                  <a:pt x="37015" y="23313"/>
                  <a:pt x="37040" y="23313"/>
                </a:cubicBezTo>
                <a:lnTo>
                  <a:pt x="42409" y="23301"/>
                </a:lnTo>
                <a:close/>
                <a:moveTo>
                  <a:pt x="42243" y="27299"/>
                </a:moveTo>
                <a:cubicBezTo>
                  <a:pt x="42252" y="27299"/>
                  <a:pt x="42260" y="27301"/>
                  <a:pt x="42268" y="27306"/>
                </a:cubicBezTo>
                <a:cubicBezTo>
                  <a:pt x="42280" y="27316"/>
                  <a:pt x="42290" y="27331"/>
                  <a:pt x="42290" y="27345"/>
                </a:cubicBezTo>
                <a:lnTo>
                  <a:pt x="42149" y="30730"/>
                </a:lnTo>
                <a:cubicBezTo>
                  <a:pt x="42149" y="30749"/>
                  <a:pt x="42137" y="30764"/>
                  <a:pt x="42120" y="30771"/>
                </a:cubicBezTo>
                <a:cubicBezTo>
                  <a:pt x="42113" y="30773"/>
                  <a:pt x="42108" y="30773"/>
                  <a:pt x="42105" y="30773"/>
                </a:cubicBezTo>
                <a:cubicBezTo>
                  <a:pt x="42093" y="30773"/>
                  <a:pt x="42081" y="30766"/>
                  <a:pt x="42071" y="30761"/>
                </a:cubicBezTo>
                <a:cubicBezTo>
                  <a:pt x="42059" y="30749"/>
                  <a:pt x="42050" y="30742"/>
                  <a:pt x="42040" y="30742"/>
                </a:cubicBezTo>
                <a:lnTo>
                  <a:pt x="42037" y="30742"/>
                </a:lnTo>
                <a:lnTo>
                  <a:pt x="36499" y="30482"/>
                </a:lnTo>
                <a:cubicBezTo>
                  <a:pt x="36487" y="30482"/>
                  <a:pt x="36474" y="30475"/>
                  <a:pt x="36467" y="30468"/>
                </a:cubicBezTo>
                <a:cubicBezTo>
                  <a:pt x="36457" y="30458"/>
                  <a:pt x="36455" y="30446"/>
                  <a:pt x="36455" y="30434"/>
                </a:cubicBezTo>
                <a:cubicBezTo>
                  <a:pt x="36482" y="30062"/>
                  <a:pt x="36511" y="29672"/>
                  <a:pt x="36542" y="29269"/>
                </a:cubicBezTo>
                <a:cubicBezTo>
                  <a:pt x="36588" y="28655"/>
                  <a:pt x="36637" y="28012"/>
                  <a:pt x="36688" y="27350"/>
                </a:cubicBezTo>
                <a:cubicBezTo>
                  <a:pt x="36695" y="27328"/>
                  <a:pt x="36715" y="27311"/>
                  <a:pt x="36739" y="27311"/>
                </a:cubicBezTo>
                <a:lnTo>
                  <a:pt x="42215" y="27311"/>
                </a:lnTo>
                <a:cubicBezTo>
                  <a:pt x="42217" y="27306"/>
                  <a:pt x="42219" y="27306"/>
                  <a:pt x="42222" y="27304"/>
                </a:cubicBezTo>
                <a:cubicBezTo>
                  <a:pt x="42229" y="27301"/>
                  <a:pt x="42236" y="27299"/>
                  <a:pt x="42243" y="27299"/>
                </a:cubicBezTo>
                <a:close/>
                <a:moveTo>
                  <a:pt x="11031" y="25001"/>
                </a:moveTo>
                <a:cubicBezTo>
                  <a:pt x="11034" y="25001"/>
                  <a:pt x="11036" y="25001"/>
                  <a:pt x="11039" y="25002"/>
                </a:cubicBezTo>
                <a:lnTo>
                  <a:pt x="13019" y="25450"/>
                </a:lnTo>
                <a:cubicBezTo>
                  <a:pt x="13041" y="25458"/>
                  <a:pt x="13055" y="25475"/>
                  <a:pt x="13055" y="25499"/>
                </a:cubicBezTo>
                <a:lnTo>
                  <a:pt x="12648" y="31077"/>
                </a:lnTo>
                <a:cubicBezTo>
                  <a:pt x="12645" y="31101"/>
                  <a:pt x="12628" y="31120"/>
                  <a:pt x="12604" y="31120"/>
                </a:cubicBezTo>
                <a:lnTo>
                  <a:pt x="12599" y="31120"/>
                </a:lnTo>
                <a:lnTo>
                  <a:pt x="10775" y="30994"/>
                </a:lnTo>
                <a:cubicBezTo>
                  <a:pt x="10751" y="30992"/>
                  <a:pt x="10731" y="30975"/>
                  <a:pt x="10731" y="30946"/>
                </a:cubicBezTo>
                <a:lnTo>
                  <a:pt x="10986" y="25045"/>
                </a:lnTo>
                <a:cubicBezTo>
                  <a:pt x="10986" y="25033"/>
                  <a:pt x="10993" y="25019"/>
                  <a:pt x="11003" y="25011"/>
                </a:cubicBezTo>
                <a:cubicBezTo>
                  <a:pt x="11012" y="25004"/>
                  <a:pt x="11021" y="25001"/>
                  <a:pt x="11031" y="25001"/>
                </a:cubicBezTo>
                <a:close/>
                <a:moveTo>
                  <a:pt x="36494" y="30562"/>
                </a:moveTo>
                <a:lnTo>
                  <a:pt x="42040" y="30822"/>
                </a:lnTo>
                <a:cubicBezTo>
                  <a:pt x="42050" y="30822"/>
                  <a:pt x="42059" y="30819"/>
                  <a:pt x="42062" y="30812"/>
                </a:cubicBezTo>
                <a:cubicBezTo>
                  <a:pt x="42071" y="30801"/>
                  <a:pt x="42085" y="30796"/>
                  <a:pt x="42099" y="30796"/>
                </a:cubicBezTo>
                <a:cubicBezTo>
                  <a:pt x="42104" y="30796"/>
                  <a:pt x="42108" y="30796"/>
                  <a:pt x="42113" y="30798"/>
                </a:cubicBezTo>
                <a:cubicBezTo>
                  <a:pt x="42132" y="30805"/>
                  <a:pt x="42144" y="30822"/>
                  <a:pt x="42144" y="30844"/>
                </a:cubicBezTo>
                <a:lnTo>
                  <a:pt x="42004" y="34228"/>
                </a:lnTo>
                <a:cubicBezTo>
                  <a:pt x="42001" y="34255"/>
                  <a:pt x="41984" y="34274"/>
                  <a:pt x="41960" y="34274"/>
                </a:cubicBezTo>
                <a:lnTo>
                  <a:pt x="36217" y="34228"/>
                </a:lnTo>
                <a:cubicBezTo>
                  <a:pt x="36205" y="34228"/>
                  <a:pt x="36193" y="34221"/>
                  <a:pt x="36186" y="34214"/>
                </a:cubicBezTo>
                <a:cubicBezTo>
                  <a:pt x="36176" y="34204"/>
                  <a:pt x="36174" y="34192"/>
                  <a:pt x="36174" y="34180"/>
                </a:cubicBezTo>
                <a:lnTo>
                  <a:pt x="36193" y="33903"/>
                </a:lnTo>
                <a:cubicBezTo>
                  <a:pt x="36239" y="33330"/>
                  <a:pt x="36331" y="32134"/>
                  <a:pt x="36445" y="30604"/>
                </a:cubicBezTo>
                <a:cubicBezTo>
                  <a:pt x="36448" y="30579"/>
                  <a:pt x="36470" y="30562"/>
                  <a:pt x="36494" y="30562"/>
                </a:cubicBezTo>
                <a:close/>
                <a:moveTo>
                  <a:pt x="36858" y="13131"/>
                </a:moveTo>
                <a:lnTo>
                  <a:pt x="44010" y="13206"/>
                </a:lnTo>
                <a:cubicBezTo>
                  <a:pt x="44022" y="13206"/>
                  <a:pt x="44034" y="13211"/>
                  <a:pt x="44041" y="13221"/>
                </a:cubicBezTo>
                <a:cubicBezTo>
                  <a:pt x="44051" y="13230"/>
                  <a:pt x="44054" y="13242"/>
                  <a:pt x="44054" y="13255"/>
                </a:cubicBezTo>
                <a:lnTo>
                  <a:pt x="43685" y="34214"/>
                </a:lnTo>
                <a:cubicBezTo>
                  <a:pt x="43685" y="34238"/>
                  <a:pt x="43665" y="34257"/>
                  <a:pt x="43641" y="34257"/>
                </a:cubicBezTo>
                <a:lnTo>
                  <a:pt x="42130" y="34281"/>
                </a:lnTo>
                <a:cubicBezTo>
                  <a:pt x="42118" y="34281"/>
                  <a:pt x="42105" y="34277"/>
                  <a:pt x="42096" y="34267"/>
                </a:cubicBezTo>
                <a:cubicBezTo>
                  <a:pt x="42086" y="34257"/>
                  <a:pt x="42084" y="34245"/>
                  <a:pt x="42084" y="34233"/>
                </a:cubicBezTo>
                <a:lnTo>
                  <a:pt x="42894" y="14824"/>
                </a:lnTo>
                <a:cubicBezTo>
                  <a:pt x="42894" y="14819"/>
                  <a:pt x="42889" y="14807"/>
                  <a:pt x="42884" y="14798"/>
                </a:cubicBezTo>
                <a:cubicBezTo>
                  <a:pt x="42872" y="14785"/>
                  <a:pt x="42862" y="14783"/>
                  <a:pt x="42853" y="14783"/>
                </a:cubicBezTo>
                <a:lnTo>
                  <a:pt x="37620" y="14715"/>
                </a:lnTo>
                <a:cubicBezTo>
                  <a:pt x="37600" y="14715"/>
                  <a:pt x="37583" y="14732"/>
                  <a:pt x="37581" y="14751"/>
                </a:cubicBezTo>
                <a:cubicBezTo>
                  <a:pt x="37561" y="14926"/>
                  <a:pt x="36829" y="24565"/>
                  <a:pt x="36387" y="30325"/>
                </a:cubicBezTo>
                <a:lnTo>
                  <a:pt x="36373" y="30516"/>
                </a:lnTo>
                <a:lnTo>
                  <a:pt x="36373" y="30519"/>
                </a:lnTo>
                <a:cubicBezTo>
                  <a:pt x="36225" y="32493"/>
                  <a:pt x="36106" y="34051"/>
                  <a:pt x="36091" y="34264"/>
                </a:cubicBezTo>
                <a:lnTo>
                  <a:pt x="36091" y="34267"/>
                </a:lnTo>
                <a:cubicBezTo>
                  <a:pt x="36091" y="34267"/>
                  <a:pt x="36091" y="34274"/>
                  <a:pt x="36101" y="34281"/>
                </a:cubicBezTo>
                <a:cubicBezTo>
                  <a:pt x="36108" y="34298"/>
                  <a:pt x="36113" y="34315"/>
                  <a:pt x="36103" y="34330"/>
                </a:cubicBezTo>
                <a:cubicBezTo>
                  <a:pt x="36094" y="34347"/>
                  <a:pt x="36079" y="34354"/>
                  <a:pt x="36064" y="34354"/>
                </a:cubicBezTo>
                <a:lnTo>
                  <a:pt x="34720" y="34376"/>
                </a:lnTo>
                <a:cubicBezTo>
                  <a:pt x="34708" y="34376"/>
                  <a:pt x="34696" y="34371"/>
                  <a:pt x="34686" y="34364"/>
                </a:cubicBezTo>
                <a:cubicBezTo>
                  <a:pt x="34677" y="34354"/>
                  <a:pt x="34674" y="34342"/>
                  <a:pt x="34674" y="34330"/>
                </a:cubicBezTo>
                <a:cubicBezTo>
                  <a:pt x="34674" y="34323"/>
                  <a:pt x="34677" y="34315"/>
                  <a:pt x="34677" y="34311"/>
                </a:cubicBezTo>
                <a:lnTo>
                  <a:pt x="36812" y="13170"/>
                </a:lnTo>
                <a:cubicBezTo>
                  <a:pt x="36817" y="13145"/>
                  <a:pt x="36834" y="13131"/>
                  <a:pt x="36858" y="13131"/>
                </a:cubicBezTo>
                <a:close/>
                <a:moveTo>
                  <a:pt x="34529" y="14824"/>
                </a:moveTo>
                <a:cubicBezTo>
                  <a:pt x="34534" y="14824"/>
                  <a:pt x="34539" y="14825"/>
                  <a:pt x="34543" y="14827"/>
                </a:cubicBezTo>
                <a:cubicBezTo>
                  <a:pt x="34563" y="14834"/>
                  <a:pt x="34575" y="14851"/>
                  <a:pt x="34575" y="14873"/>
                </a:cubicBezTo>
                <a:lnTo>
                  <a:pt x="33270" y="34357"/>
                </a:lnTo>
                <a:cubicBezTo>
                  <a:pt x="33270" y="34383"/>
                  <a:pt x="33253" y="34400"/>
                  <a:pt x="33228" y="34400"/>
                </a:cubicBezTo>
                <a:lnTo>
                  <a:pt x="27423" y="34476"/>
                </a:lnTo>
                <a:cubicBezTo>
                  <a:pt x="27411" y="34476"/>
                  <a:pt x="27398" y="34471"/>
                  <a:pt x="27391" y="34463"/>
                </a:cubicBezTo>
                <a:cubicBezTo>
                  <a:pt x="27381" y="34456"/>
                  <a:pt x="27379" y="34442"/>
                  <a:pt x="27379" y="34432"/>
                </a:cubicBezTo>
                <a:lnTo>
                  <a:pt x="27610" y="20974"/>
                </a:lnTo>
                <a:cubicBezTo>
                  <a:pt x="27610" y="20950"/>
                  <a:pt x="27629" y="20928"/>
                  <a:pt x="27653" y="20928"/>
                </a:cubicBezTo>
                <a:lnTo>
                  <a:pt x="29987" y="20928"/>
                </a:lnTo>
                <a:cubicBezTo>
                  <a:pt x="29994" y="20928"/>
                  <a:pt x="30011" y="20926"/>
                  <a:pt x="30019" y="20914"/>
                </a:cubicBezTo>
                <a:lnTo>
                  <a:pt x="34492" y="14844"/>
                </a:lnTo>
                <a:cubicBezTo>
                  <a:pt x="34501" y="14831"/>
                  <a:pt x="34516" y="14824"/>
                  <a:pt x="34529" y="14824"/>
                </a:cubicBezTo>
                <a:close/>
                <a:moveTo>
                  <a:pt x="24856" y="18820"/>
                </a:moveTo>
                <a:cubicBezTo>
                  <a:pt x="24880" y="18820"/>
                  <a:pt x="24900" y="18837"/>
                  <a:pt x="24904" y="18861"/>
                </a:cubicBezTo>
                <a:lnTo>
                  <a:pt x="26008" y="34446"/>
                </a:lnTo>
                <a:cubicBezTo>
                  <a:pt x="26008" y="34459"/>
                  <a:pt x="26001" y="34471"/>
                  <a:pt x="25991" y="34480"/>
                </a:cubicBezTo>
                <a:cubicBezTo>
                  <a:pt x="25984" y="34488"/>
                  <a:pt x="25972" y="34495"/>
                  <a:pt x="25960" y="34495"/>
                </a:cubicBezTo>
                <a:lnTo>
                  <a:pt x="19002" y="34590"/>
                </a:lnTo>
                <a:cubicBezTo>
                  <a:pt x="18990" y="34590"/>
                  <a:pt x="18977" y="34582"/>
                  <a:pt x="18968" y="34573"/>
                </a:cubicBezTo>
                <a:cubicBezTo>
                  <a:pt x="18960" y="34565"/>
                  <a:pt x="18956" y="34553"/>
                  <a:pt x="18956" y="34541"/>
                </a:cubicBezTo>
                <a:lnTo>
                  <a:pt x="19608" y="19070"/>
                </a:lnTo>
                <a:cubicBezTo>
                  <a:pt x="19608" y="19046"/>
                  <a:pt x="19630" y="19029"/>
                  <a:pt x="19652" y="19029"/>
                </a:cubicBezTo>
                <a:lnTo>
                  <a:pt x="24856" y="18820"/>
                </a:lnTo>
                <a:close/>
                <a:moveTo>
                  <a:pt x="13160" y="25474"/>
                </a:moveTo>
                <a:cubicBezTo>
                  <a:pt x="13164" y="25474"/>
                  <a:pt x="13167" y="25474"/>
                  <a:pt x="13169" y="25475"/>
                </a:cubicBezTo>
                <a:lnTo>
                  <a:pt x="15329" y="25911"/>
                </a:lnTo>
                <a:cubicBezTo>
                  <a:pt x="15350" y="25916"/>
                  <a:pt x="15365" y="25936"/>
                  <a:pt x="15365" y="25958"/>
                </a:cubicBezTo>
                <a:lnTo>
                  <a:pt x="15120" y="31283"/>
                </a:lnTo>
                <a:cubicBezTo>
                  <a:pt x="15120" y="31302"/>
                  <a:pt x="15108" y="31319"/>
                  <a:pt x="15091" y="31326"/>
                </a:cubicBezTo>
                <a:cubicBezTo>
                  <a:pt x="15108" y="31331"/>
                  <a:pt x="15118" y="31351"/>
                  <a:pt x="15118" y="31368"/>
                </a:cubicBezTo>
                <a:lnTo>
                  <a:pt x="14970" y="34597"/>
                </a:lnTo>
                <a:cubicBezTo>
                  <a:pt x="14972" y="34626"/>
                  <a:pt x="14950" y="34643"/>
                  <a:pt x="14926" y="34643"/>
                </a:cubicBezTo>
                <a:lnTo>
                  <a:pt x="12522" y="34674"/>
                </a:lnTo>
                <a:cubicBezTo>
                  <a:pt x="12509" y="34674"/>
                  <a:pt x="12497" y="34667"/>
                  <a:pt x="12488" y="34657"/>
                </a:cubicBezTo>
                <a:cubicBezTo>
                  <a:pt x="12478" y="34650"/>
                  <a:pt x="12476" y="34638"/>
                  <a:pt x="12476" y="34626"/>
                </a:cubicBezTo>
                <a:lnTo>
                  <a:pt x="12713" y="31254"/>
                </a:lnTo>
                <a:cubicBezTo>
                  <a:pt x="12716" y="31229"/>
                  <a:pt x="12738" y="31210"/>
                  <a:pt x="12762" y="31210"/>
                </a:cubicBezTo>
                <a:lnTo>
                  <a:pt x="15006" y="31360"/>
                </a:lnTo>
                <a:cubicBezTo>
                  <a:pt x="15013" y="31360"/>
                  <a:pt x="15023" y="31358"/>
                  <a:pt x="15035" y="31341"/>
                </a:cubicBezTo>
                <a:cubicBezTo>
                  <a:pt x="15042" y="31331"/>
                  <a:pt x="15050" y="31324"/>
                  <a:pt x="15057" y="31322"/>
                </a:cubicBezTo>
                <a:cubicBezTo>
                  <a:pt x="15047" y="31319"/>
                  <a:pt x="15042" y="31314"/>
                  <a:pt x="15035" y="31305"/>
                </a:cubicBezTo>
                <a:cubicBezTo>
                  <a:pt x="15023" y="31283"/>
                  <a:pt x="15013" y="31283"/>
                  <a:pt x="15011" y="31283"/>
                </a:cubicBezTo>
                <a:lnTo>
                  <a:pt x="15008" y="31283"/>
                </a:lnTo>
                <a:lnTo>
                  <a:pt x="12767" y="31132"/>
                </a:lnTo>
                <a:cubicBezTo>
                  <a:pt x="12755" y="31132"/>
                  <a:pt x="12742" y="31125"/>
                  <a:pt x="12738" y="31115"/>
                </a:cubicBezTo>
                <a:cubicBezTo>
                  <a:pt x="12728" y="31108"/>
                  <a:pt x="12725" y="31094"/>
                  <a:pt x="12725" y="31084"/>
                </a:cubicBezTo>
                <a:lnTo>
                  <a:pt x="13116" y="25518"/>
                </a:lnTo>
                <a:cubicBezTo>
                  <a:pt x="13116" y="25506"/>
                  <a:pt x="13121" y="25494"/>
                  <a:pt x="13133" y="25484"/>
                </a:cubicBezTo>
                <a:cubicBezTo>
                  <a:pt x="13140" y="25477"/>
                  <a:pt x="13151" y="25474"/>
                  <a:pt x="13160" y="25474"/>
                </a:cubicBezTo>
                <a:close/>
                <a:moveTo>
                  <a:pt x="10775" y="31072"/>
                </a:moveTo>
                <a:lnTo>
                  <a:pt x="12594" y="31195"/>
                </a:lnTo>
                <a:cubicBezTo>
                  <a:pt x="12607" y="31195"/>
                  <a:pt x="12619" y="31200"/>
                  <a:pt x="12624" y="31210"/>
                </a:cubicBezTo>
                <a:cubicBezTo>
                  <a:pt x="12633" y="31220"/>
                  <a:pt x="12636" y="31232"/>
                  <a:pt x="12636" y="31244"/>
                </a:cubicBezTo>
                <a:lnTo>
                  <a:pt x="12400" y="34633"/>
                </a:lnTo>
                <a:cubicBezTo>
                  <a:pt x="12398" y="34657"/>
                  <a:pt x="12376" y="34679"/>
                  <a:pt x="12354" y="34679"/>
                </a:cubicBezTo>
                <a:lnTo>
                  <a:pt x="10620" y="34706"/>
                </a:lnTo>
                <a:cubicBezTo>
                  <a:pt x="10607" y="34706"/>
                  <a:pt x="10595" y="34701"/>
                  <a:pt x="10586" y="34691"/>
                </a:cubicBezTo>
                <a:cubicBezTo>
                  <a:pt x="10576" y="34682"/>
                  <a:pt x="10573" y="34670"/>
                  <a:pt x="10573" y="34657"/>
                </a:cubicBezTo>
                <a:lnTo>
                  <a:pt x="10726" y="31115"/>
                </a:lnTo>
                <a:cubicBezTo>
                  <a:pt x="10726" y="31103"/>
                  <a:pt x="10731" y="31091"/>
                  <a:pt x="10741" y="31084"/>
                </a:cubicBezTo>
                <a:cubicBezTo>
                  <a:pt x="10751" y="31074"/>
                  <a:pt x="10763" y="31072"/>
                  <a:pt x="10775" y="31072"/>
                </a:cubicBezTo>
                <a:close/>
                <a:moveTo>
                  <a:pt x="13621" y="171"/>
                </a:moveTo>
                <a:cubicBezTo>
                  <a:pt x="13630" y="171"/>
                  <a:pt x="13639" y="175"/>
                  <a:pt x="13645" y="180"/>
                </a:cubicBezTo>
                <a:cubicBezTo>
                  <a:pt x="13657" y="190"/>
                  <a:pt x="13664" y="205"/>
                  <a:pt x="13664" y="219"/>
                </a:cubicBezTo>
                <a:lnTo>
                  <a:pt x="13266" y="4559"/>
                </a:lnTo>
                <a:cubicBezTo>
                  <a:pt x="13266" y="4574"/>
                  <a:pt x="13274" y="4593"/>
                  <a:pt x="13293" y="4598"/>
                </a:cubicBezTo>
                <a:lnTo>
                  <a:pt x="17954" y="5967"/>
                </a:lnTo>
                <a:cubicBezTo>
                  <a:pt x="17971" y="5974"/>
                  <a:pt x="17985" y="5991"/>
                  <a:pt x="17985" y="6013"/>
                </a:cubicBezTo>
                <a:lnTo>
                  <a:pt x="17677" y="34565"/>
                </a:lnTo>
                <a:cubicBezTo>
                  <a:pt x="17675" y="34585"/>
                  <a:pt x="17655" y="34607"/>
                  <a:pt x="17631" y="34607"/>
                </a:cubicBezTo>
                <a:lnTo>
                  <a:pt x="15098" y="34641"/>
                </a:lnTo>
                <a:cubicBezTo>
                  <a:pt x="15086" y="34641"/>
                  <a:pt x="15074" y="34633"/>
                  <a:pt x="15064" y="34626"/>
                </a:cubicBezTo>
                <a:cubicBezTo>
                  <a:pt x="15057" y="34616"/>
                  <a:pt x="15054" y="34604"/>
                  <a:pt x="15054" y="34592"/>
                </a:cubicBezTo>
                <a:lnTo>
                  <a:pt x="16255" y="8480"/>
                </a:lnTo>
                <a:cubicBezTo>
                  <a:pt x="16255" y="8463"/>
                  <a:pt x="16246" y="8448"/>
                  <a:pt x="16231" y="8441"/>
                </a:cubicBezTo>
                <a:lnTo>
                  <a:pt x="11689" y="6908"/>
                </a:lnTo>
                <a:cubicBezTo>
                  <a:pt x="11687" y="6944"/>
                  <a:pt x="11685" y="7000"/>
                  <a:pt x="11682" y="7092"/>
                </a:cubicBezTo>
                <a:lnTo>
                  <a:pt x="10671" y="30958"/>
                </a:lnTo>
                <a:lnTo>
                  <a:pt x="10671" y="30963"/>
                </a:lnTo>
                <a:cubicBezTo>
                  <a:pt x="10666" y="31001"/>
                  <a:pt x="10663" y="31043"/>
                  <a:pt x="10663" y="31084"/>
                </a:cubicBezTo>
                <a:cubicBezTo>
                  <a:pt x="10666" y="31089"/>
                  <a:pt x="10668" y="31098"/>
                  <a:pt x="10666" y="31103"/>
                </a:cubicBezTo>
                <a:lnTo>
                  <a:pt x="10513" y="34662"/>
                </a:lnTo>
                <a:cubicBezTo>
                  <a:pt x="10513" y="34687"/>
                  <a:pt x="10493" y="34704"/>
                  <a:pt x="10469" y="34704"/>
                </a:cubicBezTo>
                <a:lnTo>
                  <a:pt x="7327" y="34755"/>
                </a:lnTo>
                <a:cubicBezTo>
                  <a:pt x="7315" y="34755"/>
                  <a:pt x="7301" y="34750"/>
                  <a:pt x="7293" y="34740"/>
                </a:cubicBezTo>
                <a:cubicBezTo>
                  <a:pt x="7284" y="34730"/>
                  <a:pt x="7281" y="34718"/>
                  <a:pt x="7281" y="34704"/>
                </a:cubicBezTo>
                <a:lnTo>
                  <a:pt x="10714" y="1328"/>
                </a:lnTo>
                <a:cubicBezTo>
                  <a:pt x="10717" y="1309"/>
                  <a:pt x="10726" y="1296"/>
                  <a:pt x="10741" y="1292"/>
                </a:cubicBezTo>
                <a:lnTo>
                  <a:pt x="13604" y="176"/>
                </a:lnTo>
                <a:cubicBezTo>
                  <a:pt x="13609" y="173"/>
                  <a:pt x="13616" y="171"/>
                  <a:pt x="13621" y="171"/>
                </a:cubicBezTo>
                <a:close/>
                <a:moveTo>
                  <a:pt x="12607" y="368"/>
                </a:moveTo>
                <a:cubicBezTo>
                  <a:pt x="12625" y="368"/>
                  <a:pt x="12640" y="381"/>
                  <a:pt x="12648" y="399"/>
                </a:cubicBezTo>
                <a:cubicBezTo>
                  <a:pt x="12655" y="423"/>
                  <a:pt x="12643" y="447"/>
                  <a:pt x="12621" y="455"/>
                </a:cubicBezTo>
                <a:lnTo>
                  <a:pt x="10634" y="1233"/>
                </a:lnTo>
                <a:lnTo>
                  <a:pt x="7187" y="34723"/>
                </a:lnTo>
                <a:cubicBezTo>
                  <a:pt x="7182" y="34747"/>
                  <a:pt x="7162" y="34764"/>
                  <a:pt x="7138" y="34764"/>
                </a:cubicBezTo>
                <a:lnTo>
                  <a:pt x="886" y="34869"/>
                </a:lnTo>
                <a:cubicBezTo>
                  <a:pt x="874" y="34869"/>
                  <a:pt x="857" y="34861"/>
                  <a:pt x="852" y="34852"/>
                </a:cubicBezTo>
                <a:cubicBezTo>
                  <a:pt x="842" y="34844"/>
                  <a:pt x="840" y="34827"/>
                  <a:pt x="842" y="34815"/>
                </a:cubicBezTo>
                <a:lnTo>
                  <a:pt x="6922" y="1728"/>
                </a:lnTo>
                <a:cubicBezTo>
                  <a:pt x="6927" y="1709"/>
                  <a:pt x="6942" y="1694"/>
                  <a:pt x="6956" y="1692"/>
                </a:cubicBezTo>
                <a:lnTo>
                  <a:pt x="12594" y="370"/>
                </a:lnTo>
                <a:cubicBezTo>
                  <a:pt x="12599" y="368"/>
                  <a:pt x="12603" y="368"/>
                  <a:pt x="12607" y="368"/>
                </a:cubicBezTo>
                <a:close/>
                <a:moveTo>
                  <a:pt x="13771" y="1"/>
                </a:moveTo>
                <a:lnTo>
                  <a:pt x="6842" y="1621"/>
                </a:lnTo>
                <a:lnTo>
                  <a:pt x="748" y="34786"/>
                </a:lnTo>
                <a:cubicBezTo>
                  <a:pt x="760" y="34796"/>
                  <a:pt x="770" y="34810"/>
                  <a:pt x="770" y="34827"/>
                </a:cubicBezTo>
                <a:cubicBezTo>
                  <a:pt x="767" y="34852"/>
                  <a:pt x="748" y="34871"/>
                  <a:pt x="724" y="34871"/>
                </a:cubicBezTo>
                <a:lnTo>
                  <a:pt x="64" y="34883"/>
                </a:lnTo>
                <a:cubicBezTo>
                  <a:pt x="52" y="34905"/>
                  <a:pt x="27" y="34922"/>
                  <a:pt x="1" y="34941"/>
                </a:cubicBezTo>
                <a:lnTo>
                  <a:pt x="44301" y="34337"/>
                </a:lnTo>
                <a:cubicBezTo>
                  <a:pt x="44299" y="34330"/>
                  <a:pt x="44282" y="34269"/>
                  <a:pt x="44279" y="34245"/>
                </a:cubicBezTo>
                <a:lnTo>
                  <a:pt x="43852" y="34252"/>
                </a:lnTo>
                <a:cubicBezTo>
                  <a:pt x="43840" y="34252"/>
                  <a:pt x="43828" y="34245"/>
                  <a:pt x="43818" y="34240"/>
                </a:cubicBezTo>
                <a:cubicBezTo>
                  <a:pt x="43809" y="34231"/>
                  <a:pt x="43806" y="34218"/>
                  <a:pt x="43806" y="34206"/>
                </a:cubicBezTo>
                <a:lnTo>
                  <a:pt x="44136" y="13170"/>
                </a:lnTo>
                <a:cubicBezTo>
                  <a:pt x="44136" y="13160"/>
                  <a:pt x="44134" y="13150"/>
                  <a:pt x="44124" y="13138"/>
                </a:cubicBezTo>
                <a:cubicBezTo>
                  <a:pt x="44112" y="13126"/>
                  <a:pt x="44102" y="13126"/>
                  <a:pt x="44097" y="13126"/>
                </a:cubicBezTo>
                <a:lnTo>
                  <a:pt x="43270" y="13121"/>
                </a:lnTo>
                <a:cubicBezTo>
                  <a:pt x="43253" y="13121"/>
                  <a:pt x="43238" y="13111"/>
                  <a:pt x="43229" y="13099"/>
                </a:cubicBezTo>
                <a:cubicBezTo>
                  <a:pt x="43221" y="13087"/>
                  <a:pt x="43221" y="13070"/>
                  <a:pt x="43226" y="13058"/>
                </a:cubicBezTo>
                <a:cubicBezTo>
                  <a:pt x="43226" y="13058"/>
                  <a:pt x="43226" y="13053"/>
                  <a:pt x="43229" y="13053"/>
                </a:cubicBezTo>
                <a:lnTo>
                  <a:pt x="43185" y="8677"/>
                </a:lnTo>
                <a:cubicBezTo>
                  <a:pt x="43185" y="8657"/>
                  <a:pt x="43173" y="8645"/>
                  <a:pt x="43153" y="8640"/>
                </a:cubicBezTo>
                <a:lnTo>
                  <a:pt x="43090" y="8626"/>
                </a:lnTo>
                <a:lnTo>
                  <a:pt x="41919" y="8359"/>
                </a:lnTo>
                <a:cubicBezTo>
                  <a:pt x="41899" y="8354"/>
                  <a:pt x="41887" y="8337"/>
                  <a:pt x="41882" y="8317"/>
                </a:cubicBezTo>
                <a:lnTo>
                  <a:pt x="41681" y="3667"/>
                </a:lnTo>
                <a:lnTo>
                  <a:pt x="39376" y="2936"/>
                </a:lnTo>
                <a:lnTo>
                  <a:pt x="39012" y="8584"/>
                </a:lnTo>
                <a:cubicBezTo>
                  <a:pt x="39012" y="8596"/>
                  <a:pt x="39005" y="8609"/>
                  <a:pt x="38995" y="8616"/>
                </a:cubicBezTo>
                <a:cubicBezTo>
                  <a:pt x="38990" y="8623"/>
                  <a:pt x="38980" y="8626"/>
                  <a:pt x="38970" y="8626"/>
                </a:cubicBezTo>
                <a:cubicBezTo>
                  <a:pt x="38967" y="8626"/>
                  <a:pt x="38964" y="8626"/>
                  <a:pt x="38961" y="8626"/>
                </a:cubicBezTo>
                <a:lnTo>
                  <a:pt x="37695" y="8480"/>
                </a:lnTo>
                <a:cubicBezTo>
                  <a:pt x="37685" y="8480"/>
                  <a:pt x="37673" y="8480"/>
                  <a:pt x="37668" y="8487"/>
                </a:cubicBezTo>
                <a:cubicBezTo>
                  <a:pt x="37656" y="8499"/>
                  <a:pt x="37654" y="8507"/>
                  <a:pt x="37654" y="8516"/>
                </a:cubicBezTo>
                <a:lnTo>
                  <a:pt x="37654" y="12949"/>
                </a:lnTo>
                <a:cubicBezTo>
                  <a:pt x="37654" y="12963"/>
                  <a:pt x="37668" y="12971"/>
                  <a:pt x="37673" y="12976"/>
                </a:cubicBezTo>
                <a:cubicBezTo>
                  <a:pt x="37680" y="12978"/>
                  <a:pt x="37685" y="12980"/>
                  <a:pt x="37690" y="12988"/>
                </a:cubicBezTo>
                <a:cubicBezTo>
                  <a:pt x="37692" y="12983"/>
                  <a:pt x="37697" y="12980"/>
                  <a:pt x="37704" y="12978"/>
                </a:cubicBezTo>
                <a:cubicBezTo>
                  <a:pt x="37717" y="12971"/>
                  <a:pt x="37731" y="12963"/>
                  <a:pt x="37731" y="12949"/>
                </a:cubicBezTo>
                <a:lnTo>
                  <a:pt x="37731" y="8613"/>
                </a:lnTo>
                <a:cubicBezTo>
                  <a:pt x="37731" y="8601"/>
                  <a:pt x="37738" y="8589"/>
                  <a:pt x="37746" y="8579"/>
                </a:cubicBezTo>
                <a:cubicBezTo>
                  <a:pt x="37755" y="8572"/>
                  <a:pt x="37770" y="8567"/>
                  <a:pt x="37782" y="8567"/>
                </a:cubicBezTo>
                <a:lnTo>
                  <a:pt x="39039" y="8713"/>
                </a:lnTo>
                <a:cubicBezTo>
                  <a:pt x="39042" y="8714"/>
                  <a:pt x="39046" y="8715"/>
                  <a:pt x="39049" y="8715"/>
                </a:cubicBezTo>
                <a:cubicBezTo>
                  <a:pt x="39056" y="8715"/>
                  <a:pt x="39062" y="8712"/>
                  <a:pt x="39066" y="8708"/>
                </a:cubicBezTo>
                <a:lnTo>
                  <a:pt x="39073" y="8701"/>
                </a:lnTo>
                <a:cubicBezTo>
                  <a:pt x="39078" y="8696"/>
                  <a:pt x="39080" y="8689"/>
                  <a:pt x="39080" y="8681"/>
                </a:cubicBezTo>
                <a:lnTo>
                  <a:pt x="39439" y="3167"/>
                </a:lnTo>
                <a:cubicBezTo>
                  <a:pt x="39439" y="3152"/>
                  <a:pt x="39446" y="3140"/>
                  <a:pt x="39461" y="3131"/>
                </a:cubicBezTo>
                <a:cubicBezTo>
                  <a:pt x="39468" y="3125"/>
                  <a:pt x="39476" y="3122"/>
                  <a:pt x="39484" y="3122"/>
                </a:cubicBezTo>
                <a:cubicBezTo>
                  <a:pt x="39489" y="3122"/>
                  <a:pt x="39495" y="3124"/>
                  <a:pt x="39500" y="3126"/>
                </a:cubicBezTo>
                <a:lnTo>
                  <a:pt x="41538" y="3822"/>
                </a:lnTo>
                <a:cubicBezTo>
                  <a:pt x="41555" y="3829"/>
                  <a:pt x="41567" y="3844"/>
                  <a:pt x="41567" y="3861"/>
                </a:cubicBezTo>
                <a:lnTo>
                  <a:pt x="41802" y="8381"/>
                </a:lnTo>
                <a:cubicBezTo>
                  <a:pt x="41802" y="8402"/>
                  <a:pt x="41817" y="8415"/>
                  <a:pt x="41831" y="8417"/>
                </a:cubicBezTo>
                <a:lnTo>
                  <a:pt x="43064" y="8696"/>
                </a:lnTo>
                <a:cubicBezTo>
                  <a:pt x="43083" y="8701"/>
                  <a:pt x="43100" y="8720"/>
                  <a:pt x="43100" y="8737"/>
                </a:cubicBezTo>
                <a:lnTo>
                  <a:pt x="43144" y="13051"/>
                </a:lnTo>
                <a:cubicBezTo>
                  <a:pt x="43149" y="13058"/>
                  <a:pt x="43149" y="13063"/>
                  <a:pt x="43149" y="13070"/>
                </a:cubicBezTo>
                <a:cubicBezTo>
                  <a:pt x="43149" y="13080"/>
                  <a:pt x="43141" y="13092"/>
                  <a:pt x="43136" y="13102"/>
                </a:cubicBezTo>
                <a:cubicBezTo>
                  <a:pt x="43127" y="13111"/>
                  <a:pt x="43115" y="13114"/>
                  <a:pt x="43103" y="13114"/>
                </a:cubicBezTo>
                <a:lnTo>
                  <a:pt x="37726" y="13063"/>
                </a:lnTo>
                <a:cubicBezTo>
                  <a:pt x="37709" y="13063"/>
                  <a:pt x="37697" y="13058"/>
                  <a:pt x="37687" y="13046"/>
                </a:cubicBezTo>
                <a:cubicBezTo>
                  <a:pt x="37681" y="13052"/>
                  <a:pt x="37673" y="13059"/>
                  <a:pt x="37662" y="13059"/>
                </a:cubicBezTo>
                <a:cubicBezTo>
                  <a:pt x="37660" y="13059"/>
                  <a:pt x="37658" y="13058"/>
                  <a:pt x="37656" y="13058"/>
                </a:cubicBezTo>
                <a:lnTo>
                  <a:pt x="36778" y="13051"/>
                </a:lnTo>
                <a:cubicBezTo>
                  <a:pt x="36756" y="13051"/>
                  <a:pt x="36741" y="13063"/>
                  <a:pt x="36739" y="13085"/>
                </a:cubicBezTo>
                <a:lnTo>
                  <a:pt x="34592" y="34303"/>
                </a:lnTo>
                <a:cubicBezTo>
                  <a:pt x="34592" y="34303"/>
                  <a:pt x="34592" y="34306"/>
                  <a:pt x="34597" y="34306"/>
                </a:cubicBezTo>
                <a:cubicBezTo>
                  <a:pt x="34597" y="34311"/>
                  <a:pt x="34599" y="34311"/>
                  <a:pt x="34599" y="34313"/>
                </a:cubicBezTo>
                <a:cubicBezTo>
                  <a:pt x="34604" y="34328"/>
                  <a:pt x="34604" y="34342"/>
                  <a:pt x="34597" y="34354"/>
                </a:cubicBezTo>
                <a:cubicBezTo>
                  <a:pt x="34587" y="34366"/>
                  <a:pt x="34575" y="34376"/>
                  <a:pt x="34555" y="34376"/>
                </a:cubicBezTo>
                <a:lnTo>
                  <a:pt x="33391" y="34395"/>
                </a:lnTo>
                <a:cubicBezTo>
                  <a:pt x="33379" y="34395"/>
                  <a:pt x="33367" y="34388"/>
                  <a:pt x="33359" y="34378"/>
                </a:cubicBezTo>
                <a:cubicBezTo>
                  <a:pt x="33350" y="34371"/>
                  <a:pt x="33347" y="34359"/>
                  <a:pt x="33347" y="34347"/>
                </a:cubicBezTo>
                <a:lnTo>
                  <a:pt x="34672" y="14586"/>
                </a:lnTo>
                <a:cubicBezTo>
                  <a:pt x="34674" y="14567"/>
                  <a:pt x="34660" y="14553"/>
                  <a:pt x="34648" y="14545"/>
                </a:cubicBezTo>
                <a:cubicBezTo>
                  <a:pt x="34643" y="14544"/>
                  <a:pt x="34638" y="14543"/>
                  <a:pt x="34633" y="14543"/>
                </a:cubicBezTo>
                <a:cubicBezTo>
                  <a:pt x="34620" y="14543"/>
                  <a:pt x="34609" y="14548"/>
                  <a:pt x="34602" y="14557"/>
                </a:cubicBezTo>
                <a:lnTo>
                  <a:pt x="29980" y="20829"/>
                </a:lnTo>
                <a:cubicBezTo>
                  <a:pt x="29970" y="20841"/>
                  <a:pt x="29958" y="20848"/>
                  <a:pt x="29943" y="20848"/>
                </a:cubicBezTo>
                <a:lnTo>
                  <a:pt x="27566" y="20848"/>
                </a:lnTo>
                <a:cubicBezTo>
                  <a:pt x="27544" y="20848"/>
                  <a:pt x="27527" y="20865"/>
                  <a:pt x="27527" y="20887"/>
                </a:cubicBezTo>
                <a:lnTo>
                  <a:pt x="27297" y="34432"/>
                </a:lnTo>
                <a:cubicBezTo>
                  <a:pt x="27297" y="34456"/>
                  <a:pt x="27275" y="34476"/>
                  <a:pt x="27250" y="34476"/>
                </a:cubicBezTo>
                <a:lnTo>
                  <a:pt x="26125" y="34495"/>
                </a:lnTo>
                <a:cubicBezTo>
                  <a:pt x="26100" y="34495"/>
                  <a:pt x="26083" y="34476"/>
                  <a:pt x="26081" y="34451"/>
                </a:cubicBezTo>
                <a:lnTo>
                  <a:pt x="24970" y="18774"/>
                </a:lnTo>
                <a:cubicBezTo>
                  <a:pt x="24970" y="18754"/>
                  <a:pt x="24948" y="18738"/>
                  <a:pt x="24929" y="18738"/>
                </a:cubicBezTo>
                <a:lnTo>
                  <a:pt x="19567" y="18956"/>
                </a:lnTo>
                <a:cubicBezTo>
                  <a:pt x="19545" y="18958"/>
                  <a:pt x="19531" y="18973"/>
                  <a:pt x="19531" y="18995"/>
                </a:cubicBezTo>
                <a:lnTo>
                  <a:pt x="18876" y="34546"/>
                </a:lnTo>
                <a:cubicBezTo>
                  <a:pt x="18876" y="34570"/>
                  <a:pt x="18854" y="34590"/>
                  <a:pt x="18829" y="34590"/>
                </a:cubicBezTo>
                <a:lnTo>
                  <a:pt x="17798" y="34602"/>
                </a:lnTo>
                <a:cubicBezTo>
                  <a:pt x="17786" y="34602"/>
                  <a:pt x="17774" y="34594"/>
                  <a:pt x="17764" y="34590"/>
                </a:cubicBezTo>
                <a:cubicBezTo>
                  <a:pt x="17755" y="34580"/>
                  <a:pt x="17752" y="34568"/>
                  <a:pt x="17752" y="34556"/>
                </a:cubicBezTo>
                <a:lnTo>
                  <a:pt x="18065" y="5942"/>
                </a:lnTo>
                <a:cubicBezTo>
                  <a:pt x="18065" y="5928"/>
                  <a:pt x="18053" y="5908"/>
                  <a:pt x="18039" y="5906"/>
                </a:cubicBezTo>
                <a:lnTo>
                  <a:pt x="13388" y="4542"/>
                </a:lnTo>
                <a:cubicBezTo>
                  <a:pt x="13368" y="4535"/>
                  <a:pt x="13356" y="4513"/>
                  <a:pt x="13356" y="4494"/>
                </a:cubicBezTo>
                <a:lnTo>
                  <a:pt x="13771" y="1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"/>
          <p:cNvSpPr txBox="1">
            <a:spLocks noGrp="1"/>
          </p:cNvSpPr>
          <p:nvPr>
            <p:ph type="title"/>
          </p:nvPr>
        </p:nvSpPr>
        <p:spPr>
          <a:xfrm>
            <a:off x="729875" y="479550"/>
            <a:ext cx="768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81" name="Google Shape;381;p6"/>
          <p:cNvGrpSpPr/>
          <p:nvPr/>
        </p:nvGrpSpPr>
        <p:grpSpPr>
          <a:xfrm flipH="1">
            <a:off x="-555450" y="2361410"/>
            <a:ext cx="1249883" cy="2824475"/>
            <a:chOff x="8262525" y="2173550"/>
            <a:chExt cx="1331930" cy="3009884"/>
          </a:xfrm>
        </p:grpSpPr>
        <p:sp>
          <p:nvSpPr>
            <p:cNvPr id="382" name="Google Shape;382;p6"/>
            <p:cNvSpPr/>
            <p:nvPr/>
          </p:nvSpPr>
          <p:spPr>
            <a:xfrm>
              <a:off x="8282725" y="2547356"/>
              <a:ext cx="793901" cy="383785"/>
            </a:xfrm>
            <a:custGeom>
              <a:avLst/>
              <a:gdLst/>
              <a:ahLst/>
              <a:cxnLst/>
              <a:rect l="l" t="t" r="r" b="b"/>
              <a:pathLst>
                <a:path w="17608" h="8512" extrusionOk="0">
                  <a:moveTo>
                    <a:pt x="4348" y="1"/>
                  </a:moveTo>
                  <a:lnTo>
                    <a:pt x="1" y="3417"/>
                  </a:lnTo>
                  <a:lnTo>
                    <a:pt x="673" y="6614"/>
                  </a:lnTo>
                  <a:lnTo>
                    <a:pt x="5775" y="4686"/>
                  </a:lnTo>
                  <a:lnTo>
                    <a:pt x="17607" y="8511"/>
                  </a:lnTo>
                  <a:lnTo>
                    <a:pt x="13648" y="4023"/>
                  </a:lnTo>
                  <a:lnTo>
                    <a:pt x="4348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6"/>
            <p:cNvSpPr/>
            <p:nvPr/>
          </p:nvSpPr>
          <p:spPr>
            <a:xfrm>
              <a:off x="8367761" y="2173550"/>
              <a:ext cx="178546" cy="403759"/>
            </a:xfrm>
            <a:custGeom>
              <a:avLst/>
              <a:gdLst/>
              <a:ahLst/>
              <a:cxnLst/>
              <a:rect l="l" t="t" r="r" b="b"/>
              <a:pathLst>
                <a:path w="3960" h="8955" extrusionOk="0">
                  <a:moveTo>
                    <a:pt x="956" y="0"/>
                  </a:moveTo>
                  <a:lnTo>
                    <a:pt x="1" y="400"/>
                  </a:lnTo>
                  <a:lnTo>
                    <a:pt x="1912" y="8787"/>
                  </a:lnTo>
                  <a:lnTo>
                    <a:pt x="2499" y="8326"/>
                  </a:lnTo>
                  <a:lnTo>
                    <a:pt x="3960" y="8955"/>
                  </a:lnTo>
                  <a:lnTo>
                    <a:pt x="1650" y="723"/>
                  </a:lnTo>
                  <a:lnTo>
                    <a:pt x="956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6"/>
            <p:cNvSpPr/>
            <p:nvPr/>
          </p:nvSpPr>
          <p:spPr>
            <a:xfrm>
              <a:off x="8411271" y="2641117"/>
              <a:ext cx="70697" cy="164344"/>
            </a:xfrm>
            <a:custGeom>
              <a:avLst/>
              <a:gdLst/>
              <a:ahLst/>
              <a:cxnLst/>
              <a:rect l="l" t="t" r="r" b="b"/>
              <a:pathLst>
                <a:path w="1568" h="3645" extrusionOk="0">
                  <a:moveTo>
                    <a:pt x="1012" y="0"/>
                  </a:moveTo>
                  <a:lnTo>
                    <a:pt x="1" y="850"/>
                  </a:lnTo>
                  <a:lnTo>
                    <a:pt x="459" y="3644"/>
                  </a:lnTo>
                  <a:lnTo>
                    <a:pt x="1568" y="3227"/>
                  </a:lnTo>
                  <a:lnTo>
                    <a:pt x="101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6"/>
            <p:cNvSpPr/>
            <p:nvPr/>
          </p:nvSpPr>
          <p:spPr>
            <a:xfrm>
              <a:off x="8323304" y="2697433"/>
              <a:ext cx="66008" cy="142476"/>
            </a:xfrm>
            <a:custGeom>
              <a:avLst/>
              <a:gdLst/>
              <a:ahLst/>
              <a:cxnLst/>
              <a:rect l="l" t="t" r="r" b="b"/>
              <a:pathLst>
                <a:path w="1464" h="3160" extrusionOk="0">
                  <a:moveTo>
                    <a:pt x="950" y="1"/>
                  </a:moveTo>
                  <a:lnTo>
                    <a:pt x="1" y="702"/>
                  </a:lnTo>
                  <a:lnTo>
                    <a:pt x="392" y="3160"/>
                  </a:lnTo>
                  <a:lnTo>
                    <a:pt x="1464" y="2757"/>
                  </a:lnTo>
                  <a:lnTo>
                    <a:pt x="95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6"/>
            <p:cNvSpPr/>
            <p:nvPr/>
          </p:nvSpPr>
          <p:spPr>
            <a:xfrm>
              <a:off x="8262525" y="2763397"/>
              <a:ext cx="1331930" cy="2417366"/>
            </a:xfrm>
            <a:custGeom>
              <a:avLst/>
              <a:gdLst/>
              <a:ahLst/>
              <a:cxnLst/>
              <a:rect l="l" t="t" r="r" b="b"/>
              <a:pathLst>
                <a:path w="29541" h="53615" extrusionOk="0">
                  <a:moveTo>
                    <a:pt x="6223" y="1"/>
                  </a:moveTo>
                  <a:lnTo>
                    <a:pt x="0" y="2357"/>
                  </a:lnTo>
                  <a:lnTo>
                    <a:pt x="1174" y="9659"/>
                  </a:lnTo>
                  <a:lnTo>
                    <a:pt x="3122" y="21770"/>
                  </a:lnTo>
                  <a:lnTo>
                    <a:pt x="8237" y="53615"/>
                  </a:lnTo>
                  <a:lnTo>
                    <a:pt x="29540" y="53615"/>
                  </a:lnTo>
                  <a:lnTo>
                    <a:pt x="25183" y="32794"/>
                  </a:lnTo>
                  <a:lnTo>
                    <a:pt x="25183" y="32792"/>
                  </a:lnTo>
                  <a:lnTo>
                    <a:pt x="25113" y="32457"/>
                  </a:lnTo>
                  <a:lnTo>
                    <a:pt x="19193" y="4193"/>
                  </a:lnTo>
                  <a:lnTo>
                    <a:pt x="6223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6"/>
            <p:cNvSpPr/>
            <p:nvPr/>
          </p:nvSpPr>
          <p:spPr>
            <a:xfrm>
              <a:off x="8306486" y="2839867"/>
              <a:ext cx="578924" cy="2311185"/>
            </a:xfrm>
            <a:custGeom>
              <a:avLst/>
              <a:gdLst/>
              <a:ahLst/>
              <a:cxnLst/>
              <a:rect l="l" t="t" r="r" b="b"/>
              <a:pathLst>
                <a:path w="12840" h="51260" extrusionOk="0">
                  <a:moveTo>
                    <a:pt x="12839" y="51259"/>
                  </a:moveTo>
                  <a:lnTo>
                    <a:pt x="7769" y="51259"/>
                  </a:lnTo>
                  <a:lnTo>
                    <a:pt x="5527" y="35021"/>
                  </a:lnTo>
                  <a:lnTo>
                    <a:pt x="5503" y="34873"/>
                  </a:lnTo>
                  <a:lnTo>
                    <a:pt x="4957" y="31588"/>
                  </a:lnTo>
                  <a:lnTo>
                    <a:pt x="4933" y="31440"/>
                  </a:lnTo>
                  <a:lnTo>
                    <a:pt x="4933" y="31440"/>
                  </a:lnTo>
                  <a:lnTo>
                    <a:pt x="4387" y="28155"/>
                  </a:lnTo>
                  <a:lnTo>
                    <a:pt x="4362" y="28007"/>
                  </a:lnTo>
                  <a:lnTo>
                    <a:pt x="3817" y="24723"/>
                  </a:lnTo>
                  <a:lnTo>
                    <a:pt x="3792" y="24575"/>
                  </a:lnTo>
                  <a:lnTo>
                    <a:pt x="3249" y="21290"/>
                  </a:lnTo>
                  <a:lnTo>
                    <a:pt x="3222" y="21139"/>
                  </a:lnTo>
                  <a:lnTo>
                    <a:pt x="2679" y="17857"/>
                  </a:lnTo>
                  <a:lnTo>
                    <a:pt x="2652" y="17706"/>
                  </a:lnTo>
                  <a:lnTo>
                    <a:pt x="2109" y="14424"/>
                  </a:lnTo>
                  <a:lnTo>
                    <a:pt x="2082" y="14273"/>
                  </a:lnTo>
                  <a:lnTo>
                    <a:pt x="1538" y="10991"/>
                  </a:lnTo>
                  <a:lnTo>
                    <a:pt x="1512" y="10840"/>
                  </a:lnTo>
                  <a:lnTo>
                    <a:pt x="968" y="7558"/>
                  </a:lnTo>
                  <a:lnTo>
                    <a:pt x="944" y="7408"/>
                  </a:lnTo>
                  <a:lnTo>
                    <a:pt x="398" y="4123"/>
                  </a:lnTo>
                  <a:lnTo>
                    <a:pt x="374" y="3975"/>
                  </a:lnTo>
                  <a:lnTo>
                    <a:pt x="0" y="1728"/>
                  </a:lnTo>
                  <a:lnTo>
                    <a:pt x="4821" y="1"/>
                  </a:lnTo>
                  <a:lnTo>
                    <a:pt x="5168" y="2233"/>
                  </a:lnTo>
                  <a:lnTo>
                    <a:pt x="5192" y="2386"/>
                  </a:lnTo>
                  <a:lnTo>
                    <a:pt x="5709" y="5678"/>
                  </a:lnTo>
                  <a:lnTo>
                    <a:pt x="5733" y="5831"/>
                  </a:lnTo>
                  <a:lnTo>
                    <a:pt x="6248" y="9123"/>
                  </a:lnTo>
                  <a:lnTo>
                    <a:pt x="6269" y="9276"/>
                  </a:lnTo>
                  <a:lnTo>
                    <a:pt x="6786" y="12568"/>
                  </a:lnTo>
                  <a:lnTo>
                    <a:pt x="6810" y="12721"/>
                  </a:lnTo>
                  <a:lnTo>
                    <a:pt x="6810" y="12721"/>
                  </a:lnTo>
                  <a:lnTo>
                    <a:pt x="7325" y="16013"/>
                  </a:lnTo>
                  <a:lnTo>
                    <a:pt x="7349" y="16163"/>
                  </a:lnTo>
                  <a:lnTo>
                    <a:pt x="7866" y="19455"/>
                  </a:lnTo>
                  <a:lnTo>
                    <a:pt x="7885" y="19608"/>
                  </a:lnTo>
                  <a:lnTo>
                    <a:pt x="8402" y="22901"/>
                  </a:lnTo>
                  <a:lnTo>
                    <a:pt x="8426" y="23053"/>
                  </a:lnTo>
                  <a:lnTo>
                    <a:pt x="8940" y="26346"/>
                  </a:lnTo>
                  <a:lnTo>
                    <a:pt x="8940" y="26346"/>
                  </a:lnTo>
                  <a:lnTo>
                    <a:pt x="8965" y="26498"/>
                  </a:lnTo>
                  <a:lnTo>
                    <a:pt x="9482" y="29791"/>
                  </a:lnTo>
                  <a:lnTo>
                    <a:pt x="9482" y="29791"/>
                  </a:lnTo>
                  <a:lnTo>
                    <a:pt x="9503" y="29943"/>
                  </a:lnTo>
                  <a:lnTo>
                    <a:pt x="10018" y="33236"/>
                  </a:lnTo>
                  <a:lnTo>
                    <a:pt x="10042" y="33384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6"/>
            <p:cNvSpPr/>
            <p:nvPr/>
          </p:nvSpPr>
          <p:spPr>
            <a:xfrm>
              <a:off x="8323304" y="2940505"/>
              <a:ext cx="217322" cy="85260"/>
            </a:xfrm>
            <a:custGeom>
              <a:avLst/>
              <a:gdLst/>
              <a:ahLst/>
              <a:cxnLst/>
              <a:rect l="l" t="t" r="r" b="b"/>
              <a:pathLst>
                <a:path w="4820" h="1891" extrusionOk="0">
                  <a:moveTo>
                    <a:pt x="4795" y="1"/>
                  </a:moveTo>
                  <a:lnTo>
                    <a:pt x="1" y="1743"/>
                  </a:lnTo>
                  <a:lnTo>
                    <a:pt x="25" y="1891"/>
                  </a:lnTo>
                  <a:lnTo>
                    <a:pt x="4819" y="154"/>
                  </a:lnTo>
                  <a:lnTo>
                    <a:pt x="47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6"/>
            <p:cNvSpPr/>
            <p:nvPr/>
          </p:nvSpPr>
          <p:spPr>
            <a:xfrm>
              <a:off x="8349049" y="3095834"/>
              <a:ext cx="215969" cy="84810"/>
            </a:xfrm>
            <a:custGeom>
              <a:avLst/>
              <a:gdLst/>
              <a:ahLst/>
              <a:cxnLst/>
              <a:rect l="l" t="t" r="r" b="b"/>
              <a:pathLst>
                <a:path w="4790" h="1881" extrusionOk="0">
                  <a:moveTo>
                    <a:pt x="4765" y="1"/>
                  </a:moveTo>
                  <a:lnTo>
                    <a:pt x="0" y="1731"/>
                  </a:lnTo>
                  <a:lnTo>
                    <a:pt x="24" y="1881"/>
                  </a:lnTo>
                  <a:lnTo>
                    <a:pt x="4789" y="154"/>
                  </a:lnTo>
                  <a:lnTo>
                    <a:pt x="47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6"/>
            <p:cNvSpPr/>
            <p:nvPr/>
          </p:nvSpPr>
          <p:spPr>
            <a:xfrm>
              <a:off x="8374614" y="3251164"/>
              <a:ext cx="214571" cy="84269"/>
            </a:xfrm>
            <a:custGeom>
              <a:avLst/>
              <a:gdLst/>
              <a:ahLst/>
              <a:cxnLst/>
              <a:rect l="l" t="t" r="r" b="b"/>
              <a:pathLst>
                <a:path w="4759" h="1869" extrusionOk="0">
                  <a:moveTo>
                    <a:pt x="4737" y="1"/>
                  </a:moveTo>
                  <a:lnTo>
                    <a:pt x="1" y="1718"/>
                  </a:lnTo>
                  <a:lnTo>
                    <a:pt x="27" y="1869"/>
                  </a:lnTo>
                  <a:lnTo>
                    <a:pt x="4758" y="154"/>
                  </a:lnTo>
                  <a:lnTo>
                    <a:pt x="47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6"/>
            <p:cNvSpPr/>
            <p:nvPr/>
          </p:nvSpPr>
          <p:spPr>
            <a:xfrm>
              <a:off x="8400314" y="3406494"/>
              <a:ext cx="213264" cy="83727"/>
            </a:xfrm>
            <a:custGeom>
              <a:avLst/>
              <a:gdLst/>
              <a:ahLst/>
              <a:cxnLst/>
              <a:rect l="l" t="t" r="r" b="b"/>
              <a:pathLst>
                <a:path w="4730" h="1857" extrusionOk="0">
                  <a:moveTo>
                    <a:pt x="4705" y="1"/>
                  </a:moveTo>
                  <a:lnTo>
                    <a:pt x="1" y="1706"/>
                  </a:lnTo>
                  <a:lnTo>
                    <a:pt x="28" y="1857"/>
                  </a:lnTo>
                  <a:lnTo>
                    <a:pt x="4729" y="154"/>
                  </a:lnTo>
                  <a:lnTo>
                    <a:pt x="47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6"/>
            <p:cNvSpPr/>
            <p:nvPr/>
          </p:nvSpPr>
          <p:spPr>
            <a:xfrm>
              <a:off x="8426060" y="3561824"/>
              <a:ext cx="211776" cy="83186"/>
            </a:xfrm>
            <a:custGeom>
              <a:avLst/>
              <a:gdLst/>
              <a:ahLst/>
              <a:cxnLst/>
              <a:rect l="l" t="t" r="r" b="b"/>
              <a:pathLst>
                <a:path w="4697" h="1845" extrusionOk="0">
                  <a:moveTo>
                    <a:pt x="4673" y="1"/>
                  </a:moveTo>
                  <a:lnTo>
                    <a:pt x="0" y="1694"/>
                  </a:lnTo>
                  <a:lnTo>
                    <a:pt x="27" y="1845"/>
                  </a:lnTo>
                  <a:lnTo>
                    <a:pt x="4697" y="151"/>
                  </a:lnTo>
                  <a:lnTo>
                    <a:pt x="46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6"/>
            <p:cNvSpPr/>
            <p:nvPr/>
          </p:nvSpPr>
          <p:spPr>
            <a:xfrm>
              <a:off x="8451760" y="3717063"/>
              <a:ext cx="210288" cy="82736"/>
            </a:xfrm>
            <a:custGeom>
              <a:avLst/>
              <a:gdLst/>
              <a:ahLst/>
              <a:cxnLst/>
              <a:rect l="l" t="t" r="r" b="b"/>
              <a:pathLst>
                <a:path w="4664" h="1835" extrusionOk="0">
                  <a:moveTo>
                    <a:pt x="4644" y="0"/>
                  </a:moveTo>
                  <a:lnTo>
                    <a:pt x="0" y="1684"/>
                  </a:lnTo>
                  <a:lnTo>
                    <a:pt x="27" y="1835"/>
                  </a:lnTo>
                  <a:lnTo>
                    <a:pt x="4663" y="153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6"/>
            <p:cNvSpPr/>
            <p:nvPr/>
          </p:nvSpPr>
          <p:spPr>
            <a:xfrm>
              <a:off x="8477460" y="3872393"/>
              <a:ext cx="208981" cy="82195"/>
            </a:xfrm>
            <a:custGeom>
              <a:avLst/>
              <a:gdLst/>
              <a:ahLst/>
              <a:cxnLst/>
              <a:rect l="l" t="t" r="r" b="b"/>
              <a:pathLst>
                <a:path w="4635" h="1823" extrusionOk="0">
                  <a:moveTo>
                    <a:pt x="4610" y="1"/>
                  </a:moveTo>
                  <a:lnTo>
                    <a:pt x="0" y="1675"/>
                  </a:lnTo>
                  <a:lnTo>
                    <a:pt x="25" y="1823"/>
                  </a:lnTo>
                  <a:lnTo>
                    <a:pt x="4634" y="153"/>
                  </a:lnTo>
                  <a:lnTo>
                    <a:pt x="46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6"/>
            <p:cNvSpPr/>
            <p:nvPr/>
          </p:nvSpPr>
          <p:spPr>
            <a:xfrm>
              <a:off x="8503161" y="4027723"/>
              <a:ext cx="207538" cy="81653"/>
            </a:xfrm>
            <a:custGeom>
              <a:avLst/>
              <a:gdLst/>
              <a:ahLst/>
              <a:cxnLst/>
              <a:rect l="l" t="t" r="r" b="b"/>
              <a:pathLst>
                <a:path w="4603" h="1811" extrusionOk="0">
                  <a:moveTo>
                    <a:pt x="4578" y="1"/>
                  </a:moveTo>
                  <a:lnTo>
                    <a:pt x="0" y="1662"/>
                  </a:lnTo>
                  <a:lnTo>
                    <a:pt x="25" y="1810"/>
                  </a:lnTo>
                  <a:lnTo>
                    <a:pt x="4603" y="153"/>
                  </a:lnTo>
                  <a:lnTo>
                    <a:pt x="457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6"/>
            <p:cNvSpPr/>
            <p:nvPr/>
          </p:nvSpPr>
          <p:spPr>
            <a:xfrm>
              <a:off x="8528861" y="4183052"/>
              <a:ext cx="206140" cy="81112"/>
            </a:xfrm>
            <a:custGeom>
              <a:avLst/>
              <a:gdLst/>
              <a:ahLst/>
              <a:cxnLst/>
              <a:rect l="l" t="t" r="r" b="b"/>
              <a:pathLst>
                <a:path w="4572" h="1799" extrusionOk="0">
                  <a:moveTo>
                    <a:pt x="4550" y="1"/>
                  </a:moveTo>
                  <a:lnTo>
                    <a:pt x="1" y="1650"/>
                  </a:lnTo>
                  <a:lnTo>
                    <a:pt x="25" y="1798"/>
                  </a:lnTo>
                  <a:lnTo>
                    <a:pt x="4571" y="153"/>
                  </a:lnTo>
                  <a:lnTo>
                    <a:pt x="45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6"/>
            <p:cNvSpPr/>
            <p:nvPr/>
          </p:nvSpPr>
          <p:spPr>
            <a:xfrm>
              <a:off x="8554561" y="4338382"/>
              <a:ext cx="204697" cy="80571"/>
            </a:xfrm>
            <a:custGeom>
              <a:avLst/>
              <a:gdLst/>
              <a:ahLst/>
              <a:cxnLst/>
              <a:rect l="l" t="t" r="r" b="b"/>
              <a:pathLst>
                <a:path w="4540" h="1787" extrusionOk="0">
                  <a:moveTo>
                    <a:pt x="4516" y="1"/>
                  </a:moveTo>
                  <a:lnTo>
                    <a:pt x="1" y="1638"/>
                  </a:lnTo>
                  <a:lnTo>
                    <a:pt x="25" y="1786"/>
                  </a:lnTo>
                  <a:lnTo>
                    <a:pt x="4540" y="149"/>
                  </a:lnTo>
                  <a:lnTo>
                    <a:pt x="45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6"/>
            <p:cNvSpPr/>
            <p:nvPr/>
          </p:nvSpPr>
          <p:spPr>
            <a:xfrm>
              <a:off x="8581028" y="4506427"/>
              <a:ext cx="204742" cy="80752"/>
            </a:xfrm>
            <a:custGeom>
              <a:avLst/>
              <a:gdLst/>
              <a:ahLst/>
              <a:cxnLst/>
              <a:rect l="l" t="t" r="r" b="b"/>
              <a:pathLst>
                <a:path w="4541" h="1791" extrusionOk="0">
                  <a:moveTo>
                    <a:pt x="4518" y="0"/>
                  </a:moveTo>
                  <a:lnTo>
                    <a:pt x="1" y="1638"/>
                  </a:lnTo>
                  <a:lnTo>
                    <a:pt x="25" y="1791"/>
                  </a:lnTo>
                  <a:lnTo>
                    <a:pt x="4540" y="153"/>
                  </a:lnTo>
                  <a:lnTo>
                    <a:pt x="45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6"/>
            <p:cNvSpPr/>
            <p:nvPr/>
          </p:nvSpPr>
          <p:spPr>
            <a:xfrm>
              <a:off x="8602355" y="4673029"/>
              <a:ext cx="204833" cy="80526"/>
            </a:xfrm>
            <a:custGeom>
              <a:avLst/>
              <a:gdLst/>
              <a:ahLst/>
              <a:cxnLst/>
              <a:rect l="l" t="t" r="r" b="b"/>
              <a:pathLst>
                <a:path w="4543" h="1786" extrusionOk="0">
                  <a:moveTo>
                    <a:pt x="4518" y="0"/>
                  </a:moveTo>
                  <a:lnTo>
                    <a:pt x="1" y="1638"/>
                  </a:lnTo>
                  <a:lnTo>
                    <a:pt x="25" y="1786"/>
                  </a:lnTo>
                  <a:lnTo>
                    <a:pt x="4543" y="148"/>
                  </a:lnTo>
                  <a:lnTo>
                    <a:pt x="45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6"/>
            <p:cNvSpPr/>
            <p:nvPr/>
          </p:nvSpPr>
          <p:spPr>
            <a:xfrm>
              <a:off x="8626206" y="4836745"/>
              <a:ext cx="204833" cy="80662"/>
            </a:xfrm>
            <a:custGeom>
              <a:avLst/>
              <a:gdLst/>
              <a:ahLst/>
              <a:cxnLst/>
              <a:rect l="l" t="t" r="r" b="b"/>
              <a:pathLst>
                <a:path w="4543" h="1789" extrusionOk="0">
                  <a:moveTo>
                    <a:pt x="4518" y="1"/>
                  </a:moveTo>
                  <a:lnTo>
                    <a:pt x="1" y="1638"/>
                  </a:lnTo>
                  <a:lnTo>
                    <a:pt x="25" y="1789"/>
                  </a:lnTo>
                  <a:lnTo>
                    <a:pt x="4542" y="154"/>
                  </a:lnTo>
                  <a:lnTo>
                    <a:pt x="45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6"/>
            <p:cNvSpPr/>
            <p:nvPr/>
          </p:nvSpPr>
          <p:spPr>
            <a:xfrm>
              <a:off x="8650960" y="5005781"/>
              <a:ext cx="204923" cy="80662"/>
            </a:xfrm>
            <a:custGeom>
              <a:avLst/>
              <a:gdLst/>
              <a:ahLst/>
              <a:cxnLst/>
              <a:rect l="l" t="t" r="r" b="b"/>
              <a:pathLst>
                <a:path w="4545" h="1789" extrusionOk="0">
                  <a:moveTo>
                    <a:pt x="4520" y="0"/>
                  </a:moveTo>
                  <a:lnTo>
                    <a:pt x="0" y="1638"/>
                  </a:lnTo>
                  <a:lnTo>
                    <a:pt x="24" y="1788"/>
                  </a:lnTo>
                  <a:lnTo>
                    <a:pt x="4544" y="151"/>
                  </a:lnTo>
                  <a:lnTo>
                    <a:pt x="45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6"/>
            <p:cNvSpPr/>
            <p:nvPr/>
          </p:nvSpPr>
          <p:spPr>
            <a:xfrm>
              <a:off x="8280109" y="2556982"/>
              <a:ext cx="238287" cy="296586"/>
            </a:xfrm>
            <a:custGeom>
              <a:avLst/>
              <a:gdLst/>
              <a:ahLst/>
              <a:cxnLst/>
              <a:rect l="l" t="t" r="r" b="b"/>
              <a:pathLst>
                <a:path w="5285" h="6578" extrusionOk="0">
                  <a:moveTo>
                    <a:pt x="4410" y="1"/>
                  </a:moveTo>
                  <a:cubicBezTo>
                    <a:pt x="4398" y="1"/>
                    <a:pt x="4385" y="5"/>
                    <a:pt x="4375" y="13"/>
                  </a:cubicBezTo>
                  <a:lnTo>
                    <a:pt x="25" y="3456"/>
                  </a:lnTo>
                  <a:cubicBezTo>
                    <a:pt x="8" y="3468"/>
                    <a:pt x="1" y="3490"/>
                    <a:pt x="3" y="3509"/>
                  </a:cubicBezTo>
                  <a:lnTo>
                    <a:pt x="641" y="6534"/>
                  </a:lnTo>
                  <a:cubicBezTo>
                    <a:pt x="646" y="6561"/>
                    <a:pt x="668" y="6578"/>
                    <a:pt x="695" y="6578"/>
                  </a:cubicBezTo>
                  <a:lnTo>
                    <a:pt x="707" y="6578"/>
                  </a:lnTo>
                  <a:cubicBezTo>
                    <a:pt x="738" y="6573"/>
                    <a:pt x="755" y="6542"/>
                    <a:pt x="750" y="6512"/>
                  </a:cubicBezTo>
                  <a:lnTo>
                    <a:pt x="122" y="3524"/>
                  </a:lnTo>
                  <a:lnTo>
                    <a:pt x="4375" y="159"/>
                  </a:lnTo>
                  <a:lnTo>
                    <a:pt x="5168" y="3305"/>
                  </a:lnTo>
                  <a:cubicBezTo>
                    <a:pt x="5177" y="3333"/>
                    <a:pt x="5200" y="3347"/>
                    <a:pt x="5227" y="3347"/>
                  </a:cubicBezTo>
                  <a:cubicBezTo>
                    <a:pt x="5231" y="3347"/>
                    <a:pt x="5235" y="3347"/>
                    <a:pt x="5239" y="3346"/>
                  </a:cubicBezTo>
                  <a:cubicBezTo>
                    <a:pt x="5265" y="3337"/>
                    <a:pt x="5285" y="3305"/>
                    <a:pt x="5277" y="3276"/>
                  </a:cubicBezTo>
                  <a:lnTo>
                    <a:pt x="4462" y="45"/>
                  </a:lnTo>
                  <a:cubicBezTo>
                    <a:pt x="4455" y="25"/>
                    <a:pt x="4443" y="11"/>
                    <a:pt x="4426" y="3"/>
                  </a:cubicBezTo>
                  <a:cubicBezTo>
                    <a:pt x="4421" y="2"/>
                    <a:pt x="4416" y="1"/>
                    <a:pt x="44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6"/>
            <p:cNvSpPr/>
            <p:nvPr/>
          </p:nvSpPr>
          <p:spPr>
            <a:xfrm>
              <a:off x="8639913" y="2901909"/>
              <a:ext cx="909776" cy="2279083"/>
            </a:xfrm>
            <a:custGeom>
              <a:avLst/>
              <a:gdLst/>
              <a:ahLst/>
              <a:cxnLst/>
              <a:rect l="l" t="t" r="r" b="b"/>
              <a:pathLst>
                <a:path w="20178" h="50548" extrusionOk="0">
                  <a:moveTo>
                    <a:pt x="2424" y="4200"/>
                  </a:moveTo>
                  <a:lnTo>
                    <a:pt x="2424" y="4200"/>
                  </a:lnTo>
                  <a:cubicBezTo>
                    <a:pt x="3110" y="4421"/>
                    <a:pt x="3911" y="4678"/>
                    <a:pt x="4850" y="4979"/>
                  </a:cubicBezTo>
                  <a:cubicBezTo>
                    <a:pt x="5088" y="5054"/>
                    <a:pt x="5328" y="5134"/>
                    <a:pt x="5568" y="5209"/>
                  </a:cubicBezTo>
                  <a:lnTo>
                    <a:pt x="6102" y="8317"/>
                  </a:lnTo>
                  <a:cubicBezTo>
                    <a:pt x="4961" y="7951"/>
                    <a:pt x="3867" y="7599"/>
                    <a:pt x="2914" y="7293"/>
                  </a:cubicBezTo>
                  <a:lnTo>
                    <a:pt x="2424" y="4200"/>
                  </a:lnTo>
                  <a:close/>
                  <a:moveTo>
                    <a:pt x="5728" y="5265"/>
                  </a:moveTo>
                  <a:lnTo>
                    <a:pt x="5728" y="5265"/>
                  </a:lnTo>
                  <a:cubicBezTo>
                    <a:pt x="6725" y="5583"/>
                    <a:pt x="7696" y="5891"/>
                    <a:pt x="8542" y="6165"/>
                  </a:cubicBezTo>
                  <a:lnTo>
                    <a:pt x="9112" y="9285"/>
                  </a:lnTo>
                  <a:cubicBezTo>
                    <a:pt x="8174" y="8984"/>
                    <a:pt x="7206" y="8676"/>
                    <a:pt x="6262" y="8373"/>
                  </a:cubicBezTo>
                  <a:lnTo>
                    <a:pt x="5728" y="5265"/>
                  </a:lnTo>
                  <a:close/>
                  <a:moveTo>
                    <a:pt x="2940" y="7460"/>
                  </a:moveTo>
                  <a:cubicBezTo>
                    <a:pt x="3775" y="7730"/>
                    <a:pt x="4821" y="8067"/>
                    <a:pt x="6131" y="8484"/>
                  </a:cubicBezTo>
                  <a:lnTo>
                    <a:pt x="6798" y="12361"/>
                  </a:lnTo>
                  <a:cubicBezTo>
                    <a:pt x="5641" y="11988"/>
                    <a:pt x="4525" y="11629"/>
                    <a:pt x="3557" y="11318"/>
                  </a:cubicBezTo>
                  <a:lnTo>
                    <a:pt x="2940" y="7460"/>
                  </a:lnTo>
                  <a:close/>
                  <a:moveTo>
                    <a:pt x="6293" y="8535"/>
                  </a:moveTo>
                  <a:lnTo>
                    <a:pt x="6293" y="8535"/>
                  </a:lnTo>
                  <a:cubicBezTo>
                    <a:pt x="7278" y="8851"/>
                    <a:pt x="8258" y="9166"/>
                    <a:pt x="9146" y="9452"/>
                  </a:cubicBezTo>
                  <a:lnTo>
                    <a:pt x="9855" y="13344"/>
                  </a:lnTo>
                  <a:cubicBezTo>
                    <a:pt x="8904" y="13036"/>
                    <a:pt x="7919" y="12720"/>
                    <a:pt x="6956" y="12412"/>
                  </a:cubicBezTo>
                  <a:lnTo>
                    <a:pt x="6293" y="8535"/>
                  </a:lnTo>
                  <a:close/>
                  <a:moveTo>
                    <a:pt x="3581" y="11483"/>
                  </a:moveTo>
                  <a:cubicBezTo>
                    <a:pt x="4428" y="11757"/>
                    <a:pt x="5488" y="12099"/>
                    <a:pt x="6822" y="12526"/>
                  </a:cubicBezTo>
                  <a:lnTo>
                    <a:pt x="7506" y="16512"/>
                  </a:lnTo>
                  <a:cubicBezTo>
                    <a:pt x="6318" y="16129"/>
                    <a:pt x="5182" y="15763"/>
                    <a:pt x="4209" y="15450"/>
                  </a:cubicBezTo>
                  <a:lnTo>
                    <a:pt x="3581" y="11483"/>
                  </a:lnTo>
                  <a:close/>
                  <a:moveTo>
                    <a:pt x="6987" y="12580"/>
                  </a:moveTo>
                  <a:cubicBezTo>
                    <a:pt x="7989" y="12900"/>
                    <a:pt x="8991" y="13222"/>
                    <a:pt x="9889" y="13509"/>
                  </a:cubicBezTo>
                  <a:lnTo>
                    <a:pt x="10619" y="17509"/>
                  </a:lnTo>
                  <a:cubicBezTo>
                    <a:pt x="9649" y="17196"/>
                    <a:pt x="8642" y="16876"/>
                    <a:pt x="7669" y="16563"/>
                  </a:cubicBezTo>
                  <a:lnTo>
                    <a:pt x="6987" y="12580"/>
                  </a:lnTo>
                  <a:close/>
                  <a:moveTo>
                    <a:pt x="4238" y="15619"/>
                  </a:moveTo>
                  <a:cubicBezTo>
                    <a:pt x="5085" y="15894"/>
                    <a:pt x="6162" y="16238"/>
                    <a:pt x="7536" y="16682"/>
                  </a:cubicBezTo>
                  <a:lnTo>
                    <a:pt x="8273" y="20964"/>
                  </a:lnTo>
                  <a:cubicBezTo>
                    <a:pt x="7072" y="20578"/>
                    <a:pt x="5917" y="20205"/>
                    <a:pt x="4915" y="19884"/>
                  </a:cubicBezTo>
                  <a:lnTo>
                    <a:pt x="4238" y="15619"/>
                  </a:lnTo>
                  <a:close/>
                  <a:moveTo>
                    <a:pt x="7703" y="16731"/>
                  </a:moveTo>
                  <a:cubicBezTo>
                    <a:pt x="8719" y="17058"/>
                    <a:pt x="9731" y="17383"/>
                    <a:pt x="10651" y="17674"/>
                  </a:cubicBezTo>
                  <a:lnTo>
                    <a:pt x="11437" y="21976"/>
                  </a:lnTo>
                  <a:cubicBezTo>
                    <a:pt x="10452" y="21665"/>
                    <a:pt x="9428" y="21333"/>
                    <a:pt x="8433" y="21015"/>
                  </a:cubicBezTo>
                  <a:lnTo>
                    <a:pt x="7700" y="16731"/>
                  </a:lnTo>
                  <a:close/>
                  <a:moveTo>
                    <a:pt x="4942" y="20047"/>
                  </a:moveTo>
                  <a:cubicBezTo>
                    <a:pt x="5796" y="20324"/>
                    <a:pt x="6868" y="20671"/>
                    <a:pt x="8222" y="21102"/>
                  </a:cubicBezTo>
                  <a:cubicBezTo>
                    <a:pt x="8246" y="21110"/>
                    <a:pt x="8273" y="21119"/>
                    <a:pt x="8300" y="21127"/>
                  </a:cubicBezTo>
                  <a:lnTo>
                    <a:pt x="9197" y="26355"/>
                  </a:lnTo>
                  <a:cubicBezTo>
                    <a:pt x="7941" y="25952"/>
                    <a:pt x="6752" y="25571"/>
                    <a:pt x="5774" y="25251"/>
                  </a:cubicBezTo>
                  <a:lnTo>
                    <a:pt x="4942" y="20047"/>
                  </a:lnTo>
                  <a:close/>
                  <a:moveTo>
                    <a:pt x="8460" y="21182"/>
                  </a:moveTo>
                  <a:cubicBezTo>
                    <a:pt x="9508" y="21517"/>
                    <a:pt x="10544" y="21850"/>
                    <a:pt x="11466" y="22143"/>
                  </a:cubicBezTo>
                  <a:lnTo>
                    <a:pt x="12427" y="27393"/>
                  </a:lnTo>
                  <a:cubicBezTo>
                    <a:pt x="11415" y="27068"/>
                    <a:pt x="10369" y="26731"/>
                    <a:pt x="9357" y="26411"/>
                  </a:cubicBezTo>
                  <a:lnTo>
                    <a:pt x="8460" y="21182"/>
                  </a:lnTo>
                  <a:close/>
                  <a:moveTo>
                    <a:pt x="5798" y="25421"/>
                  </a:moveTo>
                  <a:lnTo>
                    <a:pt x="5798" y="25421"/>
                  </a:lnTo>
                  <a:cubicBezTo>
                    <a:pt x="6645" y="25695"/>
                    <a:pt x="7759" y="26052"/>
                    <a:pt x="9224" y="26522"/>
                  </a:cubicBezTo>
                  <a:lnTo>
                    <a:pt x="10275" y="32631"/>
                  </a:lnTo>
                  <a:cubicBezTo>
                    <a:pt x="8994" y="32221"/>
                    <a:pt x="7778" y="31826"/>
                    <a:pt x="6766" y="31498"/>
                  </a:cubicBezTo>
                  <a:lnTo>
                    <a:pt x="5798" y="25421"/>
                  </a:lnTo>
                  <a:close/>
                  <a:moveTo>
                    <a:pt x="9387" y="26578"/>
                  </a:moveTo>
                  <a:lnTo>
                    <a:pt x="9387" y="26578"/>
                  </a:lnTo>
                  <a:cubicBezTo>
                    <a:pt x="9484" y="26607"/>
                    <a:pt x="9581" y="26639"/>
                    <a:pt x="9678" y="26670"/>
                  </a:cubicBezTo>
                  <a:cubicBezTo>
                    <a:pt x="10629" y="26978"/>
                    <a:pt x="11585" y="27284"/>
                    <a:pt x="12456" y="27563"/>
                  </a:cubicBezTo>
                  <a:lnTo>
                    <a:pt x="13579" y="33689"/>
                  </a:lnTo>
                  <a:cubicBezTo>
                    <a:pt x="12545" y="33359"/>
                    <a:pt x="11473" y="33014"/>
                    <a:pt x="10435" y="32682"/>
                  </a:cubicBezTo>
                  <a:lnTo>
                    <a:pt x="9387" y="26578"/>
                  </a:lnTo>
                  <a:close/>
                  <a:moveTo>
                    <a:pt x="6793" y="31668"/>
                  </a:moveTo>
                  <a:cubicBezTo>
                    <a:pt x="7667" y="31947"/>
                    <a:pt x="8809" y="32318"/>
                    <a:pt x="10304" y="32796"/>
                  </a:cubicBezTo>
                  <a:lnTo>
                    <a:pt x="11175" y="37867"/>
                  </a:lnTo>
                  <a:cubicBezTo>
                    <a:pt x="10976" y="37804"/>
                    <a:pt x="9195" y="37306"/>
                    <a:pt x="7591" y="36857"/>
                  </a:cubicBezTo>
                  <a:lnTo>
                    <a:pt x="6793" y="31668"/>
                  </a:lnTo>
                  <a:close/>
                  <a:moveTo>
                    <a:pt x="10466" y="32849"/>
                  </a:moveTo>
                  <a:lnTo>
                    <a:pt x="10466" y="32849"/>
                  </a:lnTo>
                  <a:cubicBezTo>
                    <a:pt x="10490" y="32854"/>
                    <a:pt x="10510" y="32864"/>
                    <a:pt x="10534" y="32869"/>
                  </a:cubicBezTo>
                  <a:cubicBezTo>
                    <a:pt x="11599" y="33213"/>
                    <a:pt x="12662" y="33553"/>
                    <a:pt x="13613" y="33856"/>
                  </a:cubicBezTo>
                  <a:lnTo>
                    <a:pt x="14544" y="38946"/>
                  </a:lnTo>
                  <a:cubicBezTo>
                    <a:pt x="13455" y="38599"/>
                    <a:pt x="12359" y="38248"/>
                    <a:pt x="11335" y="37920"/>
                  </a:cubicBezTo>
                  <a:lnTo>
                    <a:pt x="10466" y="32849"/>
                  </a:lnTo>
                  <a:close/>
                  <a:moveTo>
                    <a:pt x="7608" y="37001"/>
                  </a:moveTo>
                  <a:cubicBezTo>
                    <a:pt x="9210" y="37459"/>
                    <a:pt x="10990" y="37964"/>
                    <a:pt x="11201" y="38032"/>
                  </a:cubicBezTo>
                  <a:lnTo>
                    <a:pt x="12104" y="43396"/>
                  </a:lnTo>
                  <a:cubicBezTo>
                    <a:pt x="10910" y="43056"/>
                    <a:pt x="9586" y="42680"/>
                    <a:pt x="8431" y="42352"/>
                  </a:cubicBezTo>
                  <a:lnTo>
                    <a:pt x="7608" y="37001"/>
                  </a:lnTo>
                  <a:close/>
                  <a:moveTo>
                    <a:pt x="11361" y="38085"/>
                  </a:moveTo>
                  <a:lnTo>
                    <a:pt x="11361" y="38085"/>
                  </a:lnTo>
                  <a:cubicBezTo>
                    <a:pt x="11827" y="38235"/>
                    <a:pt x="12332" y="38398"/>
                    <a:pt x="12885" y="38575"/>
                  </a:cubicBezTo>
                  <a:cubicBezTo>
                    <a:pt x="13453" y="38757"/>
                    <a:pt x="14018" y="38939"/>
                    <a:pt x="14571" y="39116"/>
                  </a:cubicBezTo>
                  <a:lnTo>
                    <a:pt x="15539" y="44386"/>
                  </a:lnTo>
                  <a:cubicBezTo>
                    <a:pt x="15318" y="44313"/>
                    <a:pt x="13940" y="43920"/>
                    <a:pt x="12269" y="43444"/>
                  </a:cubicBezTo>
                  <a:lnTo>
                    <a:pt x="11361" y="38085"/>
                  </a:lnTo>
                  <a:close/>
                  <a:moveTo>
                    <a:pt x="8455" y="42522"/>
                  </a:moveTo>
                  <a:cubicBezTo>
                    <a:pt x="9610" y="42850"/>
                    <a:pt x="10934" y="43226"/>
                    <a:pt x="12131" y="43566"/>
                  </a:cubicBezTo>
                  <a:lnTo>
                    <a:pt x="12817" y="47668"/>
                  </a:lnTo>
                  <a:cubicBezTo>
                    <a:pt x="11575" y="47292"/>
                    <a:pt x="10207" y="46884"/>
                    <a:pt x="9071" y="46540"/>
                  </a:cubicBezTo>
                  <a:lnTo>
                    <a:pt x="8455" y="42522"/>
                  </a:lnTo>
                  <a:close/>
                  <a:moveTo>
                    <a:pt x="12300" y="43612"/>
                  </a:moveTo>
                  <a:lnTo>
                    <a:pt x="12300" y="43612"/>
                  </a:lnTo>
                  <a:cubicBezTo>
                    <a:pt x="13991" y="44094"/>
                    <a:pt x="15381" y="44490"/>
                    <a:pt x="15568" y="44550"/>
                  </a:cubicBezTo>
                  <a:lnTo>
                    <a:pt x="16337" y="48733"/>
                  </a:lnTo>
                  <a:cubicBezTo>
                    <a:pt x="16066" y="48648"/>
                    <a:pt x="14659" y="48224"/>
                    <a:pt x="12994" y="47721"/>
                  </a:cubicBezTo>
                  <a:lnTo>
                    <a:pt x="12300" y="43612"/>
                  </a:lnTo>
                  <a:close/>
                  <a:moveTo>
                    <a:pt x="1611" y="0"/>
                  </a:moveTo>
                  <a:lnTo>
                    <a:pt x="2244" y="3986"/>
                  </a:lnTo>
                  <a:cubicBezTo>
                    <a:pt x="1388" y="3712"/>
                    <a:pt x="619" y="3462"/>
                    <a:pt x="0" y="3263"/>
                  </a:cubicBezTo>
                  <a:lnTo>
                    <a:pt x="0" y="3263"/>
                  </a:lnTo>
                  <a:lnTo>
                    <a:pt x="27" y="3428"/>
                  </a:lnTo>
                  <a:cubicBezTo>
                    <a:pt x="580" y="3608"/>
                    <a:pt x="1310" y="3846"/>
                    <a:pt x="2271" y="4154"/>
                  </a:cubicBezTo>
                  <a:lnTo>
                    <a:pt x="2763" y="7249"/>
                  </a:lnTo>
                  <a:cubicBezTo>
                    <a:pt x="1834" y="6951"/>
                    <a:pt x="1053" y="6696"/>
                    <a:pt x="514" y="6519"/>
                  </a:cubicBezTo>
                  <a:lnTo>
                    <a:pt x="514" y="6519"/>
                  </a:lnTo>
                  <a:lnTo>
                    <a:pt x="544" y="6684"/>
                  </a:lnTo>
                  <a:cubicBezTo>
                    <a:pt x="1009" y="6837"/>
                    <a:pt x="1715" y="7067"/>
                    <a:pt x="2790" y="7414"/>
                  </a:cubicBezTo>
                  <a:lnTo>
                    <a:pt x="3406" y="11272"/>
                  </a:lnTo>
                  <a:cubicBezTo>
                    <a:pt x="2475" y="10971"/>
                    <a:pt x="1691" y="10716"/>
                    <a:pt x="1157" y="10542"/>
                  </a:cubicBezTo>
                  <a:lnTo>
                    <a:pt x="1157" y="10542"/>
                  </a:lnTo>
                  <a:lnTo>
                    <a:pt x="1186" y="10707"/>
                  </a:lnTo>
                  <a:cubicBezTo>
                    <a:pt x="1652" y="10862"/>
                    <a:pt x="2358" y="11092"/>
                    <a:pt x="3433" y="11439"/>
                  </a:cubicBezTo>
                  <a:lnTo>
                    <a:pt x="4064" y="15406"/>
                  </a:lnTo>
                  <a:cubicBezTo>
                    <a:pt x="3098" y="15093"/>
                    <a:pt x="2307" y="14836"/>
                    <a:pt x="1817" y="14671"/>
                  </a:cubicBezTo>
                  <a:lnTo>
                    <a:pt x="1817" y="14671"/>
                  </a:lnTo>
                  <a:lnTo>
                    <a:pt x="1844" y="14838"/>
                  </a:lnTo>
                  <a:cubicBezTo>
                    <a:pt x="2271" y="14981"/>
                    <a:pt x="2962" y="15212"/>
                    <a:pt x="4090" y="15571"/>
                  </a:cubicBezTo>
                  <a:lnTo>
                    <a:pt x="4770" y="19836"/>
                  </a:lnTo>
                  <a:cubicBezTo>
                    <a:pt x="3836" y="19533"/>
                    <a:pt x="3050" y="19278"/>
                    <a:pt x="2521" y="19101"/>
                  </a:cubicBezTo>
                  <a:lnTo>
                    <a:pt x="2521" y="19101"/>
                  </a:lnTo>
                  <a:lnTo>
                    <a:pt x="2547" y="19268"/>
                  </a:lnTo>
                  <a:cubicBezTo>
                    <a:pt x="3008" y="19424"/>
                    <a:pt x="3714" y="19654"/>
                    <a:pt x="4794" y="20003"/>
                  </a:cubicBezTo>
                  <a:lnTo>
                    <a:pt x="5621" y="25207"/>
                  </a:lnTo>
                  <a:cubicBezTo>
                    <a:pt x="4505" y="24846"/>
                    <a:pt x="3685" y="24577"/>
                    <a:pt x="3372" y="24467"/>
                  </a:cubicBezTo>
                  <a:lnTo>
                    <a:pt x="3372" y="24467"/>
                  </a:lnTo>
                  <a:lnTo>
                    <a:pt x="3397" y="24627"/>
                  </a:lnTo>
                  <a:cubicBezTo>
                    <a:pt x="3690" y="24734"/>
                    <a:pt x="4319" y="24943"/>
                    <a:pt x="5646" y="25372"/>
                  </a:cubicBezTo>
                  <a:lnTo>
                    <a:pt x="6614" y="31450"/>
                  </a:lnTo>
                  <a:cubicBezTo>
                    <a:pt x="5568" y="31110"/>
                    <a:pt x="4760" y="30848"/>
                    <a:pt x="4360" y="30715"/>
                  </a:cubicBezTo>
                  <a:lnTo>
                    <a:pt x="4360" y="30715"/>
                  </a:lnTo>
                  <a:lnTo>
                    <a:pt x="4389" y="30877"/>
                  </a:lnTo>
                  <a:cubicBezTo>
                    <a:pt x="4743" y="31001"/>
                    <a:pt x="5403" y="31217"/>
                    <a:pt x="6640" y="31617"/>
                  </a:cubicBezTo>
                  <a:lnTo>
                    <a:pt x="7438" y="36816"/>
                  </a:lnTo>
                  <a:cubicBezTo>
                    <a:pt x="6213" y="36472"/>
                    <a:pt x="5124" y="36168"/>
                    <a:pt x="4978" y="36120"/>
                  </a:cubicBezTo>
                  <a:lnTo>
                    <a:pt x="4978" y="36120"/>
                  </a:lnTo>
                  <a:lnTo>
                    <a:pt x="5015" y="36253"/>
                  </a:lnTo>
                  <a:cubicBezTo>
                    <a:pt x="5156" y="36299"/>
                    <a:pt x="6235" y="36610"/>
                    <a:pt x="7458" y="36957"/>
                  </a:cubicBezTo>
                  <a:lnTo>
                    <a:pt x="8275" y="42311"/>
                  </a:lnTo>
                  <a:cubicBezTo>
                    <a:pt x="6808" y="41892"/>
                    <a:pt x="5646" y="41562"/>
                    <a:pt x="5449" y="41498"/>
                  </a:cubicBezTo>
                  <a:lnTo>
                    <a:pt x="5449" y="41668"/>
                  </a:lnTo>
                  <a:cubicBezTo>
                    <a:pt x="5473" y="41676"/>
                    <a:pt x="6706" y="42025"/>
                    <a:pt x="8302" y="42476"/>
                  </a:cubicBezTo>
                  <a:lnTo>
                    <a:pt x="8918" y="46491"/>
                  </a:lnTo>
                  <a:cubicBezTo>
                    <a:pt x="7737" y="46135"/>
                    <a:pt x="6830" y="45861"/>
                    <a:pt x="6623" y="45795"/>
                  </a:cubicBezTo>
                  <a:lnTo>
                    <a:pt x="6623" y="45795"/>
                  </a:lnTo>
                  <a:lnTo>
                    <a:pt x="6660" y="46004"/>
                  </a:lnTo>
                  <a:cubicBezTo>
                    <a:pt x="6686" y="46013"/>
                    <a:pt x="7642" y="46297"/>
                    <a:pt x="8945" y="46685"/>
                  </a:cubicBezTo>
                  <a:lnTo>
                    <a:pt x="9537" y="50548"/>
                  </a:lnTo>
                  <a:lnTo>
                    <a:pt x="9690" y="50548"/>
                  </a:lnTo>
                  <a:lnTo>
                    <a:pt x="9103" y="46732"/>
                  </a:lnTo>
                  <a:lnTo>
                    <a:pt x="9103" y="46732"/>
                  </a:lnTo>
                  <a:cubicBezTo>
                    <a:pt x="10238" y="47069"/>
                    <a:pt x="11606" y="47479"/>
                    <a:pt x="12851" y="47848"/>
                  </a:cubicBezTo>
                  <a:lnTo>
                    <a:pt x="13305" y="50548"/>
                  </a:lnTo>
                  <a:lnTo>
                    <a:pt x="13475" y="50548"/>
                  </a:lnTo>
                  <a:lnTo>
                    <a:pt x="13026" y="47898"/>
                  </a:lnTo>
                  <a:lnTo>
                    <a:pt x="13026" y="47898"/>
                  </a:lnTo>
                  <a:cubicBezTo>
                    <a:pt x="14717" y="48403"/>
                    <a:pt x="16143" y="48830"/>
                    <a:pt x="16366" y="48903"/>
                  </a:cubicBezTo>
                  <a:lnTo>
                    <a:pt x="16679" y="50548"/>
                  </a:lnTo>
                  <a:lnTo>
                    <a:pt x="16830" y="50548"/>
                  </a:lnTo>
                  <a:lnTo>
                    <a:pt x="16527" y="48959"/>
                  </a:lnTo>
                  <a:lnTo>
                    <a:pt x="16527" y="48959"/>
                  </a:lnTo>
                  <a:cubicBezTo>
                    <a:pt x="18014" y="49432"/>
                    <a:pt x="19351" y="49856"/>
                    <a:pt x="20178" y="50118"/>
                  </a:cubicBezTo>
                  <a:lnTo>
                    <a:pt x="20141" y="49953"/>
                  </a:lnTo>
                  <a:cubicBezTo>
                    <a:pt x="19042" y="49602"/>
                    <a:pt x="17781" y="49196"/>
                    <a:pt x="16497" y="48784"/>
                  </a:cubicBezTo>
                  <a:lnTo>
                    <a:pt x="15731" y="44604"/>
                  </a:lnTo>
                  <a:lnTo>
                    <a:pt x="15731" y="44604"/>
                  </a:lnTo>
                  <a:cubicBezTo>
                    <a:pt x="17089" y="45036"/>
                    <a:pt x="18341" y="45436"/>
                    <a:pt x="19217" y="45720"/>
                  </a:cubicBezTo>
                  <a:lnTo>
                    <a:pt x="19181" y="45550"/>
                  </a:lnTo>
                  <a:cubicBezTo>
                    <a:pt x="18108" y="45206"/>
                    <a:pt x="16910" y="44825"/>
                    <a:pt x="15699" y="44436"/>
                  </a:cubicBezTo>
                  <a:lnTo>
                    <a:pt x="14736" y="39169"/>
                  </a:lnTo>
                  <a:lnTo>
                    <a:pt x="14736" y="39169"/>
                  </a:lnTo>
                  <a:cubicBezTo>
                    <a:pt x="16003" y="39575"/>
                    <a:pt x="17167" y="39948"/>
                    <a:pt x="18014" y="40218"/>
                  </a:cubicBezTo>
                  <a:lnTo>
                    <a:pt x="17977" y="40048"/>
                  </a:lnTo>
                  <a:cubicBezTo>
                    <a:pt x="16961" y="39723"/>
                    <a:pt x="15840" y="39366"/>
                    <a:pt x="14702" y="39002"/>
                  </a:cubicBezTo>
                  <a:lnTo>
                    <a:pt x="13771" y="33910"/>
                  </a:lnTo>
                  <a:lnTo>
                    <a:pt x="13771" y="33910"/>
                  </a:lnTo>
                  <a:cubicBezTo>
                    <a:pt x="15238" y="34380"/>
                    <a:pt x="16413" y="34754"/>
                    <a:pt x="16852" y="34895"/>
                  </a:cubicBezTo>
                  <a:lnTo>
                    <a:pt x="16815" y="34725"/>
                  </a:lnTo>
                  <a:cubicBezTo>
                    <a:pt x="15906" y="34439"/>
                    <a:pt x="14850" y="34099"/>
                    <a:pt x="13741" y="33742"/>
                  </a:cubicBezTo>
                  <a:lnTo>
                    <a:pt x="12618" y="27614"/>
                  </a:lnTo>
                  <a:lnTo>
                    <a:pt x="12618" y="27614"/>
                  </a:lnTo>
                  <a:cubicBezTo>
                    <a:pt x="13802" y="27992"/>
                    <a:pt x="14816" y="28318"/>
                    <a:pt x="15459" y="28524"/>
                  </a:cubicBezTo>
                  <a:lnTo>
                    <a:pt x="15423" y="28354"/>
                  </a:lnTo>
                  <a:cubicBezTo>
                    <a:pt x="14559" y="28077"/>
                    <a:pt x="13591" y="27769"/>
                    <a:pt x="12589" y="27447"/>
                  </a:cubicBezTo>
                  <a:lnTo>
                    <a:pt x="11631" y="22199"/>
                  </a:lnTo>
                  <a:lnTo>
                    <a:pt x="11631" y="22199"/>
                  </a:lnTo>
                  <a:cubicBezTo>
                    <a:pt x="12778" y="22568"/>
                    <a:pt x="13732" y="22871"/>
                    <a:pt x="14265" y="23041"/>
                  </a:cubicBezTo>
                  <a:lnTo>
                    <a:pt x="14229" y="22873"/>
                  </a:lnTo>
                  <a:cubicBezTo>
                    <a:pt x="13431" y="22619"/>
                    <a:pt x="12536" y="22335"/>
                    <a:pt x="11599" y="22034"/>
                  </a:cubicBezTo>
                  <a:lnTo>
                    <a:pt x="10811" y="17735"/>
                  </a:lnTo>
                  <a:lnTo>
                    <a:pt x="10811" y="17735"/>
                  </a:lnTo>
                  <a:cubicBezTo>
                    <a:pt x="11803" y="18053"/>
                    <a:pt x="12669" y="18329"/>
                    <a:pt x="13280" y="18523"/>
                  </a:cubicBezTo>
                  <a:lnTo>
                    <a:pt x="13244" y="18354"/>
                  </a:lnTo>
                  <a:cubicBezTo>
                    <a:pt x="12482" y="18111"/>
                    <a:pt x="11645" y="17844"/>
                    <a:pt x="10784" y="17568"/>
                  </a:cubicBezTo>
                  <a:lnTo>
                    <a:pt x="10054" y="13567"/>
                  </a:lnTo>
                  <a:lnTo>
                    <a:pt x="10054" y="13567"/>
                  </a:lnTo>
                  <a:cubicBezTo>
                    <a:pt x="10976" y="13861"/>
                    <a:pt x="11779" y="14120"/>
                    <a:pt x="12361" y="14304"/>
                  </a:cubicBezTo>
                  <a:lnTo>
                    <a:pt x="12325" y="14135"/>
                  </a:lnTo>
                  <a:cubicBezTo>
                    <a:pt x="11609" y="13904"/>
                    <a:pt x="10830" y="13654"/>
                    <a:pt x="10022" y="13397"/>
                  </a:cubicBezTo>
                  <a:lnTo>
                    <a:pt x="9309" y="9506"/>
                  </a:lnTo>
                  <a:lnTo>
                    <a:pt x="9309" y="9506"/>
                  </a:lnTo>
                  <a:cubicBezTo>
                    <a:pt x="10144" y="9773"/>
                    <a:pt x="10891" y="10010"/>
                    <a:pt x="11466" y="10195"/>
                  </a:cubicBezTo>
                  <a:lnTo>
                    <a:pt x="11429" y="10027"/>
                  </a:lnTo>
                  <a:cubicBezTo>
                    <a:pt x="10757" y="9814"/>
                    <a:pt x="10030" y="9578"/>
                    <a:pt x="9282" y="9343"/>
                  </a:cubicBezTo>
                  <a:lnTo>
                    <a:pt x="8712" y="6218"/>
                  </a:lnTo>
                  <a:lnTo>
                    <a:pt x="8712" y="6218"/>
                  </a:lnTo>
                  <a:cubicBezTo>
                    <a:pt x="9559" y="6490"/>
                    <a:pt x="10267" y="6716"/>
                    <a:pt x="10740" y="6869"/>
                  </a:cubicBezTo>
                  <a:lnTo>
                    <a:pt x="10704" y="6699"/>
                  </a:lnTo>
                  <a:cubicBezTo>
                    <a:pt x="10078" y="6497"/>
                    <a:pt x="9394" y="6279"/>
                    <a:pt x="8683" y="6053"/>
                  </a:cubicBezTo>
                  <a:lnTo>
                    <a:pt x="7950" y="2062"/>
                  </a:lnTo>
                  <a:lnTo>
                    <a:pt x="7790" y="2009"/>
                  </a:lnTo>
                  <a:lnTo>
                    <a:pt x="8520" y="6000"/>
                  </a:lnTo>
                  <a:cubicBezTo>
                    <a:pt x="7611" y="5709"/>
                    <a:pt x="6657" y="5403"/>
                    <a:pt x="5711" y="5100"/>
                  </a:cubicBezTo>
                  <a:lnTo>
                    <a:pt x="5024" y="1109"/>
                  </a:lnTo>
                  <a:lnTo>
                    <a:pt x="4864" y="1058"/>
                  </a:lnTo>
                  <a:lnTo>
                    <a:pt x="4864" y="1058"/>
                  </a:lnTo>
                  <a:lnTo>
                    <a:pt x="5549" y="5049"/>
                  </a:lnTo>
                  <a:cubicBezTo>
                    <a:pt x="4454" y="4697"/>
                    <a:pt x="3377" y="4355"/>
                    <a:pt x="2404" y="4040"/>
                  </a:cubicBezTo>
                  <a:lnTo>
                    <a:pt x="1771" y="51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6"/>
            <p:cNvSpPr/>
            <p:nvPr/>
          </p:nvSpPr>
          <p:spPr>
            <a:xfrm>
              <a:off x="8321140" y="3248729"/>
              <a:ext cx="313764" cy="1934705"/>
            </a:xfrm>
            <a:custGeom>
              <a:avLst/>
              <a:gdLst/>
              <a:ahLst/>
              <a:cxnLst/>
              <a:rect l="l" t="t" r="r" b="b"/>
              <a:pathLst>
                <a:path w="6959" h="42910" extrusionOk="0">
                  <a:moveTo>
                    <a:pt x="68" y="0"/>
                  </a:moveTo>
                  <a:cubicBezTo>
                    <a:pt x="64" y="0"/>
                    <a:pt x="60" y="0"/>
                    <a:pt x="56" y="1"/>
                  </a:cubicBezTo>
                  <a:cubicBezTo>
                    <a:pt x="22" y="4"/>
                    <a:pt x="0" y="33"/>
                    <a:pt x="8" y="64"/>
                  </a:cubicBezTo>
                  <a:lnTo>
                    <a:pt x="6840" y="42861"/>
                  </a:lnTo>
                  <a:cubicBezTo>
                    <a:pt x="6842" y="42887"/>
                    <a:pt x="6866" y="42909"/>
                    <a:pt x="6893" y="42909"/>
                  </a:cubicBezTo>
                  <a:lnTo>
                    <a:pt x="6903" y="42909"/>
                  </a:lnTo>
                  <a:cubicBezTo>
                    <a:pt x="6937" y="42907"/>
                    <a:pt x="6958" y="42875"/>
                    <a:pt x="6951" y="42846"/>
                  </a:cubicBezTo>
                  <a:lnTo>
                    <a:pt x="119" y="50"/>
                  </a:lnTo>
                  <a:cubicBezTo>
                    <a:pt x="117" y="20"/>
                    <a:pt x="93" y="0"/>
                    <a:pt x="68" y="0"/>
                  </a:cubicBezTo>
                  <a:close/>
                </a:path>
              </a:pathLst>
            </a:custGeom>
            <a:solidFill>
              <a:srgbClr val="8E9AE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6"/>
            <p:cNvSpPr/>
            <p:nvPr/>
          </p:nvSpPr>
          <p:spPr>
            <a:xfrm>
              <a:off x="8621156" y="2865973"/>
              <a:ext cx="934889" cy="2316956"/>
            </a:xfrm>
            <a:custGeom>
              <a:avLst/>
              <a:gdLst/>
              <a:ahLst/>
              <a:cxnLst/>
              <a:rect l="l" t="t" r="r" b="b"/>
              <a:pathLst>
                <a:path w="20735" h="51388" extrusionOk="0">
                  <a:moveTo>
                    <a:pt x="20735" y="51272"/>
                  </a:moveTo>
                  <a:lnTo>
                    <a:pt x="10049" y="3143"/>
                  </a:lnTo>
                  <a:lnTo>
                    <a:pt x="0" y="0"/>
                  </a:lnTo>
                  <a:lnTo>
                    <a:pt x="7835" y="51388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406" name="Google Shape;406;p6"/>
          <p:cNvSpPr/>
          <p:nvPr/>
        </p:nvSpPr>
        <p:spPr>
          <a:xfrm>
            <a:off x="8213640" y="1475"/>
            <a:ext cx="1019439" cy="473688"/>
          </a:xfrm>
          <a:custGeom>
            <a:avLst/>
            <a:gdLst/>
            <a:ahLst/>
            <a:cxnLst/>
            <a:rect l="l" t="t" r="r" b="b"/>
            <a:pathLst>
              <a:path w="13524" h="6284" extrusionOk="0">
                <a:moveTo>
                  <a:pt x="2050" y="0"/>
                </a:moveTo>
                <a:cubicBezTo>
                  <a:pt x="1504" y="281"/>
                  <a:pt x="1009" y="641"/>
                  <a:pt x="636" y="1036"/>
                </a:cubicBezTo>
                <a:cubicBezTo>
                  <a:pt x="216" y="1485"/>
                  <a:pt x="0" y="1938"/>
                  <a:pt x="17" y="2341"/>
                </a:cubicBezTo>
                <a:cubicBezTo>
                  <a:pt x="37" y="2744"/>
                  <a:pt x="296" y="3081"/>
                  <a:pt x="750" y="3287"/>
                </a:cubicBezTo>
                <a:cubicBezTo>
                  <a:pt x="1078" y="3441"/>
                  <a:pt x="1511" y="3524"/>
                  <a:pt x="1986" y="3524"/>
                </a:cubicBezTo>
                <a:cubicBezTo>
                  <a:pt x="2744" y="3524"/>
                  <a:pt x="3606" y="3311"/>
                  <a:pt x="4304" y="2829"/>
                </a:cubicBezTo>
                <a:lnTo>
                  <a:pt x="4304" y="2829"/>
                </a:lnTo>
                <a:cubicBezTo>
                  <a:pt x="4260" y="3358"/>
                  <a:pt x="4207" y="4816"/>
                  <a:pt x="4942" y="5665"/>
                </a:cubicBezTo>
                <a:cubicBezTo>
                  <a:pt x="5299" y="6077"/>
                  <a:pt x="5789" y="6284"/>
                  <a:pt x="6403" y="6284"/>
                </a:cubicBezTo>
                <a:cubicBezTo>
                  <a:pt x="7356" y="6284"/>
                  <a:pt x="8067" y="6056"/>
                  <a:pt x="8516" y="5604"/>
                </a:cubicBezTo>
                <a:cubicBezTo>
                  <a:pt x="8841" y="5279"/>
                  <a:pt x="8940" y="4925"/>
                  <a:pt x="8972" y="4731"/>
                </a:cubicBezTo>
                <a:cubicBezTo>
                  <a:pt x="9258" y="4901"/>
                  <a:pt x="10032" y="5323"/>
                  <a:pt x="10939" y="5556"/>
                </a:cubicBezTo>
                <a:cubicBezTo>
                  <a:pt x="11362" y="5665"/>
                  <a:pt x="11759" y="5719"/>
                  <a:pt x="12128" y="5719"/>
                </a:cubicBezTo>
                <a:cubicBezTo>
                  <a:pt x="12654" y="5719"/>
                  <a:pt x="13123" y="5609"/>
                  <a:pt x="13523" y="5391"/>
                </a:cubicBezTo>
                <a:cubicBezTo>
                  <a:pt x="13480" y="5352"/>
                  <a:pt x="13438" y="5313"/>
                  <a:pt x="13395" y="5277"/>
                </a:cubicBezTo>
                <a:cubicBezTo>
                  <a:pt x="13035" y="5463"/>
                  <a:pt x="12617" y="5556"/>
                  <a:pt x="12146" y="5556"/>
                </a:cubicBezTo>
                <a:cubicBezTo>
                  <a:pt x="11788" y="5556"/>
                  <a:pt x="11399" y="5502"/>
                  <a:pt x="10981" y="5396"/>
                </a:cubicBezTo>
                <a:cubicBezTo>
                  <a:pt x="9872" y="5107"/>
                  <a:pt x="8950" y="4525"/>
                  <a:pt x="8943" y="4522"/>
                </a:cubicBezTo>
                <a:cubicBezTo>
                  <a:pt x="8928" y="4513"/>
                  <a:pt x="8910" y="4507"/>
                  <a:pt x="8893" y="4507"/>
                </a:cubicBezTo>
                <a:cubicBezTo>
                  <a:pt x="8880" y="4507"/>
                  <a:pt x="8867" y="4510"/>
                  <a:pt x="8855" y="4517"/>
                </a:cubicBezTo>
                <a:cubicBezTo>
                  <a:pt x="8829" y="4534"/>
                  <a:pt x="8809" y="4564"/>
                  <a:pt x="8809" y="4595"/>
                </a:cubicBezTo>
                <a:cubicBezTo>
                  <a:pt x="8809" y="4597"/>
                  <a:pt x="8807" y="5071"/>
                  <a:pt x="8392" y="5485"/>
                </a:cubicBezTo>
                <a:cubicBezTo>
                  <a:pt x="7980" y="5905"/>
                  <a:pt x="7305" y="6114"/>
                  <a:pt x="6398" y="6114"/>
                </a:cubicBezTo>
                <a:cubicBezTo>
                  <a:pt x="5837" y="6114"/>
                  <a:pt x="5389" y="5925"/>
                  <a:pt x="5068" y="5556"/>
                </a:cubicBezTo>
                <a:cubicBezTo>
                  <a:pt x="4231" y="4585"/>
                  <a:pt x="4488" y="2678"/>
                  <a:pt x="4491" y="2659"/>
                </a:cubicBezTo>
                <a:cubicBezTo>
                  <a:pt x="4501" y="2625"/>
                  <a:pt x="4484" y="2594"/>
                  <a:pt x="4452" y="2574"/>
                </a:cubicBezTo>
                <a:cubicBezTo>
                  <a:pt x="4439" y="2564"/>
                  <a:pt x="4424" y="2560"/>
                  <a:pt x="4408" y="2560"/>
                </a:cubicBezTo>
                <a:cubicBezTo>
                  <a:pt x="4390" y="2560"/>
                  <a:pt x="4372" y="2566"/>
                  <a:pt x="4357" y="2577"/>
                </a:cubicBezTo>
                <a:cubicBezTo>
                  <a:pt x="3661" y="3117"/>
                  <a:pt x="2761" y="3356"/>
                  <a:pt x="1979" y="3356"/>
                </a:cubicBezTo>
                <a:cubicBezTo>
                  <a:pt x="1533" y="3356"/>
                  <a:pt x="1126" y="3278"/>
                  <a:pt x="818" y="3135"/>
                </a:cubicBezTo>
                <a:cubicBezTo>
                  <a:pt x="541" y="3008"/>
                  <a:pt x="209" y="2766"/>
                  <a:pt x="189" y="2334"/>
                </a:cubicBezTo>
                <a:cubicBezTo>
                  <a:pt x="170" y="1975"/>
                  <a:pt x="371" y="1567"/>
                  <a:pt x="757" y="1152"/>
                </a:cubicBezTo>
                <a:cubicBezTo>
                  <a:pt x="1177" y="708"/>
                  <a:pt x="1762" y="313"/>
                  <a:pt x="2404" y="17"/>
                </a:cubicBezTo>
                <a:cubicBezTo>
                  <a:pt x="2286" y="10"/>
                  <a:pt x="2172" y="2"/>
                  <a:pt x="205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6"/>
          <p:cNvSpPr/>
          <p:nvPr/>
        </p:nvSpPr>
        <p:spPr>
          <a:xfrm flipH="1">
            <a:off x="8667520" y="2620411"/>
            <a:ext cx="626621" cy="1035537"/>
          </a:xfrm>
          <a:custGeom>
            <a:avLst/>
            <a:gdLst/>
            <a:ahLst/>
            <a:cxnLst/>
            <a:rect l="l" t="t" r="r" b="b"/>
            <a:pathLst>
              <a:path w="7947" h="13133" extrusionOk="0">
                <a:moveTo>
                  <a:pt x="3" y="0"/>
                </a:moveTo>
                <a:lnTo>
                  <a:pt x="3" y="114"/>
                </a:lnTo>
                <a:cubicBezTo>
                  <a:pt x="908" y="170"/>
                  <a:pt x="1910" y="745"/>
                  <a:pt x="1929" y="2989"/>
                </a:cubicBezTo>
                <a:cubicBezTo>
                  <a:pt x="1929" y="3014"/>
                  <a:pt x="1944" y="3033"/>
                  <a:pt x="1966" y="3040"/>
                </a:cubicBezTo>
                <a:cubicBezTo>
                  <a:pt x="1972" y="3043"/>
                  <a:pt x="1978" y="3044"/>
                  <a:pt x="1984" y="3044"/>
                </a:cubicBezTo>
                <a:cubicBezTo>
                  <a:pt x="2001" y="3044"/>
                  <a:pt x="2016" y="3036"/>
                  <a:pt x="2027" y="3026"/>
                </a:cubicBezTo>
                <a:cubicBezTo>
                  <a:pt x="2029" y="3026"/>
                  <a:pt x="2225" y="2798"/>
                  <a:pt x="2565" y="2798"/>
                </a:cubicBezTo>
                <a:cubicBezTo>
                  <a:pt x="2771" y="2798"/>
                  <a:pt x="2990" y="2880"/>
                  <a:pt x="3215" y="3038"/>
                </a:cubicBezTo>
                <a:cubicBezTo>
                  <a:pt x="3970" y="3572"/>
                  <a:pt x="3725" y="5260"/>
                  <a:pt x="3722" y="5277"/>
                </a:cubicBezTo>
                <a:cubicBezTo>
                  <a:pt x="3718" y="5297"/>
                  <a:pt x="3727" y="5318"/>
                  <a:pt x="3742" y="5331"/>
                </a:cubicBezTo>
                <a:cubicBezTo>
                  <a:pt x="3752" y="5338"/>
                  <a:pt x="3762" y="5341"/>
                  <a:pt x="3774" y="5341"/>
                </a:cubicBezTo>
                <a:cubicBezTo>
                  <a:pt x="3782" y="5341"/>
                  <a:pt x="3791" y="5339"/>
                  <a:pt x="3800" y="5335"/>
                </a:cubicBezTo>
                <a:cubicBezTo>
                  <a:pt x="3802" y="5335"/>
                  <a:pt x="4268" y="5129"/>
                  <a:pt x="4882" y="5129"/>
                </a:cubicBezTo>
                <a:cubicBezTo>
                  <a:pt x="5554" y="5129"/>
                  <a:pt x="6495" y="5374"/>
                  <a:pt x="7199" y="6548"/>
                </a:cubicBezTo>
                <a:cubicBezTo>
                  <a:pt x="7818" y="7580"/>
                  <a:pt x="7762" y="9275"/>
                  <a:pt x="7070" y="10493"/>
                </a:cubicBezTo>
                <a:cubicBezTo>
                  <a:pt x="6541" y="11425"/>
                  <a:pt x="5738" y="11937"/>
                  <a:pt x="4807" y="11937"/>
                </a:cubicBezTo>
                <a:cubicBezTo>
                  <a:pt x="4256" y="11937"/>
                  <a:pt x="3662" y="11762"/>
                  <a:pt x="3038" y="11410"/>
                </a:cubicBezTo>
                <a:cubicBezTo>
                  <a:pt x="3030" y="11406"/>
                  <a:pt x="3020" y="11404"/>
                  <a:pt x="3010" y="11404"/>
                </a:cubicBezTo>
                <a:cubicBezTo>
                  <a:pt x="2993" y="11404"/>
                  <a:pt x="2976" y="11411"/>
                  <a:pt x="2965" y="11425"/>
                </a:cubicBezTo>
                <a:cubicBezTo>
                  <a:pt x="2953" y="11439"/>
                  <a:pt x="1845" y="13016"/>
                  <a:pt x="428" y="13016"/>
                </a:cubicBezTo>
                <a:cubicBezTo>
                  <a:pt x="285" y="13016"/>
                  <a:pt x="144" y="13002"/>
                  <a:pt x="1" y="12968"/>
                </a:cubicBezTo>
                <a:lnTo>
                  <a:pt x="1" y="13087"/>
                </a:lnTo>
                <a:cubicBezTo>
                  <a:pt x="139" y="13118"/>
                  <a:pt x="282" y="13133"/>
                  <a:pt x="428" y="13133"/>
                </a:cubicBezTo>
                <a:cubicBezTo>
                  <a:pt x="1789" y="13133"/>
                  <a:pt x="2839" y="11796"/>
                  <a:pt x="3026" y="11534"/>
                </a:cubicBezTo>
                <a:cubicBezTo>
                  <a:pt x="3652" y="11876"/>
                  <a:pt x="4249" y="12051"/>
                  <a:pt x="4807" y="12051"/>
                </a:cubicBezTo>
                <a:cubicBezTo>
                  <a:pt x="5780" y="12051"/>
                  <a:pt x="6617" y="11517"/>
                  <a:pt x="7167" y="10549"/>
                </a:cubicBezTo>
                <a:cubicBezTo>
                  <a:pt x="7890" y="9278"/>
                  <a:pt x="7946" y="7570"/>
                  <a:pt x="7296" y="6495"/>
                </a:cubicBezTo>
                <a:cubicBezTo>
                  <a:pt x="6566" y="5275"/>
                  <a:pt x="5581" y="5018"/>
                  <a:pt x="4882" y="5018"/>
                </a:cubicBezTo>
                <a:cubicBezTo>
                  <a:pt x="4402" y="5018"/>
                  <a:pt x="4013" y="5136"/>
                  <a:pt x="3846" y="5200"/>
                </a:cubicBezTo>
                <a:cubicBezTo>
                  <a:pt x="3887" y="4821"/>
                  <a:pt x="3992" y="3448"/>
                  <a:pt x="3281" y="2946"/>
                </a:cubicBezTo>
                <a:cubicBezTo>
                  <a:pt x="3036" y="2773"/>
                  <a:pt x="2796" y="2686"/>
                  <a:pt x="2570" y="2686"/>
                </a:cubicBezTo>
                <a:cubicBezTo>
                  <a:pt x="2320" y="2686"/>
                  <a:pt x="2141" y="2786"/>
                  <a:pt x="2039" y="2863"/>
                </a:cubicBezTo>
                <a:cubicBezTo>
                  <a:pt x="1980" y="534"/>
                  <a:pt x="806" y="51"/>
                  <a:pt x="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6"/>
          <p:cNvSpPr/>
          <p:nvPr/>
        </p:nvSpPr>
        <p:spPr>
          <a:xfrm flipH="1">
            <a:off x="1205401" y="-7"/>
            <a:ext cx="1519775" cy="341485"/>
          </a:xfrm>
          <a:custGeom>
            <a:avLst/>
            <a:gdLst/>
            <a:ahLst/>
            <a:cxnLst/>
            <a:rect l="l" t="t" r="r" b="b"/>
            <a:pathLst>
              <a:path w="15079" h="3388" extrusionOk="0">
                <a:moveTo>
                  <a:pt x="15078" y="0"/>
                </a:moveTo>
                <a:cubicBezTo>
                  <a:pt x="15077" y="2"/>
                  <a:pt x="15076" y="3"/>
                  <a:pt x="15075" y="5"/>
                </a:cubicBezTo>
                <a:lnTo>
                  <a:pt x="15078" y="5"/>
                </a:lnTo>
                <a:lnTo>
                  <a:pt x="15078" y="0"/>
                </a:lnTo>
                <a:close/>
                <a:moveTo>
                  <a:pt x="168" y="3"/>
                </a:moveTo>
                <a:cubicBezTo>
                  <a:pt x="92" y="304"/>
                  <a:pt x="0" y="874"/>
                  <a:pt x="243" y="1383"/>
                </a:cubicBezTo>
                <a:cubicBezTo>
                  <a:pt x="435" y="1783"/>
                  <a:pt x="789" y="2055"/>
                  <a:pt x="1306" y="2201"/>
                </a:cubicBezTo>
                <a:cubicBezTo>
                  <a:pt x="1652" y="2298"/>
                  <a:pt x="1990" y="2337"/>
                  <a:pt x="2310" y="2337"/>
                </a:cubicBezTo>
                <a:cubicBezTo>
                  <a:pt x="3425" y="2337"/>
                  <a:pt x="4317" y="1863"/>
                  <a:pt x="4540" y="1735"/>
                </a:cubicBezTo>
                <a:cubicBezTo>
                  <a:pt x="4607" y="1873"/>
                  <a:pt x="4804" y="2220"/>
                  <a:pt x="5238" y="2562"/>
                </a:cubicBezTo>
                <a:cubicBezTo>
                  <a:pt x="5723" y="2943"/>
                  <a:pt x="6599" y="3387"/>
                  <a:pt x="8065" y="3387"/>
                </a:cubicBezTo>
                <a:cubicBezTo>
                  <a:pt x="8123" y="3387"/>
                  <a:pt x="8181" y="3387"/>
                  <a:pt x="8237" y="3385"/>
                </a:cubicBezTo>
                <a:cubicBezTo>
                  <a:pt x="9460" y="3358"/>
                  <a:pt x="10294" y="3062"/>
                  <a:pt x="10716" y="2511"/>
                </a:cubicBezTo>
                <a:cubicBezTo>
                  <a:pt x="10986" y="2152"/>
                  <a:pt x="10998" y="1788"/>
                  <a:pt x="10988" y="1638"/>
                </a:cubicBezTo>
                <a:lnTo>
                  <a:pt x="10988" y="1638"/>
                </a:lnTo>
                <a:cubicBezTo>
                  <a:pt x="11057" y="1642"/>
                  <a:pt x="11176" y="1647"/>
                  <a:pt x="11330" y="1647"/>
                </a:cubicBezTo>
                <a:cubicBezTo>
                  <a:pt x="11644" y="1647"/>
                  <a:pt x="12107" y="1625"/>
                  <a:pt x="12609" y="1526"/>
                </a:cubicBezTo>
                <a:cubicBezTo>
                  <a:pt x="13737" y="1301"/>
                  <a:pt x="14585" y="779"/>
                  <a:pt x="15075" y="5"/>
                </a:cubicBezTo>
                <a:lnTo>
                  <a:pt x="14943" y="5"/>
                </a:lnTo>
                <a:cubicBezTo>
                  <a:pt x="14346" y="895"/>
                  <a:pt x="13346" y="1262"/>
                  <a:pt x="12589" y="1412"/>
                </a:cubicBezTo>
                <a:cubicBezTo>
                  <a:pt x="12103" y="1510"/>
                  <a:pt x="11657" y="1532"/>
                  <a:pt x="11350" y="1532"/>
                </a:cubicBezTo>
                <a:cubicBezTo>
                  <a:pt x="11092" y="1532"/>
                  <a:pt x="10932" y="1517"/>
                  <a:pt x="10927" y="1517"/>
                </a:cubicBezTo>
                <a:cubicBezTo>
                  <a:pt x="10924" y="1516"/>
                  <a:pt x="10921" y="1515"/>
                  <a:pt x="10917" y="1515"/>
                </a:cubicBezTo>
                <a:cubicBezTo>
                  <a:pt x="10903" y="1515"/>
                  <a:pt x="10891" y="1524"/>
                  <a:pt x="10881" y="1534"/>
                </a:cubicBezTo>
                <a:cubicBezTo>
                  <a:pt x="10869" y="1548"/>
                  <a:pt x="10867" y="1568"/>
                  <a:pt x="10869" y="1587"/>
                </a:cubicBezTo>
                <a:cubicBezTo>
                  <a:pt x="10869" y="1589"/>
                  <a:pt x="10944" y="2024"/>
                  <a:pt x="10624" y="2441"/>
                </a:cubicBezTo>
                <a:cubicBezTo>
                  <a:pt x="10229" y="2958"/>
                  <a:pt x="9401" y="3242"/>
                  <a:pt x="8232" y="3268"/>
                </a:cubicBezTo>
                <a:cubicBezTo>
                  <a:pt x="8174" y="3271"/>
                  <a:pt x="8118" y="3271"/>
                  <a:pt x="8062" y="3271"/>
                </a:cubicBezTo>
                <a:cubicBezTo>
                  <a:pt x="5277" y="3271"/>
                  <a:pt x="4622" y="1650"/>
                  <a:pt x="4617" y="1631"/>
                </a:cubicBezTo>
                <a:cubicBezTo>
                  <a:pt x="4610" y="1616"/>
                  <a:pt x="4598" y="1601"/>
                  <a:pt x="4583" y="1599"/>
                </a:cubicBezTo>
                <a:cubicBezTo>
                  <a:pt x="4574" y="1596"/>
                  <a:pt x="4566" y="1594"/>
                  <a:pt x="4559" y="1594"/>
                </a:cubicBezTo>
                <a:cubicBezTo>
                  <a:pt x="4550" y="1594"/>
                  <a:pt x="4542" y="1596"/>
                  <a:pt x="4535" y="1601"/>
                </a:cubicBezTo>
                <a:cubicBezTo>
                  <a:pt x="4525" y="1607"/>
                  <a:pt x="3561" y="2220"/>
                  <a:pt x="2310" y="2220"/>
                </a:cubicBezTo>
                <a:cubicBezTo>
                  <a:pt x="1998" y="2220"/>
                  <a:pt x="1669" y="2182"/>
                  <a:pt x="1332" y="2087"/>
                </a:cubicBezTo>
                <a:cubicBezTo>
                  <a:pt x="849" y="1953"/>
                  <a:pt x="519" y="1699"/>
                  <a:pt x="342" y="1330"/>
                </a:cubicBezTo>
                <a:cubicBezTo>
                  <a:pt x="112" y="842"/>
                  <a:pt x="214" y="274"/>
                  <a:pt x="287" y="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6"/>
          <p:cNvSpPr/>
          <p:nvPr/>
        </p:nvSpPr>
        <p:spPr>
          <a:xfrm flipH="1">
            <a:off x="-488951" y="143726"/>
            <a:ext cx="1519783" cy="658703"/>
          </a:xfrm>
          <a:custGeom>
            <a:avLst/>
            <a:gdLst/>
            <a:ahLst/>
            <a:cxnLst/>
            <a:rect l="l" t="t" r="r" b="b"/>
            <a:pathLst>
              <a:path w="25255" h="10946" extrusionOk="0">
                <a:moveTo>
                  <a:pt x="7134" y="130"/>
                </a:moveTo>
                <a:cubicBezTo>
                  <a:pt x="9308" y="130"/>
                  <a:pt x="10351" y="3223"/>
                  <a:pt x="10576" y="3983"/>
                </a:cubicBezTo>
                <a:cubicBezTo>
                  <a:pt x="10664" y="4325"/>
                  <a:pt x="10773" y="4968"/>
                  <a:pt x="10506" y="5451"/>
                </a:cubicBezTo>
                <a:cubicBezTo>
                  <a:pt x="10491" y="5480"/>
                  <a:pt x="10501" y="5516"/>
                  <a:pt x="10530" y="5533"/>
                </a:cubicBezTo>
                <a:cubicBezTo>
                  <a:pt x="10540" y="5538"/>
                  <a:pt x="10550" y="5538"/>
                  <a:pt x="10562" y="5538"/>
                </a:cubicBezTo>
                <a:cubicBezTo>
                  <a:pt x="10581" y="5538"/>
                  <a:pt x="10603" y="5526"/>
                  <a:pt x="10615" y="5509"/>
                </a:cubicBezTo>
                <a:cubicBezTo>
                  <a:pt x="10858" y="5072"/>
                  <a:pt x="10819" y="4531"/>
                  <a:pt x="10744" y="4153"/>
                </a:cubicBezTo>
                <a:cubicBezTo>
                  <a:pt x="10831" y="4000"/>
                  <a:pt x="11971" y="2139"/>
                  <a:pt x="14579" y="2139"/>
                </a:cubicBezTo>
                <a:cubicBezTo>
                  <a:pt x="14747" y="2139"/>
                  <a:pt x="14916" y="2149"/>
                  <a:pt x="15089" y="2161"/>
                </a:cubicBezTo>
                <a:cubicBezTo>
                  <a:pt x="18148" y="2428"/>
                  <a:pt x="18425" y="4126"/>
                  <a:pt x="18427" y="4141"/>
                </a:cubicBezTo>
                <a:cubicBezTo>
                  <a:pt x="18429" y="4160"/>
                  <a:pt x="18442" y="4177"/>
                  <a:pt x="18459" y="4187"/>
                </a:cubicBezTo>
                <a:cubicBezTo>
                  <a:pt x="18466" y="4192"/>
                  <a:pt x="18476" y="4194"/>
                  <a:pt x="18486" y="4194"/>
                </a:cubicBezTo>
                <a:cubicBezTo>
                  <a:pt x="18495" y="4194"/>
                  <a:pt x="18504" y="4193"/>
                  <a:pt x="18512" y="4189"/>
                </a:cubicBezTo>
                <a:cubicBezTo>
                  <a:pt x="18514" y="4189"/>
                  <a:pt x="18740" y="4092"/>
                  <a:pt x="19051" y="4092"/>
                </a:cubicBezTo>
                <a:cubicBezTo>
                  <a:pt x="19509" y="4092"/>
                  <a:pt x="20150" y="4294"/>
                  <a:pt x="20632" y="5228"/>
                </a:cubicBezTo>
                <a:cubicBezTo>
                  <a:pt x="19929" y="5524"/>
                  <a:pt x="19735" y="5946"/>
                  <a:pt x="19725" y="5965"/>
                </a:cubicBezTo>
                <a:cubicBezTo>
                  <a:pt x="19713" y="5997"/>
                  <a:pt x="19725" y="6033"/>
                  <a:pt x="19754" y="6045"/>
                </a:cubicBezTo>
                <a:cubicBezTo>
                  <a:pt x="19764" y="6048"/>
                  <a:pt x="19771" y="6053"/>
                  <a:pt x="19778" y="6053"/>
                </a:cubicBezTo>
                <a:cubicBezTo>
                  <a:pt x="19803" y="6053"/>
                  <a:pt x="19824" y="6036"/>
                  <a:pt x="19834" y="6016"/>
                </a:cubicBezTo>
                <a:cubicBezTo>
                  <a:pt x="19837" y="6009"/>
                  <a:pt x="20019" y="5611"/>
                  <a:pt x="20693" y="5332"/>
                </a:cubicBezTo>
                <a:cubicBezTo>
                  <a:pt x="20698" y="5339"/>
                  <a:pt x="20708" y="5342"/>
                  <a:pt x="20717" y="5344"/>
                </a:cubicBezTo>
                <a:cubicBezTo>
                  <a:pt x="20721" y="5345"/>
                  <a:pt x="20725" y="5346"/>
                  <a:pt x="20729" y="5346"/>
                </a:cubicBezTo>
                <a:cubicBezTo>
                  <a:pt x="20743" y="5346"/>
                  <a:pt x="20759" y="5339"/>
                  <a:pt x="20768" y="5330"/>
                </a:cubicBezTo>
                <a:cubicBezTo>
                  <a:pt x="20768" y="5330"/>
                  <a:pt x="20790" y="5310"/>
                  <a:pt x="20819" y="5283"/>
                </a:cubicBezTo>
                <a:cubicBezTo>
                  <a:pt x="20906" y="5254"/>
                  <a:pt x="21001" y="5223"/>
                  <a:pt x="21108" y="5196"/>
                </a:cubicBezTo>
                <a:cubicBezTo>
                  <a:pt x="21142" y="5186"/>
                  <a:pt x="21159" y="5155"/>
                  <a:pt x="21149" y="5123"/>
                </a:cubicBezTo>
                <a:cubicBezTo>
                  <a:pt x="21147" y="5106"/>
                  <a:pt x="21135" y="5094"/>
                  <a:pt x="21120" y="5087"/>
                </a:cubicBezTo>
                <a:cubicBezTo>
                  <a:pt x="21401" y="4932"/>
                  <a:pt x="21845" y="4759"/>
                  <a:pt x="22428" y="4759"/>
                </a:cubicBezTo>
                <a:cubicBezTo>
                  <a:pt x="22809" y="4759"/>
                  <a:pt x="23209" y="4835"/>
                  <a:pt x="23612" y="4980"/>
                </a:cubicBezTo>
                <a:cubicBezTo>
                  <a:pt x="24335" y="5235"/>
                  <a:pt x="25130" y="6458"/>
                  <a:pt x="25072" y="7642"/>
                </a:cubicBezTo>
                <a:cubicBezTo>
                  <a:pt x="25011" y="8964"/>
                  <a:pt x="23956" y="9954"/>
                  <a:pt x="22103" y="10436"/>
                </a:cubicBezTo>
                <a:cubicBezTo>
                  <a:pt x="21110" y="10694"/>
                  <a:pt x="20176" y="10825"/>
                  <a:pt x="19327" y="10825"/>
                </a:cubicBezTo>
                <a:cubicBezTo>
                  <a:pt x="16816" y="10825"/>
                  <a:pt x="15809" y="9680"/>
                  <a:pt x="15802" y="9670"/>
                </a:cubicBezTo>
                <a:cubicBezTo>
                  <a:pt x="15790" y="9655"/>
                  <a:pt x="15770" y="9648"/>
                  <a:pt x="15756" y="9648"/>
                </a:cubicBezTo>
                <a:cubicBezTo>
                  <a:pt x="15746" y="9648"/>
                  <a:pt x="15736" y="9650"/>
                  <a:pt x="15729" y="9655"/>
                </a:cubicBezTo>
                <a:cubicBezTo>
                  <a:pt x="15707" y="9665"/>
                  <a:pt x="13546" y="10774"/>
                  <a:pt x="11078" y="10776"/>
                </a:cubicBezTo>
                <a:cubicBezTo>
                  <a:pt x="8720" y="10776"/>
                  <a:pt x="6881" y="9791"/>
                  <a:pt x="5625" y="7850"/>
                </a:cubicBezTo>
                <a:cubicBezTo>
                  <a:pt x="5612" y="7832"/>
                  <a:pt x="5593" y="7822"/>
                  <a:pt x="5574" y="7822"/>
                </a:cubicBezTo>
                <a:cubicBezTo>
                  <a:pt x="5567" y="7822"/>
                  <a:pt x="5560" y="7823"/>
                  <a:pt x="5554" y="7826"/>
                </a:cubicBezTo>
                <a:cubicBezTo>
                  <a:pt x="5544" y="7828"/>
                  <a:pt x="4754" y="8105"/>
                  <a:pt x="3781" y="8105"/>
                </a:cubicBezTo>
                <a:cubicBezTo>
                  <a:pt x="2500" y="8105"/>
                  <a:pt x="1520" y="7656"/>
                  <a:pt x="869" y="6771"/>
                </a:cubicBezTo>
                <a:cubicBezTo>
                  <a:pt x="197" y="5861"/>
                  <a:pt x="122" y="4672"/>
                  <a:pt x="668" y="3595"/>
                </a:cubicBezTo>
                <a:cubicBezTo>
                  <a:pt x="1187" y="2566"/>
                  <a:pt x="2143" y="1928"/>
                  <a:pt x="3155" y="1928"/>
                </a:cubicBezTo>
                <a:cubicBezTo>
                  <a:pt x="3371" y="1928"/>
                  <a:pt x="3587" y="1955"/>
                  <a:pt x="3800" y="2013"/>
                </a:cubicBezTo>
                <a:cubicBezTo>
                  <a:pt x="3805" y="2014"/>
                  <a:pt x="3810" y="2015"/>
                  <a:pt x="3815" y="2015"/>
                </a:cubicBezTo>
                <a:cubicBezTo>
                  <a:pt x="3841" y="2015"/>
                  <a:pt x="3867" y="1998"/>
                  <a:pt x="3873" y="1969"/>
                </a:cubicBezTo>
                <a:cubicBezTo>
                  <a:pt x="3880" y="1955"/>
                  <a:pt x="4382" y="310"/>
                  <a:pt x="6973" y="135"/>
                </a:cubicBezTo>
                <a:cubicBezTo>
                  <a:pt x="7028" y="132"/>
                  <a:pt x="7081" y="130"/>
                  <a:pt x="7134" y="130"/>
                </a:cubicBezTo>
                <a:close/>
                <a:moveTo>
                  <a:pt x="7129" y="1"/>
                </a:moveTo>
                <a:cubicBezTo>
                  <a:pt x="7074" y="1"/>
                  <a:pt x="7018" y="3"/>
                  <a:pt x="6961" y="7"/>
                </a:cubicBezTo>
                <a:cubicBezTo>
                  <a:pt x="4557" y="172"/>
                  <a:pt x="3890" y="1574"/>
                  <a:pt x="3773" y="1875"/>
                </a:cubicBezTo>
                <a:cubicBezTo>
                  <a:pt x="3567" y="1826"/>
                  <a:pt x="3359" y="1800"/>
                  <a:pt x="3152" y="1800"/>
                </a:cubicBezTo>
                <a:cubicBezTo>
                  <a:pt x="2095" y="1800"/>
                  <a:pt x="1100" y="2464"/>
                  <a:pt x="559" y="3534"/>
                </a:cubicBezTo>
                <a:cubicBezTo>
                  <a:pt x="1" y="4638"/>
                  <a:pt x="83" y="5902"/>
                  <a:pt x="768" y="6836"/>
                </a:cubicBezTo>
                <a:cubicBezTo>
                  <a:pt x="1435" y="7741"/>
                  <a:pt x="2475" y="8219"/>
                  <a:pt x="3776" y="8219"/>
                </a:cubicBezTo>
                <a:cubicBezTo>
                  <a:pt x="4637" y="8219"/>
                  <a:pt x="5363" y="8008"/>
                  <a:pt x="5544" y="7950"/>
                </a:cubicBezTo>
                <a:cubicBezTo>
                  <a:pt x="6828" y="9903"/>
                  <a:pt x="8689" y="10895"/>
                  <a:pt x="11076" y="10895"/>
                </a:cubicBezTo>
                <a:cubicBezTo>
                  <a:pt x="13381" y="10895"/>
                  <a:pt x="15426" y="9937"/>
                  <a:pt x="15736" y="9781"/>
                </a:cubicBezTo>
                <a:cubicBezTo>
                  <a:pt x="15931" y="9985"/>
                  <a:pt x="16971" y="10946"/>
                  <a:pt x="19325" y="10946"/>
                </a:cubicBezTo>
                <a:cubicBezTo>
                  <a:pt x="20186" y="10946"/>
                  <a:pt x="21130" y="10815"/>
                  <a:pt x="22129" y="10555"/>
                </a:cubicBezTo>
                <a:cubicBezTo>
                  <a:pt x="23233" y="10267"/>
                  <a:pt x="25101" y="9510"/>
                  <a:pt x="25191" y="7649"/>
                </a:cubicBezTo>
                <a:cubicBezTo>
                  <a:pt x="25254" y="6390"/>
                  <a:pt x="24429" y="5143"/>
                  <a:pt x="23655" y="4859"/>
                </a:cubicBezTo>
                <a:cubicBezTo>
                  <a:pt x="23238" y="4708"/>
                  <a:pt x="22826" y="4631"/>
                  <a:pt x="22428" y="4631"/>
                </a:cubicBezTo>
                <a:cubicBezTo>
                  <a:pt x="21530" y="4631"/>
                  <a:pt x="20953" y="5017"/>
                  <a:pt x="20759" y="5172"/>
                </a:cubicBezTo>
                <a:cubicBezTo>
                  <a:pt x="20754" y="5174"/>
                  <a:pt x="20746" y="5174"/>
                  <a:pt x="20742" y="5177"/>
                </a:cubicBezTo>
                <a:cubicBezTo>
                  <a:pt x="20232" y="4180"/>
                  <a:pt x="19541" y="3968"/>
                  <a:pt x="19046" y="3968"/>
                </a:cubicBezTo>
                <a:cubicBezTo>
                  <a:pt x="18810" y="3968"/>
                  <a:pt x="18621" y="4017"/>
                  <a:pt x="18526" y="4051"/>
                </a:cubicBezTo>
                <a:cubicBezTo>
                  <a:pt x="18442" y="3704"/>
                  <a:pt x="17930" y="2285"/>
                  <a:pt x="15091" y="2037"/>
                </a:cubicBezTo>
                <a:cubicBezTo>
                  <a:pt x="14916" y="2020"/>
                  <a:pt x="14742" y="2013"/>
                  <a:pt x="14572" y="2013"/>
                </a:cubicBezTo>
                <a:cubicBezTo>
                  <a:pt x="12187" y="2013"/>
                  <a:pt x="10993" y="3534"/>
                  <a:pt x="10700" y="3981"/>
                </a:cubicBezTo>
                <a:cubicBezTo>
                  <a:pt x="10659" y="3816"/>
                  <a:pt x="10617" y="3706"/>
                  <a:pt x="10613" y="3692"/>
                </a:cubicBezTo>
                <a:cubicBezTo>
                  <a:pt x="10613" y="3689"/>
                  <a:pt x="10610" y="3689"/>
                  <a:pt x="10610" y="3687"/>
                </a:cubicBezTo>
                <a:cubicBezTo>
                  <a:pt x="10263" y="2633"/>
                  <a:pt x="9191" y="1"/>
                  <a:pt x="712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6"/>
          <p:cNvSpPr/>
          <p:nvPr/>
        </p:nvSpPr>
        <p:spPr>
          <a:xfrm flipH="1">
            <a:off x="8127182" y="4272224"/>
            <a:ext cx="1192361" cy="940464"/>
          </a:xfrm>
          <a:custGeom>
            <a:avLst/>
            <a:gdLst/>
            <a:ahLst/>
            <a:cxnLst/>
            <a:rect l="l" t="t" r="r" b="b"/>
            <a:pathLst>
              <a:path w="44301" h="34942" extrusionOk="0">
                <a:moveTo>
                  <a:pt x="11796" y="7098"/>
                </a:moveTo>
                <a:cubicBezTo>
                  <a:pt x="11800" y="7098"/>
                  <a:pt x="11804" y="7099"/>
                  <a:pt x="11808" y="7100"/>
                </a:cubicBezTo>
                <a:lnTo>
                  <a:pt x="14254" y="7893"/>
                </a:lnTo>
                <a:cubicBezTo>
                  <a:pt x="14266" y="7895"/>
                  <a:pt x="14273" y="7905"/>
                  <a:pt x="14281" y="7917"/>
                </a:cubicBezTo>
                <a:cubicBezTo>
                  <a:pt x="14290" y="7929"/>
                  <a:pt x="14290" y="7941"/>
                  <a:pt x="14283" y="7954"/>
                </a:cubicBezTo>
                <a:cubicBezTo>
                  <a:pt x="14281" y="7956"/>
                  <a:pt x="14281" y="7958"/>
                  <a:pt x="14278" y="7961"/>
                </a:cubicBezTo>
                <a:lnTo>
                  <a:pt x="14074" y="10824"/>
                </a:lnTo>
                <a:cubicBezTo>
                  <a:pt x="14074" y="10836"/>
                  <a:pt x="14065" y="10848"/>
                  <a:pt x="14055" y="10858"/>
                </a:cubicBezTo>
                <a:cubicBezTo>
                  <a:pt x="14048" y="10865"/>
                  <a:pt x="14038" y="10867"/>
                  <a:pt x="14028" y="10867"/>
                </a:cubicBezTo>
                <a:lnTo>
                  <a:pt x="14019" y="10867"/>
                </a:lnTo>
                <a:lnTo>
                  <a:pt x="11653" y="10307"/>
                </a:lnTo>
                <a:cubicBezTo>
                  <a:pt x="11634" y="10300"/>
                  <a:pt x="11617" y="10283"/>
                  <a:pt x="11617" y="10261"/>
                </a:cubicBezTo>
                <a:lnTo>
                  <a:pt x="11750" y="7143"/>
                </a:lnTo>
                <a:cubicBezTo>
                  <a:pt x="11750" y="7129"/>
                  <a:pt x="11760" y="7117"/>
                  <a:pt x="11770" y="7107"/>
                </a:cubicBezTo>
                <a:cubicBezTo>
                  <a:pt x="11778" y="7100"/>
                  <a:pt x="11787" y="7098"/>
                  <a:pt x="11796" y="7098"/>
                </a:cubicBezTo>
                <a:close/>
                <a:moveTo>
                  <a:pt x="14400" y="7938"/>
                </a:moveTo>
                <a:cubicBezTo>
                  <a:pt x="14406" y="7938"/>
                  <a:pt x="14411" y="7939"/>
                  <a:pt x="14416" y="7941"/>
                </a:cubicBezTo>
                <a:lnTo>
                  <a:pt x="16141" y="8495"/>
                </a:lnTo>
                <a:cubicBezTo>
                  <a:pt x="16161" y="8502"/>
                  <a:pt x="16175" y="8519"/>
                  <a:pt x="16173" y="8541"/>
                </a:cubicBezTo>
                <a:lnTo>
                  <a:pt x="16049" y="11297"/>
                </a:lnTo>
                <a:cubicBezTo>
                  <a:pt x="16044" y="11314"/>
                  <a:pt x="16039" y="11326"/>
                  <a:pt x="16027" y="11331"/>
                </a:cubicBezTo>
                <a:cubicBezTo>
                  <a:pt x="16018" y="11338"/>
                  <a:pt x="16008" y="11340"/>
                  <a:pt x="16001" y="11340"/>
                </a:cubicBezTo>
                <a:lnTo>
                  <a:pt x="15991" y="11340"/>
                </a:lnTo>
                <a:lnTo>
                  <a:pt x="14188" y="10909"/>
                </a:lnTo>
                <a:cubicBezTo>
                  <a:pt x="14169" y="10904"/>
                  <a:pt x="14152" y="10884"/>
                  <a:pt x="14157" y="10860"/>
                </a:cubicBezTo>
                <a:lnTo>
                  <a:pt x="14356" y="7980"/>
                </a:lnTo>
                <a:cubicBezTo>
                  <a:pt x="14356" y="7966"/>
                  <a:pt x="14365" y="7954"/>
                  <a:pt x="14378" y="7946"/>
                </a:cubicBezTo>
                <a:cubicBezTo>
                  <a:pt x="14385" y="7941"/>
                  <a:pt x="14393" y="7938"/>
                  <a:pt x="14400" y="7938"/>
                </a:cubicBezTo>
                <a:close/>
                <a:moveTo>
                  <a:pt x="37695" y="14795"/>
                </a:moveTo>
                <a:lnTo>
                  <a:pt x="42763" y="14861"/>
                </a:lnTo>
                <a:cubicBezTo>
                  <a:pt x="42775" y="14861"/>
                  <a:pt x="42787" y="14868"/>
                  <a:pt x="42794" y="14878"/>
                </a:cubicBezTo>
                <a:cubicBezTo>
                  <a:pt x="42804" y="14885"/>
                  <a:pt x="42807" y="14897"/>
                  <a:pt x="42807" y="14909"/>
                </a:cubicBezTo>
                <a:lnTo>
                  <a:pt x="42741" y="16527"/>
                </a:lnTo>
                <a:cubicBezTo>
                  <a:pt x="42741" y="16552"/>
                  <a:pt x="42719" y="16569"/>
                  <a:pt x="42695" y="16569"/>
                </a:cubicBezTo>
                <a:lnTo>
                  <a:pt x="37554" y="16726"/>
                </a:lnTo>
                <a:cubicBezTo>
                  <a:pt x="37542" y="16726"/>
                  <a:pt x="37530" y="16721"/>
                  <a:pt x="37523" y="16712"/>
                </a:cubicBezTo>
                <a:cubicBezTo>
                  <a:pt x="37513" y="16704"/>
                  <a:pt x="37506" y="16692"/>
                  <a:pt x="37506" y="16678"/>
                </a:cubicBezTo>
                <a:cubicBezTo>
                  <a:pt x="37566" y="15853"/>
                  <a:pt x="37617" y="15246"/>
                  <a:pt x="37639" y="14955"/>
                </a:cubicBezTo>
                <a:lnTo>
                  <a:pt x="37649" y="14836"/>
                </a:lnTo>
                <a:cubicBezTo>
                  <a:pt x="37651" y="14812"/>
                  <a:pt x="37671" y="14795"/>
                  <a:pt x="37695" y="14795"/>
                </a:cubicBezTo>
                <a:close/>
                <a:moveTo>
                  <a:pt x="11657" y="10387"/>
                </a:moveTo>
                <a:cubicBezTo>
                  <a:pt x="11661" y="10387"/>
                  <a:pt x="11665" y="10388"/>
                  <a:pt x="11670" y="10389"/>
                </a:cubicBezTo>
                <a:lnTo>
                  <a:pt x="14031" y="10952"/>
                </a:lnTo>
                <a:cubicBezTo>
                  <a:pt x="14052" y="10959"/>
                  <a:pt x="14067" y="10976"/>
                  <a:pt x="14065" y="11001"/>
                </a:cubicBezTo>
                <a:lnTo>
                  <a:pt x="13582" y="18361"/>
                </a:lnTo>
                <a:cubicBezTo>
                  <a:pt x="13582" y="18374"/>
                  <a:pt x="13575" y="18388"/>
                  <a:pt x="13565" y="18395"/>
                </a:cubicBezTo>
                <a:cubicBezTo>
                  <a:pt x="13555" y="18400"/>
                  <a:pt x="13545" y="18403"/>
                  <a:pt x="13538" y="18403"/>
                </a:cubicBezTo>
                <a:lnTo>
                  <a:pt x="13526" y="18403"/>
                </a:lnTo>
                <a:lnTo>
                  <a:pt x="12252" y="18075"/>
                </a:lnTo>
                <a:cubicBezTo>
                  <a:pt x="11842" y="17971"/>
                  <a:pt x="11505" y="17886"/>
                  <a:pt x="11330" y="17840"/>
                </a:cubicBezTo>
                <a:cubicBezTo>
                  <a:pt x="11309" y="17833"/>
                  <a:pt x="11294" y="17816"/>
                  <a:pt x="11296" y="17794"/>
                </a:cubicBezTo>
                <a:lnTo>
                  <a:pt x="11612" y="10433"/>
                </a:lnTo>
                <a:cubicBezTo>
                  <a:pt x="11612" y="10418"/>
                  <a:pt x="11622" y="10406"/>
                  <a:pt x="11629" y="10397"/>
                </a:cubicBezTo>
                <a:cubicBezTo>
                  <a:pt x="11638" y="10391"/>
                  <a:pt x="11646" y="10387"/>
                  <a:pt x="11657" y="10387"/>
                </a:cubicBezTo>
                <a:close/>
                <a:moveTo>
                  <a:pt x="14181" y="10994"/>
                </a:moveTo>
                <a:cubicBezTo>
                  <a:pt x="14186" y="10994"/>
                  <a:pt x="14191" y="10995"/>
                  <a:pt x="14196" y="10998"/>
                </a:cubicBezTo>
                <a:lnTo>
                  <a:pt x="16001" y="11428"/>
                </a:lnTo>
                <a:cubicBezTo>
                  <a:pt x="16020" y="11435"/>
                  <a:pt x="16037" y="11452"/>
                  <a:pt x="16032" y="11474"/>
                </a:cubicBezTo>
                <a:lnTo>
                  <a:pt x="15693" y="18900"/>
                </a:lnTo>
                <a:cubicBezTo>
                  <a:pt x="15693" y="18912"/>
                  <a:pt x="15688" y="18924"/>
                  <a:pt x="15678" y="18934"/>
                </a:cubicBezTo>
                <a:cubicBezTo>
                  <a:pt x="15668" y="18941"/>
                  <a:pt x="15661" y="18944"/>
                  <a:pt x="15651" y="18944"/>
                </a:cubicBezTo>
                <a:lnTo>
                  <a:pt x="15639" y="18944"/>
                </a:lnTo>
                <a:cubicBezTo>
                  <a:pt x="15532" y="18919"/>
                  <a:pt x="14455" y="18643"/>
                  <a:pt x="13655" y="18437"/>
                </a:cubicBezTo>
                <a:cubicBezTo>
                  <a:pt x="13635" y="18429"/>
                  <a:pt x="13618" y="18412"/>
                  <a:pt x="13623" y="18388"/>
                </a:cubicBezTo>
                <a:lnTo>
                  <a:pt x="14140" y="11037"/>
                </a:lnTo>
                <a:cubicBezTo>
                  <a:pt x="14140" y="11025"/>
                  <a:pt x="14150" y="11013"/>
                  <a:pt x="14159" y="11003"/>
                </a:cubicBezTo>
                <a:cubicBezTo>
                  <a:pt x="14165" y="10997"/>
                  <a:pt x="14173" y="10994"/>
                  <a:pt x="14181" y="10994"/>
                </a:cubicBezTo>
                <a:close/>
                <a:moveTo>
                  <a:pt x="42685" y="16654"/>
                </a:moveTo>
                <a:cubicBezTo>
                  <a:pt x="42697" y="16654"/>
                  <a:pt x="42710" y="16656"/>
                  <a:pt x="42719" y="16666"/>
                </a:cubicBezTo>
                <a:cubicBezTo>
                  <a:pt x="42729" y="16675"/>
                  <a:pt x="42731" y="16687"/>
                  <a:pt x="42731" y="16700"/>
                </a:cubicBezTo>
                <a:lnTo>
                  <a:pt x="42588" y="20120"/>
                </a:lnTo>
                <a:cubicBezTo>
                  <a:pt x="42588" y="20145"/>
                  <a:pt x="42569" y="20162"/>
                  <a:pt x="42545" y="20162"/>
                </a:cubicBezTo>
                <a:lnTo>
                  <a:pt x="37285" y="20220"/>
                </a:lnTo>
                <a:cubicBezTo>
                  <a:pt x="37273" y="20220"/>
                  <a:pt x="37260" y="20213"/>
                  <a:pt x="37251" y="20205"/>
                </a:cubicBezTo>
                <a:cubicBezTo>
                  <a:pt x="37244" y="20196"/>
                  <a:pt x="37239" y="20183"/>
                  <a:pt x="37239" y="20171"/>
                </a:cubicBezTo>
                <a:cubicBezTo>
                  <a:pt x="37343" y="18774"/>
                  <a:pt x="37438" y="17590"/>
                  <a:pt x="37493" y="16848"/>
                </a:cubicBezTo>
                <a:cubicBezTo>
                  <a:pt x="37496" y="16826"/>
                  <a:pt x="37515" y="16809"/>
                  <a:pt x="37537" y="16806"/>
                </a:cubicBezTo>
                <a:lnTo>
                  <a:pt x="42685" y="16654"/>
                </a:lnTo>
                <a:close/>
                <a:moveTo>
                  <a:pt x="42537" y="20244"/>
                </a:moveTo>
                <a:cubicBezTo>
                  <a:pt x="42549" y="20244"/>
                  <a:pt x="42562" y="20251"/>
                  <a:pt x="42571" y="20259"/>
                </a:cubicBezTo>
                <a:cubicBezTo>
                  <a:pt x="42581" y="20268"/>
                  <a:pt x="42583" y="20281"/>
                  <a:pt x="42583" y="20293"/>
                </a:cubicBezTo>
                <a:lnTo>
                  <a:pt x="42464" y="23180"/>
                </a:lnTo>
                <a:cubicBezTo>
                  <a:pt x="42464" y="23204"/>
                  <a:pt x="42445" y="23223"/>
                  <a:pt x="42421" y="23223"/>
                </a:cubicBezTo>
                <a:lnTo>
                  <a:pt x="37054" y="23235"/>
                </a:lnTo>
                <a:cubicBezTo>
                  <a:pt x="37042" y="23235"/>
                  <a:pt x="37030" y="23228"/>
                  <a:pt x="37023" y="23218"/>
                </a:cubicBezTo>
                <a:cubicBezTo>
                  <a:pt x="37013" y="23211"/>
                  <a:pt x="37011" y="23199"/>
                  <a:pt x="37011" y="23187"/>
                </a:cubicBezTo>
                <a:lnTo>
                  <a:pt x="37079" y="22297"/>
                </a:lnTo>
                <a:cubicBezTo>
                  <a:pt x="37132" y="21627"/>
                  <a:pt x="37183" y="20972"/>
                  <a:pt x="37229" y="20344"/>
                </a:cubicBezTo>
                <a:cubicBezTo>
                  <a:pt x="37229" y="20319"/>
                  <a:pt x="37246" y="20302"/>
                  <a:pt x="37270" y="20302"/>
                </a:cubicBezTo>
                <a:lnTo>
                  <a:pt x="42537" y="20244"/>
                </a:lnTo>
                <a:close/>
                <a:moveTo>
                  <a:pt x="11331" y="17906"/>
                </a:moveTo>
                <a:cubicBezTo>
                  <a:pt x="11336" y="17906"/>
                  <a:pt x="11342" y="17907"/>
                  <a:pt x="11347" y="17910"/>
                </a:cubicBezTo>
                <a:cubicBezTo>
                  <a:pt x="11646" y="17985"/>
                  <a:pt x="12345" y="18167"/>
                  <a:pt x="13097" y="18364"/>
                </a:cubicBezTo>
                <a:lnTo>
                  <a:pt x="13541" y="18478"/>
                </a:lnTo>
                <a:cubicBezTo>
                  <a:pt x="13562" y="18485"/>
                  <a:pt x="13577" y="18502"/>
                  <a:pt x="13575" y="18529"/>
                </a:cubicBezTo>
                <a:cubicBezTo>
                  <a:pt x="13575" y="18529"/>
                  <a:pt x="13092" y="25363"/>
                  <a:pt x="13082" y="25363"/>
                </a:cubicBezTo>
                <a:lnTo>
                  <a:pt x="13072" y="25363"/>
                </a:lnTo>
                <a:lnTo>
                  <a:pt x="11030" y="24936"/>
                </a:lnTo>
                <a:cubicBezTo>
                  <a:pt x="11008" y="24929"/>
                  <a:pt x="10993" y="24912"/>
                  <a:pt x="10993" y="24890"/>
                </a:cubicBezTo>
                <a:lnTo>
                  <a:pt x="11289" y="17959"/>
                </a:lnTo>
                <a:cubicBezTo>
                  <a:pt x="11289" y="17937"/>
                  <a:pt x="11296" y="17925"/>
                  <a:pt x="11309" y="17915"/>
                </a:cubicBezTo>
                <a:cubicBezTo>
                  <a:pt x="11316" y="17909"/>
                  <a:pt x="11323" y="17906"/>
                  <a:pt x="11331" y="17906"/>
                </a:cubicBezTo>
                <a:close/>
                <a:moveTo>
                  <a:pt x="13650" y="18511"/>
                </a:moveTo>
                <a:cubicBezTo>
                  <a:pt x="13655" y="18511"/>
                  <a:pt x="13659" y="18511"/>
                  <a:pt x="13664" y="18512"/>
                </a:cubicBezTo>
                <a:cubicBezTo>
                  <a:pt x="14572" y="18750"/>
                  <a:pt x="15547" y="19000"/>
                  <a:pt x="15654" y="19029"/>
                </a:cubicBezTo>
                <a:cubicBezTo>
                  <a:pt x="15676" y="19031"/>
                  <a:pt x="15690" y="19050"/>
                  <a:pt x="15688" y="19070"/>
                </a:cubicBezTo>
                <a:lnTo>
                  <a:pt x="15375" y="25788"/>
                </a:lnTo>
                <a:cubicBezTo>
                  <a:pt x="15375" y="25800"/>
                  <a:pt x="15370" y="25812"/>
                  <a:pt x="15358" y="25822"/>
                </a:cubicBezTo>
                <a:cubicBezTo>
                  <a:pt x="15348" y="25827"/>
                  <a:pt x="15338" y="25829"/>
                  <a:pt x="15329" y="25829"/>
                </a:cubicBezTo>
                <a:lnTo>
                  <a:pt x="15321" y="25829"/>
                </a:lnTo>
                <a:lnTo>
                  <a:pt x="13165" y="25378"/>
                </a:lnTo>
                <a:cubicBezTo>
                  <a:pt x="13143" y="25373"/>
                  <a:pt x="13616" y="18524"/>
                  <a:pt x="13625" y="18519"/>
                </a:cubicBezTo>
                <a:cubicBezTo>
                  <a:pt x="13634" y="18513"/>
                  <a:pt x="13642" y="18511"/>
                  <a:pt x="13650" y="18511"/>
                </a:cubicBezTo>
                <a:close/>
                <a:moveTo>
                  <a:pt x="42409" y="23301"/>
                </a:moveTo>
                <a:cubicBezTo>
                  <a:pt x="42418" y="23301"/>
                  <a:pt x="42431" y="23308"/>
                  <a:pt x="42440" y="23316"/>
                </a:cubicBezTo>
                <a:cubicBezTo>
                  <a:pt x="42450" y="23325"/>
                  <a:pt x="42452" y="23337"/>
                  <a:pt x="42452" y="23350"/>
                </a:cubicBezTo>
                <a:lnTo>
                  <a:pt x="42292" y="27205"/>
                </a:lnTo>
                <a:cubicBezTo>
                  <a:pt x="42292" y="27219"/>
                  <a:pt x="42283" y="27231"/>
                  <a:pt x="42275" y="27241"/>
                </a:cubicBezTo>
                <a:cubicBezTo>
                  <a:pt x="42266" y="27246"/>
                  <a:pt x="42256" y="27248"/>
                  <a:pt x="42246" y="27248"/>
                </a:cubicBezTo>
                <a:cubicBezTo>
                  <a:pt x="42241" y="27248"/>
                  <a:pt x="42239" y="27248"/>
                  <a:pt x="42232" y="27246"/>
                </a:cubicBezTo>
                <a:cubicBezTo>
                  <a:pt x="42222" y="27243"/>
                  <a:pt x="42217" y="27241"/>
                  <a:pt x="42210" y="27236"/>
                </a:cubicBezTo>
                <a:cubicBezTo>
                  <a:pt x="42210" y="27236"/>
                  <a:pt x="42207" y="27236"/>
                  <a:pt x="42207" y="27234"/>
                </a:cubicBezTo>
                <a:lnTo>
                  <a:pt x="36746" y="27234"/>
                </a:lnTo>
                <a:cubicBezTo>
                  <a:pt x="36734" y="27234"/>
                  <a:pt x="36722" y="27229"/>
                  <a:pt x="36712" y="27219"/>
                </a:cubicBezTo>
                <a:cubicBezTo>
                  <a:pt x="36702" y="27209"/>
                  <a:pt x="36700" y="27197"/>
                  <a:pt x="36700" y="27185"/>
                </a:cubicBezTo>
                <a:cubicBezTo>
                  <a:pt x="36749" y="26542"/>
                  <a:pt x="36797" y="25873"/>
                  <a:pt x="36848" y="25225"/>
                </a:cubicBezTo>
                <a:cubicBezTo>
                  <a:pt x="36897" y="24601"/>
                  <a:pt x="36943" y="23978"/>
                  <a:pt x="36989" y="23359"/>
                </a:cubicBezTo>
                <a:cubicBezTo>
                  <a:pt x="36998" y="23330"/>
                  <a:pt x="37015" y="23313"/>
                  <a:pt x="37040" y="23313"/>
                </a:cubicBezTo>
                <a:lnTo>
                  <a:pt x="42409" y="23301"/>
                </a:lnTo>
                <a:close/>
                <a:moveTo>
                  <a:pt x="42243" y="27299"/>
                </a:moveTo>
                <a:cubicBezTo>
                  <a:pt x="42252" y="27299"/>
                  <a:pt x="42260" y="27301"/>
                  <a:pt x="42268" y="27306"/>
                </a:cubicBezTo>
                <a:cubicBezTo>
                  <a:pt x="42280" y="27316"/>
                  <a:pt x="42290" y="27331"/>
                  <a:pt x="42290" y="27345"/>
                </a:cubicBezTo>
                <a:lnTo>
                  <a:pt x="42149" y="30730"/>
                </a:lnTo>
                <a:cubicBezTo>
                  <a:pt x="42149" y="30749"/>
                  <a:pt x="42137" y="30764"/>
                  <a:pt x="42120" y="30771"/>
                </a:cubicBezTo>
                <a:cubicBezTo>
                  <a:pt x="42113" y="30773"/>
                  <a:pt x="42108" y="30773"/>
                  <a:pt x="42105" y="30773"/>
                </a:cubicBezTo>
                <a:cubicBezTo>
                  <a:pt x="42093" y="30773"/>
                  <a:pt x="42081" y="30766"/>
                  <a:pt x="42071" y="30761"/>
                </a:cubicBezTo>
                <a:cubicBezTo>
                  <a:pt x="42059" y="30749"/>
                  <a:pt x="42050" y="30742"/>
                  <a:pt x="42040" y="30742"/>
                </a:cubicBezTo>
                <a:lnTo>
                  <a:pt x="42037" y="30742"/>
                </a:lnTo>
                <a:lnTo>
                  <a:pt x="36499" y="30482"/>
                </a:lnTo>
                <a:cubicBezTo>
                  <a:pt x="36487" y="30482"/>
                  <a:pt x="36474" y="30475"/>
                  <a:pt x="36467" y="30468"/>
                </a:cubicBezTo>
                <a:cubicBezTo>
                  <a:pt x="36457" y="30458"/>
                  <a:pt x="36455" y="30446"/>
                  <a:pt x="36455" y="30434"/>
                </a:cubicBezTo>
                <a:cubicBezTo>
                  <a:pt x="36482" y="30062"/>
                  <a:pt x="36511" y="29672"/>
                  <a:pt x="36542" y="29269"/>
                </a:cubicBezTo>
                <a:cubicBezTo>
                  <a:pt x="36588" y="28655"/>
                  <a:pt x="36637" y="28012"/>
                  <a:pt x="36688" y="27350"/>
                </a:cubicBezTo>
                <a:cubicBezTo>
                  <a:pt x="36695" y="27328"/>
                  <a:pt x="36715" y="27311"/>
                  <a:pt x="36739" y="27311"/>
                </a:cubicBezTo>
                <a:lnTo>
                  <a:pt x="42215" y="27311"/>
                </a:lnTo>
                <a:cubicBezTo>
                  <a:pt x="42217" y="27306"/>
                  <a:pt x="42219" y="27306"/>
                  <a:pt x="42222" y="27304"/>
                </a:cubicBezTo>
                <a:cubicBezTo>
                  <a:pt x="42229" y="27301"/>
                  <a:pt x="42236" y="27299"/>
                  <a:pt x="42243" y="27299"/>
                </a:cubicBezTo>
                <a:close/>
                <a:moveTo>
                  <a:pt x="11031" y="25001"/>
                </a:moveTo>
                <a:cubicBezTo>
                  <a:pt x="11034" y="25001"/>
                  <a:pt x="11036" y="25001"/>
                  <a:pt x="11039" y="25002"/>
                </a:cubicBezTo>
                <a:lnTo>
                  <a:pt x="13019" y="25450"/>
                </a:lnTo>
                <a:cubicBezTo>
                  <a:pt x="13041" y="25458"/>
                  <a:pt x="13055" y="25475"/>
                  <a:pt x="13055" y="25499"/>
                </a:cubicBezTo>
                <a:lnTo>
                  <a:pt x="12648" y="31077"/>
                </a:lnTo>
                <a:cubicBezTo>
                  <a:pt x="12645" y="31101"/>
                  <a:pt x="12628" y="31120"/>
                  <a:pt x="12604" y="31120"/>
                </a:cubicBezTo>
                <a:lnTo>
                  <a:pt x="12599" y="31120"/>
                </a:lnTo>
                <a:lnTo>
                  <a:pt x="10775" y="30994"/>
                </a:lnTo>
                <a:cubicBezTo>
                  <a:pt x="10751" y="30992"/>
                  <a:pt x="10731" y="30975"/>
                  <a:pt x="10731" y="30946"/>
                </a:cubicBezTo>
                <a:lnTo>
                  <a:pt x="10986" y="25045"/>
                </a:lnTo>
                <a:cubicBezTo>
                  <a:pt x="10986" y="25033"/>
                  <a:pt x="10993" y="25019"/>
                  <a:pt x="11003" y="25011"/>
                </a:cubicBezTo>
                <a:cubicBezTo>
                  <a:pt x="11012" y="25004"/>
                  <a:pt x="11021" y="25001"/>
                  <a:pt x="11031" y="25001"/>
                </a:cubicBezTo>
                <a:close/>
                <a:moveTo>
                  <a:pt x="36494" y="30562"/>
                </a:moveTo>
                <a:lnTo>
                  <a:pt x="42040" y="30822"/>
                </a:lnTo>
                <a:cubicBezTo>
                  <a:pt x="42050" y="30822"/>
                  <a:pt x="42059" y="30819"/>
                  <a:pt x="42062" y="30812"/>
                </a:cubicBezTo>
                <a:cubicBezTo>
                  <a:pt x="42071" y="30801"/>
                  <a:pt x="42085" y="30796"/>
                  <a:pt x="42099" y="30796"/>
                </a:cubicBezTo>
                <a:cubicBezTo>
                  <a:pt x="42104" y="30796"/>
                  <a:pt x="42108" y="30796"/>
                  <a:pt x="42113" y="30798"/>
                </a:cubicBezTo>
                <a:cubicBezTo>
                  <a:pt x="42132" y="30805"/>
                  <a:pt x="42144" y="30822"/>
                  <a:pt x="42144" y="30844"/>
                </a:cubicBezTo>
                <a:lnTo>
                  <a:pt x="42004" y="34228"/>
                </a:lnTo>
                <a:cubicBezTo>
                  <a:pt x="42001" y="34255"/>
                  <a:pt x="41984" y="34274"/>
                  <a:pt x="41960" y="34274"/>
                </a:cubicBezTo>
                <a:lnTo>
                  <a:pt x="36217" y="34228"/>
                </a:lnTo>
                <a:cubicBezTo>
                  <a:pt x="36205" y="34228"/>
                  <a:pt x="36193" y="34221"/>
                  <a:pt x="36186" y="34214"/>
                </a:cubicBezTo>
                <a:cubicBezTo>
                  <a:pt x="36176" y="34204"/>
                  <a:pt x="36174" y="34192"/>
                  <a:pt x="36174" y="34180"/>
                </a:cubicBezTo>
                <a:lnTo>
                  <a:pt x="36193" y="33903"/>
                </a:lnTo>
                <a:cubicBezTo>
                  <a:pt x="36239" y="33330"/>
                  <a:pt x="36331" y="32134"/>
                  <a:pt x="36445" y="30604"/>
                </a:cubicBezTo>
                <a:cubicBezTo>
                  <a:pt x="36448" y="30579"/>
                  <a:pt x="36470" y="30562"/>
                  <a:pt x="36494" y="30562"/>
                </a:cubicBezTo>
                <a:close/>
                <a:moveTo>
                  <a:pt x="36858" y="13131"/>
                </a:moveTo>
                <a:lnTo>
                  <a:pt x="44010" y="13206"/>
                </a:lnTo>
                <a:cubicBezTo>
                  <a:pt x="44022" y="13206"/>
                  <a:pt x="44034" y="13211"/>
                  <a:pt x="44041" y="13221"/>
                </a:cubicBezTo>
                <a:cubicBezTo>
                  <a:pt x="44051" y="13230"/>
                  <a:pt x="44054" y="13242"/>
                  <a:pt x="44054" y="13255"/>
                </a:cubicBezTo>
                <a:lnTo>
                  <a:pt x="43685" y="34214"/>
                </a:lnTo>
                <a:cubicBezTo>
                  <a:pt x="43685" y="34238"/>
                  <a:pt x="43665" y="34257"/>
                  <a:pt x="43641" y="34257"/>
                </a:cubicBezTo>
                <a:lnTo>
                  <a:pt x="42130" y="34281"/>
                </a:lnTo>
                <a:cubicBezTo>
                  <a:pt x="42118" y="34281"/>
                  <a:pt x="42105" y="34277"/>
                  <a:pt x="42096" y="34267"/>
                </a:cubicBezTo>
                <a:cubicBezTo>
                  <a:pt x="42086" y="34257"/>
                  <a:pt x="42084" y="34245"/>
                  <a:pt x="42084" y="34233"/>
                </a:cubicBezTo>
                <a:lnTo>
                  <a:pt x="42894" y="14824"/>
                </a:lnTo>
                <a:cubicBezTo>
                  <a:pt x="42894" y="14819"/>
                  <a:pt x="42889" y="14807"/>
                  <a:pt x="42884" y="14798"/>
                </a:cubicBezTo>
                <a:cubicBezTo>
                  <a:pt x="42872" y="14785"/>
                  <a:pt x="42862" y="14783"/>
                  <a:pt x="42853" y="14783"/>
                </a:cubicBezTo>
                <a:lnTo>
                  <a:pt x="37620" y="14715"/>
                </a:lnTo>
                <a:cubicBezTo>
                  <a:pt x="37600" y="14715"/>
                  <a:pt x="37583" y="14732"/>
                  <a:pt x="37581" y="14751"/>
                </a:cubicBezTo>
                <a:cubicBezTo>
                  <a:pt x="37561" y="14926"/>
                  <a:pt x="36829" y="24565"/>
                  <a:pt x="36387" y="30325"/>
                </a:cubicBezTo>
                <a:lnTo>
                  <a:pt x="36373" y="30516"/>
                </a:lnTo>
                <a:lnTo>
                  <a:pt x="36373" y="30519"/>
                </a:lnTo>
                <a:cubicBezTo>
                  <a:pt x="36225" y="32493"/>
                  <a:pt x="36106" y="34051"/>
                  <a:pt x="36091" y="34264"/>
                </a:cubicBezTo>
                <a:lnTo>
                  <a:pt x="36091" y="34267"/>
                </a:lnTo>
                <a:cubicBezTo>
                  <a:pt x="36091" y="34267"/>
                  <a:pt x="36091" y="34274"/>
                  <a:pt x="36101" y="34281"/>
                </a:cubicBezTo>
                <a:cubicBezTo>
                  <a:pt x="36108" y="34298"/>
                  <a:pt x="36113" y="34315"/>
                  <a:pt x="36103" y="34330"/>
                </a:cubicBezTo>
                <a:cubicBezTo>
                  <a:pt x="36094" y="34347"/>
                  <a:pt x="36079" y="34354"/>
                  <a:pt x="36064" y="34354"/>
                </a:cubicBezTo>
                <a:lnTo>
                  <a:pt x="34720" y="34376"/>
                </a:lnTo>
                <a:cubicBezTo>
                  <a:pt x="34708" y="34376"/>
                  <a:pt x="34696" y="34371"/>
                  <a:pt x="34686" y="34364"/>
                </a:cubicBezTo>
                <a:cubicBezTo>
                  <a:pt x="34677" y="34354"/>
                  <a:pt x="34674" y="34342"/>
                  <a:pt x="34674" y="34330"/>
                </a:cubicBezTo>
                <a:cubicBezTo>
                  <a:pt x="34674" y="34323"/>
                  <a:pt x="34677" y="34315"/>
                  <a:pt x="34677" y="34311"/>
                </a:cubicBezTo>
                <a:lnTo>
                  <a:pt x="36812" y="13170"/>
                </a:lnTo>
                <a:cubicBezTo>
                  <a:pt x="36817" y="13145"/>
                  <a:pt x="36834" y="13131"/>
                  <a:pt x="36858" y="13131"/>
                </a:cubicBezTo>
                <a:close/>
                <a:moveTo>
                  <a:pt x="34529" y="14824"/>
                </a:moveTo>
                <a:cubicBezTo>
                  <a:pt x="34534" y="14824"/>
                  <a:pt x="34539" y="14825"/>
                  <a:pt x="34543" y="14827"/>
                </a:cubicBezTo>
                <a:cubicBezTo>
                  <a:pt x="34563" y="14834"/>
                  <a:pt x="34575" y="14851"/>
                  <a:pt x="34575" y="14873"/>
                </a:cubicBezTo>
                <a:lnTo>
                  <a:pt x="33270" y="34357"/>
                </a:lnTo>
                <a:cubicBezTo>
                  <a:pt x="33270" y="34383"/>
                  <a:pt x="33253" y="34400"/>
                  <a:pt x="33228" y="34400"/>
                </a:cubicBezTo>
                <a:lnTo>
                  <a:pt x="27423" y="34476"/>
                </a:lnTo>
                <a:cubicBezTo>
                  <a:pt x="27411" y="34476"/>
                  <a:pt x="27398" y="34471"/>
                  <a:pt x="27391" y="34463"/>
                </a:cubicBezTo>
                <a:cubicBezTo>
                  <a:pt x="27381" y="34456"/>
                  <a:pt x="27379" y="34442"/>
                  <a:pt x="27379" y="34432"/>
                </a:cubicBezTo>
                <a:lnTo>
                  <a:pt x="27610" y="20974"/>
                </a:lnTo>
                <a:cubicBezTo>
                  <a:pt x="27610" y="20950"/>
                  <a:pt x="27629" y="20928"/>
                  <a:pt x="27653" y="20928"/>
                </a:cubicBezTo>
                <a:lnTo>
                  <a:pt x="29987" y="20928"/>
                </a:lnTo>
                <a:cubicBezTo>
                  <a:pt x="29994" y="20928"/>
                  <a:pt x="30011" y="20926"/>
                  <a:pt x="30019" y="20914"/>
                </a:cubicBezTo>
                <a:lnTo>
                  <a:pt x="34492" y="14844"/>
                </a:lnTo>
                <a:cubicBezTo>
                  <a:pt x="34501" y="14831"/>
                  <a:pt x="34516" y="14824"/>
                  <a:pt x="34529" y="14824"/>
                </a:cubicBezTo>
                <a:close/>
                <a:moveTo>
                  <a:pt x="24856" y="18820"/>
                </a:moveTo>
                <a:cubicBezTo>
                  <a:pt x="24880" y="18820"/>
                  <a:pt x="24900" y="18837"/>
                  <a:pt x="24904" y="18861"/>
                </a:cubicBezTo>
                <a:lnTo>
                  <a:pt x="26008" y="34446"/>
                </a:lnTo>
                <a:cubicBezTo>
                  <a:pt x="26008" y="34459"/>
                  <a:pt x="26001" y="34471"/>
                  <a:pt x="25991" y="34480"/>
                </a:cubicBezTo>
                <a:cubicBezTo>
                  <a:pt x="25984" y="34488"/>
                  <a:pt x="25972" y="34495"/>
                  <a:pt x="25960" y="34495"/>
                </a:cubicBezTo>
                <a:lnTo>
                  <a:pt x="19002" y="34590"/>
                </a:lnTo>
                <a:cubicBezTo>
                  <a:pt x="18990" y="34590"/>
                  <a:pt x="18977" y="34582"/>
                  <a:pt x="18968" y="34573"/>
                </a:cubicBezTo>
                <a:cubicBezTo>
                  <a:pt x="18960" y="34565"/>
                  <a:pt x="18956" y="34553"/>
                  <a:pt x="18956" y="34541"/>
                </a:cubicBezTo>
                <a:lnTo>
                  <a:pt x="19608" y="19070"/>
                </a:lnTo>
                <a:cubicBezTo>
                  <a:pt x="19608" y="19046"/>
                  <a:pt x="19630" y="19029"/>
                  <a:pt x="19652" y="19029"/>
                </a:cubicBezTo>
                <a:lnTo>
                  <a:pt x="24856" y="18820"/>
                </a:lnTo>
                <a:close/>
                <a:moveTo>
                  <a:pt x="13160" y="25474"/>
                </a:moveTo>
                <a:cubicBezTo>
                  <a:pt x="13164" y="25474"/>
                  <a:pt x="13167" y="25474"/>
                  <a:pt x="13169" y="25475"/>
                </a:cubicBezTo>
                <a:lnTo>
                  <a:pt x="15329" y="25911"/>
                </a:lnTo>
                <a:cubicBezTo>
                  <a:pt x="15350" y="25916"/>
                  <a:pt x="15365" y="25936"/>
                  <a:pt x="15365" y="25958"/>
                </a:cubicBezTo>
                <a:lnTo>
                  <a:pt x="15120" y="31283"/>
                </a:lnTo>
                <a:cubicBezTo>
                  <a:pt x="15120" y="31302"/>
                  <a:pt x="15108" y="31319"/>
                  <a:pt x="15091" y="31326"/>
                </a:cubicBezTo>
                <a:cubicBezTo>
                  <a:pt x="15108" y="31331"/>
                  <a:pt x="15118" y="31351"/>
                  <a:pt x="15118" y="31368"/>
                </a:cubicBezTo>
                <a:lnTo>
                  <a:pt x="14970" y="34597"/>
                </a:lnTo>
                <a:cubicBezTo>
                  <a:pt x="14972" y="34626"/>
                  <a:pt x="14950" y="34643"/>
                  <a:pt x="14926" y="34643"/>
                </a:cubicBezTo>
                <a:lnTo>
                  <a:pt x="12522" y="34674"/>
                </a:lnTo>
                <a:cubicBezTo>
                  <a:pt x="12509" y="34674"/>
                  <a:pt x="12497" y="34667"/>
                  <a:pt x="12488" y="34657"/>
                </a:cubicBezTo>
                <a:cubicBezTo>
                  <a:pt x="12478" y="34650"/>
                  <a:pt x="12476" y="34638"/>
                  <a:pt x="12476" y="34626"/>
                </a:cubicBezTo>
                <a:lnTo>
                  <a:pt x="12713" y="31254"/>
                </a:lnTo>
                <a:cubicBezTo>
                  <a:pt x="12716" y="31229"/>
                  <a:pt x="12738" y="31210"/>
                  <a:pt x="12762" y="31210"/>
                </a:cubicBezTo>
                <a:lnTo>
                  <a:pt x="15006" y="31360"/>
                </a:lnTo>
                <a:cubicBezTo>
                  <a:pt x="15013" y="31360"/>
                  <a:pt x="15023" y="31358"/>
                  <a:pt x="15035" y="31341"/>
                </a:cubicBezTo>
                <a:cubicBezTo>
                  <a:pt x="15042" y="31331"/>
                  <a:pt x="15050" y="31324"/>
                  <a:pt x="15057" y="31322"/>
                </a:cubicBezTo>
                <a:cubicBezTo>
                  <a:pt x="15047" y="31319"/>
                  <a:pt x="15042" y="31314"/>
                  <a:pt x="15035" y="31305"/>
                </a:cubicBezTo>
                <a:cubicBezTo>
                  <a:pt x="15023" y="31283"/>
                  <a:pt x="15013" y="31283"/>
                  <a:pt x="15011" y="31283"/>
                </a:cubicBezTo>
                <a:lnTo>
                  <a:pt x="15008" y="31283"/>
                </a:lnTo>
                <a:lnTo>
                  <a:pt x="12767" y="31132"/>
                </a:lnTo>
                <a:cubicBezTo>
                  <a:pt x="12755" y="31132"/>
                  <a:pt x="12742" y="31125"/>
                  <a:pt x="12738" y="31115"/>
                </a:cubicBezTo>
                <a:cubicBezTo>
                  <a:pt x="12728" y="31108"/>
                  <a:pt x="12725" y="31094"/>
                  <a:pt x="12725" y="31084"/>
                </a:cubicBezTo>
                <a:lnTo>
                  <a:pt x="13116" y="25518"/>
                </a:lnTo>
                <a:cubicBezTo>
                  <a:pt x="13116" y="25506"/>
                  <a:pt x="13121" y="25494"/>
                  <a:pt x="13133" y="25484"/>
                </a:cubicBezTo>
                <a:cubicBezTo>
                  <a:pt x="13140" y="25477"/>
                  <a:pt x="13151" y="25474"/>
                  <a:pt x="13160" y="25474"/>
                </a:cubicBezTo>
                <a:close/>
                <a:moveTo>
                  <a:pt x="10775" y="31072"/>
                </a:moveTo>
                <a:lnTo>
                  <a:pt x="12594" y="31195"/>
                </a:lnTo>
                <a:cubicBezTo>
                  <a:pt x="12607" y="31195"/>
                  <a:pt x="12619" y="31200"/>
                  <a:pt x="12624" y="31210"/>
                </a:cubicBezTo>
                <a:cubicBezTo>
                  <a:pt x="12633" y="31220"/>
                  <a:pt x="12636" y="31232"/>
                  <a:pt x="12636" y="31244"/>
                </a:cubicBezTo>
                <a:lnTo>
                  <a:pt x="12400" y="34633"/>
                </a:lnTo>
                <a:cubicBezTo>
                  <a:pt x="12398" y="34657"/>
                  <a:pt x="12376" y="34679"/>
                  <a:pt x="12354" y="34679"/>
                </a:cubicBezTo>
                <a:lnTo>
                  <a:pt x="10620" y="34706"/>
                </a:lnTo>
                <a:cubicBezTo>
                  <a:pt x="10607" y="34706"/>
                  <a:pt x="10595" y="34701"/>
                  <a:pt x="10586" y="34691"/>
                </a:cubicBezTo>
                <a:cubicBezTo>
                  <a:pt x="10576" y="34682"/>
                  <a:pt x="10573" y="34670"/>
                  <a:pt x="10573" y="34657"/>
                </a:cubicBezTo>
                <a:lnTo>
                  <a:pt x="10726" y="31115"/>
                </a:lnTo>
                <a:cubicBezTo>
                  <a:pt x="10726" y="31103"/>
                  <a:pt x="10731" y="31091"/>
                  <a:pt x="10741" y="31084"/>
                </a:cubicBezTo>
                <a:cubicBezTo>
                  <a:pt x="10751" y="31074"/>
                  <a:pt x="10763" y="31072"/>
                  <a:pt x="10775" y="31072"/>
                </a:cubicBezTo>
                <a:close/>
                <a:moveTo>
                  <a:pt x="13621" y="171"/>
                </a:moveTo>
                <a:cubicBezTo>
                  <a:pt x="13630" y="171"/>
                  <a:pt x="13639" y="175"/>
                  <a:pt x="13645" y="180"/>
                </a:cubicBezTo>
                <a:cubicBezTo>
                  <a:pt x="13657" y="190"/>
                  <a:pt x="13664" y="205"/>
                  <a:pt x="13664" y="219"/>
                </a:cubicBezTo>
                <a:lnTo>
                  <a:pt x="13266" y="4559"/>
                </a:lnTo>
                <a:cubicBezTo>
                  <a:pt x="13266" y="4574"/>
                  <a:pt x="13274" y="4593"/>
                  <a:pt x="13293" y="4598"/>
                </a:cubicBezTo>
                <a:lnTo>
                  <a:pt x="17954" y="5967"/>
                </a:lnTo>
                <a:cubicBezTo>
                  <a:pt x="17971" y="5974"/>
                  <a:pt x="17985" y="5991"/>
                  <a:pt x="17985" y="6013"/>
                </a:cubicBezTo>
                <a:lnTo>
                  <a:pt x="17677" y="34565"/>
                </a:lnTo>
                <a:cubicBezTo>
                  <a:pt x="17675" y="34585"/>
                  <a:pt x="17655" y="34607"/>
                  <a:pt x="17631" y="34607"/>
                </a:cubicBezTo>
                <a:lnTo>
                  <a:pt x="15098" y="34641"/>
                </a:lnTo>
                <a:cubicBezTo>
                  <a:pt x="15086" y="34641"/>
                  <a:pt x="15074" y="34633"/>
                  <a:pt x="15064" y="34626"/>
                </a:cubicBezTo>
                <a:cubicBezTo>
                  <a:pt x="15057" y="34616"/>
                  <a:pt x="15054" y="34604"/>
                  <a:pt x="15054" y="34592"/>
                </a:cubicBezTo>
                <a:lnTo>
                  <a:pt x="16255" y="8480"/>
                </a:lnTo>
                <a:cubicBezTo>
                  <a:pt x="16255" y="8463"/>
                  <a:pt x="16246" y="8448"/>
                  <a:pt x="16231" y="8441"/>
                </a:cubicBezTo>
                <a:lnTo>
                  <a:pt x="11689" y="6908"/>
                </a:lnTo>
                <a:cubicBezTo>
                  <a:pt x="11687" y="6944"/>
                  <a:pt x="11685" y="7000"/>
                  <a:pt x="11682" y="7092"/>
                </a:cubicBezTo>
                <a:lnTo>
                  <a:pt x="10671" y="30958"/>
                </a:lnTo>
                <a:lnTo>
                  <a:pt x="10671" y="30963"/>
                </a:lnTo>
                <a:cubicBezTo>
                  <a:pt x="10666" y="31001"/>
                  <a:pt x="10663" y="31043"/>
                  <a:pt x="10663" y="31084"/>
                </a:cubicBezTo>
                <a:cubicBezTo>
                  <a:pt x="10666" y="31089"/>
                  <a:pt x="10668" y="31098"/>
                  <a:pt x="10666" y="31103"/>
                </a:cubicBezTo>
                <a:lnTo>
                  <a:pt x="10513" y="34662"/>
                </a:lnTo>
                <a:cubicBezTo>
                  <a:pt x="10513" y="34687"/>
                  <a:pt x="10493" y="34704"/>
                  <a:pt x="10469" y="34704"/>
                </a:cubicBezTo>
                <a:lnTo>
                  <a:pt x="7327" y="34755"/>
                </a:lnTo>
                <a:cubicBezTo>
                  <a:pt x="7315" y="34755"/>
                  <a:pt x="7301" y="34750"/>
                  <a:pt x="7293" y="34740"/>
                </a:cubicBezTo>
                <a:cubicBezTo>
                  <a:pt x="7284" y="34730"/>
                  <a:pt x="7281" y="34718"/>
                  <a:pt x="7281" y="34704"/>
                </a:cubicBezTo>
                <a:lnTo>
                  <a:pt x="10714" y="1328"/>
                </a:lnTo>
                <a:cubicBezTo>
                  <a:pt x="10717" y="1309"/>
                  <a:pt x="10726" y="1296"/>
                  <a:pt x="10741" y="1292"/>
                </a:cubicBezTo>
                <a:lnTo>
                  <a:pt x="13604" y="176"/>
                </a:lnTo>
                <a:cubicBezTo>
                  <a:pt x="13609" y="173"/>
                  <a:pt x="13616" y="171"/>
                  <a:pt x="13621" y="171"/>
                </a:cubicBezTo>
                <a:close/>
                <a:moveTo>
                  <a:pt x="12607" y="368"/>
                </a:moveTo>
                <a:cubicBezTo>
                  <a:pt x="12625" y="368"/>
                  <a:pt x="12640" y="381"/>
                  <a:pt x="12648" y="399"/>
                </a:cubicBezTo>
                <a:cubicBezTo>
                  <a:pt x="12655" y="423"/>
                  <a:pt x="12643" y="447"/>
                  <a:pt x="12621" y="455"/>
                </a:cubicBezTo>
                <a:lnTo>
                  <a:pt x="10634" y="1233"/>
                </a:lnTo>
                <a:lnTo>
                  <a:pt x="7187" y="34723"/>
                </a:lnTo>
                <a:cubicBezTo>
                  <a:pt x="7182" y="34747"/>
                  <a:pt x="7162" y="34764"/>
                  <a:pt x="7138" y="34764"/>
                </a:cubicBezTo>
                <a:lnTo>
                  <a:pt x="886" y="34869"/>
                </a:lnTo>
                <a:cubicBezTo>
                  <a:pt x="874" y="34869"/>
                  <a:pt x="857" y="34861"/>
                  <a:pt x="852" y="34852"/>
                </a:cubicBezTo>
                <a:cubicBezTo>
                  <a:pt x="842" y="34844"/>
                  <a:pt x="840" y="34827"/>
                  <a:pt x="842" y="34815"/>
                </a:cubicBezTo>
                <a:lnTo>
                  <a:pt x="6922" y="1728"/>
                </a:lnTo>
                <a:cubicBezTo>
                  <a:pt x="6927" y="1709"/>
                  <a:pt x="6942" y="1694"/>
                  <a:pt x="6956" y="1692"/>
                </a:cubicBezTo>
                <a:lnTo>
                  <a:pt x="12594" y="370"/>
                </a:lnTo>
                <a:cubicBezTo>
                  <a:pt x="12599" y="368"/>
                  <a:pt x="12603" y="368"/>
                  <a:pt x="12607" y="368"/>
                </a:cubicBezTo>
                <a:close/>
                <a:moveTo>
                  <a:pt x="13771" y="1"/>
                </a:moveTo>
                <a:lnTo>
                  <a:pt x="6842" y="1621"/>
                </a:lnTo>
                <a:lnTo>
                  <a:pt x="748" y="34786"/>
                </a:lnTo>
                <a:cubicBezTo>
                  <a:pt x="760" y="34796"/>
                  <a:pt x="770" y="34810"/>
                  <a:pt x="770" y="34827"/>
                </a:cubicBezTo>
                <a:cubicBezTo>
                  <a:pt x="767" y="34852"/>
                  <a:pt x="748" y="34871"/>
                  <a:pt x="724" y="34871"/>
                </a:cubicBezTo>
                <a:lnTo>
                  <a:pt x="64" y="34883"/>
                </a:lnTo>
                <a:cubicBezTo>
                  <a:pt x="52" y="34905"/>
                  <a:pt x="27" y="34922"/>
                  <a:pt x="1" y="34941"/>
                </a:cubicBezTo>
                <a:lnTo>
                  <a:pt x="44301" y="34337"/>
                </a:lnTo>
                <a:cubicBezTo>
                  <a:pt x="44299" y="34330"/>
                  <a:pt x="44282" y="34269"/>
                  <a:pt x="44279" y="34245"/>
                </a:cubicBezTo>
                <a:lnTo>
                  <a:pt x="43852" y="34252"/>
                </a:lnTo>
                <a:cubicBezTo>
                  <a:pt x="43840" y="34252"/>
                  <a:pt x="43828" y="34245"/>
                  <a:pt x="43818" y="34240"/>
                </a:cubicBezTo>
                <a:cubicBezTo>
                  <a:pt x="43809" y="34231"/>
                  <a:pt x="43806" y="34218"/>
                  <a:pt x="43806" y="34206"/>
                </a:cubicBezTo>
                <a:lnTo>
                  <a:pt x="44136" y="13170"/>
                </a:lnTo>
                <a:cubicBezTo>
                  <a:pt x="44136" y="13160"/>
                  <a:pt x="44134" y="13150"/>
                  <a:pt x="44124" y="13138"/>
                </a:cubicBezTo>
                <a:cubicBezTo>
                  <a:pt x="44112" y="13126"/>
                  <a:pt x="44102" y="13126"/>
                  <a:pt x="44097" y="13126"/>
                </a:cubicBezTo>
                <a:lnTo>
                  <a:pt x="43270" y="13121"/>
                </a:lnTo>
                <a:cubicBezTo>
                  <a:pt x="43253" y="13121"/>
                  <a:pt x="43238" y="13111"/>
                  <a:pt x="43229" y="13099"/>
                </a:cubicBezTo>
                <a:cubicBezTo>
                  <a:pt x="43221" y="13087"/>
                  <a:pt x="43221" y="13070"/>
                  <a:pt x="43226" y="13058"/>
                </a:cubicBezTo>
                <a:cubicBezTo>
                  <a:pt x="43226" y="13058"/>
                  <a:pt x="43226" y="13053"/>
                  <a:pt x="43229" y="13053"/>
                </a:cubicBezTo>
                <a:lnTo>
                  <a:pt x="43185" y="8677"/>
                </a:lnTo>
                <a:cubicBezTo>
                  <a:pt x="43185" y="8657"/>
                  <a:pt x="43173" y="8645"/>
                  <a:pt x="43153" y="8640"/>
                </a:cubicBezTo>
                <a:lnTo>
                  <a:pt x="43090" y="8626"/>
                </a:lnTo>
                <a:lnTo>
                  <a:pt x="41919" y="8359"/>
                </a:lnTo>
                <a:cubicBezTo>
                  <a:pt x="41899" y="8354"/>
                  <a:pt x="41887" y="8337"/>
                  <a:pt x="41882" y="8317"/>
                </a:cubicBezTo>
                <a:lnTo>
                  <a:pt x="41681" y="3667"/>
                </a:lnTo>
                <a:lnTo>
                  <a:pt x="39376" y="2936"/>
                </a:lnTo>
                <a:lnTo>
                  <a:pt x="39012" y="8584"/>
                </a:lnTo>
                <a:cubicBezTo>
                  <a:pt x="39012" y="8596"/>
                  <a:pt x="39005" y="8609"/>
                  <a:pt x="38995" y="8616"/>
                </a:cubicBezTo>
                <a:cubicBezTo>
                  <a:pt x="38990" y="8623"/>
                  <a:pt x="38980" y="8626"/>
                  <a:pt x="38970" y="8626"/>
                </a:cubicBezTo>
                <a:cubicBezTo>
                  <a:pt x="38967" y="8626"/>
                  <a:pt x="38964" y="8626"/>
                  <a:pt x="38961" y="8626"/>
                </a:cubicBezTo>
                <a:lnTo>
                  <a:pt x="37695" y="8480"/>
                </a:lnTo>
                <a:cubicBezTo>
                  <a:pt x="37685" y="8480"/>
                  <a:pt x="37673" y="8480"/>
                  <a:pt x="37668" y="8487"/>
                </a:cubicBezTo>
                <a:cubicBezTo>
                  <a:pt x="37656" y="8499"/>
                  <a:pt x="37654" y="8507"/>
                  <a:pt x="37654" y="8516"/>
                </a:cubicBezTo>
                <a:lnTo>
                  <a:pt x="37654" y="12949"/>
                </a:lnTo>
                <a:cubicBezTo>
                  <a:pt x="37654" y="12963"/>
                  <a:pt x="37668" y="12971"/>
                  <a:pt x="37673" y="12976"/>
                </a:cubicBezTo>
                <a:cubicBezTo>
                  <a:pt x="37680" y="12978"/>
                  <a:pt x="37685" y="12980"/>
                  <a:pt x="37690" y="12988"/>
                </a:cubicBezTo>
                <a:cubicBezTo>
                  <a:pt x="37692" y="12983"/>
                  <a:pt x="37697" y="12980"/>
                  <a:pt x="37704" y="12978"/>
                </a:cubicBezTo>
                <a:cubicBezTo>
                  <a:pt x="37717" y="12971"/>
                  <a:pt x="37731" y="12963"/>
                  <a:pt x="37731" y="12949"/>
                </a:cubicBezTo>
                <a:lnTo>
                  <a:pt x="37731" y="8613"/>
                </a:lnTo>
                <a:cubicBezTo>
                  <a:pt x="37731" y="8601"/>
                  <a:pt x="37738" y="8589"/>
                  <a:pt x="37746" y="8579"/>
                </a:cubicBezTo>
                <a:cubicBezTo>
                  <a:pt x="37755" y="8572"/>
                  <a:pt x="37770" y="8567"/>
                  <a:pt x="37782" y="8567"/>
                </a:cubicBezTo>
                <a:lnTo>
                  <a:pt x="39039" y="8713"/>
                </a:lnTo>
                <a:cubicBezTo>
                  <a:pt x="39042" y="8714"/>
                  <a:pt x="39046" y="8715"/>
                  <a:pt x="39049" y="8715"/>
                </a:cubicBezTo>
                <a:cubicBezTo>
                  <a:pt x="39056" y="8715"/>
                  <a:pt x="39062" y="8712"/>
                  <a:pt x="39066" y="8708"/>
                </a:cubicBezTo>
                <a:lnTo>
                  <a:pt x="39073" y="8701"/>
                </a:lnTo>
                <a:cubicBezTo>
                  <a:pt x="39078" y="8696"/>
                  <a:pt x="39080" y="8689"/>
                  <a:pt x="39080" y="8681"/>
                </a:cubicBezTo>
                <a:lnTo>
                  <a:pt x="39439" y="3167"/>
                </a:lnTo>
                <a:cubicBezTo>
                  <a:pt x="39439" y="3152"/>
                  <a:pt x="39446" y="3140"/>
                  <a:pt x="39461" y="3131"/>
                </a:cubicBezTo>
                <a:cubicBezTo>
                  <a:pt x="39468" y="3125"/>
                  <a:pt x="39476" y="3122"/>
                  <a:pt x="39484" y="3122"/>
                </a:cubicBezTo>
                <a:cubicBezTo>
                  <a:pt x="39489" y="3122"/>
                  <a:pt x="39495" y="3124"/>
                  <a:pt x="39500" y="3126"/>
                </a:cubicBezTo>
                <a:lnTo>
                  <a:pt x="41538" y="3822"/>
                </a:lnTo>
                <a:cubicBezTo>
                  <a:pt x="41555" y="3829"/>
                  <a:pt x="41567" y="3844"/>
                  <a:pt x="41567" y="3861"/>
                </a:cubicBezTo>
                <a:lnTo>
                  <a:pt x="41802" y="8381"/>
                </a:lnTo>
                <a:cubicBezTo>
                  <a:pt x="41802" y="8402"/>
                  <a:pt x="41817" y="8415"/>
                  <a:pt x="41831" y="8417"/>
                </a:cubicBezTo>
                <a:lnTo>
                  <a:pt x="43064" y="8696"/>
                </a:lnTo>
                <a:cubicBezTo>
                  <a:pt x="43083" y="8701"/>
                  <a:pt x="43100" y="8720"/>
                  <a:pt x="43100" y="8737"/>
                </a:cubicBezTo>
                <a:lnTo>
                  <a:pt x="43144" y="13051"/>
                </a:lnTo>
                <a:cubicBezTo>
                  <a:pt x="43149" y="13058"/>
                  <a:pt x="43149" y="13063"/>
                  <a:pt x="43149" y="13070"/>
                </a:cubicBezTo>
                <a:cubicBezTo>
                  <a:pt x="43149" y="13080"/>
                  <a:pt x="43141" y="13092"/>
                  <a:pt x="43136" y="13102"/>
                </a:cubicBezTo>
                <a:cubicBezTo>
                  <a:pt x="43127" y="13111"/>
                  <a:pt x="43115" y="13114"/>
                  <a:pt x="43103" y="13114"/>
                </a:cubicBezTo>
                <a:lnTo>
                  <a:pt x="37726" y="13063"/>
                </a:lnTo>
                <a:cubicBezTo>
                  <a:pt x="37709" y="13063"/>
                  <a:pt x="37697" y="13058"/>
                  <a:pt x="37687" y="13046"/>
                </a:cubicBezTo>
                <a:cubicBezTo>
                  <a:pt x="37681" y="13052"/>
                  <a:pt x="37673" y="13059"/>
                  <a:pt x="37662" y="13059"/>
                </a:cubicBezTo>
                <a:cubicBezTo>
                  <a:pt x="37660" y="13059"/>
                  <a:pt x="37658" y="13058"/>
                  <a:pt x="37656" y="13058"/>
                </a:cubicBezTo>
                <a:lnTo>
                  <a:pt x="36778" y="13051"/>
                </a:lnTo>
                <a:cubicBezTo>
                  <a:pt x="36756" y="13051"/>
                  <a:pt x="36741" y="13063"/>
                  <a:pt x="36739" y="13085"/>
                </a:cubicBezTo>
                <a:lnTo>
                  <a:pt x="34592" y="34303"/>
                </a:lnTo>
                <a:cubicBezTo>
                  <a:pt x="34592" y="34303"/>
                  <a:pt x="34592" y="34306"/>
                  <a:pt x="34597" y="34306"/>
                </a:cubicBezTo>
                <a:cubicBezTo>
                  <a:pt x="34597" y="34311"/>
                  <a:pt x="34599" y="34311"/>
                  <a:pt x="34599" y="34313"/>
                </a:cubicBezTo>
                <a:cubicBezTo>
                  <a:pt x="34604" y="34328"/>
                  <a:pt x="34604" y="34342"/>
                  <a:pt x="34597" y="34354"/>
                </a:cubicBezTo>
                <a:cubicBezTo>
                  <a:pt x="34587" y="34366"/>
                  <a:pt x="34575" y="34376"/>
                  <a:pt x="34555" y="34376"/>
                </a:cubicBezTo>
                <a:lnTo>
                  <a:pt x="33391" y="34395"/>
                </a:lnTo>
                <a:cubicBezTo>
                  <a:pt x="33379" y="34395"/>
                  <a:pt x="33367" y="34388"/>
                  <a:pt x="33359" y="34378"/>
                </a:cubicBezTo>
                <a:cubicBezTo>
                  <a:pt x="33350" y="34371"/>
                  <a:pt x="33347" y="34359"/>
                  <a:pt x="33347" y="34347"/>
                </a:cubicBezTo>
                <a:lnTo>
                  <a:pt x="34672" y="14586"/>
                </a:lnTo>
                <a:cubicBezTo>
                  <a:pt x="34674" y="14567"/>
                  <a:pt x="34660" y="14553"/>
                  <a:pt x="34648" y="14545"/>
                </a:cubicBezTo>
                <a:cubicBezTo>
                  <a:pt x="34643" y="14544"/>
                  <a:pt x="34638" y="14543"/>
                  <a:pt x="34633" y="14543"/>
                </a:cubicBezTo>
                <a:cubicBezTo>
                  <a:pt x="34620" y="14543"/>
                  <a:pt x="34609" y="14548"/>
                  <a:pt x="34602" y="14557"/>
                </a:cubicBezTo>
                <a:lnTo>
                  <a:pt x="29980" y="20829"/>
                </a:lnTo>
                <a:cubicBezTo>
                  <a:pt x="29970" y="20841"/>
                  <a:pt x="29958" y="20848"/>
                  <a:pt x="29943" y="20848"/>
                </a:cubicBezTo>
                <a:lnTo>
                  <a:pt x="27566" y="20848"/>
                </a:lnTo>
                <a:cubicBezTo>
                  <a:pt x="27544" y="20848"/>
                  <a:pt x="27527" y="20865"/>
                  <a:pt x="27527" y="20887"/>
                </a:cubicBezTo>
                <a:lnTo>
                  <a:pt x="27297" y="34432"/>
                </a:lnTo>
                <a:cubicBezTo>
                  <a:pt x="27297" y="34456"/>
                  <a:pt x="27275" y="34476"/>
                  <a:pt x="27250" y="34476"/>
                </a:cubicBezTo>
                <a:lnTo>
                  <a:pt x="26125" y="34495"/>
                </a:lnTo>
                <a:cubicBezTo>
                  <a:pt x="26100" y="34495"/>
                  <a:pt x="26083" y="34476"/>
                  <a:pt x="26081" y="34451"/>
                </a:cubicBezTo>
                <a:lnTo>
                  <a:pt x="24970" y="18774"/>
                </a:lnTo>
                <a:cubicBezTo>
                  <a:pt x="24970" y="18754"/>
                  <a:pt x="24948" y="18738"/>
                  <a:pt x="24929" y="18738"/>
                </a:cubicBezTo>
                <a:lnTo>
                  <a:pt x="19567" y="18956"/>
                </a:lnTo>
                <a:cubicBezTo>
                  <a:pt x="19545" y="18958"/>
                  <a:pt x="19531" y="18973"/>
                  <a:pt x="19531" y="18995"/>
                </a:cubicBezTo>
                <a:lnTo>
                  <a:pt x="18876" y="34546"/>
                </a:lnTo>
                <a:cubicBezTo>
                  <a:pt x="18876" y="34570"/>
                  <a:pt x="18854" y="34590"/>
                  <a:pt x="18829" y="34590"/>
                </a:cubicBezTo>
                <a:lnTo>
                  <a:pt x="17798" y="34602"/>
                </a:lnTo>
                <a:cubicBezTo>
                  <a:pt x="17786" y="34602"/>
                  <a:pt x="17774" y="34594"/>
                  <a:pt x="17764" y="34590"/>
                </a:cubicBezTo>
                <a:cubicBezTo>
                  <a:pt x="17755" y="34580"/>
                  <a:pt x="17752" y="34568"/>
                  <a:pt x="17752" y="34556"/>
                </a:cubicBezTo>
                <a:lnTo>
                  <a:pt x="18065" y="5942"/>
                </a:lnTo>
                <a:cubicBezTo>
                  <a:pt x="18065" y="5928"/>
                  <a:pt x="18053" y="5908"/>
                  <a:pt x="18039" y="5906"/>
                </a:cubicBezTo>
                <a:lnTo>
                  <a:pt x="13388" y="4542"/>
                </a:lnTo>
                <a:cubicBezTo>
                  <a:pt x="13368" y="4535"/>
                  <a:pt x="13356" y="4513"/>
                  <a:pt x="13356" y="4494"/>
                </a:cubicBezTo>
                <a:lnTo>
                  <a:pt x="13771" y="1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6"/>
          <p:cNvSpPr/>
          <p:nvPr/>
        </p:nvSpPr>
        <p:spPr>
          <a:xfrm>
            <a:off x="394297" y="4408692"/>
            <a:ext cx="1019477" cy="804015"/>
          </a:xfrm>
          <a:custGeom>
            <a:avLst/>
            <a:gdLst/>
            <a:ahLst/>
            <a:cxnLst/>
            <a:rect l="l" t="t" r="r" b="b"/>
            <a:pathLst>
              <a:path w="44301" h="34942" extrusionOk="0">
                <a:moveTo>
                  <a:pt x="11796" y="7098"/>
                </a:moveTo>
                <a:cubicBezTo>
                  <a:pt x="11800" y="7098"/>
                  <a:pt x="11804" y="7099"/>
                  <a:pt x="11808" y="7100"/>
                </a:cubicBezTo>
                <a:lnTo>
                  <a:pt x="14254" y="7893"/>
                </a:lnTo>
                <a:cubicBezTo>
                  <a:pt x="14266" y="7895"/>
                  <a:pt x="14273" y="7905"/>
                  <a:pt x="14281" y="7917"/>
                </a:cubicBezTo>
                <a:cubicBezTo>
                  <a:pt x="14290" y="7929"/>
                  <a:pt x="14290" y="7941"/>
                  <a:pt x="14283" y="7954"/>
                </a:cubicBezTo>
                <a:cubicBezTo>
                  <a:pt x="14281" y="7956"/>
                  <a:pt x="14281" y="7958"/>
                  <a:pt x="14278" y="7961"/>
                </a:cubicBezTo>
                <a:lnTo>
                  <a:pt x="14074" y="10824"/>
                </a:lnTo>
                <a:cubicBezTo>
                  <a:pt x="14074" y="10836"/>
                  <a:pt x="14065" y="10848"/>
                  <a:pt x="14055" y="10858"/>
                </a:cubicBezTo>
                <a:cubicBezTo>
                  <a:pt x="14048" y="10865"/>
                  <a:pt x="14038" y="10867"/>
                  <a:pt x="14028" y="10867"/>
                </a:cubicBezTo>
                <a:lnTo>
                  <a:pt x="14019" y="10867"/>
                </a:lnTo>
                <a:lnTo>
                  <a:pt x="11653" y="10307"/>
                </a:lnTo>
                <a:cubicBezTo>
                  <a:pt x="11634" y="10300"/>
                  <a:pt x="11617" y="10283"/>
                  <a:pt x="11617" y="10261"/>
                </a:cubicBezTo>
                <a:lnTo>
                  <a:pt x="11750" y="7143"/>
                </a:lnTo>
                <a:cubicBezTo>
                  <a:pt x="11750" y="7129"/>
                  <a:pt x="11760" y="7117"/>
                  <a:pt x="11770" y="7107"/>
                </a:cubicBezTo>
                <a:cubicBezTo>
                  <a:pt x="11778" y="7100"/>
                  <a:pt x="11787" y="7098"/>
                  <a:pt x="11796" y="7098"/>
                </a:cubicBezTo>
                <a:close/>
                <a:moveTo>
                  <a:pt x="14400" y="7938"/>
                </a:moveTo>
                <a:cubicBezTo>
                  <a:pt x="14406" y="7938"/>
                  <a:pt x="14411" y="7939"/>
                  <a:pt x="14416" y="7941"/>
                </a:cubicBezTo>
                <a:lnTo>
                  <a:pt x="16141" y="8495"/>
                </a:lnTo>
                <a:cubicBezTo>
                  <a:pt x="16161" y="8502"/>
                  <a:pt x="16175" y="8519"/>
                  <a:pt x="16173" y="8541"/>
                </a:cubicBezTo>
                <a:lnTo>
                  <a:pt x="16049" y="11297"/>
                </a:lnTo>
                <a:cubicBezTo>
                  <a:pt x="16044" y="11314"/>
                  <a:pt x="16039" y="11326"/>
                  <a:pt x="16027" y="11331"/>
                </a:cubicBezTo>
                <a:cubicBezTo>
                  <a:pt x="16018" y="11338"/>
                  <a:pt x="16008" y="11340"/>
                  <a:pt x="16001" y="11340"/>
                </a:cubicBezTo>
                <a:lnTo>
                  <a:pt x="15991" y="11340"/>
                </a:lnTo>
                <a:lnTo>
                  <a:pt x="14188" y="10909"/>
                </a:lnTo>
                <a:cubicBezTo>
                  <a:pt x="14169" y="10904"/>
                  <a:pt x="14152" y="10884"/>
                  <a:pt x="14157" y="10860"/>
                </a:cubicBezTo>
                <a:lnTo>
                  <a:pt x="14356" y="7980"/>
                </a:lnTo>
                <a:cubicBezTo>
                  <a:pt x="14356" y="7966"/>
                  <a:pt x="14365" y="7954"/>
                  <a:pt x="14378" y="7946"/>
                </a:cubicBezTo>
                <a:cubicBezTo>
                  <a:pt x="14385" y="7941"/>
                  <a:pt x="14393" y="7938"/>
                  <a:pt x="14400" y="7938"/>
                </a:cubicBezTo>
                <a:close/>
                <a:moveTo>
                  <a:pt x="37695" y="14795"/>
                </a:moveTo>
                <a:lnTo>
                  <a:pt x="42763" y="14861"/>
                </a:lnTo>
                <a:cubicBezTo>
                  <a:pt x="42775" y="14861"/>
                  <a:pt x="42787" y="14868"/>
                  <a:pt x="42794" y="14878"/>
                </a:cubicBezTo>
                <a:cubicBezTo>
                  <a:pt x="42804" y="14885"/>
                  <a:pt x="42807" y="14897"/>
                  <a:pt x="42807" y="14909"/>
                </a:cubicBezTo>
                <a:lnTo>
                  <a:pt x="42741" y="16527"/>
                </a:lnTo>
                <a:cubicBezTo>
                  <a:pt x="42741" y="16552"/>
                  <a:pt x="42719" y="16569"/>
                  <a:pt x="42695" y="16569"/>
                </a:cubicBezTo>
                <a:lnTo>
                  <a:pt x="37554" y="16726"/>
                </a:lnTo>
                <a:cubicBezTo>
                  <a:pt x="37542" y="16726"/>
                  <a:pt x="37530" y="16721"/>
                  <a:pt x="37523" y="16712"/>
                </a:cubicBezTo>
                <a:cubicBezTo>
                  <a:pt x="37513" y="16704"/>
                  <a:pt x="37506" y="16692"/>
                  <a:pt x="37506" y="16678"/>
                </a:cubicBezTo>
                <a:cubicBezTo>
                  <a:pt x="37566" y="15853"/>
                  <a:pt x="37617" y="15246"/>
                  <a:pt x="37639" y="14955"/>
                </a:cubicBezTo>
                <a:lnTo>
                  <a:pt x="37649" y="14836"/>
                </a:lnTo>
                <a:cubicBezTo>
                  <a:pt x="37651" y="14812"/>
                  <a:pt x="37671" y="14795"/>
                  <a:pt x="37695" y="14795"/>
                </a:cubicBezTo>
                <a:close/>
                <a:moveTo>
                  <a:pt x="11657" y="10387"/>
                </a:moveTo>
                <a:cubicBezTo>
                  <a:pt x="11661" y="10387"/>
                  <a:pt x="11665" y="10388"/>
                  <a:pt x="11670" y="10389"/>
                </a:cubicBezTo>
                <a:lnTo>
                  <a:pt x="14031" y="10952"/>
                </a:lnTo>
                <a:cubicBezTo>
                  <a:pt x="14052" y="10959"/>
                  <a:pt x="14067" y="10976"/>
                  <a:pt x="14065" y="11001"/>
                </a:cubicBezTo>
                <a:lnTo>
                  <a:pt x="13582" y="18361"/>
                </a:lnTo>
                <a:cubicBezTo>
                  <a:pt x="13582" y="18374"/>
                  <a:pt x="13575" y="18388"/>
                  <a:pt x="13565" y="18395"/>
                </a:cubicBezTo>
                <a:cubicBezTo>
                  <a:pt x="13555" y="18400"/>
                  <a:pt x="13545" y="18403"/>
                  <a:pt x="13538" y="18403"/>
                </a:cubicBezTo>
                <a:lnTo>
                  <a:pt x="13526" y="18403"/>
                </a:lnTo>
                <a:lnTo>
                  <a:pt x="12252" y="18075"/>
                </a:lnTo>
                <a:cubicBezTo>
                  <a:pt x="11842" y="17971"/>
                  <a:pt x="11505" y="17886"/>
                  <a:pt x="11330" y="17840"/>
                </a:cubicBezTo>
                <a:cubicBezTo>
                  <a:pt x="11309" y="17833"/>
                  <a:pt x="11294" y="17816"/>
                  <a:pt x="11296" y="17794"/>
                </a:cubicBezTo>
                <a:lnTo>
                  <a:pt x="11612" y="10433"/>
                </a:lnTo>
                <a:cubicBezTo>
                  <a:pt x="11612" y="10418"/>
                  <a:pt x="11622" y="10406"/>
                  <a:pt x="11629" y="10397"/>
                </a:cubicBezTo>
                <a:cubicBezTo>
                  <a:pt x="11638" y="10391"/>
                  <a:pt x="11646" y="10387"/>
                  <a:pt x="11657" y="10387"/>
                </a:cubicBezTo>
                <a:close/>
                <a:moveTo>
                  <a:pt x="14181" y="10994"/>
                </a:moveTo>
                <a:cubicBezTo>
                  <a:pt x="14186" y="10994"/>
                  <a:pt x="14191" y="10995"/>
                  <a:pt x="14196" y="10998"/>
                </a:cubicBezTo>
                <a:lnTo>
                  <a:pt x="16001" y="11428"/>
                </a:lnTo>
                <a:cubicBezTo>
                  <a:pt x="16020" y="11435"/>
                  <a:pt x="16037" y="11452"/>
                  <a:pt x="16032" y="11474"/>
                </a:cubicBezTo>
                <a:lnTo>
                  <a:pt x="15693" y="18900"/>
                </a:lnTo>
                <a:cubicBezTo>
                  <a:pt x="15693" y="18912"/>
                  <a:pt x="15688" y="18924"/>
                  <a:pt x="15678" y="18934"/>
                </a:cubicBezTo>
                <a:cubicBezTo>
                  <a:pt x="15668" y="18941"/>
                  <a:pt x="15661" y="18944"/>
                  <a:pt x="15651" y="18944"/>
                </a:cubicBezTo>
                <a:lnTo>
                  <a:pt x="15639" y="18944"/>
                </a:lnTo>
                <a:cubicBezTo>
                  <a:pt x="15532" y="18919"/>
                  <a:pt x="14455" y="18643"/>
                  <a:pt x="13655" y="18437"/>
                </a:cubicBezTo>
                <a:cubicBezTo>
                  <a:pt x="13635" y="18429"/>
                  <a:pt x="13618" y="18412"/>
                  <a:pt x="13623" y="18388"/>
                </a:cubicBezTo>
                <a:lnTo>
                  <a:pt x="14140" y="11037"/>
                </a:lnTo>
                <a:cubicBezTo>
                  <a:pt x="14140" y="11025"/>
                  <a:pt x="14150" y="11013"/>
                  <a:pt x="14159" y="11003"/>
                </a:cubicBezTo>
                <a:cubicBezTo>
                  <a:pt x="14165" y="10997"/>
                  <a:pt x="14173" y="10994"/>
                  <a:pt x="14181" y="10994"/>
                </a:cubicBezTo>
                <a:close/>
                <a:moveTo>
                  <a:pt x="42685" y="16654"/>
                </a:moveTo>
                <a:cubicBezTo>
                  <a:pt x="42697" y="16654"/>
                  <a:pt x="42710" y="16656"/>
                  <a:pt x="42719" y="16666"/>
                </a:cubicBezTo>
                <a:cubicBezTo>
                  <a:pt x="42729" y="16675"/>
                  <a:pt x="42731" y="16687"/>
                  <a:pt x="42731" y="16700"/>
                </a:cubicBezTo>
                <a:lnTo>
                  <a:pt x="42588" y="20120"/>
                </a:lnTo>
                <a:cubicBezTo>
                  <a:pt x="42588" y="20145"/>
                  <a:pt x="42569" y="20162"/>
                  <a:pt x="42545" y="20162"/>
                </a:cubicBezTo>
                <a:lnTo>
                  <a:pt x="37285" y="20220"/>
                </a:lnTo>
                <a:cubicBezTo>
                  <a:pt x="37273" y="20220"/>
                  <a:pt x="37260" y="20213"/>
                  <a:pt x="37251" y="20205"/>
                </a:cubicBezTo>
                <a:cubicBezTo>
                  <a:pt x="37244" y="20196"/>
                  <a:pt x="37239" y="20183"/>
                  <a:pt x="37239" y="20171"/>
                </a:cubicBezTo>
                <a:cubicBezTo>
                  <a:pt x="37343" y="18774"/>
                  <a:pt x="37438" y="17590"/>
                  <a:pt x="37493" y="16848"/>
                </a:cubicBezTo>
                <a:cubicBezTo>
                  <a:pt x="37496" y="16826"/>
                  <a:pt x="37515" y="16809"/>
                  <a:pt x="37537" y="16806"/>
                </a:cubicBezTo>
                <a:lnTo>
                  <a:pt x="42685" y="16654"/>
                </a:lnTo>
                <a:close/>
                <a:moveTo>
                  <a:pt x="42537" y="20244"/>
                </a:moveTo>
                <a:cubicBezTo>
                  <a:pt x="42549" y="20244"/>
                  <a:pt x="42562" y="20251"/>
                  <a:pt x="42571" y="20259"/>
                </a:cubicBezTo>
                <a:cubicBezTo>
                  <a:pt x="42581" y="20268"/>
                  <a:pt x="42583" y="20281"/>
                  <a:pt x="42583" y="20293"/>
                </a:cubicBezTo>
                <a:lnTo>
                  <a:pt x="42464" y="23180"/>
                </a:lnTo>
                <a:cubicBezTo>
                  <a:pt x="42464" y="23204"/>
                  <a:pt x="42445" y="23223"/>
                  <a:pt x="42421" y="23223"/>
                </a:cubicBezTo>
                <a:lnTo>
                  <a:pt x="37054" y="23235"/>
                </a:lnTo>
                <a:cubicBezTo>
                  <a:pt x="37042" y="23235"/>
                  <a:pt x="37030" y="23228"/>
                  <a:pt x="37023" y="23218"/>
                </a:cubicBezTo>
                <a:cubicBezTo>
                  <a:pt x="37013" y="23211"/>
                  <a:pt x="37011" y="23199"/>
                  <a:pt x="37011" y="23187"/>
                </a:cubicBezTo>
                <a:lnTo>
                  <a:pt x="37079" y="22297"/>
                </a:lnTo>
                <a:cubicBezTo>
                  <a:pt x="37132" y="21627"/>
                  <a:pt x="37183" y="20972"/>
                  <a:pt x="37229" y="20344"/>
                </a:cubicBezTo>
                <a:cubicBezTo>
                  <a:pt x="37229" y="20319"/>
                  <a:pt x="37246" y="20302"/>
                  <a:pt x="37270" y="20302"/>
                </a:cubicBezTo>
                <a:lnTo>
                  <a:pt x="42537" y="20244"/>
                </a:lnTo>
                <a:close/>
                <a:moveTo>
                  <a:pt x="11331" y="17906"/>
                </a:moveTo>
                <a:cubicBezTo>
                  <a:pt x="11336" y="17906"/>
                  <a:pt x="11342" y="17907"/>
                  <a:pt x="11347" y="17910"/>
                </a:cubicBezTo>
                <a:cubicBezTo>
                  <a:pt x="11646" y="17985"/>
                  <a:pt x="12345" y="18167"/>
                  <a:pt x="13097" y="18364"/>
                </a:cubicBezTo>
                <a:lnTo>
                  <a:pt x="13541" y="18478"/>
                </a:lnTo>
                <a:cubicBezTo>
                  <a:pt x="13562" y="18485"/>
                  <a:pt x="13577" y="18502"/>
                  <a:pt x="13575" y="18529"/>
                </a:cubicBezTo>
                <a:cubicBezTo>
                  <a:pt x="13575" y="18529"/>
                  <a:pt x="13092" y="25363"/>
                  <a:pt x="13082" y="25363"/>
                </a:cubicBezTo>
                <a:lnTo>
                  <a:pt x="13072" y="25363"/>
                </a:lnTo>
                <a:lnTo>
                  <a:pt x="11030" y="24936"/>
                </a:lnTo>
                <a:cubicBezTo>
                  <a:pt x="11008" y="24929"/>
                  <a:pt x="10993" y="24912"/>
                  <a:pt x="10993" y="24890"/>
                </a:cubicBezTo>
                <a:lnTo>
                  <a:pt x="11289" y="17959"/>
                </a:lnTo>
                <a:cubicBezTo>
                  <a:pt x="11289" y="17937"/>
                  <a:pt x="11296" y="17925"/>
                  <a:pt x="11309" y="17915"/>
                </a:cubicBezTo>
                <a:cubicBezTo>
                  <a:pt x="11316" y="17909"/>
                  <a:pt x="11323" y="17906"/>
                  <a:pt x="11331" y="17906"/>
                </a:cubicBezTo>
                <a:close/>
                <a:moveTo>
                  <a:pt x="13650" y="18511"/>
                </a:moveTo>
                <a:cubicBezTo>
                  <a:pt x="13655" y="18511"/>
                  <a:pt x="13659" y="18511"/>
                  <a:pt x="13664" y="18512"/>
                </a:cubicBezTo>
                <a:cubicBezTo>
                  <a:pt x="14572" y="18750"/>
                  <a:pt x="15547" y="19000"/>
                  <a:pt x="15654" y="19029"/>
                </a:cubicBezTo>
                <a:cubicBezTo>
                  <a:pt x="15676" y="19031"/>
                  <a:pt x="15690" y="19050"/>
                  <a:pt x="15688" y="19070"/>
                </a:cubicBezTo>
                <a:lnTo>
                  <a:pt x="15375" y="25788"/>
                </a:lnTo>
                <a:cubicBezTo>
                  <a:pt x="15375" y="25800"/>
                  <a:pt x="15370" y="25812"/>
                  <a:pt x="15358" y="25822"/>
                </a:cubicBezTo>
                <a:cubicBezTo>
                  <a:pt x="15348" y="25827"/>
                  <a:pt x="15338" y="25829"/>
                  <a:pt x="15329" y="25829"/>
                </a:cubicBezTo>
                <a:lnTo>
                  <a:pt x="15321" y="25829"/>
                </a:lnTo>
                <a:lnTo>
                  <a:pt x="13165" y="25378"/>
                </a:lnTo>
                <a:cubicBezTo>
                  <a:pt x="13143" y="25373"/>
                  <a:pt x="13616" y="18524"/>
                  <a:pt x="13625" y="18519"/>
                </a:cubicBezTo>
                <a:cubicBezTo>
                  <a:pt x="13634" y="18513"/>
                  <a:pt x="13642" y="18511"/>
                  <a:pt x="13650" y="18511"/>
                </a:cubicBezTo>
                <a:close/>
                <a:moveTo>
                  <a:pt x="42409" y="23301"/>
                </a:moveTo>
                <a:cubicBezTo>
                  <a:pt x="42418" y="23301"/>
                  <a:pt x="42431" y="23308"/>
                  <a:pt x="42440" y="23316"/>
                </a:cubicBezTo>
                <a:cubicBezTo>
                  <a:pt x="42450" y="23325"/>
                  <a:pt x="42452" y="23337"/>
                  <a:pt x="42452" y="23350"/>
                </a:cubicBezTo>
                <a:lnTo>
                  <a:pt x="42292" y="27205"/>
                </a:lnTo>
                <a:cubicBezTo>
                  <a:pt x="42292" y="27219"/>
                  <a:pt x="42283" y="27231"/>
                  <a:pt x="42275" y="27241"/>
                </a:cubicBezTo>
                <a:cubicBezTo>
                  <a:pt x="42266" y="27246"/>
                  <a:pt x="42256" y="27248"/>
                  <a:pt x="42246" y="27248"/>
                </a:cubicBezTo>
                <a:cubicBezTo>
                  <a:pt x="42241" y="27248"/>
                  <a:pt x="42239" y="27248"/>
                  <a:pt x="42232" y="27246"/>
                </a:cubicBezTo>
                <a:cubicBezTo>
                  <a:pt x="42222" y="27243"/>
                  <a:pt x="42217" y="27241"/>
                  <a:pt x="42210" y="27236"/>
                </a:cubicBezTo>
                <a:cubicBezTo>
                  <a:pt x="42210" y="27236"/>
                  <a:pt x="42207" y="27236"/>
                  <a:pt x="42207" y="27234"/>
                </a:cubicBezTo>
                <a:lnTo>
                  <a:pt x="36746" y="27234"/>
                </a:lnTo>
                <a:cubicBezTo>
                  <a:pt x="36734" y="27234"/>
                  <a:pt x="36722" y="27229"/>
                  <a:pt x="36712" y="27219"/>
                </a:cubicBezTo>
                <a:cubicBezTo>
                  <a:pt x="36702" y="27209"/>
                  <a:pt x="36700" y="27197"/>
                  <a:pt x="36700" y="27185"/>
                </a:cubicBezTo>
                <a:cubicBezTo>
                  <a:pt x="36749" y="26542"/>
                  <a:pt x="36797" y="25873"/>
                  <a:pt x="36848" y="25225"/>
                </a:cubicBezTo>
                <a:cubicBezTo>
                  <a:pt x="36897" y="24601"/>
                  <a:pt x="36943" y="23978"/>
                  <a:pt x="36989" y="23359"/>
                </a:cubicBezTo>
                <a:cubicBezTo>
                  <a:pt x="36998" y="23330"/>
                  <a:pt x="37015" y="23313"/>
                  <a:pt x="37040" y="23313"/>
                </a:cubicBezTo>
                <a:lnTo>
                  <a:pt x="42409" y="23301"/>
                </a:lnTo>
                <a:close/>
                <a:moveTo>
                  <a:pt x="42243" y="27299"/>
                </a:moveTo>
                <a:cubicBezTo>
                  <a:pt x="42252" y="27299"/>
                  <a:pt x="42260" y="27301"/>
                  <a:pt x="42268" y="27306"/>
                </a:cubicBezTo>
                <a:cubicBezTo>
                  <a:pt x="42280" y="27316"/>
                  <a:pt x="42290" y="27331"/>
                  <a:pt x="42290" y="27345"/>
                </a:cubicBezTo>
                <a:lnTo>
                  <a:pt x="42149" y="30730"/>
                </a:lnTo>
                <a:cubicBezTo>
                  <a:pt x="42149" y="30749"/>
                  <a:pt x="42137" y="30764"/>
                  <a:pt x="42120" y="30771"/>
                </a:cubicBezTo>
                <a:cubicBezTo>
                  <a:pt x="42113" y="30773"/>
                  <a:pt x="42108" y="30773"/>
                  <a:pt x="42105" y="30773"/>
                </a:cubicBezTo>
                <a:cubicBezTo>
                  <a:pt x="42093" y="30773"/>
                  <a:pt x="42081" y="30766"/>
                  <a:pt x="42071" y="30761"/>
                </a:cubicBezTo>
                <a:cubicBezTo>
                  <a:pt x="42059" y="30749"/>
                  <a:pt x="42050" y="30742"/>
                  <a:pt x="42040" y="30742"/>
                </a:cubicBezTo>
                <a:lnTo>
                  <a:pt x="42037" y="30742"/>
                </a:lnTo>
                <a:lnTo>
                  <a:pt x="36499" y="30482"/>
                </a:lnTo>
                <a:cubicBezTo>
                  <a:pt x="36487" y="30482"/>
                  <a:pt x="36474" y="30475"/>
                  <a:pt x="36467" y="30468"/>
                </a:cubicBezTo>
                <a:cubicBezTo>
                  <a:pt x="36457" y="30458"/>
                  <a:pt x="36455" y="30446"/>
                  <a:pt x="36455" y="30434"/>
                </a:cubicBezTo>
                <a:cubicBezTo>
                  <a:pt x="36482" y="30062"/>
                  <a:pt x="36511" y="29672"/>
                  <a:pt x="36542" y="29269"/>
                </a:cubicBezTo>
                <a:cubicBezTo>
                  <a:pt x="36588" y="28655"/>
                  <a:pt x="36637" y="28012"/>
                  <a:pt x="36688" y="27350"/>
                </a:cubicBezTo>
                <a:cubicBezTo>
                  <a:pt x="36695" y="27328"/>
                  <a:pt x="36715" y="27311"/>
                  <a:pt x="36739" y="27311"/>
                </a:cubicBezTo>
                <a:lnTo>
                  <a:pt x="42215" y="27311"/>
                </a:lnTo>
                <a:cubicBezTo>
                  <a:pt x="42217" y="27306"/>
                  <a:pt x="42219" y="27306"/>
                  <a:pt x="42222" y="27304"/>
                </a:cubicBezTo>
                <a:cubicBezTo>
                  <a:pt x="42229" y="27301"/>
                  <a:pt x="42236" y="27299"/>
                  <a:pt x="42243" y="27299"/>
                </a:cubicBezTo>
                <a:close/>
                <a:moveTo>
                  <a:pt x="11031" y="25001"/>
                </a:moveTo>
                <a:cubicBezTo>
                  <a:pt x="11034" y="25001"/>
                  <a:pt x="11036" y="25001"/>
                  <a:pt x="11039" y="25002"/>
                </a:cubicBezTo>
                <a:lnTo>
                  <a:pt x="13019" y="25450"/>
                </a:lnTo>
                <a:cubicBezTo>
                  <a:pt x="13041" y="25458"/>
                  <a:pt x="13055" y="25475"/>
                  <a:pt x="13055" y="25499"/>
                </a:cubicBezTo>
                <a:lnTo>
                  <a:pt x="12648" y="31077"/>
                </a:lnTo>
                <a:cubicBezTo>
                  <a:pt x="12645" y="31101"/>
                  <a:pt x="12628" y="31120"/>
                  <a:pt x="12604" y="31120"/>
                </a:cubicBezTo>
                <a:lnTo>
                  <a:pt x="12599" y="31120"/>
                </a:lnTo>
                <a:lnTo>
                  <a:pt x="10775" y="30994"/>
                </a:lnTo>
                <a:cubicBezTo>
                  <a:pt x="10751" y="30992"/>
                  <a:pt x="10731" y="30975"/>
                  <a:pt x="10731" y="30946"/>
                </a:cubicBezTo>
                <a:lnTo>
                  <a:pt x="10986" y="25045"/>
                </a:lnTo>
                <a:cubicBezTo>
                  <a:pt x="10986" y="25033"/>
                  <a:pt x="10993" y="25019"/>
                  <a:pt x="11003" y="25011"/>
                </a:cubicBezTo>
                <a:cubicBezTo>
                  <a:pt x="11012" y="25004"/>
                  <a:pt x="11021" y="25001"/>
                  <a:pt x="11031" y="25001"/>
                </a:cubicBezTo>
                <a:close/>
                <a:moveTo>
                  <a:pt x="36494" y="30562"/>
                </a:moveTo>
                <a:lnTo>
                  <a:pt x="42040" y="30822"/>
                </a:lnTo>
                <a:cubicBezTo>
                  <a:pt x="42050" y="30822"/>
                  <a:pt x="42059" y="30819"/>
                  <a:pt x="42062" y="30812"/>
                </a:cubicBezTo>
                <a:cubicBezTo>
                  <a:pt x="42071" y="30801"/>
                  <a:pt x="42085" y="30796"/>
                  <a:pt x="42099" y="30796"/>
                </a:cubicBezTo>
                <a:cubicBezTo>
                  <a:pt x="42104" y="30796"/>
                  <a:pt x="42108" y="30796"/>
                  <a:pt x="42113" y="30798"/>
                </a:cubicBezTo>
                <a:cubicBezTo>
                  <a:pt x="42132" y="30805"/>
                  <a:pt x="42144" y="30822"/>
                  <a:pt x="42144" y="30844"/>
                </a:cubicBezTo>
                <a:lnTo>
                  <a:pt x="42004" y="34228"/>
                </a:lnTo>
                <a:cubicBezTo>
                  <a:pt x="42001" y="34255"/>
                  <a:pt x="41984" y="34274"/>
                  <a:pt x="41960" y="34274"/>
                </a:cubicBezTo>
                <a:lnTo>
                  <a:pt x="36217" y="34228"/>
                </a:lnTo>
                <a:cubicBezTo>
                  <a:pt x="36205" y="34228"/>
                  <a:pt x="36193" y="34221"/>
                  <a:pt x="36186" y="34214"/>
                </a:cubicBezTo>
                <a:cubicBezTo>
                  <a:pt x="36176" y="34204"/>
                  <a:pt x="36174" y="34192"/>
                  <a:pt x="36174" y="34180"/>
                </a:cubicBezTo>
                <a:lnTo>
                  <a:pt x="36193" y="33903"/>
                </a:lnTo>
                <a:cubicBezTo>
                  <a:pt x="36239" y="33330"/>
                  <a:pt x="36331" y="32134"/>
                  <a:pt x="36445" y="30604"/>
                </a:cubicBezTo>
                <a:cubicBezTo>
                  <a:pt x="36448" y="30579"/>
                  <a:pt x="36470" y="30562"/>
                  <a:pt x="36494" y="30562"/>
                </a:cubicBezTo>
                <a:close/>
                <a:moveTo>
                  <a:pt x="36858" y="13131"/>
                </a:moveTo>
                <a:lnTo>
                  <a:pt x="44010" y="13206"/>
                </a:lnTo>
                <a:cubicBezTo>
                  <a:pt x="44022" y="13206"/>
                  <a:pt x="44034" y="13211"/>
                  <a:pt x="44041" y="13221"/>
                </a:cubicBezTo>
                <a:cubicBezTo>
                  <a:pt x="44051" y="13230"/>
                  <a:pt x="44054" y="13242"/>
                  <a:pt x="44054" y="13255"/>
                </a:cubicBezTo>
                <a:lnTo>
                  <a:pt x="43685" y="34214"/>
                </a:lnTo>
                <a:cubicBezTo>
                  <a:pt x="43685" y="34238"/>
                  <a:pt x="43665" y="34257"/>
                  <a:pt x="43641" y="34257"/>
                </a:cubicBezTo>
                <a:lnTo>
                  <a:pt x="42130" y="34281"/>
                </a:lnTo>
                <a:cubicBezTo>
                  <a:pt x="42118" y="34281"/>
                  <a:pt x="42105" y="34277"/>
                  <a:pt x="42096" y="34267"/>
                </a:cubicBezTo>
                <a:cubicBezTo>
                  <a:pt x="42086" y="34257"/>
                  <a:pt x="42084" y="34245"/>
                  <a:pt x="42084" y="34233"/>
                </a:cubicBezTo>
                <a:lnTo>
                  <a:pt x="42894" y="14824"/>
                </a:lnTo>
                <a:cubicBezTo>
                  <a:pt x="42894" y="14819"/>
                  <a:pt x="42889" y="14807"/>
                  <a:pt x="42884" y="14798"/>
                </a:cubicBezTo>
                <a:cubicBezTo>
                  <a:pt x="42872" y="14785"/>
                  <a:pt x="42862" y="14783"/>
                  <a:pt x="42853" y="14783"/>
                </a:cubicBezTo>
                <a:lnTo>
                  <a:pt x="37620" y="14715"/>
                </a:lnTo>
                <a:cubicBezTo>
                  <a:pt x="37600" y="14715"/>
                  <a:pt x="37583" y="14732"/>
                  <a:pt x="37581" y="14751"/>
                </a:cubicBezTo>
                <a:cubicBezTo>
                  <a:pt x="37561" y="14926"/>
                  <a:pt x="36829" y="24565"/>
                  <a:pt x="36387" y="30325"/>
                </a:cubicBezTo>
                <a:lnTo>
                  <a:pt x="36373" y="30516"/>
                </a:lnTo>
                <a:lnTo>
                  <a:pt x="36373" y="30519"/>
                </a:lnTo>
                <a:cubicBezTo>
                  <a:pt x="36225" y="32493"/>
                  <a:pt x="36106" y="34051"/>
                  <a:pt x="36091" y="34264"/>
                </a:cubicBezTo>
                <a:lnTo>
                  <a:pt x="36091" y="34267"/>
                </a:lnTo>
                <a:cubicBezTo>
                  <a:pt x="36091" y="34267"/>
                  <a:pt x="36091" y="34274"/>
                  <a:pt x="36101" y="34281"/>
                </a:cubicBezTo>
                <a:cubicBezTo>
                  <a:pt x="36108" y="34298"/>
                  <a:pt x="36113" y="34315"/>
                  <a:pt x="36103" y="34330"/>
                </a:cubicBezTo>
                <a:cubicBezTo>
                  <a:pt x="36094" y="34347"/>
                  <a:pt x="36079" y="34354"/>
                  <a:pt x="36064" y="34354"/>
                </a:cubicBezTo>
                <a:lnTo>
                  <a:pt x="34720" y="34376"/>
                </a:lnTo>
                <a:cubicBezTo>
                  <a:pt x="34708" y="34376"/>
                  <a:pt x="34696" y="34371"/>
                  <a:pt x="34686" y="34364"/>
                </a:cubicBezTo>
                <a:cubicBezTo>
                  <a:pt x="34677" y="34354"/>
                  <a:pt x="34674" y="34342"/>
                  <a:pt x="34674" y="34330"/>
                </a:cubicBezTo>
                <a:cubicBezTo>
                  <a:pt x="34674" y="34323"/>
                  <a:pt x="34677" y="34315"/>
                  <a:pt x="34677" y="34311"/>
                </a:cubicBezTo>
                <a:lnTo>
                  <a:pt x="36812" y="13170"/>
                </a:lnTo>
                <a:cubicBezTo>
                  <a:pt x="36817" y="13145"/>
                  <a:pt x="36834" y="13131"/>
                  <a:pt x="36858" y="13131"/>
                </a:cubicBezTo>
                <a:close/>
                <a:moveTo>
                  <a:pt x="34529" y="14824"/>
                </a:moveTo>
                <a:cubicBezTo>
                  <a:pt x="34534" y="14824"/>
                  <a:pt x="34539" y="14825"/>
                  <a:pt x="34543" y="14827"/>
                </a:cubicBezTo>
                <a:cubicBezTo>
                  <a:pt x="34563" y="14834"/>
                  <a:pt x="34575" y="14851"/>
                  <a:pt x="34575" y="14873"/>
                </a:cubicBezTo>
                <a:lnTo>
                  <a:pt x="33270" y="34357"/>
                </a:lnTo>
                <a:cubicBezTo>
                  <a:pt x="33270" y="34383"/>
                  <a:pt x="33253" y="34400"/>
                  <a:pt x="33228" y="34400"/>
                </a:cubicBezTo>
                <a:lnTo>
                  <a:pt x="27423" y="34476"/>
                </a:lnTo>
                <a:cubicBezTo>
                  <a:pt x="27411" y="34476"/>
                  <a:pt x="27398" y="34471"/>
                  <a:pt x="27391" y="34463"/>
                </a:cubicBezTo>
                <a:cubicBezTo>
                  <a:pt x="27381" y="34456"/>
                  <a:pt x="27379" y="34442"/>
                  <a:pt x="27379" y="34432"/>
                </a:cubicBezTo>
                <a:lnTo>
                  <a:pt x="27610" y="20974"/>
                </a:lnTo>
                <a:cubicBezTo>
                  <a:pt x="27610" y="20950"/>
                  <a:pt x="27629" y="20928"/>
                  <a:pt x="27653" y="20928"/>
                </a:cubicBezTo>
                <a:lnTo>
                  <a:pt x="29987" y="20928"/>
                </a:lnTo>
                <a:cubicBezTo>
                  <a:pt x="29994" y="20928"/>
                  <a:pt x="30011" y="20926"/>
                  <a:pt x="30019" y="20914"/>
                </a:cubicBezTo>
                <a:lnTo>
                  <a:pt x="34492" y="14844"/>
                </a:lnTo>
                <a:cubicBezTo>
                  <a:pt x="34501" y="14831"/>
                  <a:pt x="34516" y="14824"/>
                  <a:pt x="34529" y="14824"/>
                </a:cubicBezTo>
                <a:close/>
                <a:moveTo>
                  <a:pt x="24856" y="18820"/>
                </a:moveTo>
                <a:cubicBezTo>
                  <a:pt x="24880" y="18820"/>
                  <a:pt x="24900" y="18837"/>
                  <a:pt x="24904" y="18861"/>
                </a:cubicBezTo>
                <a:lnTo>
                  <a:pt x="26008" y="34446"/>
                </a:lnTo>
                <a:cubicBezTo>
                  <a:pt x="26008" y="34459"/>
                  <a:pt x="26001" y="34471"/>
                  <a:pt x="25991" y="34480"/>
                </a:cubicBezTo>
                <a:cubicBezTo>
                  <a:pt x="25984" y="34488"/>
                  <a:pt x="25972" y="34495"/>
                  <a:pt x="25960" y="34495"/>
                </a:cubicBezTo>
                <a:lnTo>
                  <a:pt x="19002" y="34590"/>
                </a:lnTo>
                <a:cubicBezTo>
                  <a:pt x="18990" y="34590"/>
                  <a:pt x="18977" y="34582"/>
                  <a:pt x="18968" y="34573"/>
                </a:cubicBezTo>
                <a:cubicBezTo>
                  <a:pt x="18960" y="34565"/>
                  <a:pt x="18956" y="34553"/>
                  <a:pt x="18956" y="34541"/>
                </a:cubicBezTo>
                <a:lnTo>
                  <a:pt x="19608" y="19070"/>
                </a:lnTo>
                <a:cubicBezTo>
                  <a:pt x="19608" y="19046"/>
                  <a:pt x="19630" y="19029"/>
                  <a:pt x="19652" y="19029"/>
                </a:cubicBezTo>
                <a:lnTo>
                  <a:pt x="24856" y="18820"/>
                </a:lnTo>
                <a:close/>
                <a:moveTo>
                  <a:pt x="13160" y="25474"/>
                </a:moveTo>
                <a:cubicBezTo>
                  <a:pt x="13164" y="25474"/>
                  <a:pt x="13167" y="25474"/>
                  <a:pt x="13169" y="25475"/>
                </a:cubicBezTo>
                <a:lnTo>
                  <a:pt x="15329" y="25911"/>
                </a:lnTo>
                <a:cubicBezTo>
                  <a:pt x="15350" y="25916"/>
                  <a:pt x="15365" y="25936"/>
                  <a:pt x="15365" y="25958"/>
                </a:cubicBezTo>
                <a:lnTo>
                  <a:pt x="15120" y="31283"/>
                </a:lnTo>
                <a:cubicBezTo>
                  <a:pt x="15120" y="31302"/>
                  <a:pt x="15108" y="31319"/>
                  <a:pt x="15091" y="31326"/>
                </a:cubicBezTo>
                <a:cubicBezTo>
                  <a:pt x="15108" y="31331"/>
                  <a:pt x="15118" y="31351"/>
                  <a:pt x="15118" y="31368"/>
                </a:cubicBezTo>
                <a:lnTo>
                  <a:pt x="14970" y="34597"/>
                </a:lnTo>
                <a:cubicBezTo>
                  <a:pt x="14972" y="34626"/>
                  <a:pt x="14950" y="34643"/>
                  <a:pt x="14926" y="34643"/>
                </a:cubicBezTo>
                <a:lnTo>
                  <a:pt x="12522" y="34674"/>
                </a:lnTo>
                <a:cubicBezTo>
                  <a:pt x="12509" y="34674"/>
                  <a:pt x="12497" y="34667"/>
                  <a:pt x="12488" y="34657"/>
                </a:cubicBezTo>
                <a:cubicBezTo>
                  <a:pt x="12478" y="34650"/>
                  <a:pt x="12476" y="34638"/>
                  <a:pt x="12476" y="34626"/>
                </a:cubicBezTo>
                <a:lnTo>
                  <a:pt x="12713" y="31254"/>
                </a:lnTo>
                <a:cubicBezTo>
                  <a:pt x="12716" y="31229"/>
                  <a:pt x="12738" y="31210"/>
                  <a:pt x="12762" y="31210"/>
                </a:cubicBezTo>
                <a:lnTo>
                  <a:pt x="15006" y="31360"/>
                </a:lnTo>
                <a:cubicBezTo>
                  <a:pt x="15013" y="31360"/>
                  <a:pt x="15023" y="31358"/>
                  <a:pt x="15035" y="31341"/>
                </a:cubicBezTo>
                <a:cubicBezTo>
                  <a:pt x="15042" y="31331"/>
                  <a:pt x="15050" y="31324"/>
                  <a:pt x="15057" y="31322"/>
                </a:cubicBezTo>
                <a:cubicBezTo>
                  <a:pt x="15047" y="31319"/>
                  <a:pt x="15042" y="31314"/>
                  <a:pt x="15035" y="31305"/>
                </a:cubicBezTo>
                <a:cubicBezTo>
                  <a:pt x="15023" y="31283"/>
                  <a:pt x="15013" y="31283"/>
                  <a:pt x="15011" y="31283"/>
                </a:cubicBezTo>
                <a:lnTo>
                  <a:pt x="15008" y="31283"/>
                </a:lnTo>
                <a:lnTo>
                  <a:pt x="12767" y="31132"/>
                </a:lnTo>
                <a:cubicBezTo>
                  <a:pt x="12755" y="31132"/>
                  <a:pt x="12742" y="31125"/>
                  <a:pt x="12738" y="31115"/>
                </a:cubicBezTo>
                <a:cubicBezTo>
                  <a:pt x="12728" y="31108"/>
                  <a:pt x="12725" y="31094"/>
                  <a:pt x="12725" y="31084"/>
                </a:cubicBezTo>
                <a:lnTo>
                  <a:pt x="13116" y="25518"/>
                </a:lnTo>
                <a:cubicBezTo>
                  <a:pt x="13116" y="25506"/>
                  <a:pt x="13121" y="25494"/>
                  <a:pt x="13133" y="25484"/>
                </a:cubicBezTo>
                <a:cubicBezTo>
                  <a:pt x="13140" y="25477"/>
                  <a:pt x="13151" y="25474"/>
                  <a:pt x="13160" y="25474"/>
                </a:cubicBezTo>
                <a:close/>
                <a:moveTo>
                  <a:pt x="10775" y="31072"/>
                </a:moveTo>
                <a:lnTo>
                  <a:pt x="12594" y="31195"/>
                </a:lnTo>
                <a:cubicBezTo>
                  <a:pt x="12607" y="31195"/>
                  <a:pt x="12619" y="31200"/>
                  <a:pt x="12624" y="31210"/>
                </a:cubicBezTo>
                <a:cubicBezTo>
                  <a:pt x="12633" y="31220"/>
                  <a:pt x="12636" y="31232"/>
                  <a:pt x="12636" y="31244"/>
                </a:cubicBezTo>
                <a:lnTo>
                  <a:pt x="12400" y="34633"/>
                </a:lnTo>
                <a:cubicBezTo>
                  <a:pt x="12398" y="34657"/>
                  <a:pt x="12376" y="34679"/>
                  <a:pt x="12354" y="34679"/>
                </a:cubicBezTo>
                <a:lnTo>
                  <a:pt x="10620" y="34706"/>
                </a:lnTo>
                <a:cubicBezTo>
                  <a:pt x="10607" y="34706"/>
                  <a:pt x="10595" y="34701"/>
                  <a:pt x="10586" y="34691"/>
                </a:cubicBezTo>
                <a:cubicBezTo>
                  <a:pt x="10576" y="34682"/>
                  <a:pt x="10573" y="34670"/>
                  <a:pt x="10573" y="34657"/>
                </a:cubicBezTo>
                <a:lnTo>
                  <a:pt x="10726" y="31115"/>
                </a:lnTo>
                <a:cubicBezTo>
                  <a:pt x="10726" y="31103"/>
                  <a:pt x="10731" y="31091"/>
                  <a:pt x="10741" y="31084"/>
                </a:cubicBezTo>
                <a:cubicBezTo>
                  <a:pt x="10751" y="31074"/>
                  <a:pt x="10763" y="31072"/>
                  <a:pt x="10775" y="31072"/>
                </a:cubicBezTo>
                <a:close/>
                <a:moveTo>
                  <a:pt x="13621" y="171"/>
                </a:moveTo>
                <a:cubicBezTo>
                  <a:pt x="13630" y="171"/>
                  <a:pt x="13639" y="175"/>
                  <a:pt x="13645" y="180"/>
                </a:cubicBezTo>
                <a:cubicBezTo>
                  <a:pt x="13657" y="190"/>
                  <a:pt x="13664" y="205"/>
                  <a:pt x="13664" y="219"/>
                </a:cubicBezTo>
                <a:lnTo>
                  <a:pt x="13266" y="4559"/>
                </a:lnTo>
                <a:cubicBezTo>
                  <a:pt x="13266" y="4574"/>
                  <a:pt x="13274" y="4593"/>
                  <a:pt x="13293" y="4598"/>
                </a:cubicBezTo>
                <a:lnTo>
                  <a:pt x="17954" y="5967"/>
                </a:lnTo>
                <a:cubicBezTo>
                  <a:pt x="17971" y="5974"/>
                  <a:pt x="17985" y="5991"/>
                  <a:pt x="17985" y="6013"/>
                </a:cubicBezTo>
                <a:lnTo>
                  <a:pt x="17677" y="34565"/>
                </a:lnTo>
                <a:cubicBezTo>
                  <a:pt x="17675" y="34585"/>
                  <a:pt x="17655" y="34607"/>
                  <a:pt x="17631" y="34607"/>
                </a:cubicBezTo>
                <a:lnTo>
                  <a:pt x="15098" y="34641"/>
                </a:lnTo>
                <a:cubicBezTo>
                  <a:pt x="15086" y="34641"/>
                  <a:pt x="15074" y="34633"/>
                  <a:pt x="15064" y="34626"/>
                </a:cubicBezTo>
                <a:cubicBezTo>
                  <a:pt x="15057" y="34616"/>
                  <a:pt x="15054" y="34604"/>
                  <a:pt x="15054" y="34592"/>
                </a:cubicBezTo>
                <a:lnTo>
                  <a:pt x="16255" y="8480"/>
                </a:lnTo>
                <a:cubicBezTo>
                  <a:pt x="16255" y="8463"/>
                  <a:pt x="16246" y="8448"/>
                  <a:pt x="16231" y="8441"/>
                </a:cubicBezTo>
                <a:lnTo>
                  <a:pt x="11689" y="6908"/>
                </a:lnTo>
                <a:cubicBezTo>
                  <a:pt x="11687" y="6944"/>
                  <a:pt x="11685" y="7000"/>
                  <a:pt x="11682" y="7092"/>
                </a:cubicBezTo>
                <a:lnTo>
                  <a:pt x="10671" y="30958"/>
                </a:lnTo>
                <a:lnTo>
                  <a:pt x="10671" y="30963"/>
                </a:lnTo>
                <a:cubicBezTo>
                  <a:pt x="10666" y="31001"/>
                  <a:pt x="10663" y="31043"/>
                  <a:pt x="10663" y="31084"/>
                </a:cubicBezTo>
                <a:cubicBezTo>
                  <a:pt x="10666" y="31089"/>
                  <a:pt x="10668" y="31098"/>
                  <a:pt x="10666" y="31103"/>
                </a:cubicBezTo>
                <a:lnTo>
                  <a:pt x="10513" y="34662"/>
                </a:lnTo>
                <a:cubicBezTo>
                  <a:pt x="10513" y="34687"/>
                  <a:pt x="10493" y="34704"/>
                  <a:pt x="10469" y="34704"/>
                </a:cubicBezTo>
                <a:lnTo>
                  <a:pt x="7327" y="34755"/>
                </a:lnTo>
                <a:cubicBezTo>
                  <a:pt x="7315" y="34755"/>
                  <a:pt x="7301" y="34750"/>
                  <a:pt x="7293" y="34740"/>
                </a:cubicBezTo>
                <a:cubicBezTo>
                  <a:pt x="7284" y="34730"/>
                  <a:pt x="7281" y="34718"/>
                  <a:pt x="7281" y="34704"/>
                </a:cubicBezTo>
                <a:lnTo>
                  <a:pt x="10714" y="1328"/>
                </a:lnTo>
                <a:cubicBezTo>
                  <a:pt x="10717" y="1309"/>
                  <a:pt x="10726" y="1296"/>
                  <a:pt x="10741" y="1292"/>
                </a:cubicBezTo>
                <a:lnTo>
                  <a:pt x="13604" y="176"/>
                </a:lnTo>
                <a:cubicBezTo>
                  <a:pt x="13609" y="173"/>
                  <a:pt x="13616" y="171"/>
                  <a:pt x="13621" y="171"/>
                </a:cubicBezTo>
                <a:close/>
                <a:moveTo>
                  <a:pt x="12607" y="368"/>
                </a:moveTo>
                <a:cubicBezTo>
                  <a:pt x="12625" y="368"/>
                  <a:pt x="12640" y="381"/>
                  <a:pt x="12648" y="399"/>
                </a:cubicBezTo>
                <a:cubicBezTo>
                  <a:pt x="12655" y="423"/>
                  <a:pt x="12643" y="447"/>
                  <a:pt x="12621" y="455"/>
                </a:cubicBezTo>
                <a:lnTo>
                  <a:pt x="10634" y="1233"/>
                </a:lnTo>
                <a:lnTo>
                  <a:pt x="7187" y="34723"/>
                </a:lnTo>
                <a:cubicBezTo>
                  <a:pt x="7182" y="34747"/>
                  <a:pt x="7162" y="34764"/>
                  <a:pt x="7138" y="34764"/>
                </a:cubicBezTo>
                <a:lnTo>
                  <a:pt x="886" y="34869"/>
                </a:lnTo>
                <a:cubicBezTo>
                  <a:pt x="874" y="34869"/>
                  <a:pt x="857" y="34861"/>
                  <a:pt x="852" y="34852"/>
                </a:cubicBezTo>
                <a:cubicBezTo>
                  <a:pt x="842" y="34844"/>
                  <a:pt x="840" y="34827"/>
                  <a:pt x="842" y="34815"/>
                </a:cubicBezTo>
                <a:lnTo>
                  <a:pt x="6922" y="1728"/>
                </a:lnTo>
                <a:cubicBezTo>
                  <a:pt x="6927" y="1709"/>
                  <a:pt x="6942" y="1694"/>
                  <a:pt x="6956" y="1692"/>
                </a:cubicBezTo>
                <a:lnTo>
                  <a:pt x="12594" y="370"/>
                </a:lnTo>
                <a:cubicBezTo>
                  <a:pt x="12599" y="368"/>
                  <a:pt x="12603" y="368"/>
                  <a:pt x="12607" y="368"/>
                </a:cubicBezTo>
                <a:close/>
                <a:moveTo>
                  <a:pt x="13771" y="1"/>
                </a:moveTo>
                <a:lnTo>
                  <a:pt x="6842" y="1621"/>
                </a:lnTo>
                <a:lnTo>
                  <a:pt x="748" y="34786"/>
                </a:lnTo>
                <a:cubicBezTo>
                  <a:pt x="760" y="34796"/>
                  <a:pt x="770" y="34810"/>
                  <a:pt x="770" y="34827"/>
                </a:cubicBezTo>
                <a:cubicBezTo>
                  <a:pt x="767" y="34852"/>
                  <a:pt x="748" y="34871"/>
                  <a:pt x="724" y="34871"/>
                </a:cubicBezTo>
                <a:lnTo>
                  <a:pt x="64" y="34883"/>
                </a:lnTo>
                <a:cubicBezTo>
                  <a:pt x="52" y="34905"/>
                  <a:pt x="27" y="34922"/>
                  <a:pt x="1" y="34941"/>
                </a:cubicBezTo>
                <a:lnTo>
                  <a:pt x="44301" y="34337"/>
                </a:lnTo>
                <a:cubicBezTo>
                  <a:pt x="44299" y="34330"/>
                  <a:pt x="44282" y="34269"/>
                  <a:pt x="44279" y="34245"/>
                </a:cubicBezTo>
                <a:lnTo>
                  <a:pt x="43852" y="34252"/>
                </a:lnTo>
                <a:cubicBezTo>
                  <a:pt x="43840" y="34252"/>
                  <a:pt x="43828" y="34245"/>
                  <a:pt x="43818" y="34240"/>
                </a:cubicBezTo>
                <a:cubicBezTo>
                  <a:pt x="43809" y="34231"/>
                  <a:pt x="43806" y="34218"/>
                  <a:pt x="43806" y="34206"/>
                </a:cubicBezTo>
                <a:lnTo>
                  <a:pt x="44136" y="13170"/>
                </a:lnTo>
                <a:cubicBezTo>
                  <a:pt x="44136" y="13160"/>
                  <a:pt x="44134" y="13150"/>
                  <a:pt x="44124" y="13138"/>
                </a:cubicBezTo>
                <a:cubicBezTo>
                  <a:pt x="44112" y="13126"/>
                  <a:pt x="44102" y="13126"/>
                  <a:pt x="44097" y="13126"/>
                </a:cubicBezTo>
                <a:lnTo>
                  <a:pt x="43270" y="13121"/>
                </a:lnTo>
                <a:cubicBezTo>
                  <a:pt x="43253" y="13121"/>
                  <a:pt x="43238" y="13111"/>
                  <a:pt x="43229" y="13099"/>
                </a:cubicBezTo>
                <a:cubicBezTo>
                  <a:pt x="43221" y="13087"/>
                  <a:pt x="43221" y="13070"/>
                  <a:pt x="43226" y="13058"/>
                </a:cubicBezTo>
                <a:cubicBezTo>
                  <a:pt x="43226" y="13058"/>
                  <a:pt x="43226" y="13053"/>
                  <a:pt x="43229" y="13053"/>
                </a:cubicBezTo>
                <a:lnTo>
                  <a:pt x="43185" y="8677"/>
                </a:lnTo>
                <a:cubicBezTo>
                  <a:pt x="43185" y="8657"/>
                  <a:pt x="43173" y="8645"/>
                  <a:pt x="43153" y="8640"/>
                </a:cubicBezTo>
                <a:lnTo>
                  <a:pt x="43090" y="8626"/>
                </a:lnTo>
                <a:lnTo>
                  <a:pt x="41919" y="8359"/>
                </a:lnTo>
                <a:cubicBezTo>
                  <a:pt x="41899" y="8354"/>
                  <a:pt x="41887" y="8337"/>
                  <a:pt x="41882" y="8317"/>
                </a:cubicBezTo>
                <a:lnTo>
                  <a:pt x="41681" y="3667"/>
                </a:lnTo>
                <a:lnTo>
                  <a:pt x="39376" y="2936"/>
                </a:lnTo>
                <a:lnTo>
                  <a:pt x="39012" y="8584"/>
                </a:lnTo>
                <a:cubicBezTo>
                  <a:pt x="39012" y="8596"/>
                  <a:pt x="39005" y="8609"/>
                  <a:pt x="38995" y="8616"/>
                </a:cubicBezTo>
                <a:cubicBezTo>
                  <a:pt x="38990" y="8623"/>
                  <a:pt x="38980" y="8626"/>
                  <a:pt x="38970" y="8626"/>
                </a:cubicBezTo>
                <a:cubicBezTo>
                  <a:pt x="38967" y="8626"/>
                  <a:pt x="38964" y="8626"/>
                  <a:pt x="38961" y="8626"/>
                </a:cubicBezTo>
                <a:lnTo>
                  <a:pt x="37695" y="8480"/>
                </a:lnTo>
                <a:cubicBezTo>
                  <a:pt x="37685" y="8480"/>
                  <a:pt x="37673" y="8480"/>
                  <a:pt x="37668" y="8487"/>
                </a:cubicBezTo>
                <a:cubicBezTo>
                  <a:pt x="37656" y="8499"/>
                  <a:pt x="37654" y="8507"/>
                  <a:pt x="37654" y="8516"/>
                </a:cubicBezTo>
                <a:lnTo>
                  <a:pt x="37654" y="12949"/>
                </a:lnTo>
                <a:cubicBezTo>
                  <a:pt x="37654" y="12963"/>
                  <a:pt x="37668" y="12971"/>
                  <a:pt x="37673" y="12976"/>
                </a:cubicBezTo>
                <a:cubicBezTo>
                  <a:pt x="37680" y="12978"/>
                  <a:pt x="37685" y="12980"/>
                  <a:pt x="37690" y="12988"/>
                </a:cubicBezTo>
                <a:cubicBezTo>
                  <a:pt x="37692" y="12983"/>
                  <a:pt x="37697" y="12980"/>
                  <a:pt x="37704" y="12978"/>
                </a:cubicBezTo>
                <a:cubicBezTo>
                  <a:pt x="37717" y="12971"/>
                  <a:pt x="37731" y="12963"/>
                  <a:pt x="37731" y="12949"/>
                </a:cubicBezTo>
                <a:lnTo>
                  <a:pt x="37731" y="8613"/>
                </a:lnTo>
                <a:cubicBezTo>
                  <a:pt x="37731" y="8601"/>
                  <a:pt x="37738" y="8589"/>
                  <a:pt x="37746" y="8579"/>
                </a:cubicBezTo>
                <a:cubicBezTo>
                  <a:pt x="37755" y="8572"/>
                  <a:pt x="37770" y="8567"/>
                  <a:pt x="37782" y="8567"/>
                </a:cubicBezTo>
                <a:lnTo>
                  <a:pt x="39039" y="8713"/>
                </a:lnTo>
                <a:cubicBezTo>
                  <a:pt x="39042" y="8714"/>
                  <a:pt x="39046" y="8715"/>
                  <a:pt x="39049" y="8715"/>
                </a:cubicBezTo>
                <a:cubicBezTo>
                  <a:pt x="39056" y="8715"/>
                  <a:pt x="39062" y="8712"/>
                  <a:pt x="39066" y="8708"/>
                </a:cubicBezTo>
                <a:lnTo>
                  <a:pt x="39073" y="8701"/>
                </a:lnTo>
                <a:cubicBezTo>
                  <a:pt x="39078" y="8696"/>
                  <a:pt x="39080" y="8689"/>
                  <a:pt x="39080" y="8681"/>
                </a:cubicBezTo>
                <a:lnTo>
                  <a:pt x="39439" y="3167"/>
                </a:lnTo>
                <a:cubicBezTo>
                  <a:pt x="39439" y="3152"/>
                  <a:pt x="39446" y="3140"/>
                  <a:pt x="39461" y="3131"/>
                </a:cubicBezTo>
                <a:cubicBezTo>
                  <a:pt x="39468" y="3125"/>
                  <a:pt x="39476" y="3122"/>
                  <a:pt x="39484" y="3122"/>
                </a:cubicBezTo>
                <a:cubicBezTo>
                  <a:pt x="39489" y="3122"/>
                  <a:pt x="39495" y="3124"/>
                  <a:pt x="39500" y="3126"/>
                </a:cubicBezTo>
                <a:lnTo>
                  <a:pt x="41538" y="3822"/>
                </a:lnTo>
                <a:cubicBezTo>
                  <a:pt x="41555" y="3829"/>
                  <a:pt x="41567" y="3844"/>
                  <a:pt x="41567" y="3861"/>
                </a:cubicBezTo>
                <a:lnTo>
                  <a:pt x="41802" y="8381"/>
                </a:lnTo>
                <a:cubicBezTo>
                  <a:pt x="41802" y="8402"/>
                  <a:pt x="41817" y="8415"/>
                  <a:pt x="41831" y="8417"/>
                </a:cubicBezTo>
                <a:lnTo>
                  <a:pt x="43064" y="8696"/>
                </a:lnTo>
                <a:cubicBezTo>
                  <a:pt x="43083" y="8701"/>
                  <a:pt x="43100" y="8720"/>
                  <a:pt x="43100" y="8737"/>
                </a:cubicBezTo>
                <a:lnTo>
                  <a:pt x="43144" y="13051"/>
                </a:lnTo>
                <a:cubicBezTo>
                  <a:pt x="43149" y="13058"/>
                  <a:pt x="43149" y="13063"/>
                  <a:pt x="43149" y="13070"/>
                </a:cubicBezTo>
                <a:cubicBezTo>
                  <a:pt x="43149" y="13080"/>
                  <a:pt x="43141" y="13092"/>
                  <a:pt x="43136" y="13102"/>
                </a:cubicBezTo>
                <a:cubicBezTo>
                  <a:pt x="43127" y="13111"/>
                  <a:pt x="43115" y="13114"/>
                  <a:pt x="43103" y="13114"/>
                </a:cubicBezTo>
                <a:lnTo>
                  <a:pt x="37726" y="13063"/>
                </a:lnTo>
                <a:cubicBezTo>
                  <a:pt x="37709" y="13063"/>
                  <a:pt x="37697" y="13058"/>
                  <a:pt x="37687" y="13046"/>
                </a:cubicBezTo>
                <a:cubicBezTo>
                  <a:pt x="37681" y="13052"/>
                  <a:pt x="37673" y="13059"/>
                  <a:pt x="37662" y="13059"/>
                </a:cubicBezTo>
                <a:cubicBezTo>
                  <a:pt x="37660" y="13059"/>
                  <a:pt x="37658" y="13058"/>
                  <a:pt x="37656" y="13058"/>
                </a:cubicBezTo>
                <a:lnTo>
                  <a:pt x="36778" y="13051"/>
                </a:lnTo>
                <a:cubicBezTo>
                  <a:pt x="36756" y="13051"/>
                  <a:pt x="36741" y="13063"/>
                  <a:pt x="36739" y="13085"/>
                </a:cubicBezTo>
                <a:lnTo>
                  <a:pt x="34592" y="34303"/>
                </a:lnTo>
                <a:cubicBezTo>
                  <a:pt x="34592" y="34303"/>
                  <a:pt x="34592" y="34306"/>
                  <a:pt x="34597" y="34306"/>
                </a:cubicBezTo>
                <a:cubicBezTo>
                  <a:pt x="34597" y="34311"/>
                  <a:pt x="34599" y="34311"/>
                  <a:pt x="34599" y="34313"/>
                </a:cubicBezTo>
                <a:cubicBezTo>
                  <a:pt x="34604" y="34328"/>
                  <a:pt x="34604" y="34342"/>
                  <a:pt x="34597" y="34354"/>
                </a:cubicBezTo>
                <a:cubicBezTo>
                  <a:pt x="34587" y="34366"/>
                  <a:pt x="34575" y="34376"/>
                  <a:pt x="34555" y="34376"/>
                </a:cubicBezTo>
                <a:lnTo>
                  <a:pt x="33391" y="34395"/>
                </a:lnTo>
                <a:cubicBezTo>
                  <a:pt x="33379" y="34395"/>
                  <a:pt x="33367" y="34388"/>
                  <a:pt x="33359" y="34378"/>
                </a:cubicBezTo>
                <a:cubicBezTo>
                  <a:pt x="33350" y="34371"/>
                  <a:pt x="33347" y="34359"/>
                  <a:pt x="33347" y="34347"/>
                </a:cubicBezTo>
                <a:lnTo>
                  <a:pt x="34672" y="14586"/>
                </a:lnTo>
                <a:cubicBezTo>
                  <a:pt x="34674" y="14567"/>
                  <a:pt x="34660" y="14553"/>
                  <a:pt x="34648" y="14545"/>
                </a:cubicBezTo>
                <a:cubicBezTo>
                  <a:pt x="34643" y="14544"/>
                  <a:pt x="34638" y="14543"/>
                  <a:pt x="34633" y="14543"/>
                </a:cubicBezTo>
                <a:cubicBezTo>
                  <a:pt x="34620" y="14543"/>
                  <a:pt x="34609" y="14548"/>
                  <a:pt x="34602" y="14557"/>
                </a:cubicBezTo>
                <a:lnTo>
                  <a:pt x="29980" y="20829"/>
                </a:lnTo>
                <a:cubicBezTo>
                  <a:pt x="29970" y="20841"/>
                  <a:pt x="29958" y="20848"/>
                  <a:pt x="29943" y="20848"/>
                </a:cubicBezTo>
                <a:lnTo>
                  <a:pt x="27566" y="20848"/>
                </a:lnTo>
                <a:cubicBezTo>
                  <a:pt x="27544" y="20848"/>
                  <a:pt x="27527" y="20865"/>
                  <a:pt x="27527" y="20887"/>
                </a:cubicBezTo>
                <a:lnTo>
                  <a:pt x="27297" y="34432"/>
                </a:lnTo>
                <a:cubicBezTo>
                  <a:pt x="27297" y="34456"/>
                  <a:pt x="27275" y="34476"/>
                  <a:pt x="27250" y="34476"/>
                </a:cubicBezTo>
                <a:lnTo>
                  <a:pt x="26125" y="34495"/>
                </a:lnTo>
                <a:cubicBezTo>
                  <a:pt x="26100" y="34495"/>
                  <a:pt x="26083" y="34476"/>
                  <a:pt x="26081" y="34451"/>
                </a:cubicBezTo>
                <a:lnTo>
                  <a:pt x="24970" y="18774"/>
                </a:lnTo>
                <a:cubicBezTo>
                  <a:pt x="24970" y="18754"/>
                  <a:pt x="24948" y="18738"/>
                  <a:pt x="24929" y="18738"/>
                </a:cubicBezTo>
                <a:lnTo>
                  <a:pt x="19567" y="18956"/>
                </a:lnTo>
                <a:cubicBezTo>
                  <a:pt x="19545" y="18958"/>
                  <a:pt x="19531" y="18973"/>
                  <a:pt x="19531" y="18995"/>
                </a:cubicBezTo>
                <a:lnTo>
                  <a:pt x="18876" y="34546"/>
                </a:lnTo>
                <a:cubicBezTo>
                  <a:pt x="18876" y="34570"/>
                  <a:pt x="18854" y="34590"/>
                  <a:pt x="18829" y="34590"/>
                </a:cubicBezTo>
                <a:lnTo>
                  <a:pt x="17798" y="34602"/>
                </a:lnTo>
                <a:cubicBezTo>
                  <a:pt x="17786" y="34602"/>
                  <a:pt x="17774" y="34594"/>
                  <a:pt x="17764" y="34590"/>
                </a:cubicBezTo>
                <a:cubicBezTo>
                  <a:pt x="17755" y="34580"/>
                  <a:pt x="17752" y="34568"/>
                  <a:pt x="17752" y="34556"/>
                </a:cubicBezTo>
                <a:lnTo>
                  <a:pt x="18065" y="5942"/>
                </a:lnTo>
                <a:cubicBezTo>
                  <a:pt x="18065" y="5928"/>
                  <a:pt x="18053" y="5908"/>
                  <a:pt x="18039" y="5906"/>
                </a:cubicBezTo>
                <a:lnTo>
                  <a:pt x="13388" y="4542"/>
                </a:lnTo>
                <a:cubicBezTo>
                  <a:pt x="13368" y="4535"/>
                  <a:pt x="13356" y="4513"/>
                  <a:pt x="13356" y="4494"/>
                </a:cubicBezTo>
                <a:lnTo>
                  <a:pt x="13771" y="1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7"/>
          <p:cNvSpPr/>
          <p:nvPr/>
        </p:nvSpPr>
        <p:spPr>
          <a:xfrm>
            <a:off x="477274" y="4072675"/>
            <a:ext cx="1519746" cy="1198598"/>
          </a:xfrm>
          <a:custGeom>
            <a:avLst/>
            <a:gdLst/>
            <a:ahLst/>
            <a:cxnLst/>
            <a:rect l="l" t="t" r="r" b="b"/>
            <a:pathLst>
              <a:path w="44301" h="34942" extrusionOk="0">
                <a:moveTo>
                  <a:pt x="11796" y="7098"/>
                </a:moveTo>
                <a:cubicBezTo>
                  <a:pt x="11800" y="7098"/>
                  <a:pt x="11804" y="7099"/>
                  <a:pt x="11808" y="7100"/>
                </a:cubicBezTo>
                <a:lnTo>
                  <a:pt x="14254" y="7893"/>
                </a:lnTo>
                <a:cubicBezTo>
                  <a:pt x="14266" y="7895"/>
                  <a:pt x="14273" y="7905"/>
                  <a:pt x="14281" y="7917"/>
                </a:cubicBezTo>
                <a:cubicBezTo>
                  <a:pt x="14290" y="7929"/>
                  <a:pt x="14290" y="7941"/>
                  <a:pt x="14283" y="7954"/>
                </a:cubicBezTo>
                <a:cubicBezTo>
                  <a:pt x="14281" y="7956"/>
                  <a:pt x="14281" y="7958"/>
                  <a:pt x="14278" y="7961"/>
                </a:cubicBezTo>
                <a:lnTo>
                  <a:pt x="14074" y="10824"/>
                </a:lnTo>
                <a:cubicBezTo>
                  <a:pt x="14074" y="10836"/>
                  <a:pt x="14065" y="10848"/>
                  <a:pt x="14055" y="10858"/>
                </a:cubicBezTo>
                <a:cubicBezTo>
                  <a:pt x="14048" y="10865"/>
                  <a:pt x="14038" y="10867"/>
                  <a:pt x="14028" y="10867"/>
                </a:cubicBezTo>
                <a:lnTo>
                  <a:pt x="14019" y="10867"/>
                </a:lnTo>
                <a:lnTo>
                  <a:pt x="11653" y="10307"/>
                </a:lnTo>
                <a:cubicBezTo>
                  <a:pt x="11634" y="10300"/>
                  <a:pt x="11617" y="10283"/>
                  <a:pt x="11617" y="10261"/>
                </a:cubicBezTo>
                <a:lnTo>
                  <a:pt x="11750" y="7143"/>
                </a:lnTo>
                <a:cubicBezTo>
                  <a:pt x="11750" y="7129"/>
                  <a:pt x="11760" y="7117"/>
                  <a:pt x="11770" y="7107"/>
                </a:cubicBezTo>
                <a:cubicBezTo>
                  <a:pt x="11778" y="7100"/>
                  <a:pt x="11787" y="7098"/>
                  <a:pt x="11796" y="7098"/>
                </a:cubicBezTo>
                <a:close/>
                <a:moveTo>
                  <a:pt x="14400" y="7938"/>
                </a:moveTo>
                <a:cubicBezTo>
                  <a:pt x="14406" y="7938"/>
                  <a:pt x="14411" y="7939"/>
                  <a:pt x="14416" y="7941"/>
                </a:cubicBezTo>
                <a:lnTo>
                  <a:pt x="16141" y="8495"/>
                </a:lnTo>
                <a:cubicBezTo>
                  <a:pt x="16161" y="8502"/>
                  <a:pt x="16175" y="8519"/>
                  <a:pt x="16173" y="8541"/>
                </a:cubicBezTo>
                <a:lnTo>
                  <a:pt x="16049" y="11297"/>
                </a:lnTo>
                <a:cubicBezTo>
                  <a:pt x="16044" y="11314"/>
                  <a:pt x="16039" y="11326"/>
                  <a:pt x="16027" y="11331"/>
                </a:cubicBezTo>
                <a:cubicBezTo>
                  <a:pt x="16018" y="11338"/>
                  <a:pt x="16008" y="11340"/>
                  <a:pt x="16001" y="11340"/>
                </a:cubicBezTo>
                <a:lnTo>
                  <a:pt x="15991" y="11340"/>
                </a:lnTo>
                <a:lnTo>
                  <a:pt x="14188" y="10909"/>
                </a:lnTo>
                <a:cubicBezTo>
                  <a:pt x="14169" y="10904"/>
                  <a:pt x="14152" y="10884"/>
                  <a:pt x="14157" y="10860"/>
                </a:cubicBezTo>
                <a:lnTo>
                  <a:pt x="14356" y="7980"/>
                </a:lnTo>
                <a:cubicBezTo>
                  <a:pt x="14356" y="7966"/>
                  <a:pt x="14365" y="7954"/>
                  <a:pt x="14378" y="7946"/>
                </a:cubicBezTo>
                <a:cubicBezTo>
                  <a:pt x="14385" y="7941"/>
                  <a:pt x="14393" y="7938"/>
                  <a:pt x="14400" y="7938"/>
                </a:cubicBezTo>
                <a:close/>
                <a:moveTo>
                  <a:pt x="37695" y="14795"/>
                </a:moveTo>
                <a:lnTo>
                  <a:pt x="42763" y="14861"/>
                </a:lnTo>
                <a:cubicBezTo>
                  <a:pt x="42775" y="14861"/>
                  <a:pt x="42787" y="14868"/>
                  <a:pt x="42794" y="14878"/>
                </a:cubicBezTo>
                <a:cubicBezTo>
                  <a:pt x="42804" y="14885"/>
                  <a:pt x="42807" y="14897"/>
                  <a:pt x="42807" y="14909"/>
                </a:cubicBezTo>
                <a:lnTo>
                  <a:pt x="42741" y="16527"/>
                </a:lnTo>
                <a:cubicBezTo>
                  <a:pt x="42741" y="16552"/>
                  <a:pt x="42719" y="16569"/>
                  <a:pt x="42695" y="16569"/>
                </a:cubicBezTo>
                <a:lnTo>
                  <a:pt x="37554" y="16726"/>
                </a:lnTo>
                <a:cubicBezTo>
                  <a:pt x="37542" y="16726"/>
                  <a:pt x="37530" y="16721"/>
                  <a:pt x="37523" y="16712"/>
                </a:cubicBezTo>
                <a:cubicBezTo>
                  <a:pt x="37513" y="16704"/>
                  <a:pt x="37506" y="16692"/>
                  <a:pt x="37506" y="16678"/>
                </a:cubicBezTo>
                <a:cubicBezTo>
                  <a:pt x="37566" y="15853"/>
                  <a:pt x="37617" y="15246"/>
                  <a:pt x="37639" y="14955"/>
                </a:cubicBezTo>
                <a:lnTo>
                  <a:pt x="37649" y="14836"/>
                </a:lnTo>
                <a:cubicBezTo>
                  <a:pt x="37651" y="14812"/>
                  <a:pt x="37671" y="14795"/>
                  <a:pt x="37695" y="14795"/>
                </a:cubicBezTo>
                <a:close/>
                <a:moveTo>
                  <a:pt x="11657" y="10387"/>
                </a:moveTo>
                <a:cubicBezTo>
                  <a:pt x="11661" y="10387"/>
                  <a:pt x="11665" y="10388"/>
                  <a:pt x="11670" y="10389"/>
                </a:cubicBezTo>
                <a:lnTo>
                  <a:pt x="14031" y="10952"/>
                </a:lnTo>
                <a:cubicBezTo>
                  <a:pt x="14052" y="10959"/>
                  <a:pt x="14067" y="10976"/>
                  <a:pt x="14065" y="11001"/>
                </a:cubicBezTo>
                <a:lnTo>
                  <a:pt x="13582" y="18361"/>
                </a:lnTo>
                <a:cubicBezTo>
                  <a:pt x="13582" y="18374"/>
                  <a:pt x="13575" y="18388"/>
                  <a:pt x="13565" y="18395"/>
                </a:cubicBezTo>
                <a:cubicBezTo>
                  <a:pt x="13555" y="18400"/>
                  <a:pt x="13545" y="18403"/>
                  <a:pt x="13538" y="18403"/>
                </a:cubicBezTo>
                <a:lnTo>
                  <a:pt x="13526" y="18403"/>
                </a:lnTo>
                <a:lnTo>
                  <a:pt x="12252" y="18075"/>
                </a:lnTo>
                <a:cubicBezTo>
                  <a:pt x="11842" y="17971"/>
                  <a:pt x="11505" y="17886"/>
                  <a:pt x="11330" y="17840"/>
                </a:cubicBezTo>
                <a:cubicBezTo>
                  <a:pt x="11309" y="17833"/>
                  <a:pt x="11294" y="17816"/>
                  <a:pt x="11296" y="17794"/>
                </a:cubicBezTo>
                <a:lnTo>
                  <a:pt x="11612" y="10433"/>
                </a:lnTo>
                <a:cubicBezTo>
                  <a:pt x="11612" y="10418"/>
                  <a:pt x="11622" y="10406"/>
                  <a:pt x="11629" y="10397"/>
                </a:cubicBezTo>
                <a:cubicBezTo>
                  <a:pt x="11638" y="10391"/>
                  <a:pt x="11646" y="10387"/>
                  <a:pt x="11657" y="10387"/>
                </a:cubicBezTo>
                <a:close/>
                <a:moveTo>
                  <a:pt x="14181" y="10994"/>
                </a:moveTo>
                <a:cubicBezTo>
                  <a:pt x="14186" y="10994"/>
                  <a:pt x="14191" y="10995"/>
                  <a:pt x="14196" y="10998"/>
                </a:cubicBezTo>
                <a:lnTo>
                  <a:pt x="16001" y="11428"/>
                </a:lnTo>
                <a:cubicBezTo>
                  <a:pt x="16020" y="11435"/>
                  <a:pt x="16037" y="11452"/>
                  <a:pt x="16032" y="11474"/>
                </a:cubicBezTo>
                <a:lnTo>
                  <a:pt x="15693" y="18900"/>
                </a:lnTo>
                <a:cubicBezTo>
                  <a:pt x="15693" y="18912"/>
                  <a:pt x="15688" y="18924"/>
                  <a:pt x="15678" y="18934"/>
                </a:cubicBezTo>
                <a:cubicBezTo>
                  <a:pt x="15668" y="18941"/>
                  <a:pt x="15661" y="18944"/>
                  <a:pt x="15651" y="18944"/>
                </a:cubicBezTo>
                <a:lnTo>
                  <a:pt x="15639" y="18944"/>
                </a:lnTo>
                <a:cubicBezTo>
                  <a:pt x="15532" y="18919"/>
                  <a:pt x="14455" y="18643"/>
                  <a:pt x="13655" y="18437"/>
                </a:cubicBezTo>
                <a:cubicBezTo>
                  <a:pt x="13635" y="18429"/>
                  <a:pt x="13618" y="18412"/>
                  <a:pt x="13623" y="18388"/>
                </a:cubicBezTo>
                <a:lnTo>
                  <a:pt x="14140" y="11037"/>
                </a:lnTo>
                <a:cubicBezTo>
                  <a:pt x="14140" y="11025"/>
                  <a:pt x="14150" y="11013"/>
                  <a:pt x="14159" y="11003"/>
                </a:cubicBezTo>
                <a:cubicBezTo>
                  <a:pt x="14165" y="10997"/>
                  <a:pt x="14173" y="10994"/>
                  <a:pt x="14181" y="10994"/>
                </a:cubicBezTo>
                <a:close/>
                <a:moveTo>
                  <a:pt x="42685" y="16654"/>
                </a:moveTo>
                <a:cubicBezTo>
                  <a:pt x="42697" y="16654"/>
                  <a:pt x="42710" y="16656"/>
                  <a:pt x="42719" y="16666"/>
                </a:cubicBezTo>
                <a:cubicBezTo>
                  <a:pt x="42729" y="16675"/>
                  <a:pt x="42731" y="16687"/>
                  <a:pt x="42731" y="16700"/>
                </a:cubicBezTo>
                <a:lnTo>
                  <a:pt x="42588" y="20120"/>
                </a:lnTo>
                <a:cubicBezTo>
                  <a:pt x="42588" y="20145"/>
                  <a:pt x="42569" y="20162"/>
                  <a:pt x="42545" y="20162"/>
                </a:cubicBezTo>
                <a:lnTo>
                  <a:pt x="37285" y="20220"/>
                </a:lnTo>
                <a:cubicBezTo>
                  <a:pt x="37273" y="20220"/>
                  <a:pt x="37260" y="20213"/>
                  <a:pt x="37251" y="20205"/>
                </a:cubicBezTo>
                <a:cubicBezTo>
                  <a:pt x="37244" y="20196"/>
                  <a:pt x="37239" y="20183"/>
                  <a:pt x="37239" y="20171"/>
                </a:cubicBezTo>
                <a:cubicBezTo>
                  <a:pt x="37343" y="18774"/>
                  <a:pt x="37438" y="17590"/>
                  <a:pt x="37493" y="16848"/>
                </a:cubicBezTo>
                <a:cubicBezTo>
                  <a:pt x="37496" y="16826"/>
                  <a:pt x="37515" y="16809"/>
                  <a:pt x="37537" y="16806"/>
                </a:cubicBezTo>
                <a:lnTo>
                  <a:pt x="42685" y="16654"/>
                </a:lnTo>
                <a:close/>
                <a:moveTo>
                  <a:pt x="42537" y="20244"/>
                </a:moveTo>
                <a:cubicBezTo>
                  <a:pt x="42549" y="20244"/>
                  <a:pt x="42562" y="20251"/>
                  <a:pt x="42571" y="20259"/>
                </a:cubicBezTo>
                <a:cubicBezTo>
                  <a:pt x="42581" y="20268"/>
                  <a:pt x="42583" y="20281"/>
                  <a:pt x="42583" y="20293"/>
                </a:cubicBezTo>
                <a:lnTo>
                  <a:pt x="42464" y="23180"/>
                </a:lnTo>
                <a:cubicBezTo>
                  <a:pt x="42464" y="23204"/>
                  <a:pt x="42445" y="23223"/>
                  <a:pt x="42421" y="23223"/>
                </a:cubicBezTo>
                <a:lnTo>
                  <a:pt x="37054" y="23235"/>
                </a:lnTo>
                <a:cubicBezTo>
                  <a:pt x="37042" y="23235"/>
                  <a:pt x="37030" y="23228"/>
                  <a:pt x="37023" y="23218"/>
                </a:cubicBezTo>
                <a:cubicBezTo>
                  <a:pt x="37013" y="23211"/>
                  <a:pt x="37011" y="23199"/>
                  <a:pt x="37011" y="23187"/>
                </a:cubicBezTo>
                <a:lnTo>
                  <a:pt x="37079" y="22297"/>
                </a:lnTo>
                <a:cubicBezTo>
                  <a:pt x="37132" y="21627"/>
                  <a:pt x="37183" y="20972"/>
                  <a:pt x="37229" y="20344"/>
                </a:cubicBezTo>
                <a:cubicBezTo>
                  <a:pt x="37229" y="20319"/>
                  <a:pt x="37246" y="20302"/>
                  <a:pt x="37270" y="20302"/>
                </a:cubicBezTo>
                <a:lnTo>
                  <a:pt x="42537" y="20244"/>
                </a:lnTo>
                <a:close/>
                <a:moveTo>
                  <a:pt x="11331" y="17906"/>
                </a:moveTo>
                <a:cubicBezTo>
                  <a:pt x="11336" y="17906"/>
                  <a:pt x="11342" y="17907"/>
                  <a:pt x="11347" y="17910"/>
                </a:cubicBezTo>
                <a:cubicBezTo>
                  <a:pt x="11646" y="17985"/>
                  <a:pt x="12345" y="18167"/>
                  <a:pt x="13097" y="18364"/>
                </a:cubicBezTo>
                <a:lnTo>
                  <a:pt x="13541" y="18478"/>
                </a:lnTo>
                <a:cubicBezTo>
                  <a:pt x="13562" y="18485"/>
                  <a:pt x="13577" y="18502"/>
                  <a:pt x="13575" y="18529"/>
                </a:cubicBezTo>
                <a:cubicBezTo>
                  <a:pt x="13575" y="18529"/>
                  <a:pt x="13092" y="25363"/>
                  <a:pt x="13082" y="25363"/>
                </a:cubicBezTo>
                <a:lnTo>
                  <a:pt x="13072" y="25363"/>
                </a:lnTo>
                <a:lnTo>
                  <a:pt x="11030" y="24936"/>
                </a:lnTo>
                <a:cubicBezTo>
                  <a:pt x="11008" y="24929"/>
                  <a:pt x="10993" y="24912"/>
                  <a:pt x="10993" y="24890"/>
                </a:cubicBezTo>
                <a:lnTo>
                  <a:pt x="11289" y="17959"/>
                </a:lnTo>
                <a:cubicBezTo>
                  <a:pt x="11289" y="17937"/>
                  <a:pt x="11296" y="17925"/>
                  <a:pt x="11309" y="17915"/>
                </a:cubicBezTo>
                <a:cubicBezTo>
                  <a:pt x="11316" y="17909"/>
                  <a:pt x="11323" y="17906"/>
                  <a:pt x="11331" y="17906"/>
                </a:cubicBezTo>
                <a:close/>
                <a:moveTo>
                  <a:pt x="13650" y="18511"/>
                </a:moveTo>
                <a:cubicBezTo>
                  <a:pt x="13655" y="18511"/>
                  <a:pt x="13659" y="18511"/>
                  <a:pt x="13664" y="18512"/>
                </a:cubicBezTo>
                <a:cubicBezTo>
                  <a:pt x="14572" y="18750"/>
                  <a:pt x="15547" y="19000"/>
                  <a:pt x="15654" y="19029"/>
                </a:cubicBezTo>
                <a:cubicBezTo>
                  <a:pt x="15676" y="19031"/>
                  <a:pt x="15690" y="19050"/>
                  <a:pt x="15688" y="19070"/>
                </a:cubicBezTo>
                <a:lnTo>
                  <a:pt x="15375" y="25788"/>
                </a:lnTo>
                <a:cubicBezTo>
                  <a:pt x="15375" y="25800"/>
                  <a:pt x="15370" y="25812"/>
                  <a:pt x="15358" y="25822"/>
                </a:cubicBezTo>
                <a:cubicBezTo>
                  <a:pt x="15348" y="25827"/>
                  <a:pt x="15338" y="25829"/>
                  <a:pt x="15329" y="25829"/>
                </a:cubicBezTo>
                <a:lnTo>
                  <a:pt x="15321" y="25829"/>
                </a:lnTo>
                <a:lnTo>
                  <a:pt x="13165" y="25378"/>
                </a:lnTo>
                <a:cubicBezTo>
                  <a:pt x="13143" y="25373"/>
                  <a:pt x="13616" y="18524"/>
                  <a:pt x="13625" y="18519"/>
                </a:cubicBezTo>
                <a:cubicBezTo>
                  <a:pt x="13634" y="18513"/>
                  <a:pt x="13642" y="18511"/>
                  <a:pt x="13650" y="18511"/>
                </a:cubicBezTo>
                <a:close/>
                <a:moveTo>
                  <a:pt x="42409" y="23301"/>
                </a:moveTo>
                <a:cubicBezTo>
                  <a:pt x="42418" y="23301"/>
                  <a:pt x="42431" y="23308"/>
                  <a:pt x="42440" y="23316"/>
                </a:cubicBezTo>
                <a:cubicBezTo>
                  <a:pt x="42450" y="23325"/>
                  <a:pt x="42452" y="23337"/>
                  <a:pt x="42452" y="23350"/>
                </a:cubicBezTo>
                <a:lnTo>
                  <a:pt x="42292" y="27205"/>
                </a:lnTo>
                <a:cubicBezTo>
                  <a:pt x="42292" y="27219"/>
                  <a:pt x="42283" y="27231"/>
                  <a:pt x="42275" y="27241"/>
                </a:cubicBezTo>
                <a:cubicBezTo>
                  <a:pt x="42266" y="27246"/>
                  <a:pt x="42256" y="27248"/>
                  <a:pt x="42246" y="27248"/>
                </a:cubicBezTo>
                <a:cubicBezTo>
                  <a:pt x="42241" y="27248"/>
                  <a:pt x="42239" y="27248"/>
                  <a:pt x="42232" y="27246"/>
                </a:cubicBezTo>
                <a:cubicBezTo>
                  <a:pt x="42222" y="27243"/>
                  <a:pt x="42217" y="27241"/>
                  <a:pt x="42210" y="27236"/>
                </a:cubicBezTo>
                <a:cubicBezTo>
                  <a:pt x="42210" y="27236"/>
                  <a:pt x="42207" y="27236"/>
                  <a:pt x="42207" y="27234"/>
                </a:cubicBezTo>
                <a:lnTo>
                  <a:pt x="36746" y="27234"/>
                </a:lnTo>
                <a:cubicBezTo>
                  <a:pt x="36734" y="27234"/>
                  <a:pt x="36722" y="27229"/>
                  <a:pt x="36712" y="27219"/>
                </a:cubicBezTo>
                <a:cubicBezTo>
                  <a:pt x="36702" y="27209"/>
                  <a:pt x="36700" y="27197"/>
                  <a:pt x="36700" y="27185"/>
                </a:cubicBezTo>
                <a:cubicBezTo>
                  <a:pt x="36749" y="26542"/>
                  <a:pt x="36797" y="25873"/>
                  <a:pt x="36848" y="25225"/>
                </a:cubicBezTo>
                <a:cubicBezTo>
                  <a:pt x="36897" y="24601"/>
                  <a:pt x="36943" y="23978"/>
                  <a:pt x="36989" y="23359"/>
                </a:cubicBezTo>
                <a:cubicBezTo>
                  <a:pt x="36998" y="23330"/>
                  <a:pt x="37015" y="23313"/>
                  <a:pt x="37040" y="23313"/>
                </a:cubicBezTo>
                <a:lnTo>
                  <a:pt x="42409" y="23301"/>
                </a:lnTo>
                <a:close/>
                <a:moveTo>
                  <a:pt x="42243" y="27299"/>
                </a:moveTo>
                <a:cubicBezTo>
                  <a:pt x="42252" y="27299"/>
                  <a:pt x="42260" y="27301"/>
                  <a:pt x="42268" y="27306"/>
                </a:cubicBezTo>
                <a:cubicBezTo>
                  <a:pt x="42280" y="27316"/>
                  <a:pt x="42290" y="27331"/>
                  <a:pt x="42290" y="27345"/>
                </a:cubicBezTo>
                <a:lnTo>
                  <a:pt x="42149" y="30730"/>
                </a:lnTo>
                <a:cubicBezTo>
                  <a:pt x="42149" y="30749"/>
                  <a:pt x="42137" y="30764"/>
                  <a:pt x="42120" y="30771"/>
                </a:cubicBezTo>
                <a:cubicBezTo>
                  <a:pt x="42113" y="30773"/>
                  <a:pt x="42108" y="30773"/>
                  <a:pt x="42105" y="30773"/>
                </a:cubicBezTo>
                <a:cubicBezTo>
                  <a:pt x="42093" y="30773"/>
                  <a:pt x="42081" y="30766"/>
                  <a:pt x="42071" y="30761"/>
                </a:cubicBezTo>
                <a:cubicBezTo>
                  <a:pt x="42059" y="30749"/>
                  <a:pt x="42050" y="30742"/>
                  <a:pt x="42040" y="30742"/>
                </a:cubicBezTo>
                <a:lnTo>
                  <a:pt x="42037" y="30742"/>
                </a:lnTo>
                <a:lnTo>
                  <a:pt x="36499" y="30482"/>
                </a:lnTo>
                <a:cubicBezTo>
                  <a:pt x="36487" y="30482"/>
                  <a:pt x="36474" y="30475"/>
                  <a:pt x="36467" y="30468"/>
                </a:cubicBezTo>
                <a:cubicBezTo>
                  <a:pt x="36457" y="30458"/>
                  <a:pt x="36455" y="30446"/>
                  <a:pt x="36455" y="30434"/>
                </a:cubicBezTo>
                <a:cubicBezTo>
                  <a:pt x="36482" y="30062"/>
                  <a:pt x="36511" y="29672"/>
                  <a:pt x="36542" y="29269"/>
                </a:cubicBezTo>
                <a:cubicBezTo>
                  <a:pt x="36588" y="28655"/>
                  <a:pt x="36637" y="28012"/>
                  <a:pt x="36688" y="27350"/>
                </a:cubicBezTo>
                <a:cubicBezTo>
                  <a:pt x="36695" y="27328"/>
                  <a:pt x="36715" y="27311"/>
                  <a:pt x="36739" y="27311"/>
                </a:cubicBezTo>
                <a:lnTo>
                  <a:pt x="42215" y="27311"/>
                </a:lnTo>
                <a:cubicBezTo>
                  <a:pt x="42217" y="27306"/>
                  <a:pt x="42219" y="27306"/>
                  <a:pt x="42222" y="27304"/>
                </a:cubicBezTo>
                <a:cubicBezTo>
                  <a:pt x="42229" y="27301"/>
                  <a:pt x="42236" y="27299"/>
                  <a:pt x="42243" y="27299"/>
                </a:cubicBezTo>
                <a:close/>
                <a:moveTo>
                  <a:pt x="11031" y="25001"/>
                </a:moveTo>
                <a:cubicBezTo>
                  <a:pt x="11034" y="25001"/>
                  <a:pt x="11036" y="25001"/>
                  <a:pt x="11039" y="25002"/>
                </a:cubicBezTo>
                <a:lnTo>
                  <a:pt x="13019" y="25450"/>
                </a:lnTo>
                <a:cubicBezTo>
                  <a:pt x="13041" y="25458"/>
                  <a:pt x="13055" y="25475"/>
                  <a:pt x="13055" y="25499"/>
                </a:cubicBezTo>
                <a:lnTo>
                  <a:pt x="12648" y="31077"/>
                </a:lnTo>
                <a:cubicBezTo>
                  <a:pt x="12645" y="31101"/>
                  <a:pt x="12628" y="31120"/>
                  <a:pt x="12604" y="31120"/>
                </a:cubicBezTo>
                <a:lnTo>
                  <a:pt x="12599" y="31120"/>
                </a:lnTo>
                <a:lnTo>
                  <a:pt x="10775" y="30994"/>
                </a:lnTo>
                <a:cubicBezTo>
                  <a:pt x="10751" y="30992"/>
                  <a:pt x="10731" y="30975"/>
                  <a:pt x="10731" y="30946"/>
                </a:cubicBezTo>
                <a:lnTo>
                  <a:pt x="10986" y="25045"/>
                </a:lnTo>
                <a:cubicBezTo>
                  <a:pt x="10986" y="25033"/>
                  <a:pt x="10993" y="25019"/>
                  <a:pt x="11003" y="25011"/>
                </a:cubicBezTo>
                <a:cubicBezTo>
                  <a:pt x="11012" y="25004"/>
                  <a:pt x="11021" y="25001"/>
                  <a:pt x="11031" y="25001"/>
                </a:cubicBezTo>
                <a:close/>
                <a:moveTo>
                  <a:pt x="36494" y="30562"/>
                </a:moveTo>
                <a:lnTo>
                  <a:pt x="42040" y="30822"/>
                </a:lnTo>
                <a:cubicBezTo>
                  <a:pt x="42050" y="30822"/>
                  <a:pt x="42059" y="30819"/>
                  <a:pt x="42062" y="30812"/>
                </a:cubicBezTo>
                <a:cubicBezTo>
                  <a:pt x="42071" y="30801"/>
                  <a:pt x="42085" y="30796"/>
                  <a:pt x="42099" y="30796"/>
                </a:cubicBezTo>
                <a:cubicBezTo>
                  <a:pt x="42104" y="30796"/>
                  <a:pt x="42108" y="30796"/>
                  <a:pt x="42113" y="30798"/>
                </a:cubicBezTo>
                <a:cubicBezTo>
                  <a:pt x="42132" y="30805"/>
                  <a:pt x="42144" y="30822"/>
                  <a:pt x="42144" y="30844"/>
                </a:cubicBezTo>
                <a:lnTo>
                  <a:pt x="42004" y="34228"/>
                </a:lnTo>
                <a:cubicBezTo>
                  <a:pt x="42001" y="34255"/>
                  <a:pt x="41984" y="34274"/>
                  <a:pt x="41960" y="34274"/>
                </a:cubicBezTo>
                <a:lnTo>
                  <a:pt x="36217" y="34228"/>
                </a:lnTo>
                <a:cubicBezTo>
                  <a:pt x="36205" y="34228"/>
                  <a:pt x="36193" y="34221"/>
                  <a:pt x="36186" y="34214"/>
                </a:cubicBezTo>
                <a:cubicBezTo>
                  <a:pt x="36176" y="34204"/>
                  <a:pt x="36174" y="34192"/>
                  <a:pt x="36174" y="34180"/>
                </a:cubicBezTo>
                <a:lnTo>
                  <a:pt x="36193" y="33903"/>
                </a:lnTo>
                <a:cubicBezTo>
                  <a:pt x="36239" y="33330"/>
                  <a:pt x="36331" y="32134"/>
                  <a:pt x="36445" y="30604"/>
                </a:cubicBezTo>
                <a:cubicBezTo>
                  <a:pt x="36448" y="30579"/>
                  <a:pt x="36470" y="30562"/>
                  <a:pt x="36494" y="30562"/>
                </a:cubicBezTo>
                <a:close/>
                <a:moveTo>
                  <a:pt x="36858" y="13131"/>
                </a:moveTo>
                <a:lnTo>
                  <a:pt x="44010" y="13206"/>
                </a:lnTo>
                <a:cubicBezTo>
                  <a:pt x="44022" y="13206"/>
                  <a:pt x="44034" y="13211"/>
                  <a:pt x="44041" y="13221"/>
                </a:cubicBezTo>
                <a:cubicBezTo>
                  <a:pt x="44051" y="13230"/>
                  <a:pt x="44054" y="13242"/>
                  <a:pt x="44054" y="13255"/>
                </a:cubicBezTo>
                <a:lnTo>
                  <a:pt x="43685" y="34214"/>
                </a:lnTo>
                <a:cubicBezTo>
                  <a:pt x="43685" y="34238"/>
                  <a:pt x="43665" y="34257"/>
                  <a:pt x="43641" y="34257"/>
                </a:cubicBezTo>
                <a:lnTo>
                  <a:pt x="42130" y="34281"/>
                </a:lnTo>
                <a:cubicBezTo>
                  <a:pt x="42118" y="34281"/>
                  <a:pt x="42105" y="34277"/>
                  <a:pt x="42096" y="34267"/>
                </a:cubicBezTo>
                <a:cubicBezTo>
                  <a:pt x="42086" y="34257"/>
                  <a:pt x="42084" y="34245"/>
                  <a:pt x="42084" y="34233"/>
                </a:cubicBezTo>
                <a:lnTo>
                  <a:pt x="42894" y="14824"/>
                </a:lnTo>
                <a:cubicBezTo>
                  <a:pt x="42894" y="14819"/>
                  <a:pt x="42889" y="14807"/>
                  <a:pt x="42884" y="14798"/>
                </a:cubicBezTo>
                <a:cubicBezTo>
                  <a:pt x="42872" y="14785"/>
                  <a:pt x="42862" y="14783"/>
                  <a:pt x="42853" y="14783"/>
                </a:cubicBezTo>
                <a:lnTo>
                  <a:pt x="37620" y="14715"/>
                </a:lnTo>
                <a:cubicBezTo>
                  <a:pt x="37600" y="14715"/>
                  <a:pt x="37583" y="14732"/>
                  <a:pt x="37581" y="14751"/>
                </a:cubicBezTo>
                <a:cubicBezTo>
                  <a:pt x="37561" y="14926"/>
                  <a:pt x="36829" y="24565"/>
                  <a:pt x="36387" y="30325"/>
                </a:cubicBezTo>
                <a:lnTo>
                  <a:pt x="36373" y="30516"/>
                </a:lnTo>
                <a:lnTo>
                  <a:pt x="36373" y="30519"/>
                </a:lnTo>
                <a:cubicBezTo>
                  <a:pt x="36225" y="32493"/>
                  <a:pt x="36106" y="34051"/>
                  <a:pt x="36091" y="34264"/>
                </a:cubicBezTo>
                <a:lnTo>
                  <a:pt x="36091" y="34267"/>
                </a:lnTo>
                <a:cubicBezTo>
                  <a:pt x="36091" y="34267"/>
                  <a:pt x="36091" y="34274"/>
                  <a:pt x="36101" y="34281"/>
                </a:cubicBezTo>
                <a:cubicBezTo>
                  <a:pt x="36108" y="34298"/>
                  <a:pt x="36113" y="34315"/>
                  <a:pt x="36103" y="34330"/>
                </a:cubicBezTo>
                <a:cubicBezTo>
                  <a:pt x="36094" y="34347"/>
                  <a:pt x="36079" y="34354"/>
                  <a:pt x="36064" y="34354"/>
                </a:cubicBezTo>
                <a:lnTo>
                  <a:pt x="34720" y="34376"/>
                </a:lnTo>
                <a:cubicBezTo>
                  <a:pt x="34708" y="34376"/>
                  <a:pt x="34696" y="34371"/>
                  <a:pt x="34686" y="34364"/>
                </a:cubicBezTo>
                <a:cubicBezTo>
                  <a:pt x="34677" y="34354"/>
                  <a:pt x="34674" y="34342"/>
                  <a:pt x="34674" y="34330"/>
                </a:cubicBezTo>
                <a:cubicBezTo>
                  <a:pt x="34674" y="34323"/>
                  <a:pt x="34677" y="34315"/>
                  <a:pt x="34677" y="34311"/>
                </a:cubicBezTo>
                <a:lnTo>
                  <a:pt x="36812" y="13170"/>
                </a:lnTo>
                <a:cubicBezTo>
                  <a:pt x="36817" y="13145"/>
                  <a:pt x="36834" y="13131"/>
                  <a:pt x="36858" y="13131"/>
                </a:cubicBezTo>
                <a:close/>
                <a:moveTo>
                  <a:pt x="34529" y="14824"/>
                </a:moveTo>
                <a:cubicBezTo>
                  <a:pt x="34534" y="14824"/>
                  <a:pt x="34539" y="14825"/>
                  <a:pt x="34543" y="14827"/>
                </a:cubicBezTo>
                <a:cubicBezTo>
                  <a:pt x="34563" y="14834"/>
                  <a:pt x="34575" y="14851"/>
                  <a:pt x="34575" y="14873"/>
                </a:cubicBezTo>
                <a:lnTo>
                  <a:pt x="33270" y="34357"/>
                </a:lnTo>
                <a:cubicBezTo>
                  <a:pt x="33270" y="34383"/>
                  <a:pt x="33253" y="34400"/>
                  <a:pt x="33228" y="34400"/>
                </a:cubicBezTo>
                <a:lnTo>
                  <a:pt x="27423" y="34476"/>
                </a:lnTo>
                <a:cubicBezTo>
                  <a:pt x="27411" y="34476"/>
                  <a:pt x="27398" y="34471"/>
                  <a:pt x="27391" y="34463"/>
                </a:cubicBezTo>
                <a:cubicBezTo>
                  <a:pt x="27381" y="34456"/>
                  <a:pt x="27379" y="34442"/>
                  <a:pt x="27379" y="34432"/>
                </a:cubicBezTo>
                <a:lnTo>
                  <a:pt x="27610" y="20974"/>
                </a:lnTo>
                <a:cubicBezTo>
                  <a:pt x="27610" y="20950"/>
                  <a:pt x="27629" y="20928"/>
                  <a:pt x="27653" y="20928"/>
                </a:cubicBezTo>
                <a:lnTo>
                  <a:pt x="29987" y="20928"/>
                </a:lnTo>
                <a:cubicBezTo>
                  <a:pt x="29994" y="20928"/>
                  <a:pt x="30011" y="20926"/>
                  <a:pt x="30019" y="20914"/>
                </a:cubicBezTo>
                <a:lnTo>
                  <a:pt x="34492" y="14844"/>
                </a:lnTo>
                <a:cubicBezTo>
                  <a:pt x="34501" y="14831"/>
                  <a:pt x="34516" y="14824"/>
                  <a:pt x="34529" y="14824"/>
                </a:cubicBezTo>
                <a:close/>
                <a:moveTo>
                  <a:pt x="24856" y="18820"/>
                </a:moveTo>
                <a:cubicBezTo>
                  <a:pt x="24880" y="18820"/>
                  <a:pt x="24900" y="18837"/>
                  <a:pt x="24904" y="18861"/>
                </a:cubicBezTo>
                <a:lnTo>
                  <a:pt x="26008" y="34446"/>
                </a:lnTo>
                <a:cubicBezTo>
                  <a:pt x="26008" y="34459"/>
                  <a:pt x="26001" y="34471"/>
                  <a:pt x="25991" y="34480"/>
                </a:cubicBezTo>
                <a:cubicBezTo>
                  <a:pt x="25984" y="34488"/>
                  <a:pt x="25972" y="34495"/>
                  <a:pt x="25960" y="34495"/>
                </a:cubicBezTo>
                <a:lnTo>
                  <a:pt x="19002" y="34590"/>
                </a:lnTo>
                <a:cubicBezTo>
                  <a:pt x="18990" y="34590"/>
                  <a:pt x="18977" y="34582"/>
                  <a:pt x="18968" y="34573"/>
                </a:cubicBezTo>
                <a:cubicBezTo>
                  <a:pt x="18960" y="34565"/>
                  <a:pt x="18956" y="34553"/>
                  <a:pt x="18956" y="34541"/>
                </a:cubicBezTo>
                <a:lnTo>
                  <a:pt x="19608" y="19070"/>
                </a:lnTo>
                <a:cubicBezTo>
                  <a:pt x="19608" y="19046"/>
                  <a:pt x="19630" y="19029"/>
                  <a:pt x="19652" y="19029"/>
                </a:cubicBezTo>
                <a:lnTo>
                  <a:pt x="24856" y="18820"/>
                </a:lnTo>
                <a:close/>
                <a:moveTo>
                  <a:pt x="13160" y="25474"/>
                </a:moveTo>
                <a:cubicBezTo>
                  <a:pt x="13164" y="25474"/>
                  <a:pt x="13167" y="25474"/>
                  <a:pt x="13169" y="25475"/>
                </a:cubicBezTo>
                <a:lnTo>
                  <a:pt x="15329" y="25911"/>
                </a:lnTo>
                <a:cubicBezTo>
                  <a:pt x="15350" y="25916"/>
                  <a:pt x="15365" y="25936"/>
                  <a:pt x="15365" y="25958"/>
                </a:cubicBezTo>
                <a:lnTo>
                  <a:pt x="15120" y="31283"/>
                </a:lnTo>
                <a:cubicBezTo>
                  <a:pt x="15120" y="31302"/>
                  <a:pt x="15108" y="31319"/>
                  <a:pt x="15091" y="31326"/>
                </a:cubicBezTo>
                <a:cubicBezTo>
                  <a:pt x="15108" y="31331"/>
                  <a:pt x="15118" y="31351"/>
                  <a:pt x="15118" y="31368"/>
                </a:cubicBezTo>
                <a:lnTo>
                  <a:pt x="14970" y="34597"/>
                </a:lnTo>
                <a:cubicBezTo>
                  <a:pt x="14972" y="34626"/>
                  <a:pt x="14950" y="34643"/>
                  <a:pt x="14926" y="34643"/>
                </a:cubicBezTo>
                <a:lnTo>
                  <a:pt x="12522" y="34674"/>
                </a:lnTo>
                <a:cubicBezTo>
                  <a:pt x="12509" y="34674"/>
                  <a:pt x="12497" y="34667"/>
                  <a:pt x="12488" y="34657"/>
                </a:cubicBezTo>
                <a:cubicBezTo>
                  <a:pt x="12478" y="34650"/>
                  <a:pt x="12476" y="34638"/>
                  <a:pt x="12476" y="34626"/>
                </a:cubicBezTo>
                <a:lnTo>
                  <a:pt x="12713" y="31254"/>
                </a:lnTo>
                <a:cubicBezTo>
                  <a:pt x="12716" y="31229"/>
                  <a:pt x="12738" y="31210"/>
                  <a:pt x="12762" y="31210"/>
                </a:cubicBezTo>
                <a:lnTo>
                  <a:pt x="15006" y="31360"/>
                </a:lnTo>
                <a:cubicBezTo>
                  <a:pt x="15013" y="31360"/>
                  <a:pt x="15023" y="31358"/>
                  <a:pt x="15035" y="31341"/>
                </a:cubicBezTo>
                <a:cubicBezTo>
                  <a:pt x="15042" y="31331"/>
                  <a:pt x="15050" y="31324"/>
                  <a:pt x="15057" y="31322"/>
                </a:cubicBezTo>
                <a:cubicBezTo>
                  <a:pt x="15047" y="31319"/>
                  <a:pt x="15042" y="31314"/>
                  <a:pt x="15035" y="31305"/>
                </a:cubicBezTo>
                <a:cubicBezTo>
                  <a:pt x="15023" y="31283"/>
                  <a:pt x="15013" y="31283"/>
                  <a:pt x="15011" y="31283"/>
                </a:cubicBezTo>
                <a:lnTo>
                  <a:pt x="15008" y="31283"/>
                </a:lnTo>
                <a:lnTo>
                  <a:pt x="12767" y="31132"/>
                </a:lnTo>
                <a:cubicBezTo>
                  <a:pt x="12755" y="31132"/>
                  <a:pt x="12742" y="31125"/>
                  <a:pt x="12738" y="31115"/>
                </a:cubicBezTo>
                <a:cubicBezTo>
                  <a:pt x="12728" y="31108"/>
                  <a:pt x="12725" y="31094"/>
                  <a:pt x="12725" y="31084"/>
                </a:cubicBezTo>
                <a:lnTo>
                  <a:pt x="13116" y="25518"/>
                </a:lnTo>
                <a:cubicBezTo>
                  <a:pt x="13116" y="25506"/>
                  <a:pt x="13121" y="25494"/>
                  <a:pt x="13133" y="25484"/>
                </a:cubicBezTo>
                <a:cubicBezTo>
                  <a:pt x="13140" y="25477"/>
                  <a:pt x="13151" y="25474"/>
                  <a:pt x="13160" y="25474"/>
                </a:cubicBezTo>
                <a:close/>
                <a:moveTo>
                  <a:pt x="10775" y="31072"/>
                </a:moveTo>
                <a:lnTo>
                  <a:pt x="12594" y="31195"/>
                </a:lnTo>
                <a:cubicBezTo>
                  <a:pt x="12607" y="31195"/>
                  <a:pt x="12619" y="31200"/>
                  <a:pt x="12624" y="31210"/>
                </a:cubicBezTo>
                <a:cubicBezTo>
                  <a:pt x="12633" y="31220"/>
                  <a:pt x="12636" y="31232"/>
                  <a:pt x="12636" y="31244"/>
                </a:cubicBezTo>
                <a:lnTo>
                  <a:pt x="12400" y="34633"/>
                </a:lnTo>
                <a:cubicBezTo>
                  <a:pt x="12398" y="34657"/>
                  <a:pt x="12376" y="34679"/>
                  <a:pt x="12354" y="34679"/>
                </a:cubicBezTo>
                <a:lnTo>
                  <a:pt x="10620" y="34706"/>
                </a:lnTo>
                <a:cubicBezTo>
                  <a:pt x="10607" y="34706"/>
                  <a:pt x="10595" y="34701"/>
                  <a:pt x="10586" y="34691"/>
                </a:cubicBezTo>
                <a:cubicBezTo>
                  <a:pt x="10576" y="34682"/>
                  <a:pt x="10573" y="34670"/>
                  <a:pt x="10573" y="34657"/>
                </a:cubicBezTo>
                <a:lnTo>
                  <a:pt x="10726" y="31115"/>
                </a:lnTo>
                <a:cubicBezTo>
                  <a:pt x="10726" y="31103"/>
                  <a:pt x="10731" y="31091"/>
                  <a:pt x="10741" y="31084"/>
                </a:cubicBezTo>
                <a:cubicBezTo>
                  <a:pt x="10751" y="31074"/>
                  <a:pt x="10763" y="31072"/>
                  <a:pt x="10775" y="31072"/>
                </a:cubicBezTo>
                <a:close/>
                <a:moveTo>
                  <a:pt x="13621" y="171"/>
                </a:moveTo>
                <a:cubicBezTo>
                  <a:pt x="13630" y="171"/>
                  <a:pt x="13639" y="175"/>
                  <a:pt x="13645" y="180"/>
                </a:cubicBezTo>
                <a:cubicBezTo>
                  <a:pt x="13657" y="190"/>
                  <a:pt x="13664" y="205"/>
                  <a:pt x="13664" y="219"/>
                </a:cubicBezTo>
                <a:lnTo>
                  <a:pt x="13266" y="4559"/>
                </a:lnTo>
                <a:cubicBezTo>
                  <a:pt x="13266" y="4574"/>
                  <a:pt x="13274" y="4593"/>
                  <a:pt x="13293" y="4598"/>
                </a:cubicBezTo>
                <a:lnTo>
                  <a:pt x="17954" y="5967"/>
                </a:lnTo>
                <a:cubicBezTo>
                  <a:pt x="17971" y="5974"/>
                  <a:pt x="17985" y="5991"/>
                  <a:pt x="17985" y="6013"/>
                </a:cubicBezTo>
                <a:lnTo>
                  <a:pt x="17677" y="34565"/>
                </a:lnTo>
                <a:cubicBezTo>
                  <a:pt x="17675" y="34585"/>
                  <a:pt x="17655" y="34607"/>
                  <a:pt x="17631" y="34607"/>
                </a:cubicBezTo>
                <a:lnTo>
                  <a:pt x="15098" y="34641"/>
                </a:lnTo>
                <a:cubicBezTo>
                  <a:pt x="15086" y="34641"/>
                  <a:pt x="15074" y="34633"/>
                  <a:pt x="15064" y="34626"/>
                </a:cubicBezTo>
                <a:cubicBezTo>
                  <a:pt x="15057" y="34616"/>
                  <a:pt x="15054" y="34604"/>
                  <a:pt x="15054" y="34592"/>
                </a:cubicBezTo>
                <a:lnTo>
                  <a:pt x="16255" y="8480"/>
                </a:lnTo>
                <a:cubicBezTo>
                  <a:pt x="16255" y="8463"/>
                  <a:pt x="16246" y="8448"/>
                  <a:pt x="16231" y="8441"/>
                </a:cubicBezTo>
                <a:lnTo>
                  <a:pt x="11689" y="6908"/>
                </a:lnTo>
                <a:cubicBezTo>
                  <a:pt x="11687" y="6944"/>
                  <a:pt x="11685" y="7000"/>
                  <a:pt x="11682" y="7092"/>
                </a:cubicBezTo>
                <a:lnTo>
                  <a:pt x="10671" y="30958"/>
                </a:lnTo>
                <a:lnTo>
                  <a:pt x="10671" y="30963"/>
                </a:lnTo>
                <a:cubicBezTo>
                  <a:pt x="10666" y="31001"/>
                  <a:pt x="10663" y="31043"/>
                  <a:pt x="10663" y="31084"/>
                </a:cubicBezTo>
                <a:cubicBezTo>
                  <a:pt x="10666" y="31089"/>
                  <a:pt x="10668" y="31098"/>
                  <a:pt x="10666" y="31103"/>
                </a:cubicBezTo>
                <a:lnTo>
                  <a:pt x="10513" y="34662"/>
                </a:lnTo>
                <a:cubicBezTo>
                  <a:pt x="10513" y="34687"/>
                  <a:pt x="10493" y="34704"/>
                  <a:pt x="10469" y="34704"/>
                </a:cubicBezTo>
                <a:lnTo>
                  <a:pt x="7327" y="34755"/>
                </a:lnTo>
                <a:cubicBezTo>
                  <a:pt x="7315" y="34755"/>
                  <a:pt x="7301" y="34750"/>
                  <a:pt x="7293" y="34740"/>
                </a:cubicBezTo>
                <a:cubicBezTo>
                  <a:pt x="7284" y="34730"/>
                  <a:pt x="7281" y="34718"/>
                  <a:pt x="7281" y="34704"/>
                </a:cubicBezTo>
                <a:lnTo>
                  <a:pt x="10714" y="1328"/>
                </a:lnTo>
                <a:cubicBezTo>
                  <a:pt x="10717" y="1309"/>
                  <a:pt x="10726" y="1296"/>
                  <a:pt x="10741" y="1292"/>
                </a:cubicBezTo>
                <a:lnTo>
                  <a:pt x="13604" y="176"/>
                </a:lnTo>
                <a:cubicBezTo>
                  <a:pt x="13609" y="173"/>
                  <a:pt x="13616" y="171"/>
                  <a:pt x="13621" y="171"/>
                </a:cubicBezTo>
                <a:close/>
                <a:moveTo>
                  <a:pt x="12607" y="368"/>
                </a:moveTo>
                <a:cubicBezTo>
                  <a:pt x="12625" y="368"/>
                  <a:pt x="12640" y="381"/>
                  <a:pt x="12648" y="399"/>
                </a:cubicBezTo>
                <a:cubicBezTo>
                  <a:pt x="12655" y="423"/>
                  <a:pt x="12643" y="447"/>
                  <a:pt x="12621" y="455"/>
                </a:cubicBezTo>
                <a:lnTo>
                  <a:pt x="10634" y="1233"/>
                </a:lnTo>
                <a:lnTo>
                  <a:pt x="7187" y="34723"/>
                </a:lnTo>
                <a:cubicBezTo>
                  <a:pt x="7182" y="34747"/>
                  <a:pt x="7162" y="34764"/>
                  <a:pt x="7138" y="34764"/>
                </a:cubicBezTo>
                <a:lnTo>
                  <a:pt x="886" y="34869"/>
                </a:lnTo>
                <a:cubicBezTo>
                  <a:pt x="874" y="34869"/>
                  <a:pt x="857" y="34861"/>
                  <a:pt x="852" y="34852"/>
                </a:cubicBezTo>
                <a:cubicBezTo>
                  <a:pt x="842" y="34844"/>
                  <a:pt x="840" y="34827"/>
                  <a:pt x="842" y="34815"/>
                </a:cubicBezTo>
                <a:lnTo>
                  <a:pt x="6922" y="1728"/>
                </a:lnTo>
                <a:cubicBezTo>
                  <a:pt x="6927" y="1709"/>
                  <a:pt x="6942" y="1694"/>
                  <a:pt x="6956" y="1692"/>
                </a:cubicBezTo>
                <a:lnTo>
                  <a:pt x="12594" y="370"/>
                </a:lnTo>
                <a:cubicBezTo>
                  <a:pt x="12599" y="368"/>
                  <a:pt x="12603" y="368"/>
                  <a:pt x="12607" y="368"/>
                </a:cubicBezTo>
                <a:close/>
                <a:moveTo>
                  <a:pt x="13771" y="1"/>
                </a:moveTo>
                <a:lnTo>
                  <a:pt x="6842" y="1621"/>
                </a:lnTo>
                <a:lnTo>
                  <a:pt x="748" y="34786"/>
                </a:lnTo>
                <a:cubicBezTo>
                  <a:pt x="760" y="34796"/>
                  <a:pt x="770" y="34810"/>
                  <a:pt x="770" y="34827"/>
                </a:cubicBezTo>
                <a:cubicBezTo>
                  <a:pt x="767" y="34852"/>
                  <a:pt x="748" y="34871"/>
                  <a:pt x="724" y="34871"/>
                </a:cubicBezTo>
                <a:lnTo>
                  <a:pt x="64" y="34883"/>
                </a:lnTo>
                <a:cubicBezTo>
                  <a:pt x="52" y="34905"/>
                  <a:pt x="27" y="34922"/>
                  <a:pt x="1" y="34941"/>
                </a:cubicBezTo>
                <a:lnTo>
                  <a:pt x="44301" y="34337"/>
                </a:lnTo>
                <a:cubicBezTo>
                  <a:pt x="44299" y="34330"/>
                  <a:pt x="44282" y="34269"/>
                  <a:pt x="44279" y="34245"/>
                </a:cubicBezTo>
                <a:lnTo>
                  <a:pt x="43852" y="34252"/>
                </a:lnTo>
                <a:cubicBezTo>
                  <a:pt x="43840" y="34252"/>
                  <a:pt x="43828" y="34245"/>
                  <a:pt x="43818" y="34240"/>
                </a:cubicBezTo>
                <a:cubicBezTo>
                  <a:pt x="43809" y="34231"/>
                  <a:pt x="43806" y="34218"/>
                  <a:pt x="43806" y="34206"/>
                </a:cubicBezTo>
                <a:lnTo>
                  <a:pt x="44136" y="13170"/>
                </a:lnTo>
                <a:cubicBezTo>
                  <a:pt x="44136" y="13160"/>
                  <a:pt x="44134" y="13150"/>
                  <a:pt x="44124" y="13138"/>
                </a:cubicBezTo>
                <a:cubicBezTo>
                  <a:pt x="44112" y="13126"/>
                  <a:pt x="44102" y="13126"/>
                  <a:pt x="44097" y="13126"/>
                </a:cubicBezTo>
                <a:lnTo>
                  <a:pt x="43270" y="13121"/>
                </a:lnTo>
                <a:cubicBezTo>
                  <a:pt x="43253" y="13121"/>
                  <a:pt x="43238" y="13111"/>
                  <a:pt x="43229" y="13099"/>
                </a:cubicBezTo>
                <a:cubicBezTo>
                  <a:pt x="43221" y="13087"/>
                  <a:pt x="43221" y="13070"/>
                  <a:pt x="43226" y="13058"/>
                </a:cubicBezTo>
                <a:cubicBezTo>
                  <a:pt x="43226" y="13058"/>
                  <a:pt x="43226" y="13053"/>
                  <a:pt x="43229" y="13053"/>
                </a:cubicBezTo>
                <a:lnTo>
                  <a:pt x="43185" y="8677"/>
                </a:lnTo>
                <a:cubicBezTo>
                  <a:pt x="43185" y="8657"/>
                  <a:pt x="43173" y="8645"/>
                  <a:pt x="43153" y="8640"/>
                </a:cubicBezTo>
                <a:lnTo>
                  <a:pt x="43090" y="8626"/>
                </a:lnTo>
                <a:lnTo>
                  <a:pt x="41919" y="8359"/>
                </a:lnTo>
                <a:cubicBezTo>
                  <a:pt x="41899" y="8354"/>
                  <a:pt x="41887" y="8337"/>
                  <a:pt x="41882" y="8317"/>
                </a:cubicBezTo>
                <a:lnTo>
                  <a:pt x="41681" y="3667"/>
                </a:lnTo>
                <a:lnTo>
                  <a:pt x="39376" y="2936"/>
                </a:lnTo>
                <a:lnTo>
                  <a:pt x="39012" y="8584"/>
                </a:lnTo>
                <a:cubicBezTo>
                  <a:pt x="39012" y="8596"/>
                  <a:pt x="39005" y="8609"/>
                  <a:pt x="38995" y="8616"/>
                </a:cubicBezTo>
                <a:cubicBezTo>
                  <a:pt x="38990" y="8623"/>
                  <a:pt x="38980" y="8626"/>
                  <a:pt x="38970" y="8626"/>
                </a:cubicBezTo>
                <a:cubicBezTo>
                  <a:pt x="38967" y="8626"/>
                  <a:pt x="38964" y="8626"/>
                  <a:pt x="38961" y="8626"/>
                </a:cubicBezTo>
                <a:lnTo>
                  <a:pt x="37695" y="8480"/>
                </a:lnTo>
                <a:cubicBezTo>
                  <a:pt x="37685" y="8480"/>
                  <a:pt x="37673" y="8480"/>
                  <a:pt x="37668" y="8487"/>
                </a:cubicBezTo>
                <a:cubicBezTo>
                  <a:pt x="37656" y="8499"/>
                  <a:pt x="37654" y="8507"/>
                  <a:pt x="37654" y="8516"/>
                </a:cubicBezTo>
                <a:lnTo>
                  <a:pt x="37654" y="12949"/>
                </a:lnTo>
                <a:cubicBezTo>
                  <a:pt x="37654" y="12963"/>
                  <a:pt x="37668" y="12971"/>
                  <a:pt x="37673" y="12976"/>
                </a:cubicBezTo>
                <a:cubicBezTo>
                  <a:pt x="37680" y="12978"/>
                  <a:pt x="37685" y="12980"/>
                  <a:pt x="37690" y="12988"/>
                </a:cubicBezTo>
                <a:cubicBezTo>
                  <a:pt x="37692" y="12983"/>
                  <a:pt x="37697" y="12980"/>
                  <a:pt x="37704" y="12978"/>
                </a:cubicBezTo>
                <a:cubicBezTo>
                  <a:pt x="37717" y="12971"/>
                  <a:pt x="37731" y="12963"/>
                  <a:pt x="37731" y="12949"/>
                </a:cubicBezTo>
                <a:lnTo>
                  <a:pt x="37731" y="8613"/>
                </a:lnTo>
                <a:cubicBezTo>
                  <a:pt x="37731" y="8601"/>
                  <a:pt x="37738" y="8589"/>
                  <a:pt x="37746" y="8579"/>
                </a:cubicBezTo>
                <a:cubicBezTo>
                  <a:pt x="37755" y="8572"/>
                  <a:pt x="37770" y="8567"/>
                  <a:pt x="37782" y="8567"/>
                </a:cubicBezTo>
                <a:lnTo>
                  <a:pt x="39039" y="8713"/>
                </a:lnTo>
                <a:cubicBezTo>
                  <a:pt x="39042" y="8714"/>
                  <a:pt x="39046" y="8715"/>
                  <a:pt x="39049" y="8715"/>
                </a:cubicBezTo>
                <a:cubicBezTo>
                  <a:pt x="39056" y="8715"/>
                  <a:pt x="39062" y="8712"/>
                  <a:pt x="39066" y="8708"/>
                </a:cubicBezTo>
                <a:lnTo>
                  <a:pt x="39073" y="8701"/>
                </a:lnTo>
                <a:cubicBezTo>
                  <a:pt x="39078" y="8696"/>
                  <a:pt x="39080" y="8689"/>
                  <a:pt x="39080" y="8681"/>
                </a:cubicBezTo>
                <a:lnTo>
                  <a:pt x="39439" y="3167"/>
                </a:lnTo>
                <a:cubicBezTo>
                  <a:pt x="39439" y="3152"/>
                  <a:pt x="39446" y="3140"/>
                  <a:pt x="39461" y="3131"/>
                </a:cubicBezTo>
                <a:cubicBezTo>
                  <a:pt x="39468" y="3125"/>
                  <a:pt x="39476" y="3122"/>
                  <a:pt x="39484" y="3122"/>
                </a:cubicBezTo>
                <a:cubicBezTo>
                  <a:pt x="39489" y="3122"/>
                  <a:pt x="39495" y="3124"/>
                  <a:pt x="39500" y="3126"/>
                </a:cubicBezTo>
                <a:lnTo>
                  <a:pt x="41538" y="3822"/>
                </a:lnTo>
                <a:cubicBezTo>
                  <a:pt x="41555" y="3829"/>
                  <a:pt x="41567" y="3844"/>
                  <a:pt x="41567" y="3861"/>
                </a:cubicBezTo>
                <a:lnTo>
                  <a:pt x="41802" y="8381"/>
                </a:lnTo>
                <a:cubicBezTo>
                  <a:pt x="41802" y="8402"/>
                  <a:pt x="41817" y="8415"/>
                  <a:pt x="41831" y="8417"/>
                </a:cubicBezTo>
                <a:lnTo>
                  <a:pt x="43064" y="8696"/>
                </a:lnTo>
                <a:cubicBezTo>
                  <a:pt x="43083" y="8701"/>
                  <a:pt x="43100" y="8720"/>
                  <a:pt x="43100" y="8737"/>
                </a:cubicBezTo>
                <a:lnTo>
                  <a:pt x="43144" y="13051"/>
                </a:lnTo>
                <a:cubicBezTo>
                  <a:pt x="43149" y="13058"/>
                  <a:pt x="43149" y="13063"/>
                  <a:pt x="43149" y="13070"/>
                </a:cubicBezTo>
                <a:cubicBezTo>
                  <a:pt x="43149" y="13080"/>
                  <a:pt x="43141" y="13092"/>
                  <a:pt x="43136" y="13102"/>
                </a:cubicBezTo>
                <a:cubicBezTo>
                  <a:pt x="43127" y="13111"/>
                  <a:pt x="43115" y="13114"/>
                  <a:pt x="43103" y="13114"/>
                </a:cubicBezTo>
                <a:lnTo>
                  <a:pt x="37726" y="13063"/>
                </a:lnTo>
                <a:cubicBezTo>
                  <a:pt x="37709" y="13063"/>
                  <a:pt x="37697" y="13058"/>
                  <a:pt x="37687" y="13046"/>
                </a:cubicBezTo>
                <a:cubicBezTo>
                  <a:pt x="37681" y="13052"/>
                  <a:pt x="37673" y="13059"/>
                  <a:pt x="37662" y="13059"/>
                </a:cubicBezTo>
                <a:cubicBezTo>
                  <a:pt x="37660" y="13059"/>
                  <a:pt x="37658" y="13058"/>
                  <a:pt x="37656" y="13058"/>
                </a:cubicBezTo>
                <a:lnTo>
                  <a:pt x="36778" y="13051"/>
                </a:lnTo>
                <a:cubicBezTo>
                  <a:pt x="36756" y="13051"/>
                  <a:pt x="36741" y="13063"/>
                  <a:pt x="36739" y="13085"/>
                </a:cubicBezTo>
                <a:lnTo>
                  <a:pt x="34592" y="34303"/>
                </a:lnTo>
                <a:cubicBezTo>
                  <a:pt x="34592" y="34303"/>
                  <a:pt x="34592" y="34306"/>
                  <a:pt x="34597" y="34306"/>
                </a:cubicBezTo>
                <a:cubicBezTo>
                  <a:pt x="34597" y="34311"/>
                  <a:pt x="34599" y="34311"/>
                  <a:pt x="34599" y="34313"/>
                </a:cubicBezTo>
                <a:cubicBezTo>
                  <a:pt x="34604" y="34328"/>
                  <a:pt x="34604" y="34342"/>
                  <a:pt x="34597" y="34354"/>
                </a:cubicBezTo>
                <a:cubicBezTo>
                  <a:pt x="34587" y="34366"/>
                  <a:pt x="34575" y="34376"/>
                  <a:pt x="34555" y="34376"/>
                </a:cubicBezTo>
                <a:lnTo>
                  <a:pt x="33391" y="34395"/>
                </a:lnTo>
                <a:cubicBezTo>
                  <a:pt x="33379" y="34395"/>
                  <a:pt x="33367" y="34388"/>
                  <a:pt x="33359" y="34378"/>
                </a:cubicBezTo>
                <a:cubicBezTo>
                  <a:pt x="33350" y="34371"/>
                  <a:pt x="33347" y="34359"/>
                  <a:pt x="33347" y="34347"/>
                </a:cubicBezTo>
                <a:lnTo>
                  <a:pt x="34672" y="14586"/>
                </a:lnTo>
                <a:cubicBezTo>
                  <a:pt x="34674" y="14567"/>
                  <a:pt x="34660" y="14553"/>
                  <a:pt x="34648" y="14545"/>
                </a:cubicBezTo>
                <a:cubicBezTo>
                  <a:pt x="34643" y="14544"/>
                  <a:pt x="34638" y="14543"/>
                  <a:pt x="34633" y="14543"/>
                </a:cubicBezTo>
                <a:cubicBezTo>
                  <a:pt x="34620" y="14543"/>
                  <a:pt x="34609" y="14548"/>
                  <a:pt x="34602" y="14557"/>
                </a:cubicBezTo>
                <a:lnTo>
                  <a:pt x="29980" y="20829"/>
                </a:lnTo>
                <a:cubicBezTo>
                  <a:pt x="29970" y="20841"/>
                  <a:pt x="29958" y="20848"/>
                  <a:pt x="29943" y="20848"/>
                </a:cubicBezTo>
                <a:lnTo>
                  <a:pt x="27566" y="20848"/>
                </a:lnTo>
                <a:cubicBezTo>
                  <a:pt x="27544" y="20848"/>
                  <a:pt x="27527" y="20865"/>
                  <a:pt x="27527" y="20887"/>
                </a:cubicBezTo>
                <a:lnTo>
                  <a:pt x="27297" y="34432"/>
                </a:lnTo>
                <a:cubicBezTo>
                  <a:pt x="27297" y="34456"/>
                  <a:pt x="27275" y="34476"/>
                  <a:pt x="27250" y="34476"/>
                </a:cubicBezTo>
                <a:lnTo>
                  <a:pt x="26125" y="34495"/>
                </a:lnTo>
                <a:cubicBezTo>
                  <a:pt x="26100" y="34495"/>
                  <a:pt x="26083" y="34476"/>
                  <a:pt x="26081" y="34451"/>
                </a:cubicBezTo>
                <a:lnTo>
                  <a:pt x="24970" y="18774"/>
                </a:lnTo>
                <a:cubicBezTo>
                  <a:pt x="24970" y="18754"/>
                  <a:pt x="24948" y="18738"/>
                  <a:pt x="24929" y="18738"/>
                </a:cubicBezTo>
                <a:lnTo>
                  <a:pt x="19567" y="18956"/>
                </a:lnTo>
                <a:cubicBezTo>
                  <a:pt x="19545" y="18958"/>
                  <a:pt x="19531" y="18973"/>
                  <a:pt x="19531" y="18995"/>
                </a:cubicBezTo>
                <a:lnTo>
                  <a:pt x="18876" y="34546"/>
                </a:lnTo>
                <a:cubicBezTo>
                  <a:pt x="18876" y="34570"/>
                  <a:pt x="18854" y="34590"/>
                  <a:pt x="18829" y="34590"/>
                </a:cubicBezTo>
                <a:lnTo>
                  <a:pt x="17798" y="34602"/>
                </a:lnTo>
                <a:cubicBezTo>
                  <a:pt x="17786" y="34602"/>
                  <a:pt x="17774" y="34594"/>
                  <a:pt x="17764" y="34590"/>
                </a:cubicBezTo>
                <a:cubicBezTo>
                  <a:pt x="17755" y="34580"/>
                  <a:pt x="17752" y="34568"/>
                  <a:pt x="17752" y="34556"/>
                </a:cubicBezTo>
                <a:lnTo>
                  <a:pt x="18065" y="5942"/>
                </a:lnTo>
                <a:cubicBezTo>
                  <a:pt x="18065" y="5928"/>
                  <a:pt x="18053" y="5908"/>
                  <a:pt x="18039" y="5906"/>
                </a:cubicBezTo>
                <a:lnTo>
                  <a:pt x="13388" y="4542"/>
                </a:lnTo>
                <a:cubicBezTo>
                  <a:pt x="13368" y="4535"/>
                  <a:pt x="13356" y="4513"/>
                  <a:pt x="13356" y="4494"/>
                </a:cubicBezTo>
                <a:lnTo>
                  <a:pt x="13771" y="1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7"/>
          <p:cNvSpPr/>
          <p:nvPr/>
        </p:nvSpPr>
        <p:spPr>
          <a:xfrm>
            <a:off x="8124526" y="0"/>
            <a:ext cx="1019439" cy="473688"/>
          </a:xfrm>
          <a:custGeom>
            <a:avLst/>
            <a:gdLst/>
            <a:ahLst/>
            <a:cxnLst/>
            <a:rect l="l" t="t" r="r" b="b"/>
            <a:pathLst>
              <a:path w="13524" h="6284" extrusionOk="0">
                <a:moveTo>
                  <a:pt x="2050" y="0"/>
                </a:moveTo>
                <a:cubicBezTo>
                  <a:pt x="1504" y="281"/>
                  <a:pt x="1009" y="641"/>
                  <a:pt x="636" y="1036"/>
                </a:cubicBezTo>
                <a:cubicBezTo>
                  <a:pt x="216" y="1485"/>
                  <a:pt x="0" y="1938"/>
                  <a:pt x="17" y="2341"/>
                </a:cubicBezTo>
                <a:cubicBezTo>
                  <a:pt x="37" y="2744"/>
                  <a:pt x="296" y="3081"/>
                  <a:pt x="750" y="3287"/>
                </a:cubicBezTo>
                <a:cubicBezTo>
                  <a:pt x="1078" y="3441"/>
                  <a:pt x="1511" y="3524"/>
                  <a:pt x="1986" y="3524"/>
                </a:cubicBezTo>
                <a:cubicBezTo>
                  <a:pt x="2744" y="3524"/>
                  <a:pt x="3606" y="3311"/>
                  <a:pt x="4304" y="2829"/>
                </a:cubicBezTo>
                <a:lnTo>
                  <a:pt x="4304" y="2829"/>
                </a:lnTo>
                <a:cubicBezTo>
                  <a:pt x="4260" y="3358"/>
                  <a:pt x="4207" y="4816"/>
                  <a:pt x="4942" y="5665"/>
                </a:cubicBezTo>
                <a:cubicBezTo>
                  <a:pt x="5299" y="6077"/>
                  <a:pt x="5789" y="6284"/>
                  <a:pt x="6403" y="6284"/>
                </a:cubicBezTo>
                <a:cubicBezTo>
                  <a:pt x="7356" y="6284"/>
                  <a:pt x="8067" y="6056"/>
                  <a:pt x="8516" y="5604"/>
                </a:cubicBezTo>
                <a:cubicBezTo>
                  <a:pt x="8841" y="5279"/>
                  <a:pt x="8940" y="4925"/>
                  <a:pt x="8972" y="4731"/>
                </a:cubicBezTo>
                <a:cubicBezTo>
                  <a:pt x="9258" y="4901"/>
                  <a:pt x="10032" y="5323"/>
                  <a:pt x="10939" y="5556"/>
                </a:cubicBezTo>
                <a:cubicBezTo>
                  <a:pt x="11362" y="5665"/>
                  <a:pt x="11759" y="5719"/>
                  <a:pt x="12128" y="5719"/>
                </a:cubicBezTo>
                <a:cubicBezTo>
                  <a:pt x="12654" y="5719"/>
                  <a:pt x="13123" y="5609"/>
                  <a:pt x="13523" y="5391"/>
                </a:cubicBezTo>
                <a:cubicBezTo>
                  <a:pt x="13480" y="5352"/>
                  <a:pt x="13438" y="5313"/>
                  <a:pt x="13395" y="5277"/>
                </a:cubicBezTo>
                <a:cubicBezTo>
                  <a:pt x="13035" y="5463"/>
                  <a:pt x="12617" y="5556"/>
                  <a:pt x="12146" y="5556"/>
                </a:cubicBezTo>
                <a:cubicBezTo>
                  <a:pt x="11788" y="5556"/>
                  <a:pt x="11399" y="5502"/>
                  <a:pt x="10981" y="5396"/>
                </a:cubicBezTo>
                <a:cubicBezTo>
                  <a:pt x="9872" y="5107"/>
                  <a:pt x="8950" y="4525"/>
                  <a:pt x="8943" y="4522"/>
                </a:cubicBezTo>
                <a:cubicBezTo>
                  <a:pt x="8928" y="4513"/>
                  <a:pt x="8910" y="4507"/>
                  <a:pt x="8893" y="4507"/>
                </a:cubicBezTo>
                <a:cubicBezTo>
                  <a:pt x="8880" y="4507"/>
                  <a:pt x="8867" y="4510"/>
                  <a:pt x="8855" y="4517"/>
                </a:cubicBezTo>
                <a:cubicBezTo>
                  <a:pt x="8829" y="4534"/>
                  <a:pt x="8809" y="4564"/>
                  <a:pt x="8809" y="4595"/>
                </a:cubicBezTo>
                <a:cubicBezTo>
                  <a:pt x="8809" y="4597"/>
                  <a:pt x="8807" y="5071"/>
                  <a:pt x="8392" y="5485"/>
                </a:cubicBezTo>
                <a:cubicBezTo>
                  <a:pt x="7980" y="5905"/>
                  <a:pt x="7305" y="6114"/>
                  <a:pt x="6398" y="6114"/>
                </a:cubicBezTo>
                <a:cubicBezTo>
                  <a:pt x="5837" y="6114"/>
                  <a:pt x="5389" y="5925"/>
                  <a:pt x="5068" y="5556"/>
                </a:cubicBezTo>
                <a:cubicBezTo>
                  <a:pt x="4231" y="4585"/>
                  <a:pt x="4488" y="2678"/>
                  <a:pt x="4491" y="2659"/>
                </a:cubicBezTo>
                <a:cubicBezTo>
                  <a:pt x="4501" y="2625"/>
                  <a:pt x="4484" y="2594"/>
                  <a:pt x="4452" y="2574"/>
                </a:cubicBezTo>
                <a:cubicBezTo>
                  <a:pt x="4439" y="2564"/>
                  <a:pt x="4424" y="2560"/>
                  <a:pt x="4408" y="2560"/>
                </a:cubicBezTo>
                <a:cubicBezTo>
                  <a:pt x="4390" y="2560"/>
                  <a:pt x="4372" y="2566"/>
                  <a:pt x="4357" y="2577"/>
                </a:cubicBezTo>
                <a:cubicBezTo>
                  <a:pt x="3661" y="3117"/>
                  <a:pt x="2761" y="3356"/>
                  <a:pt x="1979" y="3356"/>
                </a:cubicBezTo>
                <a:cubicBezTo>
                  <a:pt x="1533" y="3356"/>
                  <a:pt x="1126" y="3278"/>
                  <a:pt x="818" y="3135"/>
                </a:cubicBezTo>
                <a:cubicBezTo>
                  <a:pt x="541" y="3008"/>
                  <a:pt x="209" y="2766"/>
                  <a:pt x="189" y="2334"/>
                </a:cubicBezTo>
                <a:cubicBezTo>
                  <a:pt x="170" y="1975"/>
                  <a:pt x="371" y="1567"/>
                  <a:pt x="757" y="1152"/>
                </a:cubicBezTo>
                <a:cubicBezTo>
                  <a:pt x="1177" y="708"/>
                  <a:pt x="1762" y="313"/>
                  <a:pt x="2404" y="17"/>
                </a:cubicBezTo>
                <a:cubicBezTo>
                  <a:pt x="2286" y="10"/>
                  <a:pt x="2172" y="2"/>
                  <a:pt x="205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7"/>
          <p:cNvSpPr/>
          <p:nvPr/>
        </p:nvSpPr>
        <p:spPr>
          <a:xfrm>
            <a:off x="-33660" y="214636"/>
            <a:ext cx="626621" cy="1035537"/>
          </a:xfrm>
          <a:custGeom>
            <a:avLst/>
            <a:gdLst/>
            <a:ahLst/>
            <a:cxnLst/>
            <a:rect l="l" t="t" r="r" b="b"/>
            <a:pathLst>
              <a:path w="7947" h="13133" extrusionOk="0">
                <a:moveTo>
                  <a:pt x="3" y="0"/>
                </a:moveTo>
                <a:lnTo>
                  <a:pt x="3" y="114"/>
                </a:lnTo>
                <a:cubicBezTo>
                  <a:pt x="908" y="170"/>
                  <a:pt x="1910" y="745"/>
                  <a:pt x="1929" y="2989"/>
                </a:cubicBezTo>
                <a:cubicBezTo>
                  <a:pt x="1929" y="3014"/>
                  <a:pt x="1944" y="3033"/>
                  <a:pt x="1966" y="3040"/>
                </a:cubicBezTo>
                <a:cubicBezTo>
                  <a:pt x="1972" y="3043"/>
                  <a:pt x="1978" y="3044"/>
                  <a:pt x="1984" y="3044"/>
                </a:cubicBezTo>
                <a:cubicBezTo>
                  <a:pt x="2001" y="3044"/>
                  <a:pt x="2016" y="3036"/>
                  <a:pt x="2027" y="3026"/>
                </a:cubicBezTo>
                <a:cubicBezTo>
                  <a:pt x="2029" y="3026"/>
                  <a:pt x="2225" y="2798"/>
                  <a:pt x="2565" y="2798"/>
                </a:cubicBezTo>
                <a:cubicBezTo>
                  <a:pt x="2771" y="2798"/>
                  <a:pt x="2990" y="2880"/>
                  <a:pt x="3215" y="3038"/>
                </a:cubicBezTo>
                <a:cubicBezTo>
                  <a:pt x="3970" y="3572"/>
                  <a:pt x="3725" y="5260"/>
                  <a:pt x="3722" y="5277"/>
                </a:cubicBezTo>
                <a:cubicBezTo>
                  <a:pt x="3718" y="5297"/>
                  <a:pt x="3727" y="5318"/>
                  <a:pt x="3742" y="5331"/>
                </a:cubicBezTo>
                <a:cubicBezTo>
                  <a:pt x="3752" y="5338"/>
                  <a:pt x="3762" y="5341"/>
                  <a:pt x="3774" y="5341"/>
                </a:cubicBezTo>
                <a:cubicBezTo>
                  <a:pt x="3782" y="5341"/>
                  <a:pt x="3791" y="5339"/>
                  <a:pt x="3800" y="5335"/>
                </a:cubicBezTo>
                <a:cubicBezTo>
                  <a:pt x="3802" y="5335"/>
                  <a:pt x="4268" y="5129"/>
                  <a:pt x="4882" y="5129"/>
                </a:cubicBezTo>
                <a:cubicBezTo>
                  <a:pt x="5554" y="5129"/>
                  <a:pt x="6495" y="5374"/>
                  <a:pt x="7199" y="6548"/>
                </a:cubicBezTo>
                <a:cubicBezTo>
                  <a:pt x="7818" y="7580"/>
                  <a:pt x="7762" y="9275"/>
                  <a:pt x="7070" y="10493"/>
                </a:cubicBezTo>
                <a:cubicBezTo>
                  <a:pt x="6541" y="11425"/>
                  <a:pt x="5738" y="11937"/>
                  <a:pt x="4807" y="11937"/>
                </a:cubicBezTo>
                <a:cubicBezTo>
                  <a:pt x="4256" y="11937"/>
                  <a:pt x="3662" y="11762"/>
                  <a:pt x="3038" y="11410"/>
                </a:cubicBezTo>
                <a:cubicBezTo>
                  <a:pt x="3030" y="11406"/>
                  <a:pt x="3020" y="11404"/>
                  <a:pt x="3010" y="11404"/>
                </a:cubicBezTo>
                <a:cubicBezTo>
                  <a:pt x="2993" y="11404"/>
                  <a:pt x="2976" y="11411"/>
                  <a:pt x="2965" y="11425"/>
                </a:cubicBezTo>
                <a:cubicBezTo>
                  <a:pt x="2953" y="11439"/>
                  <a:pt x="1845" y="13016"/>
                  <a:pt x="428" y="13016"/>
                </a:cubicBezTo>
                <a:cubicBezTo>
                  <a:pt x="285" y="13016"/>
                  <a:pt x="144" y="13002"/>
                  <a:pt x="1" y="12968"/>
                </a:cubicBezTo>
                <a:lnTo>
                  <a:pt x="1" y="13087"/>
                </a:lnTo>
                <a:cubicBezTo>
                  <a:pt x="139" y="13118"/>
                  <a:pt x="282" y="13133"/>
                  <a:pt x="428" y="13133"/>
                </a:cubicBezTo>
                <a:cubicBezTo>
                  <a:pt x="1789" y="13133"/>
                  <a:pt x="2839" y="11796"/>
                  <a:pt x="3026" y="11534"/>
                </a:cubicBezTo>
                <a:cubicBezTo>
                  <a:pt x="3652" y="11876"/>
                  <a:pt x="4249" y="12051"/>
                  <a:pt x="4807" y="12051"/>
                </a:cubicBezTo>
                <a:cubicBezTo>
                  <a:pt x="5780" y="12051"/>
                  <a:pt x="6617" y="11517"/>
                  <a:pt x="7167" y="10549"/>
                </a:cubicBezTo>
                <a:cubicBezTo>
                  <a:pt x="7890" y="9278"/>
                  <a:pt x="7946" y="7570"/>
                  <a:pt x="7296" y="6495"/>
                </a:cubicBezTo>
                <a:cubicBezTo>
                  <a:pt x="6566" y="5275"/>
                  <a:pt x="5581" y="5018"/>
                  <a:pt x="4882" y="5018"/>
                </a:cubicBezTo>
                <a:cubicBezTo>
                  <a:pt x="4402" y="5018"/>
                  <a:pt x="4013" y="5136"/>
                  <a:pt x="3846" y="5200"/>
                </a:cubicBezTo>
                <a:cubicBezTo>
                  <a:pt x="3887" y="4821"/>
                  <a:pt x="3992" y="3448"/>
                  <a:pt x="3281" y="2946"/>
                </a:cubicBezTo>
                <a:cubicBezTo>
                  <a:pt x="3036" y="2773"/>
                  <a:pt x="2796" y="2686"/>
                  <a:pt x="2570" y="2686"/>
                </a:cubicBezTo>
                <a:cubicBezTo>
                  <a:pt x="2320" y="2686"/>
                  <a:pt x="2141" y="2786"/>
                  <a:pt x="2039" y="2863"/>
                </a:cubicBezTo>
                <a:cubicBezTo>
                  <a:pt x="1980" y="534"/>
                  <a:pt x="806" y="51"/>
                  <a:pt x="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7"/>
          <p:cNvSpPr/>
          <p:nvPr/>
        </p:nvSpPr>
        <p:spPr>
          <a:xfrm>
            <a:off x="1627630" y="-7"/>
            <a:ext cx="1519775" cy="341485"/>
          </a:xfrm>
          <a:custGeom>
            <a:avLst/>
            <a:gdLst/>
            <a:ahLst/>
            <a:cxnLst/>
            <a:rect l="l" t="t" r="r" b="b"/>
            <a:pathLst>
              <a:path w="15079" h="3388" extrusionOk="0">
                <a:moveTo>
                  <a:pt x="15078" y="0"/>
                </a:moveTo>
                <a:cubicBezTo>
                  <a:pt x="15077" y="2"/>
                  <a:pt x="15076" y="3"/>
                  <a:pt x="15075" y="5"/>
                </a:cubicBezTo>
                <a:lnTo>
                  <a:pt x="15078" y="5"/>
                </a:lnTo>
                <a:lnTo>
                  <a:pt x="15078" y="0"/>
                </a:lnTo>
                <a:close/>
                <a:moveTo>
                  <a:pt x="168" y="3"/>
                </a:moveTo>
                <a:cubicBezTo>
                  <a:pt x="92" y="304"/>
                  <a:pt x="0" y="874"/>
                  <a:pt x="243" y="1383"/>
                </a:cubicBezTo>
                <a:cubicBezTo>
                  <a:pt x="435" y="1783"/>
                  <a:pt x="789" y="2055"/>
                  <a:pt x="1306" y="2201"/>
                </a:cubicBezTo>
                <a:cubicBezTo>
                  <a:pt x="1652" y="2298"/>
                  <a:pt x="1990" y="2337"/>
                  <a:pt x="2310" y="2337"/>
                </a:cubicBezTo>
                <a:cubicBezTo>
                  <a:pt x="3425" y="2337"/>
                  <a:pt x="4317" y="1863"/>
                  <a:pt x="4540" y="1735"/>
                </a:cubicBezTo>
                <a:cubicBezTo>
                  <a:pt x="4607" y="1873"/>
                  <a:pt x="4804" y="2220"/>
                  <a:pt x="5238" y="2562"/>
                </a:cubicBezTo>
                <a:cubicBezTo>
                  <a:pt x="5723" y="2943"/>
                  <a:pt x="6599" y="3387"/>
                  <a:pt x="8065" y="3387"/>
                </a:cubicBezTo>
                <a:cubicBezTo>
                  <a:pt x="8123" y="3387"/>
                  <a:pt x="8181" y="3387"/>
                  <a:pt x="8237" y="3385"/>
                </a:cubicBezTo>
                <a:cubicBezTo>
                  <a:pt x="9460" y="3358"/>
                  <a:pt x="10294" y="3062"/>
                  <a:pt x="10716" y="2511"/>
                </a:cubicBezTo>
                <a:cubicBezTo>
                  <a:pt x="10986" y="2152"/>
                  <a:pt x="10998" y="1788"/>
                  <a:pt x="10988" y="1638"/>
                </a:cubicBezTo>
                <a:lnTo>
                  <a:pt x="10988" y="1638"/>
                </a:lnTo>
                <a:cubicBezTo>
                  <a:pt x="11057" y="1642"/>
                  <a:pt x="11176" y="1647"/>
                  <a:pt x="11330" y="1647"/>
                </a:cubicBezTo>
                <a:cubicBezTo>
                  <a:pt x="11644" y="1647"/>
                  <a:pt x="12107" y="1625"/>
                  <a:pt x="12609" y="1526"/>
                </a:cubicBezTo>
                <a:cubicBezTo>
                  <a:pt x="13737" y="1301"/>
                  <a:pt x="14585" y="779"/>
                  <a:pt x="15075" y="5"/>
                </a:cubicBezTo>
                <a:lnTo>
                  <a:pt x="14943" y="5"/>
                </a:lnTo>
                <a:cubicBezTo>
                  <a:pt x="14346" y="895"/>
                  <a:pt x="13346" y="1262"/>
                  <a:pt x="12589" y="1412"/>
                </a:cubicBezTo>
                <a:cubicBezTo>
                  <a:pt x="12103" y="1510"/>
                  <a:pt x="11657" y="1532"/>
                  <a:pt x="11350" y="1532"/>
                </a:cubicBezTo>
                <a:cubicBezTo>
                  <a:pt x="11092" y="1532"/>
                  <a:pt x="10932" y="1517"/>
                  <a:pt x="10927" y="1517"/>
                </a:cubicBezTo>
                <a:cubicBezTo>
                  <a:pt x="10924" y="1516"/>
                  <a:pt x="10921" y="1515"/>
                  <a:pt x="10917" y="1515"/>
                </a:cubicBezTo>
                <a:cubicBezTo>
                  <a:pt x="10903" y="1515"/>
                  <a:pt x="10891" y="1524"/>
                  <a:pt x="10881" y="1534"/>
                </a:cubicBezTo>
                <a:cubicBezTo>
                  <a:pt x="10869" y="1548"/>
                  <a:pt x="10867" y="1568"/>
                  <a:pt x="10869" y="1587"/>
                </a:cubicBezTo>
                <a:cubicBezTo>
                  <a:pt x="10869" y="1589"/>
                  <a:pt x="10944" y="2024"/>
                  <a:pt x="10624" y="2441"/>
                </a:cubicBezTo>
                <a:cubicBezTo>
                  <a:pt x="10229" y="2958"/>
                  <a:pt x="9401" y="3242"/>
                  <a:pt x="8232" y="3268"/>
                </a:cubicBezTo>
                <a:cubicBezTo>
                  <a:pt x="8174" y="3271"/>
                  <a:pt x="8118" y="3271"/>
                  <a:pt x="8062" y="3271"/>
                </a:cubicBezTo>
                <a:cubicBezTo>
                  <a:pt x="5277" y="3271"/>
                  <a:pt x="4622" y="1650"/>
                  <a:pt x="4617" y="1631"/>
                </a:cubicBezTo>
                <a:cubicBezTo>
                  <a:pt x="4610" y="1616"/>
                  <a:pt x="4598" y="1601"/>
                  <a:pt x="4583" y="1599"/>
                </a:cubicBezTo>
                <a:cubicBezTo>
                  <a:pt x="4574" y="1596"/>
                  <a:pt x="4566" y="1594"/>
                  <a:pt x="4559" y="1594"/>
                </a:cubicBezTo>
                <a:cubicBezTo>
                  <a:pt x="4550" y="1594"/>
                  <a:pt x="4542" y="1596"/>
                  <a:pt x="4535" y="1601"/>
                </a:cubicBezTo>
                <a:cubicBezTo>
                  <a:pt x="4525" y="1607"/>
                  <a:pt x="3561" y="2220"/>
                  <a:pt x="2310" y="2220"/>
                </a:cubicBezTo>
                <a:cubicBezTo>
                  <a:pt x="1998" y="2220"/>
                  <a:pt x="1669" y="2182"/>
                  <a:pt x="1332" y="2087"/>
                </a:cubicBezTo>
                <a:cubicBezTo>
                  <a:pt x="849" y="1953"/>
                  <a:pt x="519" y="1699"/>
                  <a:pt x="342" y="1330"/>
                </a:cubicBezTo>
                <a:cubicBezTo>
                  <a:pt x="112" y="842"/>
                  <a:pt x="214" y="274"/>
                  <a:pt x="287" y="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7"/>
          <p:cNvSpPr/>
          <p:nvPr/>
        </p:nvSpPr>
        <p:spPr>
          <a:xfrm>
            <a:off x="8124524" y="4326576"/>
            <a:ext cx="1519783" cy="658703"/>
          </a:xfrm>
          <a:custGeom>
            <a:avLst/>
            <a:gdLst/>
            <a:ahLst/>
            <a:cxnLst/>
            <a:rect l="l" t="t" r="r" b="b"/>
            <a:pathLst>
              <a:path w="25255" h="10946" extrusionOk="0">
                <a:moveTo>
                  <a:pt x="7134" y="130"/>
                </a:moveTo>
                <a:cubicBezTo>
                  <a:pt x="9308" y="130"/>
                  <a:pt x="10351" y="3223"/>
                  <a:pt x="10576" y="3983"/>
                </a:cubicBezTo>
                <a:cubicBezTo>
                  <a:pt x="10664" y="4325"/>
                  <a:pt x="10773" y="4968"/>
                  <a:pt x="10506" y="5451"/>
                </a:cubicBezTo>
                <a:cubicBezTo>
                  <a:pt x="10491" y="5480"/>
                  <a:pt x="10501" y="5516"/>
                  <a:pt x="10530" y="5533"/>
                </a:cubicBezTo>
                <a:cubicBezTo>
                  <a:pt x="10540" y="5538"/>
                  <a:pt x="10550" y="5538"/>
                  <a:pt x="10562" y="5538"/>
                </a:cubicBezTo>
                <a:cubicBezTo>
                  <a:pt x="10581" y="5538"/>
                  <a:pt x="10603" y="5526"/>
                  <a:pt x="10615" y="5509"/>
                </a:cubicBezTo>
                <a:cubicBezTo>
                  <a:pt x="10858" y="5072"/>
                  <a:pt x="10819" y="4531"/>
                  <a:pt x="10744" y="4153"/>
                </a:cubicBezTo>
                <a:cubicBezTo>
                  <a:pt x="10831" y="4000"/>
                  <a:pt x="11971" y="2139"/>
                  <a:pt x="14579" y="2139"/>
                </a:cubicBezTo>
                <a:cubicBezTo>
                  <a:pt x="14747" y="2139"/>
                  <a:pt x="14916" y="2149"/>
                  <a:pt x="15089" y="2161"/>
                </a:cubicBezTo>
                <a:cubicBezTo>
                  <a:pt x="18148" y="2428"/>
                  <a:pt x="18425" y="4126"/>
                  <a:pt x="18427" y="4141"/>
                </a:cubicBezTo>
                <a:cubicBezTo>
                  <a:pt x="18429" y="4160"/>
                  <a:pt x="18442" y="4177"/>
                  <a:pt x="18459" y="4187"/>
                </a:cubicBezTo>
                <a:cubicBezTo>
                  <a:pt x="18466" y="4192"/>
                  <a:pt x="18476" y="4194"/>
                  <a:pt x="18486" y="4194"/>
                </a:cubicBezTo>
                <a:cubicBezTo>
                  <a:pt x="18495" y="4194"/>
                  <a:pt x="18504" y="4193"/>
                  <a:pt x="18512" y="4189"/>
                </a:cubicBezTo>
                <a:cubicBezTo>
                  <a:pt x="18514" y="4189"/>
                  <a:pt x="18740" y="4092"/>
                  <a:pt x="19051" y="4092"/>
                </a:cubicBezTo>
                <a:cubicBezTo>
                  <a:pt x="19509" y="4092"/>
                  <a:pt x="20150" y="4294"/>
                  <a:pt x="20632" y="5228"/>
                </a:cubicBezTo>
                <a:cubicBezTo>
                  <a:pt x="19929" y="5524"/>
                  <a:pt x="19735" y="5946"/>
                  <a:pt x="19725" y="5965"/>
                </a:cubicBezTo>
                <a:cubicBezTo>
                  <a:pt x="19713" y="5997"/>
                  <a:pt x="19725" y="6033"/>
                  <a:pt x="19754" y="6045"/>
                </a:cubicBezTo>
                <a:cubicBezTo>
                  <a:pt x="19764" y="6048"/>
                  <a:pt x="19771" y="6053"/>
                  <a:pt x="19778" y="6053"/>
                </a:cubicBezTo>
                <a:cubicBezTo>
                  <a:pt x="19803" y="6053"/>
                  <a:pt x="19824" y="6036"/>
                  <a:pt x="19834" y="6016"/>
                </a:cubicBezTo>
                <a:cubicBezTo>
                  <a:pt x="19837" y="6009"/>
                  <a:pt x="20019" y="5611"/>
                  <a:pt x="20693" y="5332"/>
                </a:cubicBezTo>
                <a:cubicBezTo>
                  <a:pt x="20698" y="5339"/>
                  <a:pt x="20708" y="5342"/>
                  <a:pt x="20717" y="5344"/>
                </a:cubicBezTo>
                <a:cubicBezTo>
                  <a:pt x="20721" y="5345"/>
                  <a:pt x="20725" y="5346"/>
                  <a:pt x="20729" y="5346"/>
                </a:cubicBezTo>
                <a:cubicBezTo>
                  <a:pt x="20743" y="5346"/>
                  <a:pt x="20759" y="5339"/>
                  <a:pt x="20768" y="5330"/>
                </a:cubicBezTo>
                <a:cubicBezTo>
                  <a:pt x="20768" y="5330"/>
                  <a:pt x="20790" y="5310"/>
                  <a:pt x="20819" y="5283"/>
                </a:cubicBezTo>
                <a:cubicBezTo>
                  <a:pt x="20906" y="5254"/>
                  <a:pt x="21001" y="5223"/>
                  <a:pt x="21108" y="5196"/>
                </a:cubicBezTo>
                <a:cubicBezTo>
                  <a:pt x="21142" y="5186"/>
                  <a:pt x="21159" y="5155"/>
                  <a:pt x="21149" y="5123"/>
                </a:cubicBezTo>
                <a:cubicBezTo>
                  <a:pt x="21147" y="5106"/>
                  <a:pt x="21135" y="5094"/>
                  <a:pt x="21120" y="5087"/>
                </a:cubicBezTo>
                <a:cubicBezTo>
                  <a:pt x="21401" y="4932"/>
                  <a:pt x="21845" y="4759"/>
                  <a:pt x="22428" y="4759"/>
                </a:cubicBezTo>
                <a:cubicBezTo>
                  <a:pt x="22809" y="4759"/>
                  <a:pt x="23209" y="4835"/>
                  <a:pt x="23612" y="4980"/>
                </a:cubicBezTo>
                <a:cubicBezTo>
                  <a:pt x="24335" y="5235"/>
                  <a:pt x="25130" y="6458"/>
                  <a:pt x="25072" y="7642"/>
                </a:cubicBezTo>
                <a:cubicBezTo>
                  <a:pt x="25011" y="8964"/>
                  <a:pt x="23956" y="9954"/>
                  <a:pt x="22103" y="10436"/>
                </a:cubicBezTo>
                <a:cubicBezTo>
                  <a:pt x="21110" y="10694"/>
                  <a:pt x="20176" y="10825"/>
                  <a:pt x="19327" y="10825"/>
                </a:cubicBezTo>
                <a:cubicBezTo>
                  <a:pt x="16816" y="10825"/>
                  <a:pt x="15809" y="9680"/>
                  <a:pt x="15802" y="9670"/>
                </a:cubicBezTo>
                <a:cubicBezTo>
                  <a:pt x="15790" y="9655"/>
                  <a:pt x="15770" y="9648"/>
                  <a:pt x="15756" y="9648"/>
                </a:cubicBezTo>
                <a:cubicBezTo>
                  <a:pt x="15746" y="9648"/>
                  <a:pt x="15736" y="9650"/>
                  <a:pt x="15729" y="9655"/>
                </a:cubicBezTo>
                <a:cubicBezTo>
                  <a:pt x="15707" y="9665"/>
                  <a:pt x="13546" y="10774"/>
                  <a:pt x="11078" y="10776"/>
                </a:cubicBezTo>
                <a:cubicBezTo>
                  <a:pt x="8720" y="10776"/>
                  <a:pt x="6881" y="9791"/>
                  <a:pt x="5625" y="7850"/>
                </a:cubicBezTo>
                <a:cubicBezTo>
                  <a:pt x="5612" y="7832"/>
                  <a:pt x="5593" y="7822"/>
                  <a:pt x="5574" y="7822"/>
                </a:cubicBezTo>
                <a:cubicBezTo>
                  <a:pt x="5567" y="7822"/>
                  <a:pt x="5560" y="7823"/>
                  <a:pt x="5554" y="7826"/>
                </a:cubicBezTo>
                <a:cubicBezTo>
                  <a:pt x="5544" y="7828"/>
                  <a:pt x="4754" y="8105"/>
                  <a:pt x="3781" y="8105"/>
                </a:cubicBezTo>
                <a:cubicBezTo>
                  <a:pt x="2500" y="8105"/>
                  <a:pt x="1520" y="7656"/>
                  <a:pt x="869" y="6771"/>
                </a:cubicBezTo>
                <a:cubicBezTo>
                  <a:pt x="197" y="5861"/>
                  <a:pt x="122" y="4672"/>
                  <a:pt x="668" y="3595"/>
                </a:cubicBezTo>
                <a:cubicBezTo>
                  <a:pt x="1187" y="2566"/>
                  <a:pt x="2143" y="1928"/>
                  <a:pt x="3155" y="1928"/>
                </a:cubicBezTo>
                <a:cubicBezTo>
                  <a:pt x="3371" y="1928"/>
                  <a:pt x="3587" y="1955"/>
                  <a:pt x="3800" y="2013"/>
                </a:cubicBezTo>
                <a:cubicBezTo>
                  <a:pt x="3805" y="2014"/>
                  <a:pt x="3810" y="2015"/>
                  <a:pt x="3815" y="2015"/>
                </a:cubicBezTo>
                <a:cubicBezTo>
                  <a:pt x="3841" y="2015"/>
                  <a:pt x="3867" y="1998"/>
                  <a:pt x="3873" y="1969"/>
                </a:cubicBezTo>
                <a:cubicBezTo>
                  <a:pt x="3880" y="1955"/>
                  <a:pt x="4382" y="310"/>
                  <a:pt x="6973" y="135"/>
                </a:cubicBezTo>
                <a:cubicBezTo>
                  <a:pt x="7028" y="132"/>
                  <a:pt x="7081" y="130"/>
                  <a:pt x="7134" y="130"/>
                </a:cubicBezTo>
                <a:close/>
                <a:moveTo>
                  <a:pt x="7129" y="1"/>
                </a:moveTo>
                <a:cubicBezTo>
                  <a:pt x="7074" y="1"/>
                  <a:pt x="7018" y="3"/>
                  <a:pt x="6961" y="7"/>
                </a:cubicBezTo>
                <a:cubicBezTo>
                  <a:pt x="4557" y="172"/>
                  <a:pt x="3890" y="1574"/>
                  <a:pt x="3773" y="1875"/>
                </a:cubicBezTo>
                <a:cubicBezTo>
                  <a:pt x="3567" y="1826"/>
                  <a:pt x="3359" y="1800"/>
                  <a:pt x="3152" y="1800"/>
                </a:cubicBezTo>
                <a:cubicBezTo>
                  <a:pt x="2095" y="1800"/>
                  <a:pt x="1100" y="2464"/>
                  <a:pt x="559" y="3534"/>
                </a:cubicBezTo>
                <a:cubicBezTo>
                  <a:pt x="1" y="4638"/>
                  <a:pt x="83" y="5902"/>
                  <a:pt x="768" y="6836"/>
                </a:cubicBezTo>
                <a:cubicBezTo>
                  <a:pt x="1435" y="7741"/>
                  <a:pt x="2475" y="8219"/>
                  <a:pt x="3776" y="8219"/>
                </a:cubicBezTo>
                <a:cubicBezTo>
                  <a:pt x="4637" y="8219"/>
                  <a:pt x="5363" y="8008"/>
                  <a:pt x="5544" y="7950"/>
                </a:cubicBezTo>
                <a:cubicBezTo>
                  <a:pt x="6828" y="9903"/>
                  <a:pt x="8689" y="10895"/>
                  <a:pt x="11076" y="10895"/>
                </a:cubicBezTo>
                <a:cubicBezTo>
                  <a:pt x="13381" y="10895"/>
                  <a:pt x="15426" y="9937"/>
                  <a:pt x="15736" y="9781"/>
                </a:cubicBezTo>
                <a:cubicBezTo>
                  <a:pt x="15931" y="9985"/>
                  <a:pt x="16971" y="10946"/>
                  <a:pt x="19325" y="10946"/>
                </a:cubicBezTo>
                <a:cubicBezTo>
                  <a:pt x="20186" y="10946"/>
                  <a:pt x="21130" y="10815"/>
                  <a:pt x="22129" y="10555"/>
                </a:cubicBezTo>
                <a:cubicBezTo>
                  <a:pt x="23233" y="10267"/>
                  <a:pt x="25101" y="9510"/>
                  <a:pt x="25191" y="7649"/>
                </a:cubicBezTo>
                <a:cubicBezTo>
                  <a:pt x="25254" y="6390"/>
                  <a:pt x="24429" y="5143"/>
                  <a:pt x="23655" y="4859"/>
                </a:cubicBezTo>
                <a:cubicBezTo>
                  <a:pt x="23238" y="4708"/>
                  <a:pt x="22826" y="4631"/>
                  <a:pt x="22428" y="4631"/>
                </a:cubicBezTo>
                <a:cubicBezTo>
                  <a:pt x="21530" y="4631"/>
                  <a:pt x="20953" y="5017"/>
                  <a:pt x="20759" y="5172"/>
                </a:cubicBezTo>
                <a:cubicBezTo>
                  <a:pt x="20754" y="5174"/>
                  <a:pt x="20746" y="5174"/>
                  <a:pt x="20742" y="5177"/>
                </a:cubicBezTo>
                <a:cubicBezTo>
                  <a:pt x="20232" y="4180"/>
                  <a:pt x="19541" y="3968"/>
                  <a:pt x="19046" y="3968"/>
                </a:cubicBezTo>
                <a:cubicBezTo>
                  <a:pt x="18810" y="3968"/>
                  <a:pt x="18621" y="4017"/>
                  <a:pt x="18526" y="4051"/>
                </a:cubicBezTo>
                <a:cubicBezTo>
                  <a:pt x="18442" y="3704"/>
                  <a:pt x="17930" y="2285"/>
                  <a:pt x="15091" y="2037"/>
                </a:cubicBezTo>
                <a:cubicBezTo>
                  <a:pt x="14916" y="2020"/>
                  <a:pt x="14742" y="2013"/>
                  <a:pt x="14572" y="2013"/>
                </a:cubicBezTo>
                <a:cubicBezTo>
                  <a:pt x="12187" y="2013"/>
                  <a:pt x="10993" y="3534"/>
                  <a:pt x="10700" y="3981"/>
                </a:cubicBezTo>
                <a:cubicBezTo>
                  <a:pt x="10659" y="3816"/>
                  <a:pt x="10617" y="3706"/>
                  <a:pt x="10613" y="3692"/>
                </a:cubicBezTo>
                <a:cubicBezTo>
                  <a:pt x="10613" y="3689"/>
                  <a:pt x="10610" y="3689"/>
                  <a:pt x="10610" y="3687"/>
                </a:cubicBezTo>
                <a:cubicBezTo>
                  <a:pt x="10263" y="2633"/>
                  <a:pt x="9191" y="1"/>
                  <a:pt x="712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7"/>
          <p:cNvSpPr txBox="1">
            <a:spLocks noGrp="1"/>
          </p:cNvSpPr>
          <p:nvPr>
            <p:ph type="title"/>
          </p:nvPr>
        </p:nvSpPr>
        <p:spPr>
          <a:xfrm>
            <a:off x="4572000" y="481625"/>
            <a:ext cx="3392400" cy="11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19" name="Google Shape;419;p7"/>
          <p:cNvSpPr txBox="1">
            <a:spLocks noGrp="1"/>
          </p:cNvSpPr>
          <p:nvPr>
            <p:ph type="body" idx="1"/>
          </p:nvPr>
        </p:nvSpPr>
        <p:spPr>
          <a:xfrm>
            <a:off x="4572000" y="1942650"/>
            <a:ext cx="3842100" cy="22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420" name="Google Shape;420;p7"/>
          <p:cNvGrpSpPr/>
          <p:nvPr/>
        </p:nvGrpSpPr>
        <p:grpSpPr>
          <a:xfrm rot="-246905" flipH="1">
            <a:off x="-591454" y="1234230"/>
            <a:ext cx="1979335" cy="4135351"/>
            <a:chOff x="9181869" y="2560051"/>
            <a:chExt cx="1334933" cy="2789025"/>
          </a:xfrm>
        </p:grpSpPr>
        <p:sp>
          <p:nvSpPr>
            <p:cNvPr id="421" name="Google Shape;421;p7"/>
            <p:cNvSpPr/>
            <p:nvPr/>
          </p:nvSpPr>
          <p:spPr>
            <a:xfrm rot="385884">
              <a:off x="9302414" y="3081356"/>
              <a:ext cx="1093841" cy="2213425"/>
            </a:xfrm>
            <a:custGeom>
              <a:avLst/>
              <a:gdLst/>
              <a:ahLst/>
              <a:cxnLst/>
              <a:rect l="l" t="t" r="r" b="b"/>
              <a:pathLst>
                <a:path w="22934" h="46415" extrusionOk="0">
                  <a:moveTo>
                    <a:pt x="6524" y="1"/>
                  </a:moveTo>
                  <a:lnTo>
                    <a:pt x="0" y="2599"/>
                  </a:lnTo>
                  <a:lnTo>
                    <a:pt x="5990" y="25599"/>
                  </a:lnTo>
                  <a:lnTo>
                    <a:pt x="7322" y="30718"/>
                  </a:lnTo>
                  <a:lnTo>
                    <a:pt x="11412" y="46405"/>
                  </a:lnTo>
                  <a:lnTo>
                    <a:pt x="22934" y="46414"/>
                  </a:lnTo>
                  <a:lnTo>
                    <a:pt x="10345" y="1932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7"/>
            <p:cNvSpPr/>
            <p:nvPr/>
          </p:nvSpPr>
          <p:spPr>
            <a:xfrm rot="385884">
              <a:off x="9523014" y="2832535"/>
              <a:ext cx="219112" cy="278496"/>
            </a:xfrm>
            <a:custGeom>
              <a:avLst/>
              <a:gdLst/>
              <a:ahLst/>
              <a:cxnLst/>
              <a:rect l="l" t="t" r="r" b="b"/>
              <a:pathLst>
                <a:path w="4594" h="5840" extrusionOk="0">
                  <a:moveTo>
                    <a:pt x="2063" y="0"/>
                  </a:moveTo>
                  <a:lnTo>
                    <a:pt x="1" y="667"/>
                  </a:lnTo>
                  <a:lnTo>
                    <a:pt x="1486" y="5840"/>
                  </a:lnTo>
                  <a:lnTo>
                    <a:pt x="4593" y="4600"/>
                  </a:lnTo>
                  <a:lnTo>
                    <a:pt x="3526" y="864"/>
                  </a:lnTo>
                  <a:lnTo>
                    <a:pt x="206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 rot="385884">
              <a:off x="9438887" y="2809055"/>
              <a:ext cx="310162" cy="238391"/>
            </a:xfrm>
            <a:custGeom>
              <a:avLst/>
              <a:gdLst/>
              <a:ahLst/>
              <a:cxnLst/>
              <a:rect l="l" t="t" r="r" b="b"/>
              <a:pathLst>
                <a:path w="6503" h="4999" extrusionOk="0">
                  <a:moveTo>
                    <a:pt x="66" y="1"/>
                  </a:moveTo>
                  <a:cubicBezTo>
                    <a:pt x="49" y="1"/>
                    <a:pt x="33" y="8"/>
                    <a:pt x="23" y="22"/>
                  </a:cubicBezTo>
                  <a:cubicBezTo>
                    <a:pt x="1" y="47"/>
                    <a:pt x="6" y="83"/>
                    <a:pt x="30" y="102"/>
                  </a:cubicBezTo>
                  <a:lnTo>
                    <a:pt x="6406" y="4986"/>
                  </a:lnTo>
                  <a:cubicBezTo>
                    <a:pt x="6416" y="4996"/>
                    <a:pt x="6428" y="4998"/>
                    <a:pt x="6440" y="4998"/>
                  </a:cubicBezTo>
                  <a:cubicBezTo>
                    <a:pt x="6452" y="4998"/>
                    <a:pt x="6459" y="4996"/>
                    <a:pt x="6476" y="4986"/>
                  </a:cubicBezTo>
                  <a:cubicBezTo>
                    <a:pt x="6493" y="4974"/>
                    <a:pt x="6503" y="4950"/>
                    <a:pt x="6496" y="4926"/>
                  </a:cubicBezTo>
                  <a:lnTo>
                    <a:pt x="5445" y="1243"/>
                  </a:lnTo>
                  <a:cubicBezTo>
                    <a:pt x="5437" y="1217"/>
                    <a:pt x="5414" y="1199"/>
                    <a:pt x="5390" y="1199"/>
                  </a:cubicBezTo>
                  <a:cubicBezTo>
                    <a:pt x="5385" y="1199"/>
                    <a:pt x="5380" y="1200"/>
                    <a:pt x="5375" y="1201"/>
                  </a:cubicBezTo>
                  <a:cubicBezTo>
                    <a:pt x="5343" y="1211"/>
                    <a:pt x="5326" y="1243"/>
                    <a:pt x="5336" y="1272"/>
                  </a:cubicBezTo>
                  <a:lnTo>
                    <a:pt x="6343" y="4792"/>
                  </a:lnTo>
                  <a:lnTo>
                    <a:pt x="100" y="13"/>
                  </a:lnTo>
                  <a:cubicBezTo>
                    <a:pt x="90" y="5"/>
                    <a:pt x="78" y="1"/>
                    <a:pt x="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 rot="385884">
              <a:off x="9438135" y="2732846"/>
              <a:ext cx="354137" cy="406585"/>
            </a:xfrm>
            <a:custGeom>
              <a:avLst/>
              <a:gdLst/>
              <a:ahLst/>
              <a:cxnLst/>
              <a:rect l="l" t="t" r="r" b="b"/>
              <a:pathLst>
                <a:path w="7425" h="8526" extrusionOk="0">
                  <a:moveTo>
                    <a:pt x="4795" y="150"/>
                  </a:moveTo>
                  <a:lnTo>
                    <a:pt x="1884" y="8280"/>
                  </a:lnTo>
                  <a:lnTo>
                    <a:pt x="132" y="1744"/>
                  </a:lnTo>
                  <a:lnTo>
                    <a:pt x="4795" y="150"/>
                  </a:lnTo>
                  <a:close/>
                  <a:moveTo>
                    <a:pt x="4886" y="0"/>
                  </a:moveTo>
                  <a:cubicBezTo>
                    <a:pt x="4880" y="0"/>
                    <a:pt x="4874" y="1"/>
                    <a:pt x="4868" y="2"/>
                  </a:cubicBezTo>
                  <a:lnTo>
                    <a:pt x="45" y="1654"/>
                  </a:lnTo>
                  <a:cubicBezTo>
                    <a:pt x="18" y="1662"/>
                    <a:pt x="1" y="1693"/>
                    <a:pt x="8" y="1720"/>
                  </a:cubicBezTo>
                  <a:lnTo>
                    <a:pt x="1823" y="8481"/>
                  </a:lnTo>
                  <a:cubicBezTo>
                    <a:pt x="1830" y="8508"/>
                    <a:pt x="1850" y="8525"/>
                    <a:pt x="1879" y="8525"/>
                  </a:cubicBezTo>
                  <a:cubicBezTo>
                    <a:pt x="1903" y="8525"/>
                    <a:pt x="1922" y="8511"/>
                    <a:pt x="1930" y="8486"/>
                  </a:cubicBezTo>
                  <a:lnTo>
                    <a:pt x="4877" y="247"/>
                  </a:lnTo>
                  <a:lnTo>
                    <a:pt x="6530" y="6604"/>
                  </a:lnTo>
                  <a:cubicBezTo>
                    <a:pt x="6539" y="6629"/>
                    <a:pt x="6563" y="6645"/>
                    <a:pt x="6584" y="6645"/>
                  </a:cubicBezTo>
                  <a:cubicBezTo>
                    <a:pt x="6585" y="6645"/>
                    <a:pt x="6586" y="6645"/>
                    <a:pt x="6588" y="6645"/>
                  </a:cubicBezTo>
                  <a:cubicBezTo>
                    <a:pt x="6614" y="6645"/>
                    <a:pt x="6636" y="6628"/>
                    <a:pt x="6641" y="6599"/>
                  </a:cubicBezTo>
                  <a:lnTo>
                    <a:pt x="7418" y="2314"/>
                  </a:lnTo>
                  <a:cubicBezTo>
                    <a:pt x="7425" y="2280"/>
                    <a:pt x="7403" y="2254"/>
                    <a:pt x="7371" y="2249"/>
                  </a:cubicBezTo>
                  <a:cubicBezTo>
                    <a:pt x="7367" y="2248"/>
                    <a:pt x="7363" y="2247"/>
                    <a:pt x="7359" y="2247"/>
                  </a:cubicBezTo>
                  <a:cubicBezTo>
                    <a:pt x="7333" y="2247"/>
                    <a:pt x="7310" y="2267"/>
                    <a:pt x="7306" y="2292"/>
                  </a:cubicBezTo>
                  <a:lnTo>
                    <a:pt x="6576" y="6327"/>
                  </a:lnTo>
                  <a:lnTo>
                    <a:pt x="4940" y="41"/>
                  </a:lnTo>
                  <a:cubicBezTo>
                    <a:pt x="4940" y="36"/>
                    <a:pt x="4938" y="34"/>
                    <a:pt x="4938" y="31"/>
                  </a:cubicBezTo>
                  <a:cubicBezTo>
                    <a:pt x="4931" y="19"/>
                    <a:pt x="4919" y="10"/>
                    <a:pt x="4907" y="2"/>
                  </a:cubicBezTo>
                  <a:lnTo>
                    <a:pt x="4904" y="2"/>
                  </a:lnTo>
                  <a:cubicBezTo>
                    <a:pt x="4898" y="1"/>
                    <a:pt x="4892" y="0"/>
                    <a:pt x="48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 rot="385884">
              <a:off x="9669446" y="2749745"/>
              <a:ext cx="190971" cy="369389"/>
            </a:xfrm>
            <a:custGeom>
              <a:avLst/>
              <a:gdLst/>
              <a:ahLst/>
              <a:cxnLst/>
              <a:rect l="l" t="t" r="r" b="b"/>
              <a:pathLst>
                <a:path w="4004" h="7746" extrusionOk="0">
                  <a:moveTo>
                    <a:pt x="478" y="514"/>
                  </a:moveTo>
                  <a:lnTo>
                    <a:pt x="2485" y="2336"/>
                  </a:lnTo>
                  <a:lnTo>
                    <a:pt x="3742" y="7166"/>
                  </a:lnTo>
                  <a:lnTo>
                    <a:pt x="478" y="514"/>
                  </a:lnTo>
                  <a:close/>
                  <a:moveTo>
                    <a:pt x="61" y="0"/>
                  </a:moveTo>
                  <a:cubicBezTo>
                    <a:pt x="46" y="0"/>
                    <a:pt x="31" y="6"/>
                    <a:pt x="20" y="19"/>
                  </a:cubicBezTo>
                  <a:cubicBezTo>
                    <a:pt x="0" y="40"/>
                    <a:pt x="0" y="77"/>
                    <a:pt x="25" y="96"/>
                  </a:cubicBezTo>
                  <a:lnTo>
                    <a:pt x="255" y="307"/>
                  </a:lnTo>
                  <a:lnTo>
                    <a:pt x="3887" y="7717"/>
                  </a:lnTo>
                  <a:cubicBezTo>
                    <a:pt x="3899" y="7734"/>
                    <a:pt x="3919" y="7746"/>
                    <a:pt x="3938" y="7746"/>
                  </a:cubicBezTo>
                  <a:lnTo>
                    <a:pt x="3962" y="7746"/>
                  </a:lnTo>
                  <a:cubicBezTo>
                    <a:pt x="3987" y="7736"/>
                    <a:pt x="4004" y="7707"/>
                    <a:pt x="3996" y="7678"/>
                  </a:cubicBezTo>
                  <a:lnTo>
                    <a:pt x="2596" y="2292"/>
                  </a:lnTo>
                  <a:cubicBezTo>
                    <a:pt x="2592" y="2285"/>
                    <a:pt x="2587" y="2272"/>
                    <a:pt x="2577" y="2265"/>
                  </a:cubicBezTo>
                  <a:lnTo>
                    <a:pt x="340" y="235"/>
                  </a:lnTo>
                  <a:lnTo>
                    <a:pt x="335" y="230"/>
                  </a:lnTo>
                  <a:lnTo>
                    <a:pt x="100" y="16"/>
                  </a:lnTo>
                  <a:cubicBezTo>
                    <a:pt x="89" y="6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 rot="385884">
              <a:off x="9455802" y="3220336"/>
              <a:ext cx="39873" cy="146354"/>
            </a:xfrm>
            <a:custGeom>
              <a:avLst/>
              <a:gdLst/>
              <a:ahLst/>
              <a:cxnLst/>
              <a:rect l="l" t="t" r="r" b="b"/>
              <a:pathLst>
                <a:path w="836" h="3069" extrusionOk="0">
                  <a:moveTo>
                    <a:pt x="60" y="1"/>
                  </a:moveTo>
                  <a:cubicBezTo>
                    <a:pt x="56" y="1"/>
                    <a:pt x="53" y="1"/>
                    <a:pt x="49" y="2"/>
                  </a:cubicBezTo>
                  <a:cubicBezTo>
                    <a:pt x="20" y="9"/>
                    <a:pt x="1" y="38"/>
                    <a:pt x="8" y="70"/>
                  </a:cubicBezTo>
                  <a:lnTo>
                    <a:pt x="719" y="3027"/>
                  </a:lnTo>
                  <a:cubicBezTo>
                    <a:pt x="726" y="3051"/>
                    <a:pt x="750" y="3068"/>
                    <a:pt x="774" y="3068"/>
                  </a:cubicBezTo>
                  <a:lnTo>
                    <a:pt x="787" y="3068"/>
                  </a:lnTo>
                  <a:cubicBezTo>
                    <a:pt x="816" y="3063"/>
                    <a:pt x="835" y="3032"/>
                    <a:pt x="828" y="3003"/>
                  </a:cubicBezTo>
                  <a:lnTo>
                    <a:pt x="117" y="45"/>
                  </a:lnTo>
                  <a:cubicBezTo>
                    <a:pt x="111" y="17"/>
                    <a:pt x="87" y="1"/>
                    <a:pt x="60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 rot="385884">
              <a:off x="9503061" y="3205168"/>
              <a:ext cx="39825" cy="146354"/>
            </a:xfrm>
            <a:custGeom>
              <a:avLst/>
              <a:gdLst/>
              <a:ahLst/>
              <a:cxnLst/>
              <a:rect l="l" t="t" r="r" b="b"/>
              <a:pathLst>
                <a:path w="835" h="3069" extrusionOk="0">
                  <a:moveTo>
                    <a:pt x="59" y="1"/>
                  </a:moveTo>
                  <a:cubicBezTo>
                    <a:pt x="56" y="1"/>
                    <a:pt x="52" y="1"/>
                    <a:pt x="49" y="2"/>
                  </a:cubicBezTo>
                  <a:cubicBezTo>
                    <a:pt x="20" y="9"/>
                    <a:pt x="0" y="38"/>
                    <a:pt x="7" y="70"/>
                  </a:cubicBezTo>
                  <a:lnTo>
                    <a:pt x="721" y="3025"/>
                  </a:lnTo>
                  <a:cubicBezTo>
                    <a:pt x="726" y="3049"/>
                    <a:pt x="750" y="3068"/>
                    <a:pt x="774" y="3068"/>
                  </a:cubicBezTo>
                  <a:lnTo>
                    <a:pt x="786" y="3068"/>
                  </a:lnTo>
                  <a:cubicBezTo>
                    <a:pt x="815" y="3061"/>
                    <a:pt x="835" y="3032"/>
                    <a:pt x="827" y="3000"/>
                  </a:cubicBezTo>
                  <a:lnTo>
                    <a:pt x="117" y="45"/>
                  </a:lnTo>
                  <a:cubicBezTo>
                    <a:pt x="110" y="17"/>
                    <a:pt x="87" y="1"/>
                    <a:pt x="59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 rot="385884">
              <a:off x="9550401" y="3191061"/>
              <a:ext cx="39730" cy="146211"/>
            </a:xfrm>
            <a:custGeom>
              <a:avLst/>
              <a:gdLst/>
              <a:ahLst/>
              <a:cxnLst/>
              <a:rect l="l" t="t" r="r" b="b"/>
              <a:pathLst>
                <a:path w="833" h="3066" extrusionOk="0">
                  <a:moveTo>
                    <a:pt x="62" y="0"/>
                  </a:moveTo>
                  <a:cubicBezTo>
                    <a:pt x="58" y="0"/>
                    <a:pt x="53" y="1"/>
                    <a:pt x="49" y="2"/>
                  </a:cubicBezTo>
                  <a:cubicBezTo>
                    <a:pt x="18" y="6"/>
                    <a:pt x="1" y="36"/>
                    <a:pt x="5" y="67"/>
                  </a:cubicBezTo>
                  <a:lnTo>
                    <a:pt x="719" y="3025"/>
                  </a:lnTo>
                  <a:cubicBezTo>
                    <a:pt x="726" y="3049"/>
                    <a:pt x="750" y="3066"/>
                    <a:pt x="775" y="3066"/>
                  </a:cubicBezTo>
                  <a:cubicBezTo>
                    <a:pt x="776" y="3066"/>
                    <a:pt x="779" y="3065"/>
                    <a:pt x="781" y="3065"/>
                  </a:cubicBezTo>
                  <a:cubicBezTo>
                    <a:pt x="782" y="3065"/>
                    <a:pt x="783" y="3065"/>
                    <a:pt x="784" y="3066"/>
                  </a:cubicBezTo>
                  <a:cubicBezTo>
                    <a:pt x="816" y="3061"/>
                    <a:pt x="833" y="3029"/>
                    <a:pt x="828" y="3000"/>
                  </a:cubicBezTo>
                  <a:lnTo>
                    <a:pt x="115" y="43"/>
                  </a:lnTo>
                  <a:cubicBezTo>
                    <a:pt x="110" y="18"/>
                    <a:pt x="87" y="0"/>
                    <a:pt x="62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7"/>
            <p:cNvSpPr/>
            <p:nvPr/>
          </p:nvSpPr>
          <p:spPr>
            <a:xfrm rot="385884">
              <a:off x="9597500" y="3178094"/>
              <a:ext cx="39873" cy="146354"/>
            </a:xfrm>
            <a:custGeom>
              <a:avLst/>
              <a:gdLst/>
              <a:ahLst/>
              <a:cxnLst/>
              <a:rect l="l" t="t" r="r" b="b"/>
              <a:pathLst>
                <a:path w="836" h="3069" extrusionOk="0">
                  <a:moveTo>
                    <a:pt x="60" y="1"/>
                  </a:moveTo>
                  <a:cubicBezTo>
                    <a:pt x="56" y="1"/>
                    <a:pt x="53" y="1"/>
                    <a:pt x="49" y="2"/>
                  </a:cubicBezTo>
                  <a:cubicBezTo>
                    <a:pt x="20" y="9"/>
                    <a:pt x="1" y="38"/>
                    <a:pt x="8" y="70"/>
                  </a:cubicBezTo>
                  <a:lnTo>
                    <a:pt x="721" y="3025"/>
                  </a:lnTo>
                  <a:cubicBezTo>
                    <a:pt x="726" y="3051"/>
                    <a:pt x="750" y="3068"/>
                    <a:pt x="775" y="3068"/>
                  </a:cubicBezTo>
                  <a:lnTo>
                    <a:pt x="787" y="3068"/>
                  </a:lnTo>
                  <a:cubicBezTo>
                    <a:pt x="818" y="3063"/>
                    <a:pt x="835" y="3032"/>
                    <a:pt x="830" y="3003"/>
                  </a:cubicBezTo>
                  <a:lnTo>
                    <a:pt x="117" y="45"/>
                  </a:lnTo>
                  <a:cubicBezTo>
                    <a:pt x="111" y="17"/>
                    <a:pt x="87" y="1"/>
                    <a:pt x="60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7"/>
            <p:cNvSpPr/>
            <p:nvPr/>
          </p:nvSpPr>
          <p:spPr>
            <a:xfrm rot="385884">
              <a:off x="9644499" y="3166154"/>
              <a:ext cx="39730" cy="146211"/>
            </a:xfrm>
            <a:custGeom>
              <a:avLst/>
              <a:gdLst/>
              <a:ahLst/>
              <a:cxnLst/>
              <a:rect l="l" t="t" r="r" b="b"/>
              <a:pathLst>
                <a:path w="833" h="3066" extrusionOk="0">
                  <a:moveTo>
                    <a:pt x="62" y="0"/>
                  </a:moveTo>
                  <a:cubicBezTo>
                    <a:pt x="58" y="0"/>
                    <a:pt x="53" y="1"/>
                    <a:pt x="49" y="2"/>
                  </a:cubicBezTo>
                  <a:cubicBezTo>
                    <a:pt x="18" y="7"/>
                    <a:pt x="1" y="36"/>
                    <a:pt x="6" y="67"/>
                  </a:cubicBezTo>
                  <a:lnTo>
                    <a:pt x="719" y="3025"/>
                  </a:lnTo>
                  <a:cubicBezTo>
                    <a:pt x="724" y="3049"/>
                    <a:pt x="748" y="3066"/>
                    <a:pt x="772" y="3066"/>
                  </a:cubicBezTo>
                  <a:cubicBezTo>
                    <a:pt x="777" y="3066"/>
                    <a:pt x="780" y="3065"/>
                    <a:pt x="782" y="3065"/>
                  </a:cubicBezTo>
                  <a:cubicBezTo>
                    <a:pt x="783" y="3065"/>
                    <a:pt x="784" y="3065"/>
                    <a:pt x="784" y="3066"/>
                  </a:cubicBezTo>
                  <a:cubicBezTo>
                    <a:pt x="816" y="3061"/>
                    <a:pt x="833" y="3029"/>
                    <a:pt x="828" y="3000"/>
                  </a:cubicBezTo>
                  <a:lnTo>
                    <a:pt x="115" y="43"/>
                  </a:lnTo>
                  <a:cubicBezTo>
                    <a:pt x="111" y="18"/>
                    <a:pt x="87" y="0"/>
                    <a:pt x="62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 rot="385884">
              <a:off x="9691821" y="3151196"/>
              <a:ext cx="39873" cy="146401"/>
            </a:xfrm>
            <a:custGeom>
              <a:avLst/>
              <a:gdLst/>
              <a:ahLst/>
              <a:cxnLst/>
              <a:rect l="l" t="t" r="r" b="b"/>
              <a:pathLst>
                <a:path w="836" h="3070" extrusionOk="0">
                  <a:moveTo>
                    <a:pt x="63" y="1"/>
                  </a:moveTo>
                  <a:cubicBezTo>
                    <a:pt x="58" y="1"/>
                    <a:pt x="54" y="1"/>
                    <a:pt x="49" y="3"/>
                  </a:cubicBezTo>
                  <a:cubicBezTo>
                    <a:pt x="20" y="7"/>
                    <a:pt x="1" y="39"/>
                    <a:pt x="8" y="68"/>
                  </a:cubicBezTo>
                  <a:lnTo>
                    <a:pt x="719" y="3025"/>
                  </a:lnTo>
                  <a:cubicBezTo>
                    <a:pt x="726" y="3050"/>
                    <a:pt x="750" y="3069"/>
                    <a:pt x="775" y="3069"/>
                  </a:cubicBezTo>
                  <a:lnTo>
                    <a:pt x="787" y="3069"/>
                  </a:lnTo>
                  <a:cubicBezTo>
                    <a:pt x="816" y="3062"/>
                    <a:pt x="835" y="3033"/>
                    <a:pt x="828" y="3001"/>
                  </a:cubicBezTo>
                  <a:lnTo>
                    <a:pt x="115" y="44"/>
                  </a:lnTo>
                  <a:cubicBezTo>
                    <a:pt x="111" y="19"/>
                    <a:pt x="89" y="1"/>
                    <a:pt x="6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 rot="385884">
              <a:off x="9482893" y="3435599"/>
              <a:ext cx="39873" cy="146401"/>
            </a:xfrm>
            <a:custGeom>
              <a:avLst/>
              <a:gdLst/>
              <a:ahLst/>
              <a:cxnLst/>
              <a:rect l="l" t="t" r="r" b="b"/>
              <a:pathLst>
                <a:path w="836" h="3070" extrusionOk="0">
                  <a:moveTo>
                    <a:pt x="62" y="1"/>
                  </a:moveTo>
                  <a:cubicBezTo>
                    <a:pt x="58" y="1"/>
                    <a:pt x="54" y="1"/>
                    <a:pt x="49" y="3"/>
                  </a:cubicBezTo>
                  <a:cubicBezTo>
                    <a:pt x="20" y="7"/>
                    <a:pt x="0" y="39"/>
                    <a:pt x="8" y="68"/>
                  </a:cubicBezTo>
                  <a:lnTo>
                    <a:pt x="721" y="3025"/>
                  </a:lnTo>
                  <a:cubicBezTo>
                    <a:pt x="726" y="3050"/>
                    <a:pt x="750" y="3069"/>
                    <a:pt x="774" y="3069"/>
                  </a:cubicBezTo>
                  <a:cubicBezTo>
                    <a:pt x="776" y="3069"/>
                    <a:pt x="780" y="3067"/>
                    <a:pt x="783" y="3067"/>
                  </a:cubicBezTo>
                  <a:cubicBezTo>
                    <a:pt x="784" y="3067"/>
                    <a:pt x="786" y="3067"/>
                    <a:pt x="787" y="3069"/>
                  </a:cubicBezTo>
                  <a:cubicBezTo>
                    <a:pt x="816" y="3062"/>
                    <a:pt x="835" y="3033"/>
                    <a:pt x="828" y="3001"/>
                  </a:cubicBezTo>
                  <a:lnTo>
                    <a:pt x="117" y="44"/>
                  </a:lnTo>
                  <a:cubicBezTo>
                    <a:pt x="111" y="19"/>
                    <a:pt x="88" y="1"/>
                    <a:pt x="62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7"/>
            <p:cNvSpPr/>
            <p:nvPr/>
          </p:nvSpPr>
          <p:spPr>
            <a:xfrm rot="385884">
              <a:off x="9530252" y="3420484"/>
              <a:ext cx="39730" cy="146211"/>
            </a:xfrm>
            <a:custGeom>
              <a:avLst/>
              <a:gdLst/>
              <a:ahLst/>
              <a:cxnLst/>
              <a:rect l="l" t="t" r="r" b="b"/>
              <a:pathLst>
                <a:path w="833" h="3066" extrusionOk="0">
                  <a:moveTo>
                    <a:pt x="62" y="0"/>
                  </a:moveTo>
                  <a:cubicBezTo>
                    <a:pt x="57" y="0"/>
                    <a:pt x="53" y="0"/>
                    <a:pt x="49" y="2"/>
                  </a:cubicBezTo>
                  <a:cubicBezTo>
                    <a:pt x="17" y="6"/>
                    <a:pt x="1" y="38"/>
                    <a:pt x="5" y="67"/>
                  </a:cubicBezTo>
                  <a:lnTo>
                    <a:pt x="719" y="3024"/>
                  </a:lnTo>
                  <a:cubicBezTo>
                    <a:pt x="723" y="3049"/>
                    <a:pt x="748" y="3066"/>
                    <a:pt x="772" y="3066"/>
                  </a:cubicBezTo>
                  <a:lnTo>
                    <a:pt x="784" y="3066"/>
                  </a:lnTo>
                  <a:cubicBezTo>
                    <a:pt x="816" y="3061"/>
                    <a:pt x="833" y="3029"/>
                    <a:pt x="828" y="3000"/>
                  </a:cubicBezTo>
                  <a:lnTo>
                    <a:pt x="115" y="43"/>
                  </a:lnTo>
                  <a:cubicBezTo>
                    <a:pt x="110" y="18"/>
                    <a:pt x="87" y="0"/>
                    <a:pt x="62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7"/>
            <p:cNvSpPr/>
            <p:nvPr/>
          </p:nvSpPr>
          <p:spPr>
            <a:xfrm rot="385884">
              <a:off x="9577510" y="3406095"/>
              <a:ext cx="39873" cy="146401"/>
            </a:xfrm>
            <a:custGeom>
              <a:avLst/>
              <a:gdLst/>
              <a:ahLst/>
              <a:cxnLst/>
              <a:rect l="l" t="t" r="r" b="b"/>
              <a:pathLst>
                <a:path w="836" h="3070" extrusionOk="0">
                  <a:moveTo>
                    <a:pt x="62" y="1"/>
                  </a:moveTo>
                  <a:cubicBezTo>
                    <a:pt x="58" y="1"/>
                    <a:pt x="54" y="1"/>
                    <a:pt x="49" y="3"/>
                  </a:cubicBezTo>
                  <a:cubicBezTo>
                    <a:pt x="20" y="7"/>
                    <a:pt x="1" y="39"/>
                    <a:pt x="8" y="68"/>
                  </a:cubicBezTo>
                  <a:lnTo>
                    <a:pt x="719" y="3025"/>
                  </a:lnTo>
                  <a:cubicBezTo>
                    <a:pt x="726" y="3050"/>
                    <a:pt x="750" y="3069"/>
                    <a:pt x="774" y="3069"/>
                  </a:cubicBezTo>
                  <a:lnTo>
                    <a:pt x="787" y="3069"/>
                  </a:lnTo>
                  <a:cubicBezTo>
                    <a:pt x="816" y="3062"/>
                    <a:pt x="835" y="3033"/>
                    <a:pt x="828" y="3001"/>
                  </a:cubicBezTo>
                  <a:lnTo>
                    <a:pt x="117" y="44"/>
                  </a:lnTo>
                  <a:cubicBezTo>
                    <a:pt x="111" y="19"/>
                    <a:pt x="88" y="1"/>
                    <a:pt x="62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7"/>
            <p:cNvSpPr/>
            <p:nvPr/>
          </p:nvSpPr>
          <p:spPr>
            <a:xfrm rot="385884">
              <a:off x="9624686" y="3393362"/>
              <a:ext cx="39778" cy="146401"/>
            </a:xfrm>
            <a:custGeom>
              <a:avLst/>
              <a:gdLst/>
              <a:ahLst/>
              <a:cxnLst/>
              <a:rect l="l" t="t" r="r" b="b"/>
              <a:pathLst>
                <a:path w="834" h="3070" extrusionOk="0">
                  <a:moveTo>
                    <a:pt x="62" y="1"/>
                  </a:moveTo>
                  <a:cubicBezTo>
                    <a:pt x="58" y="1"/>
                    <a:pt x="54" y="1"/>
                    <a:pt x="50" y="2"/>
                  </a:cubicBezTo>
                  <a:cubicBezTo>
                    <a:pt x="18" y="7"/>
                    <a:pt x="1" y="39"/>
                    <a:pt x="6" y="68"/>
                  </a:cubicBezTo>
                  <a:lnTo>
                    <a:pt x="719" y="3025"/>
                  </a:lnTo>
                  <a:cubicBezTo>
                    <a:pt x="724" y="3050"/>
                    <a:pt x="748" y="3069"/>
                    <a:pt x="772" y="3069"/>
                  </a:cubicBezTo>
                  <a:cubicBezTo>
                    <a:pt x="776" y="3069"/>
                    <a:pt x="779" y="3067"/>
                    <a:pt x="781" y="3067"/>
                  </a:cubicBezTo>
                  <a:cubicBezTo>
                    <a:pt x="783" y="3067"/>
                    <a:pt x="784" y="3067"/>
                    <a:pt x="785" y="3069"/>
                  </a:cubicBezTo>
                  <a:cubicBezTo>
                    <a:pt x="816" y="3062"/>
                    <a:pt x="833" y="3033"/>
                    <a:pt x="828" y="3001"/>
                  </a:cubicBezTo>
                  <a:lnTo>
                    <a:pt x="115" y="44"/>
                  </a:lnTo>
                  <a:cubicBezTo>
                    <a:pt x="111" y="19"/>
                    <a:pt x="87" y="1"/>
                    <a:pt x="62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7"/>
            <p:cNvSpPr/>
            <p:nvPr/>
          </p:nvSpPr>
          <p:spPr>
            <a:xfrm rot="385884">
              <a:off x="9671606" y="3381227"/>
              <a:ext cx="39730" cy="146354"/>
            </a:xfrm>
            <a:custGeom>
              <a:avLst/>
              <a:gdLst/>
              <a:ahLst/>
              <a:cxnLst/>
              <a:rect l="l" t="t" r="r" b="b"/>
              <a:pathLst>
                <a:path w="833" h="3069" extrusionOk="0">
                  <a:moveTo>
                    <a:pt x="62" y="0"/>
                  </a:moveTo>
                  <a:cubicBezTo>
                    <a:pt x="57" y="0"/>
                    <a:pt x="53" y="1"/>
                    <a:pt x="49" y="2"/>
                  </a:cubicBezTo>
                  <a:cubicBezTo>
                    <a:pt x="18" y="6"/>
                    <a:pt x="1" y="38"/>
                    <a:pt x="5" y="67"/>
                  </a:cubicBezTo>
                  <a:lnTo>
                    <a:pt x="719" y="3024"/>
                  </a:lnTo>
                  <a:cubicBezTo>
                    <a:pt x="726" y="3049"/>
                    <a:pt x="750" y="3068"/>
                    <a:pt x="775" y="3068"/>
                  </a:cubicBezTo>
                  <a:lnTo>
                    <a:pt x="784" y="3068"/>
                  </a:lnTo>
                  <a:cubicBezTo>
                    <a:pt x="816" y="3061"/>
                    <a:pt x="833" y="3032"/>
                    <a:pt x="828" y="3000"/>
                  </a:cubicBezTo>
                  <a:lnTo>
                    <a:pt x="115" y="43"/>
                  </a:lnTo>
                  <a:cubicBezTo>
                    <a:pt x="110" y="18"/>
                    <a:pt x="87" y="0"/>
                    <a:pt x="62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7"/>
            <p:cNvSpPr/>
            <p:nvPr/>
          </p:nvSpPr>
          <p:spPr>
            <a:xfrm rot="385884">
              <a:off x="9718920" y="3366459"/>
              <a:ext cx="39873" cy="146306"/>
            </a:xfrm>
            <a:custGeom>
              <a:avLst/>
              <a:gdLst/>
              <a:ahLst/>
              <a:cxnLst/>
              <a:rect l="l" t="t" r="r" b="b"/>
              <a:pathLst>
                <a:path w="836" h="3068" extrusionOk="0">
                  <a:moveTo>
                    <a:pt x="60" y="0"/>
                  </a:moveTo>
                  <a:cubicBezTo>
                    <a:pt x="56" y="0"/>
                    <a:pt x="53" y="0"/>
                    <a:pt x="49" y="1"/>
                  </a:cubicBezTo>
                  <a:cubicBezTo>
                    <a:pt x="20" y="8"/>
                    <a:pt x="1" y="37"/>
                    <a:pt x="8" y="69"/>
                  </a:cubicBezTo>
                  <a:lnTo>
                    <a:pt x="721" y="3026"/>
                  </a:lnTo>
                  <a:cubicBezTo>
                    <a:pt x="726" y="3050"/>
                    <a:pt x="750" y="3067"/>
                    <a:pt x="775" y="3067"/>
                  </a:cubicBezTo>
                  <a:lnTo>
                    <a:pt x="787" y="3067"/>
                  </a:lnTo>
                  <a:cubicBezTo>
                    <a:pt x="818" y="3063"/>
                    <a:pt x="835" y="3031"/>
                    <a:pt x="830" y="3002"/>
                  </a:cubicBezTo>
                  <a:lnTo>
                    <a:pt x="117" y="45"/>
                  </a:lnTo>
                  <a:cubicBezTo>
                    <a:pt x="111" y="17"/>
                    <a:pt x="87" y="0"/>
                    <a:pt x="60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7"/>
            <p:cNvSpPr/>
            <p:nvPr/>
          </p:nvSpPr>
          <p:spPr>
            <a:xfrm rot="385884">
              <a:off x="9523510" y="3682900"/>
              <a:ext cx="39730" cy="146401"/>
            </a:xfrm>
            <a:custGeom>
              <a:avLst/>
              <a:gdLst/>
              <a:ahLst/>
              <a:cxnLst/>
              <a:rect l="l" t="t" r="r" b="b"/>
              <a:pathLst>
                <a:path w="833" h="3070" extrusionOk="0">
                  <a:moveTo>
                    <a:pt x="63" y="1"/>
                  </a:moveTo>
                  <a:cubicBezTo>
                    <a:pt x="58" y="1"/>
                    <a:pt x="53" y="1"/>
                    <a:pt x="49" y="3"/>
                  </a:cubicBezTo>
                  <a:cubicBezTo>
                    <a:pt x="17" y="8"/>
                    <a:pt x="0" y="39"/>
                    <a:pt x="5" y="68"/>
                  </a:cubicBezTo>
                  <a:lnTo>
                    <a:pt x="718" y="3026"/>
                  </a:lnTo>
                  <a:cubicBezTo>
                    <a:pt x="725" y="3050"/>
                    <a:pt x="750" y="3069"/>
                    <a:pt x="774" y="3069"/>
                  </a:cubicBezTo>
                  <a:lnTo>
                    <a:pt x="784" y="3069"/>
                  </a:lnTo>
                  <a:cubicBezTo>
                    <a:pt x="815" y="3062"/>
                    <a:pt x="832" y="3033"/>
                    <a:pt x="827" y="3002"/>
                  </a:cubicBezTo>
                  <a:lnTo>
                    <a:pt x="114" y="44"/>
                  </a:lnTo>
                  <a:cubicBezTo>
                    <a:pt x="110" y="20"/>
                    <a:pt x="87" y="1"/>
                    <a:pt x="6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7"/>
            <p:cNvSpPr/>
            <p:nvPr/>
          </p:nvSpPr>
          <p:spPr>
            <a:xfrm rot="385884">
              <a:off x="9570850" y="3667893"/>
              <a:ext cx="39825" cy="146354"/>
            </a:xfrm>
            <a:custGeom>
              <a:avLst/>
              <a:gdLst/>
              <a:ahLst/>
              <a:cxnLst/>
              <a:rect l="l" t="t" r="r" b="b"/>
              <a:pathLst>
                <a:path w="835" h="3069" extrusionOk="0">
                  <a:moveTo>
                    <a:pt x="64" y="0"/>
                  </a:moveTo>
                  <a:cubicBezTo>
                    <a:pt x="59" y="0"/>
                    <a:pt x="54" y="1"/>
                    <a:pt x="49" y="2"/>
                  </a:cubicBezTo>
                  <a:cubicBezTo>
                    <a:pt x="19" y="7"/>
                    <a:pt x="0" y="39"/>
                    <a:pt x="7" y="68"/>
                  </a:cubicBezTo>
                  <a:lnTo>
                    <a:pt x="721" y="3025"/>
                  </a:lnTo>
                  <a:cubicBezTo>
                    <a:pt x="725" y="3050"/>
                    <a:pt x="750" y="3069"/>
                    <a:pt x="774" y="3069"/>
                  </a:cubicBezTo>
                  <a:lnTo>
                    <a:pt x="786" y="3069"/>
                  </a:lnTo>
                  <a:cubicBezTo>
                    <a:pt x="815" y="3062"/>
                    <a:pt x="835" y="3033"/>
                    <a:pt x="830" y="3001"/>
                  </a:cubicBezTo>
                  <a:lnTo>
                    <a:pt x="117" y="44"/>
                  </a:lnTo>
                  <a:cubicBezTo>
                    <a:pt x="110" y="19"/>
                    <a:pt x="89" y="0"/>
                    <a:pt x="64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7"/>
            <p:cNvSpPr/>
            <p:nvPr/>
          </p:nvSpPr>
          <p:spPr>
            <a:xfrm rot="385884">
              <a:off x="9618208" y="3653549"/>
              <a:ext cx="39730" cy="146354"/>
            </a:xfrm>
            <a:custGeom>
              <a:avLst/>
              <a:gdLst/>
              <a:ahLst/>
              <a:cxnLst/>
              <a:rect l="l" t="t" r="r" b="b"/>
              <a:pathLst>
                <a:path w="833" h="3069" extrusionOk="0">
                  <a:moveTo>
                    <a:pt x="63" y="0"/>
                  </a:moveTo>
                  <a:cubicBezTo>
                    <a:pt x="59" y="0"/>
                    <a:pt x="54" y="1"/>
                    <a:pt x="49" y="2"/>
                  </a:cubicBezTo>
                  <a:cubicBezTo>
                    <a:pt x="17" y="10"/>
                    <a:pt x="1" y="39"/>
                    <a:pt x="5" y="70"/>
                  </a:cubicBezTo>
                  <a:lnTo>
                    <a:pt x="719" y="3025"/>
                  </a:lnTo>
                  <a:cubicBezTo>
                    <a:pt x="726" y="3050"/>
                    <a:pt x="750" y="3069"/>
                    <a:pt x="774" y="3069"/>
                  </a:cubicBezTo>
                  <a:lnTo>
                    <a:pt x="787" y="3069"/>
                  </a:lnTo>
                  <a:cubicBezTo>
                    <a:pt x="816" y="3062"/>
                    <a:pt x="833" y="3033"/>
                    <a:pt x="828" y="3001"/>
                  </a:cubicBezTo>
                  <a:lnTo>
                    <a:pt x="115" y="46"/>
                  </a:lnTo>
                  <a:cubicBezTo>
                    <a:pt x="110" y="20"/>
                    <a:pt x="88" y="0"/>
                    <a:pt x="6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7"/>
            <p:cNvSpPr/>
            <p:nvPr/>
          </p:nvSpPr>
          <p:spPr>
            <a:xfrm rot="385884">
              <a:off x="9665208" y="3640663"/>
              <a:ext cx="39825" cy="146401"/>
            </a:xfrm>
            <a:custGeom>
              <a:avLst/>
              <a:gdLst/>
              <a:ahLst/>
              <a:cxnLst/>
              <a:rect l="l" t="t" r="r" b="b"/>
              <a:pathLst>
                <a:path w="835" h="3070" extrusionOk="0">
                  <a:moveTo>
                    <a:pt x="64" y="1"/>
                  </a:moveTo>
                  <a:cubicBezTo>
                    <a:pt x="59" y="1"/>
                    <a:pt x="54" y="1"/>
                    <a:pt x="49" y="3"/>
                  </a:cubicBezTo>
                  <a:cubicBezTo>
                    <a:pt x="20" y="8"/>
                    <a:pt x="0" y="39"/>
                    <a:pt x="5" y="68"/>
                  </a:cubicBezTo>
                  <a:lnTo>
                    <a:pt x="718" y="3026"/>
                  </a:lnTo>
                  <a:cubicBezTo>
                    <a:pt x="726" y="3050"/>
                    <a:pt x="750" y="3069"/>
                    <a:pt x="774" y="3069"/>
                  </a:cubicBezTo>
                  <a:lnTo>
                    <a:pt x="786" y="3069"/>
                  </a:lnTo>
                  <a:cubicBezTo>
                    <a:pt x="815" y="3062"/>
                    <a:pt x="835" y="3033"/>
                    <a:pt x="827" y="3002"/>
                  </a:cubicBezTo>
                  <a:lnTo>
                    <a:pt x="114" y="44"/>
                  </a:lnTo>
                  <a:cubicBezTo>
                    <a:pt x="110" y="20"/>
                    <a:pt x="89" y="1"/>
                    <a:pt x="6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7"/>
            <p:cNvSpPr/>
            <p:nvPr/>
          </p:nvSpPr>
          <p:spPr>
            <a:xfrm rot="385884">
              <a:off x="9712307" y="3628641"/>
              <a:ext cx="39730" cy="146354"/>
            </a:xfrm>
            <a:custGeom>
              <a:avLst/>
              <a:gdLst/>
              <a:ahLst/>
              <a:cxnLst/>
              <a:rect l="l" t="t" r="r" b="b"/>
              <a:pathLst>
                <a:path w="833" h="3069" extrusionOk="0">
                  <a:moveTo>
                    <a:pt x="63" y="0"/>
                  </a:moveTo>
                  <a:cubicBezTo>
                    <a:pt x="59" y="0"/>
                    <a:pt x="54" y="1"/>
                    <a:pt x="49" y="2"/>
                  </a:cubicBezTo>
                  <a:cubicBezTo>
                    <a:pt x="18" y="10"/>
                    <a:pt x="1" y="39"/>
                    <a:pt x="5" y="70"/>
                  </a:cubicBezTo>
                  <a:lnTo>
                    <a:pt x="719" y="3025"/>
                  </a:lnTo>
                  <a:cubicBezTo>
                    <a:pt x="724" y="3050"/>
                    <a:pt x="748" y="3069"/>
                    <a:pt x="772" y="3069"/>
                  </a:cubicBezTo>
                  <a:lnTo>
                    <a:pt x="784" y="3069"/>
                  </a:lnTo>
                  <a:cubicBezTo>
                    <a:pt x="816" y="3062"/>
                    <a:pt x="833" y="3033"/>
                    <a:pt x="828" y="3001"/>
                  </a:cubicBezTo>
                  <a:lnTo>
                    <a:pt x="115" y="46"/>
                  </a:lnTo>
                  <a:cubicBezTo>
                    <a:pt x="111" y="20"/>
                    <a:pt x="88" y="0"/>
                    <a:pt x="6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7"/>
            <p:cNvSpPr/>
            <p:nvPr/>
          </p:nvSpPr>
          <p:spPr>
            <a:xfrm rot="385884">
              <a:off x="9759521" y="3613902"/>
              <a:ext cx="39730" cy="146306"/>
            </a:xfrm>
            <a:custGeom>
              <a:avLst/>
              <a:gdLst/>
              <a:ahLst/>
              <a:cxnLst/>
              <a:rect l="l" t="t" r="r" b="b"/>
              <a:pathLst>
                <a:path w="833" h="3068" extrusionOk="0">
                  <a:moveTo>
                    <a:pt x="63" y="1"/>
                  </a:moveTo>
                  <a:cubicBezTo>
                    <a:pt x="58" y="1"/>
                    <a:pt x="53" y="2"/>
                    <a:pt x="49" y="3"/>
                  </a:cubicBezTo>
                  <a:cubicBezTo>
                    <a:pt x="17" y="8"/>
                    <a:pt x="0" y="39"/>
                    <a:pt x="5" y="69"/>
                  </a:cubicBezTo>
                  <a:lnTo>
                    <a:pt x="718" y="3026"/>
                  </a:lnTo>
                  <a:cubicBezTo>
                    <a:pt x="726" y="3050"/>
                    <a:pt x="750" y="3067"/>
                    <a:pt x="774" y="3067"/>
                  </a:cubicBezTo>
                  <a:lnTo>
                    <a:pt x="786" y="3067"/>
                  </a:lnTo>
                  <a:cubicBezTo>
                    <a:pt x="815" y="3062"/>
                    <a:pt x="832" y="3031"/>
                    <a:pt x="827" y="3002"/>
                  </a:cubicBezTo>
                  <a:lnTo>
                    <a:pt x="114" y="44"/>
                  </a:lnTo>
                  <a:cubicBezTo>
                    <a:pt x="110" y="20"/>
                    <a:pt x="87" y="1"/>
                    <a:pt x="6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7"/>
            <p:cNvSpPr/>
            <p:nvPr/>
          </p:nvSpPr>
          <p:spPr>
            <a:xfrm rot="385884">
              <a:off x="9564158" y="3930359"/>
              <a:ext cx="39778" cy="146401"/>
            </a:xfrm>
            <a:custGeom>
              <a:avLst/>
              <a:gdLst/>
              <a:ahLst/>
              <a:cxnLst/>
              <a:rect l="l" t="t" r="r" b="b"/>
              <a:pathLst>
                <a:path w="834" h="3070" extrusionOk="0">
                  <a:moveTo>
                    <a:pt x="64" y="0"/>
                  </a:moveTo>
                  <a:cubicBezTo>
                    <a:pt x="59" y="0"/>
                    <a:pt x="54" y="1"/>
                    <a:pt x="50" y="3"/>
                  </a:cubicBezTo>
                  <a:cubicBezTo>
                    <a:pt x="18" y="10"/>
                    <a:pt x="1" y="39"/>
                    <a:pt x="6" y="71"/>
                  </a:cubicBezTo>
                  <a:lnTo>
                    <a:pt x="719" y="3026"/>
                  </a:lnTo>
                  <a:cubicBezTo>
                    <a:pt x="724" y="3050"/>
                    <a:pt x="748" y="3069"/>
                    <a:pt x="772" y="3069"/>
                  </a:cubicBezTo>
                  <a:lnTo>
                    <a:pt x="785" y="3069"/>
                  </a:lnTo>
                  <a:cubicBezTo>
                    <a:pt x="816" y="3062"/>
                    <a:pt x="833" y="3033"/>
                    <a:pt x="828" y="3001"/>
                  </a:cubicBezTo>
                  <a:lnTo>
                    <a:pt x="115" y="46"/>
                  </a:lnTo>
                  <a:cubicBezTo>
                    <a:pt x="111" y="20"/>
                    <a:pt x="88" y="0"/>
                    <a:pt x="64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7"/>
            <p:cNvSpPr/>
            <p:nvPr/>
          </p:nvSpPr>
          <p:spPr>
            <a:xfrm rot="385884">
              <a:off x="9611406" y="3915286"/>
              <a:ext cx="39730" cy="146401"/>
            </a:xfrm>
            <a:custGeom>
              <a:avLst/>
              <a:gdLst/>
              <a:ahLst/>
              <a:cxnLst/>
              <a:rect l="l" t="t" r="r" b="b"/>
              <a:pathLst>
                <a:path w="833" h="3070" extrusionOk="0">
                  <a:moveTo>
                    <a:pt x="63" y="1"/>
                  </a:moveTo>
                  <a:cubicBezTo>
                    <a:pt x="59" y="1"/>
                    <a:pt x="54" y="2"/>
                    <a:pt x="49" y="3"/>
                  </a:cubicBezTo>
                  <a:cubicBezTo>
                    <a:pt x="18" y="10"/>
                    <a:pt x="1" y="40"/>
                    <a:pt x="5" y="71"/>
                  </a:cubicBezTo>
                  <a:lnTo>
                    <a:pt x="719" y="3026"/>
                  </a:lnTo>
                  <a:cubicBezTo>
                    <a:pt x="726" y="3050"/>
                    <a:pt x="750" y="3070"/>
                    <a:pt x="775" y="3070"/>
                  </a:cubicBezTo>
                  <a:lnTo>
                    <a:pt x="784" y="3070"/>
                  </a:lnTo>
                  <a:cubicBezTo>
                    <a:pt x="816" y="3062"/>
                    <a:pt x="833" y="3033"/>
                    <a:pt x="828" y="3002"/>
                  </a:cubicBezTo>
                  <a:lnTo>
                    <a:pt x="115" y="47"/>
                  </a:lnTo>
                  <a:cubicBezTo>
                    <a:pt x="111" y="20"/>
                    <a:pt x="88" y="1"/>
                    <a:pt x="6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7"/>
            <p:cNvSpPr/>
            <p:nvPr/>
          </p:nvSpPr>
          <p:spPr>
            <a:xfrm rot="385884">
              <a:off x="9658666" y="3900992"/>
              <a:ext cx="39873" cy="146354"/>
            </a:xfrm>
            <a:custGeom>
              <a:avLst/>
              <a:gdLst/>
              <a:ahLst/>
              <a:cxnLst/>
              <a:rect l="l" t="t" r="r" b="b"/>
              <a:pathLst>
                <a:path w="836" h="3069" extrusionOk="0">
                  <a:moveTo>
                    <a:pt x="62" y="1"/>
                  </a:moveTo>
                  <a:cubicBezTo>
                    <a:pt x="58" y="1"/>
                    <a:pt x="54" y="1"/>
                    <a:pt x="49" y="2"/>
                  </a:cubicBezTo>
                  <a:cubicBezTo>
                    <a:pt x="20" y="9"/>
                    <a:pt x="1" y="39"/>
                    <a:pt x="8" y="70"/>
                  </a:cubicBezTo>
                  <a:lnTo>
                    <a:pt x="721" y="3027"/>
                  </a:lnTo>
                  <a:cubicBezTo>
                    <a:pt x="726" y="3052"/>
                    <a:pt x="750" y="3069"/>
                    <a:pt x="775" y="3069"/>
                  </a:cubicBezTo>
                  <a:lnTo>
                    <a:pt x="787" y="3069"/>
                  </a:lnTo>
                  <a:cubicBezTo>
                    <a:pt x="818" y="3064"/>
                    <a:pt x="835" y="3032"/>
                    <a:pt x="830" y="3003"/>
                  </a:cubicBezTo>
                  <a:lnTo>
                    <a:pt x="117" y="46"/>
                  </a:lnTo>
                  <a:cubicBezTo>
                    <a:pt x="111" y="19"/>
                    <a:pt x="88" y="1"/>
                    <a:pt x="62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7"/>
            <p:cNvSpPr/>
            <p:nvPr/>
          </p:nvSpPr>
          <p:spPr>
            <a:xfrm rot="385884">
              <a:off x="9705904" y="3888125"/>
              <a:ext cx="39825" cy="146401"/>
            </a:xfrm>
            <a:custGeom>
              <a:avLst/>
              <a:gdLst/>
              <a:ahLst/>
              <a:cxnLst/>
              <a:rect l="l" t="t" r="r" b="b"/>
              <a:pathLst>
                <a:path w="835" h="3070" extrusionOk="0">
                  <a:moveTo>
                    <a:pt x="63" y="0"/>
                  </a:moveTo>
                  <a:cubicBezTo>
                    <a:pt x="58" y="0"/>
                    <a:pt x="53" y="1"/>
                    <a:pt x="49" y="3"/>
                  </a:cubicBezTo>
                  <a:cubicBezTo>
                    <a:pt x="17" y="10"/>
                    <a:pt x="0" y="39"/>
                    <a:pt x="5" y="71"/>
                  </a:cubicBezTo>
                  <a:lnTo>
                    <a:pt x="718" y="3026"/>
                  </a:lnTo>
                  <a:cubicBezTo>
                    <a:pt x="725" y="3050"/>
                    <a:pt x="750" y="3069"/>
                    <a:pt x="774" y="3069"/>
                  </a:cubicBezTo>
                  <a:lnTo>
                    <a:pt x="786" y="3069"/>
                  </a:lnTo>
                  <a:cubicBezTo>
                    <a:pt x="815" y="3062"/>
                    <a:pt x="835" y="3033"/>
                    <a:pt x="827" y="3001"/>
                  </a:cubicBezTo>
                  <a:lnTo>
                    <a:pt x="114" y="46"/>
                  </a:lnTo>
                  <a:cubicBezTo>
                    <a:pt x="110" y="20"/>
                    <a:pt x="87" y="0"/>
                    <a:pt x="6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7"/>
            <p:cNvSpPr/>
            <p:nvPr/>
          </p:nvSpPr>
          <p:spPr>
            <a:xfrm rot="385884">
              <a:off x="9752765" y="3876084"/>
              <a:ext cx="39873" cy="146354"/>
            </a:xfrm>
            <a:custGeom>
              <a:avLst/>
              <a:gdLst/>
              <a:ahLst/>
              <a:cxnLst/>
              <a:rect l="l" t="t" r="r" b="b"/>
              <a:pathLst>
                <a:path w="836" h="3069" extrusionOk="0">
                  <a:moveTo>
                    <a:pt x="62" y="1"/>
                  </a:moveTo>
                  <a:cubicBezTo>
                    <a:pt x="58" y="1"/>
                    <a:pt x="54" y="1"/>
                    <a:pt x="49" y="2"/>
                  </a:cubicBezTo>
                  <a:cubicBezTo>
                    <a:pt x="20" y="9"/>
                    <a:pt x="1" y="39"/>
                    <a:pt x="8" y="70"/>
                  </a:cubicBezTo>
                  <a:lnTo>
                    <a:pt x="719" y="3028"/>
                  </a:lnTo>
                  <a:cubicBezTo>
                    <a:pt x="726" y="3052"/>
                    <a:pt x="750" y="3069"/>
                    <a:pt x="775" y="3069"/>
                  </a:cubicBezTo>
                  <a:lnTo>
                    <a:pt x="787" y="3069"/>
                  </a:lnTo>
                  <a:cubicBezTo>
                    <a:pt x="816" y="3064"/>
                    <a:pt x="835" y="3032"/>
                    <a:pt x="828" y="3003"/>
                  </a:cubicBezTo>
                  <a:lnTo>
                    <a:pt x="115" y="46"/>
                  </a:lnTo>
                  <a:cubicBezTo>
                    <a:pt x="111" y="19"/>
                    <a:pt x="89" y="1"/>
                    <a:pt x="62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7"/>
            <p:cNvSpPr/>
            <p:nvPr/>
          </p:nvSpPr>
          <p:spPr>
            <a:xfrm rot="385884">
              <a:off x="9800211" y="3861364"/>
              <a:ext cx="39730" cy="146401"/>
            </a:xfrm>
            <a:custGeom>
              <a:avLst/>
              <a:gdLst/>
              <a:ahLst/>
              <a:cxnLst/>
              <a:rect l="l" t="t" r="r" b="b"/>
              <a:pathLst>
                <a:path w="833" h="3070" extrusionOk="0">
                  <a:moveTo>
                    <a:pt x="63" y="1"/>
                  </a:moveTo>
                  <a:cubicBezTo>
                    <a:pt x="58" y="1"/>
                    <a:pt x="53" y="1"/>
                    <a:pt x="49" y="3"/>
                  </a:cubicBezTo>
                  <a:cubicBezTo>
                    <a:pt x="17" y="8"/>
                    <a:pt x="0" y="39"/>
                    <a:pt x="5" y="68"/>
                  </a:cubicBezTo>
                  <a:lnTo>
                    <a:pt x="718" y="3026"/>
                  </a:lnTo>
                  <a:cubicBezTo>
                    <a:pt x="723" y="3050"/>
                    <a:pt x="747" y="3069"/>
                    <a:pt x="772" y="3069"/>
                  </a:cubicBezTo>
                  <a:lnTo>
                    <a:pt x="784" y="3069"/>
                  </a:lnTo>
                  <a:cubicBezTo>
                    <a:pt x="815" y="3062"/>
                    <a:pt x="832" y="3033"/>
                    <a:pt x="827" y="3002"/>
                  </a:cubicBezTo>
                  <a:lnTo>
                    <a:pt x="114" y="44"/>
                  </a:lnTo>
                  <a:cubicBezTo>
                    <a:pt x="110" y="20"/>
                    <a:pt x="87" y="1"/>
                    <a:pt x="6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7"/>
            <p:cNvSpPr/>
            <p:nvPr/>
          </p:nvSpPr>
          <p:spPr>
            <a:xfrm rot="385884">
              <a:off x="9604661" y="4177850"/>
              <a:ext cx="39825" cy="146354"/>
            </a:xfrm>
            <a:custGeom>
              <a:avLst/>
              <a:gdLst/>
              <a:ahLst/>
              <a:cxnLst/>
              <a:rect l="l" t="t" r="r" b="b"/>
              <a:pathLst>
                <a:path w="835" h="3069" extrusionOk="0">
                  <a:moveTo>
                    <a:pt x="62" y="0"/>
                  </a:moveTo>
                  <a:cubicBezTo>
                    <a:pt x="58" y="0"/>
                    <a:pt x="53" y="1"/>
                    <a:pt x="49" y="2"/>
                  </a:cubicBezTo>
                  <a:cubicBezTo>
                    <a:pt x="20" y="9"/>
                    <a:pt x="0" y="38"/>
                    <a:pt x="5" y="69"/>
                  </a:cubicBezTo>
                  <a:lnTo>
                    <a:pt x="718" y="3027"/>
                  </a:lnTo>
                  <a:cubicBezTo>
                    <a:pt x="726" y="3051"/>
                    <a:pt x="750" y="3068"/>
                    <a:pt x="774" y="3068"/>
                  </a:cubicBezTo>
                  <a:lnTo>
                    <a:pt x="786" y="3068"/>
                  </a:lnTo>
                  <a:cubicBezTo>
                    <a:pt x="815" y="3063"/>
                    <a:pt x="835" y="3032"/>
                    <a:pt x="827" y="3003"/>
                  </a:cubicBezTo>
                  <a:lnTo>
                    <a:pt x="114" y="45"/>
                  </a:lnTo>
                  <a:cubicBezTo>
                    <a:pt x="110" y="18"/>
                    <a:pt x="88" y="0"/>
                    <a:pt x="62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7"/>
            <p:cNvSpPr/>
            <p:nvPr/>
          </p:nvSpPr>
          <p:spPr>
            <a:xfrm rot="385884">
              <a:off x="9652099" y="4162795"/>
              <a:ext cx="39730" cy="146354"/>
            </a:xfrm>
            <a:custGeom>
              <a:avLst/>
              <a:gdLst/>
              <a:ahLst/>
              <a:cxnLst/>
              <a:rect l="l" t="t" r="r" b="b"/>
              <a:pathLst>
                <a:path w="833" h="3069" extrusionOk="0">
                  <a:moveTo>
                    <a:pt x="62" y="0"/>
                  </a:moveTo>
                  <a:cubicBezTo>
                    <a:pt x="57" y="0"/>
                    <a:pt x="53" y="1"/>
                    <a:pt x="49" y="2"/>
                  </a:cubicBezTo>
                  <a:cubicBezTo>
                    <a:pt x="18" y="9"/>
                    <a:pt x="1" y="38"/>
                    <a:pt x="5" y="70"/>
                  </a:cubicBezTo>
                  <a:lnTo>
                    <a:pt x="719" y="3027"/>
                  </a:lnTo>
                  <a:cubicBezTo>
                    <a:pt x="724" y="3052"/>
                    <a:pt x="748" y="3069"/>
                    <a:pt x="772" y="3069"/>
                  </a:cubicBezTo>
                  <a:lnTo>
                    <a:pt x="784" y="3069"/>
                  </a:lnTo>
                  <a:cubicBezTo>
                    <a:pt x="816" y="3064"/>
                    <a:pt x="833" y="3032"/>
                    <a:pt x="828" y="3003"/>
                  </a:cubicBezTo>
                  <a:lnTo>
                    <a:pt x="115" y="46"/>
                  </a:lnTo>
                  <a:cubicBezTo>
                    <a:pt x="110" y="19"/>
                    <a:pt x="87" y="0"/>
                    <a:pt x="62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7"/>
            <p:cNvSpPr/>
            <p:nvPr/>
          </p:nvSpPr>
          <p:spPr>
            <a:xfrm rot="385884">
              <a:off x="9699357" y="4148549"/>
              <a:ext cx="39873" cy="146258"/>
            </a:xfrm>
            <a:custGeom>
              <a:avLst/>
              <a:gdLst/>
              <a:ahLst/>
              <a:cxnLst/>
              <a:rect l="l" t="t" r="r" b="b"/>
              <a:pathLst>
                <a:path w="836" h="3067" extrusionOk="0">
                  <a:moveTo>
                    <a:pt x="64" y="0"/>
                  </a:moveTo>
                  <a:cubicBezTo>
                    <a:pt x="59" y="0"/>
                    <a:pt x="54" y="1"/>
                    <a:pt x="49" y="2"/>
                  </a:cubicBezTo>
                  <a:cubicBezTo>
                    <a:pt x="20" y="7"/>
                    <a:pt x="1" y="39"/>
                    <a:pt x="8" y="68"/>
                  </a:cubicBezTo>
                  <a:lnTo>
                    <a:pt x="719" y="3025"/>
                  </a:lnTo>
                  <a:cubicBezTo>
                    <a:pt x="726" y="3050"/>
                    <a:pt x="750" y="3067"/>
                    <a:pt x="775" y="3067"/>
                  </a:cubicBezTo>
                  <a:lnTo>
                    <a:pt x="787" y="3067"/>
                  </a:lnTo>
                  <a:cubicBezTo>
                    <a:pt x="816" y="3062"/>
                    <a:pt x="835" y="3030"/>
                    <a:pt x="828" y="3001"/>
                  </a:cubicBezTo>
                  <a:lnTo>
                    <a:pt x="117" y="44"/>
                  </a:lnTo>
                  <a:cubicBezTo>
                    <a:pt x="111" y="19"/>
                    <a:pt x="90" y="0"/>
                    <a:pt x="64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7"/>
            <p:cNvSpPr/>
            <p:nvPr/>
          </p:nvSpPr>
          <p:spPr>
            <a:xfrm rot="385884">
              <a:off x="9746362" y="4135560"/>
              <a:ext cx="39825" cy="146401"/>
            </a:xfrm>
            <a:custGeom>
              <a:avLst/>
              <a:gdLst/>
              <a:ahLst/>
              <a:cxnLst/>
              <a:rect l="l" t="t" r="r" b="b"/>
              <a:pathLst>
                <a:path w="835" h="3070" extrusionOk="0">
                  <a:moveTo>
                    <a:pt x="62" y="1"/>
                  </a:moveTo>
                  <a:cubicBezTo>
                    <a:pt x="58" y="1"/>
                    <a:pt x="53" y="1"/>
                    <a:pt x="49" y="3"/>
                  </a:cubicBezTo>
                  <a:cubicBezTo>
                    <a:pt x="20" y="10"/>
                    <a:pt x="0" y="39"/>
                    <a:pt x="7" y="70"/>
                  </a:cubicBezTo>
                  <a:lnTo>
                    <a:pt x="721" y="3028"/>
                  </a:lnTo>
                  <a:cubicBezTo>
                    <a:pt x="726" y="3052"/>
                    <a:pt x="750" y="3069"/>
                    <a:pt x="774" y="3069"/>
                  </a:cubicBezTo>
                  <a:lnTo>
                    <a:pt x="786" y="3069"/>
                  </a:lnTo>
                  <a:cubicBezTo>
                    <a:pt x="818" y="3064"/>
                    <a:pt x="835" y="3033"/>
                    <a:pt x="830" y="3004"/>
                  </a:cubicBezTo>
                  <a:lnTo>
                    <a:pt x="117" y="46"/>
                  </a:lnTo>
                  <a:cubicBezTo>
                    <a:pt x="110" y="19"/>
                    <a:pt x="88" y="1"/>
                    <a:pt x="62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7"/>
            <p:cNvSpPr/>
            <p:nvPr/>
          </p:nvSpPr>
          <p:spPr>
            <a:xfrm rot="385884">
              <a:off x="9793456" y="4123633"/>
              <a:ext cx="39730" cy="146258"/>
            </a:xfrm>
            <a:custGeom>
              <a:avLst/>
              <a:gdLst/>
              <a:ahLst/>
              <a:cxnLst/>
              <a:rect l="l" t="t" r="r" b="b"/>
              <a:pathLst>
                <a:path w="833" h="3067" extrusionOk="0">
                  <a:moveTo>
                    <a:pt x="64" y="0"/>
                  </a:moveTo>
                  <a:cubicBezTo>
                    <a:pt x="59" y="0"/>
                    <a:pt x="54" y="1"/>
                    <a:pt x="49" y="2"/>
                  </a:cubicBezTo>
                  <a:cubicBezTo>
                    <a:pt x="18" y="7"/>
                    <a:pt x="1" y="39"/>
                    <a:pt x="5" y="68"/>
                  </a:cubicBezTo>
                  <a:lnTo>
                    <a:pt x="719" y="3025"/>
                  </a:lnTo>
                  <a:cubicBezTo>
                    <a:pt x="726" y="3050"/>
                    <a:pt x="748" y="3067"/>
                    <a:pt x="775" y="3067"/>
                  </a:cubicBezTo>
                  <a:lnTo>
                    <a:pt x="784" y="3067"/>
                  </a:lnTo>
                  <a:cubicBezTo>
                    <a:pt x="816" y="3062"/>
                    <a:pt x="833" y="3030"/>
                    <a:pt x="828" y="3001"/>
                  </a:cubicBezTo>
                  <a:lnTo>
                    <a:pt x="115" y="44"/>
                  </a:lnTo>
                  <a:cubicBezTo>
                    <a:pt x="111" y="19"/>
                    <a:pt x="88" y="0"/>
                    <a:pt x="64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7"/>
            <p:cNvSpPr/>
            <p:nvPr/>
          </p:nvSpPr>
          <p:spPr>
            <a:xfrm rot="385884">
              <a:off x="9840669" y="4108804"/>
              <a:ext cx="39825" cy="146401"/>
            </a:xfrm>
            <a:custGeom>
              <a:avLst/>
              <a:gdLst/>
              <a:ahLst/>
              <a:cxnLst/>
              <a:rect l="l" t="t" r="r" b="b"/>
              <a:pathLst>
                <a:path w="835" h="3070" extrusionOk="0">
                  <a:moveTo>
                    <a:pt x="64" y="0"/>
                  </a:moveTo>
                  <a:cubicBezTo>
                    <a:pt x="59" y="0"/>
                    <a:pt x="54" y="1"/>
                    <a:pt x="49" y="3"/>
                  </a:cubicBezTo>
                  <a:cubicBezTo>
                    <a:pt x="20" y="10"/>
                    <a:pt x="0" y="39"/>
                    <a:pt x="8" y="71"/>
                  </a:cubicBezTo>
                  <a:lnTo>
                    <a:pt x="718" y="3026"/>
                  </a:lnTo>
                  <a:cubicBezTo>
                    <a:pt x="726" y="3050"/>
                    <a:pt x="750" y="3069"/>
                    <a:pt x="774" y="3069"/>
                  </a:cubicBezTo>
                  <a:cubicBezTo>
                    <a:pt x="777" y="3069"/>
                    <a:pt x="781" y="3068"/>
                    <a:pt x="783" y="3068"/>
                  </a:cubicBezTo>
                  <a:cubicBezTo>
                    <a:pt x="784" y="3068"/>
                    <a:pt x="785" y="3068"/>
                    <a:pt x="786" y="3069"/>
                  </a:cubicBezTo>
                  <a:cubicBezTo>
                    <a:pt x="815" y="3062"/>
                    <a:pt x="835" y="3033"/>
                    <a:pt x="828" y="3001"/>
                  </a:cubicBezTo>
                  <a:lnTo>
                    <a:pt x="117" y="46"/>
                  </a:lnTo>
                  <a:cubicBezTo>
                    <a:pt x="111" y="20"/>
                    <a:pt x="89" y="0"/>
                    <a:pt x="64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7"/>
            <p:cNvSpPr/>
            <p:nvPr/>
          </p:nvSpPr>
          <p:spPr>
            <a:xfrm rot="385884">
              <a:off x="9645356" y="4425359"/>
              <a:ext cx="39825" cy="146258"/>
            </a:xfrm>
            <a:custGeom>
              <a:avLst/>
              <a:gdLst/>
              <a:ahLst/>
              <a:cxnLst/>
              <a:rect l="l" t="t" r="r" b="b"/>
              <a:pathLst>
                <a:path w="835" h="3067" extrusionOk="0">
                  <a:moveTo>
                    <a:pt x="63" y="0"/>
                  </a:moveTo>
                  <a:cubicBezTo>
                    <a:pt x="58" y="0"/>
                    <a:pt x="53" y="1"/>
                    <a:pt x="49" y="3"/>
                  </a:cubicBezTo>
                  <a:cubicBezTo>
                    <a:pt x="17" y="8"/>
                    <a:pt x="0" y="39"/>
                    <a:pt x="5" y="68"/>
                  </a:cubicBezTo>
                  <a:lnTo>
                    <a:pt x="718" y="3026"/>
                  </a:lnTo>
                  <a:cubicBezTo>
                    <a:pt x="725" y="3050"/>
                    <a:pt x="750" y="3067"/>
                    <a:pt x="774" y="3067"/>
                  </a:cubicBezTo>
                  <a:lnTo>
                    <a:pt x="786" y="3067"/>
                  </a:lnTo>
                  <a:cubicBezTo>
                    <a:pt x="815" y="3062"/>
                    <a:pt x="835" y="3031"/>
                    <a:pt x="827" y="3001"/>
                  </a:cubicBezTo>
                  <a:lnTo>
                    <a:pt x="114" y="44"/>
                  </a:lnTo>
                  <a:cubicBezTo>
                    <a:pt x="110" y="20"/>
                    <a:pt x="87" y="0"/>
                    <a:pt x="6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7"/>
            <p:cNvSpPr/>
            <p:nvPr/>
          </p:nvSpPr>
          <p:spPr>
            <a:xfrm rot="385884">
              <a:off x="9692555" y="4410285"/>
              <a:ext cx="39873" cy="146306"/>
            </a:xfrm>
            <a:custGeom>
              <a:avLst/>
              <a:gdLst/>
              <a:ahLst/>
              <a:cxnLst/>
              <a:rect l="l" t="t" r="r" b="b"/>
              <a:pathLst>
                <a:path w="836" h="3068" extrusionOk="0">
                  <a:moveTo>
                    <a:pt x="64" y="1"/>
                  </a:moveTo>
                  <a:cubicBezTo>
                    <a:pt x="59" y="1"/>
                    <a:pt x="54" y="2"/>
                    <a:pt x="49" y="3"/>
                  </a:cubicBezTo>
                  <a:cubicBezTo>
                    <a:pt x="20" y="8"/>
                    <a:pt x="1" y="40"/>
                    <a:pt x="8" y="69"/>
                  </a:cubicBezTo>
                  <a:lnTo>
                    <a:pt x="719" y="3026"/>
                  </a:lnTo>
                  <a:cubicBezTo>
                    <a:pt x="726" y="3050"/>
                    <a:pt x="750" y="3067"/>
                    <a:pt x="775" y="3067"/>
                  </a:cubicBezTo>
                  <a:cubicBezTo>
                    <a:pt x="778" y="3067"/>
                    <a:pt x="781" y="3066"/>
                    <a:pt x="784" y="3066"/>
                  </a:cubicBezTo>
                  <a:cubicBezTo>
                    <a:pt x="785" y="3066"/>
                    <a:pt x="786" y="3067"/>
                    <a:pt x="787" y="3067"/>
                  </a:cubicBezTo>
                  <a:cubicBezTo>
                    <a:pt x="816" y="3063"/>
                    <a:pt x="835" y="3031"/>
                    <a:pt x="828" y="3002"/>
                  </a:cubicBezTo>
                  <a:lnTo>
                    <a:pt x="115" y="44"/>
                  </a:lnTo>
                  <a:cubicBezTo>
                    <a:pt x="111" y="20"/>
                    <a:pt x="90" y="1"/>
                    <a:pt x="6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7"/>
            <p:cNvSpPr/>
            <p:nvPr/>
          </p:nvSpPr>
          <p:spPr>
            <a:xfrm rot="385884">
              <a:off x="9739955" y="4395944"/>
              <a:ext cx="39730" cy="146401"/>
            </a:xfrm>
            <a:custGeom>
              <a:avLst/>
              <a:gdLst/>
              <a:ahLst/>
              <a:cxnLst/>
              <a:rect l="l" t="t" r="r" b="b"/>
              <a:pathLst>
                <a:path w="833" h="3070" extrusionOk="0">
                  <a:moveTo>
                    <a:pt x="63" y="1"/>
                  </a:moveTo>
                  <a:cubicBezTo>
                    <a:pt x="58" y="1"/>
                    <a:pt x="53" y="2"/>
                    <a:pt x="49" y="3"/>
                  </a:cubicBezTo>
                  <a:cubicBezTo>
                    <a:pt x="17" y="8"/>
                    <a:pt x="0" y="40"/>
                    <a:pt x="5" y="69"/>
                  </a:cubicBezTo>
                  <a:lnTo>
                    <a:pt x="718" y="3026"/>
                  </a:lnTo>
                  <a:cubicBezTo>
                    <a:pt x="723" y="3050"/>
                    <a:pt x="747" y="3070"/>
                    <a:pt x="772" y="3070"/>
                  </a:cubicBezTo>
                  <a:lnTo>
                    <a:pt x="784" y="3070"/>
                  </a:lnTo>
                  <a:cubicBezTo>
                    <a:pt x="815" y="3063"/>
                    <a:pt x="832" y="3033"/>
                    <a:pt x="827" y="3002"/>
                  </a:cubicBezTo>
                  <a:lnTo>
                    <a:pt x="114" y="44"/>
                  </a:lnTo>
                  <a:cubicBezTo>
                    <a:pt x="110" y="20"/>
                    <a:pt x="87" y="1"/>
                    <a:pt x="6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7"/>
            <p:cNvSpPr/>
            <p:nvPr/>
          </p:nvSpPr>
          <p:spPr>
            <a:xfrm rot="385884">
              <a:off x="9787055" y="4383117"/>
              <a:ext cx="39825" cy="146258"/>
            </a:xfrm>
            <a:custGeom>
              <a:avLst/>
              <a:gdLst/>
              <a:ahLst/>
              <a:cxnLst/>
              <a:rect l="l" t="t" r="r" b="b"/>
              <a:pathLst>
                <a:path w="835" h="3067" extrusionOk="0">
                  <a:moveTo>
                    <a:pt x="64" y="0"/>
                  </a:moveTo>
                  <a:cubicBezTo>
                    <a:pt x="59" y="0"/>
                    <a:pt x="54" y="1"/>
                    <a:pt x="49" y="3"/>
                  </a:cubicBezTo>
                  <a:cubicBezTo>
                    <a:pt x="20" y="8"/>
                    <a:pt x="0" y="39"/>
                    <a:pt x="7" y="68"/>
                  </a:cubicBezTo>
                  <a:lnTo>
                    <a:pt x="718" y="3026"/>
                  </a:lnTo>
                  <a:cubicBezTo>
                    <a:pt x="726" y="3050"/>
                    <a:pt x="750" y="3067"/>
                    <a:pt x="774" y="3067"/>
                  </a:cubicBezTo>
                  <a:lnTo>
                    <a:pt x="786" y="3067"/>
                  </a:lnTo>
                  <a:cubicBezTo>
                    <a:pt x="815" y="3062"/>
                    <a:pt x="835" y="3030"/>
                    <a:pt x="827" y="3001"/>
                  </a:cubicBezTo>
                  <a:lnTo>
                    <a:pt x="117" y="44"/>
                  </a:lnTo>
                  <a:cubicBezTo>
                    <a:pt x="111" y="20"/>
                    <a:pt x="89" y="0"/>
                    <a:pt x="64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7"/>
            <p:cNvSpPr/>
            <p:nvPr/>
          </p:nvSpPr>
          <p:spPr>
            <a:xfrm rot="385884">
              <a:off x="9833911" y="4371028"/>
              <a:ext cx="39873" cy="146401"/>
            </a:xfrm>
            <a:custGeom>
              <a:avLst/>
              <a:gdLst/>
              <a:ahLst/>
              <a:cxnLst/>
              <a:rect l="l" t="t" r="r" b="b"/>
              <a:pathLst>
                <a:path w="836" h="3070" extrusionOk="0">
                  <a:moveTo>
                    <a:pt x="65" y="1"/>
                  </a:moveTo>
                  <a:cubicBezTo>
                    <a:pt x="60" y="1"/>
                    <a:pt x="54" y="2"/>
                    <a:pt x="49" y="3"/>
                  </a:cubicBezTo>
                  <a:cubicBezTo>
                    <a:pt x="20" y="8"/>
                    <a:pt x="1" y="40"/>
                    <a:pt x="8" y="69"/>
                  </a:cubicBezTo>
                  <a:lnTo>
                    <a:pt x="719" y="3026"/>
                  </a:lnTo>
                  <a:cubicBezTo>
                    <a:pt x="726" y="3050"/>
                    <a:pt x="750" y="3070"/>
                    <a:pt x="775" y="3070"/>
                  </a:cubicBezTo>
                  <a:lnTo>
                    <a:pt x="787" y="3070"/>
                  </a:lnTo>
                  <a:cubicBezTo>
                    <a:pt x="816" y="3063"/>
                    <a:pt x="835" y="3033"/>
                    <a:pt x="828" y="3002"/>
                  </a:cubicBezTo>
                  <a:lnTo>
                    <a:pt x="117" y="45"/>
                  </a:lnTo>
                  <a:cubicBezTo>
                    <a:pt x="111" y="20"/>
                    <a:pt x="90" y="1"/>
                    <a:pt x="65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7"/>
            <p:cNvSpPr/>
            <p:nvPr/>
          </p:nvSpPr>
          <p:spPr>
            <a:xfrm rot="385884">
              <a:off x="9881363" y="4356308"/>
              <a:ext cx="39730" cy="146354"/>
            </a:xfrm>
            <a:custGeom>
              <a:avLst/>
              <a:gdLst/>
              <a:ahLst/>
              <a:cxnLst/>
              <a:rect l="l" t="t" r="r" b="b"/>
              <a:pathLst>
                <a:path w="833" h="3069" extrusionOk="0">
                  <a:moveTo>
                    <a:pt x="61" y="0"/>
                  </a:moveTo>
                  <a:cubicBezTo>
                    <a:pt x="57" y="0"/>
                    <a:pt x="53" y="1"/>
                    <a:pt x="49" y="2"/>
                  </a:cubicBezTo>
                  <a:cubicBezTo>
                    <a:pt x="17" y="9"/>
                    <a:pt x="0" y="38"/>
                    <a:pt x="5" y="69"/>
                  </a:cubicBezTo>
                  <a:lnTo>
                    <a:pt x="718" y="3027"/>
                  </a:lnTo>
                  <a:cubicBezTo>
                    <a:pt x="726" y="3051"/>
                    <a:pt x="750" y="3068"/>
                    <a:pt x="774" y="3068"/>
                  </a:cubicBezTo>
                  <a:cubicBezTo>
                    <a:pt x="776" y="3068"/>
                    <a:pt x="778" y="3067"/>
                    <a:pt x="781" y="3067"/>
                  </a:cubicBezTo>
                  <a:cubicBezTo>
                    <a:pt x="782" y="3067"/>
                    <a:pt x="783" y="3067"/>
                    <a:pt x="784" y="3068"/>
                  </a:cubicBezTo>
                  <a:cubicBezTo>
                    <a:pt x="815" y="3063"/>
                    <a:pt x="832" y="3032"/>
                    <a:pt x="828" y="3003"/>
                  </a:cubicBezTo>
                  <a:lnTo>
                    <a:pt x="114" y="45"/>
                  </a:lnTo>
                  <a:cubicBezTo>
                    <a:pt x="110" y="18"/>
                    <a:pt x="86" y="0"/>
                    <a:pt x="61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7"/>
            <p:cNvSpPr/>
            <p:nvPr/>
          </p:nvSpPr>
          <p:spPr>
            <a:xfrm rot="385884">
              <a:off x="9676824" y="4693326"/>
              <a:ext cx="39778" cy="146354"/>
            </a:xfrm>
            <a:custGeom>
              <a:avLst/>
              <a:gdLst/>
              <a:ahLst/>
              <a:cxnLst/>
              <a:rect l="l" t="t" r="r" b="b"/>
              <a:pathLst>
                <a:path w="834" h="3069" extrusionOk="0">
                  <a:moveTo>
                    <a:pt x="64" y="0"/>
                  </a:moveTo>
                  <a:cubicBezTo>
                    <a:pt x="59" y="0"/>
                    <a:pt x="54" y="1"/>
                    <a:pt x="49" y="2"/>
                  </a:cubicBezTo>
                  <a:cubicBezTo>
                    <a:pt x="18" y="7"/>
                    <a:pt x="1" y="39"/>
                    <a:pt x="6" y="68"/>
                  </a:cubicBezTo>
                  <a:lnTo>
                    <a:pt x="719" y="3025"/>
                  </a:lnTo>
                  <a:cubicBezTo>
                    <a:pt x="726" y="3050"/>
                    <a:pt x="748" y="3069"/>
                    <a:pt x="775" y="3069"/>
                  </a:cubicBezTo>
                  <a:cubicBezTo>
                    <a:pt x="778" y="3069"/>
                    <a:pt x="780" y="3067"/>
                    <a:pt x="782" y="3067"/>
                  </a:cubicBezTo>
                  <a:cubicBezTo>
                    <a:pt x="783" y="3067"/>
                    <a:pt x="784" y="3067"/>
                    <a:pt x="785" y="3069"/>
                  </a:cubicBezTo>
                  <a:cubicBezTo>
                    <a:pt x="816" y="3062"/>
                    <a:pt x="833" y="3033"/>
                    <a:pt x="828" y="3001"/>
                  </a:cubicBezTo>
                  <a:lnTo>
                    <a:pt x="115" y="44"/>
                  </a:lnTo>
                  <a:cubicBezTo>
                    <a:pt x="111" y="19"/>
                    <a:pt x="88" y="0"/>
                    <a:pt x="64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7"/>
            <p:cNvSpPr/>
            <p:nvPr/>
          </p:nvSpPr>
          <p:spPr>
            <a:xfrm rot="385884">
              <a:off x="9724183" y="4678176"/>
              <a:ext cx="39873" cy="146258"/>
            </a:xfrm>
            <a:custGeom>
              <a:avLst/>
              <a:gdLst/>
              <a:ahLst/>
              <a:cxnLst/>
              <a:rect l="l" t="t" r="r" b="b"/>
              <a:pathLst>
                <a:path w="836" h="3067" extrusionOk="0">
                  <a:moveTo>
                    <a:pt x="65" y="0"/>
                  </a:moveTo>
                  <a:cubicBezTo>
                    <a:pt x="60" y="0"/>
                    <a:pt x="55" y="1"/>
                    <a:pt x="49" y="2"/>
                  </a:cubicBezTo>
                  <a:cubicBezTo>
                    <a:pt x="20" y="7"/>
                    <a:pt x="1" y="39"/>
                    <a:pt x="8" y="68"/>
                  </a:cubicBezTo>
                  <a:lnTo>
                    <a:pt x="721" y="3025"/>
                  </a:lnTo>
                  <a:cubicBezTo>
                    <a:pt x="726" y="3050"/>
                    <a:pt x="751" y="3067"/>
                    <a:pt x="775" y="3067"/>
                  </a:cubicBezTo>
                  <a:lnTo>
                    <a:pt x="787" y="3067"/>
                  </a:lnTo>
                  <a:cubicBezTo>
                    <a:pt x="816" y="3062"/>
                    <a:pt x="836" y="3030"/>
                    <a:pt x="828" y="3001"/>
                  </a:cubicBezTo>
                  <a:lnTo>
                    <a:pt x="117" y="44"/>
                  </a:lnTo>
                  <a:cubicBezTo>
                    <a:pt x="111" y="19"/>
                    <a:pt x="90" y="0"/>
                    <a:pt x="65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7"/>
            <p:cNvSpPr/>
            <p:nvPr/>
          </p:nvSpPr>
          <p:spPr>
            <a:xfrm rot="385884">
              <a:off x="9771441" y="4663821"/>
              <a:ext cx="39778" cy="146354"/>
            </a:xfrm>
            <a:custGeom>
              <a:avLst/>
              <a:gdLst/>
              <a:ahLst/>
              <a:cxnLst/>
              <a:rect l="l" t="t" r="r" b="b"/>
              <a:pathLst>
                <a:path w="834" h="3069" extrusionOk="0">
                  <a:moveTo>
                    <a:pt x="64" y="0"/>
                  </a:moveTo>
                  <a:cubicBezTo>
                    <a:pt x="59" y="0"/>
                    <a:pt x="54" y="1"/>
                    <a:pt x="49" y="2"/>
                  </a:cubicBezTo>
                  <a:cubicBezTo>
                    <a:pt x="18" y="7"/>
                    <a:pt x="1" y="39"/>
                    <a:pt x="6" y="68"/>
                  </a:cubicBezTo>
                  <a:lnTo>
                    <a:pt x="719" y="3025"/>
                  </a:lnTo>
                  <a:cubicBezTo>
                    <a:pt x="724" y="3050"/>
                    <a:pt x="748" y="3069"/>
                    <a:pt x="772" y="3069"/>
                  </a:cubicBezTo>
                  <a:lnTo>
                    <a:pt x="785" y="3069"/>
                  </a:lnTo>
                  <a:cubicBezTo>
                    <a:pt x="816" y="3062"/>
                    <a:pt x="833" y="3033"/>
                    <a:pt x="828" y="3001"/>
                  </a:cubicBezTo>
                  <a:lnTo>
                    <a:pt x="115" y="44"/>
                  </a:lnTo>
                  <a:cubicBezTo>
                    <a:pt x="111" y="19"/>
                    <a:pt x="88" y="0"/>
                    <a:pt x="64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7"/>
            <p:cNvSpPr/>
            <p:nvPr/>
          </p:nvSpPr>
          <p:spPr>
            <a:xfrm rot="385884">
              <a:off x="9818522" y="4651089"/>
              <a:ext cx="39873" cy="146354"/>
            </a:xfrm>
            <a:custGeom>
              <a:avLst/>
              <a:gdLst/>
              <a:ahLst/>
              <a:cxnLst/>
              <a:rect l="l" t="t" r="r" b="b"/>
              <a:pathLst>
                <a:path w="836" h="3069" extrusionOk="0">
                  <a:moveTo>
                    <a:pt x="65" y="0"/>
                  </a:moveTo>
                  <a:cubicBezTo>
                    <a:pt x="60" y="0"/>
                    <a:pt x="55" y="1"/>
                    <a:pt x="50" y="2"/>
                  </a:cubicBezTo>
                  <a:cubicBezTo>
                    <a:pt x="20" y="7"/>
                    <a:pt x="1" y="39"/>
                    <a:pt x="8" y="68"/>
                  </a:cubicBezTo>
                  <a:lnTo>
                    <a:pt x="719" y="3025"/>
                  </a:lnTo>
                  <a:cubicBezTo>
                    <a:pt x="726" y="3050"/>
                    <a:pt x="751" y="3069"/>
                    <a:pt x="775" y="3069"/>
                  </a:cubicBezTo>
                  <a:cubicBezTo>
                    <a:pt x="777" y="3069"/>
                    <a:pt x="780" y="3067"/>
                    <a:pt x="783" y="3067"/>
                  </a:cubicBezTo>
                  <a:cubicBezTo>
                    <a:pt x="785" y="3067"/>
                    <a:pt x="786" y="3067"/>
                    <a:pt x="787" y="3069"/>
                  </a:cubicBezTo>
                  <a:cubicBezTo>
                    <a:pt x="816" y="3062"/>
                    <a:pt x="836" y="3033"/>
                    <a:pt x="828" y="3001"/>
                  </a:cubicBezTo>
                  <a:lnTo>
                    <a:pt x="117" y="44"/>
                  </a:lnTo>
                  <a:cubicBezTo>
                    <a:pt x="111" y="19"/>
                    <a:pt x="90" y="0"/>
                    <a:pt x="65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7"/>
            <p:cNvSpPr/>
            <p:nvPr/>
          </p:nvSpPr>
          <p:spPr>
            <a:xfrm rot="385884">
              <a:off x="9865679" y="4638927"/>
              <a:ext cx="39730" cy="146401"/>
            </a:xfrm>
            <a:custGeom>
              <a:avLst/>
              <a:gdLst/>
              <a:ahLst/>
              <a:cxnLst/>
              <a:rect l="l" t="t" r="r" b="b"/>
              <a:pathLst>
                <a:path w="833" h="3070" extrusionOk="0">
                  <a:moveTo>
                    <a:pt x="63" y="0"/>
                  </a:moveTo>
                  <a:cubicBezTo>
                    <a:pt x="59" y="0"/>
                    <a:pt x="54" y="1"/>
                    <a:pt x="49" y="2"/>
                  </a:cubicBezTo>
                  <a:cubicBezTo>
                    <a:pt x="17" y="7"/>
                    <a:pt x="0" y="39"/>
                    <a:pt x="5" y="68"/>
                  </a:cubicBezTo>
                  <a:lnTo>
                    <a:pt x="719" y="3025"/>
                  </a:lnTo>
                  <a:cubicBezTo>
                    <a:pt x="723" y="3050"/>
                    <a:pt x="748" y="3069"/>
                    <a:pt x="772" y="3069"/>
                  </a:cubicBezTo>
                  <a:lnTo>
                    <a:pt x="784" y="3069"/>
                  </a:lnTo>
                  <a:cubicBezTo>
                    <a:pt x="816" y="3062"/>
                    <a:pt x="833" y="3033"/>
                    <a:pt x="828" y="3001"/>
                  </a:cubicBezTo>
                  <a:lnTo>
                    <a:pt x="114" y="44"/>
                  </a:lnTo>
                  <a:cubicBezTo>
                    <a:pt x="110" y="19"/>
                    <a:pt x="88" y="0"/>
                    <a:pt x="6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7"/>
            <p:cNvSpPr/>
            <p:nvPr/>
          </p:nvSpPr>
          <p:spPr>
            <a:xfrm rot="385884">
              <a:off x="9912898" y="4624141"/>
              <a:ext cx="39730" cy="146354"/>
            </a:xfrm>
            <a:custGeom>
              <a:avLst/>
              <a:gdLst/>
              <a:ahLst/>
              <a:cxnLst/>
              <a:rect l="l" t="t" r="r" b="b"/>
              <a:pathLst>
                <a:path w="833" h="3069" extrusionOk="0">
                  <a:moveTo>
                    <a:pt x="61" y="0"/>
                  </a:moveTo>
                  <a:cubicBezTo>
                    <a:pt x="57" y="0"/>
                    <a:pt x="53" y="1"/>
                    <a:pt x="49" y="2"/>
                  </a:cubicBezTo>
                  <a:cubicBezTo>
                    <a:pt x="17" y="9"/>
                    <a:pt x="0" y="38"/>
                    <a:pt x="5" y="70"/>
                  </a:cubicBezTo>
                  <a:lnTo>
                    <a:pt x="718" y="3027"/>
                  </a:lnTo>
                  <a:cubicBezTo>
                    <a:pt x="725" y="3051"/>
                    <a:pt x="750" y="3068"/>
                    <a:pt x="774" y="3068"/>
                  </a:cubicBezTo>
                  <a:lnTo>
                    <a:pt x="784" y="3068"/>
                  </a:lnTo>
                  <a:cubicBezTo>
                    <a:pt x="815" y="3063"/>
                    <a:pt x="832" y="3032"/>
                    <a:pt x="827" y="3003"/>
                  </a:cubicBezTo>
                  <a:lnTo>
                    <a:pt x="114" y="45"/>
                  </a:lnTo>
                  <a:cubicBezTo>
                    <a:pt x="110" y="18"/>
                    <a:pt x="86" y="0"/>
                    <a:pt x="61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7"/>
            <p:cNvSpPr/>
            <p:nvPr/>
          </p:nvSpPr>
          <p:spPr>
            <a:xfrm rot="385884">
              <a:off x="9715522" y="4954668"/>
              <a:ext cx="39730" cy="146354"/>
            </a:xfrm>
            <a:custGeom>
              <a:avLst/>
              <a:gdLst/>
              <a:ahLst/>
              <a:cxnLst/>
              <a:rect l="l" t="t" r="r" b="b"/>
              <a:pathLst>
                <a:path w="833" h="3069" extrusionOk="0">
                  <a:moveTo>
                    <a:pt x="61" y="0"/>
                  </a:moveTo>
                  <a:cubicBezTo>
                    <a:pt x="57" y="0"/>
                    <a:pt x="53" y="1"/>
                    <a:pt x="49" y="2"/>
                  </a:cubicBezTo>
                  <a:cubicBezTo>
                    <a:pt x="17" y="9"/>
                    <a:pt x="0" y="38"/>
                    <a:pt x="5" y="70"/>
                  </a:cubicBezTo>
                  <a:lnTo>
                    <a:pt x="718" y="3027"/>
                  </a:lnTo>
                  <a:cubicBezTo>
                    <a:pt x="726" y="3051"/>
                    <a:pt x="750" y="3068"/>
                    <a:pt x="774" y="3068"/>
                  </a:cubicBezTo>
                  <a:lnTo>
                    <a:pt x="784" y="3068"/>
                  </a:lnTo>
                  <a:cubicBezTo>
                    <a:pt x="815" y="3064"/>
                    <a:pt x="832" y="3032"/>
                    <a:pt x="827" y="3003"/>
                  </a:cubicBezTo>
                  <a:lnTo>
                    <a:pt x="114" y="45"/>
                  </a:lnTo>
                  <a:cubicBezTo>
                    <a:pt x="110" y="18"/>
                    <a:pt x="86" y="0"/>
                    <a:pt x="61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7"/>
            <p:cNvSpPr/>
            <p:nvPr/>
          </p:nvSpPr>
          <p:spPr>
            <a:xfrm rot="385884">
              <a:off x="9762879" y="4939471"/>
              <a:ext cx="39825" cy="146401"/>
            </a:xfrm>
            <a:custGeom>
              <a:avLst/>
              <a:gdLst/>
              <a:ahLst/>
              <a:cxnLst/>
              <a:rect l="l" t="t" r="r" b="b"/>
              <a:pathLst>
                <a:path w="835" h="3070" extrusionOk="0">
                  <a:moveTo>
                    <a:pt x="64" y="0"/>
                  </a:moveTo>
                  <a:cubicBezTo>
                    <a:pt x="59" y="0"/>
                    <a:pt x="54" y="1"/>
                    <a:pt x="49" y="3"/>
                  </a:cubicBezTo>
                  <a:cubicBezTo>
                    <a:pt x="20" y="10"/>
                    <a:pt x="0" y="39"/>
                    <a:pt x="7" y="71"/>
                  </a:cubicBezTo>
                  <a:lnTo>
                    <a:pt x="721" y="3026"/>
                  </a:lnTo>
                  <a:cubicBezTo>
                    <a:pt x="726" y="3050"/>
                    <a:pt x="750" y="3069"/>
                    <a:pt x="774" y="3069"/>
                  </a:cubicBezTo>
                  <a:lnTo>
                    <a:pt x="786" y="3069"/>
                  </a:lnTo>
                  <a:cubicBezTo>
                    <a:pt x="818" y="3062"/>
                    <a:pt x="835" y="3033"/>
                    <a:pt x="830" y="3001"/>
                  </a:cubicBezTo>
                  <a:lnTo>
                    <a:pt x="117" y="46"/>
                  </a:lnTo>
                  <a:cubicBezTo>
                    <a:pt x="111" y="20"/>
                    <a:pt x="89" y="0"/>
                    <a:pt x="64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7"/>
            <p:cNvSpPr/>
            <p:nvPr/>
          </p:nvSpPr>
          <p:spPr>
            <a:xfrm rot="385884">
              <a:off x="9810218" y="4925373"/>
              <a:ext cx="39873" cy="146258"/>
            </a:xfrm>
            <a:custGeom>
              <a:avLst/>
              <a:gdLst/>
              <a:ahLst/>
              <a:cxnLst/>
              <a:rect l="l" t="t" r="r" b="b"/>
              <a:pathLst>
                <a:path w="836" h="3067" extrusionOk="0">
                  <a:moveTo>
                    <a:pt x="64" y="0"/>
                  </a:moveTo>
                  <a:cubicBezTo>
                    <a:pt x="59" y="0"/>
                    <a:pt x="54" y="1"/>
                    <a:pt x="49" y="3"/>
                  </a:cubicBezTo>
                  <a:cubicBezTo>
                    <a:pt x="18" y="8"/>
                    <a:pt x="1" y="39"/>
                    <a:pt x="6" y="68"/>
                  </a:cubicBezTo>
                  <a:lnTo>
                    <a:pt x="719" y="3026"/>
                  </a:lnTo>
                  <a:cubicBezTo>
                    <a:pt x="726" y="3050"/>
                    <a:pt x="750" y="3067"/>
                    <a:pt x="775" y="3067"/>
                  </a:cubicBezTo>
                  <a:lnTo>
                    <a:pt x="787" y="3067"/>
                  </a:lnTo>
                  <a:cubicBezTo>
                    <a:pt x="816" y="3062"/>
                    <a:pt x="835" y="3030"/>
                    <a:pt x="828" y="3001"/>
                  </a:cubicBezTo>
                  <a:lnTo>
                    <a:pt x="115" y="44"/>
                  </a:lnTo>
                  <a:cubicBezTo>
                    <a:pt x="111" y="20"/>
                    <a:pt x="88" y="0"/>
                    <a:pt x="64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7"/>
            <p:cNvSpPr/>
            <p:nvPr/>
          </p:nvSpPr>
          <p:spPr>
            <a:xfrm rot="385884">
              <a:off x="9857221" y="4912432"/>
              <a:ext cx="39825" cy="146354"/>
            </a:xfrm>
            <a:custGeom>
              <a:avLst/>
              <a:gdLst/>
              <a:ahLst/>
              <a:cxnLst/>
              <a:rect l="l" t="t" r="r" b="b"/>
              <a:pathLst>
                <a:path w="835" h="3069" extrusionOk="0">
                  <a:moveTo>
                    <a:pt x="62" y="0"/>
                  </a:moveTo>
                  <a:cubicBezTo>
                    <a:pt x="58" y="0"/>
                    <a:pt x="53" y="1"/>
                    <a:pt x="49" y="2"/>
                  </a:cubicBezTo>
                  <a:cubicBezTo>
                    <a:pt x="20" y="9"/>
                    <a:pt x="0" y="38"/>
                    <a:pt x="8" y="70"/>
                  </a:cubicBezTo>
                  <a:lnTo>
                    <a:pt x="718" y="3027"/>
                  </a:lnTo>
                  <a:cubicBezTo>
                    <a:pt x="726" y="3051"/>
                    <a:pt x="750" y="3068"/>
                    <a:pt x="774" y="3068"/>
                  </a:cubicBezTo>
                  <a:lnTo>
                    <a:pt x="786" y="3068"/>
                  </a:lnTo>
                  <a:cubicBezTo>
                    <a:pt x="815" y="3063"/>
                    <a:pt x="835" y="3032"/>
                    <a:pt x="828" y="3003"/>
                  </a:cubicBezTo>
                  <a:lnTo>
                    <a:pt x="114" y="45"/>
                  </a:lnTo>
                  <a:cubicBezTo>
                    <a:pt x="110" y="18"/>
                    <a:pt x="88" y="0"/>
                    <a:pt x="62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7"/>
            <p:cNvSpPr/>
            <p:nvPr/>
          </p:nvSpPr>
          <p:spPr>
            <a:xfrm rot="385884">
              <a:off x="9904317" y="4900457"/>
              <a:ext cx="39730" cy="146258"/>
            </a:xfrm>
            <a:custGeom>
              <a:avLst/>
              <a:gdLst/>
              <a:ahLst/>
              <a:cxnLst/>
              <a:rect l="l" t="t" r="r" b="b"/>
              <a:pathLst>
                <a:path w="833" h="3067" extrusionOk="0">
                  <a:moveTo>
                    <a:pt x="64" y="0"/>
                  </a:moveTo>
                  <a:cubicBezTo>
                    <a:pt x="59" y="0"/>
                    <a:pt x="54" y="1"/>
                    <a:pt x="49" y="3"/>
                  </a:cubicBezTo>
                  <a:cubicBezTo>
                    <a:pt x="18" y="8"/>
                    <a:pt x="1" y="39"/>
                    <a:pt x="6" y="68"/>
                  </a:cubicBezTo>
                  <a:lnTo>
                    <a:pt x="719" y="3026"/>
                  </a:lnTo>
                  <a:cubicBezTo>
                    <a:pt x="724" y="3050"/>
                    <a:pt x="748" y="3067"/>
                    <a:pt x="772" y="3067"/>
                  </a:cubicBezTo>
                  <a:lnTo>
                    <a:pt x="784" y="3067"/>
                  </a:lnTo>
                  <a:cubicBezTo>
                    <a:pt x="816" y="3062"/>
                    <a:pt x="833" y="3030"/>
                    <a:pt x="828" y="3001"/>
                  </a:cubicBezTo>
                  <a:lnTo>
                    <a:pt x="115" y="44"/>
                  </a:lnTo>
                  <a:cubicBezTo>
                    <a:pt x="111" y="20"/>
                    <a:pt x="88" y="0"/>
                    <a:pt x="64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7"/>
            <p:cNvSpPr/>
            <p:nvPr/>
          </p:nvSpPr>
          <p:spPr>
            <a:xfrm rot="385884">
              <a:off x="9951541" y="4885534"/>
              <a:ext cx="39825" cy="146401"/>
            </a:xfrm>
            <a:custGeom>
              <a:avLst/>
              <a:gdLst/>
              <a:ahLst/>
              <a:cxnLst/>
              <a:rect l="l" t="t" r="r" b="b"/>
              <a:pathLst>
                <a:path w="835" h="3070" extrusionOk="0">
                  <a:moveTo>
                    <a:pt x="63" y="0"/>
                  </a:moveTo>
                  <a:cubicBezTo>
                    <a:pt x="58" y="0"/>
                    <a:pt x="54" y="1"/>
                    <a:pt x="49" y="3"/>
                  </a:cubicBezTo>
                  <a:cubicBezTo>
                    <a:pt x="17" y="7"/>
                    <a:pt x="0" y="39"/>
                    <a:pt x="5" y="68"/>
                  </a:cubicBezTo>
                  <a:lnTo>
                    <a:pt x="718" y="3025"/>
                  </a:lnTo>
                  <a:cubicBezTo>
                    <a:pt x="726" y="3050"/>
                    <a:pt x="750" y="3069"/>
                    <a:pt x="774" y="3069"/>
                  </a:cubicBezTo>
                  <a:lnTo>
                    <a:pt x="786" y="3069"/>
                  </a:lnTo>
                  <a:cubicBezTo>
                    <a:pt x="815" y="3062"/>
                    <a:pt x="835" y="3033"/>
                    <a:pt x="828" y="3001"/>
                  </a:cubicBezTo>
                  <a:lnTo>
                    <a:pt x="114" y="44"/>
                  </a:lnTo>
                  <a:cubicBezTo>
                    <a:pt x="110" y="19"/>
                    <a:pt x="88" y="0"/>
                    <a:pt x="6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7"/>
            <p:cNvSpPr/>
            <p:nvPr/>
          </p:nvSpPr>
          <p:spPr>
            <a:xfrm rot="385884">
              <a:off x="9612554" y="3098773"/>
              <a:ext cx="782725" cy="2213425"/>
            </a:xfrm>
            <a:custGeom>
              <a:avLst/>
              <a:gdLst/>
              <a:ahLst/>
              <a:cxnLst/>
              <a:rect l="l" t="t" r="r" b="b"/>
              <a:pathLst>
                <a:path w="16411" h="46415" extrusionOk="0">
                  <a:moveTo>
                    <a:pt x="16411" y="46414"/>
                  </a:moveTo>
                  <a:lnTo>
                    <a:pt x="12189" y="46414"/>
                  </a:lnTo>
                  <a:lnTo>
                    <a:pt x="1" y="1"/>
                  </a:lnTo>
                  <a:lnTo>
                    <a:pt x="3822" y="1932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7"/>
            <p:cNvSpPr/>
            <p:nvPr/>
          </p:nvSpPr>
          <p:spPr>
            <a:xfrm rot="385884">
              <a:off x="9523653" y="2563844"/>
              <a:ext cx="83371" cy="278258"/>
            </a:xfrm>
            <a:custGeom>
              <a:avLst/>
              <a:gdLst/>
              <a:ahLst/>
              <a:cxnLst/>
              <a:rect l="l" t="t" r="r" b="b"/>
              <a:pathLst>
                <a:path w="1748" h="5835" extrusionOk="0">
                  <a:moveTo>
                    <a:pt x="61" y="0"/>
                  </a:moveTo>
                  <a:cubicBezTo>
                    <a:pt x="56" y="0"/>
                    <a:pt x="51" y="1"/>
                    <a:pt x="47" y="2"/>
                  </a:cubicBezTo>
                  <a:cubicBezTo>
                    <a:pt x="15" y="11"/>
                    <a:pt x="1" y="43"/>
                    <a:pt x="8" y="72"/>
                  </a:cubicBezTo>
                  <a:lnTo>
                    <a:pt x="1612" y="5725"/>
                  </a:lnTo>
                  <a:lnTo>
                    <a:pt x="1641" y="5834"/>
                  </a:lnTo>
                  <a:lnTo>
                    <a:pt x="1748" y="5803"/>
                  </a:lnTo>
                  <a:lnTo>
                    <a:pt x="1721" y="5693"/>
                  </a:lnTo>
                  <a:lnTo>
                    <a:pt x="117" y="43"/>
                  </a:lnTo>
                  <a:cubicBezTo>
                    <a:pt x="109" y="16"/>
                    <a:pt x="85" y="0"/>
                    <a:pt x="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7"/>
            <p:cNvSpPr/>
            <p:nvPr/>
          </p:nvSpPr>
          <p:spPr>
            <a:xfrm rot="385884">
              <a:off x="9751934" y="5214716"/>
              <a:ext cx="23514" cy="76205"/>
            </a:xfrm>
            <a:custGeom>
              <a:avLst/>
              <a:gdLst/>
              <a:ahLst/>
              <a:cxnLst/>
              <a:rect l="l" t="t" r="r" b="b"/>
              <a:pathLst>
                <a:path w="493" h="1598" extrusionOk="0">
                  <a:moveTo>
                    <a:pt x="62" y="0"/>
                  </a:moveTo>
                  <a:cubicBezTo>
                    <a:pt x="58" y="0"/>
                    <a:pt x="53" y="1"/>
                    <a:pt x="49" y="2"/>
                  </a:cubicBezTo>
                  <a:cubicBezTo>
                    <a:pt x="20" y="6"/>
                    <a:pt x="0" y="38"/>
                    <a:pt x="8" y="67"/>
                  </a:cubicBezTo>
                  <a:lnTo>
                    <a:pt x="376" y="1598"/>
                  </a:lnTo>
                  <a:lnTo>
                    <a:pt x="493" y="1598"/>
                  </a:lnTo>
                  <a:lnTo>
                    <a:pt x="117" y="43"/>
                  </a:lnTo>
                  <a:cubicBezTo>
                    <a:pt x="111" y="18"/>
                    <a:pt x="88" y="0"/>
                    <a:pt x="62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7"/>
            <p:cNvSpPr/>
            <p:nvPr/>
          </p:nvSpPr>
          <p:spPr>
            <a:xfrm rot="385884">
              <a:off x="9798233" y="5199770"/>
              <a:ext cx="28188" cy="96472"/>
            </a:xfrm>
            <a:custGeom>
              <a:avLst/>
              <a:gdLst/>
              <a:ahLst/>
              <a:cxnLst/>
              <a:rect l="l" t="t" r="r" b="b"/>
              <a:pathLst>
                <a:path w="591" h="2023" extrusionOk="0">
                  <a:moveTo>
                    <a:pt x="62" y="0"/>
                  </a:moveTo>
                  <a:cubicBezTo>
                    <a:pt x="58" y="0"/>
                    <a:pt x="54" y="1"/>
                    <a:pt x="49" y="2"/>
                  </a:cubicBezTo>
                  <a:cubicBezTo>
                    <a:pt x="18" y="6"/>
                    <a:pt x="1" y="38"/>
                    <a:pt x="6" y="67"/>
                  </a:cubicBezTo>
                  <a:lnTo>
                    <a:pt x="476" y="2023"/>
                  </a:lnTo>
                  <a:lnTo>
                    <a:pt x="590" y="2023"/>
                  </a:lnTo>
                  <a:lnTo>
                    <a:pt x="115" y="43"/>
                  </a:lnTo>
                  <a:cubicBezTo>
                    <a:pt x="111" y="18"/>
                    <a:pt x="87" y="0"/>
                    <a:pt x="62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7"/>
            <p:cNvSpPr/>
            <p:nvPr/>
          </p:nvSpPr>
          <p:spPr>
            <a:xfrm rot="385884">
              <a:off x="9844291" y="5185618"/>
              <a:ext cx="33005" cy="116024"/>
            </a:xfrm>
            <a:custGeom>
              <a:avLst/>
              <a:gdLst/>
              <a:ahLst/>
              <a:cxnLst/>
              <a:rect l="l" t="t" r="r" b="b"/>
              <a:pathLst>
                <a:path w="692" h="2433" extrusionOk="0">
                  <a:moveTo>
                    <a:pt x="62" y="0"/>
                  </a:moveTo>
                  <a:cubicBezTo>
                    <a:pt x="57" y="0"/>
                    <a:pt x="53" y="1"/>
                    <a:pt x="49" y="2"/>
                  </a:cubicBezTo>
                  <a:cubicBezTo>
                    <a:pt x="17" y="6"/>
                    <a:pt x="0" y="38"/>
                    <a:pt x="5" y="67"/>
                  </a:cubicBezTo>
                  <a:lnTo>
                    <a:pt x="575" y="2433"/>
                  </a:lnTo>
                  <a:lnTo>
                    <a:pt x="692" y="2433"/>
                  </a:lnTo>
                  <a:lnTo>
                    <a:pt x="115" y="43"/>
                  </a:lnTo>
                  <a:cubicBezTo>
                    <a:pt x="110" y="18"/>
                    <a:pt x="87" y="0"/>
                    <a:pt x="62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7"/>
            <p:cNvSpPr/>
            <p:nvPr/>
          </p:nvSpPr>
          <p:spPr>
            <a:xfrm rot="385884">
              <a:off x="9890349" y="5173072"/>
              <a:ext cx="37441" cy="134050"/>
            </a:xfrm>
            <a:custGeom>
              <a:avLst/>
              <a:gdLst/>
              <a:ahLst/>
              <a:cxnLst/>
              <a:rect l="l" t="t" r="r" b="b"/>
              <a:pathLst>
                <a:path w="785" h="2811" extrusionOk="0">
                  <a:moveTo>
                    <a:pt x="62" y="0"/>
                  </a:moveTo>
                  <a:cubicBezTo>
                    <a:pt x="58" y="0"/>
                    <a:pt x="54" y="1"/>
                    <a:pt x="49" y="2"/>
                  </a:cubicBezTo>
                  <a:cubicBezTo>
                    <a:pt x="20" y="6"/>
                    <a:pt x="1" y="38"/>
                    <a:pt x="8" y="67"/>
                  </a:cubicBezTo>
                  <a:lnTo>
                    <a:pt x="668" y="2811"/>
                  </a:lnTo>
                  <a:lnTo>
                    <a:pt x="784" y="2811"/>
                  </a:lnTo>
                  <a:lnTo>
                    <a:pt x="117" y="43"/>
                  </a:lnTo>
                  <a:cubicBezTo>
                    <a:pt x="111" y="18"/>
                    <a:pt x="88" y="0"/>
                    <a:pt x="62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7"/>
            <p:cNvSpPr/>
            <p:nvPr/>
          </p:nvSpPr>
          <p:spPr>
            <a:xfrm rot="385884">
              <a:off x="9936665" y="5160992"/>
              <a:ext cx="39730" cy="146449"/>
            </a:xfrm>
            <a:custGeom>
              <a:avLst/>
              <a:gdLst/>
              <a:ahLst/>
              <a:cxnLst/>
              <a:rect l="l" t="t" r="r" b="b"/>
              <a:pathLst>
                <a:path w="833" h="3071" extrusionOk="0">
                  <a:moveTo>
                    <a:pt x="62" y="0"/>
                  </a:moveTo>
                  <a:cubicBezTo>
                    <a:pt x="57" y="0"/>
                    <a:pt x="53" y="1"/>
                    <a:pt x="49" y="2"/>
                  </a:cubicBezTo>
                  <a:cubicBezTo>
                    <a:pt x="18" y="6"/>
                    <a:pt x="1" y="38"/>
                    <a:pt x="5" y="67"/>
                  </a:cubicBezTo>
                  <a:lnTo>
                    <a:pt x="719" y="3027"/>
                  </a:lnTo>
                  <a:cubicBezTo>
                    <a:pt x="724" y="3051"/>
                    <a:pt x="748" y="3071"/>
                    <a:pt x="772" y="3071"/>
                  </a:cubicBezTo>
                  <a:cubicBezTo>
                    <a:pt x="777" y="3071"/>
                    <a:pt x="782" y="3071"/>
                    <a:pt x="784" y="3068"/>
                  </a:cubicBezTo>
                  <a:cubicBezTo>
                    <a:pt x="816" y="3061"/>
                    <a:pt x="833" y="3032"/>
                    <a:pt x="828" y="3000"/>
                  </a:cubicBezTo>
                  <a:lnTo>
                    <a:pt x="115" y="43"/>
                  </a:lnTo>
                  <a:cubicBezTo>
                    <a:pt x="110" y="18"/>
                    <a:pt x="87" y="0"/>
                    <a:pt x="62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7"/>
            <p:cNvSpPr/>
            <p:nvPr/>
          </p:nvSpPr>
          <p:spPr>
            <a:xfrm rot="385884">
              <a:off x="9983983" y="5146225"/>
              <a:ext cx="39873" cy="146306"/>
            </a:xfrm>
            <a:custGeom>
              <a:avLst/>
              <a:gdLst/>
              <a:ahLst/>
              <a:cxnLst/>
              <a:rect l="l" t="t" r="r" b="b"/>
              <a:pathLst>
                <a:path w="836" h="3068" extrusionOk="0">
                  <a:moveTo>
                    <a:pt x="60" y="0"/>
                  </a:moveTo>
                  <a:cubicBezTo>
                    <a:pt x="56" y="0"/>
                    <a:pt x="53" y="0"/>
                    <a:pt x="49" y="1"/>
                  </a:cubicBezTo>
                  <a:cubicBezTo>
                    <a:pt x="20" y="8"/>
                    <a:pt x="1" y="37"/>
                    <a:pt x="8" y="69"/>
                  </a:cubicBezTo>
                  <a:lnTo>
                    <a:pt x="719" y="3026"/>
                  </a:lnTo>
                  <a:cubicBezTo>
                    <a:pt x="726" y="3053"/>
                    <a:pt x="750" y="3068"/>
                    <a:pt x="774" y="3068"/>
                  </a:cubicBezTo>
                  <a:cubicBezTo>
                    <a:pt x="777" y="3068"/>
                    <a:pt x="784" y="3068"/>
                    <a:pt x="787" y="3065"/>
                  </a:cubicBezTo>
                  <a:cubicBezTo>
                    <a:pt x="816" y="3063"/>
                    <a:pt x="835" y="3031"/>
                    <a:pt x="828" y="3002"/>
                  </a:cubicBezTo>
                  <a:lnTo>
                    <a:pt x="117" y="45"/>
                  </a:lnTo>
                  <a:cubicBezTo>
                    <a:pt x="111" y="17"/>
                    <a:pt x="87" y="0"/>
                    <a:pt x="60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8"/>
          <p:cNvSpPr txBox="1">
            <a:spLocks noGrp="1"/>
          </p:cNvSpPr>
          <p:nvPr>
            <p:ph type="title"/>
          </p:nvPr>
        </p:nvSpPr>
        <p:spPr>
          <a:xfrm>
            <a:off x="1388100" y="1844700"/>
            <a:ext cx="6367800" cy="21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84" name="Google Shape;484;p8"/>
          <p:cNvSpPr/>
          <p:nvPr/>
        </p:nvSpPr>
        <p:spPr>
          <a:xfrm flipH="1">
            <a:off x="7314389" y="4167885"/>
            <a:ext cx="1324711" cy="1044766"/>
          </a:xfrm>
          <a:custGeom>
            <a:avLst/>
            <a:gdLst/>
            <a:ahLst/>
            <a:cxnLst/>
            <a:rect l="l" t="t" r="r" b="b"/>
            <a:pathLst>
              <a:path w="44301" h="34942" extrusionOk="0">
                <a:moveTo>
                  <a:pt x="11796" y="7098"/>
                </a:moveTo>
                <a:cubicBezTo>
                  <a:pt x="11800" y="7098"/>
                  <a:pt x="11804" y="7099"/>
                  <a:pt x="11808" y="7100"/>
                </a:cubicBezTo>
                <a:lnTo>
                  <a:pt x="14254" y="7893"/>
                </a:lnTo>
                <a:cubicBezTo>
                  <a:pt x="14266" y="7895"/>
                  <a:pt x="14273" y="7905"/>
                  <a:pt x="14281" y="7917"/>
                </a:cubicBezTo>
                <a:cubicBezTo>
                  <a:pt x="14290" y="7929"/>
                  <a:pt x="14290" y="7941"/>
                  <a:pt x="14283" y="7954"/>
                </a:cubicBezTo>
                <a:cubicBezTo>
                  <a:pt x="14281" y="7956"/>
                  <a:pt x="14281" y="7958"/>
                  <a:pt x="14278" y="7961"/>
                </a:cubicBezTo>
                <a:lnTo>
                  <a:pt x="14074" y="10824"/>
                </a:lnTo>
                <a:cubicBezTo>
                  <a:pt x="14074" y="10836"/>
                  <a:pt x="14065" y="10848"/>
                  <a:pt x="14055" y="10858"/>
                </a:cubicBezTo>
                <a:cubicBezTo>
                  <a:pt x="14048" y="10865"/>
                  <a:pt x="14038" y="10867"/>
                  <a:pt x="14028" y="10867"/>
                </a:cubicBezTo>
                <a:lnTo>
                  <a:pt x="14019" y="10867"/>
                </a:lnTo>
                <a:lnTo>
                  <a:pt x="11653" y="10307"/>
                </a:lnTo>
                <a:cubicBezTo>
                  <a:pt x="11634" y="10300"/>
                  <a:pt x="11617" y="10283"/>
                  <a:pt x="11617" y="10261"/>
                </a:cubicBezTo>
                <a:lnTo>
                  <a:pt x="11750" y="7143"/>
                </a:lnTo>
                <a:cubicBezTo>
                  <a:pt x="11750" y="7129"/>
                  <a:pt x="11760" y="7117"/>
                  <a:pt x="11770" y="7107"/>
                </a:cubicBezTo>
                <a:cubicBezTo>
                  <a:pt x="11778" y="7100"/>
                  <a:pt x="11787" y="7098"/>
                  <a:pt x="11796" y="7098"/>
                </a:cubicBezTo>
                <a:close/>
                <a:moveTo>
                  <a:pt x="14400" y="7938"/>
                </a:moveTo>
                <a:cubicBezTo>
                  <a:pt x="14406" y="7938"/>
                  <a:pt x="14411" y="7939"/>
                  <a:pt x="14416" y="7941"/>
                </a:cubicBezTo>
                <a:lnTo>
                  <a:pt x="16141" y="8495"/>
                </a:lnTo>
                <a:cubicBezTo>
                  <a:pt x="16161" y="8502"/>
                  <a:pt x="16175" y="8519"/>
                  <a:pt x="16173" y="8541"/>
                </a:cubicBezTo>
                <a:lnTo>
                  <a:pt x="16049" y="11297"/>
                </a:lnTo>
                <a:cubicBezTo>
                  <a:pt x="16044" y="11314"/>
                  <a:pt x="16039" y="11326"/>
                  <a:pt x="16027" y="11331"/>
                </a:cubicBezTo>
                <a:cubicBezTo>
                  <a:pt x="16018" y="11338"/>
                  <a:pt x="16008" y="11340"/>
                  <a:pt x="16001" y="11340"/>
                </a:cubicBezTo>
                <a:lnTo>
                  <a:pt x="15991" y="11340"/>
                </a:lnTo>
                <a:lnTo>
                  <a:pt x="14188" y="10909"/>
                </a:lnTo>
                <a:cubicBezTo>
                  <a:pt x="14169" y="10904"/>
                  <a:pt x="14152" y="10884"/>
                  <a:pt x="14157" y="10860"/>
                </a:cubicBezTo>
                <a:lnTo>
                  <a:pt x="14356" y="7980"/>
                </a:lnTo>
                <a:cubicBezTo>
                  <a:pt x="14356" y="7966"/>
                  <a:pt x="14365" y="7954"/>
                  <a:pt x="14378" y="7946"/>
                </a:cubicBezTo>
                <a:cubicBezTo>
                  <a:pt x="14385" y="7941"/>
                  <a:pt x="14393" y="7938"/>
                  <a:pt x="14400" y="7938"/>
                </a:cubicBezTo>
                <a:close/>
                <a:moveTo>
                  <a:pt x="37695" y="14795"/>
                </a:moveTo>
                <a:lnTo>
                  <a:pt x="42763" y="14861"/>
                </a:lnTo>
                <a:cubicBezTo>
                  <a:pt x="42775" y="14861"/>
                  <a:pt x="42787" y="14868"/>
                  <a:pt x="42794" y="14878"/>
                </a:cubicBezTo>
                <a:cubicBezTo>
                  <a:pt x="42804" y="14885"/>
                  <a:pt x="42807" y="14897"/>
                  <a:pt x="42807" y="14909"/>
                </a:cubicBezTo>
                <a:lnTo>
                  <a:pt x="42741" y="16527"/>
                </a:lnTo>
                <a:cubicBezTo>
                  <a:pt x="42741" y="16552"/>
                  <a:pt x="42719" y="16569"/>
                  <a:pt x="42695" y="16569"/>
                </a:cubicBezTo>
                <a:lnTo>
                  <a:pt x="37554" y="16726"/>
                </a:lnTo>
                <a:cubicBezTo>
                  <a:pt x="37542" y="16726"/>
                  <a:pt x="37530" y="16721"/>
                  <a:pt x="37523" y="16712"/>
                </a:cubicBezTo>
                <a:cubicBezTo>
                  <a:pt x="37513" y="16704"/>
                  <a:pt x="37506" y="16692"/>
                  <a:pt x="37506" y="16678"/>
                </a:cubicBezTo>
                <a:cubicBezTo>
                  <a:pt x="37566" y="15853"/>
                  <a:pt x="37617" y="15246"/>
                  <a:pt x="37639" y="14955"/>
                </a:cubicBezTo>
                <a:lnTo>
                  <a:pt x="37649" y="14836"/>
                </a:lnTo>
                <a:cubicBezTo>
                  <a:pt x="37651" y="14812"/>
                  <a:pt x="37671" y="14795"/>
                  <a:pt x="37695" y="14795"/>
                </a:cubicBezTo>
                <a:close/>
                <a:moveTo>
                  <a:pt x="11657" y="10387"/>
                </a:moveTo>
                <a:cubicBezTo>
                  <a:pt x="11661" y="10387"/>
                  <a:pt x="11665" y="10388"/>
                  <a:pt x="11670" y="10389"/>
                </a:cubicBezTo>
                <a:lnTo>
                  <a:pt x="14031" y="10952"/>
                </a:lnTo>
                <a:cubicBezTo>
                  <a:pt x="14052" y="10959"/>
                  <a:pt x="14067" y="10976"/>
                  <a:pt x="14065" y="11001"/>
                </a:cubicBezTo>
                <a:lnTo>
                  <a:pt x="13582" y="18361"/>
                </a:lnTo>
                <a:cubicBezTo>
                  <a:pt x="13582" y="18374"/>
                  <a:pt x="13575" y="18388"/>
                  <a:pt x="13565" y="18395"/>
                </a:cubicBezTo>
                <a:cubicBezTo>
                  <a:pt x="13555" y="18400"/>
                  <a:pt x="13545" y="18403"/>
                  <a:pt x="13538" y="18403"/>
                </a:cubicBezTo>
                <a:lnTo>
                  <a:pt x="13526" y="18403"/>
                </a:lnTo>
                <a:lnTo>
                  <a:pt x="12252" y="18075"/>
                </a:lnTo>
                <a:cubicBezTo>
                  <a:pt x="11842" y="17971"/>
                  <a:pt x="11505" y="17886"/>
                  <a:pt x="11330" y="17840"/>
                </a:cubicBezTo>
                <a:cubicBezTo>
                  <a:pt x="11309" y="17833"/>
                  <a:pt x="11294" y="17816"/>
                  <a:pt x="11296" y="17794"/>
                </a:cubicBezTo>
                <a:lnTo>
                  <a:pt x="11612" y="10433"/>
                </a:lnTo>
                <a:cubicBezTo>
                  <a:pt x="11612" y="10418"/>
                  <a:pt x="11622" y="10406"/>
                  <a:pt x="11629" y="10397"/>
                </a:cubicBezTo>
                <a:cubicBezTo>
                  <a:pt x="11638" y="10391"/>
                  <a:pt x="11646" y="10387"/>
                  <a:pt x="11657" y="10387"/>
                </a:cubicBezTo>
                <a:close/>
                <a:moveTo>
                  <a:pt x="14181" y="10994"/>
                </a:moveTo>
                <a:cubicBezTo>
                  <a:pt x="14186" y="10994"/>
                  <a:pt x="14191" y="10995"/>
                  <a:pt x="14196" y="10998"/>
                </a:cubicBezTo>
                <a:lnTo>
                  <a:pt x="16001" y="11428"/>
                </a:lnTo>
                <a:cubicBezTo>
                  <a:pt x="16020" y="11435"/>
                  <a:pt x="16037" y="11452"/>
                  <a:pt x="16032" y="11474"/>
                </a:cubicBezTo>
                <a:lnTo>
                  <a:pt x="15693" y="18900"/>
                </a:lnTo>
                <a:cubicBezTo>
                  <a:pt x="15693" y="18912"/>
                  <a:pt x="15688" y="18924"/>
                  <a:pt x="15678" y="18934"/>
                </a:cubicBezTo>
                <a:cubicBezTo>
                  <a:pt x="15668" y="18941"/>
                  <a:pt x="15661" y="18944"/>
                  <a:pt x="15651" y="18944"/>
                </a:cubicBezTo>
                <a:lnTo>
                  <a:pt x="15639" y="18944"/>
                </a:lnTo>
                <a:cubicBezTo>
                  <a:pt x="15532" y="18919"/>
                  <a:pt x="14455" y="18643"/>
                  <a:pt x="13655" y="18437"/>
                </a:cubicBezTo>
                <a:cubicBezTo>
                  <a:pt x="13635" y="18429"/>
                  <a:pt x="13618" y="18412"/>
                  <a:pt x="13623" y="18388"/>
                </a:cubicBezTo>
                <a:lnTo>
                  <a:pt x="14140" y="11037"/>
                </a:lnTo>
                <a:cubicBezTo>
                  <a:pt x="14140" y="11025"/>
                  <a:pt x="14150" y="11013"/>
                  <a:pt x="14159" y="11003"/>
                </a:cubicBezTo>
                <a:cubicBezTo>
                  <a:pt x="14165" y="10997"/>
                  <a:pt x="14173" y="10994"/>
                  <a:pt x="14181" y="10994"/>
                </a:cubicBezTo>
                <a:close/>
                <a:moveTo>
                  <a:pt x="42685" y="16654"/>
                </a:moveTo>
                <a:cubicBezTo>
                  <a:pt x="42697" y="16654"/>
                  <a:pt x="42710" y="16656"/>
                  <a:pt x="42719" y="16666"/>
                </a:cubicBezTo>
                <a:cubicBezTo>
                  <a:pt x="42729" y="16675"/>
                  <a:pt x="42731" y="16687"/>
                  <a:pt x="42731" y="16700"/>
                </a:cubicBezTo>
                <a:lnTo>
                  <a:pt x="42588" y="20120"/>
                </a:lnTo>
                <a:cubicBezTo>
                  <a:pt x="42588" y="20145"/>
                  <a:pt x="42569" y="20162"/>
                  <a:pt x="42545" y="20162"/>
                </a:cubicBezTo>
                <a:lnTo>
                  <a:pt x="37285" y="20220"/>
                </a:lnTo>
                <a:cubicBezTo>
                  <a:pt x="37273" y="20220"/>
                  <a:pt x="37260" y="20213"/>
                  <a:pt x="37251" y="20205"/>
                </a:cubicBezTo>
                <a:cubicBezTo>
                  <a:pt x="37244" y="20196"/>
                  <a:pt x="37239" y="20183"/>
                  <a:pt x="37239" y="20171"/>
                </a:cubicBezTo>
                <a:cubicBezTo>
                  <a:pt x="37343" y="18774"/>
                  <a:pt x="37438" y="17590"/>
                  <a:pt x="37493" y="16848"/>
                </a:cubicBezTo>
                <a:cubicBezTo>
                  <a:pt x="37496" y="16826"/>
                  <a:pt x="37515" y="16809"/>
                  <a:pt x="37537" y="16806"/>
                </a:cubicBezTo>
                <a:lnTo>
                  <a:pt x="42685" y="16654"/>
                </a:lnTo>
                <a:close/>
                <a:moveTo>
                  <a:pt x="42537" y="20244"/>
                </a:moveTo>
                <a:cubicBezTo>
                  <a:pt x="42549" y="20244"/>
                  <a:pt x="42562" y="20251"/>
                  <a:pt x="42571" y="20259"/>
                </a:cubicBezTo>
                <a:cubicBezTo>
                  <a:pt x="42581" y="20268"/>
                  <a:pt x="42583" y="20281"/>
                  <a:pt x="42583" y="20293"/>
                </a:cubicBezTo>
                <a:lnTo>
                  <a:pt x="42464" y="23180"/>
                </a:lnTo>
                <a:cubicBezTo>
                  <a:pt x="42464" y="23204"/>
                  <a:pt x="42445" y="23223"/>
                  <a:pt x="42421" y="23223"/>
                </a:cubicBezTo>
                <a:lnTo>
                  <a:pt x="37054" y="23235"/>
                </a:lnTo>
                <a:cubicBezTo>
                  <a:pt x="37042" y="23235"/>
                  <a:pt x="37030" y="23228"/>
                  <a:pt x="37023" y="23218"/>
                </a:cubicBezTo>
                <a:cubicBezTo>
                  <a:pt x="37013" y="23211"/>
                  <a:pt x="37011" y="23199"/>
                  <a:pt x="37011" y="23187"/>
                </a:cubicBezTo>
                <a:lnTo>
                  <a:pt x="37079" y="22297"/>
                </a:lnTo>
                <a:cubicBezTo>
                  <a:pt x="37132" y="21627"/>
                  <a:pt x="37183" y="20972"/>
                  <a:pt x="37229" y="20344"/>
                </a:cubicBezTo>
                <a:cubicBezTo>
                  <a:pt x="37229" y="20319"/>
                  <a:pt x="37246" y="20302"/>
                  <a:pt x="37270" y="20302"/>
                </a:cubicBezTo>
                <a:lnTo>
                  <a:pt x="42537" y="20244"/>
                </a:lnTo>
                <a:close/>
                <a:moveTo>
                  <a:pt x="11331" y="17906"/>
                </a:moveTo>
                <a:cubicBezTo>
                  <a:pt x="11336" y="17906"/>
                  <a:pt x="11342" y="17907"/>
                  <a:pt x="11347" y="17910"/>
                </a:cubicBezTo>
                <a:cubicBezTo>
                  <a:pt x="11646" y="17985"/>
                  <a:pt x="12345" y="18167"/>
                  <a:pt x="13097" y="18364"/>
                </a:cubicBezTo>
                <a:lnTo>
                  <a:pt x="13541" y="18478"/>
                </a:lnTo>
                <a:cubicBezTo>
                  <a:pt x="13562" y="18485"/>
                  <a:pt x="13577" y="18502"/>
                  <a:pt x="13575" y="18529"/>
                </a:cubicBezTo>
                <a:cubicBezTo>
                  <a:pt x="13575" y="18529"/>
                  <a:pt x="13092" y="25363"/>
                  <a:pt x="13082" y="25363"/>
                </a:cubicBezTo>
                <a:lnTo>
                  <a:pt x="13072" y="25363"/>
                </a:lnTo>
                <a:lnTo>
                  <a:pt x="11030" y="24936"/>
                </a:lnTo>
                <a:cubicBezTo>
                  <a:pt x="11008" y="24929"/>
                  <a:pt x="10993" y="24912"/>
                  <a:pt x="10993" y="24890"/>
                </a:cubicBezTo>
                <a:lnTo>
                  <a:pt x="11289" y="17959"/>
                </a:lnTo>
                <a:cubicBezTo>
                  <a:pt x="11289" y="17937"/>
                  <a:pt x="11296" y="17925"/>
                  <a:pt x="11309" y="17915"/>
                </a:cubicBezTo>
                <a:cubicBezTo>
                  <a:pt x="11316" y="17909"/>
                  <a:pt x="11323" y="17906"/>
                  <a:pt x="11331" y="17906"/>
                </a:cubicBezTo>
                <a:close/>
                <a:moveTo>
                  <a:pt x="13650" y="18511"/>
                </a:moveTo>
                <a:cubicBezTo>
                  <a:pt x="13655" y="18511"/>
                  <a:pt x="13659" y="18511"/>
                  <a:pt x="13664" y="18512"/>
                </a:cubicBezTo>
                <a:cubicBezTo>
                  <a:pt x="14572" y="18750"/>
                  <a:pt x="15547" y="19000"/>
                  <a:pt x="15654" y="19029"/>
                </a:cubicBezTo>
                <a:cubicBezTo>
                  <a:pt x="15676" y="19031"/>
                  <a:pt x="15690" y="19050"/>
                  <a:pt x="15688" y="19070"/>
                </a:cubicBezTo>
                <a:lnTo>
                  <a:pt x="15375" y="25788"/>
                </a:lnTo>
                <a:cubicBezTo>
                  <a:pt x="15375" y="25800"/>
                  <a:pt x="15370" y="25812"/>
                  <a:pt x="15358" y="25822"/>
                </a:cubicBezTo>
                <a:cubicBezTo>
                  <a:pt x="15348" y="25827"/>
                  <a:pt x="15338" y="25829"/>
                  <a:pt x="15329" y="25829"/>
                </a:cubicBezTo>
                <a:lnTo>
                  <a:pt x="15321" y="25829"/>
                </a:lnTo>
                <a:lnTo>
                  <a:pt x="13165" y="25378"/>
                </a:lnTo>
                <a:cubicBezTo>
                  <a:pt x="13143" y="25373"/>
                  <a:pt x="13616" y="18524"/>
                  <a:pt x="13625" y="18519"/>
                </a:cubicBezTo>
                <a:cubicBezTo>
                  <a:pt x="13634" y="18513"/>
                  <a:pt x="13642" y="18511"/>
                  <a:pt x="13650" y="18511"/>
                </a:cubicBezTo>
                <a:close/>
                <a:moveTo>
                  <a:pt x="42409" y="23301"/>
                </a:moveTo>
                <a:cubicBezTo>
                  <a:pt x="42418" y="23301"/>
                  <a:pt x="42431" y="23308"/>
                  <a:pt x="42440" y="23316"/>
                </a:cubicBezTo>
                <a:cubicBezTo>
                  <a:pt x="42450" y="23325"/>
                  <a:pt x="42452" y="23337"/>
                  <a:pt x="42452" y="23350"/>
                </a:cubicBezTo>
                <a:lnTo>
                  <a:pt x="42292" y="27205"/>
                </a:lnTo>
                <a:cubicBezTo>
                  <a:pt x="42292" y="27219"/>
                  <a:pt x="42283" y="27231"/>
                  <a:pt x="42275" y="27241"/>
                </a:cubicBezTo>
                <a:cubicBezTo>
                  <a:pt x="42266" y="27246"/>
                  <a:pt x="42256" y="27248"/>
                  <a:pt x="42246" y="27248"/>
                </a:cubicBezTo>
                <a:cubicBezTo>
                  <a:pt x="42241" y="27248"/>
                  <a:pt x="42239" y="27248"/>
                  <a:pt x="42232" y="27246"/>
                </a:cubicBezTo>
                <a:cubicBezTo>
                  <a:pt x="42222" y="27243"/>
                  <a:pt x="42217" y="27241"/>
                  <a:pt x="42210" y="27236"/>
                </a:cubicBezTo>
                <a:cubicBezTo>
                  <a:pt x="42210" y="27236"/>
                  <a:pt x="42207" y="27236"/>
                  <a:pt x="42207" y="27234"/>
                </a:cubicBezTo>
                <a:lnTo>
                  <a:pt x="36746" y="27234"/>
                </a:lnTo>
                <a:cubicBezTo>
                  <a:pt x="36734" y="27234"/>
                  <a:pt x="36722" y="27229"/>
                  <a:pt x="36712" y="27219"/>
                </a:cubicBezTo>
                <a:cubicBezTo>
                  <a:pt x="36702" y="27209"/>
                  <a:pt x="36700" y="27197"/>
                  <a:pt x="36700" y="27185"/>
                </a:cubicBezTo>
                <a:cubicBezTo>
                  <a:pt x="36749" y="26542"/>
                  <a:pt x="36797" y="25873"/>
                  <a:pt x="36848" y="25225"/>
                </a:cubicBezTo>
                <a:cubicBezTo>
                  <a:pt x="36897" y="24601"/>
                  <a:pt x="36943" y="23978"/>
                  <a:pt x="36989" y="23359"/>
                </a:cubicBezTo>
                <a:cubicBezTo>
                  <a:pt x="36998" y="23330"/>
                  <a:pt x="37015" y="23313"/>
                  <a:pt x="37040" y="23313"/>
                </a:cubicBezTo>
                <a:lnTo>
                  <a:pt x="42409" y="23301"/>
                </a:lnTo>
                <a:close/>
                <a:moveTo>
                  <a:pt x="42243" y="27299"/>
                </a:moveTo>
                <a:cubicBezTo>
                  <a:pt x="42252" y="27299"/>
                  <a:pt x="42260" y="27301"/>
                  <a:pt x="42268" y="27306"/>
                </a:cubicBezTo>
                <a:cubicBezTo>
                  <a:pt x="42280" y="27316"/>
                  <a:pt x="42290" y="27331"/>
                  <a:pt x="42290" y="27345"/>
                </a:cubicBezTo>
                <a:lnTo>
                  <a:pt x="42149" y="30730"/>
                </a:lnTo>
                <a:cubicBezTo>
                  <a:pt x="42149" y="30749"/>
                  <a:pt x="42137" y="30764"/>
                  <a:pt x="42120" y="30771"/>
                </a:cubicBezTo>
                <a:cubicBezTo>
                  <a:pt x="42113" y="30773"/>
                  <a:pt x="42108" y="30773"/>
                  <a:pt x="42105" y="30773"/>
                </a:cubicBezTo>
                <a:cubicBezTo>
                  <a:pt x="42093" y="30773"/>
                  <a:pt x="42081" y="30766"/>
                  <a:pt x="42071" y="30761"/>
                </a:cubicBezTo>
                <a:cubicBezTo>
                  <a:pt x="42059" y="30749"/>
                  <a:pt x="42050" y="30742"/>
                  <a:pt x="42040" y="30742"/>
                </a:cubicBezTo>
                <a:lnTo>
                  <a:pt x="42037" y="30742"/>
                </a:lnTo>
                <a:lnTo>
                  <a:pt x="36499" y="30482"/>
                </a:lnTo>
                <a:cubicBezTo>
                  <a:pt x="36487" y="30482"/>
                  <a:pt x="36474" y="30475"/>
                  <a:pt x="36467" y="30468"/>
                </a:cubicBezTo>
                <a:cubicBezTo>
                  <a:pt x="36457" y="30458"/>
                  <a:pt x="36455" y="30446"/>
                  <a:pt x="36455" y="30434"/>
                </a:cubicBezTo>
                <a:cubicBezTo>
                  <a:pt x="36482" y="30062"/>
                  <a:pt x="36511" y="29672"/>
                  <a:pt x="36542" y="29269"/>
                </a:cubicBezTo>
                <a:cubicBezTo>
                  <a:pt x="36588" y="28655"/>
                  <a:pt x="36637" y="28012"/>
                  <a:pt x="36688" y="27350"/>
                </a:cubicBezTo>
                <a:cubicBezTo>
                  <a:pt x="36695" y="27328"/>
                  <a:pt x="36715" y="27311"/>
                  <a:pt x="36739" y="27311"/>
                </a:cubicBezTo>
                <a:lnTo>
                  <a:pt x="42215" y="27311"/>
                </a:lnTo>
                <a:cubicBezTo>
                  <a:pt x="42217" y="27306"/>
                  <a:pt x="42219" y="27306"/>
                  <a:pt x="42222" y="27304"/>
                </a:cubicBezTo>
                <a:cubicBezTo>
                  <a:pt x="42229" y="27301"/>
                  <a:pt x="42236" y="27299"/>
                  <a:pt x="42243" y="27299"/>
                </a:cubicBezTo>
                <a:close/>
                <a:moveTo>
                  <a:pt x="11031" y="25001"/>
                </a:moveTo>
                <a:cubicBezTo>
                  <a:pt x="11034" y="25001"/>
                  <a:pt x="11036" y="25001"/>
                  <a:pt x="11039" y="25002"/>
                </a:cubicBezTo>
                <a:lnTo>
                  <a:pt x="13019" y="25450"/>
                </a:lnTo>
                <a:cubicBezTo>
                  <a:pt x="13041" y="25458"/>
                  <a:pt x="13055" y="25475"/>
                  <a:pt x="13055" y="25499"/>
                </a:cubicBezTo>
                <a:lnTo>
                  <a:pt x="12648" y="31077"/>
                </a:lnTo>
                <a:cubicBezTo>
                  <a:pt x="12645" y="31101"/>
                  <a:pt x="12628" y="31120"/>
                  <a:pt x="12604" y="31120"/>
                </a:cubicBezTo>
                <a:lnTo>
                  <a:pt x="12599" y="31120"/>
                </a:lnTo>
                <a:lnTo>
                  <a:pt x="10775" y="30994"/>
                </a:lnTo>
                <a:cubicBezTo>
                  <a:pt x="10751" y="30992"/>
                  <a:pt x="10731" y="30975"/>
                  <a:pt x="10731" y="30946"/>
                </a:cubicBezTo>
                <a:lnTo>
                  <a:pt x="10986" y="25045"/>
                </a:lnTo>
                <a:cubicBezTo>
                  <a:pt x="10986" y="25033"/>
                  <a:pt x="10993" y="25019"/>
                  <a:pt x="11003" y="25011"/>
                </a:cubicBezTo>
                <a:cubicBezTo>
                  <a:pt x="11012" y="25004"/>
                  <a:pt x="11021" y="25001"/>
                  <a:pt x="11031" y="25001"/>
                </a:cubicBezTo>
                <a:close/>
                <a:moveTo>
                  <a:pt x="36494" y="30562"/>
                </a:moveTo>
                <a:lnTo>
                  <a:pt x="42040" y="30822"/>
                </a:lnTo>
                <a:cubicBezTo>
                  <a:pt x="42050" y="30822"/>
                  <a:pt x="42059" y="30819"/>
                  <a:pt x="42062" y="30812"/>
                </a:cubicBezTo>
                <a:cubicBezTo>
                  <a:pt x="42071" y="30801"/>
                  <a:pt x="42085" y="30796"/>
                  <a:pt x="42099" y="30796"/>
                </a:cubicBezTo>
                <a:cubicBezTo>
                  <a:pt x="42104" y="30796"/>
                  <a:pt x="42108" y="30796"/>
                  <a:pt x="42113" y="30798"/>
                </a:cubicBezTo>
                <a:cubicBezTo>
                  <a:pt x="42132" y="30805"/>
                  <a:pt x="42144" y="30822"/>
                  <a:pt x="42144" y="30844"/>
                </a:cubicBezTo>
                <a:lnTo>
                  <a:pt x="42004" y="34228"/>
                </a:lnTo>
                <a:cubicBezTo>
                  <a:pt x="42001" y="34255"/>
                  <a:pt x="41984" y="34274"/>
                  <a:pt x="41960" y="34274"/>
                </a:cubicBezTo>
                <a:lnTo>
                  <a:pt x="36217" y="34228"/>
                </a:lnTo>
                <a:cubicBezTo>
                  <a:pt x="36205" y="34228"/>
                  <a:pt x="36193" y="34221"/>
                  <a:pt x="36186" y="34214"/>
                </a:cubicBezTo>
                <a:cubicBezTo>
                  <a:pt x="36176" y="34204"/>
                  <a:pt x="36174" y="34192"/>
                  <a:pt x="36174" y="34180"/>
                </a:cubicBezTo>
                <a:lnTo>
                  <a:pt x="36193" y="33903"/>
                </a:lnTo>
                <a:cubicBezTo>
                  <a:pt x="36239" y="33330"/>
                  <a:pt x="36331" y="32134"/>
                  <a:pt x="36445" y="30604"/>
                </a:cubicBezTo>
                <a:cubicBezTo>
                  <a:pt x="36448" y="30579"/>
                  <a:pt x="36470" y="30562"/>
                  <a:pt x="36494" y="30562"/>
                </a:cubicBezTo>
                <a:close/>
                <a:moveTo>
                  <a:pt x="36858" y="13131"/>
                </a:moveTo>
                <a:lnTo>
                  <a:pt x="44010" y="13206"/>
                </a:lnTo>
                <a:cubicBezTo>
                  <a:pt x="44022" y="13206"/>
                  <a:pt x="44034" y="13211"/>
                  <a:pt x="44041" y="13221"/>
                </a:cubicBezTo>
                <a:cubicBezTo>
                  <a:pt x="44051" y="13230"/>
                  <a:pt x="44054" y="13242"/>
                  <a:pt x="44054" y="13255"/>
                </a:cubicBezTo>
                <a:lnTo>
                  <a:pt x="43685" y="34214"/>
                </a:lnTo>
                <a:cubicBezTo>
                  <a:pt x="43685" y="34238"/>
                  <a:pt x="43665" y="34257"/>
                  <a:pt x="43641" y="34257"/>
                </a:cubicBezTo>
                <a:lnTo>
                  <a:pt x="42130" y="34281"/>
                </a:lnTo>
                <a:cubicBezTo>
                  <a:pt x="42118" y="34281"/>
                  <a:pt x="42105" y="34277"/>
                  <a:pt x="42096" y="34267"/>
                </a:cubicBezTo>
                <a:cubicBezTo>
                  <a:pt x="42086" y="34257"/>
                  <a:pt x="42084" y="34245"/>
                  <a:pt x="42084" y="34233"/>
                </a:cubicBezTo>
                <a:lnTo>
                  <a:pt x="42894" y="14824"/>
                </a:lnTo>
                <a:cubicBezTo>
                  <a:pt x="42894" y="14819"/>
                  <a:pt x="42889" y="14807"/>
                  <a:pt x="42884" y="14798"/>
                </a:cubicBezTo>
                <a:cubicBezTo>
                  <a:pt x="42872" y="14785"/>
                  <a:pt x="42862" y="14783"/>
                  <a:pt x="42853" y="14783"/>
                </a:cubicBezTo>
                <a:lnTo>
                  <a:pt x="37620" y="14715"/>
                </a:lnTo>
                <a:cubicBezTo>
                  <a:pt x="37600" y="14715"/>
                  <a:pt x="37583" y="14732"/>
                  <a:pt x="37581" y="14751"/>
                </a:cubicBezTo>
                <a:cubicBezTo>
                  <a:pt x="37561" y="14926"/>
                  <a:pt x="36829" y="24565"/>
                  <a:pt x="36387" y="30325"/>
                </a:cubicBezTo>
                <a:lnTo>
                  <a:pt x="36373" y="30516"/>
                </a:lnTo>
                <a:lnTo>
                  <a:pt x="36373" y="30519"/>
                </a:lnTo>
                <a:cubicBezTo>
                  <a:pt x="36225" y="32493"/>
                  <a:pt x="36106" y="34051"/>
                  <a:pt x="36091" y="34264"/>
                </a:cubicBezTo>
                <a:lnTo>
                  <a:pt x="36091" y="34267"/>
                </a:lnTo>
                <a:cubicBezTo>
                  <a:pt x="36091" y="34267"/>
                  <a:pt x="36091" y="34274"/>
                  <a:pt x="36101" y="34281"/>
                </a:cubicBezTo>
                <a:cubicBezTo>
                  <a:pt x="36108" y="34298"/>
                  <a:pt x="36113" y="34315"/>
                  <a:pt x="36103" y="34330"/>
                </a:cubicBezTo>
                <a:cubicBezTo>
                  <a:pt x="36094" y="34347"/>
                  <a:pt x="36079" y="34354"/>
                  <a:pt x="36064" y="34354"/>
                </a:cubicBezTo>
                <a:lnTo>
                  <a:pt x="34720" y="34376"/>
                </a:lnTo>
                <a:cubicBezTo>
                  <a:pt x="34708" y="34376"/>
                  <a:pt x="34696" y="34371"/>
                  <a:pt x="34686" y="34364"/>
                </a:cubicBezTo>
                <a:cubicBezTo>
                  <a:pt x="34677" y="34354"/>
                  <a:pt x="34674" y="34342"/>
                  <a:pt x="34674" y="34330"/>
                </a:cubicBezTo>
                <a:cubicBezTo>
                  <a:pt x="34674" y="34323"/>
                  <a:pt x="34677" y="34315"/>
                  <a:pt x="34677" y="34311"/>
                </a:cubicBezTo>
                <a:lnTo>
                  <a:pt x="36812" y="13170"/>
                </a:lnTo>
                <a:cubicBezTo>
                  <a:pt x="36817" y="13145"/>
                  <a:pt x="36834" y="13131"/>
                  <a:pt x="36858" y="13131"/>
                </a:cubicBezTo>
                <a:close/>
                <a:moveTo>
                  <a:pt x="34529" y="14824"/>
                </a:moveTo>
                <a:cubicBezTo>
                  <a:pt x="34534" y="14824"/>
                  <a:pt x="34539" y="14825"/>
                  <a:pt x="34543" y="14827"/>
                </a:cubicBezTo>
                <a:cubicBezTo>
                  <a:pt x="34563" y="14834"/>
                  <a:pt x="34575" y="14851"/>
                  <a:pt x="34575" y="14873"/>
                </a:cubicBezTo>
                <a:lnTo>
                  <a:pt x="33270" y="34357"/>
                </a:lnTo>
                <a:cubicBezTo>
                  <a:pt x="33270" y="34383"/>
                  <a:pt x="33253" y="34400"/>
                  <a:pt x="33228" y="34400"/>
                </a:cubicBezTo>
                <a:lnTo>
                  <a:pt x="27423" y="34476"/>
                </a:lnTo>
                <a:cubicBezTo>
                  <a:pt x="27411" y="34476"/>
                  <a:pt x="27398" y="34471"/>
                  <a:pt x="27391" y="34463"/>
                </a:cubicBezTo>
                <a:cubicBezTo>
                  <a:pt x="27381" y="34456"/>
                  <a:pt x="27379" y="34442"/>
                  <a:pt x="27379" y="34432"/>
                </a:cubicBezTo>
                <a:lnTo>
                  <a:pt x="27610" y="20974"/>
                </a:lnTo>
                <a:cubicBezTo>
                  <a:pt x="27610" y="20950"/>
                  <a:pt x="27629" y="20928"/>
                  <a:pt x="27653" y="20928"/>
                </a:cubicBezTo>
                <a:lnTo>
                  <a:pt x="29987" y="20928"/>
                </a:lnTo>
                <a:cubicBezTo>
                  <a:pt x="29994" y="20928"/>
                  <a:pt x="30011" y="20926"/>
                  <a:pt x="30019" y="20914"/>
                </a:cubicBezTo>
                <a:lnTo>
                  <a:pt x="34492" y="14844"/>
                </a:lnTo>
                <a:cubicBezTo>
                  <a:pt x="34501" y="14831"/>
                  <a:pt x="34516" y="14824"/>
                  <a:pt x="34529" y="14824"/>
                </a:cubicBezTo>
                <a:close/>
                <a:moveTo>
                  <a:pt x="24856" y="18820"/>
                </a:moveTo>
                <a:cubicBezTo>
                  <a:pt x="24880" y="18820"/>
                  <a:pt x="24900" y="18837"/>
                  <a:pt x="24904" y="18861"/>
                </a:cubicBezTo>
                <a:lnTo>
                  <a:pt x="26008" y="34446"/>
                </a:lnTo>
                <a:cubicBezTo>
                  <a:pt x="26008" y="34459"/>
                  <a:pt x="26001" y="34471"/>
                  <a:pt x="25991" y="34480"/>
                </a:cubicBezTo>
                <a:cubicBezTo>
                  <a:pt x="25984" y="34488"/>
                  <a:pt x="25972" y="34495"/>
                  <a:pt x="25960" y="34495"/>
                </a:cubicBezTo>
                <a:lnTo>
                  <a:pt x="19002" y="34590"/>
                </a:lnTo>
                <a:cubicBezTo>
                  <a:pt x="18990" y="34590"/>
                  <a:pt x="18977" y="34582"/>
                  <a:pt x="18968" y="34573"/>
                </a:cubicBezTo>
                <a:cubicBezTo>
                  <a:pt x="18960" y="34565"/>
                  <a:pt x="18956" y="34553"/>
                  <a:pt x="18956" y="34541"/>
                </a:cubicBezTo>
                <a:lnTo>
                  <a:pt x="19608" y="19070"/>
                </a:lnTo>
                <a:cubicBezTo>
                  <a:pt x="19608" y="19046"/>
                  <a:pt x="19630" y="19029"/>
                  <a:pt x="19652" y="19029"/>
                </a:cubicBezTo>
                <a:lnTo>
                  <a:pt x="24856" y="18820"/>
                </a:lnTo>
                <a:close/>
                <a:moveTo>
                  <a:pt x="13160" y="25474"/>
                </a:moveTo>
                <a:cubicBezTo>
                  <a:pt x="13164" y="25474"/>
                  <a:pt x="13167" y="25474"/>
                  <a:pt x="13169" y="25475"/>
                </a:cubicBezTo>
                <a:lnTo>
                  <a:pt x="15329" y="25911"/>
                </a:lnTo>
                <a:cubicBezTo>
                  <a:pt x="15350" y="25916"/>
                  <a:pt x="15365" y="25936"/>
                  <a:pt x="15365" y="25958"/>
                </a:cubicBezTo>
                <a:lnTo>
                  <a:pt x="15120" y="31283"/>
                </a:lnTo>
                <a:cubicBezTo>
                  <a:pt x="15120" y="31302"/>
                  <a:pt x="15108" y="31319"/>
                  <a:pt x="15091" y="31326"/>
                </a:cubicBezTo>
                <a:cubicBezTo>
                  <a:pt x="15108" y="31331"/>
                  <a:pt x="15118" y="31351"/>
                  <a:pt x="15118" y="31368"/>
                </a:cubicBezTo>
                <a:lnTo>
                  <a:pt x="14970" y="34597"/>
                </a:lnTo>
                <a:cubicBezTo>
                  <a:pt x="14972" y="34626"/>
                  <a:pt x="14950" y="34643"/>
                  <a:pt x="14926" y="34643"/>
                </a:cubicBezTo>
                <a:lnTo>
                  <a:pt x="12522" y="34674"/>
                </a:lnTo>
                <a:cubicBezTo>
                  <a:pt x="12509" y="34674"/>
                  <a:pt x="12497" y="34667"/>
                  <a:pt x="12488" y="34657"/>
                </a:cubicBezTo>
                <a:cubicBezTo>
                  <a:pt x="12478" y="34650"/>
                  <a:pt x="12476" y="34638"/>
                  <a:pt x="12476" y="34626"/>
                </a:cubicBezTo>
                <a:lnTo>
                  <a:pt x="12713" y="31254"/>
                </a:lnTo>
                <a:cubicBezTo>
                  <a:pt x="12716" y="31229"/>
                  <a:pt x="12738" y="31210"/>
                  <a:pt x="12762" y="31210"/>
                </a:cubicBezTo>
                <a:lnTo>
                  <a:pt x="15006" y="31360"/>
                </a:lnTo>
                <a:cubicBezTo>
                  <a:pt x="15013" y="31360"/>
                  <a:pt x="15023" y="31358"/>
                  <a:pt x="15035" y="31341"/>
                </a:cubicBezTo>
                <a:cubicBezTo>
                  <a:pt x="15042" y="31331"/>
                  <a:pt x="15050" y="31324"/>
                  <a:pt x="15057" y="31322"/>
                </a:cubicBezTo>
                <a:cubicBezTo>
                  <a:pt x="15047" y="31319"/>
                  <a:pt x="15042" y="31314"/>
                  <a:pt x="15035" y="31305"/>
                </a:cubicBezTo>
                <a:cubicBezTo>
                  <a:pt x="15023" y="31283"/>
                  <a:pt x="15013" y="31283"/>
                  <a:pt x="15011" y="31283"/>
                </a:cubicBezTo>
                <a:lnTo>
                  <a:pt x="15008" y="31283"/>
                </a:lnTo>
                <a:lnTo>
                  <a:pt x="12767" y="31132"/>
                </a:lnTo>
                <a:cubicBezTo>
                  <a:pt x="12755" y="31132"/>
                  <a:pt x="12742" y="31125"/>
                  <a:pt x="12738" y="31115"/>
                </a:cubicBezTo>
                <a:cubicBezTo>
                  <a:pt x="12728" y="31108"/>
                  <a:pt x="12725" y="31094"/>
                  <a:pt x="12725" y="31084"/>
                </a:cubicBezTo>
                <a:lnTo>
                  <a:pt x="13116" y="25518"/>
                </a:lnTo>
                <a:cubicBezTo>
                  <a:pt x="13116" y="25506"/>
                  <a:pt x="13121" y="25494"/>
                  <a:pt x="13133" y="25484"/>
                </a:cubicBezTo>
                <a:cubicBezTo>
                  <a:pt x="13140" y="25477"/>
                  <a:pt x="13151" y="25474"/>
                  <a:pt x="13160" y="25474"/>
                </a:cubicBezTo>
                <a:close/>
                <a:moveTo>
                  <a:pt x="10775" y="31072"/>
                </a:moveTo>
                <a:lnTo>
                  <a:pt x="12594" y="31195"/>
                </a:lnTo>
                <a:cubicBezTo>
                  <a:pt x="12607" y="31195"/>
                  <a:pt x="12619" y="31200"/>
                  <a:pt x="12624" y="31210"/>
                </a:cubicBezTo>
                <a:cubicBezTo>
                  <a:pt x="12633" y="31220"/>
                  <a:pt x="12636" y="31232"/>
                  <a:pt x="12636" y="31244"/>
                </a:cubicBezTo>
                <a:lnTo>
                  <a:pt x="12400" y="34633"/>
                </a:lnTo>
                <a:cubicBezTo>
                  <a:pt x="12398" y="34657"/>
                  <a:pt x="12376" y="34679"/>
                  <a:pt x="12354" y="34679"/>
                </a:cubicBezTo>
                <a:lnTo>
                  <a:pt x="10620" y="34706"/>
                </a:lnTo>
                <a:cubicBezTo>
                  <a:pt x="10607" y="34706"/>
                  <a:pt x="10595" y="34701"/>
                  <a:pt x="10586" y="34691"/>
                </a:cubicBezTo>
                <a:cubicBezTo>
                  <a:pt x="10576" y="34682"/>
                  <a:pt x="10573" y="34670"/>
                  <a:pt x="10573" y="34657"/>
                </a:cubicBezTo>
                <a:lnTo>
                  <a:pt x="10726" y="31115"/>
                </a:lnTo>
                <a:cubicBezTo>
                  <a:pt x="10726" y="31103"/>
                  <a:pt x="10731" y="31091"/>
                  <a:pt x="10741" y="31084"/>
                </a:cubicBezTo>
                <a:cubicBezTo>
                  <a:pt x="10751" y="31074"/>
                  <a:pt x="10763" y="31072"/>
                  <a:pt x="10775" y="31072"/>
                </a:cubicBezTo>
                <a:close/>
                <a:moveTo>
                  <a:pt x="13621" y="171"/>
                </a:moveTo>
                <a:cubicBezTo>
                  <a:pt x="13630" y="171"/>
                  <a:pt x="13639" y="175"/>
                  <a:pt x="13645" y="180"/>
                </a:cubicBezTo>
                <a:cubicBezTo>
                  <a:pt x="13657" y="190"/>
                  <a:pt x="13664" y="205"/>
                  <a:pt x="13664" y="219"/>
                </a:cubicBezTo>
                <a:lnTo>
                  <a:pt x="13266" y="4559"/>
                </a:lnTo>
                <a:cubicBezTo>
                  <a:pt x="13266" y="4574"/>
                  <a:pt x="13274" y="4593"/>
                  <a:pt x="13293" y="4598"/>
                </a:cubicBezTo>
                <a:lnTo>
                  <a:pt x="17954" y="5967"/>
                </a:lnTo>
                <a:cubicBezTo>
                  <a:pt x="17971" y="5974"/>
                  <a:pt x="17985" y="5991"/>
                  <a:pt x="17985" y="6013"/>
                </a:cubicBezTo>
                <a:lnTo>
                  <a:pt x="17677" y="34565"/>
                </a:lnTo>
                <a:cubicBezTo>
                  <a:pt x="17675" y="34585"/>
                  <a:pt x="17655" y="34607"/>
                  <a:pt x="17631" y="34607"/>
                </a:cubicBezTo>
                <a:lnTo>
                  <a:pt x="15098" y="34641"/>
                </a:lnTo>
                <a:cubicBezTo>
                  <a:pt x="15086" y="34641"/>
                  <a:pt x="15074" y="34633"/>
                  <a:pt x="15064" y="34626"/>
                </a:cubicBezTo>
                <a:cubicBezTo>
                  <a:pt x="15057" y="34616"/>
                  <a:pt x="15054" y="34604"/>
                  <a:pt x="15054" y="34592"/>
                </a:cubicBezTo>
                <a:lnTo>
                  <a:pt x="16255" y="8480"/>
                </a:lnTo>
                <a:cubicBezTo>
                  <a:pt x="16255" y="8463"/>
                  <a:pt x="16246" y="8448"/>
                  <a:pt x="16231" y="8441"/>
                </a:cubicBezTo>
                <a:lnTo>
                  <a:pt x="11689" y="6908"/>
                </a:lnTo>
                <a:cubicBezTo>
                  <a:pt x="11687" y="6944"/>
                  <a:pt x="11685" y="7000"/>
                  <a:pt x="11682" y="7092"/>
                </a:cubicBezTo>
                <a:lnTo>
                  <a:pt x="10671" y="30958"/>
                </a:lnTo>
                <a:lnTo>
                  <a:pt x="10671" y="30963"/>
                </a:lnTo>
                <a:cubicBezTo>
                  <a:pt x="10666" y="31001"/>
                  <a:pt x="10663" y="31043"/>
                  <a:pt x="10663" y="31084"/>
                </a:cubicBezTo>
                <a:cubicBezTo>
                  <a:pt x="10666" y="31089"/>
                  <a:pt x="10668" y="31098"/>
                  <a:pt x="10666" y="31103"/>
                </a:cubicBezTo>
                <a:lnTo>
                  <a:pt x="10513" y="34662"/>
                </a:lnTo>
                <a:cubicBezTo>
                  <a:pt x="10513" y="34687"/>
                  <a:pt x="10493" y="34704"/>
                  <a:pt x="10469" y="34704"/>
                </a:cubicBezTo>
                <a:lnTo>
                  <a:pt x="7327" y="34755"/>
                </a:lnTo>
                <a:cubicBezTo>
                  <a:pt x="7315" y="34755"/>
                  <a:pt x="7301" y="34750"/>
                  <a:pt x="7293" y="34740"/>
                </a:cubicBezTo>
                <a:cubicBezTo>
                  <a:pt x="7284" y="34730"/>
                  <a:pt x="7281" y="34718"/>
                  <a:pt x="7281" y="34704"/>
                </a:cubicBezTo>
                <a:lnTo>
                  <a:pt x="10714" y="1328"/>
                </a:lnTo>
                <a:cubicBezTo>
                  <a:pt x="10717" y="1309"/>
                  <a:pt x="10726" y="1296"/>
                  <a:pt x="10741" y="1292"/>
                </a:cubicBezTo>
                <a:lnTo>
                  <a:pt x="13604" y="176"/>
                </a:lnTo>
                <a:cubicBezTo>
                  <a:pt x="13609" y="173"/>
                  <a:pt x="13616" y="171"/>
                  <a:pt x="13621" y="171"/>
                </a:cubicBezTo>
                <a:close/>
                <a:moveTo>
                  <a:pt x="12607" y="368"/>
                </a:moveTo>
                <a:cubicBezTo>
                  <a:pt x="12625" y="368"/>
                  <a:pt x="12640" y="381"/>
                  <a:pt x="12648" y="399"/>
                </a:cubicBezTo>
                <a:cubicBezTo>
                  <a:pt x="12655" y="423"/>
                  <a:pt x="12643" y="447"/>
                  <a:pt x="12621" y="455"/>
                </a:cubicBezTo>
                <a:lnTo>
                  <a:pt x="10634" y="1233"/>
                </a:lnTo>
                <a:lnTo>
                  <a:pt x="7187" y="34723"/>
                </a:lnTo>
                <a:cubicBezTo>
                  <a:pt x="7182" y="34747"/>
                  <a:pt x="7162" y="34764"/>
                  <a:pt x="7138" y="34764"/>
                </a:cubicBezTo>
                <a:lnTo>
                  <a:pt x="886" y="34869"/>
                </a:lnTo>
                <a:cubicBezTo>
                  <a:pt x="874" y="34869"/>
                  <a:pt x="857" y="34861"/>
                  <a:pt x="852" y="34852"/>
                </a:cubicBezTo>
                <a:cubicBezTo>
                  <a:pt x="842" y="34844"/>
                  <a:pt x="840" y="34827"/>
                  <a:pt x="842" y="34815"/>
                </a:cubicBezTo>
                <a:lnTo>
                  <a:pt x="6922" y="1728"/>
                </a:lnTo>
                <a:cubicBezTo>
                  <a:pt x="6927" y="1709"/>
                  <a:pt x="6942" y="1694"/>
                  <a:pt x="6956" y="1692"/>
                </a:cubicBezTo>
                <a:lnTo>
                  <a:pt x="12594" y="370"/>
                </a:lnTo>
                <a:cubicBezTo>
                  <a:pt x="12599" y="368"/>
                  <a:pt x="12603" y="368"/>
                  <a:pt x="12607" y="368"/>
                </a:cubicBezTo>
                <a:close/>
                <a:moveTo>
                  <a:pt x="13771" y="1"/>
                </a:moveTo>
                <a:lnTo>
                  <a:pt x="6842" y="1621"/>
                </a:lnTo>
                <a:lnTo>
                  <a:pt x="748" y="34786"/>
                </a:lnTo>
                <a:cubicBezTo>
                  <a:pt x="760" y="34796"/>
                  <a:pt x="770" y="34810"/>
                  <a:pt x="770" y="34827"/>
                </a:cubicBezTo>
                <a:cubicBezTo>
                  <a:pt x="767" y="34852"/>
                  <a:pt x="748" y="34871"/>
                  <a:pt x="724" y="34871"/>
                </a:cubicBezTo>
                <a:lnTo>
                  <a:pt x="64" y="34883"/>
                </a:lnTo>
                <a:cubicBezTo>
                  <a:pt x="52" y="34905"/>
                  <a:pt x="27" y="34922"/>
                  <a:pt x="1" y="34941"/>
                </a:cubicBezTo>
                <a:lnTo>
                  <a:pt x="44301" y="34337"/>
                </a:lnTo>
                <a:cubicBezTo>
                  <a:pt x="44299" y="34330"/>
                  <a:pt x="44282" y="34269"/>
                  <a:pt x="44279" y="34245"/>
                </a:cubicBezTo>
                <a:lnTo>
                  <a:pt x="43852" y="34252"/>
                </a:lnTo>
                <a:cubicBezTo>
                  <a:pt x="43840" y="34252"/>
                  <a:pt x="43828" y="34245"/>
                  <a:pt x="43818" y="34240"/>
                </a:cubicBezTo>
                <a:cubicBezTo>
                  <a:pt x="43809" y="34231"/>
                  <a:pt x="43806" y="34218"/>
                  <a:pt x="43806" y="34206"/>
                </a:cubicBezTo>
                <a:lnTo>
                  <a:pt x="44136" y="13170"/>
                </a:lnTo>
                <a:cubicBezTo>
                  <a:pt x="44136" y="13160"/>
                  <a:pt x="44134" y="13150"/>
                  <a:pt x="44124" y="13138"/>
                </a:cubicBezTo>
                <a:cubicBezTo>
                  <a:pt x="44112" y="13126"/>
                  <a:pt x="44102" y="13126"/>
                  <a:pt x="44097" y="13126"/>
                </a:cubicBezTo>
                <a:lnTo>
                  <a:pt x="43270" y="13121"/>
                </a:lnTo>
                <a:cubicBezTo>
                  <a:pt x="43253" y="13121"/>
                  <a:pt x="43238" y="13111"/>
                  <a:pt x="43229" y="13099"/>
                </a:cubicBezTo>
                <a:cubicBezTo>
                  <a:pt x="43221" y="13087"/>
                  <a:pt x="43221" y="13070"/>
                  <a:pt x="43226" y="13058"/>
                </a:cubicBezTo>
                <a:cubicBezTo>
                  <a:pt x="43226" y="13058"/>
                  <a:pt x="43226" y="13053"/>
                  <a:pt x="43229" y="13053"/>
                </a:cubicBezTo>
                <a:lnTo>
                  <a:pt x="43185" y="8677"/>
                </a:lnTo>
                <a:cubicBezTo>
                  <a:pt x="43185" y="8657"/>
                  <a:pt x="43173" y="8645"/>
                  <a:pt x="43153" y="8640"/>
                </a:cubicBezTo>
                <a:lnTo>
                  <a:pt x="43090" y="8626"/>
                </a:lnTo>
                <a:lnTo>
                  <a:pt x="41919" y="8359"/>
                </a:lnTo>
                <a:cubicBezTo>
                  <a:pt x="41899" y="8354"/>
                  <a:pt x="41887" y="8337"/>
                  <a:pt x="41882" y="8317"/>
                </a:cubicBezTo>
                <a:lnTo>
                  <a:pt x="41681" y="3667"/>
                </a:lnTo>
                <a:lnTo>
                  <a:pt x="39376" y="2936"/>
                </a:lnTo>
                <a:lnTo>
                  <a:pt x="39012" y="8584"/>
                </a:lnTo>
                <a:cubicBezTo>
                  <a:pt x="39012" y="8596"/>
                  <a:pt x="39005" y="8609"/>
                  <a:pt x="38995" y="8616"/>
                </a:cubicBezTo>
                <a:cubicBezTo>
                  <a:pt x="38990" y="8623"/>
                  <a:pt x="38980" y="8626"/>
                  <a:pt x="38970" y="8626"/>
                </a:cubicBezTo>
                <a:cubicBezTo>
                  <a:pt x="38967" y="8626"/>
                  <a:pt x="38964" y="8626"/>
                  <a:pt x="38961" y="8626"/>
                </a:cubicBezTo>
                <a:lnTo>
                  <a:pt x="37695" y="8480"/>
                </a:lnTo>
                <a:cubicBezTo>
                  <a:pt x="37685" y="8480"/>
                  <a:pt x="37673" y="8480"/>
                  <a:pt x="37668" y="8487"/>
                </a:cubicBezTo>
                <a:cubicBezTo>
                  <a:pt x="37656" y="8499"/>
                  <a:pt x="37654" y="8507"/>
                  <a:pt x="37654" y="8516"/>
                </a:cubicBezTo>
                <a:lnTo>
                  <a:pt x="37654" y="12949"/>
                </a:lnTo>
                <a:cubicBezTo>
                  <a:pt x="37654" y="12963"/>
                  <a:pt x="37668" y="12971"/>
                  <a:pt x="37673" y="12976"/>
                </a:cubicBezTo>
                <a:cubicBezTo>
                  <a:pt x="37680" y="12978"/>
                  <a:pt x="37685" y="12980"/>
                  <a:pt x="37690" y="12988"/>
                </a:cubicBezTo>
                <a:cubicBezTo>
                  <a:pt x="37692" y="12983"/>
                  <a:pt x="37697" y="12980"/>
                  <a:pt x="37704" y="12978"/>
                </a:cubicBezTo>
                <a:cubicBezTo>
                  <a:pt x="37717" y="12971"/>
                  <a:pt x="37731" y="12963"/>
                  <a:pt x="37731" y="12949"/>
                </a:cubicBezTo>
                <a:lnTo>
                  <a:pt x="37731" y="8613"/>
                </a:lnTo>
                <a:cubicBezTo>
                  <a:pt x="37731" y="8601"/>
                  <a:pt x="37738" y="8589"/>
                  <a:pt x="37746" y="8579"/>
                </a:cubicBezTo>
                <a:cubicBezTo>
                  <a:pt x="37755" y="8572"/>
                  <a:pt x="37770" y="8567"/>
                  <a:pt x="37782" y="8567"/>
                </a:cubicBezTo>
                <a:lnTo>
                  <a:pt x="39039" y="8713"/>
                </a:lnTo>
                <a:cubicBezTo>
                  <a:pt x="39042" y="8714"/>
                  <a:pt x="39046" y="8715"/>
                  <a:pt x="39049" y="8715"/>
                </a:cubicBezTo>
                <a:cubicBezTo>
                  <a:pt x="39056" y="8715"/>
                  <a:pt x="39062" y="8712"/>
                  <a:pt x="39066" y="8708"/>
                </a:cubicBezTo>
                <a:lnTo>
                  <a:pt x="39073" y="8701"/>
                </a:lnTo>
                <a:cubicBezTo>
                  <a:pt x="39078" y="8696"/>
                  <a:pt x="39080" y="8689"/>
                  <a:pt x="39080" y="8681"/>
                </a:cubicBezTo>
                <a:lnTo>
                  <a:pt x="39439" y="3167"/>
                </a:lnTo>
                <a:cubicBezTo>
                  <a:pt x="39439" y="3152"/>
                  <a:pt x="39446" y="3140"/>
                  <a:pt x="39461" y="3131"/>
                </a:cubicBezTo>
                <a:cubicBezTo>
                  <a:pt x="39468" y="3125"/>
                  <a:pt x="39476" y="3122"/>
                  <a:pt x="39484" y="3122"/>
                </a:cubicBezTo>
                <a:cubicBezTo>
                  <a:pt x="39489" y="3122"/>
                  <a:pt x="39495" y="3124"/>
                  <a:pt x="39500" y="3126"/>
                </a:cubicBezTo>
                <a:lnTo>
                  <a:pt x="41538" y="3822"/>
                </a:lnTo>
                <a:cubicBezTo>
                  <a:pt x="41555" y="3829"/>
                  <a:pt x="41567" y="3844"/>
                  <a:pt x="41567" y="3861"/>
                </a:cubicBezTo>
                <a:lnTo>
                  <a:pt x="41802" y="8381"/>
                </a:lnTo>
                <a:cubicBezTo>
                  <a:pt x="41802" y="8402"/>
                  <a:pt x="41817" y="8415"/>
                  <a:pt x="41831" y="8417"/>
                </a:cubicBezTo>
                <a:lnTo>
                  <a:pt x="43064" y="8696"/>
                </a:lnTo>
                <a:cubicBezTo>
                  <a:pt x="43083" y="8701"/>
                  <a:pt x="43100" y="8720"/>
                  <a:pt x="43100" y="8737"/>
                </a:cubicBezTo>
                <a:lnTo>
                  <a:pt x="43144" y="13051"/>
                </a:lnTo>
                <a:cubicBezTo>
                  <a:pt x="43149" y="13058"/>
                  <a:pt x="43149" y="13063"/>
                  <a:pt x="43149" y="13070"/>
                </a:cubicBezTo>
                <a:cubicBezTo>
                  <a:pt x="43149" y="13080"/>
                  <a:pt x="43141" y="13092"/>
                  <a:pt x="43136" y="13102"/>
                </a:cubicBezTo>
                <a:cubicBezTo>
                  <a:pt x="43127" y="13111"/>
                  <a:pt x="43115" y="13114"/>
                  <a:pt x="43103" y="13114"/>
                </a:cubicBezTo>
                <a:lnTo>
                  <a:pt x="37726" y="13063"/>
                </a:lnTo>
                <a:cubicBezTo>
                  <a:pt x="37709" y="13063"/>
                  <a:pt x="37697" y="13058"/>
                  <a:pt x="37687" y="13046"/>
                </a:cubicBezTo>
                <a:cubicBezTo>
                  <a:pt x="37681" y="13052"/>
                  <a:pt x="37673" y="13059"/>
                  <a:pt x="37662" y="13059"/>
                </a:cubicBezTo>
                <a:cubicBezTo>
                  <a:pt x="37660" y="13059"/>
                  <a:pt x="37658" y="13058"/>
                  <a:pt x="37656" y="13058"/>
                </a:cubicBezTo>
                <a:lnTo>
                  <a:pt x="36778" y="13051"/>
                </a:lnTo>
                <a:cubicBezTo>
                  <a:pt x="36756" y="13051"/>
                  <a:pt x="36741" y="13063"/>
                  <a:pt x="36739" y="13085"/>
                </a:cubicBezTo>
                <a:lnTo>
                  <a:pt x="34592" y="34303"/>
                </a:lnTo>
                <a:cubicBezTo>
                  <a:pt x="34592" y="34303"/>
                  <a:pt x="34592" y="34306"/>
                  <a:pt x="34597" y="34306"/>
                </a:cubicBezTo>
                <a:cubicBezTo>
                  <a:pt x="34597" y="34311"/>
                  <a:pt x="34599" y="34311"/>
                  <a:pt x="34599" y="34313"/>
                </a:cubicBezTo>
                <a:cubicBezTo>
                  <a:pt x="34604" y="34328"/>
                  <a:pt x="34604" y="34342"/>
                  <a:pt x="34597" y="34354"/>
                </a:cubicBezTo>
                <a:cubicBezTo>
                  <a:pt x="34587" y="34366"/>
                  <a:pt x="34575" y="34376"/>
                  <a:pt x="34555" y="34376"/>
                </a:cubicBezTo>
                <a:lnTo>
                  <a:pt x="33391" y="34395"/>
                </a:lnTo>
                <a:cubicBezTo>
                  <a:pt x="33379" y="34395"/>
                  <a:pt x="33367" y="34388"/>
                  <a:pt x="33359" y="34378"/>
                </a:cubicBezTo>
                <a:cubicBezTo>
                  <a:pt x="33350" y="34371"/>
                  <a:pt x="33347" y="34359"/>
                  <a:pt x="33347" y="34347"/>
                </a:cubicBezTo>
                <a:lnTo>
                  <a:pt x="34672" y="14586"/>
                </a:lnTo>
                <a:cubicBezTo>
                  <a:pt x="34674" y="14567"/>
                  <a:pt x="34660" y="14553"/>
                  <a:pt x="34648" y="14545"/>
                </a:cubicBezTo>
                <a:cubicBezTo>
                  <a:pt x="34643" y="14544"/>
                  <a:pt x="34638" y="14543"/>
                  <a:pt x="34633" y="14543"/>
                </a:cubicBezTo>
                <a:cubicBezTo>
                  <a:pt x="34620" y="14543"/>
                  <a:pt x="34609" y="14548"/>
                  <a:pt x="34602" y="14557"/>
                </a:cubicBezTo>
                <a:lnTo>
                  <a:pt x="29980" y="20829"/>
                </a:lnTo>
                <a:cubicBezTo>
                  <a:pt x="29970" y="20841"/>
                  <a:pt x="29958" y="20848"/>
                  <a:pt x="29943" y="20848"/>
                </a:cubicBezTo>
                <a:lnTo>
                  <a:pt x="27566" y="20848"/>
                </a:lnTo>
                <a:cubicBezTo>
                  <a:pt x="27544" y="20848"/>
                  <a:pt x="27527" y="20865"/>
                  <a:pt x="27527" y="20887"/>
                </a:cubicBezTo>
                <a:lnTo>
                  <a:pt x="27297" y="34432"/>
                </a:lnTo>
                <a:cubicBezTo>
                  <a:pt x="27297" y="34456"/>
                  <a:pt x="27275" y="34476"/>
                  <a:pt x="27250" y="34476"/>
                </a:cubicBezTo>
                <a:lnTo>
                  <a:pt x="26125" y="34495"/>
                </a:lnTo>
                <a:cubicBezTo>
                  <a:pt x="26100" y="34495"/>
                  <a:pt x="26083" y="34476"/>
                  <a:pt x="26081" y="34451"/>
                </a:cubicBezTo>
                <a:lnTo>
                  <a:pt x="24970" y="18774"/>
                </a:lnTo>
                <a:cubicBezTo>
                  <a:pt x="24970" y="18754"/>
                  <a:pt x="24948" y="18738"/>
                  <a:pt x="24929" y="18738"/>
                </a:cubicBezTo>
                <a:lnTo>
                  <a:pt x="19567" y="18956"/>
                </a:lnTo>
                <a:cubicBezTo>
                  <a:pt x="19545" y="18958"/>
                  <a:pt x="19531" y="18973"/>
                  <a:pt x="19531" y="18995"/>
                </a:cubicBezTo>
                <a:lnTo>
                  <a:pt x="18876" y="34546"/>
                </a:lnTo>
                <a:cubicBezTo>
                  <a:pt x="18876" y="34570"/>
                  <a:pt x="18854" y="34590"/>
                  <a:pt x="18829" y="34590"/>
                </a:cubicBezTo>
                <a:lnTo>
                  <a:pt x="17798" y="34602"/>
                </a:lnTo>
                <a:cubicBezTo>
                  <a:pt x="17786" y="34602"/>
                  <a:pt x="17774" y="34594"/>
                  <a:pt x="17764" y="34590"/>
                </a:cubicBezTo>
                <a:cubicBezTo>
                  <a:pt x="17755" y="34580"/>
                  <a:pt x="17752" y="34568"/>
                  <a:pt x="17752" y="34556"/>
                </a:cubicBezTo>
                <a:lnTo>
                  <a:pt x="18065" y="5942"/>
                </a:lnTo>
                <a:cubicBezTo>
                  <a:pt x="18065" y="5928"/>
                  <a:pt x="18053" y="5908"/>
                  <a:pt x="18039" y="5906"/>
                </a:cubicBezTo>
                <a:lnTo>
                  <a:pt x="13388" y="4542"/>
                </a:lnTo>
                <a:cubicBezTo>
                  <a:pt x="13368" y="4535"/>
                  <a:pt x="13356" y="4513"/>
                  <a:pt x="13356" y="4494"/>
                </a:cubicBezTo>
                <a:lnTo>
                  <a:pt x="13771" y="1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5" name="Google Shape;485;p8"/>
          <p:cNvGrpSpPr/>
          <p:nvPr/>
        </p:nvGrpSpPr>
        <p:grpSpPr>
          <a:xfrm rot="325075">
            <a:off x="8511774" y="3245826"/>
            <a:ext cx="937293" cy="2112882"/>
            <a:chOff x="7613460" y="904425"/>
            <a:chExt cx="1886968" cy="4253675"/>
          </a:xfrm>
        </p:grpSpPr>
        <p:grpSp>
          <p:nvGrpSpPr>
            <p:cNvPr id="486" name="Google Shape;486;p8"/>
            <p:cNvGrpSpPr/>
            <p:nvPr/>
          </p:nvGrpSpPr>
          <p:grpSpPr>
            <a:xfrm>
              <a:off x="7613460" y="904425"/>
              <a:ext cx="1886968" cy="4239098"/>
              <a:chOff x="7613460" y="904425"/>
              <a:chExt cx="1886968" cy="4239098"/>
            </a:xfrm>
          </p:grpSpPr>
          <p:sp>
            <p:nvSpPr>
              <p:cNvPr id="487" name="Google Shape;487;p8"/>
              <p:cNvSpPr/>
              <p:nvPr/>
            </p:nvSpPr>
            <p:spPr>
              <a:xfrm>
                <a:off x="7642011" y="1436564"/>
                <a:ext cx="1122158" cy="542470"/>
              </a:xfrm>
              <a:custGeom>
                <a:avLst/>
                <a:gdLst/>
                <a:ahLst/>
                <a:cxnLst/>
                <a:rect l="l" t="t" r="r" b="b"/>
                <a:pathLst>
                  <a:path w="17608" h="8512" extrusionOk="0">
                    <a:moveTo>
                      <a:pt x="4348" y="1"/>
                    </a:moveTo>
                    <a:lnTo>
                      <a:pt x="1" y="3417"/>
                    </a:lnTo>
                    <a:lnTo>
                      <a:pt x="673" y="6614"/>
                    </a:lnTo>
                    <a:lnTo>
                      <a:pt x="5775" y="4686"/>
                    </a:lnTo>
                    <a:lnTo>
                      <a:pt x="17607" y="8511"/>
                    </a:lnTo>
                    <a:lnTo>
                      <a:pt x="13648" y="4023"/>
                    </a:lnTo>
                    <a:lnTo>
                      <a:pt x="4348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8"/>
              <p:cNvSpPr/>
              <p:nvPr/>
            </p:nvSpPr>
            <p:spPr>
              <a:xfrm>
                <a:off x="7759847" y="904425"/>
                <a:ext cx="252371" cy="570702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8955" extrusionOk="0">
                    <a:moveTo>
                      <a:pt x="956" y="0"/>
                    </a:moveTo>
                    <a:lnTo>
                      <a:pt x="1" y="400"/>
                    </a:lnTo>
                    <a:lnTo>
                      <a:pt x="1912" y="8787"/>
                    </a:lnTo>
                    <a:lnTo>
                      <a:pt x="2499" y="8326"/>
                    </a:lnTo>
                    <a:lnTo>
                      <a:pt x="3960" y="8955"/>
                    </a:lnTo>
                    <a:lnTo>
                      <a:pt x="1650" y="723"/>
                    </a:lnTo>
                    <a:lnTo>
                      <a:pt x="95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8"/>
              <p:cNvSpPr/>
              <p:nvPr/>
            </p:nvSpPr>
            <p:spPr>
              <a:xfrm>
                <a:off x="7823703" y="1550065"/>
                <a:ext cx="99929" cy="232296"/>
              </a:xfrm>
              <a:custGeom>
                <a:avLst/>
                <a:gdLst/>
                <a:ahLst/>
                <a:cxnLst/>
                <a:rect l="l" t="t" r="r" b="b"/>
                <a:pathLst>
                  <a:path w="1568" h="3645" extrusionOk="0">
                    <a:moveTo>
                      <a:pt x="1012" y="0"/>
                    </a:moveTo>
                    <a:lnTo>
                      <a:pt x="1" y="850"/>
                    </a:lnTo>
                    <a:lnTo>
                      <a:pt x="459" y="3644"/>
                    </a:lnTo>
                    <a:lnTo>
                      <a:pt x="1568" y="3227"/>
                    </a:lnTo>
                    <a:lnTo>
                      <a:pt x="1012" y="0"/>
                    </a:lnTo>
                    <a:close/>
                  </a:path>
                </a:pathLst>
              </a:custGeom>
              <a:solidFill>
                <a:srgbClr val="10085D">
                  <a:alpha val="41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8"/>
              <p:cNvSpPr/>
              <p:nvPr/>
            </p:nvSpPr>
            <p:spPr>
              <a:xfrm>
                <a:off x="7699367" y="1629663"/>
                <a:ext cx="93301" cy="201387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3160" extrusionOk="0">
                    <a:moveTo>
                      <a:pt x="950" y="1"/>
                    </a:moveTo>
                    <a:lnTo>
                      <a:pt x="1" y="702"/>
                    </a:lnTo>
                    <a:lnTo>
                      <a:pt x="392" y="3160"/>
                    </a:lnTo>
                    <a:lnTo>
                      <a:pt x="1464" y="2757"/>
                    </a:lnTo>
                    <a:lnTo>
                      <a:pt x="950" y="1"/>
                    </a:lnTo>
                    <a:close/>
                  </a:path>
                </a:pathLst>
              </a:custGeom>
              <a:solidFill>
                <a:srgbClr val="10085D">
                  <a:alpha val="41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8"/>
              <p:cNvSpPr/>
              <p:nvPr/>
            </p:nvSpPr>
            <p:spPr>
              <a:xfrm>
                <a:off x="7613460" y="1722899"/>
                <a:ext cx="1882648" cy="3416884"/>
              </a:xfrm>
              <a:custGeom>
                <a:avLst/>
                <a:gdLst/>
                <a:ahLst/>
                <a:cxnLst/>
                <a:rect l="l" t="t" r="r" b="b"/>
                <a:pathLst>
                  <a:path w="29541" h="53615" extrusionOk="0">
                    <a:moveTo>
                      <a:pt x="6223" y="1"/>
                    </a:moveTo>
                    <a:lnTo>
                      <a:pt x="0" y="2357"/>
                    </a:lnTo>
                    <a:lnTo>
                      <a:pt x="1174" y="9659"/>
                    </a:lnTo>
                    <a:lnTo>
                      <a:pt x="3122" y="21770"/>
                    </a:lnTo>
                    <a:lnTo>
                      <a:pt x="8237" y="53615"/>
                    </a:lnTo>
                    <a:lnTo>
                      <a:pt x="29540" y="53615"/>
                    </a:lnTo>
                    <a:lnTo>
                      <a:pt x="25183" y="32794"/>
                    </a:lnTo>
                    <a:lnTo>
                      <a:pt x="25183" y="32792"/>
                    </a:lnTo>
                    <a:lnTo>
                      <a:pt x="25113" y="32457"/>
                    </a:lnTo>
                    <a:lnTo>
                      <a:pt x="19193" y="4193"/>
                    </a:lnTo>
                    <a:lnTo>
                      <a:pt x="6223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8"/>
              <p:cNvSpPr/>
              <p:nvPr/>
            </p:nvSpPr>
            <p:spPr>
              <a:xfrm>
                <a:off x="7675596" y="1830984"/>
                <a:ext cx="818293" cy="3266800"/>
              </a:xfrm>
              <a:custGeom>
                <a:avLst/>
                <a:gdLst/>
                <a:ahLst/>
                <a:cxnLst/>
                <a:rect l="l" t="t" r="r" b="b"/>
                <a:pathLst>
                  <a:path w="12840" h="51260" extrusionOk="0">
                    <a:moveTo>
                      <a:pt x="12839" y="51259"/>
                    </a:moveTo>
                    <a:lnTo>
                      <a:pt x="7769" y="51259"/>
                    </a:lnTo>
                    <a:lnTo>
                      <a:pt x="5527" y="35021"/>
                    </a:lnTo>
                    <a:lnTo>
                      <a:pt x="5503" y="34873"/>
                    </a:lnTo>
                    <a:lnTo>
                      <a:pt x="4957" y="31588"/>
                    </a:lnTo>
                    <a:lnTo>
                      <a:pt x="4933" y="31440"/>
                    </a:lnTo>
                    <a:lnTo>
                      <a:pt x="4933" y="31440"/>
                    </a:lnTo>
                    <a:lnTo>
                      <a:pt x="4387" y="28155"/>
                    </a:lnTo>
                    <a:lnTo>
                      <a:pt x="4362" y="28007"/>
                    </a:lnTo>
                    <a:lnTo>
                      <a:pt x="3817" y="24723"/>
                    </a:lnTo>
                    <a:lnTo>
                      <a:pt x="3792" y="24575"/>
                    </a:lnTo>
                    <a:lnTo>
                      <a:pt x="3249" y="21290"/>
                    </a:lnTo>
                    <a:lnTo>
                      <a:pt x="3222" y="21139"/>
                    </a:lnTo>
                    <a:lnTo>
                      <a:pt x="2679" y="17857"/>
                    </a:lnTo>
                    <a:lnTo>
                      <a:pt x="2652" y="17706"/>
                    </a:lnTo>
                    <a:lnTo>
                      <a:pt x="2109" y="14424"/>
                    </a:lnTo>
                    <a:lnTo>
                      <a:pt x="2082" y="14273"/>
                    </a:lnTo>
                    <a:lnTo>
                      <a:pt x="1538" y="10991"/>
                    </a:lnTo>
                    <a:lnTo>
                      <a:pt x="1512" y="10840"/>
                    </a:lnTo>
                    <a:lnTo>
                      <a:pt x="968" y="7558"/>
                    </a:lnTo>
                    <a:lnTo>
                      <a:pt x="944" y="7408"/>
                    </a:lnTo>
                    <a:lnTo>
                      <a:pt x="398" y="4123"/>
                    </a:lnTo>
                    <a:lnTo>
                      <a:pt x="374" y="3975"/>
                    </a:lnTo>
                    <a:lnTo>
                      <a:pt x="0" y="1728"/>
                    </a:lnTo>
                    <a:lnTo>
                      <a:pt x="4821" y="1"/>
                    </a:lnTo>
                    <a:lnTo>
                      <a:pt x="5168" y="2233"/>
                    </a:lnTo>
                    <a:lnTo>
                      <a:pt x="5192" y="2386"/>
                    </a:lnTo>
                    <a:lnTo>
                      <a:pt x="5709" y="5678"/>
                    </a:lnTo>
                    <a:lnTo>
                      <a:pt x="5733" y="5831"/>
                    </a:lnTo>
                    <a:lnTo>
                      <a:pt x="6248" y="9123"/>
                    </a:lnTo>
                    <a:lnTo>
                      <a:pt x="6269" y="9276"/>
                    </a:lnTo>
                    <a:lnTo>
                      <a:pt x="6786" y="12568"/>
                    </a:lnTo>
                    <a:lnTo>
                      <a:pt x="6810" y="12721"/>
                    </a:lnTo>
                    <a:lnTo>
                      <a:pt x="6810" y="12721"/>
                    </a:lnTo>
                    <a:lnTo>
                      <a:pt x="7325" y="16013"/>
                    </a:lnTo>
                    <a:lnTo>
                      <a:pt x="7349" y="16163"/>
                    </a:lnTo>
                    <a:lnTo>
                      <a:pt x="7866" y="19455"/>
                    </a:lnTo>
                    <a:lnTo>
                      <a:pt x="7885" y="19608"/>
                    </a:lnTo>
                    <a:lnTo>
                      <a:pt x="8402" y="22901"/>
                    </a:lnTo>
                    <a:lnTo>
                      <a:pt x="8426" y="23053"/>
                    </a:lnTo>
                    <a:lnTo>
                      <a:pt x="8940" y="26346"/>
                    </a:lnTo>
                    <a:lnTo>
                      <a:pt x="8940" y="26346"/>
                    </a:lnTo>
                    <a:lnTo>
                      <a:pt x="8965" y="26498"/>
                    </a:lnTo>
                    <a:lnTo>
                      <a:pt x="9482" y="29791"/>
                    </a:lnTo>
                    <a:lnTo>
                      <a:pt x="9482" y="29791"/>
                    </a:lnTo>
                    <a:lnTo>
                      <a:pt x="9503" y="29943"/>
                    </a:lnTo>
                    <a:lnTo>
                      <a:pt x="10018" y="33236"/>
                    </a:lnTo>
                    <a:lnTo>
                      <a:pt x="10042" y="33384"/>
                    </a:lnTo>
                    <a:close/>
                  </a:path>
                </a:pathLst>
              </a:custGeom>
              <a:solidFill>
                <a:srgbClr val="10085D">
                  <a:alpha val="41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8"/>
              <p:cNvSpPr/>
              <p:nvPr/>
            </p:nvSpPr>
            <p:spPr>
              <a:xfrm>
                <a:off x="7699367" y="1973227"/>
                <a:ext cx="307179" cy="120513"/>
              </a:xfrm>
              <a:custGeom>
                <a:avLst/>
                <a:gdLst/>
                <a:ahLst/>
                <a:cxnLst/>
                <a:rect l="l" t="t" r="r" b="b"/>
                <a:pathLst>
                  <a:path w="4820" h="1891" extrusionOk="0">
                    <a:moveTo>
                      <a:pt x="4795" y="1"/>
                    </a:moveTo>
                    <a:lnTo>
                      <a:pt x="1" y="1743"/>
                    </a:lnTo>
                    <a:lnTo>
                      <a:pt x="25" y="1891"/>
                    </a:lnTo>
                    <a:lnTo>
                      <a:pt x="4819" y="154"/>
                    </a:lnTo>
                    <a:lnTo>
                      <a:pt x="479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8"/>
              <p:cNvSpPr/>
              <p:nvPr/>
            </p:nvSpPr>
            <p:spPr>
              <a:xfrm>
                <a:off x="7735757" y="2192774"/>
                <a:ext cx="305267" cy="119876"/>
              </a:xfrm>
              <a:custGeom>
                <a:avLst/>
                <a:gdLst/>
                <a:ahLst/>
                <a:cxnLst/>
                <a:rect l="l" t="t" r="r" b="b"/>
                <a:pathLst>
                  <a:path w="4790" h="1881" extrusionOk="0">
                    <a:moveTo>
                      <a:pt x="4765" y="1"/>
                    </a:moveTo>
                    <a:lnTo>
                      <a:pt x="0" y="1731"/>
                    </a:lnTo>
                    <a:lnTo>
                      <a:pt x="24" y="1881"/>
                    </a:lnTo>
                    <a:lnTo>
                      <a:pt x="4789" y="154"/>
                    </a:lnTo>
                    <a:lnTo>
                      <a:pt x="476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8"/>
              <p:cNvSpPr/>
              <p:nvPr/>
            </p:nvSpPr>
            <p:spPr>
              <a:xfrm>
                <a:off x="7771891" y="2412322"/>
                <a:ext cx="303291" cy="119111"/>
              </a:xfrm>
              <a:custGeom>
                <a:avLst/>
                <a:gdLst/>
                <a:ahLst/>
                <a:cxnLst/>
                <a:rect l="l" t="t" r="r" b="b"/>
                <a:pathLst>
                  <a:path w="4759" h="1869" extrusionOk="0">
                    <a:moveTo>
                      <a:pt x="4737" y="1"/>
                    </a:moveTo>
                    <a:lnTo>
                      <a:pt x="1" y="1718"/>
                    </a:lnTo>
                    <a:lnTo>
                      <a:pt x="27" y="1869"/>
                    </a:lnTo>
                    <a:lnTo>
                      <a:pt x="4758" y="154"/>
                    </a:lnTo>
                    <a:lnTo>
                      <a:pt x="473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8"/>
              <p:cNvSpPr/>
              <p:nvPr/>
            </p:nvSpPr>
            <p:spPr>
              <a:xfrm>
                <a:off x="7808217" y="2631869"/>
                <a:ext cx="301443" cy="118347"/>
              </a:xfrm>
              <a:custGeom>
                <a:avLst/>
                <a:gdLst/>
                <a:ahLst/>
                <a:cxnLst/>
                <a:rect l="l" t="t" r="r" b="b"/>
                <a:pathLst>
                  <a:path w="4730" h="1857" extrusionOk="0">
                    <a:moveTo>
                      <a:pt x="4705" y="1"/>
                    </a:moveTo>
                    <a:lnTo>
                      <a:pt x="1" y="1706"/>
                    </a:lnTo>
                    <a:lnTo>
                      <a:pt x="28" y="1857"/>
                    </a:lnTo>
                    <a:lnTo>
                      <a:pt x="4729" y="154"/>
                    </a:lnTo>
                    <a:lnTo>
                      <a:pt x="470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8"/>
              <p:cNvSpPr/>
              <p:nvPr/>
            </p:nvSpPr>
            <p:spPr>
              <a:xfrm>
                <a:off x="7844607" y="2851416"/>
                <a:ext cx="299340" cy="117582"/>
              </a:xfrm>
              <a:custGeom>
                <a:avLst/>
                <a:gdLst/>
                <a:ahLst/>
                <a:cxnLst/>
                <a:rect l="l" t="t" r="r" b="b"/>
                <a:pathLst>
                  <a:path w="4697" h="1845" extrusionOk="0">
                    <a:moveTo>
                      <a:pt x="4673" y="1"/>
                    </a:moveTo>
                    <a:lnTo>
                      <a:pt x="0" y="1694"/>
                    </a:lnTo>
                    <a:lnTo>
                      <a:pt x="27" y="1845"/>
                    </a:lnTo>
                    <a:lnTo>
                      <a:pt x="4697" y="151"/>
                    </a:lnTo>
                    <a:lnTo>
                      <a:pt x="467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8"/>
              <p:cNvSpPr/>
              <p:nvPr/>
            </p:nvSpPr>
            <p:spPr>
              <a:xfrm>
                <a:off x="7880932" y="3070835"/>
                <a:ext cx="297237" cy="116945"/>
              </a:xfrm>
              <a:custGeom>
                <a:avLst/>
                <a:gdLst/>
                <a:ahLst/>
                <a:cxnLst/>
                <a:rect l="l" t="t" r="r" b="b"/>
                <a:pathLst>
                  <a:path w="4664" h="1835" extrusionOk="0">
                    <a:moveTo>
                      <a:pt x="4644" y="0"/>
                    </a:moveTo>
                    <a:lnTo>
                      <a:pt x="0" y="1684"/>
                    </a:lnTo>
                    <a:lnTo>
                      <a:pt x="27" y="1835"/>
                    </a:lnTo>
                    <a:lnTo>
                      <a:pt x="4663" y="153"/>
                    </a:lnTo>
                    <a:lnTo>
                      <a:pt x="464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8"/>
              <p:cNvSpPr/>
              <p:nvPr/>
            </p:nvSpPr>
            <p:spPr>
              <a:xfrm>
                <a:off x="7917258" y="3290382"/>
                <a:ext cx="295389" cy="116180"/>
              </a:xfrm>
              <a:custGeom>
                <a:avLst/>
                <a:gdLst/>
                <a:ahLst/>
                <a:cxnLst/>
                <a:rect l="l" t="t" r="r" b="b"/>
                <a:pathLst>
                  <a:path w="4635" h="1823" extrusionOk="0">
                    <a:moveTo>
                      <a:pt x="4610" y="1"/>
                    </a:moveTo>
                    <a:lnTo>
                      <a:pt x="0" y="1675"/>
                    </a:lnTo>
                    <a:lnTo>
                      <a:pt x="25" y="1823"/>
                    </a:lnTo>
                    <a:lnTo>
                      <a:pt x="4634" y="153"/>
                    </a:lnTo>
                    <a:lnTo>
                      <a:pt x="46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8"/>
              <p:cNvSpPr/>
              <p:nvPr/>
            </p:nvSpPr>
            <p:spPr>
              <a:xfrm>
                <a:off x="7953584" y="3509929"/>
                <a:ext cx="293349" cy="115415"/>
              </a:xfrm>
              <a:custGeom>
                <a:avLst/>
                <a:gdLst/>
                <a:ahLst/>
                <a:cxnLst/>
                <a:rect l="l" t="t" r="r" b="b"/>
                <a:pathLst>
                  <a:path w="4603" h="1811" extrusionOk="0">
                    <a:moveTo>
                      <a:pt x="4578" y="1"/>
                    </a:moveTo>
                    <a:lnTo>
                      <a:pt x="0" y="1662"/>
                    </a:lnTo>
                    <a:lnTo>
                      <a:pt x="25" y="1810"/>
                    </a:lnTo>
                    <a:lnTo>
                      <a:pt x="4603" y="153"/>
                    </a:lnTo>
                    <a:lnTo>
                      <a:pt x="457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8"/>
              <p:cNvSpPr/>
              <p:nvPr/>
            </p:nvSpPr>
            <p:spPr>
              <a:xfrm>
                <a:off x="7989910" y="3729477"/>
                <a:ext cx="291374" cy="114650"/>
              </a:xfrm>
              <a:custGeom>
                <a:avLst/>
                <a:gdLst/>
                <a:ahLst/>
                <a:cxnLst/>
                <a:rect l="l" t="t" r="r" b="b"/>
                <a:pathLst>
                  <a:path w="4572" h="1799" extrusionOk="0">
                    <a:moveTo>
                      <a:pt x="4550" y="1"/>
                    </a:moveTo>
                    <a:lnTo>
                      <a:pt x="1" y="1650"/>
                    </a:lnTo>
                    <a:lnTo>
                      <a:pt x="25" y="1798"/>
                    </a:lnTo>
                    <a:lnTo>
                      <a:pt x="4571" y="153"/>
                    </a:lnTo>
                    <a:lnTo>
                      <a:pt x="45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8"/>
              <p:cNvSpPr/>
              <p:nvPr/>
            </p:nvSpPr>
            <p:spPr>
              <a:xfrm>
                <a:off x="8026236" y="3949024"/>
                <a:ext cx="289334" cy="113886"/>
              </a:xfrm>
              <a:custGeom>
                <a:avLst/>
                <a:gdLst/>
                <a:ahLst/>
                <a:cxnLst/>
                <a:rect l="l" t="t" r="r" b="b"/>
                <a:pathLst>
                  <a:path w="4540" h="1787" extrusionOk="0">
                    <a:moveTo>
                      <a:pt x="4516" y="1"/>
                    </a:moveTo>
                    <a:lnTo>
                      <a:pt x="1" y="1638"/>
                    </a:lnTo>
                    <a:lnTo>
                      <a:pt x="25" y="1786"/>
                    </a:lnTo>
                    <a:lnTo>
                      <a:pt x="4540" y="149"/>
                    </a:lnTo>
                    <a:lnTo>
                      <a:pt x="45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8"/>
              <p:cNvSpPr/>
              <p:nvPr/>
            </p:nvSpPr>
            <p:spPr>
              <a:xfrm>
                <a:off x="8063645" y="4186542"/>
                <a:ext cx="289398" cy="114140"/>
              </a:xfrm>
              <a:custGeom>
                <a:avLst/>
                <a:gdLst/>
                <a:ahLst/>
                <a:cxnLst/>
                <a:rect l="l" t="t" r="r" b="b"/>
                <a:pathLst>
                  <a:path w="4541" h="1791" extrusionOk="0">
                    <a:moveTo>
                      <a:pt x="4518" y="0"/>
                    </a:moveTo>
                    <a:lnTo>
                      <a:pt x="1" y="1638"/>
                    </a:lnTo>
                    <a:lnTo>
                      <a:pt x="25" y="1791"/>
                    </a:lnTo>
                    <a:lnTo>
                      <a:pt x="4540" y="153"/>
                    </a:lnTo>
                    <a:lnTo>
                      <a:pt x="451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8"/>
              <p:cNvSpPr/>
              <p:nvPr/>
            </p:nvSpPr>
            <p:spPr>
              <a:xfrm>
                <a:off x="8093789" y="4422022"/>
                <a:ext cx="289525" cy="113822"/>
              </a:xfrm>
              <a:custGeom>
                <a:avLst/>
                <a:gdLst/>
                <a:ahLst/>
                <a:cxnLst/>
                <a:rect l="l" t="t" r="r" b="b"/>
                <a:pathLst>
                  <a:path w="4543" h="1786" extrusionOk="0">
                    <a:moveTo>
                      <a:pt x="4518" y="0"/>
                    </a:moveTo>
                    <a:lnTo>
                      <a:pt x="1" y="1638"/>
                    </a:lnTo>
                    <a:lnTo>
                      <a:pt x="25" y="1786"/>
                    </a:lnTo>
                    <a:lnTo>
                      <a:pt x="4543" y="148"/>
                    </a:lnTo>
                    <a:lnTo>
                      <a:pt x="451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8"/>
              <p:cNvSpPr/>
              <p:nvPr/>
            </p:nvSpPr>
            <p:spPr>
              <a:xfrm>
                <a:off x="8127502" y="4653422"/>
                <a:ext cx="289525" cy="114013"/>
              </a:xfrm>
              <a:custGeom>
                <a:avLst/>
                <a:gdLst/>
                <a:ahLst/>
                <a:cxnLst/>
                <a:rect l="l" t="t" r="r" b="b"/>
                <a:pathLst>
                  <a:path w="4543" h="1789" extrusionOk="0">
                    <a:moveTo>
                      <a:pt x="4518" y="1"/>
                    </a:moveTo>
                    <a:lnTo>
                      <a:pt x="1" y="1638"/>
                    </a:lnTo>
                    <a:lnTo>
                      <a:pt x="25" y="1789"/>
                    </a:lnTo>
                    <a:lnTo>
                      <a:pt x="4542" y="154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8"/>
              <p:cNvSpPr/>
              <p:nvPr/>
            </p:nvSpPr>
            <p:spPr>
              <a:xfrm>
                <a:off x="8162489" y="4892343"/>
                <a:ext cx="289653" cy="114013"/>
              </a:xfrm>
              <a:custGeom>
                <a:avLst/>
                <a:gdLst/>
                <a:ahLst/>
                <a:cxnLst/>
                <a:rect l="l" t="t" r="r" b="b"/>
                <a:pathLst>
                  <a:path w="4545" h="1789" extrusionOk="0">
                    <a:moveTo>
                      <a:pt x="4520" y="0"/>
                    </a:moveTo>
                    <a:lnTo>
                      <a:pt x="0" y="1638"/>
                    </a:lnTo>
                    <a:lnTo>
                      <a:pt x="24" y="1788"/>
                    </a:lnTo>
                    <a:lnTo>
                      <a:pt x="4544" y="151"/>
                    </a:lnTo>
                    <a:lnTo>
                      <a:pt x="452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8"/>
              <p:cNvSpPr/>
              <p:nvPr/>
            </p:nvSpPr>
            <p:spPr>
              <a:xfrm>
                <a:off x="8105897" y="1871643"/>
                <a:ext cx="1333614" cy="3268138"/>
              </a:xfrm>
              <a:custGeom>
                <a:avLst/>
                <a:gdLst/>
                <a:ahLst/>
                <a:cxnLst/>
                <a:rect l="l" t="t" r="r" b="b"/>
                <a:pathLst>
                  <a:path w="20926" h="51281" extrusionOk="0">
                    <a:moveTo>
                      <a:pt x="20925" y="51281"/>
                    </a:moveTo>
                    <a:lnTo>
                      <a:pt x="8152" y="51281"/>
                    </a:lnTo>
                    <a:lnTo>
                      <a:pt x="5025" y="31613"/>
                    </a:lnTo>
                    <a:lnTo>
                      <a:pt x="4998" y="31448"/>
                    </a:lnTo>
                    <a:lnTo>
                      <a:pt x="4032" y="25363"/>
                    </a:lnTo>
                    <a:lnTo>
                      <a:pt x="4006" y="25198"/>
                    </a:lnTo>
                    <a:lnTo>
                      <a:pt x="3181" y="20004"/>
                    </a:lnTo>
                    <a:lnTo>
                      <a:pt x="3154" y="19836"/>
                    </a:lnTo>
                    <a:lnTo>
                      <a:pt x="2475" y="15569"/>
                    </a:lnTo>
                    <a:lnTo>
                      <a:pt x="2448" y="15404"/>
                    </a:lnTo>
                    <a:lnTo>
                      <a:pt x="1820" y="11440"/>
                    </a:lnTo>
                    <a:lnTo>
                      <a:pt x="1793" y="11272"/>
                    </a:lnTo>
                    <a:lnTo>
                      <a:pt x="1179" y="7415"/>
                    </a:lnTo>
                    <a:lnTo>
                      <a:pt x="1153" y="7247"/>
                    </a:lnTo>
                    <a:lnTo>
                      <a:pt x="660" y="4157"/>
                    </a:lnTo>
                    <a:lnTo>
                      <a:pt x="633" y="3994"/>
                    </a:lnTo>
                    <a:lnTo>
                      <a:pt x="0" y="1"/>
                    </a:lnTo>
                    <a:lnTo>
                      <a:pt x="2244" y="731"/>
                    </a:lnTo>
                    <a:lnTo>
                      <a:pt x="2404" y="782"/>
                    </a:lnTo>
                    <a:lnTo>
                      <a:pt x="5498" y="1789"/>
                    </a:lnTo>
                    <a:lnTo>
                      <a:pt x="5658" y="1842"/>
                    </a:lnTo>
                    <a:lnTo>
                      <a:pt x="8424" y="2742"/>
                    </a:lnTo>
                    <a:lnTo>
                      <a:pt x="8589" y="2793"/>
                    </a:lnTo>
                    <a:lnTo>
                      <a:pt x="10461" y="3402"/>
                    </a:lnTo>
                    <a:lnTo>
                      <a:pt x="11342" y="7429"/>
                    </a:lnTo>
                    <a:lnTo>
                      <a:pt x="11379" y="7599"/>
                    </a:lnTo>
                    <a:lnTo>
                      <a:pt x="12070" y="10760"/>
                    </a:lnTo>
                    <a:lnTo>
                      <a:pt x="12106" y="10930"/>
                    </a:lnTo>
                    <a:lnTo>
                      <a:pt x="12965" y="14865"/>
                    </a:lnTo>
                    <a:lnTo>
                      <a:pt x="13002" y="15035"/>
                    </a:lnTo>
                    <a:lnTo>
                      <a:pt x="13885" y="19084"/>
                    </a:lnTo>
                    <a:lnTo>
                      <a:pt x="13923" y="19254"/>
                    </a:lnTo>
                    <a:lnTo>
                      <a:pt x="14872" y="23607"/>
                    </a:lnTo>
                    <a:lnTo>
                      <a:pt x="14911" y="23776"/>
                    </a:lnTo>
                    <a:lnTo>
                      <a:pt x="16068" y="29090"/>
                    </a:lnTo>
                    <a:lnTo>
                      <a:pt x="16107" y="29259"/>
                    </a:lnTo>
                    <a:lnTo>
                      <a:pt x="17461" y="35460"/>
                    </a:lnTo>
                    <a:lnTo>
                      <a:pt x="17497" y="35633"/>
                    </a:lnTo>
                    <a:lnTo>
                      <a:pt x="18623" y="40783"/>
                    </a:lnTo>
                    <a:lnTo>
                      <a:pt x="18659" y="40953"/>
                    </a:lnTo>
                    <a:lnTo>
                      <a:pt x="19824" y="46288"/>
                    </a:lnTo>
                    <a:lnTo>
                      <a:pt x="19863" y="46458"/>
                    </a:lnTo>
                    <a:lnTo>
                      <a:pt x="20784" y="50691"/>
                    </a:lnTo>
                    <a:lnTo>
                      <a:pt x="20826" y="5085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8"/>
              <p:cNvSpPr/>
              <p:nvPr/>
            </p:nvSpPr>
            <p:spPr>
              <a:xfrm>
                <a:off x="8146875" y="1918675"/>
                <a:ext cx="1285944" cy="3221424"/>
              </a:xfrm>
              <a:custGeom>
                <a:avLst/>
                <a:gdLst/>
                <a:ahLst/>
                <a:cxnLst/>
                <a:rect l="l" t="t" r="r" b="b"/>
                <a:pathLst>
                  <a:path w="20178" h="50548" extrusionOk="0">
                    <a:moveTo>
                      <a:pt x="2424" y="4200"/>
                    </a:moveTo>
                    <a:lnTo>
                      <a:pt x="2424" y="4200"/>
                    </a:lnTo>
                    <a:cubicBezTo>
                      <a:pt x="3110" y="4421"/>
                      <a:pt x="3911" y="4678"/>
                      <a:pt x="4850" y="4979"/>
                    </a:cubicBezTo>
                    <a:cubicBezTo>
                      <a:pt x="5088" y="5054"/>
                      <a:pt x="5328" y="5134"/>
                      <a:pt x="5568" y="5209"/>
                    </a:cubicBezTo>
                    <a:lnTo>
                      <a:pt x="6102" y="8317"/>
                    </a:lnTo>
                    <a:cubicBezTo>
                      <a:pt x="4961" y="7951"/>
                      <a:pt x="3867" y="7599"/>
                      <a:pt x="2914" y="7293"/>
                    </a:cubicBezTo>
                    <a:lnTo>
                      <a:pt x="2424" y="4200"/>
                    </a:lnTo>
                    <a:close/>
                    <a:moveTo>
                      <a:pt x="5728" y="5265"/>
                    </a:moveTo>
                    <a:lnTo>
                      <a:pt x="5728" y="5265"/>
                    </a:lnTo>
                    <a:cubicBezTo>
                      <a:pt x="6725" y="5583"/>
                      <a:pt x="7696" y="5891"/>
                      <a:pt x="8542" y="6165"/>
                    </a:cubicBezTo>
                    <a:lnTo>
                      <a:pt x="9112" y="9285"/>
                    </a:lnTo>
                    <a:cubicBezTo>
                      <a:pt x="8174" y="8984"/>
                      <a:pt x="7206" y="8676"/>
                      <a:pt x="6262" y="8373"/>
                    </a:cubicBezTo>
                    <a:lnTo>
                      <a:pt x="5728" y="5265"/>
                    </a:lnTo>
                    <a:close/>
                    <a:moveTo>
                      <a:pt x="2940" y="7460"/>
                    </a:moveTo>
                    <a:cubicBezTo>
                      <a:pt x="3775" y="7730"/>
                      <a:pt x="4821" y="8067"/>
                      <a:pt x="6131" y="8484"/>
                    </a:cubicBezTo>
                    <a:lnTo>
                      <a:pt x="6798" y="12361"/>
                    </a:lnTo>
                    <a:cubicBezTo>
                      <a:pt x="5641" y="11988"/>
                      <a:pt x="4525" y="11629"/>
                      <a:pt x="3557" y="11318"/>
                    </a:cubicBezTo>
                    <a:lnTo>
                      <a:pt x="2940" y="7460"/>
                    </a:lnTo>
                    <a:close/>
                    <a:moveTo>
                      <a:pt x="6293" y="8535"/>
                    </a:moveTo>
                    <a:lnTo>
                      <a:pt x="6293" y="8535"/>
                    </a:lnTo>
                    <a:cubicBezTo>
                      <a:pt x="7278" y="8851"/>
                      <a:pt x="8258" y="9166"/>
                      <a:pt x="9146" y="9452"/>
                    </a:cubicBezTo>
                    <a:lnTo>
                      <a:pt x="9855" y="13344"/>
                    </a:lnTo>
                    <a:cubicBezTo>
                      <a:pt x="8904" y="13036"/>
                      <a:pt x="7919" y="12720"/>
                      <a:pt x="6956" y="12412"/>
                    </a:cubicBezTo>
                    <a:lnTo>
                      <a:pt x="6293" y="8535"/>
                    </a:lnTo>
                    <a:close/>
                    <a:moveTo>
                      <a:pt x="3581" y="11483"/>
                    </a:moveTo>
                    <a:cubicBezTo>
                      <a:pt x="4428" y="11757"/>
                      <a:pt x="5488" y="12099"/>
                      <a:pt x="6822" y="12526"/>
                    </a:cubicBezTo>
                    <a:lnTo>
                      <a:pt x="7506" y="16512"/>
                    </a:lnTo>
                    <a:cubicBezTo>
                      <a:pt x="6318" y="16129"/>
                      <a:pt x="5182" y="15763"/>
                      <a:pt x="4209" y="15450"/>
                    </a:cubicBezTo>
                    <a:lnTo>
                      <a:pt x="3581" y="11483"/>
                    </a:lnTo>
                    <a:close/>
                    <a:moveTo>
                      <a:pt x="6987" y="12580"/>
                    </a:moveTo>
                    <a:cubicBezTo>
                      <a:pt x="7989" y="12900"/>
                      <a:pt x="8991" y="13222"/>
                      <a:pt x="9889" y="13509"/>
                    </a:cubicBezTo>
                    <a:lnTo>
                      <a:pt x="10619" y="17509"/>
                    </a:lnTo>
                    <a:cubicBezTo>
                      <a:pt x="9649" y="17196"/>
                      <a:pt x="8642" y="16876"/>
                      <a:pt x="7669" y="16563"/>
                    </a:cubicBezTo>
                    <a:lnTo>
                      <a:pt x="6987" y="12580"/>
                    </a:lnTo>
                    <a:close/>
                    <a:moveTo>
                      <a:pt x="4238" y="15619"/>
                    </a:moveTo>
                    <a:cubicBezTo>
                      <a:pt x="5085" y="15894"/>
                      <a:pt x="6162" y="16238"/>
                      <a:pt x="7536" y="16682"/>
                    </a:cubicBezTo>
                    <a:lnTo>
                      <a:pt x="8273" y="20964"/>
                    </a:lnTo>
                    <a:cubicBezTo>
                      <a:pt x="7072" y="20578"/>
                      <a:pt x="5917" y="20205"/>
                      <a:pt x="4915" y="19884"/>
                    </a:cubicBezTo>
                    <a:lnTo>
                      <a:pt x="4238" y="15619"/>
                    </a:lnTo>
                    <a:close/>
                    <a:moveTo>
                      <a:pt x="7703" y="16731"/>
                    </a:moveTo>
                    <a:cubicBezTo>
                      <a:pt x="8719" y="17058"/>
                      <a:pt x="9731" y="17383"/>
                      <a:pt x="10651" y="17674"/>
                    </a:cubicBezTo>
                    <a:lnTo>
                      <a:pt x="11437" y="21976"/>
                    </a:lnTo>
                    <a:cubicBezTo>
                      <a:pt x="10452" y="21665"/>
                      <a:pt x="9428" y="21333"/>
                      <a:pt x="8433" y="21015"/>
                    </a:cubicBezTo>
                    <a:lnTo>
                      <a:pt x="7700" y="16731"/>
                    </a:lnTo>
                    <a:close/>
                    <a:moveTo>
                      <a:pt x="4942" y="20047"/>
                    </a:moveTo>
                    <a:cubicBezTo>
                      <a:pt x="5796" y="20324"/>
                      <a:pt x="6868" y="20671"/>
                      <a:pt x="8222" y="21102"/>
                    </a:cubicBezTo>
                    <a:cubicBezTo>
                      <a:pt x="8246" y="21110"/>
                      <a:pt x="8273" y="21119"/>
                      <a:pt x="8300" y="21127"/>
                    </a:cubicBezTo>
                    <a:lnTo>
                      <a:pt x="9197" y="26355"/>
                    </a:lnTo>
                    <a:cubicBezTo>
                      <a:pt x="7941" y="25952"/>
                      <a:pt x="6752" y="25571"/>
                      <a:pt x="5774" y="25251"/>
                    </a:cubicBezTo>
                    <a:lnTo>
                      <a:pt x="4942" y="20047"/>
                    </a:lnTo>
                    <a:close/>
                    <a:moveTo>
                      <a:pt x="8460" y="21182"/>
                    </a:moveTo>
                    <a:cubicBezTo>
                      <a:pt x="9508" y="21517"/>
                      <a:pt x="10544" y="21850"/>
                      <a:pt x="11466" y="22143"/>
                    </a:cubicBezTo>
                    <a:lnTo>
                      <a:pt x="12427" y="27393"/>
                    </a:lnTo>
                    <a:cubicBezTo>
                      <a:pt x="11415" y="27068"/>
                      <a:pt x="10369" y="26731"/>
                      <a:pt x="9357" y="26411"/>
                    </a:cubicBezTo>
                    <a:lnTo>
                      <a:pt x="8460" y="21182"/>
                    </a:lnTo>
                    <a:close/>
                    <a:moveTo>
                      <a:pt x="5798" y="25421"/>
                    </a:moveTo>
                    <a:lnTo>
                      <a:pt x="5798" y="25421"/>
                    </a:lnTo>
                    <a:cubicBezTo>
                      <a:pt x="6645" y="25695"/>
                      <a:pt x="7759" y="26052"/>
                      <a:pt x="9224" y="26522"/>
                    </a:cubicBezTo>
                    <a:lnTo>
                      <a:pt x="10275" y="32631"/>
                    </a:lnTo>
                    <a:cubicBezTo>
                      <a:pt x="8994" y="32221"/>
                      <a:pt x="7778" y="31826"/>
                      <a:pt x="6766" y="31498"/>
                    </a:cubicBezTo>
                    <a:lnTo>
                      <a:pt x="5798" y="25421"/>
                    </a:lnTo>
                    <a:close/>
                    <a:moveTo>
                      <a:pt x="9387" y="26578"/>
                    </a:moveTo>
                    <a:lnTo>
                      <a:pt x="9387" y="26578"/>
                    </a:lnTo>
                    <a:cubicBezTo>
                      <a:pt x="9484" y="26607"/>
                      <a:pt x="9581" y="26639"/>
                      <a:pt x="9678" y="26670"/>
                    </a:cubicBezTo>
                    <a:cubicBezTo>
                      <a:pt x="10629" y="26978"/>
                      <a:pt x="11585" y="27284"/>
                      <a:pt x="12456" y="27563"/>
                    </a:cubicBezTo>
                    <a:lnTo>
                      <a:pt x="13579" y="33689"/>
                    </a:lnTo>
                    <a:cubicBezTo>
                      <a:pt x="12545" y="33359"/>
                      <a:pt x="11473" y="33014"/>
                      <a:pt x="10435" y="32682"/>
                    </a:cubicBezTo>
                    <a:lnTo>
                      <a:pt x="9387" y="26578"/>
                    </a:lnTo>
                    <a:close/>
                    <a:moveTo>
                      <a:pt x="6793" y="31668"/>
                    </a:moveTo>
                    <a:cubicBezTo>
                      <a:pt x="7667" y="31947"/>
                      <a:pt x="8809" y="32318"/>
                      <a:pt x="10304" y="32796"/>
                    </a:cubicBezTo>
                    <a:lnTo>
                      <a:pt x="11175" y="37867"/>
                    </a:lnTo>
                    <a:cubicBezTo>
                      <a:pt x="10976" y="37804"/>
                      <a:pt x="9195" y="37306"/>
                      <a:pt x="7591" y="36857"/>
                    </a:cubicBezTo>
                    <a:lnTo>
                      <a:pt x="6793" y="31668"/>
                    </a:lnTo>
                    <a:close/>
                    <a:moveTo>
                      <a:pt x="10466" y="32849"/>
                    </a:moveTo>
                    <a:lnTo>
                      <a:pt x="10466" y="32849"/>
                    </a:lnTo>
                    <a:cubicBezTo>
                      <a:pt x="10490" y="32854"/>
                      <a:pt x="10510" y="32864"/>
                      <a:pt x="10534" y="32869"/>
                    </a:cubicBezTo>
                    <a:cubicBezTo>
                      <a:pt x="11599" y="33213"/>
                      <a:pt x="12662" y="33553"/>
                      <a:pt x="13613" y="33856"/>
                    </a:cubicBezTo>
                    <a:lnTo>
                      <a:pt x="14544" y="38946"/>
                    </a:lnTo>
                    <a:cubicBezTo>
                      <a:pt x="13455" y="38599"/>
                      <a:pt x="12359" y="38248"/>
                      <a:pt x="11335" y="37920"/>
                    </a:cubicBezTo>
                    <a:lnTo>
                      <a:pt x="10466" y="32849"/>
                    </a:lnTo>
                    <a:close/>
                    <a:moveTo>
                      <a:pt x="7608" y="37001"/>
                    </a:moveTo>
                    <a:cubicBezTo>
                      <a:pt x="9210" y="37459"/>
                      <a:pt x="10990" y="37964"/>
                      <a:pt x="11201" y="38032"/>
                    </a:cubicBezTo>
                    <a:lnTo>
                      <a:pt x="12104" y="43396"/>
                    </a:lnTo>
                    <a:cubicBezTo>
                      <a:pt x="10910" y="43056"/>
                      <a:pt x="9586" y="42680"/>
                      <a:pt x="8431" y="42352"/>
                    </a:cubicBezTo>
                    <a:lnTo>
                      <a:pt x="7608" y="37001"/>
                    </a:lnTo>
                    <a:close/>
                    <a:moveTo>
                      <a:pt x="11361" y="38085"/>
                    </a:moveTo>
                    <a:lnTo>
                      <a:pt x="11361" y="38085"/>
                    </a:lnTo>
                    <a:cubicBezTo>
                      <a:pt x="11827" y="38235"/>
                      <a:pt x="12332" y="38398"/>
                      <a:pt x="12885" y="38575"/>
                    </a:cubicBezTo>
                    <a:cubicBezTo>
                      <a:pt x="13453" y="38757"/>
                      <a:pt x="14018" y="38939"/>
                      <a:pt x="14571" y="39116"/>
                    </a:cubicBezTo>
                    <a:lnTo>
                      <a:pt x="15539" y="44386"/>
                    </a:lnTo>
                    <a:cubicBezTo>
                      <a:pt x="15318" y="44313"/>
                      <a:pt x="13940" y="43920"/>
                      <a:pt x="12269" y="43444"/>
                    </a:cubicBezTo>
                    <a:lnTo>
                      <a:pt x="11361" y="38085"/>
                    </a:lnTo>
                    <a:close/>
                    <a:moveTo>
                      <a:pt x="8455" y="42522"/>
                    </a:moveTo>
                    <a:cubicBezTo>
                      <a:pt x="9610" y="42850"/>
                      <a:pt x="10934" y="43226"/>
                      <a:pt x="12131" y="43566"/>
                    </a:cubicBezTo>
                    <a:lnTo>
                      <a:pt x="12817" y="47668"/>
                    </a:lnTo>
                    <a:cubicBezTo>
                      <a:pt x="11575" y="47292"/>
                      <a:pt x="10207" y="46884"/>
                      <a:pt x="9071" y="46540"/>
                    </a:cubicBezTo>
                    <a:lnTo>
                      <a:pt x="8455" y="42522"/>
                    </a:lnTo>
                    <a:close/>
                    <a:moveTo>
                      <a:pt x="12300" y="43612"/>
                    </a:moveTo>
                    <a:lnTo>
                      <a:pt x="12300" y="43612"/>
                    </a:lnTo>
                    <a:cubicBezTo>
                      <a:pt x="13991" y="44094"/>
                      <a:pt x="15381" y="44490"/>
                      <a:pt x="15568" y="44550"/>
                    </a:cubicBezTo>
                    <a:lnTo>
                      <a:pt x="16337" y="48733"/>
                    </a:lnTo>
                    <a:cubicBezTo>
                      <a:pt x="16066" y="48648"/>
                      <a:pt x="14659" y="48224"/>
                      <a:pt x="12994" y="47721"/>
                    </a:cubicBezTo>
                    <a:lnTo>
                      <a:pt x="12300" y="43612"/>
                    </a:lnTo>
                    <a:close/>
                    <a:moveTo>
                      <a:pt x="1611" y="0"/>
                    </a:moveTo>
                    <a:lnTo>
                      <a:pt x="2244" y="3986"/>
                    </a:lnTo>
                    <a:cubicBezTo>
                      <a:pt x="1388" y="3712"/>
                      <a:pt x="619" y="3462"/>
                      <a:pt x="0" y="3263"/>
                    </a:cubicBezTo>
                    <a:lnTo>
                      <a:pt x="0" y="3263"/>
                    </a:lnTo>
                    <a:lnTo>
                      <a:pt x="27" y="3428"/>
                    </a:lnTo>
                    <a:cubicBezTo>
                      <a:pt x="580" y="3608"/>
                      <a:pt x="1310" y="3846"/>
                      <a:pt x="2271" y="4154"/>
                    </a:cubicBezTo>
                    <a:lnTo>
                      <a:pt x="2763" y="7249"/>
                    </a:lnTo>
                    <a:cubicBezTo>
                      <a:pt x="1834" y="6951"/>
                      <a:pt x="1053" y="6696"/>
                      <a:pt x="514" y="6519"/>
                    </a:cubicBezTo>
                    <a:lnTo>
                      <a:pt x="514" y="6519"/>
                    </a:lnTo>
                    <a:lnTo>
                      <a:pt x="544" y="6684"/>
                    </a:lnTo>
                    <a:cubicBezTo>
                      <a:pt x="1009" y="6837"/>
                      <a:pt x="1715" y="7067"/>
                      <a:pt x="2790" y="7414"/>
                    </a:cubicBezTo>
                    <a:lnTo>
                      <a:pt x="3406" y="11272"/>
                    </a:lnTo>
                    <a:cubicBezTo>
                      <a:pt x="2475" y="10971"/>
                      <a:pt x="1691" y="10716"/>
                      <a:pt x="1157" y="10542"/>
                    </a:cubicBezTo>
                    <a:lnTo>
                      <a:pt x="1157" y="10542"/>
                    </a:lnTo>
                    <a:lnTo>
                      <a:pt x="1186" y="10707"/>
                    </a:lnTo>
                    <a:cubicBezTo>
                      <a:pt x="1652" y="10862"/>
                      <a:pt x="2358" y="11092"/>
                      <a:pt x="3433" y="11439"/>
                    </a:cubicBezTo>
                    <a:lnTo>
                      <a:pt x="4064" y="15406"/>
                    </a:lnTo>
                    <a:cubicBezTo>
                      <a:pt x="3098" y="15093"/>
                      <a:pt x="2307" y="14836"/>
                      <a:pt x="1817" y="14671"/>
                    </a:cubicBezTo>
                    <a:lnTo>
                      <a:pt x="1817" y="14671"/>
                    </a:lnTo>
                    <a:lnTo>
                      <a:pt x="1844" y="14838"/>
                    </a:lnTo>
                    <a:cubicBezTo>
                      <a:pt x="2271" y="14981"/>
                      <a:pt x="2962" y="15212"/>
                      <a:pt x="4090" y="15571"/>
                    </a:cubicBezTo>
                    <a:lnTo>
                      <a:pt x="4770" y="19836"/>
                    </a:lnTo>
                    <a:cubicBezTo>
                      <a:pt x="3836" y="19533"/>
                      <a:pt x="3050" y="19278"/>
                      <a:pt x="2521" y="19101"/>
                    </a:cubicBezTo>
                    <a:lnTo>
                      <a:pt x="2521" y="19101"/>
                    </a:lnTo>
                    <a:lnTo>
                      <a:pt x="2547" y="19268"/>
                    </a:lnTo>
                    <a:cubicBezTo>
                      <a:pt x="3008" y="19424"/>
                      <a:pt x="3714" y="19654"/>
                      <a:pt x="4794" y="20003"/>
                    </a:cubicBezTo>
                    <a:lnTo>
                      <a:pt x="5621" y="25207"/>
                    </a:lnTo>
                    <a:cubicBezTo>
                      <a:pt x="4505" y="24846"/>
                      <a:pt x="3685" y="24577"/>
                      <a:pt x="3372" y="24467"/>
                    </a:cubicBezTo>
                    <a:lnTo>
                      <a:pt x="3372" y="24467"/>
                    </a:lnTo>
                    <a:lnTo>
                      <a:pt x="3397" y="24627"/>
                    </a:lnTo>
                    <a:cubicBezTo>
                      <a:pt x="3690" y="24734"/>
                      <a:pt x="4319" y="24943"/>
                      <a:pt x="5646" y="25372"/>
                    </a:cubicBezTo>
                    <a:lnTo>
                      <a:pt x="6614" y="31450"/>
                    </a:lnTo>
                    <a:cubicBezTo>
                      <a:pt x="5568" y="31110"/>
                      <a:pt x="4760" y="30848"/>
                      <a:pt x="4360" y="30715"/>
                    </a:cubicBezTo>
                    <a:lnTo>
                      <a:pt x="4360" y="30715"/>
                    </a:lnTo>
                    <a:lnTo>
                      <a:pt x="4389" y="30877"/>
                    </a:lnTo>
                    <a:cubicBezTo>
                      <a:pt x="4743" y="31001"/>
                      <a:pt x="5403" y="31217"/>
                      <a:pt x="6640" y="31617"/>
                    </a:cubicBezTo>
                    <a:lnTo>
                      <a:pt x="7438" y="36816"/>
                    </a:lnTo>
                    <a:cubicBezTo>
                      <a:pt x="6213" y="36472"/>
                      <a:pt x="5124" y="36168"/>
                      <a:pt x="4978" y="36120"/>
                    </a:cubicBezTo>
                    <a:lnTo>
                      <a:pt x="4978" y="36120"/>
                    </a:lnTo>
                    <a:lnTo>
                      <a:pt x="5015" y="36253"/>
                    </a:lnTo>
                    <a:cubicBezTo>
                      <a:pt x="5156" y="36299"/>
                      <a:pt x="6235" y="36610"/>
                      <a:pt x="7458" y="36957"/>
                    </a:cubicBezTo>
                    <a:lnTo>
                      <a:pt x="8275" y="42311"/>
                    </a:lnTo>
                    <a:cubicBezTo>
                      <a:pt x="6808" y="41892"/>
                      <a:pt x="5646" y="41562"/>
                      <a:pt x="5449" y="41498"/>
                    </a:cubicBezTo>
                    <a:lnTo>
                      <a:pt x="5449" y="41668"/>
                    </a:lnTo>
                    <a:cubicBezTo>
                      <a:pt x="5473" y="41676"/>
                      <a:pt x="6706" y="42025"/>
                      <a:pt x="8302" y="42476"/>
                    </a:cubicBezTo>
                    <a:lnTo>
                      <a:pt x="8918" y="46491"/>
                    </a:lnTo>
                    <a:cubicBezTo>
                      <a:pt x="7737" y="46135"/>
                      <a:pt x="6830" y="45861"/>
                      <a:pt x="6623" y="45795"/>
                    </a:cubicBezTo>
                    <a:lnTo>
                      <a:pt x="6623" y="45795"/>
                    </a:lnTo>
                    <a:lnTo>
                      <a:pt x="6660" y="46004"/>
                    </a:lnTo>
                    <a:cubicBezTo>
                      <a:pt x="6686" y="46013"/>
                      <a:pt x="7642" y="46297"/>
                      <a:pt x="8945" y="46685"/>
                    </a:cubicBezTo>
                    <a:lnTo>
                      <a:pt x="9537" y="50548"/>
                    </a:lnTo>
                    <a:lnTo>
                      <a:pt x="9690" y="50548"/>
                    </a:lnTo>
                    <a:lnTo>
                      <a:pt x="9103" y="46732"/>
                    </a:lnTo>
                    <a:lnTo>
                      <a:pt x="9103" y="46732"/>
                    </a:lnTo>
                    <a:cubicBezTo>
                      <a:pt x="10238" y="47069"/>
                      <a:pt x="11606" y="47479"/>
                      <a:pt x="12851" y="47848"/>
                    </a:cubicBezTo>
                    <a:lnTo>
                      <a:pt x="13305" y="50548"/>
                    </a:lnTo>
                    <a:lnTo>
                      <a:pt x="13475" y="50548"/>
                    </a:lnTo>
                    <a:lnTo>
                      <a:pt x="13026" y="47898"/>
                    </a:lnTo>
                    <a:lnTo>
                      <a:pt x="13026" y="47898"/>
                    </a:lnTo>
                    <a:cubicBezTo>
                      <a:pt x="14717" y="48403"/>
                      <a:pt x="16143" y="48830"/>
                      <a:pt x="16366" y="48903"/>
                    </a:cubicBezTo>
                    <a:lnTo>
                      <a:pt x="16679" y="50548"/>
                    </a:lnTo>
                    <a:lnTo>
                      <a:pt x="16830" y="50548"/>
                    </a:lnTo>
                    <a:lnTo>
                      <a:pt x="16527" y="48959"/>
                    </a:lnTo>
                    <a:lnTo>
                      <a:pt x="16527" y="48959"/>
                    </a:lnTo>
                    <a:cubicBezTo>
                      <a:pt x="18014" y="49432"/>
                      <a:pt x="19351" y="49856"/>
                      <a:pt x="20178" y="50118"/>
                    </a:cubicBezTo>
                    <a:lnTo>
                      <a:pt x="20141" y="49953"/>
                    </a:lnTo>
                    <a:cubicBezTo>
                      <a:pt x="19042" y="49602"/>
                      <a:pt x="17781" y="49196"/>
                      <a:pt x="16497" y="48784"/>
                    </a:cubicBezTo>
                    <a:lnTo>
                      <a:pt x="15731" y="44604"/>
                    </a:lnTo>
                    <a:lnTo>
                      <a:pt x="15731" y="44604"/>
                    </a:lnTo>
                    <a:cubicBezTo>
                      <a:pt x="17089" y="45036"/>
                      <a:pt x="18341" y="45436"/>
                      <a:pt x="19217" y="45720"/>
                    </a:cubicBezTo>
                    <a:lnTo>
                      <a:pt x="19181" y="45550"/>
                    </a:lnTo>
                    <a:cubicBezTo>
                      <a:pt x="18108" y="45206"/>
                      <a:pt x="16910" y="44825"/>
                      <a:pt x="15699" y="44436"/>
                    </a:cubicBezTo>
                    <a:lnTo>
                      <a:pt x="14736" y="39169"/>
                    </a:lnTo>
                    <a:lnTo>
                      <a:pt x="14736" y="39169"/>
                    </a:lnTo>
                    <a:cubicBezTo>
                      <a:pt x="16003" y="39575"/>
                      <a:pt x="17167" y="39948"/>
                      <a:pt x="18014" y="40218"/>
                    </a:cubicBezTo>
                    <a:lnTo>
                      <a:pt x="17977" y="40048"/>
                    </a:lnTo>
                    <a:cubicBezTo>
                      <a:pt x="16961" y="39723"/>
                      <a:pt x="15840" y="39366"/>
                      <a:pt x="14702" y="39002"/>
                    </a:cubicBezTo>
                    <a:lnTo>
                      <a:pt x="13771" y="33910"/>
                    </a:lnTo>
                    <a:lnTo>
                      <a:pt x="13771" y="33910"/>
                    </a:lnTo>
                    <a:cubicBezTo>
                      <a:pt x="15238" y="34380"/>
                      <a:pt x="16413" y="34754"/>
                      <a:pt x="16852" y="34895"/>
                    </a:cubicBezTo>
                    <a:lnTo>
                      <a:pt x="16815" y="34725"/>
                    </a:lnTo>
                    <a:cubicBezTo>
                      <a:pt x="15906" y="34439"/>
                      <a:pt x="14850" y="34099"/>
                      <a:pt x="13741" y="33742"/>
                    </a:cubicBezTo>
                    <a:lnTo>
                      <a:pt x="12618" y="27614"/>
                    </a:lnTo>
                    <a:lnTo>
                      <a:pt x="12618" y="27614"/>
                    </a:lnTo>
                    <a:cubicBezTo>
                      <a:pt x="13802" y="27992"/>
                      <a:pt x="14816" y="28318"/>
                      <a:pt x="15459" y="28524"/>
                    </a:cubicBezTo>
                    <a:lnTo>
                      <a:pt x="15423" y="28354"/>
                    </a:lnTo>
                    <a:cubicBezTo>
                      <a:pt x="14559" y="28077"/>
                      <a:pt x="13591" y="27769"/>
                      <a:pt x="12589" y="27447"/>
                    </a:cubicBezTo>
                    <a:lnTo>
                      <a:pt x="11631" y="22199"/>
                    </a:lnTo>
                    <a:lnTo>
                      <a:pt x="11631" y="22199"/>
                    </a:lnTo>
                    <a:cubicBezTo>
                      <a:pt x="12778" y="22568"/>
                      <a:pt x="13732" y="22871"/>
                      <a:pt x="14265" y="23041"/>
                    </a:cubicBezTo>
                    <a:lnTo>
                      <a:pt x="14229" y="22873"/>
                    </a:lnTo>
                    <a:cubicBezTo>
                      <a:pt x="13431" y="22619"/>
                      <a:pt x="12536" y="22335"/>
                      <a:pt x="11599" y="22034"/>
                    </a:cubicBezTo>
                    <a:lnTo>
                      <a:pt x="10811" y="17735"/>
                    </a:lnTo>
                    <a:lnTo>
                      <a:pt x="10811" y="17735"/>
                    </a:lnTo>
                    <a:cubicBezTo>
                      <a:pt x="11803" y="18053"/>
                      <a:pt x="12669" y="18329"/>
                      <a:pt x="13280" y="18523"/>
                    </a:cubicBezTo>
                    <a:lnTo>
                      <a:pt x="13244" y="18354"/>
                    </a:lnTo>
                    <a:cubicBezTo>
                      <a:pt x="12482" y="18111"/>
                      <a:pt x="11645" y="17844"/>
                      <a:pt x="10784" y="17568"/>
                    </a:cubicBezTo>
                    <a:lnTo>
                      <a:pt x="10054" y="13567"/>
                    </a:lnTo>
                    <a:lnTo>
                      <a:pt x="10054" y="13567"/>
                    </a:lnTo>
                    <a:cubicBezTo>
                      <a:pt x="10976" y="13861"/>
                      <a:pt x="11779" y="14120"/>
                      <a:pt x="12361" y="14304"/>
                    </a:cubicBezTo>
                    <a:lnTo>
                      <a:pt x="12325" y="14135"/>
                    </a:lnTo>
                    <a:cubicBezTo>
                      <a:pt x="11609" y="13904"/>
                      <a:pt x="10830" y="13654"/>
                      <a:pt x="10022" y="13397"/>
                    </a:cubicBezTo>
                    <a:lnTo>
                      <a:pt x="9309" y="9506"/>
                    </a:lnTo>
                    <a:lnTo>
                      <a:pt x="9309" y="9506"/>
                    </a:lnTo>
                    <a:cubicBezTo>
                      <a:pt x="10144" y="9773"/>
                      <a:pt x="10891" y="10010"/>
                      <a:pt x="11466" y="10195"/>
                    </a:cubicBezTo>
                    <a:lnTo>
                      <a:pt x="11429" y="10027"/>
                    </a:lnTo>
                    <a:cubicBezTo>
                      <a:pt x="10757" y="9814"/>
                      <a:pt x="10030" y="9578"/>
                      <a:pt x="9282" y="9343"/>
                    </a:cubicBezTo>
                    <a:lnTo>
                      <a:pt x="8712" y="6218"/>
                    </a:lnTo>
                    <a:lnTo>
                      <a:pt x="8712" y="6218"/>
                    </a:lnTo>
                    <a:cubicBezTo>
                      <a:pt x="9559" y="6490"/>
                      <a:pt x="10267" y="6716"/>
                      <a:pt x="10740" y="6869"/>
                    </a:cubicBezTo>
                    <a:lnTo>
                      <a:pt x="10704" y="6699"/>
                    </a:lnTo>
                    <a:cubicBezTo>
                      <a:pt x="10078" y="6497"/>
                      <a:pt x="9394" y="6279"/>
                      <a:pt x="8683" y="6053"/>
                    </a:cubicBezTo>
                    <a:lnTo>
                      <a:pt x="7950" y="2062"/>
                    </a:lnTo>
                    <a:lnTo>
                      <a:pt x="7790" y="2009"/>
                    </a:lnTo>
                    <a:lnTo>
                      <a:pt x="8520" y="6000"/>
                    </a:lnTo>
                    <a:cubicBezTo>
                      <a:pt x="7611" y="5709"/>
                      <a:pt x="6657" y="5403"/>
                      <a:pt x="5711" y="5100"/>
                    </a:cubicBezTo>
                    <a:lnTo>
                      <a:pt x="5024" y="1109"/>
                    </a:lnTo>
                    <a:lnTo>
                      <a:pt x="4864" y="1058"/>
                    </a:lnTo>
                    <a:lnTo>
                      <a:pt x="4864" y="1058"/>
                    </a:lnTo>
                    <a:lnTo>
                      <a:pt x="5549" y="5049"/>
                    </a:lnTo>
                    <a:cubicBezTo>
                      <a:pt x="4454" y="4697"/>
                      <a:pt x="3377" y="4355"/>
                      <a:pt x="2404" y="4040"/>
                    </a:cubicBezTo>
                    <a:lnTo>
                      <a:pt x="1771" y="51"/>
                    </a:lnTo>
                    <a:lnTo>
                      <a:pt x="16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8"/>
              <p:cNvSpPr/>
              <p:nvPr/>
            </p:nvSpPr>
            <p:spPr>
              <a:xfrm>
                <a:off x="9105302" y="3286877"/>
                <a:ext cx="395126" cy="1856646"/>
              </a:xfrm>
              <a:custGeom>
                <a:avLst/>
                <a:gdLst/>
                <a:ahLst/>
                <a:cxnLst/>
                <a:rect l="l" t="t" r="r" b="b"/>
                <a:pathLst>
                  <a:path w="6200" h="29133" extrusionOk="0">
                    <a:moveTo>
                      <a:pt x="61" y="1"/>
                    </a:moveTo>
                    <a:cubicBezTo>
                      <a:pt x="57" y="1"/>
                      <a:pt x="53" y="1"/>
                      <a:pt x="49" y="2"/>
                    </a:cubicBezTo>
                    <a:cubicBezTo>
                      <a:pt x="17" y="7"/>
                      <a:pt x="0" y="39"/>
                      <a:pt x="5" y="68"/>
                    </a:cubicBezTo>
                    <a:lnTo>
                      <a:pt x="6083" y="29086"/>
                    </a:lnTo>
                    <a:cubicBezTo>
                      <a:pt x="6090" y="29115"/>
                      <a:pt x="6109" y="29132"/>
                      <a:pt x="6138" y="29132"/>
                    </a:cubicBezTo>
                    <a:cubicBezTo>
                      <a:pt x="6141" y="29132"/>
                      <a:pt x="6143" y="29132"/>
                      <a:pt x="6151" y="29130"/>
                    </a:cubicBezTo>
                    <a:cubicBezTo>
                      <a:pt x="6180" y="29122"/>
                      <a:pt x="6199" y="29093"/>
                      <a:pt x="6192" y="29062"/>
                    </a:cubicBezTo>
                    <a:lnTo>
                      <a:pt x="114" y="43"/>
                    </a:lnTo>
                    <a:cubicBezTo>
                      <a:pt x="110" y="18"/>
                      <a:pt x="87" y="1"/>
                      <a:pt x="6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510" name="Google Shape;510;p8"/>
            <p:cNvCxnSpPr/>
            <p:nvPr/>
          </p:nvCxnSpPr>
          <p:spPr>
            <a:xfrm rot="10800000">
              <a:off x="8008300" y="1724000"/>
              <a:ext cx="564600" cy="34341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1" name="Google Shape;511;p8"/>
            <p:cNvCxnSpPr/>
            <p:nvPr/>
          </p:nvCxnSpPr>
          <p:spPr>
            <a:xfrm>
              <a:off x="7921075" y="1438325"/>
              <a:ext cx="63000" cy="2958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2" name="Google Shape;512;p8"/>
            <p:cNvCxnSpPr/>
            <p:nvPr/>
          </p:nvCxnSpPr>
          <p:spPr>
            <a:xfrm>
              <a:off x="7817100" y="907950"/>
              <a:ext cx="133500" cy="5382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13" name="Google Shape;513;p8"/>
          <p:cNvSpPr/>
          <p:nvPr/>
        </p:nvSpPr>
        <p:spPr>
          <a:xfrm>
            <a:off x="544792" y="4167885"/>
            <a:ext cx="1324711" cy="1044766"/>
          </a:xfrm>
          <a:custGeom>
            <a:avLst/>
            <a:gdLst/>
            <a:ahLst/>
            <a:cxnLst/>
            <a:rect l="l" t="t" r="r" b="b"/>
            <a:pathLst>
              <a:path w="44301" h="34942" extrusionOk="0">
                <a:moveTo>
                  <a:pt x="11796" y="7098"/>
                </a:moveTo>
                <a:cubicBezTo>
                  <a:pt x="11800" y="7098"/>
                  <a:pt x="11804" y="7099"/>
                  <a:pt x="11808" y="7100"/>
                </a:cubicBezTo>
                <a:lnTo>
                  <a:pt x="14254" y="7893"/>
                </a:lnTo>
                <a:cubicBezTo>
                  <a:pt x="14266" y="7895"/>
                  <a:pt x="14273" y="7905"/>
                  <a:pt x="14281" y="7917"/>
                </a:cubicBezTo>
                <a:cubicBezTo>
                  <a:pt x="14290" y="7929"/>
                  <a:pt x="14290" y="7941"/>
                  <a:pt x="14283" y="7954"/>
                </a:cubicBezTo>
                <a:cubicBezTo>
                  <a:pt x="14281" y="7956"/>
                  <a:pt x="14281" y="7958"/>
                  <a:pt x="14278" y="7961"/>
                </a:cubicBezTo>
                <a:lnTo>
                  <a:pt x="14074" y="10824"/>
                </a:lnTo>
                <a:cubicBezTo>
                  <a:pt x="14074" y="10836"/>
                  <a:pt x="14065" y="10848"/>
                  <a:pt x="14055" y="10858"/>
                </a:cubicBezTo>
                <a:cubicBezTo>
                  <a:pt x="14048" y="10865"/>
                  <a:pt x="14038" y="10867"/>
                  <a:pt x="14028" y="10867"/>
                </a:cubicBezTo>
                <a:lnTo>
                  <a:pt x="14019" y="10867"/>
                </a:lnTo>
                <a:lnTo>
                  <a:pt x="11653" y="10307"/>
                </a:lnTo>
                <a:cubicBezTo>
                  <a:pt x="11634" y="10300"/>
                  <a:pt x="11617" y="10283"/>
                  <a:pt x="11617" y="10261"/>
                </a:cubicBezTo>
                <a:lnTo>
                  <a:pt x="11750" y="7143"/>
                </a:lnTo>
                <a:cubicBezTo>
                  <a:pt x="11750" y="7129"/>
                  <a:pt x="11760" y="7117"/>
                  <a:pt x="11770" y="7107"/>
                </a:cubicBezTo>
                <a:cubicBezTo>
                  <a:pt x="11778" y="7100"/>
                  <a:pt x="11787" y="7098"/>
                  <a:pt x="11796" y="7098"/>
                </a:cubicBezTo>
                <a:close/>
                <a:moveTo>
                  <a:pt x="14400" y="7938"/>
                </a:moveTo>
                <a:cubicBezTo>
                  <a:pt x="14406" y="7938"/>
                  <a:pt x="14411" y="7939"/>
                  <a:pt x="14416" y="7941"/>
                </a:cubicBezTo>
                <a:lnTo>
                  <a:pt x="16141" y="8495"/>
                </a:lnTo>
                <a:cubicBezTo>
                  <a:pt x="16161" y="8502"/>
                  <a:pt x="16175" y="8519"/>
                  <a:pt x="16173" y="8541"/>
                </a:cubicBezTo>
                <a:lnTo>
                  <a:pt x="16049" y="11297"/>
                </a:lnTo>
                <a:cubicBezTo>
                  <a:pt x="16044" y="11314"/>
                  <a:pt x="16039" y="11326"/>
                  <a:pt x="16027" y="11331"/>
                </a:cubicBezTo>
                <a:cubicBezTo>
                  <a:pt x="16018" y="11338"/>
                  <a:pt x="16008" y="11340"/>
                  <a:pt x="16001" y="11340"/>
                </a:cubicBezTo>
                <a:lnTo>
                  <a:pt x="15991" y="11340"/>
                </a:lnTo>
                <a:lnTo>
                  <a:pt x="14188" y="10909"/>
                </a:lnTo>
                <a:cubicBezTo>
                  <a:pt x="14169" y="10904"/>
                  <a:pt x="14152" y="10884"/>
                  <a:pt x="14157" y="10860"/>
                </a:cubicBezTo>
                <a:lnTo>
                  <a:pt x="14356" y="7980"/>
                </a:lnTo>
                <a:cubicBezTo>
                  <a:pt x="14356" y="7966"/>
                  <a:pt x="14365" y="7954"/>
                  <a:pt x="14378" y="7946"/>
                </a:cubicBezTo>
                <a:cubicBezTo>
                  <a:pt x="14385" y="7941"/>
                  <a:pt x="14393" y="7938"/>
                  <a:pt x="14400" y="7938"/>
                </a:cubicBezTo>
                <a:close/>
                <a:moveTo>
                  <a:pt x="37695" y="14795"/>
                </a:moveTo>
                <a:lnTo>
                  <a:pt x="42763" y="14861"/>
                </a:lnTo>
                <a:cubicBezTo>
                  <a:pt x="42775" y="14861"/>
                  <a:pt x="42787" y="14868"/>
                  <a:pt x="42794" y="14878"/>
                </a:cubicBezTo>
                <a:cubicBezTo>
                  <a:pt x="42804" y="14885"/>
                  <a:pt x="42807" y="14897"/>
                  <a:pt x="42807" y="14909"/>
                </a:cubicBezTo>
                <a:lnTo>
                  <a:pt x="42741" y="16527"/>
                </a:lnTo>
                <a:cubicBezTo>
                  <a:pt x="42741" y="16552"/>
                  <a:pt x="42719" y="16569"/>
                  <a:pt x="42695" y="16569"/>
                </a:cubicBezTo>
                <a:lnTo>
                  <a:pt x="37554" y="16726"/>
                </a:lnTo>
                <a:cubicBezTo>
                  <a:pt x="37542" y="16726"/>
                  <a:pt x="37530" y="16721"/>
                  <a:pt x="37523" y="16712"/>
                </a:cubicBezTo>
                <a:cubicBezTo>
                  <a:pt x="37513" y="16704"/>
                  <a:pt x="37506" y="16692"/>
                  <a:pt x="37506" y="16678"/>
                </a:cubicBezTo>
                <a:cubicBezTo>
                  <a:pt x="37566" y="15853"/>
                  <a:pt x="37617" y="15246"/>
                  <a:pt x="37639" y="14955"/>
                </a:cubicBezTo>
                <a:lnTo>
                  <a:pt x="37649" y="14836"/>
                </a:lnTo>
                <a:cubicBezTo>
                  <a:pt x="37651" y="14812"/>
                  <a:pt x="37671" y="14795"/>
                  <a:pt x="37695" y="14795"/>
                </a:cubicBezTo>
                <a:close/>
                <a:moveTo>
                  <a:pt x="11657" y="10387"/>
                </a:moveTo>
                <a:cubicBezTo>
                  <a:pt x="11661" y="10387"/>
                  <a:pt x="11665" y="10388"/>
                  <a:pt x="11670" y="10389"/>
                </a:cubicBezTo>
                <a:lnTo>
                  <a:pt x="14031" y="10952"/>
                </a:lnTo>
                <a:cubicBezTo>
                  <a:pt x="14052" y="10959"/>
                  <a:pt x="14067" y="10976"/>
                  <a:pt x="14065" y="11001"/>
                </a:cubicBezTo>
                <a:lnTo>
                  <a:pt x="13582" y="18361"/>
                </a:lnTo>
                <a:cubicBezTo>
                  <a:pt x="13582" y="18374"/>
                  <a:pt x="13575" y="18388"/>
                  <a:pt x="13565" y="18395"/>
                </a:cubicBezTo>
                <a:cubicBezTo>
                  <a:pt x="13555" y="18400"/>
                  <a:pt x="13545" y="18403"/>
                  <a:pt x="13538" y="18403"/>
                </a:cubicBezTo>
                <a:lnTo>
                  <a:pt x="13526" y="18403"/>
                </a:lnTo>
                <a:lnTo>
                  <a:pt x="12252" y="18075"/>
                </a:lnTo>
                <a:cubicBezTo>
                  <a:pt x="11842" y="17971"/>
                  <a:pt x="11505" y="17886"/>
                  <a:pt x="11330" y="17840"/>
                </a:cubicBezTo>
                <a:cubicBezTo>
                  <a:pt x="11309" y="17833"/>
                  <a:pt x="11294" y="17816"/>
                  <a:pt x="11296" y="17794"/>
                </a:cubicBezTo>
                <a:lnTo>
                  <a:pt x="11612" y="10433"/>
                </a:lnTo>
                <a:cubicBezTo>
                  <a:pt x="11612" y="10418"/>
                  <a:pt x="11622" y="10406"/>
                  <a:pt x="11629" y="10397"/>
                </a:cubicBezTo>
                <a:cubicBezTo>
                  <a:pt x="11638" y="10391"/>
                  <a:pt x="11646" y="10387"/>
                  <a:pt x="11657" y="10387"/>
                </a:cubicBezTo>
                <a:close/>
                <a:moveTo>
                  <a:pt x="14181" y="10994"/>
                </a:moveTo>
                <a:cubicBezTo>
                  <a:pt x="14186" y="10994"/>
                  <a:pt x="14191" y="10995"/>
                  <a:pt x="14196" y="10998"/>
                </a:cubicBezTo>
                <a:lnTo>
                  <a:pt x="16001" y="11428"/>
                </a:lnTo>
                <a:cubicBezTo>
                  <a:pt x="16020" y="11435"/>
                  <a:pt x="16037" y="11452"/>
                  <a:pt x="16032" y="11474"/>
                </a:cubicBezTo>
                <a:lnTo>
                  <a:pt x="15693" y="18900"/>
                </a:lnTo>
                <a:cubicBezTo>
                  <a:pt x="15693" y="18912"/>
                  <a:pt x="15688" y="18924"/>
                  <a:pt x="15678" y="18934"/>
                </a:cubicBezTo>
                <a:cubicBezTo>
                  <a:pt x="15668" y="18941"/>
                  <a:pt x="15661" y="18944"/>
                  <a:pt x="15651" y="18944"/>
                </a:cubicBezTo>
                <a:lnTo>
                  <a:pt x="15639" y="18944"/>
                </a:lnTo>
                <a:cubicBezTo>
                  <a:pt x="15532" y="18919"/>
                  <a:pt x="14455" y="18643"/>
                  <a:pt x="13655" y="18437"/>
                </a:cubicBezTo>
                <a:cubicBezTo>
                  <a:pt x="13635" y="18429"/>
                  <a:pt x="13618" y="18412"/>
                  <a:pt x="13623" y="18388"/>
                </a:cubicBezTo>
                <a:lnTo>
                  <a:pt x="14140" y="11037"/>
                </a:lnTo>
                <a:cubicBezTo>
                  <a:pt x="14140" y="11025"/>
                  <a:pt x="14150" y="11013"/>
                  <a:pt x="14159" y="11003"/>
                </a:cubicBezTo>
                <a:cubicBezTo>
                  <a:pt x="14165" y="10997"/>
                  <a:pt x="14173" y="10994"/>
                  <a:pt x="14181" y="10994"/>
                </a:cubicBezTo>
                <a:close/>
                <a:moveTo>
                  <a:pt x="42685" y="16654"/>
                </a:moveTo>
                <a:cubicBezTo>
                  <a:pt x="42697" y="16654"/>
                  <a:pt x="42710" y="16656"/>
                  <a:pt x="42719" y="16666"/>
                </a:cubicBezTo>
                <a:cubicBezTo>
                  <a:pt x="42729" y="16675"/>
                  <a:pt x="42731" y="16687"/>
                  <a:pt x="42731" y="16700"/>
                </a:cubicBezTo>
                <a:lnTo>
                  <a:pt x="42588" y="20120"/>
                </a:lnTo>
                <a:cubicBezTo>
                  <a:pt x="42588" y="20145"/>
                  <a:pt x="42569" y="20162"/>
                  <a:pt x="42545" y="20162"/>
                </a:cubicBezTo>
                <a:lnTo>
                  <a:pt x="37285" y="20220"/>
                </a:lnTo>
                <a:cubicBezTo>
                  <a:pt x="37273" y="20220"/>
                  <a:pt x="37260" y="20213"/>
                  <a:pt x="37251" y="20205"/>
                </a:cubicBezTo>
                <a:cubicBezTo>
                  <a:pt x="37244" y="20196"/>
                  <a:pt x="37239" y="20183"/>
                  <a:pt x="37239" y="20171"/>
                </a:cubicBezTo>
                <a:cubicBezTo>
                  <a:pt x="37343" y="18774"/>
                  <a:pt x="37438" y="17590"/>
                  <a:pt x="37493" y="16848"/>
                </a:cubicBezTo>
                <a:cubicBezTo>
                  <a:pt x="37496" y="16826"/>
                  <a:pt x="37515" y="16809"/>
                  <a:pt x="37537" y="16806"/>
                </a:cubicBezTo>
                <a:lnTo>
                  <a:pt x="42685" y="16654"/>
                </a:lnTo>
                <a:close/>
                <a:moveTo>
                  <a:pt x="42537" y="20244"/>
                </a:moveTo>
                <a:cubicBezTo>
                  <a:pt x="42549" y="20244"/>
                  <a:pt x="42562" y="20251"/>
                  <a:pt x="42571" y="20259"/>
                </a:cubicBezTo>
                <a:cubicBezTo>
                  <a:pt x="42581" y="20268"/>
                  <a:pt x="42583" y="20281"/>
                  <a:pt x="42583" y="20293"/>
                </a:cubicBezTo>
                <a:lnTo>
                  <a:pt x="42464" y="23180"/>
                </a:lnTo>
                <a:cubicBezTo>
                  <a:pt x="42464" y="23204"/>
                  <a:pt x="42445" y="23223"/>
                  <a:pt x="42421" y="23223"/>
                </a:cubicBezTo>
                <a:lnTo>
                  <a:pt x="37054" y="23235"/>
                </a:lnTo>
                <a:cubicBezTo>
                  <a:pt x="37042" y="23235"/>
                  <a:pt x="37030" y="23228"/>
                  <a:pt x="37023" y="23218"/>
                </a:cubicBezTo>
                <a:cubicBezTo>
                  <a:pt x="37013" y="23211"/>
                  <a:pt x="37011" y="23199"/>
                  <a:pt x="37011" y="23187"/>
                </a:cubicBezTo>
                <a:lnTo>
                  <a:pt x="37079" y="22297"/>
                </a:lnTo>
                <a:cubicBezTo>
                  <a:pt x="37132" y="21627"/>
                  <a:pt x="37183" y="20972"/>
                  <a:pt x="37229" y="20344"/>
                </a:cubicBezTo>
                <a:cubicBezTo>
                  <a:pt x="37229" y="20319"/>
                  <a:pt x="37246" y="20302"/>
                  <a:pt x="37270" y="20302"/>
                </a:cubicBezTo>
                <a:lnTo>
                  <a:pt x="42537" y="20244"/>
                </a:lnTo>
                <a:close/>
                <a:moveTo>
                  <a:pt x="11331" y="17906"/>
                </a:moveTo>
                <a:cubicBezTo>
                  <a:pt x="11336" y="17906"/>
                  <a:pt x="11342" y="17907"/>
                  <a:pt x="11347" y="17910"/>
                </a:cubicBezTo>
                <a:cubicBezTo>
                  <a:pt x="11646" y="17985"/>
                  <a:pt x="12345" y="18167"/>
                  <a:pt x="13097" y="18364"/>
                </a:cubicBezTo>
                <a:lnTo>
                  <a:pt x="13541" y="18478"/>
                </a:lnTo>
                <a:cubicBezTo>
                  <a:pt x="13562" y="18485"/>
                  <a:pt x="13577" y="18502"/>
                  <a:pt x="13575" y="18529"/>
                </a:cubicBezTo>
                <a:cubicBezTo>
                  <a:pt x="13575" y="18529"/>
                  <a:pt x="13092" y="25363"/>
                  <a:pt x="13082" y="25363"/>
                </a:cubicBezTo>
                <a:lnTo>
                  <a:pt x="13072" y="25363"/>
                </a:lnTo>
                <a:lnTo>
                  <a:pt x="11030" y="24936"/>
                </a:lnTo>
                <a:cubicBezTo>
                  <a:pt x="11008" y="24929"/>
                  <a:pt x="10993" y="24912"/>
                  <a:pt x="10993" y="24890"/>
                </a:cubicBezTo>
                <a:lnTo>
                  <a:pt x="11289" y="17959"/>
                </a:lnTo>
                <a:cubicBezTo>
                  <a:pt x="11289" y="17937"/>
                  <a:pt x="11296" y="17925"/>
                  <a:pt x="11309" y="17915"/>
                </a:cubicBezTo>
                <a:cubicBezTo>
                  <a:pt x="11316" y="17909"/>
                  <a:pt x="11323" y="17906"/>
                  <a:pt x="11331" y="17906"/>
                </a:cubicBezTo>
                <a:close/>
                <a:moveTo>
                  <a:pt x="13650" y="18511"/>
                </a:moveTo>
                <a:cubicBezTo>
                  <a:pt x="13655" y="18511"/>
                  <a:pt x="13659" y="18511"/>
                  <a:pt x="13664" y="18512"/>
                </a:cubicBezTo>
                <a:cubicBezTo>
                  <a:pt x="14572" y="18750"/>
                  <a:pt x="15547" y="19000"/>
                  <a:pt x="15654" y="19029"/>
                </a:cubicBezTo>
                <a:cubicBezTo>
                  <a:pt x="15676" y="19031"/>
                  <a:pt x="15690" y="19050"/>
                  <a:pt x="15688" y="19070"/>
                </a:cubicBezTo>
                <a:lnTo>
                  <a:pt x="15375" y="25788"/>
                </a:lnTo>
                <a:cubicBezTo>
                  <a:pt x="15375" y="25800"/>
                  <a:pt x="15370" y="25812"/>
                  <a:pt x="15358" y="25822"/>
                </a:cubicBezTo>
                <a:cubicBezTo>
                  <a:pt x="15348" y="25827"/>
                  <a:pt x="15338" y="25829"/>
                  <a:pt x="15329" y="25829"/>
                </a:cubicBezTo>
                <a:lnTo>
                  <a:pt x="15321" y="25829"/>
                </a:lnTo>
                <a:lnTo>
                  <a:pt x="13165" y="25378"/>
                </a:lnTo>
                <a:cubicBezTo>
                  <a:pt x="13143" y="25373"/>
                  <a:pt x="13616" y="18524"/>
                  <a:pt x="13625" y="18519"/>
                </a:cubicBezTo>
                <a:cubicBezTo>
                  <a:pt x="13634" y="18513"/>
                  <a:pt x="13642" y="18511"/>
                  <a:pt x="13650" y="18511"/>
                </a:cubicBezTo>
                <a:close/>
                <a:moveTo>
                  <a:pt x="42409" y="23301"/>
                </a:moveTo>
                <a:cubicBezTo>
                  <a:pt x="42418" y="23301"/>
                  <a:pt x="42431" y="23308"/>
                  <a:pt x="42440" y="23316"/>
                </a:cubicBezTo>
                <a:cubicBezTo>
                  <a:pt x="42450" y="23325"/>
                  <a:pt x="42452" y="23337"/>
                  <a:pt x="42452" y="23350"/>
                </a:cubicBezTo>
                <a:lnTo>
                  <a:pt x="42292" y="27205"/>
                </a:lnTo>
                <a:cubicBezTo>
                  <a:pt x="42292" y="27219"/>
                  <a:pt x="42283" y="27231"/>
                  <a:pt x="42275" y="27241"/>
                </a:cubicBezTo>
                <a:cubicBezTo>
                  <a:pt x="42266" y="27246"/>
                  <a:pt x="42256" y="27248"/>
                  <a:pt x="42246" y="27248"/>
                </a:cubicBezTo>
                <a:cubicBezTo>
                  <a:pt x="42241" y="27248"/>
                  <a:pt x="42239" y="27248"/>
                  <a:pt x="42232" y="27246"/>
                </a:cubicBezTo>
                <a:cubicBezTo>
                  <a:pt x="42222" y="27243"/>
                  <a:pt x="42217" y="27241"/>
                  <a:pt x="42210" y="27236"/>
                </a:cubicBezTo>
                <a:cubicBezTo>
                  <a:pt x="42210" y="27236"/>
                  <a:pt x="42207" y="27236"/>
                  <a:pt x="42207" y="27234"/>
                </a:cubicBezTo>
                <a:lnTo>
                  <a:pt x="36746" y="27234"/>
                </a:lnTo>
                <a:cubicBezTo>
                  <a:pt x="36734" y="27234"/>
                  <a:pt x="36722" y="27229"/>
                  <a:pt x="36712" y="27219"/>
                </a:cubicBezTo>
                <a:cubicBezTo>
                  <a:pt x="36702" y="27209"/>
                  <a:pt x="36700" y="27197"/>
                  <a:pt x="36700" y="27185"/>
                </a:cubicBezTo>
                <a:cubicBezTo>
                  <a:pt x="36749" y="26542"/>
                  <a:pt x="36797" y="25873"/>
                  <a:pt x="36848" y="25225"/>
                </a:cubicBezTo>
                <a:cubicBezTo>
                  <a:pt x="36897" y="24601"/>
                  <a:pt x="36943" y="23978"/>
                  <a:pt x="36989" y="23359"/>
                </a:cubicBezTo>
                <a:cubicBezTo>
                  <a:pt x="36998" y="23330"/>
                  <a:pt x="37015" y="23313"/>
                  <a:pt x="37040" y="23313"/>
                </a:cubicBezTo>
                <a:lnTo>
                  <a:pt x="42409" y="23301"/>
                </a:lnTo>
                <a:close/>
                <a:moveTo>
                  <a:pt x="42243" y="27299"/>
                </a:moveTo>
                <a:cubicBezTo>
                  <a:pt x="42252" y="27299"/>
                  <a:pt x="42260" y="27301"/>
                  <a:pt x="42268" y="27306"/>
                </a:cubicBezTo>
                <a:cubicBezTo>
                  <a:pt x="42280" y="27316"/>
                  <a:pt x="42290" y="27331"/>
                  <a:pt x="42290" y="27345"/>
                </a:cubicBezTo>
                <a:lnTo>
                  <a:pt x="42149" y="30730"/>
                </a:lnTo>
                <a:cubicBezTo>
                  <a:pt x="42149" y="30749"/>
                  <a:pt x="42137" y="30764"/>
                  <a:pt x="42120" y="30771"/>
                </a:cubicBezTo>
                <a:cubicBezTo>
                  <a:pt x="42113" y="30773"/>
                  <a:pt x="42108" y="30773"/>
                  <a:pt x="42105" y="30773"/>
                </a:cubicBezTo>
                <a:cubicBezTo>
                  <a:pt x="42093" y="30773"/>
                  <a:pt x="42081" y="30766"/>
                  <a:pt x="42071" y="30761"/>
                </a:cubicBezTo>
                <a:cubicBezTo>
                  <a:pt x="42059" y="30749"/>
                  <a:pt x="42050" y="30742"/>
                  <a:pt x="42040" y="30742"/>
                </a:cubicBezTo>
                <a:lnTo>
                  <a:pt x="42037" y="30742"/>
                </a:lnTo>
                <a:lnTo>
                  <a:pt x="36499" y="30482"/>
                </a:lnTo>
                <a:cubicBezTo>
                  <a:pt x="36487" y="30482"/>
                  <a:pt x="36474" y="30475"/>
                  <a:pt x="36467" y="30468"/>
                </a:cubicBezTo>
                <a:cubicBezTo>
                  <a:pt x="36457" y="30458"/>
                  <a:pt x="36455" y="30446"/>
                  <a:pt x="36455" y="30434"/>
                </a:cubicBezTo>
                <a:cubicBezTo>
                  <a:pt x="36482" y="30062"/>
                  <a:pt x="36511" y="29672"/>
                  <a:pt x="36542" y="29269"/>
                </a:cubicBezTo>
                <a:cubicBezTo>
                  <a:pt x="36588" y="28655"/>
                  <a:pt x="36637" y="28012"/>
                  <a:pt x="36688" y="27350"/>
                </a:cubicBezTo>
                <a:cubicBezTo>
                  <a:pt x="36695" y="27328"/>
                  <a:pt x="36715" y="27311"/>
                  <a:pt x="36739" y="27311"/>
                </a:cubicBezTo>
                <a:lnTo>
                  <a:pt x="42215" y="27311"/>
                </a:lnTo>
                <a:cubicBezTo>
                  <a:pt x="42217" y="27306"/>
                  <a:pt x="42219" y="27306"/>
                  <a:pt x="42222" y="27304"/>
                </a:cubicBezTo>
                <a:cubicBezTo>
                  <a:pt x="42229" y="27301"/>
                  <a:pt x="42236" y="27299"/>
                  <a:pt x="42243" y="27299"/>
                </a:cubicBezTo>
                <a:close/>
                <a:moveTo>
                  <a:pt x="11031" y="25001"/>
                </a:moveTo>
                <a:cubicBezTo>
                  <a:pt x="11034" y="25001"/>
                  <a:pt x="11036" y="25001"/>
                  <a:pt x="11039" y="25002"/>
                </a:cubicBezTo>
                <a:lnTo>
                  <a:pt x="13019" y="25450"/>
                </a:lnTo>
                <a:cubicBezTo>
                  <a:pt x="13041" y="25458"/>
                  <a:pt x="13055" y="25475"/>
                  <a:pt x="13055" y="25499"/>
                </a:cubicBezTo>
                <a:lnTo>
                  <a:pt x="12648" y="31077"/>
                </a:lnTo>
                <a:cubicBezTo>
                  <a:pt x="12645" y="31101"/>
                  <a:pt x="12628" y="31120"/>
                  <a:pt x="12604" y="31120"/>
                </a:cubicBezTo>
                <a:lnTo>
                  <a:pt x="12599" y="31120"/>
                </a:lnTo>
                <a:lnTo>
                  <a:pt x="10775" y="30994"/>
                </a:lnTo>
                <a:cubicBezTo>
                  <a:pt x="10751" y="30992"/>
                  <a:pt x="10731" y="30975"/>
                  <a:pt x="10731" y="30946"/>
                </a:cubicBezTo>
                <a:lnTo>
                  <a:pt x="10986" y="25045"/>
                </a:lnTo>
                <a:cubicBezTo>
                  <a:pt x="10986" y="25033"/>
                  <a:pt x="10993" y="25019"/>
                  <a:pt x="11003" y="25011"/>
                </a:cubicBezTo>
                <a:cubicBezTo>
                  <a:pt x="11012" y="25004"/>
                  <a:pt x="11021" y="25001"/>
                  <a:pt x="11031" y="25001"/>
                </a:cubicBezTo>
                <a:close/>
                <a:moveTo>
                  <a:pt x="36494" y="30562"/>
                </a:moveTo>
                <a:lnTo>
                  <a:pt x="42040" y="30822"/>
                </a:lnTo>
                <a:cubicBezTo>
                  <a:pt x="42050" y="30822"/>
                  <a:pt x="42059" y="30819"/>
                  <a:pt x="42062" y="30812"/>
                </a:cubicBezTo>
                <a:cubicBezTo>
                  <a:pt x="42071" y="30801"/>
                  <a:pt x="42085" y="30796"/>
                  <a:pt x="42099" y="30796"/>
                </a:cubicBezTo>
                <a:cubicBezTo>
                  <a:pt x="42104" y="30796"/>
                  <a:pt x="42108" y="30796"/>
                  <a:pt x="42113" y="30798"/>
                </a:cubicBezTo>
                <a:cubicBezTo>
                  <a:pt x="42132" y="30805"/>
                  <a:pt x="42144" y="30822"/>
                  <a:pt x="42144" y="30844"/>
                </a:cubicBezTo>
                <a:lnTo>
                  <a:pt x="42004" y="34228"/>
                </a:lnTo>
                <a:cubicBezTo>
                  <a:pt x="42001" y="34255"/>
                  <a:pt x="41984" y="34274"/>
                  <a:pt x="41960" y="34274"/>
                </a:cubicBezTo>
                <a:lnTo>
                  <a:pt x="36217" y="34228"/>
                </a:lnTo>
                <a:cubicBezTo>
                  <a:pt x="36205" y="34228"/>
                  <a:pt x="36193" y="34221"/>
                  <a:pt x="36186" y="34214"/>
                </a:cubicBezTo>
                <a:cubicBezTo>
                  <a:pt x="36176" y="34204"/>
                  <a:pt x="36174" y="34192"/>
                  <a:pt x="36174" y="34180"/>
                </a:cubicBezTo>
                <a:lnTo>
                  <a:pt x="36193" y="33903"/>
                </a:lnTo>
                <a:cubicBezTo>
                  <a:pt x="36239" y="33330"/>
                  <a:pt x="36331" y="32134"/>
                  <a:pt x="36445" y="30604"/>
                </a:cubicBezTo>
                <a:cubicBezTo>
                  <a:pt x="36448" y="30579"/>
                  <a:pt x="36470" y="30562"/>
                  <a:pt x="36494" y="30562"/>
                </a:cubicBezTo>
                <a:close/>
                <a:moveTo>
                  <a:pt x="36858" y="13131"/>
                </a:moveTo>
                <a:lnTo>
                  <a:pt x="44010" y="13206"/>
                </a:lnTo>
                <a:cubicBezTo>
                  <a:pt x="44022" y="13206"/>
                  <a:pt x="44034" y="13211"/>
                  <a:pt x="44041" y="13221"/>
                </a:cubicBezTo>
                <a:cubicBezTo>
                  <a:pt x="44051" y="13230"/>
                  <a:pt x="44054" y="13242"/>
                  <a:pt x="44054" y="13255"/>
                </a:cubicBezTo>
                <a:lnTo>
                  <a:pt x="43685" y="34214"/>
                </a:lnTo>
                <a:cubicBezTo>
                  <a:pt x="43685" y="34238"/>
                  <a:pt x="43665" y="34257"/>
                  <a:pt x="43641" y="34257"/>
                </a:cubicBezTo>
                <a:lnTo>
                  <a:pt x="42130" y="34281"/>
                </a:lnTo>
                <a:cubicBezTo>
                  <a:pt x="42118" y="34281"/>
                  <a:pt x="42105" y="34277"/>
                  <a:pt x="42096" y="34267"/>
                </a:cubicBezTo>
                <a:cubicBezTo>
                  <a:pt x="42086" y="34257"/>
                  <a:pt x="42084" y="34245"/>
                  <a:pt x="42084" y="34233"/>
                </a:cubicBezTo>
                <a:lnTo>
                  <a:pt x="42894" y="14824"/>
                </a:lnTo>
                <a:cubicBezTo>
                  <a:pt x="42894" y="14819"/>
                  <a:pt x="42889" y="14807"/>
                  <a:pt x="42884" y="14798"/>
                </a:cubicBezTo>
                <a:cubicBezTo>
                  <a:pt x="42872" y="14785"/>
                  <a:pt x="42862" y="14783"/>
                  <a:pt x="42853" y="14783"/>
                </a:cubicBezTo>
                <a:lnTo>
                  <a:pt x="37620" y="14715"/>
                </a:lnTo>
                <a:cubicBezTo>
                  <a:pt x="37600" y="14715"/>
                  <a:pt x="37583" y="14732"/>
                  <a:pt x="37581" y="14751"/>
                </a:cubicBezTo>
                <a:cubicBezTo>
                  <a:pt x="37561" y="14926"/>
                  <a:pt x="36829" y="24565"/>
                  <a:pt x="36387" y="30325"/>
                </a:cubicBezTo>
                <a:lnTo>
                  <a:pt x="36373" y="30516"/>
                </a:lnTo>
                <a:lnTo>
                  <a:pt x="36373" y="30519"/>
                </a:lnTo>
                <a:cubicBezTo>
                  <a:pt x="36225" y="32493"/>
                  <a:pt x="36106" y="34051"/>
                  <a:pt x="36091" y="34264"/>
                </a:cubicBezTo>
                <a:lnTo>
                  <a:pt x="36091" y="34267"/>
                </a:lnTo>
                <a:cubicBezTo>
                  <a:pt x="36091" y="34267"/>
                  <a:pt x="36091" y="34274"/>
                  <a:pt x="36101" y="34281"/>
                </a:cubicBezTo>
                <a:cubicBezTo>
                  <a:pt x="36108" y="34298"/>
                  <a:pt x="36113" y="34315"/>
                  <a:pt x="36103" y="34330"/>
                </a:cubicBezTo>
                <a:cubicBezTo>
                  <a:pt x="36094" y="34347"/>
                  <a:pt x="36079" y="34354"/>
                  <a:pt x="36064" y="34354"/>
                </a:cubicBezTo>
                <a:lnTo>
                  <a:pt x="34720" y="34376"/>
                </a:lnTo>
                <a:cubicBezTo>
                  <a:pt x="34708" y="34376"/>
                  <a:pt x="34696" y="34371"/>
                  <a:pt x="34686" y="34364"/>
                </a:cubicBezTo>
                <a:cubicBezTo>
                  <a:pt x="34677" y="34354"/>
                  <a:pt x="34674" y="34342"/>
                  <a:pt x="34674" y="34330"/>
                </a:cubicBezTo>
                <a:cubicBezTo>
                  <a:pt x="34674" y="34323"/>
                  <a:pt x="34677" y="34315"/>
                  <a:pt x="34677" y="34311"/>
                </a:cubicBezTo>
                <a:lnTo>
                  <a:pt x="36812" y="13170"/>
                </a:lnTo>
                <a:cubicBezTo>
                  <a:pt x="36817" y="13145"/>
                  <a:pt x="36834" y="13131"/>
                  <a:pt x="36858" y="13131"/>
                </a:cubicBezTo>
                <a:close/>
                <a:moveTo>
                  <a:pt x="34529" y="14824"/>
                </a:moveTo>
                <a:cubicBezTo>
                  <a:pt x="34534" y="14824"/>
                  <a:pt x="34539" y="14825"/>
                  <a:pt x="34543" y="14827"/>
                </a:cubicBezTo>
                <a:cubicBezTo>
                  <a:pt x="34563" y="14834"/>
                  <a:pt x="34575" y="14851"/>
                  <a:pt x="34575" y="14873"/>
                </a:cubicBezTo>
                <a:lnTo>
                  <a:pt x="33270" y="34357"/>
                </a:lnTo>
                <a:cubicBezTo>
                  <a:pt x="33270" y="34383"/>
                  <a:pt x="33253" y="34400"/>
                  <a:pt x="33228" y="34400"/>
                </a:cubicBezTo>
                <a:lnTo>
                  <a:pt x="27423" y="34476"/>
                </a:lnTo>
                <a:cubicBezTo>
                  <a:pt x="27411" y="34476"/>
                  <a:pt x="27398" y="34471"/>
                  <a:pt x="27391" y="34463"/>
                </a:cubicBezTo>
                <a:cubicBezTo>
                  <a:pt x="27381" y="34456"/>
                  <a:pt x="27379" y="34442"/>
                  <a:pt x="27379" y="34432"/>
                </a:cubicBezTo>
                <a:lnTo>
                  <a:pt x="27610" y="20974"/>
                </a:lnTo>
                <a:cubicBezTo>
                  <a:pt x="27610" y="20950"/>
                  <a:pt x="27629" y="20928"/>
                  <a:pt x="27653" y="20928"/>
                </a:cubicBezTo>
                <a:lnTo>
                  <a:pt x="29987" y="20928"/>
                </a:lnTo>
                <a:cubicBezTo>
                  <a:pt x="29994" y="20928"/>
                  <a:pt x="30011" y="20926"/>
                  <a:pt x="30019" y="20914"/>
                </a:cubicBezTo>
                <a:lnTo>
                  <a:pt x="34492" y="14844"/>
                </a:lnTo>
                <a:cubicBezTo>
                  <a:pt x="34501" y="14831"/>
                  <a:pt x="34516" y="14824"/>
                  <a:pt x="34529" y="14824"/>
                </a:cubicBezTo>
                <a:close/>
                <a:moveTo>
                  <a:pt x="24856" y="18820"/>
                </a:moveTo>
                <a:cubicBezTo>
                  <a:pt x="24880" y="18820"/>
                  <a:pt x="24900" y="18837"/>
                  <a:pt x="24904" y="18861"/>
                </a:cubicBezTo>
                <a:lnTo>
                  <a:pt x="26008" y="34446"/>
                </a:lnTo>
                <a:cubicBezTo>
                  <a:pt x="26008" y="34459"/>
                  <a:pt x="26001" y="34471"/>
                  <a:pt x="25991" y="34480"/>
                </a:cubicBezTo>
                <a:cubicBezTo>
                  <a:pt x="25984" y="34488"/>
                  <a:pt x="25972" y="34495"/>
                  <a:pt x="25960" y="34495"/>
                </a:cubicBezTo>
                <a:lnTo>
                  <a:pt x="19002" y="34590"/>
                </a:lnTo>
                <a:cubicBezTo>
                  <a:pt x="18990" y="34590"/>
                  <a:pt x="18977" y="34582"/>
                  <a:pt x="18968" y="34573"/>
                </a:cubicBezTo>
                <a:cubicBezTo>
                  <a:pt x="18960" y="34565"/>
                  <a:pt x="18956" y="34553"/>
                  <a:pt x="18956" y="34541"/>
                </a:cubicBezTo>
                <a:lnTo>
                  <a:pt x="19608" y="19070"/>
                </a:lnTo>
                <a:cubicBezTo>
                  <a:pt x="19608" y="19046"/>
                  <a:pt x="19630" y="19029"/>
                  <a:pt x="19652" y="19029"/>
                </a:cubicBezTo>
                <a:lnTo>
                  <a:pt x="24856" y="18820"/>
                </a:lnTo>
                <a:close/>
                <a:moveTo>
                  <a:pt x="13160" y="25474"/>
                </a:moveTo>
                <a:cubicBezTo>
                  <a:pt x="13164" y="25474"/>
                  <a:pt x="13167" y="25474"/>
                  <a:pt x="13169" y="25475"/>
                </a:cubicBezTo>
                <a:lnTo>
                  <a:pt x="15329" y="25911"/>
                </a:lnTo>
                <a:cubicBezTo>
                  <a:pt x="15350" y="25916"/>
                  <a:pt x="15365" y="25936"/>
                  <a:pt x="15365" y="25958"/>
                </a:cubicBezTo>
                <a:lnTo>
                  <a:pt x="15120" y="31283"/>
                </a:lnTo>
                <a:cubicBezTo>
                  <a:pt x="15120" y="31302"/>
                  <a:pt x="15108" y="31319"/>
                  <a:pt x="15091" y="31326"/>
                </a:cubicBezTo>
                <a:cubicBezTo>
                  <a:pt x="15108" y="31331"/>
                  <a:pt x="15118" y="31351"/>
                  <a:pt x="15118" y="31368"/>
                </a:cubicBezTo>
                <a:lnTo>
                  <a:pt x="14970" y="34597"/>
                </a:lnTo>
                <a:cubicBezTo>
                  <a:pt x="14972" y="34626"/>
                  <a:pt x="14950" y="34643"/>
                  <a:pt x="14926" y="34643"/>
                </a:cubicBezTo>
                <a:lnTo>
                  <a:pt x="12522" y="34674"/>
                </a:lnTo>
                <a:cubicBezTo>
                  <a:pt x="12509" y="34674"/>
                  <a:pt x="12497" y="34667"/>
                  <a:pt x="12488" y="34657"/>
                </a:cubicBezTo>
                <a:cubicBezTo>
                  <a:pt x="12478" y="34650"/>
                  <a:pt x="12476" y="34638"/>
                  <a:pt x="12476" y="34626"/>
                </a:cubicBezTo>
                <a:lnTo>
                  <a:pt x="12713" y="31254"/>
                </a:lnTo>
                <a:cubicBezTo>
                  <a:pt x="12716" y="31229"/>
                  <a:pt x="12738" y="31210"/>
                  <a:pt x="12762" y="31210"/>
                </a:cubicBezTo>
                <a:lnTo>
                  <a:pt x="15006" y="31360"/>
                </a:lnTo>
                <a:cubicBezTo>
                  <a:pt x="15013" y="31360"/>
                  <a:pt x="15023" y="31358"/>
                  <a:pt x="15035" y="31341"/>
                </a:cubicBezTo>
                <a:cubicBezTo>
                  <a:pt x="15042" y="31331"/>
                  <a:pt x="15050" y="31324"/>
                  <a:pt x="15057" y="31322"/>
                </a:cubicBezTo>
                <a:cubicBezTo>
                  <a:pt x="15047" y="31319"/>
                  <a:pt x="15042" y="31314"/>
                  <a:pt x="15035" y="31305"/>
                </a:cubicBezTo>
                <a:cubicBezTo>
                  <a:pt x="15023" y="31283"/>
                  <a:pt x="15013" y="31283"/>
                  <a:pt x="15011" y="31283"/>
                </a:cubicBezTo>
                <a:lnTo>
                  <a:pt x="15008" y="31283"/>
                </a:lnTo>
                <a:lnTo>
                  <a:pt x="12767" y="31132"/>
                </a:lnTo>
                <a:cubicBezTo>
                  <a:pt x="12755" y="31132"/>
                  <a:pt x="12742" y="31125"/>
                  <a:pt x="12738" y="31115"/>
                </a:cubicBezTo>
                <a:cubicBezTo>
                  <a:pt x="12728" y="31108"/>
                  <a:pt x="12725" y="31094"/>
                  <a:pt x="12725" y="31084"/>
                </a:cubicBezTo>
                <a:lnTo>
                  <a:pt x="13116" y="25518"/>
                </a:lnTo>
                <a:cubicBezTo>
                  <a:pt x="13116" y="25506"/>
                  <a:pt x="13121" y="25494"/>
                  <a:pt x="13133" y="25484"/>
                </a:cubicBezTo>
                <a:cubicBezTo>
                  <a:pt x="13140" y="25477"/>
                  <a:pt x="13151" y="25474"/>
                  <a:pt x="13160" y="25474"/>
                </a:cubicBezTo>
                <a:close/>
                <a:moveTo>
                  <a:pt x="10775" y="31072"/>
                </a:moveTo>
                <a:lnTo>
                  <a:pt x="12594" y="31195"/>
                </a:lnTo>
                <a:cubicBezTo>
                  <a:pt x="12607" y="31195"/>
                  <a:pt x="12619" y="31200"/>
                  <a:pt x="12624" y="31210"/>
                </a:cubicBezTo>
                <a:cubicBezTo>
                  <a:pt x="12633" y="31220"/>
                  <a:pt x="12636" y="31232"/>
                  <a:pt x="12636" y="31244"/>
                </a:cubicBezTo>
                <a:lnTo>
                  <a:pt x="12400" y="34633"/>
                </a:lnTo>
                <a:cubicBezTo>
                  <a:pt x="12398" y="34657"/>
                  <a:pt x="12376" y="34679"/>
                  <a:pt x="12354" y="34679"/>
                </a:cubicBezTo>
                <a:lnTo>
                  <a:pt x="10620" y="34706"/>
                </a:lnTo>
                <a:cubicBezTo>
                  <a:pt x="10607" y="34706"/>
                  <a:pt x="10595" y="34701"/>
                  <a:pt x="10586" y="34691"/>
                </a:cubicBezTo>
                <a:cubicBezTo>
                  <a:pt x="10576" y="34682"/>
                  <a:pt x="10573" y="34670"/>
                  <a:pt x="10573" y="34657"/>
                </a:cubicBezTo>
                <a:lnTo>
                  <a:pt x="10726" y="31115"/>
                </a:lnTo>
                <a:cubicBezTo>
                  <a:pt x="10726" y="31103"/>
                  <a:pt x="10731" y="31091"/>
                  <a:pt x="10741" y="31084"/>
                </a:cubicBezTo>
                <a:cubicBezTo>
                  <a:pt x="10751" y="31074"/>
                  <a:pt x="10763" y="31072"/>
                  <a:pt x="10775" y="31072"/>
                </a:cubicBezTo>
                <a:close/>
                <a:moveTo>
                  <a:pt x="13621" y="171"/>
                </a:moveTo>
                <a:cubicBezTo>
                  <a:pt x="13630" y="171"/>
                  <a:pt x="13639" y="175"/>
                  <a:pt x="13645" y="180"/>
                </a:cubicBezTo>
                <a:cubicBezTo>
                  <a:pt x="13657" y="190"/>
                  <a:pt x="13664" y="205"/>
                  <a:pt x="13664" y="219"/>
                </a:cubicBezTo>
                <a:lnTo>
                  <a:pt x="13266" y="4559"/>
                </a:lnTo>
                <a:cubicBezTo>
                  <a:pt x="13266" y="4574"/>
                  <a:pt x="13274" y="4593"/>
                  <a:pt x="13293" y="4598"/>
                </a:cubicBezTo>
                <a:lnTo>
                  <a:pt x="17954" y="5967"/>
                </a:lnTo>
                <a:cubicBezTo>
                  <a:pt x="17971" y="5974"/>
                  <a:pt x="17985" y="5991"/>
                  <a:pt x="17985" y="6013"/>
                </a:cubicBezTo>
                <a:lnTo>
                  <a:pt x="17677" y="34565"/>
                </a:lnTo>
                <a:cubicBezTo>
                  <a:pt x="17675" y="34585"/>
                  <a:pt x="17655" y="34607"/>
                  <a:pt x="17631" y="34607"/>
                </a:cubicBezTo>
                <a:lnTo>
                  <a:pt x="15098" y="34641"/>
                </a:lnTo>
                <a:cubicBezTo>
                  <a:pt x="15086" y="34641"/>
                  <a:pt x="15074" y="34633"/>
                  <a:pt x="15064" y="34626"/>
                </a:cubicBezTo>
                <a:cubicBezTo>
                  <a:pt x="15057" y="34616"/>
                  <a:pt x="15054" y="34604"/>
                  <a:pt x="15054" y="34592"/>
                </a:cubicBezTo>
                <a:lnTo>
                  <a:pt x="16255" y="8480"/>
                </a:lnTo>
                <a:cubicBezTo>
                  <a:pt x="16255" y="8463"/>
                  <a:pt x="16246" y="8448"/>
                  <a:pt x="16231" y="8441"/>
                </a:cubicBezTo>
                <a:lnTo>
                  <a:pt x="11689" y="6908"/>
                </a:lnTo>
                <a:cubicBezTo>
                  <a:pt x="11687" y="6944"/>
                  <a:pt x="11685" y="7000"/>
                  <a:pt x="11682" y="7092"/>
                </a:cubicBezTo>
                <a:lnTo>
                  <a:pt x="10671" y="30958"/>
                </a:lnTo>
                <a:lnTo>
                  <a:pt x="10671" y="30963"/>
                </a:lnTo>
                <a:cubicBezTo>
                  <a:pt x="10666" y="31001"/>
                  <a:pt x="10663" y="31043"/>
                  <a:pt x="10663" y="31084"/>
                </a:cubicBezTo>
                <a:cubicBezTo>
                  <a:pt x="10666" y="31089"/>
                  <a:pt x="10668" y="31098"/>
                  <a:pt x="10666" y="31103"/>
                </a:cubicBezTo>
                <a:lnTo>
                  <a:pt x="10513" y="34662"/>
                </a:lnTo>
                <a:cubicBezTo>
                  <a:pt x="10513" y="34687"/>
                  <a:pt x="10493" y="34704"/>
                  <a:pt x="10469" y="34704"/>
                </a:cubicBezTo>
                <a:lnTo>
                  <a:pt x="7327" y="34755"/>
                </a:lnTo>
                <a:cubicBezTo>
                  <a:pt x="7315" y="34755"/>
                  <a:pt x="7301" y="34750"/>
                  <a:pt x="7293" y="34740"/>
                </a:cubicBezTo>
                <a:cubicBezTo>
                  <a:pt x="7284" y="34730"/>
                  <a:pt x="7281" y="34718"/>
                  <a:pt x="7281" y="34704"/>
                </a:cubicBezTo>
                <a:lnTo>
                  <a:pt x="10714" y="1328"/>
                </a:lnTo>
                <a:cubicBezTo>
                  <a:pt x="10717" y="1309"/>
                  <a:pt x="10726" y="1296"/>
                  <a:pt x="10741" y="1292"/>
                </a:cubicBezTo>
                <a:lnTo>
                  <a:pt x="13604" y="176"/>
                </a:lnTo>
                <a:cubicBezTo>
                  <a:pt x="13609" y="173"/>
                  <a:pt x="13616" y="171"/>
                  <a:pt x="13621" y="171"/>
                </a:cubicBezTo>
                <a:close/>
                <a:moveTo>
                  <a:pt x="12607" y="368"/>
                </a:moveTo>
                <a:cubicBezTo>
                  <a:pt x="12625" y="368"/>
                  <a:pt x="12640" y="381"/>
                  <a:pt x="12648" y="399"/>
                </a:cubicBezTo>
                <a:cubicBezTo>
                  <a:pt x="12655" y="423"/>
                  <a:pt x="12643" y="447"/>
                  <a:pt x="12621" y="455"/>
                </a:cubicBezTo>
                <a:lnTo>
                  <a:pt x="10634" y="1233"/>
                </a:lnTo>
                <a:lnTo>
                  <a:pt x="7187" y="34723"/>
                </a:lnTo>
                <a:cubicBezTo>
                  <a:pt x="7182" y="34747"/>
                  <a:pt x="7162" y="34764"/>
                  <a:pt x="7138" y="34764"/>
                </a:cubicBezTo>
                <a:lnTo>
                  <a:pt x="886" y="34869"/>
                </a:lnTo>
                <a:cubicBezTo>
                  <a:pt x="874" y="34869"/>
                  <a:pt x="857" y="34861"/>
                  <a:pt x="852" y="34852"/>
                </a:cubicBezTo>
                <a:cubicBezTo>
                  <a:pt x="842" y="34844"/>
                  <a:pt x="840" y="34827"/>
                  <a:pt x="842" y="34815"/>
                </a:cubicBezTo>
                <a:lnTo>
                  <a:pt x="6922" y="1728"/>
                </a:lnTo>
                <a:cubicBezTo>
                  <a:pt x="6927" y="1709"/>
                  <a:pt x="6942" y="1694"/>
                  <a:pt x="6956" y="1692"/>
                </a:cubicBezTo>
                <a:lnTo>
                  <a:pt x="12594" y="370"/>
                </a:lnTo>
                <a:cubicBezTo>
                  <a:pt x="12599" y="368"/>
                  <a:pt x="12603" y="368"/>
                  <a:pt x="12607" y="368"/>
                </a:cubicBezTo>
                <a:close/>
                <a:moveTo>
                  <a:pt x="13771" y="1"/>
                </a:moveTo>
                <a:lnTo>
                  <a:pt x="6842" y="1621"/>
                </a:lnTo>
                <a:lnTo>
                  <a:pt x="748" y="34786"/>
                </a:lnTo>
                <a:cubicBezTo>
                  <a:pt x="760" y="34796"/>
                  <a:pt x="770" y="34810"/>
                  <a:pt x="770" y="34827"/>
                </a:cubicBezTo>
                <a:cubicBezTo>
                  <a:pt x="767" y="34852"/>
                  <a:pt x="748" y="34871"/>
                  <a:pt x="724" y="34871"/>
                </a:cubicBezTo>
                <a:lnTo>
                  <a:pt x="64" y="34883"/>
                </a:lnTo>
                <a:cubicBezTo>
                  <a:pt x="52" y="34905"/>
                  <a:pt x="27" y="34922"/>
                  <a:pt x="1" y="34941"/>
                </a:cubicBezTo>
                <a:lnTo>
                  <a:pt x="44301" y="34337"/>
                </a:lnTo>
                <a:cubicBezTo>
                  <a:pt x="44299" y="34330"/>
                  <a:pt x="44282" y="34269"/>
                  <a:pt x="44279" y="34245"/>
                </a:cubicBezTo>
                <a:lnTo>
                  <a:pt x="43852" y="34252"/>
                </a:lnTo>
                <a:cubicBezTo>
                  <a:pt x="43840" y="34252"/>
                  <a:pt x="43828" y="34245"/>
                  <a:pt x="43818" y="34240"/>
                </a:cubicBezTo>
                <a:cubicBezTo>
                  <a:pt x="43809" y="34231"/>
                  <a:pt x="43806" y="34218"/>
                  <a:pt x="43806" y="34206"/>
                </a:cubicBezTo>
                <a:lnTo>
                  <a:pt x="44136" y="13170"/>
                </a:lnTo>
                <a:cubicBezTo>
                  <a:pt x="44136" y="13160"/>
                  <a:pt x="44134" y="13150"/>
                  <a:pt x="44124" y="13138"/>
                </a:cubicBezTo>
                <a:cubicBezTo>
                  <a:pt x="44112" y="13126"/>
                  <a:pt x="44102" y="13126"/>
                  <a:pt x="44097" y="13126"/>
                </a:cubicBezTo>
                <a:lnTo>
                  <a:pt x="43270" y="13121"/>
                </a:lnTo>
                <a:cubicBezTo>
                  <a:pt x="43253" y="13121"/>
                  <a:pt x="43238" y="13111"/>
                  <a:pt x="43229" y="13099"/>
                </a:cubicBezTo>
                <a:cubicBezTo>
                  <a:pt x="43221" y="13087"/>
                  <a:pt x="43221" y="13070"/>
                  <a:pt x="43226" y="13058"/>
                </a:cubicBezTo>
                <a:cubicBezTo>
                  <a:pt x="43226" y="13058"/>
                  <a:pt x="43226" y="13053"/>
                  <a:pt x="43229" y="13053"/>
                </a:cubicBezTo>
                <a:lnTo>
                  <a:pt x="43185" y="8677"/>
                </a:lnTo>
                <a:cubicBezTo>
                  <a:pt x="43185" y="8657"/>
                  <a:pt x="43173" y="8645"/>
                  <a:pt x="43153" y="8640"/>
                </a:cubicBezTo>
                <a:lnTo>
                  <a:pt x="43090" y="8626"/>
                </a:lnTo>
                <a:lnTo>
                  <a:pt x="41919" y="8359"/>
                </a:lnTo>
                <a:cubicBezTo>
                  <a:pt x="41899" y="8354"/>
                  <a:pt x="41887" y="8337"/>
                  <a:pt x="41882" y="8317"/>
                </a:cubicBezTo>
                <a:lnTo>
                  <a:pt x="41681" y="3667"/>
                </a:lnTo>
                <a:lnTo>
                  <a:pt x="39376" y="2936"/>
                </a:lnTo>
                <a:lnTo>
                  <a:pt x="39012" y="8584"/>
                </a:lnTo>
                <a:cubicBezTo>
                  <a:pt x="39012" y="8596"/>
                  <a:pt x="39005" y="8609"/>
                  <a:pt x="38995" y="8616"/>
                </a:cubicBezTo>
                <a:cubicBezTo>
                  <a:pt x="38990" y="8623"/>
                  <a:pt x="38980" y="8626"/>
                  <a:pt x="38970" y="8626"/>
                </a:cubicBezTo>
                <a:cubicBezTo>
                  <a:pt x="38967" y="8626"/>
                  <a:pt x="38964" y="8626"/>
                  <a:pt x="38961" y="8626"/>
                </a:cubicBezTo>
                <a:lnTo>
                  <a:pt x="37695" y="8480"/>
                </a:lnTo>
                <a:cubicBezTo>
                  <a:pt x="37685" y="8480"/>
                  <a:pt x="37673" y="8480"/>
                  <a:pt x="37668" y="8487"/>
                </a:cubicBezTo>
                <a:cubicBezTo>
                  <a:pt x="37656" y="8499"/>
                  <a:pt x="37654" y="8507"/>
                  <a:pt x="37654" y="8516"/>
                </a:cubicBezTo>
                <a:lnTo>
                  <a:pt x="37654" y="12949"/>
                </a:lnTo>
                <a:cubicBezTo>
                  <a:pt x="37654" y="12963"/>
                  <a:pt x="37668" y="12971"/>
                  <a:pt x="37673" y="12976"/>
                </a:cubicBezTo>
                <a:cubicBezTo>
                  <a:pt x="37680" y="12978"/>
                  <a:pt x="37685" y="12980"/>
                  <a:pt x="37690" y="12988"/>
                </a:cubicBezTo>
                <a:cubicBezTo>
                  <a:pt x="37692" y="12983"/>
                  <a:pt x="37697" y="12980"/>
                  <a:pt x="37704" y="12978"/>
                </a:cubicBezTo>
                <a:cubicBezTo>
                  <a:pt x="37717" y="12971"/>
                  <a:pt x="37731" y="12963"/>
                  <a:pt x="37731" y="12949"/>
                </a:cubicBezTo>
                <a:lnTo>
                  <a:pt x="37731" y="8613"/>
                </a:lnTo>
                <a:cubicBezTo>
                  <a:pt x="37731" y="8601"/>
                  <a:pt x="37738" y="8589"/>
                  <a:pt x="37746" y="8579"/>
                </a:cubicBezTo>
                <a:cubicBezTo>
                  <a:pt x="37755" y="8572"/>
                  <a:pt x="37770" y="8567"/>
                  <a:pt x="37782" y="8567"/>
                </a:cubicBezTo>
                <a:lnTo>
                  <a:pt x="39039" y="8713"/>
                </a:lnTo>
                <a:cubicBezTo>
                  <a:pt x="39042" y="8714"/>
                  <a:pt x="39046" y="8715"/>
                  <a:pt x="39049" y="8715"/>
                </a:cubicBezTo>
                <a:cubicBezTo>
                  <a:pt x="39056" y="8715"/>
                  <a:pt x="39062" y="8712"/>
                  <a:pt x="39066" y="8708"/>
                </a:cubicBezTo>
                <a:lnTo>
                  <a:pt x="39073" y="8701"/>
                </a:lnTo>
                <a:cubicBezTo>
                  <a:pt x="39078" y="8696"/>
                  <a:pt x="39080" y="8689"/>
                  <a:pt x="39080" y="8681"/>
                </a:cubicBezTo>
                <a:lnTo>
                  <a:pt x="39439" y="3167"/>
                </a:lnTo>
                <a:cubicBezTo>
                  <a:pt x="39439" y="3152"/>
                  <a:pt x="39446" y="3140"/>
                  <a:pt x="39461" y="3131"/>
                </a:cubicBezTo>
                <a:cubicBezTo>
                  <a:pt x="39468" y="3125"/>
                  <a:pt x="39476" y="3122"/>
                  <a:pt x="39484" y="3122"/>
                </a:cubicBezTo>
                <a:cubicBezTo>
                  <a:pt x="39489" y="3122"/>
                  <a:pt x="39495" y="3124"/>
                  <a:pt x="39500" y="3126"/>
                </a:cubicBezTo>
                <a:lnTo>
                  <a:pt x="41538" y="3822"/>
                </a:lnTo>
                <a:cubicBezTo>
                  <a:pt x="41555" y="3829"/>
                  <a:pt x="41567" y="3844"/>
                  <a:pt x="41567" y="3861"/>
                </a:cubicBezTo>
                <a:lnTo>
                  <a:pt x="41802" y="8381"/>
                </a:lnTo>
                <a:cubicBezTo>
                  <a:pt x="41802" y="8402"/>
                  <a:pt x="41817" y="8415"/>
                  <a:pt x="41831" y="8417"/>
                </a:cubicBezTo>
                <a:lnTo>
                  <a:pt x="43064" y="8696"/>
                </a:lnTo>
                <a:cubicBezTo>
                  <a:pt x="43083" y="8701"/>
                  <a:pt x="43100" y="8720"/>
                  <a:pt x="43100" y="8737"/>
                </a:cubicBezTo>
                <a:lnTo>
                  <a:pt x="43144" y="13051"/>
                </a:lnTo>
                <a:cubicBezTo>
                  <a:pt x="43149" y="13058"/>
                  <a:pt x="43149" y="13063"/>
                  <a:pt x="43149" y="13070"/>
                </a:cubicBezTo>
                <a:cubicBezTo>
                  <a:pt x="43149" y="13080"/>
                  <a:pt x="43141" y="13092"/>
                  <a:pt x="43136" y="13102"/>
                </a:cubicBezTo>
                <a:cubicBezTo>
                  <a:pt x="43127" y="13111"/>
                  <a:pt x="43115" y="13114"/>
                  <a:pt x="43103" y="13114"/>
                </a:cubicBezTo>
                <a:lnTo>
                  <a:pt x="37726" y="13063"/>
                </a:lnTo>
                <a:cubicBezTo>
                  <a:pt x="37709" y="13063"/>
                  <a:pt x="37697" y="13058"/>
                  <a:pt x="37687" y="13046"/>
                </a:cubicBezTo>
                <a:cubicBezTo>
                  <a:pt x="37681" y="13052"/>
                  <a:pt x="37673" y="13059"/>
                  <a:pt x="37662" y="13059"/>
                </a:cubicBezTo>
                <a:cubicBezTo>
                  <a:pt x="37660" y="13059"/>
                  <a:pt x="37658" y="13058"/>
                  <a:pt x="37656" y="13058"/>
                </a:cubicBezTo>
                <a:lnTo>
                  <a:pt x="36778" y="13051"/>
                </a:lnTo>
                <a:cubicBezTo>
                  <a:pt x="36756" y="13051"/>
                  <a:pt x="36741" y="13063"/>
                  <a:pt x="36739" y="13085"/>
                </a:cubicBezTo>
                <a:lnTo>
                  <a:pt x="34592" y="34303"/>
                </a:lnTo>
                <a:cubicBezTo>
                  <a:pt x="34592" y="34303"/>
                  <a:pt x="34592" y="34306"/>
                  <a:pt x="34597" y="34306"/>
                </a:cubicBezTo>
                <a:cubicBezTo>
                  <a:pt x="34597" y="34311"/>
                  <a:pt x="34599" y="34311"/>
                  <a:pt x="34599" y="34313"/>
                </a:cubicBezTo>
                <a:cubicBezTo>
                  <a:pt x="34604" y="34328"/>
                  <a:pt x="34604" y="34342"/>
                  <a:pt x="34597" y="34354"/>
                </a:cubicBezTo>
                <a:cubicBezTo>
                  <a:pt x="34587" y="34366"/>
                  <a:pt x="34575" y="34376"/>
                  <a:pt x="34555" y="34376"/>
                </a:cubicBezTo>
                <a:lnTo>
                  <a:pt x="33391" y="34395"/>
                </a:lnTo>
                <a:cubicBezTo>
                  <a:pt x="33379" y="34395"/>
                  <a:pt x="33367" y="34388"/>
                  <a:pt x="33359" y="34378"/>
                </a:cubicBezTo>
                <a:cubicBezTo>
                  <a:pt x="33350" y="34371"/>
                  <a:pt x="33347" y="34359"/>
                  <a:pt x="33347" y="34347"/>
                </a:cubicBezTo>
                <a:lnTo>
                  <a:pt x="34672" y="14586"/>
                </a:lnTo>
                <a:cubicBezTo>
                  <a:pt x="34674" y="14567"/>
                  <a:pt x="34660" y="14553"/>
                  <a:pt x="34648" y="14545"/>
                </a:cubicBezTo>
                <a:cubicBezTo>
                  <a:pt x="34643" y="14544"/>
                  <a:pt x="34638" y="14543"/>
                  <a:pt x="34633" y="14543"/>
                </a:cubicBezTo>
                <a:cubicBezTo>
                  <a:pt x="34620" y="14543"/>
                  <a:pt x="34609" y="14548"/>
                  <a:pt x="34602" y="14557"/>
                </a:cubicBezTo>
                <a:lnTo>
                  <a:pt x="29980" y="20829"/>
                </a:lnTo>
                <a:cubicBezTo>
                  <a:pt x="29970" y="20841"/>
                  <a:pt x="29958" y="20848"/>
                  <a:pt x="29943" y="20848"/>
                </a:cubicBezTo>
                <a:lnTo>
                  <a:pt x="27566" y="20848"/>
                </a:lnTo>
                <a:cubicBezTo>
                  <a:pt x="27544" y="20848"/>
                  <a:pt x="27527" y="20865"/>
                  <a:pt x="27527" y="20887"/>
                </a:cubicBezTo>
                <a:lnTo>
                  <a:pt x="27297" y="34432"/>
                </a:lnTo>
                <a:cubicBezTo>
                  <a:pt x="27297" y="34456"/>
                  <a:pt x="27275" y="34476"/>
                  <a:pt x="27250" y="34476"/>
                </a:cubicBezTo>
                <a:lnTo>
                  <a:pt x="26125" y="34495"/>
                </a:lnTo>
                <a:cubicBezTo>
                  <a:pt x="26100" y="34495"/>
                  <a:pt x="26083" y="34476"/>
                  <a:pt x="26081" y="34451"/>
                </a:cubicBezTo>
                <a:lnTo>
                  <a:pt x="24970" y="18774"/>
                </a:lnTo>
                <a:cubicBezTo>
                  <a:pt x="24970" y="18754"/>
                  <a:pt x="24948" y="18738"/>
                  <a:pt x="24929" y="18738"/>
                </a:cubicBezTo>
                <a:lnTo>
                  <a:pt x="19567" y="18956"/>
                </a:lnTo>
                <a:cubicBezTo>
                  <a:pt x="19545" y="18958"/>
                  <a:pt x="19531" y="18973"/>
                  <a:pt x="19531" y="18995"/>
                </a:cubicBezTo>
                <a:lnTo>
                  <a:pt x="18876" y="34546"/>
                </a:lnTo>
                <a:cubicBezTo>
                  <a:pt x="18876" y="34570"/>
                  <a:pt x="18854" y="34590"/>
                  <a:pt x="18829" y="34590"/>
                </a:cubicBezTo>
                <a:lnTo>
                  <a:pt x="17798" y="34602"/>
                </a:lnTo>
                <a:cubicBezTo>
                  <a:pt x="17786" y="34602"/>
                  <a:pt x="17774" y="34594"/>
                  <a:pt x="17764" y="34590"/>
                </a:cubicBezTo>
                <a:cubicBezTo>
                  <a:pt x="17755" y="34580"/>
                  <a:pt x="17752" y="34568"/>
                  <a:pt x="17752" y="34556"/>
                </a:cubicBezTo>
                <a:lnTo>
                  <a:pt x="18065" y="5942"/>
                </a:lnTo>
                <a:cubicBezTo>
                  <a:pt x="18065" y="5928"/>
                  <a:pt x="18053" y="5908"/>
                  <a:pt x="18039" y="5906"/>
                </a:cubicBezTo>
                <a:lnTo>
                  <a:pt x="13388" y="4542"/>
                </a:lnTo>
                <a:cubicBezTo>
                  <a:pt x="13368" y="4535"/>
                  <a:pt x="13356" y="4513"/>
                  <a:pt x="13356" y="4494"/>
                </a:cubicBezTo>
                <a:lnTo>
                  <a:pt x="13771" y="1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4" name="Google Shape;514;p8"/>
          <p:cNvGrpSpPr/>
          <p:nvPr/>
        </p:nvGrpSpPr>
        <p:grpSpPr>
          <a:xfrm rot="-325137" flipH="1">
            <a:off x="-247858" y="2976128"/>
            <a:ext cx="1055002" cy="2378224"/>
            <a:chOff x="7613460" y="904425"/>
            <a:chExt cx="1886968" cy="4253675"/>
          </a:xfrm>
        </p:grpSpPr>
        <p:grpSp>
          <p:nvGrpSpPr>
            <p:cNvPr id="515" name="Google Shape;515;p8"/>
            <p:cNvGrpSpPr/>
            <p:nvPr/>
          </p:nvGrpSpPr>
          <p:grpSpPr>
            <a:xfrm>
              <a:off x="7613460" y="904425"/>
              <a:ext cx="1886968" cy="4239098"/>
              <a:chOff x="7613460" y="904425"/>
              <a:chExt cx="1886968" cy="4239098"/>
            </a:xfrm>
          </p:grpSpPr>
          <p:sp>
            <p:nvSpPr>
              <p:cNvPr id="516" name="Google Shape;516;p8"/>
              <p:cNvSpPr/>
              <p:nvPr/>
            </p:nvSpPr>
            <p:spPr>
              <a:xfrm>
                <a:off x="7642011" y="1436564"/>
                <a:ext cx="1122158" cy="542470"/>
              </a:xfrm>
              <a:custGeom>
                <a:avLst/>
                <a:gdLst/>
                <a:ahLst/>
                <a:cxnLst/>
                <a:rect l="l" t="t" r="r" b="b"/>
                <a:pathLst>
                  <a:path w="17608" h="8512" extrusionOk="0">
                    <a:moveTo>
                      <a:pt x="4348" y="1"/>
                    </a:moveTo>
                    <a:lnTo>
                      <a:pt x="1" y="3417"/>
                    </a:lnTo>
                    <a:lnTo>
                      <a:pt x="673" y="6614"/>
                    </a:lnTo>
                    <a:lnTo>
                      <a:pt x="5775" y="4686"/>
                    </a:lnTo>
                    <a:lnTo>
                      <a:pt x="17607" y="8511"/>
                    </a:lnTo>
                    <a:lnTo>
                      <a:pt x="13648" y="4023"/>
                    </a:lnTo>
                    <a:lnTo>
                      <a:pt x="4348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8"/>
              <p:cNvSpPr/>
              <p:nvPr/>
            </p:nvSpPr>
            <p:spPr>
              <a:xfrm>
                <a:off x="7759847" y="904425"/>
                <a:ext cx="252371" cy="570702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8955" extrusionOk="0">
                    <a:moveTo>
                      <a:pt x="956" y="0"/>
                    </a:moveTo>
                    <a:lnTo>
                      <a:pt x="1" y="400"/>
                    </a:lnTo>
                    <a:lnTo>
                      <a:pt x="1912" y="8787"/>
                    </a:lnTo>
                    <a:lnTo>
                      <a:pt x="2499" y="8326"/>
                    </a:lnTo>
                    <a:lnTo>
                      <a:pt x="3960" y="8955"/>
                    </a:lnTo>
                    <a:lnTo>
                      <a:pt x="1650" y="723"/>
                    </a:lnTo>
                    <a:lnTo>
                      <a:pt x="95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8"/>
              <p:cNvSpPr/>
              <p:nvPr/>
            </p:nvSpPr>
            <p:spPr>
              <a:xfrm>
                <a:off x="7823703" y="1550065"/>
                <a:ext cx="99929" cy="232296"/>
              </a:xfrm>
              <a:custGeom>
                <a:avLst/>
                <a:gdLst/>
                <a:ahLst/>
                <a:cxnLst/>
                <a:rect l="l" t="t" r="r" b="b"/>
                <a:pathLst>
                  <a:path w="1568" h="3645" extrusionOk="0">
                    <a:moveTo>
                      <a:pt x="1012" y="0"/>
                    </a:moveTo>
                    <a:lnTo>
                      <a:pt x="1" y="850"/>
                    </a:lnTo>
                    <a:lnTo>
                      <a:pt x="459" y="3644"/>
                    </a:lnTo>
                    <a:lnTo>
                      <a:pt x="1568" y="3227"/>
                    </a:lnTo>
                    <a:lnTo>
                      <a:pt x="1012" y="0"/>
                    </a:lnTo>
                    <a:close/>
                  </a:path>
                </a:pathLst>
              </a:custGeom>
              <a:solidFill>
                <a:srgbClr val="10085D">
                  <a:alpha val="41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8"/>
              <p:cNvSpPr/>
              <p:nvPr/>
            </p:nvSpPr>
            <p:spPr>
              <a:xfrm>
                <a:off x="7699367" y="1629663"/>
                <a:ext cx="93301" cy="201387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3160" extrusionOk="0">
                    <a:moveTo>
                      <a:pt x="950" y="1"/>
                    </a:moveTo>
                    <a:lnTo>
                      <a:pt x="1" y="702"/>
                    </a:lnTo>
                    <a:lnTo>
                      <a:pt x="392" y="3160"/>
                    </a:lnTo>
                    <a:lnTo>
                      <a:pt x="1464" y="2757"/>
                    </a:lnTo>
                    <a:lnTo>
                      <a:pt x="950" y="1"/>
                    </a:lnTo>
                    <a:close/>
                  </a:path>
                </a:pathLst>
              </a:custGeom>
              <a:solidFill>
                <a:srgbClr val="10085D">
                  <a:alpha val="41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8"/>
              <p:cNvSpPr/>
              <p:nvPr/>
            </p:nvSpPr>
            <p:spPr>
              <a:xfrm>
                <a:off x="7613460" y="1722899"/>
                <a:ext cx="1882648" cy="3416884"/>
              </a:xfrm>
              <a:custGeom>
                <a:avLst/>
                <a:gdLst/>
                <a:ahLst/>
                <a:cxnLst/>
                <a:rect l="l" t="t" r="r" b="b"/>
                <a:pathLst>
                  <a:path w="29541" h="53615" extrusionOk="0">
                    <a:moveTo>
                      <a:pt x="6223" y="1"/>
                    </a:moveTo>
                    <a:lnTo>
                      <a:pt x="0" y="2357"/>
                    </a:lnTo>
                    <a:lnTo>
                      <a:pt x="1174" y="9659"/>
                    </a:lnTo>
                    <a:lnTo>
                      <a:pt x="3122" y="21770"/>
                    </a:lnTo>
                    <a:lnTo>
                      <a:pt x="8237" y="53615"/>
                    </a:lnTo>
                    <a:lnTo>
                      <a:pt x="29540" y="53615"/>
                    </a:lnTo>
                    <a:lnTo>
                      <a:pt x="25183" y="32794"/>
                    </a:lnTo>
                    <a:lnTo>
                      <a:pt x="25183" y="32792"/>
                    </a:lnTo>
                    <a:lnTo>
                      <a:pt x="25113" y="32457"/>
                    </a:lnTo>
                    <a:lnTo>
                      <a:pt x="19193" y="4193"/>
                    </a:lnTo>
                    <a:lnTo>
                      <a:pt x="6223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8"/>
              <p:cNvSpPr/>
              <p:nvPr/>
            </p:nvSpPr>
            <p:spPr>
              <a:xfrm>
                <a:off x="7675596" y="1830984"/>
                <a:ext cx="818293" cy="3266800"/>
              </a:xfrm>
              <a:custGeom>
                <a:avLst/>
                <a:gdLst/>
                <a:ahLst/>
                <a:cxnLst/>
                <a:rect l="l" t="t" r="r" b="b"/>
                <a:pathLst>
                  <a:path w="12840" h="51260" extrusionOk="0">
                    <a:moveTo>
                      <a:pt x="12839" y="51259"/>
                    </a:moveTo>
                    <a:lnTo>
                      <a:pt x="7769" y="51259"/>
                    </a:lnTo>
                    <a:lnTo>
                      <a:pt x="5527" y="35021"/>
                    </a:lnTo>
                    <a:lnTo>
                      <a:pt x="5503" y="34873"/>
                    </a:lnTo>
                    <a:lnTo>
                      <a:pt x="4957" y="31588"/>
                    </a:lnTo>
                    <a:lnTo>
                      <a:pt x="4933" y="31440"/>
                    </a:lnTo>
                    <a:lnTo>
                      <a:pt x="4933" y="31440"/>
                    </a:lnTo>
                    <a:lnTo>
                      <a:pt x="4387" y="28155"/>
                    </a:lnTo>
                    <a:lnTo>
                      <a:pt x="4362" y="28007"/>
                    </a:lnTo>
                    <a:lnTo>
                      <a:pt x="3817" y="24723"/>
                    </a:lnTo>
                    <a:lnTo>
                      <a:pt x="3792" y="24575"/>
                    </a:lnTo>
                    <a:lnTo>
                      <a:pt x="3249" y="21290"/>
                    </a:lnTo>
                    <a:lnTo>
                      <a:pt x="3222" y="21139"/>
                    </a:lnTo>
                    <a:lnTo>
                      <a:pt x="2679" y="17857"/>
                    </a:lnTo>
                    <a:lnTo>
                      <a:pt x="2652" y="17706"/>
                    </a:lnTo>
                    <a:lnTo>
                      <a:pt x="2109" y="14424"/>
                    </a:lnTo>
                    <a:lnTo>
                      <a:pt x="2082" y="14273"/>
                    </a:lnTo>
                    <a:lnTo>
                      <a:pt x="1538" y="10991"/>
                    </a:lnTo>
                    <a:lnTo>
                      <a:pt x="1512" y="10840"/>
                    </a:lnTo>
                    <a:lnTo>
                      <a:pt x="968" y="7558"/>
                    </a:lnTo>
                    <a:lnTo>
                      <a:pt x="944" y="7408"/>
                    </a:lnTo>
                    <a:lnTo>
                      <a:pt x="398" y="4123"/>
                    </a:lnTo>
                    <a:lnTo>
                      <a:pt x="374" y="3975"/>
                    </a:lnTo>
                    <a:lnTo>
                      <a:pt x="0" y="1728"/>
                    </a:lnTo>
                    <a:lnTo>
                      <a:pt x="4821" y="1"/>
                    </a:lnTo>
                    <a:lnTo>
                      <a:pt x="5168" y="2233"/>
                    </a:lnTo>
                    <a:lnTo>
                      <a:pt x="5192" y="2386"/>
                    </a:lnTo>
                    <a:lnTo>
                      <a:pt x="5709" y="5678"/>
                    </a:lnTo>
                    <a:lnTo>
                      <a:pt x="5733" y="5831"/>
                    </a:lnTo>
                    <a:lnTo>
                      <a:pt x="6248" y="9123"/>
                    </a:lnTo>
                    <a:lnTo>
                      <a:pt x="6269" y="9276"/>
                    </a:lnTo>
                    <a:lnTo>
                      <a:pt x="6786" y="12568"/>
                    </a:lnTo>
                    <a:lnTo>
                      <a:pt x="6810" y="12721"/>
                    </a:lnTo>
                    <a:lnTo>
                      <a:pt x="6810" y="12721"/>
                    </a:lnTo>
                    <a:lnTo>
                      <a:pt x="7325" y="16013"/>
                    </a:lnTo>
                    <a:lnTo>
                      <a:pt x="7349" y="16163"/>
                    </a:lnTo>
                    <a:lnTo>
                      <a:pt x="7866" y="19455"/>
                    </a:lnTo>
                    <a:lnTo>
                      <a:pt x="7885" y="19608"/>
                    </a:lnTo>
                    <a:lnTo>
                      <a:pt x="8402" y="22901"/>
                    </a:lnTo>
                    <a:lnTo>
                      <a:pt x="8426" y="23053"/>
                    </a:lnTo>
                    <a:lnTo>
                      <a:pt x="8940" y="26346"/>
                    </a:lnTo>
                    <a:lnTo>
                      <a:pt x="8940" y="26346"/>
                    </a:lnTo>
                    <a:lnTo>
                      <a:pt x="8965" y="26498"/>
                    </a:lnTo>
                    <a:lnTo>
                      <a:pt x="9482" y="29791"/>
                    </a:lnTo>
                    <a:lnTo>
                      <a:pt x="9482" y="29791"/>
                    </a:lnTo>
                    <a:lnTo>
                      <a:pt x="9503" y="29943"/>
                    </a:lnTo>
                    <a:lnTo>
                      <a:pt x="10018" y="33236"/>
                    </a:lnTo>
                    <a:lnTo>
                      <a:pt x="10042" y="33384"/>
                    </a:lnTo>
                    <a:close/>
                  </a:path>
                </a:pathLst>
              </a:custGeom>
              <a:solidFill>
                <a:srgbClr val="10085D">
                  <a:alpha val="41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8"/>
              <p:cNvSpPr/>
              <p:nvPr/>
            </p:nvSpPr>
            <p:spPr>
              <a:xfrm>
                <a:off x="7699367" y="1973227"/>
                <a:ext cx="307179" cy="120513"/>
              </a:xfrm>
              <a:custGeom>
                <a:avLst/>
                <a:gdLst/>
                <a:ahLst/>
                <a:cxnLst/>
                <a:rect l="l" t="t" r="r" b="b"/>
                <a:pathLst>
                  <a:path w="4820" h="1891" extrusionOk="0">
                    <a:moveTo>
                      <a:pt x="4795" y="1"/>
                    </a:moveTo>
                    <a:lnTo>
                      <a:pt x="1" y="1743"/>
                    </a:lnTo>
                    <a:lnTo>
                      <a:pt x="25" y="1891"/>
                    </a:lnTo>
                    <a:lnTo>
                      <a:pt x="4819" y="154"/>
                    </a:lnTo>
                    <a:lnTo>
                      <a:pt x="479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8"/>
              <p:cNvSpPr/>
              <p:nvPr/>
            </p:nvSpPr>
            <p:spPr>
              <a:xfrm>
                <a:off x="7735757" y="2192774"/>
                <a:ext cx="305267" cy="119876"/>
              </a:xfrm>
              <a:custGeom>
                <a:avLst/>
                <a:gdLst/>
                <a:ahLst/>
                <a:cxnLst/>
                <a:rect l="l" t="t" r="r" b="b"/>
                <a:pathLst>
                  <a:path w="4790" h="1881" extrusionOk="0">
                    <a:moveTo>
                      <a:pt x="4765" y="1"/>
                    </a:moveTo>
                    <a:lnTo>
                      <a:pt x="0" y="1731"/>
                    </a:lnTo>
                    <a:lnTo>
                      <a:pt x="24" y="1881"/>
                    </a:lnTo>
                    <a:lnTo>
                      <a:pt x="4789" y="154"/>
                    </a:lnTo>
                    <a:lnTo>
                      <a:pt x="476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8"/>
              <p:cNvSpPr/>
              <p:nvPr/>
            </p:nvSpPr>
            <p:spPr>
              <a:xfrm>
                <a:off x="7771891" y="2412322"/>
                <a:ext cx="303291" cy="119111"/>
              </a:xfrm>
              <a:custGeom>
                <a:avLst/>
                <a:gdLst/>
                <a:ahLst/>
                <a:cxnLst/>
                <a:rect l="l" t="t" r="r" b="b"/>
                <a:pathLst>
                  <a:path w="4759" h="1869" extrusionOk="0">
                    <a:moveTo>
                      <a:pt x="4737" y="1"/>
                    </a:moveTo>
                    <a:lnTo>
                      <a:pt x="1" y="1718"/>
                    </a:lnTo>
                    <a:lnTo>
                      <a:pt x="27" y="1869"/>
                    </a:lnTo>
                    <a:lnTo>
                      <a:pt x="4758" y="154"/>
                    </a:lnTo>
                    <a:lnTo>
                      <a:pt x="473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8"/>
              <p:cNvSpPr/>
              <p:nvPr/>
            </p:nvSpPr>
            <p:spPr>
              <a:xfrm>
                <a:off x="7808217" y="2631869"/>
                <a:ext cx="301443" cy="118347"/>
              </a:xfrm>
              <a:custGeom>
                <a:avLst/>
                <a:gdLst/>
                <a:ahLst/>
                <a:cxnLst/>
                <a:rect l="l" t="t" r="r" b="b"/>
                <a:pathLst>
                  <a:path w="4730" h="1857" extrusionOk="0">
                    <a:moveTo>
                      <a:pt x="4705" y="1"/>
                    </a:moveTo>
                    <a:lnTo>
                      <a:pt x="1" y="1706"/>
                    </a:lnTo>
                    <a:lnTo>
                      <a:pt x="28" y="1857"/>
                    </a:lnTo>
                    <a:lnTo>
                      <a:pt x="4729" y="154"/>
                    </a:lnTo>
                    <a:lnTo>
                      <a:pt x="470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8"/>
              <p:cNvSpPr/>
              <p:nvPr/>
            </p:nvSpPr>
            <p:spPr>
              <a:xfrm>
                <a:off x="7844607" y="2851416"/>
                <a:ext cx="299340" cy="117582"/>
              </a:xfrm>
              <a:custGeom>
                <a:avLst/>
                <a:gdLst/>
                <a:ahLst/>
                <a:cxnLst/>
                <a:rect l="l" t="t" r="r" b="b"/>
                <a:pathLst>
                  <a:path w="4697" h="1845" extrusionOk="0">
                    <a:moveTo>
                      <a:pt x="4673" y="1"/>
                    </a:moveTo>
                    <a:lnTo>
                      <a:pt x="0" y="1694"/>
                    </a:lnTo>
                    <a:lnTo>
                      <a:pt x="27" y="1845"/>
                    </a:lnTo>
                    <a:lnTo>
                      <a:pt x="4697" y="151"/>
                    </a:lnTo>
                    <a:lnTo>
                      <a:pt x="467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8"/>
              <p:cNvSpPr/>
              <p:nvPr/>
            </p:nvSpPr>
            <p:spPr>
              <a:xfrm>
                <a:off x="7880932" y="3070835"/>
                <a:ext cx="297237" cy="116945"/>
              </a:xfrm>
              <a:custGeom>
                <a:avLst/>
                <a:gdLst/>
                <a:ahLst/>
                <a:cxnLst/>
                <a:rect l="l" t="t" r="r" b="b"/>
                <a:pathLst>
                  <a:path w="4664" h="1835" extrusionOk="0">
                    <a:moveTo>
                      <a:pt x="4644" y="0"/>
                    </a:moveTo>
                    <a:lnTo>
                      <a:pt x="0" y="1684"/>
                    </a:lnTo>
                    <a:lnTo>
                      <a:pt x="27" y="1835"/>
                    </a:lnTo>
                    <a:lnTo>
                      <a:pt x="4663" y="153"/>
                    </a:lnTo>
                    <a:lnTo>
                      <a:pt x="464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8"/>
              <p:cNvSpPr/>
              <p:nvPr/>
            </p:nvSpPr>
            <p:spPr>
              <a:xfrm>
                <a:off x="7917258" y="3290382"/>
                <a:ext cx="295389" cy="116180"/>
              </a:xfrm>
              <a:custGeom>
                <a:avLst/>
                <a:gdLst/>
                <a:ahLst/>
                <a:cxnLst/>
                <a:rect l="l" t="t" r="r" b="b"/>
                <a:pathLst>
                  <a:path w="4635" h="1823" extrusionOk="0">
                    <a:moveTo>
                      <a:pt x="4610" y="1"/>
                    </a:moveTo>
                    <a:lnTo>
                      <a:pt x="0" y="1675"/>
                    </a:lnTo>
                    <a:lnTo>
                      <a:pt x="25" y="1823"/>
                    </a:lnTo>
                    <a:lnTo>
                      <a:pt x="4634" y="153"/>
                    </a:lnTo>
                    <a:lnTo>
                      <a:pt x="46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8"/>
              <p:cNvSpPr/>
              <p:nvPr/>
            </p:nvSpPr>
            <p:spPr>
              <a:xfrm>
                <a:off x="7953584" y="3509929"/>
                <a:ext cx="293349" cy="115415"/>
              </a:xfrm>
              <a:custGeom>
                <a:avLst/>
                <a:gdLst/>
                <a:ahLst/>
                <a:cxnLst/>
                <a:rect l="l" t="t" r="r" b="b"/>
                <a:pathLst>
                  <a:path w="4603" h="1811" extrusionOk="0">
                    <a:moveTo>
                      <a:pt x="4578" y="1"/>
                    </a:moveTo>
                    <a:lnTo>
                      <a:pt x="0" y="1662"/>
                    </a:lnTo>
                    <a:lnTo>
                      <a:pt x="25" y="1810"/>
                    </a:lnTo>
                    <a:lnTo>
                      <a:pt x="4603" y="153"/>
                    </a:lnTo>
                    <a:lnTo>
                      <a:pt x="457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8"/>
              <p:cNvSpPr/>
              <p:nvPr/>
            </p:nvSpPr>
            <p:spPr>
              <a:xfrm>
                <a:off x="7989910" y="3729477"/>
                <a:ext cx="291374" cy="114650"/>
              </a:xfrm>
              <a:custGeom>
                <a:avLst/>
                <a:gdLst/>
                <a:ahLst/>
                <a:cxnLst/>
                <a:rect l="l" t="t" r="r" b="b"/>
                <a:pathLst>
                  <a:path w="4572" h="1799" extrusionOk="0">
                    <a:moveTo>
                      <a:pt x="4550" y="1"/>
                    </a:moveTo>
                    <a:lnTo>
                      <a:pt x="1" y="1650"/>
                    </a:lnTo>
                    <a:lnTo>
                      <a:pt x="25" y="1798"/>
                    </a:lnTo>
                    <a:lnTo>
                      <a:pt x="4571" y="153"/>
                    </a:lnTo>
                    <a:lnTo>
                      <a:pt x="45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8"/>
              <p:cNvSpPr/>
              <p:nvPr/>
            </p:nvSpPr>
            <p:spPr>
              <a:xfrm>
                <a:off x="8026236" y="3949024"/>
                <a:ext cx="289334" cy="113886"/>
              </a:xfrm>
              <a:custGeom>
                <a:avLst/>
                <a:gdLst/>
                <a:ahLst/>
                <a:cxnLst/>
                <a:rect l="l" t="t" r="r" b="b"/>
                <a:pathLst>
                  <a:path w="4540" h="1787" extrusionOk="0">
                    <a:moveTo>
                      <a:pt x="4516" y="1"/>
                    </a:moveTo>
                    <a:lnTo>
                      <a:pt x="1" y="1638"/>
                    </a:lnTo>
                    <a:lnTo>
                      <a:pt x="25" y="1786"/>
                    </a:lnTo>
                    <a:lnTo>
                      <a:pt x="4540" y="149"/>
                    </a:lnTo>
                    <a:lnTo>
                      <a:pt x="45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8"/>
              <p:cNvSpPr/>
              <p:nvPr/>
            </p:nvSpPr>
            <p:spPr>
              <a:xfrm>
                <a:off x="8063645" y="4186542"/>
                <a:ext cx="289398" cy="114140"/>
              </a:xfrm>
              <a:custGeom>
                <a:avLst/>
                <a:gdLst/>
                <a:ahLst/>
                <a:cxnLst/>
                <a:rect l="l" t="t" r="r" b="b"/>
                <a:pathLst>
                  <a:path w="4541" h="1791" extrusionOk="0">
                    <a:moveTo>
                      <a:pt x="4518" y="0"/>
                    </a:moveTo>
                    <a:lnTo>
                      <a:pt x="1" y="1638"/>
                    </a:lnTo>
                    <a:lnTo>
                      <a:pt x="25" y="1791"/>
                    </a:lnTo>
                    <a:lnTo>
                      <a:pt x="4540" y="153"/>
                    </a:lnTo>
                    <a:lnTo>
                      <a:pt x="451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8"/>
              <p:cNvSpPr/>
              <p:nvPr/>
            </p:nvSpPr>
            <p:spPr>
              <a:xfrm>
                <a:off x="8093789" y="4422022"/>
                <a:ext cx="289525" cy="113822"/>
              </a:xfrm>
              <a:custGeom>
                <a:avLst/>
                <a:gdLst/>
                <a:ahLst/>
                <a:cxnLst/>
                <a:rect l="l" t="t" r="r" b="b"/>
                <a:pathLst>
                  <a:path w="4543" h="1786" extrusionOk="0">
                    <a:moveTo>
                      <a:pt x="4518" y="0"/>
                    </a:moveTo>
                    <a:lnTo>
                      <a:pt x="1" y="1638"/>
                    </a:lnTo>
                    <a:lnTo>
                      <a:pt x="25" y="1786"/>
                    </a:lnTo>
                    <a:lnTo>
                      <a:pt x="4543" y="148"/>
                    </a:lnTo>
                    <a:lnTo>
                      <a:pt x="451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8"/>
              <p:cNvSpPr/>
              <p:nvPr/>
            </p:nvSpPr>
            <p:spPr>
              <a:xfrm>
                <a:off x="8127502" y="4653422"/>
                <a:ext cx="289525" cy="114013"/>
              </a:xfrm>
              <a:custGeom>
                <a:avLst/>
                <a:gdLst/>
                <a:ahLst/>
                <a:cxnLst/>
                <a:rect l="l" t="t" r="r" b="b"/>
                <a:pathLst>
                  <a:path w="4543" h="1789" extrusionOk="0">
                    <a:moveTo>
                      <a:pt x="4518" y="1"/>
                    </a:moveTo>
                    <a:lnTo>
                      <a:pt x="1" y="1638"/>
                    </a:lnTo>
                    <a:lnTo>
                      <a:pt x="25" y="1789"/>
                    </a:lnTo>
                    <a:lnTo>
                      <a:pt x="4542" y="154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8"/>
              <p:cNvSpPr/>
              <p:nvPr/>
            </p:nvSpPr>
            <p:spPr>
              <a:xfrm>
                <a:off x="8162489" y="4892343"/>
                <a:ext cx="289653" cy="114013"/>
              </a:xfrm>
              <a:custGeom>
                <a:avLst/>
                <a:gdLst/>
                <a:ahLst/>
                <a:cxnLst/>
                <a:rect l="l" t="t" r="r" b="b"/>
                <a:pathLst>
                  <a:path w="4545" h="1789" extrusionOk="0">
                    <a:moveTo>
                      <a:pt x="4520" y="0"/>
                    </a:moveTo>
                    <a:lnTo>
                      <a:pt x="0" y="1638"/>
                    </a:lnTo>
                    <a:lnTo>
                      <a:pt x="24" y="1788"/>
                    </a:lnTo>
                    <a:lnTo>
                      <a:pt x="4544" y="151"/>
                    </a:lnTo>
                    <a:lnTo>
                      <a:pt x="452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8"/>
              <p:cNvSpPr/>
              <p:nvPr/>
            </p:nvSpPr>
            <p:spPr>
              <a:xfrm>
                <a:off x="8105897" y="1871643"/>
                <a:ext cx="1333614" cy="3268138"/>
              </a:xfrm>
              <a:custGeom>
                <a:avLst/>
                <a:gdLst/>
                <a:ahLst/>
                <a:cxnLst/>
                <a:rect l="l" t="t" r="r" b="b"/>
                <a:pathLst>
                  <a:path w="20926" h="51281" extrusionOk="0">
                    <a:moveTo>
                      <a:pt x="20925" y="51281"/>
                    </a:moveTo>
                    <a:lnTo>
                      <a:pt x="8152" y="51281"/>
                    </a:lnTo>
                    <a:lnTo>
                      <a:pt x="5025" y="31613"/>
                    </a:lnTo>
                    <a:lnTo>
                      <a:pt x="4998" y="31448"/>
                    </a:lnTo>
                    <a:lnTo>
                      <a:pt x="4032" y="25363"/>
                    </a:lnTo>
                    <a:lnTo>
                      <a:pt x="4006" y="25198"/>
                    </a:lnTo>
                    <a:lnTo>
                      <a:pt x="3181" y="20004"/>
                    </a:lnTo>
                    <a:lnTo>
                      <a:pt x="3154" y="19836"/>
                    </a:lnTo>
                    <a:lnTo>
                      <a:pt x="2475" y="15569"/>
                    </a:lnTo>
                    <a:lnTo>
                      <a:pt x="2448" y="15404"/>
                    </a:lnTo>
                    <a:lnTo>
                      <a:pt x="1820" y="11440"/>
                    </a:lnTo>
                    <a:lnTo>
                      <a:pt x="1793" y="11272"/>
                    </a:lnTo>
                    <a:lnTo>
                      <a:pt x="1179" y="7415"/>
                    </a:lnTo>
                    <a:lnTo>
                      <a:pt x="1153" y="7247"/>
                    </a:lnTo>
                    <a:lnTo>
                      <a:pt x="660" y="4157"/>
                    </a:lnTo>
                    <a:lnTo>
                      <a:pt x="633" y="3994"/>
                    </a:lnTo>
                    <a:lnTo>
                      <a:pt x="0" y="1"/>
                    </a:lnTo>
                    <a:lnTo>
                      <a:pt x="2244" y="731"/>
                    </a:lnTo>
                    <a:lnTo>
                      <a:pt x="2404" y="782"/>
                    </a:lnTo>
                    <a:lnTo>
                      <a:pt x="5498" y="1789"/>
                    </a:lnTo>
                    <a:lnTo>
                      <a:pt x="5658" y="1842"/>
                    </a:lnTo>
                    <a:lnTo>
                      <a:pt x="8424" y="2742"/>
                    </a:lnTo>
                    <a:lnTo>
                      <a:pt x="8589" y="2793"/>
                    </a:lnTo>
                    <a:lnTo>
                      <a:pt x="10461" y="3402"/>
                    </a:lnTo>
                    <a:lnTo>
                      <a:pt x="11342" y="7429"/>
                    </a:lnTo>
                    <a:lnTo>
                      <a:pt x="11379" y="7599"/>
                    </a:lnTo>
                    <a:lnTo>
                      <a:pt x="12070" y="10760"/>
                    </a:lnTo>
                    <a:lnTo>
                      <a:pt x="12106" y="10930"/>
                    </a:lnTo>
                    <a:lnTo>
                      <a:pt x="12965" y="14865"/>
                    </a:lnTo>
                    <a:lnTo>
                      <a:pt x="13002" y="15035"/>
                    </a:lnTo>
                    <a:lnTo>
                      <a:pt x="13885" y="19084"/>
                    </a:lnTo>
                    <a:lnTo>
                      <a:pt x="13923" y="19254"/>
                    </a:lnTo>
                    <a:lnTo>
                      <a:pt x="14872" y="23607"/>
                    </a:lnTo>
                    <a:lnTo>
                      <a:pt x="14911" y="23776"/>
                    </a:lnTo>
                    <a:lnTo>
                      <a:pt x="16068" y="29090"/>
                    </a:lnTo>
                    <a:lnTo>
                      <a:pt x="16107" y="29259"/>
                    </a:lnTo>
                    <a:lnTo>
                      <a:pt x="17461" y="35460"/>
                    </a:lnTo>
                    <a:lnTo>
                      <a:pt x="17497" y="35633"/>
                    </a:lnTo>
                    <a:lnTo>
                      <a:pt x="18623" y="40783"/>
                    </a:lnTo>
                    <a:lnTo>
                      <a:pt x="18659" y="40953"/>
                    </a:lnTo>
                    <a:lnTo>
                      <a:pt x="19824" y="46288"/>
                    </a:lnTo>
                    <a:lnTo>
                      <a:pt x="19863" y="46458"/>
                    </a:lnTo>
                    <a:lnTo>
                      <a:pt x="20784" y="50691"/>
                    </a:lnTo>
                    <a:lnTo>
                      <a:pt x="20826" y="5085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8"/>
              <p:cNvSpPr/>
              <p:nvPr/>
            </p:nvSpPr>
            <p:spPr>
              <a:xfrm>
                <a:off x="8146875" y="1918675"/>
                <a:ext cx="1285944" cy="3221424"/>
              </a:xfrm>
              <a:custGeom>
                <a:avLst/>
                <a:gdLst/>
                <a:ahLst/>
                <a:cxnLst/>
                <a:rect l="l" t="t" r="r" b="b"/>
                <a:pathLst>
                  <a:path w="20178" h="50548" extrusionOk="0">
                    <a:moveTo>
                      <a:pt x="2424" y="4200"/>
                    </a:moveTo>
                    <a:lnTo>
                      <a:pt x="2424" y="4200"/>
                    </a:lnTo>
                    <a:cubicBezTo>
                      <a:pt x="3110" y="4421"/>
                      <a:pt x="3911" y="4678"/>
                      <a:pt x="4850" y="4979"/>
                    </a:cubicBezTo>
                    <a:cubicBezTo>
                      <a:pt x="5088" y="5054"/>
                      <a:pt x="5328" y="5134"/>
                      <a:pt x="5568" y="5209"/>
                    </a:cubicBezTo>
                    <a:lnTo>
                      <a:pt x="6102" y="8317"/>
                    </a:lnTo>
                    <a:cubicBezTo>
                      <a:pt x="4961" y="7951"/>
                      <a:pt x="3867" y="7599"/>
                      <a:pt x="2914" y="7293"/>
                    </a:cubicBezTo>
                    <a:lnTo>
                      <a:pt x="2424" y="4200"/>
                    </a:lnTo>
                    <a:close/>
                    <a:moveTo>
                      <a:pt x="5728" y="5265"/>
                    </a:moveTo>
                    <a:lnTo>
                      <a:pt x="5728" y="5265"/>
                    </a:lnTo>
                    <a:cubicBezTo>
                      <a:pt x="6725" y="5583"/>
                      <a:pt x="7696" y="5891"/>
                      <a:pt x="8542" y="6165"/>
                    </a:cubicBezTo>
                    <a:lnTo>
                      <a:pt x="9112" y="9285"/>
                    </a:lnTo>
                    <a:cubicBezTo>
                      <a:pt x="8174" y="8984"/>
                      <a:pt x="7206" y="8676"/>
                      <a:pt x="6262" y="8373"/>
                    </a:cubicBezTo>
                    <a:lnTo>
                      <a:pt x="5728" y="5265"/>
                    </a:lnTo>
                    <a:close/>
                    <a:moveTo>
                      <a:pt x="2940" y="7460"/>
                    </a:moveTo>
                    <a:cubicBezTo>
                      <a:pt x="3775" y="7730"/>
                      <a:pt x="4821" y="8067"/>
                      <a:pt x="6131" y="8484"/>
                    </a:cubicBezTo>
                    <a:lnTo>
                      <a:pt x="6798" y="12361"/>
                    </a:lnTo>
                    <a:cubicBezTo>
                      <a:pt x="5641" y="11988"/>
                      <a:pt x="4525" y="11629"/>
                      <a:pt x="3557" y="11318"/>
                    </a:cubicBezTo>
                    <a:lnTo>
                      <a:pt x="2940" y="7460"/>
                    </a:lnTo>
                    <a:close/>
                    <a:moveTo>
                      <a:pt x="6293" y="8535"/>
                    </a:moveTo>
                    <a:lnTo>
                      <a:pt x="6293" y="8535"/>
                    </a:lnTo>
                    <a:cubicBezTo>
                      <a:pt x="7278" y="8851"/>
                      <a:pt x="8258" y="9166"/>
                      <a:pt x="9146" y="9452"/>
                    </a:cubicBezTo>
                    <a:lnTo>
                      <a:pt x="9855" y="13344"/>
                    </a:lnTo>
                    <a:cubicBezTo>
                      <a:pt x="8904" y="13036"/>
                      <a:pt x="7919" y="12720"/>
                      <a:pt x="6956" y="12412"/>
                    </a:cubicBezTo>
                    <a:lnTo>
                      <a:pt x="6293" y="8535"/>
                    </a:lnTo>
                    <a:close/>
                    <a:moveTo>
                      <a:pt x="3581" y="11483"/>
                    </a:moveTo>
                    <a:cubicBezTo>
                      <a:pt x="4428" y="11757"/>
                      <a:pt x="5488" y="12099"/>
                      <a:pt x="6822" y="12526"/>
                    </a:cubicBezTo>
                    <a:lnTo>
                      <a:pt x="7506" y="16512"/>
                    </a:lnTo>
                    <a:cubicBezTo>
                      <a:pt x="6318" y="16129"/>
                      <a:pt x="5182" y="15763"/>
                      <a:pt x="4209" y="15450"/>
                    </a:cubicBezTo>
                    <a:lnTo>
                      <a:pt x="3581" y="11483"/>
                    </a:lnTo>
                    <a:close/>
                    <a:moveTo>
                      <a:pt x="6987" y="12580"/>
                    </a:moveTo>
                    <a:cubicBezTo>
                      <a:pt x="7989" y="12900"/>
                      <a:pt x="8991" y="13222"/>
                      <a:pt x="9889" y="13509"/>
                    </a:cubicBezTo>
                    <a:lnTo>
                      <a:pt x="10619" y="17509"/>
                    </a:lnTo>
                    <a:cubicBezTo>
                      <a:pt x="9649" y="17196"/>
                      <a:pt x="8642" y="16876"/>
                      <a:pt x="7669" y="16563"/>
                    </a:cubicBezTo>
                    <a:lnTo>
                      <a:pt x="6987" y="12580"/>
                    </a:lnTo>
                    <a:close/>
                    <a:moveTo>
                      <a:pt x="4238" y="15619"/>
                    </a:moveTo>
                    <a:cubicBezTo>
                      <a:pt x="5085" y="15894"/>
                      <a:pt x="6162" y="16238"/>
                      <a:pt x="7536" y="16682"/>
                    </a:cubicBezTo>
                    <a:lnTo>
                      <a:pt x="8273" y="20964"/>
                    </a:lnTo>
                    <a:cubicBezTo>
                      <a:pt x="7072" y="20578"/>
                      <a:pt x="5917" y="20205"/>
                      <a:pt x="4915" y="19884"/>
                    </a:cubicBezTo>
                    <a:lnTo>
                      <a:pt x="4238" y="15619"/>
                    </a:lnTo>
                    <a:close/>
                    <a:moveTo>
                      <a:pt x="7703" y="16731"/>
                    </a:moveTo>
                    <a:cubicBezTo>
                      <a:pt x="8719" y="17058"/>
                      <a:pt x="9731" y="17383"/>
                      <a:pt x="10651" y="17674"/>
                    </a:cubicBezTo>
                    <a:lnTo>
                      <a:pt x="11437" y="21976"/>
                    </a:lnTo>
                    <a:cubicBezTo>
                      <a:pt x="10452" y="21665"/>
                      <a:pt x="9428" y="21333"/>
                      <a:pt x="8433" y="21015"/>
                    </a:cubicBezTo>
                    <a:lnTo>
                      <a:pt x="7700" y="16731"/>
                    </a:lnTo>
                    <a:close/>
                    <a:moveTo>
                      <a:pt x="4942" y="20047"/>
                    </a:moveTo>
                    <a:cubicBezTo>
                      <a:pt x="5796" y="20324"/>
                      <a:pt x="6868" y="20671"/>
                      <a:pt x="8222" y="21102"/>
                    </a:cubicBezTo>
                    <a:cubicBezTo>
                      <a:pt x="8246" y="21110"/>
                      <a:pt x="8273" y="21119"/>
                      <a:pt x="8300" y="21127"/>
                    </a:cubicBezTo>
                    <a:lnTo>
                      <a:pt x="9197" y="26355"/>
                    </a:lnTo>
                    <a:cubicBezTo>
                      <a:pt x="7941" y="25952"/>
                      <a:pt x="6752" y="25571"/>
                      <a:pt x="5774" y="25251"/>
                    </a:cubicBezTo>
                    <a:lnTo>
                      <a:pt x="4942" y="20047"/>
                    </a:lnTo>
                    <a:close/>
                    <a:moveTo>
                      <a:pt x="8460" y="21182"/>
                    </a:moveTo>
                    <a:cubicBezTo>
                      <a:pt x="9508" y="21517"/>
                      <a:pt x="10544" y="21850"/>
                      <a:pt x="11466" y="22143"/>
                    </a:cubicBezTo>
                    <a:lnTo>
                      <a:pt x="12427" y="27393"/>
                    </a:lnTo>
                    <a:cubicBezTo>
                      <a:pt x="11415" y="27068"/>
                      <a:pt x="10369" y="26731"/>
                      <a:pt x="9357" y="26411"/>
                    </a:cubicBezTo>
                    <a:lnTo>
                      <a:pt x="8460" y="21182"/>
                    </a:lnTo>
                    <a:close/>
                    <a:moveTo>
                      <a:pt x="5798" y="25421"/>
                    </a:moveTo>
                    <a:lnTo>
                      <a:pt x="5798" y="25421"/>
                    </a:lnTo>
                    <a:cubicBezTo>
                      <a:pt x="6645" y="25695"/>
                      <a:pt x="7759" y="26052"/>
                      <a:pt x="9224" y="26522"/>
                    </a:cubicBezTo>
                    <a:lnTo>
                      <a:pt x="10275" y="32631"/>
                    </a:lnTo>
                    <a:cubicBezTo>
                      <a:pt x="8994" y="32221"/>
                      <a:pt x="7778" y="31826"/>
                      <a:pt x="6766" y="31498"/>
                    </a:cubicBezTo>
                    <a:lnTo>
                      <a:pt x="5798" y="25421"/>
                    </a:lnTo>
                    <a:close/>
                    <a:moveTo>
                      <a:pt x="9387" y="26578"/>
                    </a:moveTo>
                    <a:lnTo>
                      <a:pt x="9387" y="26578"/>
                    </a:lnTo>
                    <a:cubicBezTo>
                      <a:pt x="9484" y="26607"/>
                      <a:pt x="9581" y="26639"/>
                      <a:pt x="9678" y="26670"/>
                    </a:cubicBezTo>
                    <a:cubicBezTo>
                      <a:pt x="10629" y="26978"/>
                      <a:pt x="11585" y="27284"/>
                      <a:pt x="12456" y="27563"/>
                    </a:cubicBezTo>
                    <a:lnTo>
                      <a:pt x="13579" y="33689"/>
                    </a:lnTo>
                    <a:cubicBezTo>
                      <a:pt x="12545" y="33359"/>
                      <a:pt x="11473" y="33014"/>
                      <a:pt x="10435" y="32682"/>
                    </a:cubicBezTo>
                    <a:lnTo>
                      <a:pt x="9387" y="26578"/>
                    </a:lnTo>
                    <a:close/>
                    <a:moveTo>
                      <a:pt x="6793" y="31668"/>
                    </a:moveTo>
                    <a:cubicBezTo>
                      <a:pt x="7667" y="31947"/>
                      <a:pt x="8809" y="32318"/>
                      <a:pt x="10304" y="32796"/>
                    </a:cubicBezTo>
                    <a:lnTo>
                      <a:pt x="11175" y="37867"/>
                    </a:lnTo>
                    <a:cubicBezTo>
                      <a:pt x="10976" y="37804"/>
                      <a:pt x="9195" y="37306"/>
                      <a:pt x="7591" y="36857"/>
                    </a:cubicBezTo>
                    <a:lnTo>
                      <a:pt x="6793" y="31668"/>
                    </a:lnTo>
                    <a:close/>
                    <a:moveTo>
                      <a:pt x="10466" y="32849"/>
                    </a:moveTo>
                    <a:lnTo>
                      <a:pt x="10466" y="32849"/>
                    </a:lnTo>
                    <a:cubicBezTo>
                      <a:pt x="10490" y="32854"/>
                      <a:pt x="10510" y="32864"/>
                      <a:pt x="10534" y="32869"/>
                    </a:cubicBezTo>
                    <a:cubicBezTo>
                      <a:pt x="11599" y="33213"/>
                      <a:pt x="12662" y="33553"/>
                      <a:pt x="13613" y="33856"/>
                    </a:cubicBezTo>
                    <a:lnTo>
                      <a:pt x="14544" y="38946"/>
                    </a:lnTo>
                    <a:cubicBezTo>
                      <a:pt x="13455" y="38599"/>
                      <a:pt x="12359" y="38248"/>
                      <a:pt x="11335" y="37920"/>
                    </a:cubicBezTo>
                    <a:lnTo>
                      <a:pt x="10466" y="32849"/>
                    </a:lnTo>
                    <a:close/>
                    <a:moveTo>
                      <a:pt x="7608" y="37001"/>
                    </a:moveTo>
                    <a:cubicBezTo>
                      <a:pt x="9210" y="37459"/>
                      <a:pt x="10990" y="37964"/>
                      <a:pt x="11201" y="38032"/>
                    </a:cubicBezTo>
                    <a:lnTo>
                      <a:pt x="12104" y="43396"/>
                    </a:lnTo>
                    <a:cubicBezTo>
                      <a:pt x="10910" y="43056"/>
                      <a:pt x="9586" y="42680"/>
                      <a:pt x="8431" y="42352"/>
                    </a:cubicBezTo>
                    <a:lnTo>
                      <a:pt x="7608" y="37001"/>
                    </a:lnTo>
                    <a:close/>
                    <a:moveTo>
                      <a:pt x="11361" y="38085"/>
                    </a:moveTo>
                    <a:lnTo>
                      <a:pt x="11361" y="38085"/>
                    </a:lnTo>
                    <a:cubicBezTo>
                      <a:pt x="11827" y="38235"/>
                      <a:pt x="12332" y="38398"/>
                      <a:pt x="12885" y="38575"/>
                    </a:cubicBezTo>
                    <a:cubicBezTo>
                      <a:pt x="13453" y="38757"/>
                      <a:pt x="14018" y="38939"/>
                      <a:pt x="14571" y="39116"/>
                    </a:cubicBezTo>
                    <a:lnTo>
                      <a:pt x="15539" y="44386"/>
                    </a:lnTo>
                    <a:cubicBezTo>
                      <a:pt x="15318" y="44313"/>
                      <a:pt x="13940" y="43920"/>
                      <a:pt x="12269" y="43444"/>
                    </a:cubicBezTo>
                    <a:lnTo>
                      <a:pt x="11361" y="38085"/>
                    </a:lnTo>
                    <a:close/>
                    <a:moveTo>
                      <a:pt x="8455" y="42522"/>
                    </a:moveTo>
                    <a:cubicBezTo>
                      <a:pt x="9610" y="42850"/>
                      <a:pt x="10934" y="43226"/>
                      <a:pt x="12131" y="43566"/>
                    </a:cubicBezTo>
                    <a:lnTo>
                      <a:pt x="12817" y="47668"/>
                    </a:lnTo>
                    <a:cubicBezTo>
                      <a:pt x="11575" y="47292"/>
                      <a:pt x="10207" y="46884"/>
                      <a:pt x="9071" y="46540"/>
                    </a:cubicBezTo>
                    <a:lnTo>
                      <a:pt x="8455" y="42522"/>
                    </a:lnTo>
                    <a:close/>
                    <a:moveTo>
                      <a:pt x="12300" y="43612"/>
                    </a:moveTo>
                    <a:lnTo>
                      <a:pt x="12300" y="43612"/>
                    </a:lnTo>
                    <a:cubicBezTo>
                      <a:pt x="13991" y="44094"/>
                      <a:pt x="15381" y="44490"/>
                      <a:pt x="15568" y="44550"/>
                    </a:cubicBezTo>
                    <a:lnTo>
                      <a:pt x="16337" y="48733"/>
                    </a:lnTo>
                    <a:cubicBezTo>
                      <a:pt x="16066" y="48648"/>
                      <a:pt x="14659" y="48224"/>
                      <a:pt x="12994" y="47721"/>
                    </a:cubicBezTo>
                    <a:lnTo>
                      <a:pt x="12300" y="43612"/>
                    </a:lnTo>
                    <a:close/>
                    <a:moveTo>
                      <a:pt x="1611" y="0"/>
                    </a:moveTo>
                    <a:lnTo>
                      <a:pt x="2244" y="3986"/>
                    </a:lnTo>
                    <a:cubicBezTo>
                      <a:pt x="1388" y="3712"/>
                      <a:pt x="619" y="3462"/>
                      <a:pt x="0" y="3263"/>
                    </a:cubicBezTo>
                    <a:lnTo>
                      <a:pt x="0" y="3263"/>
                    </a:lnTo>
                    <a:lnTo>
                      <a:pt x="27" y="3428"/>
                    </a:lnTo>
                    <a:cubicBezTo>
                      <a:pt x="580" y="3608"/>
                      <a:pt x="1310" y="3846"/>
                      <a:pt x="2271" y="4154"/>
                    </a:cubicBezTo>
                    <a:lnTo>
                      <a:pt x="2763" y="7249"/>
                    </a:lnTo>
                    <a:cubicBezTo>
                      <a:pt x="1834" y="6951"/>
                      <a:pt x="1053" y="6696"/>
                      <a:pt x="514" y="6519"/>
                    </a:cubicBezTo>
                    <a:lnTo>
                      <a:pt x="514" y="6519"/>
                    </a:lnTo>
                    <a:lnTo>
                      <a:pt x="544" y="6684"/>
                    </a:lnTo>
                    <a:cubicBezTo>
                      <a:pt x="1009" y="6837"/>
                      <a:pt x="1715" y="7067"/>
                      <a:pt x="2790" y="7414"/>
                    </a:cubicBezTo>
                    <a:lnTo>
                      <a:pt x="3406" y="11272"/>
                    </a:lnTo>
                    <a:cubicBezTo>
                      <a:pt x="2475" y="10971"/>
                      <a:pt x="1691" y="10716"/>
                      <a:pt x="1157" y="10542"/>
                    </a:cubicBezTo>
                    <a:lnTo>
                      <a:pt x="1157" y="10542"/>
                    </a:lnTo>
                    <a:lnTo>
                      <a:pt x="1186" y="10707"/>
                    </a:lnTo>
                    <a:cubicBezTo>
                      <a:pt x="1652" y="10862"/>
                      <a:pt x="2358" y="11092"/>
                      <a:pt x="3433" y="11439"/>
                    </a:cubicBezTo>
                    <a:lnTo>
                      <a:pt x="4064" y="15406"/>
                    </a:lnTo>
                    <a:cubicBezTo>
                      <a:pt x="3098" y="15093"/>
                      <a:pt x="2307" y="14836"/>
                      <a:pt x="1817" y="14671"/>
                    </a:cubicBezTo>
                    <a:lnTo>
                      <a:pt x="1817" y="14671"/>
                    </a:lnTo>
                    <a:lnTo>
                      <a:pt x="1844" y="14838"/>
                    </a:lnTo>
                    <a:cubicBezTo>
                      <a:pt x="2271" y="14981"/>
                      <a:pt x="2962" y="15212"/>
                      <a:pt x="4090" y="15571"/>
                    </a:cubicBezTo>
                    <a:lnTo>
                      <a:pt x="4770" y="19836"/>
                    </a:lnTo>
                    <a:cubicBezTo>
                      <a:pt x="3836" y="19533"/>
                      <a:pt x="3050" y="19278"/>
                      <a:pt x="2521" y="19101"/>
                    </a:cubicBezTo>
                    <a:lnTo>
                      <a:pt x="2521" y="19101"/>
                    </a:lnTo>
                    <a:lnTo>
                      <a:pt x="2547" y="19268"/>
                    </a:lnTo>
                    <a:cubicBezTo>
                      <a:pt x="3008" y="19424"/>
                      <a:pt x="3714" y="19654"/>
                      <a:pt x="4794" y="20003"/>
                    </a:cubicBezTo>
                    <a:lnTo>
                      <a:pt x="5621" y="25207"/>
                    </a:lnTo>
                    <a:cubicBezTo>
                      <a:pt x="4505" y="24846"/>
                      <a:pt x="3685" y="24577"/>
                      <a:pt x="3372" y="24467"/>
                    </a:cubicBezTo>
                    <a:lnTo>
                      <a:pt x="3372" y="24467"/>
                    </a:lnTo>
                    <a:lnTo>
                      <a:pt x="3397" y="24627"/>
                    </a:lnTo>
                    <a:cubicBezTo>
                      <a:pt x="3690" y="24734"/>
                      <a:pt x="4319" y="24943"/>
                      <a:pt x="5646" y="25372"/>
                    </a:cubicBezTo>
                    <a:lnTo>
                      <a:pt x="6614" y="31450"/>
                    </a:lnTo>
                    <a:cubicBezTo>
                      <a:pt x="5568" y="31110"/>
                      <a:pt x="4760" y="30848"/>
                      <a:pt x="4360" y="30715"/>
                    </a:cubicBezTo>
                    <a:lnTo>
                      <a:pt x="4360" y="30715"/>
                    </a:lnTo>
                    <a:lnTo>
                      <a:pt x="4389" y="30877"/>
                    </a:lnTo>
                    <a:cubicBezTo>
                      <a:pt x="4743" y="31001"/>
                      <a:pt x="5403" y="31217"/>
                      <a:pt x="6640" y="31617"/>
                    </a:cubicBezTo>
                    <a:lnTo>
                      <a:pt x="7438" y="36816"/>
                    </a:lnTo>
                    <a:cubicBezTo>
                      <a:pt x="6213" y="36472"/>
                      <a:pt x="5124" y="36168"/>
                      <a:pt x="4978" y="36120"/>
                    </a:cubicBezTo>
                    <a:lnTo>
                      <a:pt x="4978" y="36120"/>
                    </a:lnTo>
                    <a:lnTo>
                      <a:pt x="5015" y="36253"/>
                    </a:lnTo>
                    <a:cubicBezTo>
                      <a:pt x="5156" y="36299"/>
                      <a:pt x="6235" y="36610"/>
                      <a:pt x="7458" y="36957"/>
                    </a:cubicBezTo>
                    <a:lnTo>
                      <a:pt x="8275" y="42311"/>
                    </a:lnTo>
                    <a:cubicBezTo>
                      <a:pt x="6808" y="41892"/>
                      <a:pt x="5646" y="41562"/>
                      <a:pt x="5449" y="41498"/>
                    </a:cubicBezTo>
                    <a:lnTo>
                      <a:pt x="5449" y="41668"/>
                    </a:lnTo>
                    <a:cubicBezTo>
                      <a:pt x="5473" y="41676"/>
                      <a:pt x="6706" y="42025"/>
                      <a:pt x="8302" y="42476"/>
                    </a:cubicBezTo>
                    <a:lnTo>
                      <a:pt x="8918" y="46491"/>
                    </a:lnTo>
                    <a:cubicBezTo>
                      <a:pt x="7737" y="46135"/>
                      <a:pt x="6830" y="45861"/>
                      <a:pt x="6623" y="45795"/>
                    </a:cubicBezTo>
                    <a:lnTo>
                      <a:pt x="6623" y="45795"/>
                    </a:lnTo>
                    <a:lnTo>
                      <a:pt x="6660" y="46004"/>
                    </a:lnTo>
                    <a:cubicBezTo>
                      <a:pt x="6686" y="46013"/>
                      <a:pt x="7642" y="46297"/>
                      <a:pt x="8945" y="46685"/>
                    </a:cubicBezTo>
                    <a:lnTo>
                      <a:pt x="9537" y="50548"/>
                    </a:lnTo>
                    <a:lnTo>
                      <a:pt x="9690" y="50548"/>
                    </a:lnTo>
                    <a:lnTo>
                      <a:pt x="9103" y="46732"/>
                    </a:lnTo>
                    <a:lnTo>
                      <a:pt x="9103" y="46732"/>
                    </a:lnTo>
                    <a:cubicBezTo>
                      <a:pt x="10238" y="47069"/>
                      <a:pt x="11606" y="47479"/>
                      <a:pt x="12851" y="47848"/>
                    </a:cubicBezTo>
                    <a:lnTo>
                      <a:pt x="13305" y="50548"/>
                    </a:lnTo>
                    <a:lnTo>
                      <a:pt x="13475" y="50548"/>
                    </a:lnTo>
                    <a:lnTo>
                      <a:pt x="13026" y="47898"/>
                    </a:lnTo>
                    <a:lnTo>
                      <a:pt x="13026" y="47898"/>
                    </a:lnTo>
                    <a:cubicBezTo>
                      <a:pt x="14717" y="48403"/>
                      <a:pt x="16143" y="48830"/>
                      <a:pt x="16366" y="48903"/>
                    </a:cubicBezTo>
                    <a:lnTo>
                      <a:pt x="16679" y="50548"/>
                    </a:lnTo>
                    <a:lnTo>
                      <a:pt x="16830" y="50548"/>
                    </a:lnTo>
                    <a:lnTo>
                      <a:pt x="16527" y="48959"/>
                    </a:lnTo>
                    <a:lnTo>
                      <a:pt x="16527" y="48959"/>
                    </a:lnTo>
                    <a:cubicBezTo>
                      <a:pt x="18014" y="49432"/>
                      <a:pt x="19351" y="49856"/>
                      <a:pt x="20178" y="50118"/>
                    </a:cubicBezTo>
                    <a:lnTo>
                      <a:pt x="20141" y="49953"/>
                    </a:lnTo>
                    <a:cubicBezTo>
                      <a:pt x="19042" y="49602"/>
                      <a:pt x="17781" y="49196"/>
                      <a:pt x="16497" y="48784"/>
                    </a:cubicBezTo>
                    <a:lnTo>
                      <a:pt x="15731" y="44604"/>
                    </a:lnTo>
                    <a:lnTo>
                      <a:pt x="15731" y="44604"/>
                    </a:lnTo>
                    <a:cubicBezTo>
                      <a:pt x="17089" y="45036"/>
                      <a:pt x="18341" y="45436"/>
                      <a:pt x="19217" y="45720"/>
                    </a:cubicBezTo>
                    <a:lnTo>
                      <a:pt x="19181" y="45550"/>
                    </a:lnTo>
                    <a:cubicBezTo>
                      <a:pt x="18108" y="45206"/>
                      <a:pt x="16910" y="44825"/>
                      <a:pt x="15699" y="44436"/>
                    </a:cubicBezTo>
                    <a:lnTo>
                      <a:pt x="14736" y="39169"/>
                    </a:lnTo>
                    <a:lnTo>
                      <a:pt x="14736" y="39169"/>
                    </a:lnTo>
                    <a:cubicBezTo>
                      <a:pt x="16003" y="39575"/>
                      <a:pt x="17167" y="39948"/>
                      <a:pt x="18014" y="40218"/>
                    </a:cubicBezTo>
                    <a:lnTo>
                      <a:pt x="17977" y="40048"/>
                    </a:lnTo>
                    <a:cubicBezTo>
                      <a:pt x="16961" y="39723"/>
                      <a:pt x="15840" y="39366"/>
                      <a:pt x="14702" y="39002"/>
                    </a:cubicBezTo>
                    <a:lnTo>
                      <a:pt x="13771" y="33910"/>
                    </a:lnTo>
                    <a:lnTo>
                      <a:pt x="13771" y="33910"/>
                    </a:lnTo>
                    <a:cubicBezTo>
                      <a:pt x="15238" y="34380"/>
                      <a:pt x="16413" y="34754"/>
                      <a:pt x="16852" y="34895"/>
                    </a:cubicBezTo>
                    <a:lnTo>
                      <a:pt x="16815" y="34725"/>
                    </a:lnTo>
                    <a:cubicBezTo>
                      <a:pt x="15906" y="34439"/>
                      <a:pt x="14850" y="34099"/>
                      <a:pt x="13741" y="33742"/>
                    </a:cubicBezTo>
                    <a:lnTo>
                      <a:pt x="12618" y="27614"/>
                    </a:lnTo>
                    <a:lnTo>
                      <a:pt x="12618" y="27614"/>
                    </a:lnTo>
                    <a:cubicBezTo>
                      <a:pt x="13802" y="27992"/>
                      <a:pt x="14816" y="28318"/>
                      <a:pt x="15459" y="28524"/>
                    </a:cubicBezTo>
                    <a:lnTo>
                      <a:pt x="15423" y="28354"/>
                    </a:lnTo>
                    <a:cubicBezTo>
                      <a:pt x="14559" y="28077"/>
                      <a:pt x="13591" y="27769"/>
                      <a:pt x="12589" y="27447"/>
                    </a:cubicBezTo>
                    <a:lnTo>
                      <a:pt x="11631" y="22199"/>
                    </a:lnTo>
                    <a:lnTo>
                      <a:pt x="11631" y="22199"/>
                    </a:lnTo>
                    <a:cubicBezTo>
                      <a:pt x="12778" y="22568"/>
                      <a:pt x="13732" y="22871"/>
                      <a:pt x="14265" y="23041"/>
                    </a:cubicBezTo>
                    <a:lnTo>
                      <a:pt x="14229" y="22873"/>
                    </a:lnTo>
                    <a:cubicBezTo>
                      <a:pt x="13431" y="22619"/>
                      <a:pt x="12536" y="22335"/>
                      <a:pt x="11599" y="22034"/>
                    </a:cubicBezTo>
                    <a:lnTo>
                      <a:pt x="10811" y="17735"/>
                    </a:lnTo>
                    <a:lnTo>
                      <a:pt x="10811" y="17735"/>
                    </a:lnTo>
                    <a:cubicBezTo>
                      <a:pt x="11803" y="18053"/>
                      <a:pt x="12669" y="18329"/>
                      <a:pt x="13280" y="18523"/>
                    </a:cubicBezTo>
                    <a:lnTo>
                      <a:pt x="13244" y="18354"/>
                    </a:lnTo>
                    <a:cubicBezTo>
                      <a:pt x="12482" y="18111"/>
                      <a:pt x="11645" y="17844"/>
                      <a:pt x="10784" y="17568"/>
                    </a:cubicBezTo>
                    <a:lnTo>
                      <a:pt x="10054" y="13567"/>
                    </a:lnTo>
                    <a:lnTo>
                      <a:pt x="10054" y="13567"/>
                    </a:lnTo>
                    <a:cubicBezTo>
                      <a:pt x="10976" y="13861"/>
                      <a:pt x="11779" y="14120"/>
                      <a:pt x="12361" y="14304"/>
                    </a:cubicBezTo>
                    <a:lnTo>
                      <a:pt x="12325" y="14135"/>
                    </a:lnTo>
                    <a:cubicBezTo>
                      <a:pt x="11609" y="13904"/>
                      <a:pt x="10830" y="13654"/>
                      <a:pt x="10022" y="13397"/>
                    </a:cubicBezTo>
                    <a:lnTo>
                      <a:pt x="9309" y="9506"/>
                    </a:lnTo>
                    <a:lnTo>
                      <a:pt x="9309" y="9506"/>
                    </a:lnTo>
                    <a:cubicBezTo>
                      <a:pt x="10144" y="9773"/>
                      <a:pt x="10891" y="10010"/>
                      <a:pt x="11466" y="10195"/>
                    </a:cubicBezTo>
                    <a:lnTo>
                      <a:pt x="11429" y="10027"/>
                    </a:lnTo>
                    <a:cubicBezTo>
                      <a:pt x="10757" y="9814"/>
                      <a:pt x="10030" y="9578"/>
                      <a:pt x="9282" y="9343"/>
                    </a:cubicBezTo>
                    <a:lnTo>
                      <a:pt x="8712" y="6218"/>
                    </a:lnTo>
                    <a:lnTo>
                      <a:pt x="8712" y="6218"/>
                    </a:lnTo>
                    <a:cubicBezTo>
                      <a:pt x="9559" y="6490"/>
                      <a:pt x="10267" y="6716"/>
                      <a:pt x="10740" y="6869"/>
                    </a:cubicBezTo>
                    <a:lnTo>
                      <a:pt x="10704" y="6699"/>
                    </a:lnTo>
                    <a:cubicBezTo>
                      <a:pt x="10078" y="6497"/>
                      <a:pt x="9394" y="6279"/>
                      <a:pt x="8683" y="6053"/>
                    </a:cubicBezTo>
                    <a:lnTo>
                      <a:pt x="7950" y="2062"/>
                    </a:lnTo>
                    <a:lnTo>
                      <a:pt x="7790" y="2009"/>
                    </a:lnTo>
                    <a:lnTo>
                      <a:pt x="8520" y="6000"/>
                    </a:lnTo>
                    <a:cubicBezTo>
                      <a:pt x="7611" y="5709"/>
                      <a:pt x="6657" y="5403"/>
                      <a:pt x="5711" y="5100"/>
                    </a:cubicBezTo>
                    <a:lnTo>
                      <a:pt x="5024" y="1109"/>
                    </a:lnTo>
                    <a:lnTo>
                      <a:pt x="4864" y="1058"/>
                    </a:lnTo>
                    <a:lnTo>
                      <a:pt x="4864" y="1058"/>
                    </a:lnTo>
                    <a:lnTo>
                      <a:pt x="5549" y="5049"/>
                    </a:lnTo>
                    <a:cubicBezTo>
                      <a:pt x="4454" y="4697"/>
                      <a:pt x="3377" y="4355"/>
                      <a:pt x="2404" y="4040"/>
                    </a:cubicBezTo>
                    <a:lnTo>
                      <a:pt x="1771" y="51"/>
                    </a:lnTo>
                    <a:lnTo>
                      <a:pt x="16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8"/>
              <p:cNvSpPr/>
              <p:nvPr/>
            </p:nvSpPr>
            <p:spPr>
              <a:xfrm>
                <a:off x="9105302" y="3286877"/>
                <a:ext cx="395126" cy="1856646"/>
              </a:xfrm>
              <a:custGeom>
                <a:avLst/>
                <a:gdLst/>
                <a:ahLst/>
                <a:cxnLst/>
                <a:rect l="l" t="t" r="r" b="b"/>
                <a:pathLst>
                  <a:path w="6200" h="29133" extrusionOk="0">
                    <a:moveTo>
                      <a:pt x="61" y="1"/>
                    </a:moveTo>
                    <a:cubicBezTo>
                      <a:pt x="57" y="1"/>
                      <a:pt x="53" y="1"/>
                      <a:pt x="49" y="2"/>
                    </a:cubicBezTo>
                    <a:cubicBezTo>
                      <a:pt x="17" y="7"/>
                      <a:pt x="0" y="39"/>
                      <a:pt x="5" y="68"/>
                    </a:cubicBezTo>
                    <a:lnTo>
                      <a:pt x="6083" y="29086"/>
                    </a:lnTo>
                    <a:cubicBezTo>
                      <a:pt x="6090" y="29115"/>
                      <a:pt x="6109" y="29132"/>
                      <a:pt x="6138" y="29132"/>
                    </a:cubicBezTo>
                    <a:cubicBezTo>
                      <a:pt x="6141" y="29132"/>
                      <a:pt x="6143" y="29132"/>
                      <a:pt x="6151" y="29130"/>
                    </a:cubicBezTo>
                    <a:cubicBezTo>
                      <a:pt x="6180" y="29122"/>
                      <a:pt x="6199" y="29093"/>
                      <a:pt x="6192" y="29062"/>
                    </a:cubicBezTo>
                    <a:lnTo>
                      <a:pt x="114" y="43"/>
                    </a:lnTo>
                    <a:cubicBezTo>
                      <a:pt x="110" y="18"/>
                      <a:pt x="87" y="1"/>
                      <a:pt x="6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539" name="Google Shape;539;p8"/>
            <p:cNvCxnSpPr/>
            <p:nvPr/>
          </p:nvCxnSpPr>
          <p:spPr>
            <a:xfrm rot="10800000">
              <a:off x="8008300" y="1724000"/>
              <a:ext cx="564600" cy="34341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0" name="Google Shape;540;p8"/>
            <p:cNvCxnSpPr/>
            <p:nvPr/>
          </p:nvCxnSpPr>
          <p:spPr>
            <a:xfrm>
              <a:off x="7921075" y="1438325"/>
              <a:ext cx="63000" cy="2958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1" name="Google Shape;541;p8"/>
            <p:cNvCxnSpPr/>
            <p:nvPr/>
          </p:nvCxnSpPr>
          <p:spPr>
            <a:xfrm>
              <a:off x="7817100" y="907950"/>
              <a:ext cx="133500" cy="5382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42" name="Google Shape;542;p8"/>
          <p:cNvGrpSpPr/>
          <p:nvPr/>
        </p:nvGrpSpPr>
        <p:grpSpPr>
          <a:xfrm>
            <a:off x="3835829" y="-364811"/>
            <a:ext cx="1324689" cy="1396749"/>
            <a:chOff x="6682229" y="140814"/>
            <a:chExt cx="1324689" cy="1396749"/>
          </a:xfrm>
        </p:grpSpPr>
        <p:sp>
          <p:nvSpPr>
            <p:cNvPr id="543" name="Google Shape;543;p8"/>
            <p:cNvSpPr/>
            <p:nvPr/>
          </p:nvSpPr>
          <p:spPr>
            <a:xfrm rot="-4882955">
              <a:off x="6725500" y="263105"/>
              <a:ext cx="1238149" cy="1152169"/>
            </a:xfrm>
            <a:custGeom>
              <a:avLst/>
              <a:gdLst/>
              <a:ahLst/>
              <a:cxnLst/>
              <a:rect l="l" t="t" r="r" b="b"/>
              <a:pathLst>
                <a:path w="29995" h="27914" extrusionOk="0">
                  <a:moveTo>
                    <a:pt x="14987" y="136"/>
                  </a:moveTo>
                  <a:cubicBezTo>
                    <a:pt x="15293" y="136"/>
                    <a:pt x="15599" y="147"/>
                    <a:pt x="15904" y="168"/>
                  </a:cubicBezTo>
                  <a:cubicBezTo>
                    <a:pt x="19363" y="391"/>
                    <a:pt x="22597" y="1905"/>
                    <a:pt x="25004" y="4433"/>
                  </a:cubicBezTo>
                  <a:cubicBezTo>
                    <a:pt x="26212" y="5702"/>
                    <a:pt x="27153" y="7162"/>
                    <a:pt x="27809" y="8785"/>
                  </a:cubicBezTo>
                  <a:cubicBezTo>
                    <a:pt x="28143" y="9612"/>
                    <a:pt x="28398" y="10486"/>
                    <a:pt x="28568" y="11376"/>
                  </a:cubicBezTo>
                  <a:cubicBezTo>
                    <a:pt x="29994" y="18858"/>
                    <a:pt x="25062" y="26105"/>
                    <a:pt x="17578" y="27527"/>
                  </a:cubicBezTo>
                  <a:cubicBezTo>
                    <a:pt x="16702" y="27693"/>
                    <a:pt x="15824" y="27776"/>
                    <a:pt x="14954" y="27776"/>
                  </a:cubicBezTo>
                  <a:cubicBezTo>
                    <a:pt x="12116" y="27776"/>
                    <a:pt x="9357" y="26899"/>
                    <a:pt x="6988" y="25215"/>
                  </a:cubicBezTo>
                  <a:cubicBezTo>
                    <a:pt x="6117" y="24596"/>
                    <a:pt x="5314" y="23873"/>
                    <a:pt x="4608" y="23063"/>
                  </a:cubicBezTo>
                  <a:cubicBezTo>
                    <a:pt x="3569" y="21884"/>
                    <a:pt x="2749" y="20547"/>
                    <a:pt x="2167" y="19084"/>
                  </a:cubicBezTo>
                  <a:cubicBezTo>
                    <a:pt x="1840" y="18269"/>
                    <a:pt x="1590" y="17415"/>
                    <a:pt x="1422" y="16537"/>
                  </a:cubicBezTo>
                  <a:cubicBezTo>
                    <a:pt x="1" y="9052"/>
                    <a:pt x="4928" y="1805"/>
                    <a:pt x="12413" y="381"/>
                  </a:cubicBezTo>
                  <a:cubicBezTo>
                    <a:pt x="13264" y="219"/>
                    <a:pt x="14128" y="136"/>
                    <a:pt x="14987" y="136"/>
                  </a:cubicBezTo>
                  <a:close/>
                  <a:moveTo>
                    <a:pt x="14997" y="1"/>
                  </a:moveTo>
                  <a:cubicBezTo>
                    <a:pt x="14125" y="1"/>
                    <a:pt x="13250" y="85"/>
                    <a:pt x="12386" y="250"/>
                  </a:cubicBezTo>
                  <a:cubicBezTo>
                    <a:pt x="10537" y="602"/>
                    <a:pt x="8810" y="1306"/>
                    <a:pt x="7257" y="2342"/>
                  </a:cubicBezTo>
                  <a:cubicBezTo>
                    <a:pt x="5758" y="3343"/>
                    <a:pt x="4479" y="4610"/>
                    <a:pt x="3460" y="6109"/>
                  </a:cubicBezTo>
                  <a:cubicBezTo>
                    <a:pt x="2441" y="7606"/>
                    <a:pt x="1733" y="9258"/>
                    <a:pt x="1354" y="11024"/>
                  </a:cubicBezTo>
                  <a:cubicBezTo>
                    <a:pt x="959" y="12849"/>
                    <a:pt x="937" y="14712"/>
                    <a:pt x="1294" y="16566"/>
                  </a:cubicBezTo>
                  <a:cubicBezTo>
                    <a:pt x="1464" y="17451"/>
                    <a:pt x="1713" y="18315"/>
                    <a:pt x="2041" y="19140"/>
                  </a:cubicBezTo>
                  <a:cubicBezTo>
                    <a:pt x="2631" y="20617"/>
                    <a:pt x="3458" y="21966"/>
                    <a:pt x="4508" y="23157"/>
                  </a:cubicBezTo>
                  <a:cubicBezTo>
                    <a:pt x="5224" y="23972"/>
                    <a:pt x="6032" y="24700"/>
                    <a:pt x="6913" y="25326"/>
                  </a:cubicBezTo>
                  <a:cubicBezTo>
                    <a:pt x="8429" y="26406"/>
                    <a:pt x="10113" y="27160"/>
                    <a:pt x="11920" y="27570"/>
                  </a:cubicBezTo>
                  <a:cubicBezTo>
                    <a:pt x="12929" y="27799"/>
                    <a:pt x="13950" y="27913"/>
                    <a:pt x="14974" y="27913"/>
                  </a:cubicBezTo>
                  <a:cubicBezTo>
                    <a:pt x="15849" y="27913"/>
                    <a:pt x="16726" y="27830"/>
                    <a:pt x="17602" y="27665"/>
                  </a:cubicBezTo>
                  <a:cubicBezTo>
                    <a:pt x="19453" y="27313"/>
                    <a:pt x="21178" y="26610"/>
                    <a:pt x="22731" y="25571"/>
                  </a:cubicBezTo>
                  <a:cubicBezTo>
                    <a:pt x="24232" y="24572"/>
                    <a:pt x="25509" y="23303"/>
                    <a:pt x="26528" y="21806"/>
                  </a:cubicBezTo>
                  <a:cubicBezTo>
                    <a:pt x="27546" y="20307"/>
                    <a:pt x="28255" y="18655"/>
                    <a:pt x="28636" y="16888"/>
                  </a:cubicBezTo>
                  <a:cubicBezTo>
                    <a:pt x="29029" y="15064"/>
                    <a:pt x="29051" y="13198"/>
                    <a:pt x="28696" y="11350"/>
                  </a:cubicBezTo>
                  <a:cubicBezTo>
                    <a:pt x="28529" y="10447"/>
                    <a:pt x="28272" y="9569"/>
                    <a:pt x="27932" y="8732"/>
                  </a:cubicBezTo>
                  <a:cubicBezTo>
                    <a:pt x="27272" y="7094"/>
                    <a:pt x="26319" y="5617"/>
                    <a:pt x="25099" y="4338"/>
                  </a:cubicBezTo>
                  <a:cubicBezTo>
                    <a:pt x="23905" y="3084"/>
                    <a:pt x="22503" y="2072"/>
                    <a:pt x="20938" y="1332"/>
                  </a:cubicBezTo>
                  <a:cubicBezTo>
                    <a:pt x="19349" y="580"/>
                    <a:pt x="17658" y="143"/>
                    <a:pt x="15911" y="32"/>
                  </a:cubicBezTo>
                  <a:cubicBezTo>
                    <a:pt x="15607" y="11"/>
                    <a:pt x="15302" y="1"/>
                    <a:pt x="14997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8"/>
            <p:cNvSpPr/>
            <p:nvPr/>
          </p:nvSpPr>
          <p:spPr>
            <a:xfrm rot="-4882955">
              <a:off x="7013227" y="1149504"/>
              <a:ext cx="90194" cy="91921"/>
            </a:xfrm>
            <a:custGeom>
              <a:avLst/>
              <a:gdLst/>
              <a:ahLst/>
              <a:cxnLst/>
              <a:rect l="l" t="t" r="r" b="b"/>
              <a:pathLst>
                <a:path w="2185" h="2227" extrusionOk="0">
                  <a:moveTo>
                    <a:pt x="1367" y="152"/>
                  </a:moveTo>
                  <a:cubicBezTo>
                    <a:pt x="1503" y="152"/>
                    <a:pt x="1628" y="190"/>
                    <a:pt x="1735" y="263"/>
                  </a:cubicBezTo>
                  <a:cubicBezTo>
                    <a:pt x="1905" y="382"/>
                    <a:pt x="2007" y="578"/>
                    <a:pt x="2019" y="821"/>
                  </a:cubicBezTo>
                  <a:cubicBezTo>
                    <a:pt x="2031" y="1069"/>
                    <a:pt x="1949" y="1333"/>
                    <a:pt x="1789" y="1563"/>
                  </a:cubicBezTo>
                  <a:cubicBezTo>
                    <a:pt x="1607" y="1828"/>
                    <a:pt x="1342" y="2010"/>
                    <a:pt x="1068" y="2061"/>
                  </a:cubicBezTo>
                  <a:cubicBezTo>
                    <a:pt x="1017" y="2070"/>
                    <a:pt x="967" y="2075"/>
                    <a:pt x="918" y="2075"/>
                  </a:cubicBezTo>
                  <a:cubicBezTo>
                    <a:pt x="781" y="2075"/>
                    <a:pt x="655" y="2037"/>
                    <a:pt x="551" y="1964"/>
                  </a:cubicBezTo>
                  <a:cubicBezTo>
                    <a:pt x="195" y="1716"/>
                    <a:pt x="170" y="1134"/>
                    <a:pt x="498" y="663"/>
                  </a:cubicBezTo>
                  <a:cubicBezTo>
                    <a:pt x="680" y="399"/>
                    <a:pt x="944" y="217"/>
                    <a:pt x="1219" y="166"/>
                  </a:cubicBezTo>
                  <a:cubicBezTo>
                    <a:pt x="1269" y="156"/>
                    <a:pt x="1319" y="152"/>
                    <a:pt x="1367" y="152"/>
                  </a:cubicBezTo>
                  <a:close/>
                  <a:moveTo>
                    <a:pt x="1369" y="0"/>
                  </a:moveTo>
                  <a:cubicBezTo>
                    <a:pt x="1312" y="0"/>
                    <a:pt x="1253" y="6"/>
                    <a:pt x="1194" y="18"/>
                  </a:cubicBezTo>
                  <a:cubicBezTo>
                    <a:pt x="881" y="79"/>
                    <a:pt x="583" y="280"/>
                    <a:pt x="377" y="578"/>
                  </a:cubicBezTo>
                  <a:cubicBezTo>
                    <a:pt x="1" y="1117"/>
                    <a:pt x="42" y="1794"/>
                    <a:pt x="466" y="2087"/>
                  </a:cubicBezTo>
                  <a:cubicBezTo>
                    <a:pt x="596" y="2178"/>
                    <a:pt x="752" y="2226"/>
                    <a:pt x="920" y="2226"/>
                  </a:cubicBezTo>
                  <a:cubicBezTo>
                    <a:pt x="978" y="2226"/>
                    <a:pt x="1037" y="2221"/>
                    <a:pt x="1097" y="2209"/>
                  </a:cubicBezTo>
                  <a:cubicBezTo>
                    <a:pt x="1405" y="2148"/>
                    <a:pt x="1704" y="1947"/>
                    <a:pt x="1915" y="1648"/>
                  </a:cubicBezTo>
                  <a:cubicBezTo>
                    <a:pt x="2094" y="1391"/>
                    <a:pt x="2184" y="1093"/>
                    <a:pt x="2170" y="811"/>
                  </a:cubicBezTo>
                  <a:cubicBezTo>
                    <a:pt x="2155" y="523"/>
                    <a:pt x="2034" y="285"/>
                    <a:pt x="1825" y="139"/>
                  </a:cubicBezTo>
                  <a:cubicBezTo>
                    <a:pt x="1693" y="49"/>
                    <a:pt x="1536" y="0"/>
                    <a:pt x="1369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8"/>
            <p:cNvSpPr/>
            <p:nvPr/>
          </p:nvSpPr>
          <p:spPr>
            <a:xfrm rot="-4882955">
              <a:off x="6834126" y="888115"/>
              <a:ext cx="60845" cy="55970"/>
            </a:xfrm>
            <a:custGeom>
              <a:avLst/>
              <a:gdLst/>
              <a:ahLst/>
              <a:cxnLst/>
              <a:rect l="l" t="t" r="r" b="b"/>
              <a:pathLst>
                <a:path w="1474" h="1356" extrusionOk="0">
                  <a:moveTo>
                    <a:pt x="738" y="148"/>
                  </a:moveTo>
                  <a:cubicBezTo>
                    <a:pt x="985" y="148"/>
                    <a:pt x="1208" y="327"/>
                    <a:pt x="1258" y="577"/>
                  </a:cubicBezTo>
                  <a:cubicBezTo>
                    <a:pt x="1309" y="866"/>
                    <a:pt x="1122" y="1143"/>
                    <a:pt x="835" y="1196"/>
                  </a:cubicBezTo>
                  <a:cubicBezTo>
                    <a:pt x="803" y="1202"/>
                    <a:pt x="770" y="1205"/>
                    <a:pt x="738" y="1205"/>
                  </a:cubicBezTo>
                  <a:cubicBezTo>
                    <a:pt x="487" y="1205"/>
                    <a:pt x="266" y="1028"/>
                    <a:pt x="217" y="776"/>
                  </a:cubicBezTo>
                  <a:cubicBezTo>
                    <a:pt x="166" y="488"/>
                    <a:pt x="353" y="211"/>
                    <a:pt x="639" y="158"/>
                  </a:cubicBezTo>
                  <a:cubicBezTo>
                    <a:pt x="672" y="151"/>
                    <a:pt x="705" y="148"/>
                    <a:pt x="738" y="148"/>
                  </a:cubicBezTo>
                  <a:close/>
                  <a:moveTo>
                    <a:pt x="739" y="0"/>
                  </a:moveTo>
                  <a:cubicBezTo>
                    <a:pt x="697" y="0"/>
                    <a:pt x="655" y="4"/>
                    <a:pt x="612" y="12"/>
                  </a:cubicBezTo>
                  <a:cubicBezTo>
                    <a:pt x="243" y="83"/>
                    <a:pt x="1" y="437"/>
                    <a:pt x="71" y="803"/>
                  </a:cubicBezTo>
                  <a:cubicBezTo>
                    <a:pt x="134" y="1128"/>
                    <a:pt x="419" y="1356"/>
                    <a:pt x="739" y="1356"/>
                  </a:cubicBezTo>
                  <a:cubicBezTo>
                    <a:pt x="779" y="1356"/>
                    <a:pt x="821" y="1352"/>
                    <a:pt x="862" y="1344"/>
                  </a:cubicBezTo>
                  <a:cubicBezTo>
                    <a:pt x="1233" y="1274"/>
                    <a:pt x="1474" y="920"/>
                    <a:pt x="1403" y="551"/>
                  </a:cubicBezTo>
                  <a:cubicBezTo>
                    <a:pt x="1341" y="227"/>
                    <a:pt x="1057" y="0"/>
                    <a:pt x="739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8"/>
            <p:cNvSpPr/>
            <p:nvPr/>
          </p:nvSpPr>
          <p:spPr>
            <a:xfrm rot="-4882955">
              <a:off x="7007909" y="795038"/>
              <a:ext cx="60721" cy="56011"/>
            </a:xfrm>
            <a:custGeom>
              <a:avLst/>
              <a:gdLst/>
              <a:ahLst/>
              <a:cxnLst/>
              <a:rect l="l" t="t" r="r" b="b"/>
              <a:pathLst>
                <a:path w="1471" h="1357" extrusionOk="0">
                  <a:moveTo>
                    <a:pt x="736" y="149"/>
                  </a:moveTo>
                  <a:cubicBezTo>
                    <a:pt x="983" y="149"/>
                    <a:pt x="1205" y="325"/>
                    <a:pt x="1257" y="580"/>
                  </a:cubicBezTo>
                  <a:cubicBezTo>
                    <a:pt x="1308" y="869"/>
                    <a:pt x="1119" y="1143"/>
                    <a:pt x="835" y="1199"/>
                  </a:cubicBezTo>
                  <a:cubicBezTo>
                    <a:pt x="803" y="1205"/>
                    <a:pt x="771" y="1207"/>
                    <a:pt x="740" y="1207"/>
                  </a:cubicBezTo>
                  <a:cubicBezTo>
                    <a:pt x="488" y="1207"/>
                    <a:pt x="264" y="1032"/>
                    <a:pt x="216" y="777"/>
                  </a:cubicBezTo>
                  <a:cubicBezTo>
                    <a:pt x="165" y="488"/>
                    <a:pt x="352" y="214"/>
                    <a:pt x="638" y="158"/>
                  </a:cubicBezTo>
                  <a:cubicBezTo>
                    <a:pt x="671" y="152"/>
                    <a:pt x="703" y="149"/>
                    <a:pt x="736" y="149"/>
                  </a:cubicBezTo>
                  <a:close/>
                  <a:moveTo>
                    <a:pt x="737" y="1"/>
                  </a:moveTo>
                  <a:cubicBezTo>
                    <a:pt x="695" y="1"/>
                    <a:pt x="652" y="5"/>
                    <a:pt x="609" y="13"/>
                  </a:cubicBezTo>
                  <a:cubicBezTo>
                    <a:pt x="243" y="83"/>
                    <a:pt x="0" y="437"/>
                    <a:pt x="71" y="804"/>
                  </a:cubicBezTo>
                  <a:cubicBezTo>
                    <a:pt x="131" y="1129"/>
                    <a:pt x="416" y="1357"/>
                    <a:pt x="734" y="1357"/>
                  </a:cubicBezTo>
                  <a:cubicBezTo>
                    <a:pt x="776" y="1357"/>
                    <a:pt x="819" y="1353"/>
                    <a:pt x="861" y="1345"/>
                  </a:cubicBezTo>
                  <a:cubicBezTo>
                    <a:pt x="1228" y="1274"/>
                    <a:pt x="1470" y="920"/>
                    <a:pt x="1403" y="554"/>
                  </a:cubicBezTo>
                  <a:cubicBezTo>
                    <a:pt x="1340" y="228"/>
                    <a:pt x="1057" y="1"/>
                    <a:pt x="737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8"/>
            <p:cNvSpPr/>
            <p:nvPr/>
          </p:nvSpPr>
          <p:spPr>
            <a:xfrm rot="-4882955">
              <a:off x="7289487" y="875739"/>
              <a:ext cx="117602" cy="103189"/>
            </a:xfrm>
            <a:custGeom>
              <a:avLst/>
              <a:gdLst/>
              <a:ahLst/>
              <a:cxnLst/>
              <a:rect l="l" t="t" r="r" b="b"/>
              <a:pathLst>
                <a:path w="2849" h="2500" extrusionOk="0">
                  <a:moveTo>
                    <a:pt x="1185" y="147"/>
                  </a:moveTo>
                  <a:cubicBezTo>
                    <a:pt x="1439" y="147"/>
                    <a:pt x="1705" y="219"/>
                    <a:pt x="1941" y="356"/>
                  </a:cubicBezTo>
                  <a:cubicBezTo>
                    <a:pt x="2242" y="529"/>
                    <a:pt x="2470" y="786"/>
                    <a:pt x="2581" y="1079"/>
                  </a:cubicBezTo>
                  <a:cubicBezTo>
                    <a:pt x="2691" y="1368"/>
                    <a:pt x="2676" y="1657"/>
                    <a:pt x="2538" y="1892"/>
                  </a:cubicBezTo>
                  <a:cubicBezTo>
                    <a:pt x="2407" y="2118"/>
                    <a:pt x="2179" y="2273"/>
                    <a:pt x="1892" y="2326"/>
                  </a:cubicBezTo>
                  <a:cubicBezTo>
                    <a:pt x="1818" y="2341"/>
                    <a:pt x="1741" y="2348"/>
                    <a:pt x="1662" y="2348"/>
                  </a:cubicBezTo>
                  <a:cubicBezTo>
                    <a:pt x="1409" y="2348"/>
                    <a:pt x="1143" y="2275"/>
                    <a:pt x="907" y="2140"/>
                  </a:cubicBezTo>
                  <a:cubicBezTo>
                    <a:pt x="607" y="1965"/>
                    <a:pt x="379" y="1708"/>
                    <a:pt x="267" y="1414"/>
                  </a:cubicBezTo>
                  <a:cubicBezTo>
                    <a:pt x="158" y="1125"/>
                    <a:pt x="172" y="837"/>
                    <a:pt x="311" y="601"/>
                  </a:cubicBezTo>
                  <a:cubicBezTo>
                    <a:pt x="439" y="376"/>
                    <a:pt x="670" y="223"/>
                    <a:pt x="956" y="167"/>
                  </a:cubicBezTo>
                  <a:cubicBezTo>
                    <a:pt x="1030" y="154"/>
                    <a:pt x="1107" y="147"/>
                    <a:pt x="1185" y="147"/>
                  </a:cubicBezTo>
                  <a:close/>
                  <a:moveTo>
                    <a:pt x="1188" y="1"/>
                  </a:moveTo>
                  <a:cubicBezTo>
                    <a:pt x="1100" y="1"/>
                    <a:pt x="1013" y="8"/>
                    <a:pt x="927" y="24"/>
                  </a:cubicBezTo>
                  <a:cubicBezTo>
                    <a:pt x="597" y="85"/>
                    <a:pt x="330" y="264"/>
                    <a:pt x="180" y="529"/>
                  </a:cubicBezTo>
                  <a:cubicBezTo>
                    <a:pt x="19" y="805"/>
                    <a:pt x="0" y="1138"/>
                    <a:pt x="129" y="1468"/>
                  </a:cubicBezTo>
                  <a:cubicBezTo>
                    <a:pt x="252" y="1793"/>
                    <a:pt x="500" y="2079"/>
                    <a:pt x="830" y="2268"/>
                  </a:cubicBezTo>
                  <a:cubicBezTo>
                    <a:pt x="1092" y="2420"/>
                    <a:pt x="1377" y="2499"/>
                    <a:pt x="1654" y="2499"/>
                  </a:cubicBezTo>
                  <a:cubicBezTo>
                    <a:pt x="1743" y="2499"/>
                    <a:pt x="1832" y="2491"/>
                    <a:pt x="1919" y="2474"/>
                  </a:cubicBezTo>
                  <a:cubicBezTo>
                    <a:pt x="2251" y="2411"/>
                    <a:pt x="2518" y="2232"/>
                    <a:pt x="2669" y="1972"/>
                  </a:cubicBezTo>
                  <a:cubicBezTo>
                    <a:pt x="2829" y="1696"/>
                    <a:pt x="2848" y="1361"/>
                    <a:pt x="2720" y="1031"/>
                  </a:cubicBezTo>
                  <a:cubicBezTo>
                    <a:pt x="2596" y="706"/>
                    <a:pt x="2346" y="422"/>
                    <a:pt x="2016" y="230"/>
                  </a:cubicBezTo>
                  <a:cubicBezTo>
                    <a:pt x="1754" y="79"/>
                    <a:pt x="1468" y="1"/>
                    <a:pt x="1188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8"/>
            <p:cNvSpPr/>
            <p:nvPr/>
          </p:nvSpPr>
          <p:spPr>
            <a:xfrm rot="-4882955">
              <a:off x="6912486" y="459358"/>
              <a:ext cx="268517" cy="236386"/>
            </a:xfrm>
            <a:custGeom>
              <a:avLst/>
              <a:gdLst/>
              <a:ahLst/>
              <a:cxnLst/>
              <a:rect l="l" t="t" r="r" b="b"/>
              <a:pathLst>
                <a:path w="6505" h="5727" extrusionOk="0">
                  <a:moveTo>
                    <a:pt x="2671" y="167"/>
                  </a:moveTo>
                  <a:cubicBezTo>
                    <a:pt x="3291" y="167"/>
                    <a:pt x="3940" y="345"/>
                    <a:pt x="4518" y="680"/>
                  </a:cubicBezTo>
                  <a:cubicBezTo>
                    <a:pt x="5253" y="1105"/>
                    <a:pt x="5811" y="1741"/>
                    <a:pt x="6083" y="2459"/>
                  </a:cubicBezTo>
                  <a:cubicBezTo>
                    <a:pt x="6349" y="3165"/>
                    <a:pt x="6313" y="3871"/>
                    <a:pt x="5981" y="4448"/>
                  </a:cubicBezTo>
                  <a:cubicBezTo>
                    <a:pt x="5660" y="4996"/>
                    <a:pt x="5100" y="5372"/>
                    <a:pt x="4396" y="5506"/>
                  </a:cubicBezTo>
                  <a:cubicBezTo>
                    <a:pt x="4212" y="5541"/>
                    <a:pt x="4023" y="5558"/>
                    <a:pt x="3830" y="5558"/>
                  </a:cubicBezTo>
                  <a:cubicBezTo>
                    <a:pt x="3210" y="5558"/>
                    <a:pt x="2562" y="5380"/>
                    <a:pt x="1982" y="5045"/>
                  </a:cubicBezTo>
                  <a:cubicBezTo>
                    <a:pt x="1250" y="4620"/>
                    <a:pt x="692" y="3987"/>
                    <a:pt x="418" y="3269"/>
                  </a:cubicBezTo>
                  <a:cubicBezTo>
                    <a:pt x="151" y="2561"/>
                    <a:pt x="187" y="1855"/>
                    <a:pt x="522" y="1280"/>
                  </a:cubicBezTo>
                  <a:cubicBezTo>
                    <a:pt x="840" y="729"/>
                    <a:pt x="1405" y="353"/>
                    <a:pt x="2104" y="219"/>
                  </a:cubicBezTo>
                  <a:cubicBezTo>
                    <a:pt x="2288" y="184"/>
                    <a:pt x="2478" y="167"/>
                    <a:pt x="2671" y="167"/>
                  </a:cubicBezTo>
                  <a:close/>
                  <a:moveTo>
                    <a:pt x="2723" y="0"/>
                  </a:moveTo>
                  <a:cubicBezTo>
                    <a:pt x="2518" y="0"/>
                    <a:pt x="2315" y="19"/>
                    <a:pt x="2116" y="57"/>
                  </a:cubicBezTo>
                  <a:cubicBezTo>
                    <a:pt x="1361" y="202"/>
                    <a:pt x="755" y="612"/>
                    <a:pt x="405" y="1212"/>
                  </a:cubicBezTo>
                  <a:cubicBezTo>
                    <a:pt x="42" y="1843"/>
                    <a:pt x="0" y="2607"/>
                    <a:pt x="289" y="3366"/>
                  </a:cubicBezTo>
                  <a:cubicBezTo>
                    <a:pt x="570" y="4111"/>
                    <a:pt x="1143" y="4764"/>
                    <a:pt x="1898" y="5200"/>
                  </a:cubicBezTo>
                  <a:cubicBezTo>
                    <a:pt x="2495" y="5547"/>
                    <a:pt x="3147" y="5726"/>
                    <a:pt x="3784" y="5726"/>
                  </a:cubicBezTo>
                  <a:cubicBezTo>
                    <a:pt x="3988" y="5726"/>
                    <a:pt x="4191" y="5708"/>
                    <a:pt x="4389" y="5671"/>
                  </a:cubicBezTo>
                  <a:cubicBezTo>
                    <a:pt x="5144" y="5528"/>
                    <a:pt x="5750" y="5115"/>
                    <a:pt x="6100" y="4514"/>
                  </a:cubicBezTo>
                  <a:cubicBezTo>
                    <a:pt x="6463" y="3883"/>
                    <a:pt x="6505" y="3119"/>
                    <a:pt x="6216" y="2362"/>
                  </a:cubicBezTo>
                  <a:cubicBezTo>
                    <a:pt x="5935" y="1614"/>
                    <a:pt x="5362" y="964"/>
                    <a:pt x="4607" y="528"/>
                  </a:cubicBezTo>
                  <a:cubicBezTo>
                    <a:pt x="4011" y="181"/>
                    <a:pt x="3359" y="0"/>
                    <a:pt x="272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9" name="Google Shape;549;p8"/>
          <p:cNvSpPr/>
          <p:nvPr/>
        </p:nvSpPr>
        <p:spPr>
          <a:xfrm>
            <a:off x="8297991" y="0"/>
            <a:ext cx="845994" cy="393096"/>
          </a:xfrm>
          <a:custGeom>
            <a:avLst/>
            <a:gdLst/>
            <a:ahLst/>
            <a:cxnLst/>
            <a:rect l="l" t="t" r="r" b="b"/>
            <a:pathLst>
              <a:path w="13524" h="6284" extrusionOk="0">
                <a:moveTo>
                  <a:pt x="2050" y="0"/>
                </a:moveTo>
                <a:cubicBezTo>
                  <a:pt x="1504" y="281"/>
                  <a:pt x="1009" y="641"/>
                  <a:pt x="636" y="1036"/>
                </a:cubicBezTo>
                <a:cubicBezTo>
                  <a:pt x="216" y="1485"/>
                  <a:pt x="0" y="1938"/>
                  <a:pt x="17" y="2341"/>
                </a:cubicBezTo>
                <a:cubicBezTo>
                  <a:pt x="37" y="2744"/>
                  <a:pt x="296" y="3081"/>
                  <a:pt x="750" y="3287"/>
                </a:cubicBezTo>
                <a:cubicBezTo>
                  <a:pt x="1078" y="3441"/>
                  <a:pt x="1511" y="3524"/>
                  <a:pt x="1986" y="3524"/>
                </a:cubicBezTo>
                <a:cubicBezTo>
                  <a:pt x="2744" y="3524"/>
                  <a:pt x="3606" y="3311"/>
                  <a:pt x="4304" y="2829"/>
                </a:cubicBezTo>
                <a:lnTo>
                  <a:pt x="4304" y="2829"/>
                </a:lnTo>
                <a:cubicBezTo>
                  <a:pt x="4260" y="3358"/>
                  <a:pt x="4207" y="4816"/>
                  <a:pt x="4942" y="5665"/>
                </a:cubicBezTo>
                <a:cubicBezTo>
                  <a:pt x="5299" y="6077"/>
                  <a:pt x="5789" y="6284"/>
                  <a:pt x="6403" y="6284"/>
                </a:cubicBezTo>
                <a:cubicBezTo>
                  <a:pt x="7356" y="6284"/>
                  <a:pt x="8067" y="6056"/>
                  <a:pt x="8516" y="5604"/>
                </a:cubicBezTo>
                <a:cubicBezTo>
                  <a:pt x="8841" y="5279"/>
                  <a:pt x="8940" y="4925"/>
                  <a:pt x="8972" y="4731"/>
                </a:cubicBezTo>
                <a:cubicBezTo>
                  <a:pt x="9258" y="4901"/>
                  <a:pt x="10032" y="5323"/>
                  <a:pt x="10939" y="5556"/>
                </a:cubicBezTo>
                <a:cubicBezTo>
                  <a:pt x="11362" y="5665"/>
                  <a:pt x="11759" y="5719"/>
                  <a:pt x="12128" y="5719"/>
                </a:cubicBezTo>
                <a:cubicBezTo>
                  <a:pt x="12654" y="5719"/>
                  <a:pt x="13123" y="5609"/>
                  <a:pt x="13523" y="5391"/>
                </a:cubicBezTo>
                <a:cubicBezTo>
                  <a:pt x="13480" y="5352"/>
                  <a:pt x="13438" y="5313"/>
                  <a:pt x="13395" y="5277"/>
                </a:cubicBezTo>
                <a:cubicBezTo>
                  <a:pt x="13035" y="5463"/>
                  <a:pt x="12617" y="5556"/>
                  <a:pt x="12146" y="5556"/>
                </a:cubicBezTo>
                <a:cubicBezTo>
                  <a:pt x="11788" y="5556"/>
                  <a:pt x="11399" y="5502"/>
                  <a:pt x="10981" y="5396"/>
                </a:cubicBezTo>
                <a:cubicBezTo>
                  <a:pt x="9872" y="5107"/>
                  <a:pt x="8950" y="4525"/>
                  <a:pt x="8943" y="4522"/>
                </a:cubicBezTo>
                <a:cubicBezTo>
                  <a:pt x="8928" y="4513"/>
                  <a:pt x="8910" y="4507"/>
                  <a:pt x="8893" y="4507"/>
                </a:cubicBezTo>
                <a:cubicBezTo>
                  <a:pt x="8880" y="4507"/>
                  <a:pt x="8867" y="4510"/>
                  <a:pt x="8855" y="4517"/>
                </a:cubicBezTo>
                <a:cubicBezTo>
                  <a:pt x="8829" y="4534"/>
                  <a:pt x="8809" y="4564"/>
                  <a:pt x="8809" y="4595"/>
                </a:cubicBezTo>
                <a:cubicBezTo>
                  <a:pt x="8809" y="4597"/>
                  <a:pt x="8807" y="5071"/>
                  <a:pt x="8392" y="5485"/>
                </a:cubicBezTo>
                <a:cubicBezTo>
                  <a:pt x="7980" y="5905"/>
                  <a:pt x="7305" y="6114"/>
                  <a:pt x="6398" y="6114"/>
                </a:cubicBezTo>
                <a:cubicBezTo>
                  <a:pt x="5837" y="6114"/>
                  <a:pt x="5389" y="5925"/>
                  <a:pt x="5068" y="5556"/>
                </a:cubicBezTo>
                <a:cubicBezTo>
                  <a:pt x="4231" y="4585"/>
                  <a:pt x="4488" y="2678"/>
                  <a:pt x="4491" y="2659"/>
                </a:cubicBezTo>
                <a:cubicBezTo>
                  <a:pt x="4501" y="2625"/>
                  <a:pt x="4484" y="2594"/>
                  <a:pt x="4452" y="2574"/>
                </a:cubicBezTo>
                <a:cubicBezTo>
                  <a:pt x="4439" y="2564"/>
                  <a:pt x="4424" y="2560"/>
                  <a:pt x="4408" y="2560"/>
                </a:cubicBezTo>
                <a:cubicBezTo>
                  <a:pt x="4390" y="2560"/>
                  <a:pt x="4372" y="2566"/>
                  <a:pt x="4357" y="2577"/>
                </a:cubicBezTo>
                <a:cubicBezTo>
                  <a:pt x="3661" y="3117"/>
                  <a:pt x="2761" y="3356"/>
                  <a:pt x="1979" y="3356"/>
                </a:cubicBezTo>
                <a:cubicBezTo>
                  <a:pt x="1533" y="3356"/>
                  <a:pt x="1126" y="3278"/>
                  <a:pt x="818" y="3135"/>
                </a:cubicBezTo>
                <a:cubicBezTo>
                  <a:pt x="541" y="3008"/>
                  <a:pt x="209" y="2766"/>
                  <a:pt x="189" y="2334"/>
                </a:cubicBezTo>
                <a:cubicBezTo>
                  <a:pt x="170" y="1975"/>
                  <a:pt x="371" y="1567"/>
                  <a:pt x="757" y="1152"/>
                </a:cubicBezTo>
                <a:cubicBezTo>
                  <a:pt x="1177" y="708"/>
                  <a:pt x="1762" y="313"/>
                  <a:pt x="2404" y="17"/>
                </a:cubicBezTo>
                <a:cubicBezTo>
                  <a:pt x="2286" y="10"/>
                  <a:pt x="2172" y="2"/>
                  <a:pt x="205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8"/>
          <p:cNvSpPr/>
          <p:nvPr/>
        </p:nvSpPr>
        <p:spPr>
          <a:xfrm>
            <a:off x="-33660" y="740686"/>
            <a:ext cx="626621" cy="1035537"/>
          </a:xfrm>
          <a:custGeom>
            <a:avLst/>
            <a:gdLst/>
            <a:ahLst/>
            <a:cxnLst/>
            <a:rect l="l" t="t" r="r" b="b"/>
            <a:pathLst>
              <a:path w="7947" h="13133" extrusionOk="0">
                <a:moveTo>
                  <a:pt x="3" y="0"/>
                </a:moveTo>
                <a:lnTo>
                  <a:pt x="3" y="114"/>
                </a:lnTo>
                <a:cubicBezTo>
                  <a:pt x="908" y="170"/>
                  <a:pt x="1910" y="745"/>
                  <a:pt x="1929" y="2989"/>
                </a:cubicBezTo>
                <a:cubicBezTo>
                  <a:pt x="1929" y="3014"/>
                  <a:pt x="1944" y="3033"/>
                  <a:pt x="1966" y="3040"/>
                </a:cubicBezTo>
                <a:cubicBezTo>
                  <a:pt x="1972" y="3043"/>
                  <a:pt x="1978" y="3044"/>
                  <a:pt x="1984" y="3044"/>
                </a:cubicBezTo>
                <a:cubicBezTo>
                  <a:pt x="2001" y="3044"/>
                  <a:pt x="2016" y="3036"/>
                  <a:pt x="2027" y="3026"/>
                </a:cubicBezTo>
                <a:cubicBezTo>
                  <a:pt x="2029" y="3026"/>
                  <a:pt x="2225" y="2798"/>
                  <a:pt x="2565" y="2798"/>
                </a:cubicBezTo>
                <a:cubicBezTo>
                  <a:pt x="2771" y="2798"/>
                  <a:pt x="2990" y="2880"/>
                  <a:pt x="3215" y="3038"/>
                </a:cubicBezTo>
                <a:cubicBezTo>
                  <a:pt x="3970" y="3572"/>
                  <a:pt x="3725" y="5260"/>
                  <a:pt x="3722" y="5277"/>
                </a:cubicBezTo>
                <a:cubicBezTo>
                  <a:pt x="3718" y="5297"/>
                  <a:pt x="3727" y="5318"/>
                  <a:pt x="3742" y="5331"/>
                </a:cubicBezTo>
                <a:cubicBezTo>
                  <a:pt x="3752" y="5338"/>
                  <a:pt x="3762" y="5341"/>
                  <a:pt x="3774" y="5341"/>
                </a:cubicBezTo>
                <a:cubicBezTo>
                  <a:pt x="3782" y="5341"/>
                  <a:pt x="3791" y="5339"/>
                  <a:pt x="3800" y="5335"/>
                </a:cubicBezTo>
                <a:cubicBezTo>
                  <a:pt x="3802" y="5335"/>
                  <a:pt x="4268" y="5129"/>
                  <a:pt x="4882" y="5129"/>
                </a:cubicBezTo>
                <a:cubicBezTo>
                  <a:pt x="5554" y="5129"/>
                  <a:pt x="6495" y="5374"/>
                  <a:pt x="7199" y="6548"/>
                </a:cubicBezTo>
                <a:cubicBezTo>
                  <a:pt x="7818" y="7580"/>
                  <a:pt x="7762" y="9275"/>
                  <a:pt x="7070" y="10493"/>
                </a:cubicBezTo>
                <a:cubicBezTo>
                  <a:pt x="6541" y="11425"/>
                  <a:pt x="5738" y="11937"/>
                  <a:pt x="4807" y="11937"/>
                </a:cubicBezTo>
                <a:cubicBezTo>
                  <a:pt x="4256" y="11937"/>
                  <a:pt x="3662" y="11762"/>
                  <a:pt x="3038" y="11410"/>
                </a:cubicBezTo>
                <a:cubicBezTo>
                  <a:pt x="3030" y="11406"/>
                  <a:pt x="3020" y="11404"/>
                  <a:pt x="3010" y="11404"/>
                </a:cubicBezTo>
                <a:cubicBezTo>
                  <a:pt x="2993" y="11404"/>
                  <a:pt x="2976" y="11411"/>
                  <a:pt x="2965" y="11425"/>
                </a:cubicBezTo>
                <a:cubicBezTo>
                  <a:pt x="2953" y="11439"/>
                  <a:pt x="1845" y="13016"/>
                  <a:pt x="428" y="13016"/>
                </a:cubicBezTo>
                <a:cubicBezTo>
                  <a:pt x="285" y="13016"/>
                  <a:pt x="144" y="13002"/>
                  <a:pt x="1" y="12968"/>
                </a:cubicBezTo>
                <a:lnTo>
                  <a:pt x="1" y="13087"/>
                </a:lnTo>
                <a:cubicBezTo>
                  <a:pt x="139" y="13118"/>
                  <a:pt x="282" y="13133"/>
                  <a:pt x="428" y="13133"/>
                </a:cubicBezTo>
                <a:cubicBezTo>
                  <a:pt x="1789" y="13133"/>
                  <a:pt x="2839" y="11796"/>
                  <a:pt x="3026" y="11534"/>
                </a:cubicBezTo>
                <a:cubicBezTo>
                  <a:pt x="3652" y="11876"/>
                  <a:pt x="4249" y="12051"/>
                  <a:pt x="4807" y="12051"/>
                </a:cubicBezTo>
                <a:cubicBezTo>
                  <a:pt x="5780" y="12051"/>
                  <a:pt x="6617" y="11517"/>
                  <a:pt x="7167" y="10549"/>
                </a:cubicBezTo>
                <a:cubicBezTo>
                  <a:pt x="7890" y="9278"/>
                  <a:pt x="7946" y="7570"/>
                  <a:pt x="7296" y="6495"/>
                </a:cubicBezTo>
                <a:cubicBezTo>
                  <a:pt x="6566" y="5275"/>
                  <a:pt x="5581" y="5018"/>
                  <a:pt x="4882" y="5018"/>
                </a:cubicBezTo>
                <a:cubicBezTo>
                  <a:pt x="4402" y="5018"/>
                  <a:pt x="4013" y="5136"/>
                  <a:pt x="3846" y="5200"/>
                </a:cubicBezTo>
                <a:cubicBezTo>
                  <a:pt x="3887" y="4821"/>
                  <a:pt x="3992" y="3448"/>
                  <a:pt x="3281" y="2946"/>
                </a:cubicBezTo>
                <a:cubicBezTo>
                  <a:pt x="3036" y="2773"/>
                  <a:pt x="2796" y="2686"/>
                  <a:pt x="2570" y="2686"/>
                </a:cubicBezTo>
                <a:cubicBezTo>
                  <a:pt x="2320" y="2686"/>
                  <a:pt x="2141" y="2786"/>
                  <a:pt x="2039" y="2863"/>
                </a:cubicBezTo>
                <a:cubicBezTo>
                  <a:pt x="1980" y="534"/>
                  <a:pt x="806" y="51"/>
                  <a:pt x="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8"/>
          <p:cNvSpPr/>
          <p:nvPr/>
        </p:nvSpPr>
        <p:spPr>
          <a:xfrm>
            <a:off x="592949" y="-62424"/>
            <a:ext cx="1749503" cy="393093"/>
          </a:xfrm>
          <a:custGeom>
            <a:avLst/>
            <a:gdLst/>
            <a:ahLst/>
            <a:cxnLst/>
            <a:rect l="l" t="t" r="r" b="b"/>
            <a:pathLst>
              <a:path w="15079" h="3388" extrusionOk="0">
                <a:moveTo>
                  <a:pt x="15078" y="0"/>
                </a:moveTo>
                <a:cubicBezTo>
                  <a:pt x="15077" y="2"/>
                  <a:pt x="15076" y="3"/>
                  <a:pt x="15075" y="5"/>
                </a:cubicBezTo>
                <a:lnTo>
                  <a:pt x="15078" y="5"/>
                </a:lnTo>
                <a:lnTo>
                  <a:pt x="15078" y="0"/>
                </a:lnTo>
                <a:close/>
                <a:moveTo>
                  <a:pt x="168" y="3"/>
                </a:moveTo>
                <a:cubicBezTo>
                  <a:pt x="92" y="304"/>
                  <a:pt x="0" y="874"/>
                  <a:pt x="243" y="1383"/>
                </a:cubicBezTo>
                <a:cubicBezTo>
                  <a:pt x="435" y="1783"/>
                  <a:pt x="789" y="2055"/>
                  <a:pt x="1306" y="2201"/>
                </a:cubicBezTo>
                <a:cubicBezTo>
                  <a:pt x="1652" y="2298"/>
                  <a:pt x="1990" y="2337"/>
                  <a:pt x="2310" y="2337"/>
                </a:cubicBezTo>
                <a:cubicBezTo>
                  <a:pt x="3425" y="2337"/>
                  <a:pt x="4317" y="1863"/>
                  <a:pt x="4540" y="1735"/>
                </a:cubicBezTo>
                <a:cubicBezTo>
                  <a:pt x="4607" y="1873"/>
                  <a:pt x="4804" y="2220"/>
                  <a:pt x="5238" y="2562"/>
                </a:cubicBezTo>
                <a:cubicBezTo>
                  <a:pt x="5723" y="2943"/>
                  <a:pt x="6599" y="3387"/>
                  <a:pt x="8065" y="3387"/>
                </a:cubicBezTo>
                <a:cubicBezTo>
                  <a:pt x="8123" y="3387"/>
                  <a:pt x="8181" y="3387"/>
                  <a:pt x="8237" y="3385"/>
                </a:cubicBezTo>
                <a:cubicBezTo>
                  <a:pt x="9460" y="3358"/>
                  <a:pt x="10294" y="3062"/>
                  <a:pt x="10716" y="2511"/>
                </a:cubicBezTo>
                <a:cubicBezTo>
                  <a:pt x="10986" y="2152"/>
                  <a:pt x="10998" y="1788"/>
                  <a:pt x="10988" y="1638"/>
                </a:cubicBezTo>
                <a:lnTo>
                  <a:pt x="10988" y="1638"/>
                </a:lnTo>
                <a:cubicBezTo>
                  <a:pt x="11057" y="1642"/>
                  <a:pt x="11176" y="1647"/>
                  <a:pt x="11330" y="1647"/>
                </a:cubicBezTo>
                <a:cubicBezTo>
                  <a:pt x="11644" y="1647"/>
                  <a:pt x="12107" y="1625"/>
                  <a:pt x="12609" y="1526"/>
                </a:cubicBezTo>
                <a:cubicBezTo>
                  <a:pt x="13737" y="1301"/>
                  <a:pt x="14585" y="779"/>
                  <a:pt x="15075" y="5"/>
                </a:cubicBezTo>
                <a:lnTo>
                  <a:pt x="14943" y="5"/>
                </a:lnTo>
                <a:cubicBezTo>
                  <a:pt x="14346" y="895"/>
                  <a:pt x="13346" y="1262"/>
                  <a:pt x="12589" y="1412"/>
                </a:cubicBezTo>
                <a:cubicBezTo>
                  <a:pt x="12103" y="1510"/>
                  <a:pt x="11657" y="1532"/>
                  <a:pt x="11350" y="1532"/>
                </a:cubicBezTo>
                <a:cubicBezTo>
                  <a:pt x="11092" y="1532"/>
                  <a:pt x="10932" y="1517"/>
                  <a:pt x="10927" y="1517"/>
                </a:cubicBezTo>
                <a:cubicBezTo>
                  <a:pt x="10924" y="1516"/>
                  <a:pt x="10921" y="1515"/>
                  <a:pt x="10917" y="1515"/>
                </a:cubicBezTo>
                <a:cubicBezTo>
                  <a:pt x="10903" y="1515"/>
                  <a:pt x="10891" y="1524"/>
                  <a:pt x="10881" y="1534"/>
                </a:cubicBezTo>
                <a:cubicBezTo>
                  <a:pt x="10869" y="1548"/>
                  <a:pt x="10867" y="1568"/>
                  <a:pt x="10869" y="1587"/>
                </a:cubicBezTo>
                <a:cubicBezTo>
                  <a:pt x="10869" y="1589"/>
                  <a:pt x="10944" y="2024"/>
                  <a:pt x="10624" y="2441"/>
                </a:cubicBezTo>
                <a:cubicBezTo>
                  <a:pt x="10229" y="2958"/>
                  <a:pt x="9401" y="3242"/>
                  <a:pt x="8232" y="3268"/>
                </a:cubicBezTo>
                <a:cubicBezTo>
                  <a:pt x="8174" y="3271"/>
                  <a:pt x="8118" y="3271"/>
                  <a:pt x="8062" y="3271"/>
                </a:cubicBezTo>
                <a:cubicBezTo>
                  <a:pt x="5277" y="3271"/>
                  <a:pt x="4622" y="1650"/>
                  <a:pt x="4617" y="1631"/>
                </a:cubicBezTo>
                <a:cubicBezTo>
                  <a:pt x="4610" y="1616"/>
                  <a:pt x="4598" y="1601"/>
                  <a:pt x="4583" y="1599"/>
                </a:cubicBezTo>
                <a:cubicBezTo>
                  <a:pt x="4574" y="1596"/>
                  <a:pt x="4566" y="1594"/>
                  <a:pt x="4559" y="1594"/>
                </a:cubicBezTo>
                <a:cubicBezTo>
                  <a:pt x="4550" y="1594"/>
                  <a:pt x="4542" y="1596"/>
                  <a:pt x="4535" y="1601"/>
                </a:cubicBezTo>
                <a:cubicBezTo>
                  <a:pt x="4525" y="1607"/>
                  <a:pt x="3561" y="2220"/>
                  <a:pt x="2310" y="2220"/>
                </a:cubicBezTo>
                <a:cubicBezTo>
                  <a:pt x="1998" y="2220"/>
                  <a:pt x="1669" y="2182"/>
                  <a:pt x="1332" y="2087"/>
                </a:cubicBezTo>
                <a:cubicBezTo>
                  <a:pt x="849" y="1953"/>
                  <a:pt x="519" y="1699"/>
                  <a:pt x="342" y="1330"/>
                </a:cubicBezTo>
                <a:cubicBezTo>
                  <a:pt x="112" y="842"/>
                  <a:pt x="214" y="274"/>
                  <a:pt x="287" y="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8"/>
          <p:cNvSpPr/>
          <p:nvPr/>
        </p:nvSpPr>
        <p:spPr>
          <a:xfrm>
            <a:off x="6332274" y="-364800"/>
            <a:ext cx="1646437" cy="713597"/>
          </a:xfrm>
          <a:custGeom>
            <a:avLst/>
            <a:gdLst/>
            <a:ahLst/>
            <a:cxnLst/>
            <a:rect l="l" t="t" r="r" b="b"/>
            <a:pathLst>
              <a:path w="25255" h="10946" extrusionOk="0">
                <a:moveTo>
                  <a:pt x="7134" y="130"/>
                </a:moveTo>
                <a:cubicBezTo>
                  <a:pt x="9308" y="130"/>
                  <a:pt x="10351" y="3223"/>
                  <a:pt x="10576" y="3983"/>
                </a:cubicBezTo>
                <a:cubicBezTo>
                  <a:pt x="10664" y="4325"/>
                  <a:pt x="10773" y="4968"/>
                  <a:pt x="10506" y="5451"/>
                </a:cubicBezTo>
                <a:cubicBezTo>
                  <a:pt x="10491" y="5480"/>
                  <a:pt x="10501" y="5516"/>
                  <a:pt x="10530" y="5533"/>
                </a:cubicBezTo>
                <a:cubicBezTo>
                  <a:pt x="10540" y="5538"/>
                  <a:pt x="10550" y="5538"/>
                  <a:pt x="10562" y="5538"/>
                </a:cubicBezTo>
                <a:cubicBezTo>
                  <a:pt x="10581" y="5538"/>
                  <a:pt x="10603" y="5526"/>
                  <a:pt x="10615" y="5509"/>
                </a:cubicBezTo>
                <a:cubicBezTo>
                  <a:pt x="10858" y="5072"/>
                  <a:pt x="10819" y="4531"/>
                  <a:pt x="10744" y="4153"/>
                </a:cubicBezTo>
                <a:cubicBezTo>
                  <a:pt x="10831" y="4000"/>
                  <a:pt x="11971" y="2139"/>
                  <a:pt x="14579" y="2139"/>
                </a:cubicBezTo>
                <a:cubicBezTo>
                  <a:pt x="14747" y="2139"/>
                  <a:pt x="14916" y="2149"/>
                  <a:pt x="15089" y="2161"/>
                </a:cubicBezTo>
                <a:cubicBezTo>
                  <a:pt x="18148" y="2428"/>
                  <a:pt x="18425" y="4126"/>
                  <a:pt x="18427" y="4141"/>
                </a:cubicBezTo>
                <a:cubicBezTo>
                  <a:pt x="18429" y="4160"/>
                  <a:pt x="18442" y="4177"/>
                  <a:pt x="18459" y="4187"/>
                </a:cubicBezTo>
                <a:cubicBezTo>
                  <a:pt x="18466" y="4192"/>
                  <a:pt x="18476" y="4194"/>
                  <a:pt x="18486" y="4194"/>
                </a:cubicBezTo>
                <a:cubicBezTo>
                  <a:pt x="18495" y="4194"/>
                  <a:pt x="18504" y="4193"/>
                  <a:pt x="18512" y="4189"/>
                </a:cubicBezTo>
                <a:cubicBezTo>
                  <a:pt x="18514" y="4189"/>
                  <a:pt x="18740" y="4092"/>
                  <a:pt x="19051" y="4092"/>
                </a:cubicBezTo>
                <a:cubicBezTo>
                  <a:pt x="19509" y="4092"/>
                  <a:pt x="20150" y="4294"/>
                  <a:pt x="20632" y="5228"/>
                </a:cubicBezTo>
                <a:cubicBezTo>
                  <a:pt x="19929" y="5524"/>
                  <a:pt x="19735" y="5946"/>
                  <a:pt x="19725" y="5965"/>
                </a:cubicBezTo>
                <a:cubicBezTo>
                  <a:pt x="19713" y="5997"/>
                  <a:pt x="19725" y="6033"/>
                  <a:pt x="19754" y="6045"/>
                </a:cubicBezTo>
                <a:cubicBezTo>
                  <a:pt x="19764" y="6048"/>
                  <a:pt x="19771" y="6053"/>
                  <a:pt x="19778" y="6053"/>
                </a:cubicBezTo>
                <a:cubicBezTo>
                  <a:pt x="19803" y="6053"/>
                  <a:pt x="19824" y="6036"/>
                  <a:pt x="19834" y="6016"/>
                </a:cubicBezTo>
                <a:cubicBezTo>
                  <a:pt x="19837" y="6009"/>
                  <a:pt x="20019" y="5611"/>
                  <a:pt x="20693" y="5332"/>
                </a:cubicBezTo>
                <a:cubicBezTo>
                  <a:pt x="20698" y="5339"/>
                  <a:pt x="20708" y="5342"/>
                  <a:pt x="20717" y="5344"/>
                </a:cubicBezTo>
                <a:cubicBezTo>
                  <a:pt x="20721" y="5345"/>
                  <a:pt x="20725" y="5346"/>
                  <a:pt x="20729" y="5346"/>
                </a:cubicBezTo>
                <a:cubicBezTo>
                  <a:pt x="20743" y="5346"/>
                  <a:pt x="20759" y="5339"/>
                  <a:pt x="20768" y="5330"/>
                </a:cubicBezTo>
                <a:cubicBezTo>
                  <a:pt x="20768" y="5330"/>
                  <a:pt x="20790" y="5310"/>
                  <a:pt x="20819" y="5283"/>
                </a:cubicBezTo>
                <a:cubicBezTo>
                  <a:pt x="20906" y="5254"/>
                  <a:pt x="21001" y="5223"/>
                  <a:pt x="21108" y="5196"/>
                </a:cubicBezTo>
                <a:cubicBezTo>
                  <a:pt x="21142" y="5186"/>
                  <a:pt x="21159" y="5155"/>
                  <a:pt x="21149" y="5123"/>
                </a:cubicBezTo>
                <a:cubicBezTo>
                  <a:pt x="21147" y="5106"/>
                  <a:pt x="21135" y="5094"/>
                  <a:pt x="21120" y="5087"/>
                </a:cubicBezTo>
                <a:cubicBezTo>
                  <a:pt x="21401" y="4932"/>
                  <a:pt x="21845" y="4759"/>
                  <a:pt x="22428" y="4759"/>
                </a:cubicBezTo>
                <a:cubicBezTo>
                  <a:pt x="22809" y="4759"/>
                  <a:pt x="23209" y="4835"/>
                  <a:pt x="23612" y="4980"/>
                </a:cubicBezTo>
                <a:cubicBezTo>
                  <a:pt x="24335" y="5235"/>
                  <a:pt x="25130" y="6458"/>
                  <a:pt x="25072" y="7642"/>
                </a:cubicBezTo>
                <a:cubicBezTo>
                  <a:pt x="25011" y="8964"/>
                  <a:pt x="23956" y="9954"/>
                  <a:pt x="22103" y="10436"/>
                </a:cubicBezTo>
                <a:cubicBezTo>
                  <a:pt x="21110" y="10694"/>
                  <a:pt x="20176" y="10825"/>
                  <a:pt x="19327" y="10825"/>
                </a:cubicBezTo>
                <a:cubicBezTo>
                  <a:pt x="16816" y="10825"/>
                  <a:pt x="15809" y="9680"/>
                  <a:pt x="15802" y="9670"/>
                </a:cubicBezTo>
                <a:cubicBezTo>
                  <a:pt x="15790" y="9655"/>
                  <a:pt x="15770" y="9648"/>
                  <a:pt x="15756" y="9648"/>
                </a:cubicBezTo>
                <a:cubicBezTo>
                  <a:pt x="15746" y="9648"/>
                  <a:pt x="15736" y="9650"/>
                  <a:pt x="15729" y="9655"/>
                </a:cubicBezTo>
                <a:cubicBezTo>
                  <a:pt x="15707" y="9665"/>
                  <a:pt x="13546" y="10774"/>
                  <a:pt x="11078" y="10776"/>
                </a:cubicBezTo>
                <a:cubicBezTo>
                  <a:pt x="8720" y="10776"/>
                  <a:pt x="6881" y="9791"/>
                  <a:pt x="5625" y="7850"/>
                </a:cubicBezTo>
                <a:cubicBezTo>
                  <a:pt x="5612" y="7832"/>
                  <a:pt x="5593" y="7822"/>
                  <a:pt x="5574" y="7822"/>
                </a:cubicBezTo>
                <a:cubicBezTo>
                  <a:pt x="5567" y="7822"/>
                  <a:pt x="5560" y="7823"/>
                  <a:pt x="5554" y="7826"/>
                </a:cubicBezTo>
                <a:cubicBezTo>
                  <a:pt x="5544" y="7828"/>
                  <a:pt x="4754" y="8105"/>
                  <a:pt x="3781" y="8105"/>
                </a:cubicBezTo>
                <a:cubicBezTo>
                  <a:pt x="2500" y="8105"/>
                  <a:pt x="1520" y="7656"/>
                  <a:pt x="869" y="6771"/>
                </a:cubicBezTo>
                <a:cubicBezTo>
                  <a:pt x="197" y="5861"/>
                  <a:pt x="122" y="4672"/>
                  <a:pt x="668" y="3595"/>
                </a:cubicBezTo>
                <a:cubicBezTo>
                  <a:pt x="1187" y="2566"/>
                  <a:pt x="2143" y="1928"/>
                  <a:pt x="3155" y="1928"/>
                </a:cubicBezTo>
                <a:cubicBezTo>
                  <a:pt x="3371" y="1928"/>
                  <a:pt x="3587" y="1955"/>
                  <a:pt x="3800" y="2013"/>
                </a:cubicBezTo>
                <a:cubicBezTo>
                  <a:pt x="3805" y="2014"/>
                  <a:pt x="3810" y="2015"/>
                  <a:pt x="3815" y="2015"/>
                </a:cubicBezTo>
                <a:cubicBezTo>
                  <a:pt x="3841" y="2015"/>
                  <a:pt x="3867" y="1998"/>
                  <a:pt x="3873" y="1969"/>
                </a:cubicBezTo>
                <a:cubicBezTo>
                  <a:pt x="3880" y="1955"/>
                  <a:pt x="4382" y="310"/>
                  <a:pt x="6973" y="135"/>
                </a:cubicBezTo>
                <a:cubicBezTo>
                  <a:pt x="7028" y="132"/>
                  <a:pt x="7081" y="130"/>
                  <a:pt x="7134" y="130"/>
                </a:cubicBezTo>
                <a:close/>
                <a:moveTo>
                  <a:pt x="7129" y="1"/>
                </a:moveTo>
                <a:cubicBezTo>
                  <a:pt x="7074" y="1"/>
                  <a:pt x="7018" y="3"/>
                  <a:pt x="6961" y="7"/>
                </a:cubicBezTo>
                <a:cubicBezTo>
                  <a:pt x="4557" y="172"/>
                  <a:pt x="3890" y="1574"/>
                  <a:pt x="3773" y="1875"/>
                </a:cubicBezTo>
                <a:cubicBezTo>
                  <a:pt x="3567" y="1826"/>
                  <a:pt x="3359" y="1800"/>
                  <a:pt x="3152" y="1800"/>
                </a:cubicBezTo>
                <a:cubicBezTo>
                  <a:pt x="2095" y="1800"/>
                  <a:pt x="1100" y="2464"/>
                  <a:pt x="559" y="3534"/>
                </a:cubicBezTo>
                <a:cubicBezTo>
                  <a:pt x="1" y="4638"/>
                  <a:pt x="83" y="5902"/>
                  <a:pt x="768" y="6836"/>
                </a:cubicBezTo>
                <a:cubicBezTo>
                  <a:pt x="1435" y="7741"/>
                  <a:pt x="2475" y="8219"/>
                  <a:pt x="3776" y="8219"/>
                </a:cubicBezTo>
                <a:cubicBezTo>
                  <a:pt x="4637" y="8219"/>
                  <a:pt x="5363" y="8008"/>
                  <a:pt x="5544" y="7950"/>
                </a:cubicBezTo>
                <a:cubicBezTo>
                  <a:pt x="6828" y="9903"/>
                  <a:pt x="8689" y="10895"/>
                  <a:pt x="11076" y="10895"/>
                </a:cubicBezTo>
                <a:cubicBezTo>
                  <a:pt x="13381" y="10895"/>
                  <a:pt x="15426" y="9937"/>
                  <a:pt x="15736" y="9781"/>
                </a:cubicBezTo>
                <a:cubicBezTo>
                  <a:pt x="15931" y="9985"/>
                  <a:pt x="16971" y="10946"/>
                  <a:pt x="19325" y="10946"/>
                </a:cubicBezTo>
                <a:cubicBezTo>
                  <a:pt x="20186" y="10946"/>
                  <a:pt x="21130" y="10815"/>
                  <a:pt x="22129" y="10555"/>
                </a:cubicBezTo>
                <a:cubicBezTo>
                  <a:pt x="23233" y="10267"/>
                  <a:pt x="25101" y="9510"/>
                  <a:pt x="25191" y="7649"/>
                </a:cubicBezTo>
                <a:cubicBezTo>
                  <a:pt x="25254" y="6390"/>
                  <a:pt x="24429" y="5143"/>
                  <a:pt x="23655" y="4859"/>
                </a:cubicBezTo>
                <a:cubicBezTo>
                  <a:pt x="23238" y="4708"/>
                  <a:pt x="22826" y="4631"/>
                  <a:pt x="22428" y="4631"/>
                </a:cubicBezTo>
                <a:cubicBezTo>
                  <a:pt x="21530" y="4631"/>
                  <a:pt x="20953" y="5017"/>
                  <a:pt x="20759" y="5172"/>
                </a:cubicBezTo>
                <a:cubicBezTo>
                  <a:pt x="20754" y="5174"/>
                  <a:pt x="20746" y="5174"/>
                  <a:pt x="20742" y="5177"/>
                </a:cubicBezTo>
                <a:cubicBezTo>
                  <a:pt x="20232" y="4180"/>
                  <a:pt x="19541" y="3968"/>
                  <a:pt x="19046" y="3968"/>
                </a:cubicBezTo>
                <a:cubicBezTo>
                  <a:pt x="18810" y="3968"/>
                  <a:pt x="18621" y="4017"/>
                  <a:pt x="18526" y="4051"/>
                </a:cubicBezTo>
                <a:cubicBezTo>
                  <a:pt x="18442" y="3704"/>
                  <a:pt x="17930" y="2285"/>
                  <a:pt x="15091" y="2037"/>
                </a:cubicBezTo>
                <a:cubicBezTo>
                  <a:pt x="14916" y="2020"/>
                  <a:pt x="14742" y="2013"/>
                  <a:pt x="14572" y="2013"/>
                </a:cubicBezTo>
                <a:cubicBezTo>
                  <a:pt x="12187" y="2013"/>
                  <a:pt x="10993" y="3534"/>
                  <a:pt x="10700" y="3981"/>
                </a:cubicBezTo>
                <a:cubicBezTo>
                  <a:pt x="10659" y="3816"/>
                  <a:pt x="10617" y="3706"/>
                  <a:pt x="10613" y="3692"/>
                </a:cubicBezTo>
                <a:cubicBezTo>
                  <a:pt x="10613" y="3689"/>
                  <a:pt x="10610" y="3689"/>
                  <a:pt x="10610" y="3687"/>
                </a:cubicBezTo>
                <a:cubicBezTo>
                  <a:pt x="10263" y="2633"/>
                  <a:pt x="9191" y="1"/>
                  <a:pt x="712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9"/>
          <p:cNvSpPr txBox="1">
            <a:spLocks noGrp="1"/>
          </p:cNvSpPr>
          <p:nvPr>
            <p:ph type="subTitle" idx="1"/>
          </p:nvPr>
        </p:nvSpPr>
        <p:spPr>
          <a:xfrm>
            <a:off x="4508125" y="2280400"/>
            <a:ext cx="3906000" cy="14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55" name="Google Shape;555;p9"/>
          <p:cNvSpPr txBox="1">
            <a:spLocks noGrp="1"/>
          </p:cNvSpPr>
          <p:nvPr>
            <p:ph type="title"/>
          </p:nvPr>
        </p:nvSpPr>
        <p:spPr>
          <a:xfrm>
            <a:off x="4508125" y="1429400"/>
            <a:ext cx="3906000" cy="7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556" name="Google Shape;556;p9"/>
          <p:cNvGrpSpPr/>
          <p:nvPr/>
        </p:nvGrpSpPr>
        <p:grpSpPr>
          <a:xfrm rot="-763548">
            <a:off x="3477793" y="4060093"/>
            <a:ext cx="2055547" cy="2027016"/>
            <a:chOff x="-713074" y="3755217"/>
            <a:chExt cx="2055411" cy="2026882"/>
          </a:xfrm>
        </p:grpSpPr>
        <p:sp>
          <p:nvSpPr>
            <p:cNvPr id="557" name="Google Shape;557;p9"/>
            <p:cNvSpPr/>
            <p:nvPr/>
          </p:nvSpPr>
          <p:spPr>
            <a:xfrm rot="2588646">
              <a:off x="-562764" y="4201988"/>
              <a:ext cx="1754790" cy="1133340"/>
            </a:xfrm>
            <a:custGeom>
              <a:avLst/>
              <a:gdLst/>
              <a:ahLst/>
              <a:cxnLst/>
              <a:rect l="l" t="t" r="r" b="b"/>
              <a:pathLst>
                <a:path w="39738" h="25664" extrusionOk="0">
                  <a:moveTo>
                    <a:pt x="34278" y="1"/>
                  </a:moveTo>
                  <a:cubicBezTo>
                    <a:pt x="33759" y="1"/>
                    <a:pt x="33246" y="83"/>
                    <a:pt x="32755" y="243"/>
                  </a:cubicBezTo>
                  <a:cubicBezTo>
                    <a:pt x="29621" y="1267"/>
                    <a:pt x="30244" y="5852"/>
                    <a:pt x="30244" y="5852"/>
                  </a:cubicBezTo>
                  <a:cubicBezTo>
                    <a:pt x="30244" y="5852"/>
                    <a:pt x="28780" y="4344"/>
                    <a:pt x="27650" y="4344"/>
                  </a:cubicBezTo>
                  <a:cubicBezTo>
                    <a:pt x="27482" y="4344"/>
                    <a:pt x="27320" y="4378"/>
                    <a:pt x="27173" y="4455"/>
                  </a:cubicBezTo>
                  <a:cubicBezTo>
                    <a:pt x="26035" y="5049"/>
                    <a:pt x="26297" y="6721"/>
                    <a:pt x="26297" y="6721"/>
                  </a:cubicBezTo>
                  <a:cubicBezTo>
                    <a:pt x="26297" y="6721"/>
                    <a:pt x="25816" y="3972"/>
                    <a:pt x="23318" y="3763"/>
                  </a:cubicBezTo>
                  <a:cubicBezTo>
                    <a:pt x="23269" y="3759"/>
                    <a:pt x="23222" y="3757"/>
                    <a:pt x="23174" y="3757"/>
                  </a:cubicBezTo>
                  <a:cubicBezTo>
                    <a:pt x="20771" y="3757"/>
                    <a:pt x="19574" y="8919"/>
                    <a:pt x="19574" y="8919"/>
                  </a:cubicBezTo>
                  <a:cubicBezTo>
                    <a:pt x="19574" y="8919"/>
                    <a:pt x="18796" y="1556"/>
                    <a:pt x="15702" y="1556"/>
                  </a:cubicBezTo>
                  <a:cubicBezTo>
                    <a:pt x="15563" y="1556"/>
                    <a:pt x="15420" y="1571"/>
                    <a:pt x="15273" y="1602"/>
                  </a:cubicBezTo>
                  <a:cubicBezTo>
                    <a:pt x="11823" y="2320"/>
                    <a:pt x="12323" y="6381"/>
                    <a:pt x="12323" y="6381"/>
                  </a:cubicBezTo>
                  <a:cubicBezTo>
                    <a:pt x="12323" y="6381"/>
                    <a:pt x="11699" y="4241"/>
                    <a:pt x="10511" y="4241"/>
                  </a:cubicBezTo>
                  <a:cubicBezTo>
                    <a:pt x="10382" y="4241"/>
                    <a:pt x="10247" y="4266"/>
                    <a:pt x="10105" y="4321"/>
                  </a:cubicBezTo>
                  <a:cubicBezTo>
                    <a:pt x="8654" y="4894"/>
                    <a:pt x="8776" y="7111"/>
                    <a:pt x="8776" y="7111"/>
                  </a:cubicBezTo>
                  <a:cubicBezTo>
                    <a:pt x="8776" y="7111"/>
                    <a:pt x="6500" y="2292"/>
                    <a:pt x="3259" y="2292"/>
                  </a:cubicBezTo>
                  <a:cubicBezTo>
                    <a:pt x="3195" y="2292"/>
                    <a:pt x="3131" y="2294"/>
                    <a:pt x="3067" y="2298"/>
                  </a:cubicBezTo>
                  <a:cubicBezTo>
                    <a:pt x="1805" y="2376"/>
                    <a:pt x="784" y="3159"/>
                    <a:pt x="0" y="4103"/>
                  </a:cubicBezTo>
                  <a:cubicBezTo>
                    <a:pt x="546" y="10137"/>
                    <a:pt x="4016" y="15794"/>
                    <a:pt x="12114" y="20717"/>
                  </a:cubicBezTo>
                  <a:cubicBezTo>
                    <a:pt x="17802" y="24177"/>
                    <a:pt x="22907" y="25664"/>
                    <a:pt x="27218" y="25664"/>
                  </a:cubicBezTo>
                  <a:cubicBezTo>
                    <a:pt x="29905" y="25664"/>
                    <a:pt x="32284" y="25086"/>
                    <a:pt x="34303" y="24048"/>
                  </a:cubicBezTo>
                  <a:cubicBezTo>
                    <a:pt x="38694" y="21789"/>
                    <a:pt x="39737" y="11197"/>
                    <a:pt x="39209" y="3273"/>
                  </a:cubicBezTo>
                  <a:cubicBezTo>
                    <a:pt x="37977" y="1010"/>
                    <a:pt x="36091" y="1"/>
                    <a:pt x="3427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 rot="2588646">
              <a:off x="-147647" y="3927063"/>
              <a:ext cx="384139" cy="285808"/>
            </a:xfrm>
            <a:custGeom>
              <a:avLst/>
              <a:gdLst/>
              <a:ahLst/>
              <a:cxnLst/>
              <a:rect l="l" t="t" r="r" b="b"/>
              <a:pathLst>
                <a:path w="8699" h="6472" extrusionOk="0">
                  <a:moveTo>
                    <a:pt x="3205" y="0"/>
                  </a:moveTo>
                  <a:cubicBezTo>
                    <a:pt x="1578" y="0"/>
                    <a:pt x="105" y="1380"/>
                    <a:pt x="37" y="1445"/>
                  </a:cubicBezTo>
                  <a:cubicBezTo>
                    <a:pt x="3" y="1479"/>
                    <a:pt x="1" y="1535"/>
                    <a:pt x="32" y="1566"/>
                  </a:cubicBezTo>
                  <a:cubicBezTo>
                    <a:pt x="50" y="1584"/>
                    <a:pt x="74" y="1593"/>
                    <a:pt x="98" y="1593"/>
                  </a:cubicBezTo>
                  <a:cubicBezTo>
                    <a:pt x="118" y="1593"/>
                    <a:pt x="139" y="1586"/>
                    <a:pt x="154" y="1571"/>
                  </a:cubicBezTo>
                  <a:cubicBezTo>
                    <a:pt x="171" y="1554"/>
                    <a:pt x="1642" y="172"/>
                    <a:pt x="3211" y="172"/>
                  </a:cubicBezTo>
                  <a:cubicBezTo>
                    <a:pt x="3383" y="172"/>
                    <a:pt x="3555" y="188"/>
                    <a:pt x="3727" y="225"/>
                  </a:cubicBezTo>
                  <a:cubicBezTo>
                    <a:pt x="6794" y="868"/>
                    <a:pt x="8276" y="4267"/>
                    <a:pt x="8524" y="6394"/>
                  </a:cubicBezTo>
                  <a:cubicBezTo>
                    <a:pt x="8531" y="6438"/>
                    <a:pt x="8567" y="6472"/>
                    <a:pt x="8609" y="6472"/>
                  </a:cubicBezTo>
                  <a:lnTo>
                    <a:pt x="8616" y="6472"/>
                  </a:lnTo>
                  <a:cubicBezTo>
                    <a:pt x="8664" y="6465"/>
                    <a:pt x="8698" y="6423"/>
                    <a:pt x="8691" y="6377"/>
                  </a:cubicBezTo>
                  <a:cubicBezTo>
                    <a:pt x="8487" y="4633"/>
                    <a:pt x="7818" y="3087"/>
                    <a:pt x="6750" y="1906"/>
                  </a:cubicBezTo>
                  <a:cubicBezTo>
                    <a:pt x="5884" y="948"/>
                    <a:pt x="4795" y="276"/>
                    <a:pt x="3761" y="57"/>
                  </a:cubicBezTo>
                  <a:cubicBezTo>
                    <a:pt x="3575" y="18"/>
                    <a:pt x="3389" y="0"/>
                    <a:pt x="3205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 rot="2588646">
              <a:off x="-409888" y="4711916"/>
              <a:ext cx="1469612" cy="333369"/>
            </a:xfrm>
            <a:custGeom>
              <a:avLst/>
              <a:gdLst/>
              <a:ahLst/>
              <a:cxnLst/>
              <a:rect l="l" t="t" r="r" b="b"/>
              <a:pathLst>
                <a:path w="33280" h="7549" extrusionOk="0">
                  <a:moveTo>
                    <a:pt x="17565" y="1"/>
                  </a:moveTo>
                  <a:cubicBezTo>
                    <a:pt x="17341" y="1"/>
                    <a:pt x="17112" y="13"/>
                    <a:pt x="16879" y="38"/>
                  </a:cubicBezTo>
                  <a:cubicBezTo>
                    <a:pt x="14703" y="263"/>
                    <a:pt x="13143" y="979"/>
                    <a:pt x="12252" y="2168"/>
                  </a:cubicBezTo>
                  <a:cubicBezTo>
                    <a:pt x="11772" y="2806"/>
                    <a:pt x="11568" y="3471"/>
                    <a:pt x="11488" y="4004"/>
                  </a:cubicBezTo>
                  <a:cubicBezTo>
                    <a:pt x="11309" y="3162"/>
                    <a:pt x="10920" y="2029"/>
                    <a:pt x="10122" y="1403"/>
                  </a:cubicBezTo>
                  <a:cubicBezTo>
                    <a:pt x="9733" y="1092"/>
                    <a:pt x="9281" y="940"/>
                    <a:pt x="8775" y="940"/>
                  </a:cubicBezTo>
                  <a:cubicBezTo>
                    <a:pt x="8618" y="940"/>
                    <a:pt x="8455" y="954"/>
                    <a:pt x="8288" y="984"/>
                  </a:cubicBezTo>
                  <a:cubicBezTo>
                    <a:pt x="5864" y="1418"/>
                    <a:pt x="5515" y="3747"/>
                    <a:pt x="5479" y="4671"/>
                  </a:cubicBezTo>
                  <a:cubicBezTo>
                    <a:pt x="5152" y="4042"/>
                    <a:pt x="4357" y="2760"/>
                    <a:pt x="3321" y="2760"/>
                  </a:cubicBezTo>
                  <a:cubicBezTo>
                    <a:pt x="3278" y="2760"/>
                    <a:pt x="3235" y="2762"/>
                    <a:pt x="3191" y="2767"/>
                  </a:cubicBezTo>
                  <a:cubicBezTo>
                    <a:pt x="2652" y="2825"/>
                    <a:pt x="1107" y="3094"/>
                    <a:pt x="1" y="4419"/>
                  </a:cubicBezTo>
                  <a:cubicBezTo>
                    <a:pt x="37" y="4463"/>
                    <a:pt x="78" y="4504"/>
                    <a:pt x="117" y="4545"/>
                  </a:cubicBezTo>
                  <a:cubicBezTo>
                    <a:pt x="1189" y="3252"/>
                    <a:pt x="2689" y="2988"/>
                    <a:pt x="3205" y="2934"/>
                  </a:cubicBezTo>
                  <a:cubicBezTo>
                    <a:pt x="3242" y="2931"/>
                    <a:pt x="3279" y="2929"/>
                    <a:pt x="3315" y="2929"/>
                  </a:cubicBezTo>
                  <a:cubicBezTo>
                    <a:pt x="4562" y="2929"/>
                    <a:pt x="5474" y="5051"/>
                    <a:pt x="5483" y="5072"/>
                  </a:cubicBezTo>
                  <a:cubicBezTo>
                    <a:pt x="5493" y="5107"/>
                    <a:pt x="5524" y="5125"/>
                    <a:pt x="5555" y="5125"/>
                  </a:cubicBezTo>
                  <a:cubicBezTo>
                    <a:pt x="5562" y="5125"/>
                    <a:pt x="5569" y="5124"/>
                    <a:pt x="5576" y="5123"/>
                  </a:cubicBezTo>
                  <a:cubicBezTo>
                    <a:pt x="5617" y="5115"/>
                    <a:pt x="5644" y="5074"/>
                    <a:pt x="5641" y="5035"/>
                  </a:cubicBezTo>
                  <a:cubicBezTo>
                    <a:pt x="5634" y="4897"/>
                    <a:pt x="5437" y="1663"/>
                    <a:pt x="8312" y="1149"/>
                  </a:cubicBezTo>
                  <a:cubicBezTo>
                    <a:pt x="8469" y="1120"/>
                    <a:pt x="8621" y="1106"/>
                    <a:pt x="8767" y="1106"/>
                  </a:cubicBezTo>
                  <a:cubicBezTo>
                    <a:pt x="9234" y="1106"/>
                    <a:pt x="9651" y="1250"/>
                    <a:pt x="10011" y="1532"/>
                  </a:cubicBezTo>
                  <a:cubicBezTo>
                    <a:pt x="11042" y="2342"/>
                    <a:pt x="11355" y="4109"/>
                    <a:pt x="11440" y="4800"/>
                  </a:cubicBezTo>
                  <a:cubicBezTo>
                    <a:pt x="11447" y="4977"/>
                    <a:pt x="11466" y="5086"/>
                    <a:pt x="11469" y="5098"/>
                  </a:cubicBezTo>
                  <a:cubicBezTo>
                    <a:pt x="11477" y="5140"/>
                    <a:pt x="11510" y="5172"/>
                    <a:pt x="11551" y="5172"/>
                  </a:cubicBezTo>
                  <a:cubicBezTo>
                    <a:pt x="11555" y="5172"/>
                    <a:pt x="11559" y="5172"/>
                    <a:pt x="11563" y="5171"/>
                  </a:cubicBezTo>
                  <a:cubicBezTo>
                    <a:pt x="11609" y="5166"/>
                    <a:pt x="11641" y="5130"/>
                    <a:pt x="11638" y="5084"/>
                  </a:cubicBezTo>
                  <a:cubicBezTo>
                    <a:pt x="11638" y="5062"/>
                    <a:pt x="11634" y="4960"/>
                    <a:pt x="11612" y="4800"/>
                  </a:cubicBezTo>
                  <a:cubicBezTo>
                    <a:pt x="11590" y="4310"/>
                    <a:pt x="11641" y="3250"/>
                    <a:pt x="12381" y="2267"/>
                  </a:cubicBezTo>
                  <a:cubicBezTo>
                    <a:pt x="13247" y="1120"/>
                    <a:pt x="14763" y="428"/>
                    <a:pt x="16889" y="205"/>
                  </a:cubicBezTo>
                  <a:cubicBezTo>
                    <a:pt x="17116" y="181"/>
                    <a:pt x="17338" y="169"/>
                    <a:pt x="17556" y="169"/>
                  </a:cubicBezTo>
                  <a:cubicBezTo>
                    <a:pt x="18781" y="169"/>
                    <a:pt x="19854" y="545"/>
                    <a:pt x="20761" y="1287"/>
                  </a:cubicBezTo>
                  <a:cubicBezTo>
                    <a:pt x="21988" y="2296"/>
                    <a:pt x="22709" y="3834"/>
                    <a:pt x="23114" y="5120"/>
                  </a:cubicBezTo>
                  <a:cubicBezTo>
                    <a:pt x="23521" y="6413"/>
                    <a:pt x="23623" y="7449"/>
                    <a:pt x="23623" y="7471"/>
                  </a:cubicBezTo>
                  <a:cubicBezTo>
                    <a:pt x="23631" y="7520"/>
                    <a:pt x="23669" y="7549"/>
                    <a:pt x="23718" y="7549"/>
                  </a:cubicBezTo>
                  <a:cubicBezTo>
                    <a:pt x="23759" y="7544"/>
                    <a:pt x="23793" y="7508"/>
                    <a:pt x="23793" y="7461"/>
                  </a:cubicBezTo>
                  <a:lnTo>
                    <a:pt x="23793" y="7457"/>
                  </a:lnTo>
                  <a:cubicBezTo>
                    <a:pt x="23791" y="7401"/>
                    <a:pt x="23485" y="3674"/>
                    <a:pt x="26469" y="2939"/>
                  </a:cubicBezTo>
                  <a:cubicBezTo>
                    <a:pt x="27045" y="2798"/>
                    <a:pt x="27615" y="2728"/>
                    <a:pt x="28166" y="2728"/>
                  </a:cubicBezTo>
                  <a:cubicBezTo>
                    <a:pt x="29391" y="2728"/>
                    <a:pt x="30522" y="3072"/>
                    <a:pt x="31409" y="3735"/>
                  </a:cubicBezTo>
                  <a:cubicBezTo>
                    <a:pt x="32253" y="4368"/>
                    <a:pt x="32860" y="5288"/>
                    <a:pt x="33204" y="6445"/>
                  </a:cubicBezTo>
                  <a:cubicBezTo>
                    <a:pt x="33231" y="6336"/>
                    <a:pt x="33255" y="6236"/>
                    <a:pt x="33279" y="6127"/>
                  </a:cubicBezTo>
                  <a:lnTo>
                    <a:pt x="33279" y="6125"/>
                  </a:lnTo>
                  <a:cubicBezTo>
                    <a:pt x="32913" y="5060"/>
                    <a:pt x="32316" y="4206"/>
                    <a:pt x="31518" y="3599"/>
                  </a:cubicBezTo>
                  <a:cubicBezTo>
                    <a:pt x="30603" y="2914"/>
                    <a:pt x="29436" y="2557"/>
                    <a:pt x="28174" y="2557"/>
                  </a:cubicBezTo>
                  <a:cubicBezTo>
                    <a:pt x="27609" y="2557"/>
                    <a:pt x="27024" y="2629"/>
                    <a:pt x="26435" y="2774"/>
                  </a:cubicBezTo>
                  <a:cubicBezTo>
                    <a:pt x="24291" y="3303"/>
                    <a:pt x="23767" y="5293"/>
                    <a:pt x="23650" y="6510"/>
                  </a:cubicBezTo>
                  <a:cubicBezTo>
                    <a:pt x="23376" y="5140"/>
                    <a:pt x="22653" y="2621"/>
                    <a:pt x="20877" y="1161"/>
                  </a:cubicBezTo>
                  <a:cubicBezTo>
                    <a:pt x="19939" y="390"/>
                    <a:pt x="18828" y="1"/>
                    <a:pt x="17565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 rot="2588646">
              <a:off x="-116303" y="4837518"/>
              <a:ext cx="322626" cy="162776"/>
            </a:xfrm>
            <a:custGeom>
              <a:avLst/>
              <a:gdLst/>
              <a:ahLst/>
              <a:cxnLst/>
              <a:rect l="l" t="t" r="r" b="b"/>
              <a:pathLst>
                <a:path w="7306" h="3686" extrusionOk="0">
                  <a:moveTo>
                    <a:pt x="2606" y="1"/>
                  </a:moveTo>
                  <a:cubicBezTo>
                    <a:pt x="2196" y="1"/>
                    <a:pt x="1819" y="92"/>
                    <a:pt x="1476" y="274"/>
                  </a:cubicBezTo>
                  <a:cubicBezTo>
                    <a:pt x="367" y="861"/>
                    <a:pt x="27" y="2188"/>
                    <a:pt x="13" y="2242"/>
                  </a:cubicBezTo>
                  <a:cubicBezTo>
                    <a:pt x="1" y="2288"/>
                    <a:pt x="27" y="2334"/>
                    <a:pt x="74" y="2346"/>
                  </a:cubicBezTo>
                  <a:cubicBezTo>
                    <a:pt x="81" y="2348"/>
                    <a:pt x="88" y="2349"/>
                    <a:pt x="95" y="2349"/>
                  </a:cubicBezTo>
                  <a:cubicBezTo>
                    <a:pt x="134" y="2349"/>
                    <a:pt x="165" y="2322"/>
                    <a:pt x="175" y="2285"/>
                  </a:cubicBezTo>
                  <a:cubicBezTo>
                    <a:pt x="178" y="2268"/>
                    <a:pt x="515" y="978"/>
                    <a:pt x="1558" y="422"/>
                  </a:cubicBezTo>
                  <a:cubicBezTo>
                    <a:pt x="1876" y="254"/>
                    <a:pt x="2227" y="169"/>
                    <a:pt x="2609" y="169"/>
                  </a:cubicBezTo>
                  <a:cubicBezTo>
                    <a:pt x="2970" y="169"/>
                    <a:pt x="3359" y="245"/>
                    <a:pt x="3773" y="396"/>
                  </a:cubicBezTo>
                  <a:cubicBezTo>
                    <a:pt x="6643" y="1441"/>
                    <a:pt x="7129" y="3598"/>
                    <a:pt x="7133" y="3620"/>
                  </a:cubicBezTo>
                  <a:cubicBezTo>
                    <a:pt x="7138" y="3659"/>
                    <a:pt x="7175" y="3685"/>
                    <a:pt x="7214" y="3685"/>
                  </a:cubicBezTo>
                  <a:cubicBezTo>
                    <a:pt x="7217" y="3685"/>
                    <a:pt x="7220" y="3684"/>
                    <a:pt x="7224" y="3684"/>
                  </a:cubicBezTo>
                  <a:cubicBezTo>
                    <a:pt x="7226" y="3684"/>
                    <a:pt x="7228" y="3685"/>
                    <a:pt x="7231" y="3685"/>
                  </a:cubicBezTo>
                  <a:cubicBezTo>
                    <a:pt x="7274" y="3676"/>
                    <a:pt x="7306" y="3632"/>
                    <a:pt x="7296" y="3586"/>
                  </a:cubicBezTo>
                  <a:cubicBezTo>
                    <a:pt x="7294" y="3564"/>
                    <a:pt x="7172" y="3008"/>
                    <a:pt x="6685" y="2315"/>
                  </a:cubicBezTo>
                  <a:cubicBezTo>
                    <a:pt x="6233" y="1679"/>
                    <a:pt x="5377" y="801"/>
                    <a:pt x="3829" y="238"/>
                  </a:cubicBezTo>
                  <a:cubicBezTo>
                    <a:pt x="3395" y="80"/>
                    <a:pt x="2987" y="1"/>
                    <a:pt x="2606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 rot="2588646">
              <a:off x="34689" y="5111773"/>
              <a:ext cx="279350" cy="105323"/>
            </a:xfrm>
            <a:custGeom>
              <a:avLst/>
              <a:gdLst/>
              <a:ahLst/>
              <a:cxnLst/>
              <a:rect l="l" t="t" r="r" b="b"/>
              <a:pathLst>
                <a:path w="6326" h="2385" extrusionOk="0">
                  <a:moveTo>
                    <a:pt x="3302" y="1"/>
                  </a:moveTo>
                  <a:cubicBezTo>
                    <a:pt x="3217" y="1"/>
                    <a:pt x="3129" y="3"/>
                    <a:pt x="3038" y="9"/>
                  </a:cubicBezTo>
                  <a:cubicBezTo>
                    <a:pt x="518" y="179"/>
                    <a:pt x="15" y="2256"/>
                    <a:pt x="8" y="2278"/>
                  </a:cubicBezTo>
                  <a:cubicBezTo>
                    <a:pt x="1" y="2326"/>
                    <a:pt x="28" y="2372"/>
                    <a:pt x="74" y="2380"/>
                  </a:cubicBezTo>
                  <a:cubicBezTo>
                    <a:pt x="79" y="2385"/>
                    <a:pt x="86" y="2385"/>
                    <a:pt x="91" y="2385"/>
                  </a:cubicBezTo>
                  <a:cubicBezTo>
                    <a:pt x="129" y="2385"/>
                    <a:pt x="163" y="2355"/>
                    <a:pt x="176" y="2314"/>
                  </a:cubicBezTo>
                  <a:cubicBezTo>
                    <a:pt x="178" y="2295"/>
                    <a:pt x="654" y="339"/>
                    <a:pt x="3050" y="179"/>
                  </a:cubicBezTo>
                  <a:cubicBezTo>
                    <a:pt x="3138" y="174"/>
                    <a:pt x="3224" y="171"/>
                    <a:pt x="3307" y="171"/>
                  </a:cubicBezTo>
                  <a:cubicBezTo>
                    <a:pt x="5489" y="171"/>
                    <a:pt x="6123" y="2092"/>
                    <a:pt x="6151" y="2176"/>
                  </a:cubicBezTo>
                  <a:cubicBezTo>
                    <a:pt x="6161" y="2211"/>
                    <a:pt x="6195" y="2236"/>
                    <a:pt x="6231" y="2236"/>
                  </a:cubicBezTo>
                  <a:cubicBezTo>
                    <a:pt x="6239" y="2236"/>
                    <a:pt x="6247" y="2234"/>
                    <a:pt x="6255" y="2232"/>
                  </a:cubicBezTo>
                  <a:cubicBezTo>
                    <a:pt x="6301" y="2217"/>
                    <a:pt x="6326" y="2171"/>
                    <a:pt x="6311" y="2125"/>
                  </a:cubicBezTo>
                  <a:cubicBezTo>
                    <a:pt x="6302" y="2102"/>
                    <a:pt x="5616" y="1"/>
                    <a:pt x="3302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 rot="2588646">
              <a:off x="330221" y="4273379"/>
              <a:ext cx="237973" cy="328909"/>
            </a:xfrm>
            <a:custGeom>
              <a:avLst/>
              <a:gdLst/>
              <a:ahLst/>
              <a:cxnLst/>
              <a:rect l="l" t="t" r="r" b="b"/>
              <a:pathLst>
                <a:path w="5389" h="7448" extrusionOk="0">
                  <a:moveTo>
                    <a:pt x="1162" y="0"/>
                  </a:moveTo>
                  <a:cubicBezTo>
                    <a:pt x="535" y="0"/>
                    <a:pt x="71" y="211"/>
                    <a:pt x="61" y="216"/>
                  </a:cubicBezTo>
                  <a:cubicBezTo>
                    <a:pt x="17" y="233"/>
                    <a:pt x="0" y="284"/>
                    <a:pt x="22" y="327"/>
                  </a:cubicBezTo>
                  <a:cubicBezTo>
                    <a:pt x="36" y="361"/>
                    <a:pt x="66" y="378"/>
                    <a:pt x="98" y="378"/>
                  </a:cubicBezTo>
                  <a:cubicBezTo>
                    <a:pt x="110" y="378"/>
                    <a:pt x="122" y="375"/>
                    <a:pt x="134" y="371"/>
                  </a:cubicBezTo>
                  <a:cubicBezTo>
                    <a:pt x="171" y="352"/>
                    <a:pt x="596" y="160"/>
                    <a:pt x="1166" y="160"/>
                  </a:cubicBezTo>
                  <a:cubicBezTo>
                    <a:pt x="1841" y="160"/>
                    <a:pt x="2718" y="429"/>
                    <a:pt x="3397" y="1572"/>
                  </a:cubicBezTo>
                  <a:cubicBezTo>
                    <a:pt x="4680" y="3736"/>
                    <a:pt x="5209" y="7339"/>
                    <a:pt x="5216" y="7375"/>
                  </a:cubicBezTo>
                  <a:cubicBezTo>
                    <a:pt x="5221" y="7419"/>
                    <a:pt x="5257" y="7448"/>
                    <a:pt x="5301" y="7448"/>
                  </a:cubicBezTo>
                  <a:lnTo>
                    <a:pt x="5311" y="7448"/>
                  </a:lnTo>
                  <a:cubicBezTo>
                    <a:pt x="5359" y="7438"/>
                    <a:pt x="5388" y="7397"/>
                    <a:pt x="5381" y="7351"/>
                  </a:cubicBezTo>
                  <a:cubicBezTo>
                    <a:pt x="5379" y="7314"/>
                    <a:pt x="4843" y="3678"/>
                    <a:pt x="3542" y="1487"/>
                  </a:cubicBezTo>
                  <a:cubicBezTo>
                    <a:pt x="2828" y="282"/>
                    <a:pt x="1886" y="0"/>
                    <a:pt x="1162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 rot="2588646">
              <a:off x="676594" y="4728357"/>
              <a:ext cx="235412" cy="155931"/>
            </a:xfrm>
            <a:custGeom>
              <a:avLst/>
              <a:gdLst/>
              <a:ahLst/>
              <a:cxnLst/>
              <a:rect l="l" t="t" r="r" b="b"/>
              <a:pathLst>
                <a:path w="5331" h="3531" extrusionOk="0">
                  <a:moveTo>
                    <a:pt x="2193" y="1"/>
                  </a:moveTo>
                  <a:cubicBezTo>
                    <a:pt x="2048" y="1"/>
                    <a:pt x="1901" y="20"/>
                    <a:pt x="1754" y="61"/>
                  </a:cubicBezTo>
                  <a:cubicBezTo>
                    <a:pt x="0" y="559"/>
                    <a:pt x="500" y="3339"/>
                    <a:pt x="522" y="3458"/>
                  </a:cubicBezTo>
                  <a:cubicBezTo>
                    <a:pt x="529" y="3499"/>
                    <a:pt x="566" y="3526"/>
                    <a:pt x="607" y="3526"/>
                  </a:cubicBezTo>
                  <a:cubicBezTo>
                    <a:pt x="612" y="3526"/>
                    <a:pt x="614" y="3526"/>
                    <a:pt x="614" y="3531"/>
                  </a:cubicBezTo>
                  <a:cubicBezTo>
                    <a:pt x="660" y="3521"/>
                    <a:pt x="692" y="3475"/>
                    <a:pt x="682" y="3429"/>
                  </a:cubicBezTo>
                  <a:cubicBezTo>
                    <a:pt x="680" y="3402"/>
                    <a:pt x="190" y="682"/>
                    <a:pt x="1798" y="226"/>
                  </a:cubicBezTo>
                  <a:cubicBezTo>
                    <a:pt x="1926" y="190"/>
                    <a:pt x="2055" y="174"/>
                    <a:pt x="2184" y="174"/>
                  </a:cubicBezTo>
                  <a:cubicBezTo>
                    <a:pt x="3683" y="174"/>
                    <a:pt x="5145" y="2431"/>
                    <a:pt x="5161" y="2456"/>
                  </a:cubicBezTo>
                  <a:cubicBezTo>
                    <a:pt x="5178" y="2480"/>
                    <a:pt x="5205" y="2493"/>
                    <a:pt x="5233" y="2493"/>
                  </a:cubicBezTo>
                  <a:cubicBezTo>
                    <a:pt x="5249" y="2493"/>
                    <a:pt x="5265" y="2489"/>
                    <a:pt x="5280" y="2480"/>
                  </a:cubicBezTo>
                  <a:cubicBezTo>
                    <a:pt x="5318" y="2453"/>
                    <a:pt x="5330" y="2402"/>
                    <a:pt x="5306" y="2361"/>
                  </a:cubicBezTo>
                  <a:cubicBezTo>
                    <a:pt x="5240" y="2259"/>
                    <a:pt x="3780" y="1"/>
                    <a:pt x="2193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4" name="Google Shape;564;p9"/>
          <p:cNvGrpSpPr/>
          <p:nvPr/>
        </p:nvGrpSpPr>
        <p:grpSpPr>
          <a:xfrm>
            <a:off x="-461373" y="-34575"/>
            <a:ext cx="5324418" cy="4298580"/>
            <a:chOff x="-461373" y="-34575"/>
            <a:chExt cx="5324418" cy="4298580"/>
          </a:xfrm>
        </p:grpSpPr>
        <p:grpSp>
          <p:nvGrpSpPr>
            <p:cNvPr id="565" name="Google Shape;565;p9"/>
            <p:cNvGrpSpPr/>
            <p:nvPr/>
          </p:nvGrpSpPr>
          <p:grpSpPr>
            <a:xfrm>
              <a:off x="1140475" y="-34575"/>
              <a:ext cx="3722570" cy="4298580"/>
              <a:chOff x="1140475" y="0"/>
              <a:chExt cx="3722570" cy="4298580"/>
            </a:xfrm>
          </p:grpSpPr>
          <p:sp>
            <p:nvSpPr>
              <p:cNvPr id="566" name="Google Shape;566;p9"/>
              <p:cNvSpPr/>
              <p:nvPr/>
            </p:nvSpPr>
            <p:spPr>
              <a:xfrm>
                <a:off x="1915205" y="0"/>
                <a:ext cx="378622" cy="4298580"/>
              </a:xfrm>
              <a:custGeom>
                <a:avLst/>
                <a:gdLst/>
                <a:ahLst/>
                <a:cxnLst/>
                <a:rect l="l" t="t" r="r" b="b"/>
                <a:pathLst>
                  <a:path w="2599" h="29507" extrusionOk="0">
                    <a:moveTo>
                      <a:pt x="1" y="1"/>
                    </a:moveTo>
                    <a:lnTo>
                      <a:pt x="1949" y="29507"/>
                    </a:lnTo>
                    <a:lnTo>
                      <a:pt x="2599" y="29507"/>
                    </a:lnTo>
                    <a:lnTo>
                      <a:pt x="1374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29019"/>
                    </a:srgbClr>
                  </a:gs>
                  <a:gs pos="100000">
                    <a:srgbClr val="F9EDFD">
                      <a:alpha val="34509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9"/>
              <p:cNvSpPr/>
              <p:nvPr/>
            </p:nvSpPr>
            <p:spPr>
              <a:xfrm>
                <a:off x="2574410" y="0"/>
                <a:ext cx="464136" cy="4298580"/>
              </a:xfrm>
              <a:custGeom>
                <a:avLst/>
                <a:gdLst/>
                <a:ahLst/>
                <a:cxnLst/>
                <a:rect l="l" t="t" r="r" b="b"/>
                <a:pathLst>
                  <a:path w="3186" h="29507" extrusionOk="0">
                    <a:moveTo>
                      <a:pt x="1373" y="1"/>
                    </a:moveTo>
                    <a:lnTo>
                      <a:pt x="0" y="29507"/>
                    </a:lnTo>
                    <a:lnTo>
                      <a:pt x="687" y="29507"/>
                    </a:lnTo>
                    <a:lnTo>
                      <a:pt x="3186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29019"/>
                    </a:srgbClr>
                  </a:gs>
                  <a:gs pos="100000">
                    <a:srgbClr val="F9EDFD">
                      <a:alpha val="34509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9"/>
              <p:cNvSpPr/>
              <p:nvPr/>
            </p:nvSpPr>
            <p:spPr>
              <a:xfrm>
                <a:off x="2805897" y="0"/>
                <a:ext cx="1137178" cy="4298580"/>
              </a:xfrm>
              <a:custGeom>
                <a:avLst/>
                <a:gdLst/>
                <a:ahLst/>
                <a:cxnLst/>
                <a:rect l="l" t="t" r="r" b="b"/>
                <a:pathLst>
                  <a:path w="7806" h="29507" extrusionOk="0">
                    <a:moveTo>
                      <a:pt x="5937" y="1"/>
                    </a:moveTo>
                    <a:lnTo>
                      <a:pt x="0" y="29507"/>
                    </a:lnTo>
                    <a:lnTo>
                      <a:pt x="505" y="29507"/>
                    </a:lnTo>
                    <a:lnTo>
                      <a:pt x="78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29019"/>
                    </a:srgbClr>
                  </a:gs>
                  <a:gs pos="100000">
                    <a:srgbClr val="F9EDFD">
                      <a:alpha val="34509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9"/>
              <p:cNvSpPr/>
              <p:nvPr/>
            </p:nvSpPr>
            <p:spPr>
              <a:xfrm>
                <a:off x="3071327" y="0"/>
                <a:ext cx="1791718" cy="4298580"/>
              </a:xfrm>
              <a:custGeom>
                <a:avLst/>
                <a:gdLst/>
                <a:ahLst/>
                <a:cxnLst/>
                <a:rect l="l" t="t" r="r" b="b"/>
                <a:pathLst>
                  <a:path w="12299" h="29507" extrusionOk="0">
                    <a:moveTo>
                      <a:pt x="10493" y="1"/>
                    </a:moveTo>
                    <a:lnTo>
                      <a:pt x="0" y="29507"/>
                    </a:lnTo>
                    <a:lnTo>
                      <a:pt x="609" y="29507"/>
                    </a:lnTo>
                    <a:lnTo>
                      <a:pt x="12298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29019"/>
                    </a:srgbClr>
                  </a:gs>
                  <a:gs pos="100000">
                    <a:srgbClr val="F9EDFD">
                      <a:alpha val="34509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9"/>
              <p:cNvSpPr/>
              <p:nvPr/>
            </p:nvSpPr>
            <p:spPr>
              <a:xfrm>
                <a:off x="1140475" y="0"/>
                <a:ext cx="710190" cy="4298580"/>
              </a:xfrm>
              <a:custGeom>
                <a:avLst/>
                <a:gdLst/>
                <a:ahLst/>
                <a:cxnLst/>
                <a:rect l="l" t="t" r="r" b="b"/>
                <a:pathLst>
                  <a:path w="4875" h="29507" extrusionOk="0">
                    <a:moveTo>
                      <a:pt x="1" y="1"/>
                    </a:moveTo>
                    <a:lnTo>
                      <a:pt x="3802" y="29507"/>
                    </a:lnTo>
                    <a:lnTo>
                      <a:pt x="4875" y="29507"/>
                    </a:lnTo>
                    <a:lnTo>
                      <a:pt x="1711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29019"/>
                    </a:srgbClr>
                  </a:gs>
                  <a:gs pos="100000">
                    <a:srgbClr val="F9EDFD">
                      <a:alpha val="34509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1" name="Google Shape;571;p9"/>
            <p:cNvSpPr/>
            <p:nvPr/>
          </p:nvSpPr>
          <p:spPr>
            <a:xfrm flipH="1">
              <a:off x="365497" y="-34575"/>
              <a:ext cx="1137178" cy="4298580"/>
            </a:xfrm>
            <a:custGeom>
              <a:avLst/>
              <a:gdLst/>
              <a:ahLst/>
              <a:cxnLst/>
              <a:rect l="l" t="t" r="r" b="b"/>
              <a:pathLst>
                <a:path w="7806" h="29507" extrusionOk="0">
                  <a:moveTo>
                    <a:pt x="5937" y="1"/>
                  </a:moveTo>
                  <a:lnTo>
                    <a:pt x="0" y="29507"/>
                  </a:lnTo>
                  <a:lnTo>
                    <a:pt x="505" y="29507"/>
                  </a:lnTo>
                  <a:lnTo>
                    <a:pt x="7805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019"/>
                  </a:srgbClr>
                </a:gs>
                <a:gs pos="100000">
                  <a:srgbClr val="F9EDFD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 flipH="1">
              <a:off x="-461373" y="-34575"/>
              <a:ext cx="1791718" cy="4298580"/>
            </a:xfrm>
            <a:custGeom>
              <a:avLst/>
              <a:gdLst/>
              <a:ahLst/>
              <a:cxnLst/>
              <a:rect l="l" t="t" r="r" b="b"/>
              <a:pathLst>
                <a:path w="12299" h="29507" extrusionOk="0">
                  <a:moveTo>
                    <a:pt x="10493" y="1"/>
                  </a:moveTo>
                  <a:lnTo>
                    <a:pt x="0" y="29507"/>
                  </a:lnTo>
                  <a:lnTo>
                    <a:pt x="609" y="29507"/>
                  </a:lnTo>
                  <a:lnTo>
                    <a:pt x="12298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019"/>
                  </a:srgbClr>
                </a:gs>
                <a:gs pos="100000">
                  <a:srgbClr val="F9EDFD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3" name="Google Shape;573;p9"/>
          <p:cNvGrpSpPr/>
          <p:nvPr/>
        </p:nvGrpSpPr>
        <p:grpSpPr>
          <a:xfrm>
            <a:off x="-71600" y="847949"/>
            <a:ext cx="4243200" cy="4298604"/>
            <a:chOff x="0" y="867474"/>
            <a:chExt cx="4243200" cy="4298604"/>
          </a:xfrm>
        </p:grpSpPr>
        <p:sp>
          <p:nvSpPr>
            <p:cNvPr id="574" name="Google Shape;574;p9"/>
            <p:cNvSpPr/>
            <p:nvPr/>
          </p:nvSpPr>
          <p:spPr>
            <a:xfrm>
              <a:off x="270" y="3140853"/>
              <a:ext cx="4232189" cy="2024595"/>
            </a:xfrm>
            <a:custGeom>
              <a:avLst/>
              <a:gdLst/>
              <a:ahLst/>
              <a:cxnLst/>
              <a:rect l="l" t="t" r="r" b="b"/>
              <a:pathLst>
                <a:path w="47040" h="22503" extrusionOk="0">
                  <a:moveTo>
                    <a:pt x="47040" y="22502"/>
                  </a:moveTo>
                  <a:lnTo>
                    <a:pt x="0" y="22502"/>
                  </a:lnTo>
                  <a:lnTo>
                    <a:pt x="0" y="0"/>
                  </a:lnTo>
                  <a:lnTo>
                    <a:pt x="3963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270" y="3529347"/>
              <a:ext cx="655521" cy="482959"/>
            </a:xfrm>
            <a:custGeom>
              <a:avLst/>
              <a:gdLst/>
              <a:ahLst/>
              <a:cxnLst/>
              <a:rect l="l" t="t" r="r" b="b"/>
              <a:pathLst>
                <a:path w="7286" h="5368" extrusionOk="0">
                  <a:moveTo>
                    <a:pt x="7286" y="37"/>
                  </a:moveTo>
                  <a:lnTo>
                    <a:pt x="7218" y="86"/>
                  </a:lnTo>
                  <a:lnTo>
                    <a:pt x="0" y="5367"/>
                  </a:lnTo>
                  <a:lnTo>
                    <a:pt x="12" y="86"/>
                  </a:lnTo>
                  <a:lnTo>
                    <a:pt x="12" y="1"/>
                  </a:lnTo>
                  <a:cubicBezTo>
                    <a:pt x="12" y="1"/>
                    <a:pt x="15" y="1"/>
                    <a:pt x="15" y="3"/>
                  </a:cubicBezTo>
                  <a:cubicBezTo>
                    <a:pt x="121" y="44"/>
                    <a:pt x="2424" y="852"/>
                    <a:pt x="5932" y="306"/>
                  </a:cubicBezTo>
                  <a:cubicBezTo>
                    <a:pt x="5934" y="306"/>
                    <a:pt x="5942" y="304"/>
                    <a:pt x="5944" y="304"/>
                  </a:cubicBezTo>
                  <a:cubicBezTo>
                    <a:pt x="6376" y="234"/>
                    <a:pt x="6820" y="146"/>
                    <a:pt x="7286" y="37"/>
                  </a:cubicBezTo>
                  <a:close/>
                </a:path>
              </a:pathLst>
            </a:custGeom>
            <a:solidFill>
              <a:srgbClr val="10085D">
                <a:alpha val="41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270" y="3596105"/>
              <a:ext cx="1066504" cy="961599"/>
            </a:xfrm>
            <a:custGeom>
              <a:avLst/>
              <a:gdLst/>
              <a:ahLst/>
              <a:cxnLst/>
              <a:rect l="l" t="t" r="r" b="b"/>
              <a:pathLst>
                <a:path w="11854" h="10688" extrusionOk="0">
                  <a:moveTo>
                    <a:pt x="8271" y="1"/>
                  </a:moveTo>
                  <a:lnTo>
                    <a:pt x="6878" y="1333"/>
                  </a:lnTo>
                  <a:lnTo>
                    <a:pt x="7286" y="1939"/>
                  </a:lnTo>
                  <a:lnTo>
                    <a:pt x="0" y="8194"/>
                  </a:lnTo>
                  <a:lnTo>
                    <a:pt x="0" y="10688"/>
                  </a:lnTo>
                  <a:lnTo>
                    <a:pt x="9156" y="2796"/>
                  </a:lnTo>
                  <a:cubicBezTo>
                    <a:pt x="9156" y="2796"/>
                    <a:pt x="10173" y="2835"/>
                    <a:pt x="10456" y="2592"/>
                  </a:cubicBezTo>
                  <a:lnTo>
                    <a:pt x="11854" y="362"/>
                  </a:lnTo>
                  <a:cubicBezTo>
                    <a:pt x="11854" y="362"/>
                    <a:pt x="9581" y="916"/>
                    <a:pt x="8271" y="1"/>
                  </a:cubicBezTo>
                  <a:close/>
                </a:path>
              </a:pathLst>
            </a:custGeom>
            <a:solidFill>
              <a:srgbClr val="10085D">
                <a:alpha val="41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523181" y="2491985"/>
              <a:ext cx="301130" cy="222406"/>
            </a:xfrm>
            <a:custGeom>
              <a:avLst/>
              <a:gdLst/>
              <a:ahLst/>
              <a:cxnLst/>
              <a:rect l="l" t="t" r="r" b="b"/>
              <a:pathLst>
                <a:path w="3347" h="2472" extrusionOk="0">
                  <a:moveTo>
                    <a:pt x="3303" y="1"/>
                  </a:moveTo>
                  <a:cubicBezTo>
                    <a:pt x="3290" y="1"/>
                    <a:pt x="3277" y="8"/>
                    <a:pt x="3269" y="19"/>
                  </a:cubicBezTo>
                  <a:cubicBezTo>
                    <a:pt x="2670" y="1001"/>
                    <a:pt x="57" y="2382"/>
                    <a:pt x="30" y="2396"/>
                  </a:cubicBezTo>
                  <a:cubicBezTo>
                    <a:pt x="8" y="2406"/>
                    <a:pt x="1" y="2430"/>
                    <a:pt x="11" y="2452"/>
                  </a:cubicBezTo>
                  <a:cubicBezTo>
                    <a:pt x="20" y="2462"/>
                    <a:pt x="32" y="2472"/>
                    <a:pt x="47" y="2472"/>
                  </a:cubicBezTo>
                  <a:cubicBezTo>
                    <a:pt x="54" y="2472"/>
                    <a:pt x="59" y="2469"/>
                    <a:pt x="62" y="2469"/>
                  </a:cubicBezTo>
                  <a:cubicBezTo>
                    <a:pt x="171" y="2411"/>
                    <a:pt x="2725" y="1062"/>
                    <a:pt x="3334" y="62"/>
                  </a:cubicBezTo>
                  <a:cubicBezTo>
                    <a:pt x="3347" y="43"/>
                    <a:pt x="3342" y="19"/>
                    <a:pt x="3322" y="7"/>
                  </a:cubicBezTo>
                  <a:cubicBezTo>
                    <a:pt x="3316" y="3"/>
                    <a:pt x="3310" y="1"/>
                    <a:pt x="330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270" y="1445716"/>
              <a:ext cx="651563" cy="2185461"/>
            </a:xfrm>
            <a:custGeom>
              <a:avLst/>
              <a:gdLst/>
              <a:ahLst/>
              <a:cxnLst/>
              <a:rect l="l" t="t" r="r" b="b"/>
              <a:pathLst>
                <a:path w="7242" h="24291" extrusionOk="0">
                  <a:moveTo>
                    <a:pt x="7242" y="0"/>
                  </a:moveTo>
                  <a:lnTo>
                    <a:pt x="7242" y="23194"/>
                  </a:lnTo>
                  <a:cubicBezTo>
                    <a:pt x="2683" y="24290"/>
                    <a:pt x="0" y="23194"/>
                    <a:pt x="0" y="23194"/>
                  </a:cubicBezTo>
                  <a:lnTo>
                    <a:pt x="0" y="0"/>
                  </a:lnTo>
                  <a:cubicBezTo>
                    <a:pt x="1749" y="449"/>
                    <a:pt x="7242" y="0"/>
                    <a:pt x="72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651750" y="3138424"/>
              <a:ext cx="2915388" cy="123439"/>
            </a:xfrm>
            <a:custGeom>
              <a:avLst/>
              <a:gdLst/>
              <a:ahLst/>
              <a:cxnLst/>
              <a:rect l="l" t="t" r="r" b="b"/>
              <a:pathLst>
                <a:path w="32404" h="1372" extrusionOk="0">
                  <a:moveTo>
                    <a:pt x="32404" y="0"/>
                  </a:moveTo>
                  <a:lnTo>
                    <a:pt x="1" y="27"/>
                  </a:lnTo>
                  <a:lnTo>
                    <a:pt x="1" y="1371"/>
                  </a:lnTo>
                  <a:lnTo>
                    <a:pt x="31659" y="1371"/>
                  </a:lnTo>
                  <a:lnTo>
                    <a:pt x="31659" y="685"/>
                  </a:lnTo>
                  <a:lnTo>
                    <a:pt x="32404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709871" y="1132258"/>
              <a:ext cx="26001" cy="16015"/>
            </a:xfrm>
            <a:custGeom>
              <a:avLst/>
              <a:gdLst/>
              <a:ahLst/>
              <a:cxnLst/>
              <a:rect l="l" t="t" r="r" b="b"/>
              <a:pathLst>
                <a:path w="289" h="178" extrusionOk="0">
                  <a:moveTo>
                    <a:pt x="0" y="0"/>
                  </a:moveTo>
                  <a:lnTo>
                    <a:pt x="289" y="177"/>
                  </a:lnTo>
                  <a:cubicBezTo>
                    <a:pt x="214" y="117"/>
                    <a:pt x="117" y="56"/>
                    <a:pt x="0" y="0"/>
                  </a:cubicBezTo>
                  <a:close/>
                </a:path>
              </a:pathLst>
            </a:custGeom>
            <a:solidFill>
              <a:srgbClr val="42489E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>
              <a:off x="270" y="867474"/>
              <a:ext cx="712922" cy="264872"/>
            </a:xfrm>
            <a:custGeom>
              <a:avLst/>
              <a:gdLst/>
              <a:ahLst/>
              <a:cxnLst/>
              <a:rect l="l" t="t" r="r" b="b"/>
              <a:pathLst>
                <a:path w="7924" h="2944" extrusionOk="0">
                  <a:moveTo>
                    <a:pt x="7924" y="2943"/>
                  </a:moveTo>
                  <a:cubicBezTo>
                    <a:pt x="6997" y="2478"/>
                    <a:pt x="4852" y="2157"/>
                    <a:pt x="2356" y="2157"/>
                  </a:cubicBezTo>
                  <a:cubicBezTo>
                    <a:pt x="1519" y="2157"/>
                    <a:pt x="725" y="2194"/>
                    <a:pt x="0" y="2259"/>
                  </a:cubicBezTo>
                  <a:lnTo>
                    <a:pt x="0" y="1718"/>
                  </a:lnTo>
                  <a:cubicBezTo>
                    <a:pt x="1288" y="1007"/>
                    <a:pt x="3168" y="0"/>
                    <a:pt x="316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735783" y="1148183"/>
              <a:ext cx="360" cy="540"/>
            </a:xfrm>
            <a:custGeom>
              <a:avLst/>
              <a:gdLst/>
              <a:ahLst/>
              <a:cxnLst/>
              <a:rect l="l" t="t" r="r" b="b"/>
              <a:pathLst>
                <a:path w="4" h="6" extrusionOk="0">
                  <a:moveTo>
                    <a:pt x="1" y="0"/>
                  </a:moveTo>
                  <a:lnTo>
                    <a:pt x="3" y="5"/>
                  </a:lnTo>
                  <a:cubicBezTo>
                    <a:pt x="3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E2B5C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9"/>
            <p:cNvSpPr/>
            <p:nvPr/>
          </p:nvSpPr>
          <p:spPr>
            <a:xfrm>
              <a:off x="450" y="1061271"/>
              <a:ext cx="757277" cy="234372"/>
            </a:xfrm>
            <a:custGeom>
              <a:avLst/>
              <a:gdLst/>
              <a:ahLst/>
              <a:cxnLst/>
              <a:rect l="l" t="t" r="r" b="b"/>
              <a:pathLst>
                <a:path w="8417" h="2605" extrusionOk="0">
                  <a:moveTo>
                    <a:pt x="8417" y="1304"/>
                  </a:moveTo>
                  <a:cubicBezTo>
                    <a:pt x="8417" y="2022"/>
                    <a:pt x="5702" y="2604"/>
                    <a:pt x="2354" y="2604"/>
                  </a:cubicBezTo>
                  <a:cubicBezTo>
                    <a:pt x="1522" y="2604"/>
                    <a:pt x="726" y="2568"/>
                    <a:pt x="5" y="2502"/>
                  </a:cubicBezTo>
                  <a:lnTo>
                    <a:pt x="0" y="103"/>
                  </a:lnTo>
                  <a:cubicBezTo>
                    <a:pt x="726" y="37"/>
                    <a:pt x="1522" y="1"/>
                    <a:pt x="2359" y="1"/>
                  </a:cubicBezTo>
                  <a:cubicBezTo>
                    <a:pt x="4853" y="1"/>
                    <a:pt x="6997" y="324"/>
                    <a:pt x="7926" y="784"/>
                  </a:cubicBezTo>
                  <a:lnTo>
                    <a:pt x="8213" y="964"/>
                  </a:lnTo>
                  <a:lnTo>
                    <a:pt x="8218" y="966"/>
                  </a:lnTo>
                  <a:cubicBezTo>
                    <a:pt x="8344" y="1076"/>
                    <a:pt x="8417" y="1190"/>
                    <a:pt x="8417" y="1304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9"/>
            <p:cNvSpPr/>
            <p:nvPr/>
          </p:nvSpPr>
          <p:spPr>
            <a:xfrm>
              <a:off x="17724" y="1128389"/>
              <a:ext cx="69007" cy="381113"/>
            </a:xfrm>
            <a:custGeom>
              <a:avLst/>
              <a:gdLst/>
              <a:ahLst/>
              <a:cxnLst/>
              <a:rect l="l" t="t" r="r" b="b"/>
              <a:pathLst>
                <a:path w="767" h="4236" extrusionOk="0">
                  <a:moveTo>
                    <a:pt x="42" y="1"/>
                  </a:moveTo>
                  <a:cubicBezTo>
                    <a:pt x="38" y="1"/>
                    <a:pt x="35" y="1"/>
                    <a:pt x="32" y="2"/>
                  </a:cubicBezTo>
                  <a:cubicBezTo>
                    <a:pt x="10" y="9"/>
                    <a:pt x="0" y="34"/>
                    <a:pt x="7" y="53"/>
                  </a:cubicBezTo>
                  <a:lnTo>
                    <a:pt x="689" y="2028"/>
                  </a:lnTo>
                  <a:lnTo>
                    <a:pt x="689" y="4197"/>
                  </a:lnTo>
                  <a:cubicBezTo>
                    <a:pt x="689" y="4219"/>
                    <a:pt x="706" y="4236"/>
                    <a:pt x="728" y="4236"/>
                  </a:cubicBezTo>
                  <a:cubicBezTo>
                    <a:pt x="750" y="4236"/>
                    <a:pt x="767" y="4219"/>
                    <a:pt x="767" y="4194"/>
                  </a:cubicBezTo>
                  <a:lnTo>
                    <a:pt x="767" y="2021"/>
                  </a:lnTo>
                  <a:cubicBezTo>
                    <a:pt x="767" y="2016"/>
                    <a:pt x="764" y="2011"/>
                    <a:pt x="764" y="2008"/>
                  </a:cubicBezTo>
                  <a:lnTo>
                    <a:pt x="83" y="26"/>
                  </a:lnTo>
                  <a:cubicBezTo>
                    <a:pt x="77" y="10"/>
                    <a:pt x="59" y="1"/>
                    <a:pt x="42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479995" y="1116423"/>
              <a:ext cx="68377" cy="393079"/>
            </a:xfrm>
            <a:custGeom>
              <a:avLst/>
              <a:gdLst/>
              <a:ahLst/>
              <a:cxnLst/>
              <a:rect l="l" t="t" r="r" b="b"/>
              <a:pathLst>
                <a:path w="760" h="4369" extrusionOk="0">
                  <a:moveTo>
                    <a:pt x="719" y="1"/>
                  </a:moveTo>
                  <a:cubicBezTo>
                    <a:pt x="700" y="1"/>
                    <a:pt x="681" y="12"/>
                    <a:pt x="675" y="28"/>
                  </a:cubicBezTo>
                  <a:lnTo>
                    <a:pt x="3" y="2185"/>
                  </a:lnTo>
                  <a:cubicBezTo>
                    <a:pt x="1" y="2188"/>
                    <a:pt x="1" y="2195"/>
                    <a:pt x="1" y="2197"/>
                  </a:cubicBezTo>
                  <a:lnTo>
                    <a:pt x="1" y="4330"/>
                  </a:lnTo>
                  <a:cubicBezTo>
                    <a:pt x="1" y="4352"/>
                    <a:pt x="18" y="4369"/>
                    <a:pt x="39" y="4369"/>
                  </a:cubicBezTo>
                  <a:cubicBezTo>
                    <a:pt x="61" y="4369"/>
                    <a:pt x="78" y="4352"/>
                    <a:pt x="85" y="4330"/>
                  </a:cubicBezTo>
                  <a:lnTo>
                    <a:pt x="85" y="2205"/>
                  </a:lnTo>
                  <a:lnTo>
                    <a:pt x="755" y="53"/>
                  </a:lnTo>
                  <a:cubicBezTo>
                    <a:pt x="760" y="33"/>
                    <a:pt x="748" y="9"/>
                    <a:pt x="728" y="2"/>
                  </a:cubicBezTo>
                  <a:cubicBezTo>
                    <a:pt x="725" y="1"/>
                    <a:pt x="722" y="1"/>
                    <a:pt x="719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270" y="2376822"/>
              <a:ext cx="655521" cy="36618"/>
            </a:xfrm>
            <a:custGeom>
              <a:avLst/>
              <a:gdLst/>
              <a:ahLst/>
              <a:cxnLst/>
              <a:rect l="l" t="t" r="r" b="b"/>
              <a:pathLst>
                <a:path w="7286" h="407" extrusionOk="0">
                  <a:moveTo>
                    <a:pt x="7241" y="1"/>
                  </a:moveTo>
                  <a:cubicBezTo>
                    <a:pt x="7240" y="1"/>
                    <a:pt x="7238" y="1"/>
                    <a:pt x="7237" y="1"/>
                  </a:cubicBezTo>
                  <a:cubicBezTo>
                    <a:pt x="6548" y="115"/>
                    <a:pt x="5895" y="195"/>
                    <a:pt x="5284" y="246"/>
                  </a:cubicBezTo>
                  <a:cubicBezTo>
                    <a:pt x="4613" y="302"/>
                    <a:pt x="3992" y="324"/>
                    <a:pt x="3429" y="324"/>
                  </a:cubicBezTo>
                  <a:cubicBezTo>
                    <a:pt x="1454" y="324"/>
                    <a:pt x="194" y="51"/>
                    <a:pt x="0" y="6"/>
                  </a:cubicBezTo>
                  <a:lnTo>
                    <a:pt x="0" y="91"/>
                  </a:lnTo>
                  <a:cubicBezTo>
                    <a:pt x="250" y="149"/>
                    <a:pt x="1499" y="406"/>
                    <a:pt x="3428" y="406"/>
                  </a:cubicBezTo>
                  <a:cubicBezTo>
                    <a:pt x="4027" y="406"/>
                    <a:pt x="4694" y="379"/>
                    <a:pt x="5420" y="316"/>
                  </a:cubicBezTo>
                  <a:cubicBezTo>
                    <a:pt x="5995" y="265"/>
                    <a:pt x="6606" y="190"/>
                    <a:pt x="7249" y="83"/>
                  </a:cubicBezTo>
                  <a:cubicBezTo>
                    <a:pt x="7269" y="76"/>
                    <a:pt x="7286" y="59"/>
                    <a:pt x="7281" y="35"/>
                  </a:cubicBezTo>
                  <a:cubicBezTo>
                    <a:pt x="7278" y="15"/>
                    <a:pt x="7260" y="1"/>
                    <a:pt x="7241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9"/>
            <p:cNvSpPr/>
            <p:nvPr/>
          </p:nvSpPr>
          <p:spPr>
            <a:xfrm>
              <a:off x="0" y="2491895"/>
              <a:ext cx="655971" cy="45075"/>
            </a:xfrm>
            <a:custGeom>
              <a:avLst/>
              <a:gdLst/>
              <a:ahLst/>
              <a:cxnLst/>
              <a:rect l="l" t="t" r="r" b="b"/>
              <a:pathLst>
                <a:path w="7291" h="501" extrusionOk="0">
                  <a:moveTo>
                    <a:pt x="7233" y="0"/>
                  </a:moveTo>
                  <a:cubicBezTo>
                    <a:pt x="7205" y="7"/>
                    <a:pt x="5296" y="419"/>
                    <a:pt x="3160" y="419"/>
                  </a:cubicBezTo>
                  <a:cubicBezTo>
                    <a:pt x="2095" y="419"/>
                    <a:pt x="973" y="317"/>
                    <a:pt x="1" y="10"/>
                  </a:cubicBezTo>
                  <a:lnTo>
                    <a:pt x="1" y="95"/>
                  </a:lnTo>
                  <a:cubicBezTo>
                    <a:pt x="976" y="398"/>
                    <a:pt x="2097" y="500"/>
                    <a:pt x="3159" y="500"/>
                  </a:cubicBezTo>
                  <a:cubicBezTo>
                    <a:pt x="5239" y="500"/>
                    <a:pt x="7099" y="112"/>
                    <a:pt x="7245" y="80"/>
                  </a:cubicBezTo>
                  <a:cubicBezTo>
                    <a:pt x="7252" y="78"/>
                    <a:pt x="7255" y="78"/>
                    <a:pt x="7255" y="78"/>
                  </a:cubicBezTo>
                  <a:cubicBezTo>
                    <a:pt x="7276" y="71"/>
                    <a:pt x="7291" y="51"/>
                    <a:pt x="7281" y="32"/>
                  </a:cubicBezTo>
                  <a:cubicBezTo>
                    <a:pt x="7279" y="13"/>
                    <a:pt x="7259" y="0"/>
                    <a:pt x="7242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9"/>
            <p:cNvSpPr/>
            <p:nvPr/>
          </p:nvSpPr>
          <p:spPr>
            <a:xfrm>
              <a:off x="630" y="3377656"/>
              <a:ext cx="655341" cy="44355"/>
            </a:xfrm>
            <a:custGeom>
              <a:avLst/>
              <a:gdLst/>
              <a:ahLst/>
              <a:cxnLst/>
              <a:rect l="l" t="t" r="r" b="b"/>
              <a:pathLst>
                <a:path w="7284" h="493" extrusionOk="0">
                  <a:moveTo>
                    <a:pt x="7238" y="0"/>
                  </a:moveTo>
                  <a:cubicBezTo>
                    <a:pt x="7226" y="3"/>
                    <a:pt x="7214" y="3"/>
                    <a:pt x="7204" y="8"/>
                  </a:cubicBezTo>
                  <a:cubicBezTo>
                    <a:pt x="5518" y="311"/>
                    <a:pt x="4113" y="409"/>
                    <a:pt x="3003" y="409"/>
                  </a:cubicBezTo>
                  <a:cubicBezTo>
                    <a:pt x="1204" y="409"/>
                    <a:pt x="181" y="153"/>
                    <a:pt x="1" y="105"/>
                  </a:cubicBezTo>
                  <a:lnTo>
                    <a:pt x="1" y="190"/>
                  </a:lnTo>
                  <a:cubicBezTo>
                    <a:pt x="178" y="233"/>
                    <a:pt x="789" y="381"/>
                    <a:pt x="1808" y="452"/>
                  </a:cubicBezTo>
                  <a:cubicBezTo>
                    <a:pt x="2133" y="476"/>
                    <a:pt x="2522" y="493"/>
                    <a:pt x="2970" y="493"/>
                  </a:cubicBezTo>
                  <a:cubicBezTo>
                    <a:pt x="4048" y="493"/>
                    <a:pt x="5474" y="398"/>
                    <a:pt x="7201" y="88"/>
                  </a:cubicBezTo>
                  <a:cubicBezTo>
                    <a:pt x="7214" y="88"/>
                    <a:pt x="7226" y="85"/>
                    <a:pt x="7240" y="83"/>
                  </a:cubicBezTo>
                  <a:cubicBezTo>
                    <a:pt x="7240" y="81"/>
                    <a:pt x="7243" y="81"/>
                    <a:pt x="7248" y="81"/>
                  </a:cubicBezTo>
                  <a:cubicBezTo>
                    <a:pt x="7265" y="76"/>
                    <a:pt x="7282" y="61"/>
                    <a:pt x="7282" y="39"/>
                  </a:cubicBezTo>
                  <a:cubicBezTo>
                    <a:pt x="7282" y="37"/>
                    <a:pt x="7282" y="34"/>
                    <a:pt x="7284" y="34"/>
                  </a:cubicBezTo>
                  <a:cubicBezTo>
                    <a:pt x="7279" y="15"/>
                    <a:pt x="7262" y="0"/>
                    <a:pt x="724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9"/>
            <p:cNvSpPr/>
            <p:nvPr/>
          </p:nvSpPr>
          <p:spPr>
            <a:xfrm>
              <a:off x="270" y="3175222"/>
              <a:ext cx="655521" cy="403156"/>
            </a:xfrm>
            <a:custGeom>
              <a:avLst/>
              <a:gdLst/>
              <a:ahLst/>
              <a:cxnLst/>
              <a:rect l="l" t="t" r="r" b="b"/>
              <a:pathLst>
                <a:path w="7286" h="4481" extrusionOk="0">
                  <a:moveTo>
                    <a:pt x="7249" y="1"/>
                  </a:moveTo>
                  <a:cubicBezTo>
                    <a:pt x="7247" y="1"/>
                    <a:pt x="7244" y="1"/>
                    <a:pt x="7242" y="1"/>
                  </a:cubicBezTo>
                  <a:cubicBezTo>
                    <a:pt x="7220" y="1"/>
                    <a:pt x="7203" y="16"/>
                    <a:pt x="7203" y="40"/>
                  </a:cubicBezTo>
                  <a:lnTo>
                    <a:pt x="7203" y="3944"/>
                  </a:lnTo>
                  <a:cubicBezTo>
                    <a:pt x="5923" y="4287"/>
                    <a:pt x="4701" y="4401"/>
                    <a:pt x="3639" y="4401"/>
                  </a:cubicBezTo>
                  <a:cubicBezTo>
                    <a:pt x="1568" y="4401"/>
                    <a:pt x="106" y="3965"/>
                    <a:pt x="15" y="3937"/>
                  </a:cubicBezTo>
                  <a:cubicBezTo>
                    <a:pt x="15" y="3934"/>
                    <a:pt x="12" y="3934"/>
                    <a:pt x="12" y="3934"/>
                  </a:cubicBezTo>
                  <a:cubicBezTo>
                    <a:pt x="10" y="3932"/>
                    <a:pt x="2" y="3932"/>
                    <a:pt x="0" y="3932"/>
                  </a:cubicBezTo>
                  <a:lnTo>
                    <a:pt x="0" y="3971"/>
                  </a:lnTo>
                  <a:cubicBezTo>
                    <a:pt x="0" y="3971"/>
                    <a:pt x="2" y="3973"/>
                    <a:pt x="12" y="3975"/>
                  </a:cubicBezTo>
                  <a:lnTo>
                    <a:pt x="12" y="4019"/>
                  </a:lnTo>
                  <a:cubicBezTo>
                    <a:pt x="107" y="4046"/>
                    <a:pt x="461" y="4145"/>
                    <a:pt x="1014" y="4247"/>
                  </a:cubicBezTo>
                  <a:cubicBezTo>
                    <a:pt x="1019" y="4247"/>
                    <a:pt x="1026" y="4247"/>
                    <a:pt x="1031" y="4250"/>
                  </a:cubicBezTo>
                  <a:cubicBezTo>
                    <a:pt x="1407" y="4315"/>
                    <a:pt x="1871" y="4385"/>
                    <a:pt x="2404" y="4429"/>
                  </a:cubicBezTo>
                  <a:lnTo>
                    <a:pt x="2412" y="4429"/>
                  </a:lnTo>
                  <a:cubicBezTo>
                    <a:pt x="2790" y="4461"/>
                    <a:pt x="3202" y="4480"/>
                    <a:pt x="3642" y="4480"/>
                  </a:cubicBezTo>
                  <a:cubicBezTo>
                    <a:pt x="4707" y="4480"/>
                    <a:pt x="5934" y="4368"/>
                    <a:pt x="7218" y="4022"/>
                  </a:cubicBezTo>
                  <a:lnTo>
                    <a:pt x="7254" y="4012"/>
                  </a:lnTo>
                  <a:cubicBezTo>
                    <a:pt x="7273" y="4007"/>
                    <a:pt x="7286" y="3992"/>
                    <a:pt x="7286" y="3973"/>
                  </a:cubicBezTo>
                  <a:lnTo>
                    <a:pt x="7286" y="40"/>
                  </a:lnTo>
                  <a:cubicBezTo>
                    <a:pt x="7286" y="19"/>
                    <a:pt x="7270" y="1"/>
                    <a:pt x="7249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18354" y="1058842"/>
              <a:ext cx="529833" cy="30680"/>
            </a:xfrm>
            <a:custGeom>
              <a:avLst/>
              <a:gdLst/>
              <a:ahLst/>
              <a:cxnLst/>
              <a:rect l="l" t="t" r="r" b="b"/>
              <a:pathLst>
                <a:path w="5889" h="341" extrusionOk="0">
                  <a:moveTo>
                    <a:pt x="2231" y="0"/>
                  </a:moveTo>
                  <a:cubicBezTo>
                    <a:pt x="996" y="0"/>
                    <a:pt x="57" y="68"/>
                    <a:pt x="39" y="69"/>
                  </a:cubicBezTo>
                  <a:cubicBezTo>
                    <a:pt x="17" y="69"/>
                    <a:pt x="0" y="91"/>
                    <a:pt x="3" y="113"/>
                  </a:cubicBezTo>
                  <a:cubicBezTo>
                    <a:pt x="3" y="130"/>
                    <a:pt x="20" y="147"/>
                    <a:pt x="38" y="147"/>
                  </a:cubicBezTo>
                  <a:cubicBezTo>
                    <a:pt x="40" y="147"/>
                    <a:pt x="42" y="147"/>
                    <a:pt x="44" y="147"/>
                  </a:cubicBezTo>
                  <a:cubicBezTo>
                    <a:pt x="62" y="145"/>
                    <a:pt x="1004" y="78"/>
                    <a:pt x="2240" y="78"/>
                  </a:cubicBezTo>
                  <a:cubicBezTo>
                    <a:pt x="3353" y="78"/>
                    <a:pt x="4706" y="133"/>
                    <a:pt x="5838" y="341"/>
                  </a:cubicBezTo>
                  <a:lnTo>
                    <a:pt x="5842" y="341"/>
                  </a:lnTo>
                  <a:cubicBezTo>
                    <a:pt x="5862" y="341"/>
                    <a:pt x="5879" y="331"/>
                    <a:pt x="5886" y="314"/>
                  </a:cubicBezTo>
                  <a:cubicBezTo>
                    <a:pt x="5888" y="290"/>
                    <a:pt x="5874" y="268"/>
                    <a:pt x="5852" y="266"/>
                  </a:cubicBezTo>
                  <a:cubicBezTo>
                    <a:pt x="4712" y="56"/>
                    <a:pt x="3350" y="0"/>
                    <a:pt x="2231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9"/>
            <p:cNvSpPr/>
            <p:nvPr/>
          </p:nvSpPr>
          <p:spPr>
            <a:xfrm>
              <a:off x="1530" y="1441577"/>
              <a:ext cx="654262" cy="542249"/>
            </a:xfrm>
            <a:custGeom>
              <a:avLst/>
              <a:gdLst/>
              <a:ahLst/>
              <a:cxnLst/>
              <a:rect l="l" t="t" r="r" b="b"/>
              <a:pathLst>
                <a:path w="7272" h="6027" extrusionOk="0">
                  <a:moveTo>
                    <a:pt x="7230" y="0"/>
                  </a:moveTo>
                  <a:cubicBezTo>
                    <a:pt x="5565" y="126"/>
                    <a:pt x="4205" y="168"/>
                    <a:pt x="3132" y="168"/>
                  </a:cubicBezTo>
                  <a:cubicBezTo>
                    <a:pt x="1083" y="168"/>
                    <a:pt x="80" y="15"/>
                    <a:pt x="1" y="3"/>
                  </a:cubicBezTo>
                  <a:lnTo>
                    <a:pt x="1" y="85"/>
                  </a:lnTo>
                  <a:cubicBezTo>
                    <a:pt x="144" y="109"/>
                    <a:pt x="1154" y="251"/>
                    <a:pt x="3137" y="251"/>
                  </a:cubicBezTo>
                  <a:cubicBezTo>
                    <a:pt x="4202" y="251"/>
                    <a:pt x="5548" y="210"/>
                    <a:pt x="7191" y="87"/>
                  </a:cubicBezTo>
                  <a:lnTo>
                    <a:pt x="7191" y="5988"/>
                  </a:lnTo>
                  <a:cubicBezTo>
                    <a:pt x="7191" y="6007"/>
                    <a:pt x="7206" y="6026"/>
                    <a:pt x="7230" y="6026"/>
                  </a:cubicBezTo>
                  <a:cubicBezTo>
                    <a:pt x="7252" y="6026"/>
                    <a:pt x="7272" y="6012"/>
                    <a:pt x="7272" y="5988"/>
                  </a:cubicBezTo>
                  <a:lnTo>
                    <a:pt x="7272" y="46"/>
                  </a:lnTo>
                  <a:cubicBezTo>
                    <a:pt x="7272" y="36"/>
                    <a:pt x="7264" y="24"/>
                    <a:pt x="7262" y="10"/>
                  </a:cubicBezTo>
                  <a:cubicBezTo>
                    <a:pt x="7255" y="3"/>
                    <a:pt x="7242" y="0"/>
                    <a:pt x="7230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9"/>
            <p:cNvSpPr/>
            <p:nvPr/>
          </p:nvSpPr>
          <p:spPr>
            <a:xfrm>
              <a:off x="3496634" y="3196455"/>
              <a:ext cx="633749" cy="1969623"/>
            </a:xfrm>
            <a:custGeom>
              <a:avLst/>
              <a:gdLst/>
              <a:ahLst/>
              <a:cxnLst/>
              <a:rect l="l" t="t" r="r" b="b"/>
              <a:pathLst>
                <a:path w="7044" h="21892" extrusionOk="0">
                  <a:moveTo>
                    <a:pt x="37" y="1"/>
                  </a:moveTo>
                  <a:cubicBezTo>
                    <a:pt x="35" y="1"/>
                    <a:pt x="34" y="1"/>
                    <a:pt x="32" y="1"/>
                  </a:cubicBezTo>
                  <a:cubicBezTo>
                    <a:pt x="15" y="3"/>
                    <a:pt x="0" y="23"/>
                    <a:pt x="0" y="40"/>
                  </a:cubicBezTo>
                  <a:lnTo>
                    <a:pt x="0" y="726"/>
                  </a:lnTo>
                  <a:cubicBezTo>
                    <a:pt x="0" y="729"/>
                    <a:pt x="0" y="731"/>
                    <a:pt x="3" y="738"/>
                  </a:cubicBezTo>
                  <a:lnTo>
                    <a:pt x="6007" y="21887"/>
                  </a:lnTo>
                  <a:lnTo>
                    <a:pt x="6194" y="21887"/>
                  </a:lnTo>
                  <a:lnTo>
                    <a:pt x="80" y="724"/>
                  </a:lnTo>
                  <a:lnTo>
                    <a:pt x="80" y="307"/>
                  </a:lnTo>
                  <a:lnTo>
                    <a:pt x="6924" y="21891"/>
                  </a:lnTo>
                  <a:lnTo>
                    <a:pt x="7043" y="21891"/>
                  </a:lnTo>
                  <a:lnTo>
                    <a:pt x="7043" y="21884"/>
                  </a:lnTo>
                  <a:lnTo>
                    <a:pt x="78" y="28"/>
                  </a:lnTo>
                  <a:cubicBezTo>
                    <a:pt x="73" y="12"/>
                    <a:pt x="57" y="1"/>
                    <a:pt x="37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3495914" y="3137074"/>
              <a:ext cx="74135" cy="66668"/>
            </a:xfrm>
            <a:custGeom>
              <a:avLst/>
              <a:gdLst/>
              <a:ahLst/>
              <a:cxnLst/>
              <a:rect l="l" t="t" r="r" b="b"/>
              <a:pathLst>
                <a:path w="824" h="741" extrusionOk="0">
                  <a:moveTo>
                    <a:pt x="779" y="1"/>
                  </a:moveTo>
                  <a:cubicBezTo>
                    <a:pt x="769" y="1"/>
                    <a:pt x="759" y="5"/>
                    <a:pt x="751" y="13"/>
                  </a:cubicBezTo>
                  <a:lnTo>
                    <a:pt x="20" y="671"/>
                  </a:lnTo>
                  <a:cubicBezTo>
                    <a:pt x="1" y="685"/>
                    <a:pt x="1" y="709"/>
                    <a:pt x="15" y="729"/>
                  </a:cubicBezTo>
                  <a:cubicBezTo>
                    <a:pt x="25" y="736"/>
                    <a:pt x="35" y="741"/>
                    <a:pt x="47" y="741"/>
                  </a:cubicBezTo>
                  <a:cubicBezTo>
                    <a:pt x="59" y="741"/>
                    <a:pt x="69" y="736"/>
                    <a:pt x="74" y="731"/>
                  </a:cubicBezTo>
                  <a:lnTo>
                    <a:pt x="804" y="74"/>
                  </a:lnTo>
                  <a:cubicBezTo>
                    <a:pt x="823" y="57"/>
                    <a:pt x="823" y="32"/>
                    <a:pt x="809" y="15"/>
                  </a:cubicBezTo>
                  <a:cubicBezTo>
                    <a:pt x="800" y="5"/>
                    <a:pt x="789" y="1"/>
                    <a:pt x="779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9"/>
            <p:cNvSpPr/>
            <p:nvPr/>
          </p:nvSpPr>
          <p:spPr>
            <a:xfrm>
              <a:off x="3076829" y="3137344"/>
              <a:ext cx="1166371" cy="2028104"/>
            </a:xfrm>
            <a:custGeom>
              <a:avLst/>
              <a:gdLst/>
              <a:ahLst/>
              <a:cxnLst/>
              <a:rect l="l" t="t" r="r" b="b"/>
              <a:pathLst>
                <a:path w="12964" h="22542" extrusionOk="0">
                  <a:moveTo>
                    <a:pt x="40" y="0"/>
                  </a:moveTo>
                  <a:cubicBezTo>
                    <a:pt x="20" y="0"/>
                    <a:pt x="1" y="17"/>
                    <a:pt x="1" y="39"/>
                  </a:cubicBezTo>
                  <a:cubicBezTo>
                    <a:pt x="1" y="61"/>
                    <a:pt x="15" y="78"/>
                    <a:pt x="40" y="78"/>
                  </a:cubicBezTo>
                  <a:lnTo>
                    <a:pt x="5409" y="78"/>
                  </a:lnTo>
                  <a:lnTo>
                    <a:pt x="12845" y="22541"/>
                  </a:lnTo>
                  <a:lnTo>
                    <a:pt x="12963" y="22541"/>
                  </a:lnTo>
                  <a:lnTo>
                    <a:pt x="5479" y="27"/>
                  </a:lnTo>
                  <a:cubicBezTo>
                    <a:pt x="5472" y="12"/>
                    <a:pt x="5457" y="0"/>
                    <a:pt x="543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9"/>
            <p:cNvSpPr/>
            <p:nvPr/>
          </p:nvSpPr>
          <p:spPr>
            <a:xfrm>
              <a:off x="230506" y="2488566"/>
              <a:ext cx="465685" cy="1293589"/>
            </a:xfrm>
            <a:custGeom>
              <a:avLst/>
              <a:gdLst/>
              <a:ahLst/>
              <a:cxnLst/>
              <a:rect l="l" t="t" r="r" b="b"/>
              <a:pathLst>
                <a:path w="5176" h="14378" extrusionOk="0">
                  <a:moveTo>
                    <a:pt x="46" y="0"/>
                  </a:moveTo>
                  <a:cubicBezTo>
                    <a:pt x="42" y="0"/>
                    <a:pt x="37" y="1"/>
                    <a:pt x="32" y="3"/>
                  </a:cubicBezTo>
                  <a:cubicBezTo>
                    <a:pt x="10" y="8"/>
                    <a:pt x="1" y="33"/>
                    <a:pt x="8" y="54"/>
                  </a:cubicBezTo>
                  <a:lnTo>
                    <a:pt x="5093" y="14349"/>
                  </a:lnTo>
                  <a:cubicBezTo>
                    <a:pt x="5098" y="14368"/>
                    <a:pt x="5115" y="14378"/>
                    <a:pt x="5132" y="14378"/>
                  </a:cubicBezTo>
                  <a:cubicBezTo>
                    <a:pt x="5134" y="14378"/>
                    <a:pt x="5141" y="14378"/>
                    <a:pt x="5144" y="14373"/>
                  </a:cubicBezTo>
                  <a:cubicBezTo>
                    <a:pt x="5166" y="14368"/>
                    <a:pt x="5175" y="14344"/>
                    <a:pt x="5168" y="14322"/>
                  </a:cubicBezTo>
                  <a:lnTo>
                    <a:pt x="83" y="28"/>
                  </a:lnTo>
                  <a:cubicBezTo>
                    <a:pt x="77" y="11"/>
                    <a:pt x="62" y="0"/>
                    <a:pt x="46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744150" y="3455391"/>
              <a:ext cx="344315" cy="206301"/>
            </a:xfrm>
            <a:custGeom>
              <a:avLst/>
              <a:gdLst/>
              <a:ahLst/>
              <a:cxnLst/>
              <a:rect l="l" t="t" r="r" b="b"/>
              <a:pathLst>
                <a:path w="3827" h="2293" extrusionOk="0">
                  <a:moveTo>
                    <a:pt x="3812" y="129"/>
                  </a:moveTo>
                  <a:lnTo>
                    <a:pt x="3797" y="129"/>
                  </a:lnTo>
                  <a:cubicBezTo>
                    <a:pt x="3639" y="473"/>
                    <a:pt x="2856" y="735"/>
                    <a:pt x="1912" y="735"/>
                  </a:cubicBezTo>
                  <a:cubicBezTo>
                    <a:pt x="971" y="735"/>
                    <a:pt x="185" y="473"/>
                    <a:pt x="29" y="129"/>
                  </a:cubicBezTo>
                  <a:lnTo>
                    <a:pt x="0" y="0"/>
                  </a:lnTo>
                  <a:lnTo>
                    <a:pt x="15" y="1475"/>
                  </a:lnTo>
                  <a:cubicBezTo>
                    <a:pt x="5" y="1504"/>
                    <a:pt x="0" y="1533"/>
                    <a:pt x="0" y="1563"/>
                  </a:cubicBezTo>
                  <a:cubicBezTo>
                    <a:pt x="0" y="1594"/>
                    <a:pt x="5" y="1623"/>
                    <a:pt x="15" y="1650"/>
                  </a:cubicBezTo>
                  <a:lnTo>
                    <a:pt x="15" y="1667"/>
                  </a:lnTo>
                  <a:lnTo>
                    <a:pt x="20" y="1667"/>
                  </a:lnTo>
                  <a:cubicBezTo>
                    <a:pt x="153" y="2021"/>
                    <a:pt x="951" y="2293"/>
                    <a:pt x="1912" y="2293"/>
                  </a:cubicBezTo>
                  <a:cubicBezTo>
                    <a:pt x="2873" y="2293"/>
                    <a:pt x="3671" y="2021"/>
                    <a:pt x="3804" y="1667"/>
                  </a:cubicBezTo>
                  <a:lnTo>
                    <a:pt x="3812" y="1667"/>
                  </a:lnTo>
                  <a:lnTo>
                    <a:pt x="3812" y="1650"/>
                  </a:lnTo>
                  <a:cubicBezTo>
                    <a:pt x="3819" y="1621"/>
                    <a:pt x="3826" y="1594"/>
                    <a:pt x="3826" y="1563"/>
                  </a:cubicBezTo>
                  <a:cubicBezTo>
                    <a:pt x="3826" y="1533"/>
                    <a:pt x="3819" y="1502"/>
                    <a:pt x="3812" y="1475"/>
                  </a:cubicBezTo>
                  <a:lnTo>
                    <a:pt x="3812" y="129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9"/>
            <p:cNvSpPr/>
            <p:nvPr/>
          </p:nvSpPr>
          <p:spPr>
            <a:xfrm>
              <a:off x="744150" y="3389622"/>
              <a:ext cx="344315" cy="132166"/>
            </a:xfrm>
            <a:custGeom>
              <a:avLst/>
              <a:gdLst/>
              <a:ahLst/>
              <a:cxnLst/>
              <a:rect l="l" t="t" r="r" b="b"/>
              <a:pathLst>
                <a:path w="3827" h="1469" extrusionOk="0">
                  <a:moveTo>
                    <a:pt x="1912" y="1"/>
                  </a:moveTo>
                  <a:cubicBezTo>
                    <a:pt x="857" y="1"/>
                    <a:pt x="0" y="328"/>
                    <a:pt x="0" y="734"/>
                  </a:cubicBezTo>
                  <a:cubicBezTo>
                    <a:pt x="0" y="777"/>
                    <a:pt x="7" y="821"/>
                    <a:pt x="29" y="862"/>
                  </a:cubicBezTo>
                  <a:cubicBezTo>
                    <a:pt x="187" y="1207"/>
                    <a:pt x="971" y="1469"/>
                    <a:pt x="1912" y="1469"/>
                  </a:cubicBezTo>
                  <a:cubicBezTo>
                    <a:pt x="2856" y="1469"/>
                    <a:pt x="3642" y="1207"/>
                    <a:pt x="3797" y="862"/>
                  </a:cubicBezTo>
                  <a:cubicBezTo>
                    <a:pt x="3814" y="818"/>
                    <a:pt x="3826" y="780"/>
                    <a:pt x="3826" y="734"/>
                  </a:cubicBezTo>
                  <a:cubicBezTo>
                    <a:pt x="3826" y="328"/>
                    <a:pt x="2972" y="1"/>
                    <a:pt x="191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9"/>
            <p:cNvSpPr/>
            <p:nvPr/>
          </p:nvSpPr>
          <p:spPr>
            <a:xfrm>
              <a:off x="809199" y="2083068"/>
              <a:ext cx="190646" cy="120560"/>
            </a:xfrm>
            <a:custGeom>
              <a:avLst/>
              <a:gdLst/>
              <a:ahLst/>
              <a:cxnLst/>
              <a:rect l="l" t="t" r="r" b="b"/>
              <a:pathLst>
                <a:path w="2119" h="1340" extrusionOk="0">
                  <a:moveTo>
                    <a:pt x="1060" y="0"/>
                  </a:moveTo>
                  <a:lnTo>
                    <a:pt x="0" y="1340"/>
                  </a:lnTo>
                  <a:lnTo>
                    <a:pt x="2118" y="1340"/>
                  </a:lnTo>
                  <a:lnTo>
                    <a:pt x="106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9"/>
            <p:cNvSpPr/>
            <p:nvPr/>
          </p:nvSpPr>
          <p:spPr>
            <a:xfrm>
              <a:off x="809199" y="2218384"/>
              <a:ext cx="190646" cy="1303215"/>
            </a:xfrm>
            <a:custGeom>
              <a:avLst/>
              <a:gdLst/>
              <a:ahLst/>
              <a:cxnLst/>
              <a:rect l="l" t="t" r="r" b="b"/>
              <a:pathLst>
                <a:path w="2119" h="14485" extrusionOk="0">
                  <a:moveTo>
                    <a:pt x="0" y="326"/>
                  </a:moveTo>
                  <a:lnTo>
                    <a:pt x="0" y="13997"/>
                  </a:lnTo>
                  <a:cubicBezTo>
                    <a:pt x="0" y="13997"/>
                    <a:pt x="857" y="14484"/>
                    <a:pt x="2118" y="13997"/>
                  </a:cubicBezTo>
                  <a:lnTo>
                    <a:pt x="2118" y="326"/>
                  </a:lnTo>
                  <a:cubicBezTo>
                    <a:pt x="2118" y="326"/>
                    <a:pt x="1060" y="1"/>
                    <a:pt x="0" y="326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9"/>
            <p:cNvSpPr/>
            <p:nvPr/>
          </p:nvSpPr>
          <p:spPr>
            <a:xfrm>
              <a:off x="805421" y="2811471"/>
              <a:ext cx="114082" cy="689620"/>
            </a:xfrm>
            <a:custGeom>
              <a:avLst/>
              <a:gdLst/>
              <a:ahLst/>
              <a:cxnLst/>
              <a:rect l="l" t="t" r="r" b="b"/>
              <a:pathLst>
                <a:path w="1268" h="7665" extrusionOk="0">
                  <a:moveTo>
                    <a:pt x="40" y="0"/>
                  </a:moveTo>
                  <a:cubicBezTo>
                    <a:pt x="18" y="0"/>
                    <a:pt x="1" y="20"/>
                    <a:pt x="1" y="41"/>
                  </a:cubicBezTo>
                  <a:lnTo>
                    <a:pt x="1" y="7407"/>
                  </a:lnTo>
                  <a:cubicBezTo>
                    <a:pt x="1" y="7417"/>
                    <a:pt x="3" y="7424"/>
                    <a:pt x="11" y="7431"/>
                  </a:cubicBezTo>
                  <a:cubicBezTo>
                    <a:pt x="28" y="7456"/>
                    <a:pt x="210" y="7664"/>
                    <a:pt x="1146" y="7664"/>
                  </a:cubicBezTo>
                  <a:cubicBezTo>
                    <a:pt x="1165" y="7664"/>
                    <a:pt x="1185" y="7663"/>
                    <a:pt x="1203" y="7663"/>
                  </a:cubicBezTo>
                  <a:cubicBezTo>
                    <a:pt x="1212" y="7663"/>
                    <a:pt x="1220" y="7663"/>
                    <a:pt x="1228" y="7664"/>
                  </a:cubicBezTo>
                  <a:cubicBezTo>
                    <a:pt x="1250" y="7662"/>
                    <a:pt x="1267" y="7642"/>
                    <a:pt x="1267" y="7623"/>
                  </a:cubicBezTo>
                  <a:cubicBezTo>
                    <a:pt x="1267" y="7601"/>
                    <a:pt x="1250" y="7582"/>
                    <a:pt x="1228" y="7582"/>
                  </a:cubicBezTo>
                  <a:cubicBezTo>
                    <a:pt x="1204" y="7582"/>
                    <a:pt x="1180" y="7582"/>
                    <a:pt x="1157" y="7582"/>
                  </a:cubicBezTo>
                  <a:cubicBezTo>
                    <a:pt x="351" y="7582"/>
                    <a:pt x="121" y="7423"/>
                    <a:pt x="78" y="7388"/>
                  </a:cubicBezTo>
                  <a:lnTo>
                    <a:pt x="78" y="41"/>
                  </a:lnTo>
                  <a:cubicBezTo>
                    <a:pt x="78" y="20"/>
                    <a:pt x="62" y="0"/>
                    <a:pt x="40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9"/>
            <p:cNvSpPr/>
            <p:nvPr/>
          </p:nvSpPr>
          <p:spPr>
            <a:xfrm>
              <a:off x="996249" y="2244116"/>
              <a:ext cx="7018" cy="1237267"/>
            </a:xfrm>
            <a:custGeom>
              <a:avLst/>
              <a:gdLst/>
              <a:ahLst/>
              <a:cxnLst/>
              <a:rect l="l" t="t" r="r" b="b"/>
              <a:pathLst>
                <a:path w="78" h="13752" extrusionOk="0">
                  <a:moveTo>
                    <a:pt x="39" y="1"/>
                  </a:moveTo>
                  <a:cubicBezTo>
                    <a:pt x="17" y="1"/>
                    <a:pt x="0" y="20"/>
                    <a:pt x="0" y="42"/>
                  </a:cubicBezTo>
                  <a:lnTo>
                    <a:pt x="0" y="13713"/>
                  </a:lnTo>
                  <a:cubicBezTo>
                    <a:pt x="0" y="13735"/>
                    <a:pt x="17" y="13752"/>
                    <a:pt x="39" y="13752"/>
                  </a:cubicBezTo>
                  <a:cubicBezTo>
                    <a:pt x="61" y="13752"/>
                    <a:pt x="78" y="13735"/>
                    <a:pt x="78" y="13713"/>
                  </a:cubicBezTo>
                  <a:lnTo>
                    <a:pt x="78" y="42"/>
                  </a:lnTo>
                  <a:cubicBezTo>
                    <a:pt x="78" y="20"/>
                    <a:pt x="61" y="1"/>
                    <a:pt x="39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9"/>
            <p:cNvSpPr/>
            <p:nvPr/>
          </p:nvSpPr>
          <p:spPr>
            <a:xfrm>
              <a:off x="859133" y="2200030"/>
              <a:ext cx="7557" cy="40307"/>
            </a:xfrm>
            <a:custGeom>
              <a:avLst/>
              <a:gdLst/>
              <a:ahLst/>
              <a:cxnLst/>
              <a:rect l="l" t="t" r="r" b="b"/>
              <a:pathLst>
                <a:path w="84" h="448" extrusionOk="0">
                  <a:moveTo>
                    <a:pt x="39" y="1"/>
                  </a:moveTo>
                  <a:cubicBezTo>
                    <a:pt x="20" y="1"/>
                    <a:pt x="1" y="20"/>
                    <a:pt x="1" y="40"/>
                  </a:cubicBezTo>
                  <a:lnTo>
                    <a:pt x="1" y="408"/>
                  </a:lnTo>
                  <a:cubicBezTo>
                    <a:pt x="1" y="428"/>
                    <a:pt x="20" y="447"/>
                    <a:pt x="39" y="447"/>
                  </a:cubicBezTo>
                  <a:cubicBezTo>
                    <a:pt x="64" y="447"/>
                    <a:pt x="83" y="428"/>
                    <a:pt x="81" y="408"/>
                  </a:cubicBezTo>
                  <a:lnTo>
                    <a:pt x="81" y="40"/>
                  </a:lnTo>
                  <a:cubicBezTo>
                    <a:pt x="81" y="20"/>
                    <a:pt x="61" y="1"/>
                    <a:pt x="39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9"/>
            <p:cNvSpPr/>
            <p:nvPr/>
          </p:nvSpPr>
          <p:spPr>
            <a:xfrm>
              <a:off x="941187" y="2200300"/>
              <a:ext cx="7288" cy="42196"/>
            </a:xfrm>
            <a:custGeom>
              <a:avLst/>
              <a:gdLst/>
              <a:ahLst/>
              <a:cxnLst/>
              <a:rect l="l" t="t" r="r" b="b"/>
              <a:pathLst>
                <a:path w="81" h="469" extrusionOk="0">
                  <a:moveTo>
                    <a:pt x="42" y="0"/>
                  </a:moveTo>
                  <a:cubicBezTo>
                    <a:pt x="20" y="0"/>
                    <a:pt x="1" y="20"/>
                    <a:pt x="1" y="39"/>
                  </a:cubicBezTo>
                  <a:lnTo>
                    <a:pt x="1" y="427"/>
                  </a:lnTo>
                  <a:cubicBezTo>
                    <a:pt x="1" y="449"/>
                    <a:pt x="20" y="468"/>
                    <a:pt x="42" y="468"/>
                  </a:cubicBezTo>
                  <a:cubicBezTo>
                    <a:pt x="62" y="468"/>
                    <a:pt x="81" y="449"/>
                    <a:pt x="81" y="427"/>
                  </a:cubicBezTo>
                  <a:lnTo>
                    <a:pt x="81" y="39"/>
                  </a:lnTo>
                  <a:cubicBezTo>
                    <a:pt x="81" y="20"/>
                    <a:pt x="62" y="0"/>
                    <a:pt x="42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9"/>
            <p:cNvSpPr/>
            <p:nvPr/>
          </p:nvSpPr>
          <p:spPr>
            <a:xfrm>
              <a:off x="764844" y="3626425"/>
              <a:ext cx="302839" cy="45795"/>
            </a:xfrm>
            <a:custGeom>
              <a:avLst/>
              <a:gdLst/>
              <a:ahLst/>
              <a:cxnLst/>
              <a:rect l="l" t="t" r="r" b="b"/>
              <a:pathLst>
                <a:path w="3366" h="509" extrusionOk="0">
                  <a:moveTo>
                    <a:pt x="3321" y="0"/>
                  </a:moveTo>
                  <a:cubicBezTo>
                    <a:pt x="3315" y="0"/>
                    <a:pt x="3309" y="2"/>
                    <a:pt x="3303" y="4"/>
                  </a:cubicBezTo>
                  <a:cubicBezTo>
                    <a:pt x="2705" y="316"/>
                    <a:pt x="2145" y="421"/>
                    <a:pt x="1666" y="421"/>
                  </a:cubicBezTo>
                  <a:cubicBezTo>
                    <a:pt x="717" y="421"/>
                    <a:pt x="80" y="13"/>
                    <a:pt x="69" y="8"/>
                  </a:cubicBezTo>
                  <a:cubicBezTo>
                    <a:pt x="61" y="4"/>
                    <a:pt x="54" y="2"/>
                    <a:pt x="46" y="2"/>
                  </a:cubicBezTo>
                  <a:cubicBezTo>
                    <a:pt x="33" y="2"/>
                    <a:pt x="20" y="8"/>
                    <a:pt x="13" y="21"/>
                  </a:cubicBezTo>
                  <a:cubicBezTo>
                    <a:pt x="1" y="40"/>
                    <a:pt x="5" y="64"/>
                    <a:pt x="25" y="76"/>
                  </a:cubicBezTo>
                  <a:cubicBezTo>
                    <a:pt x="39" y="89"/>
                    <a:pt x="401" y="324"/>
                    <a:pt x="990" y="440"/>
                  </a:cubicBezTo>
                  <a:cubicBezTo>
                    <a:pt x="1180" y="482"/>
                    <a:pt x="1403" y="508"/>
                    <a:pt x="1655" y="508"/>
                  </a:cubicBezTo>
                  <a:cubicBezTo>
                    <a:pt x="2136" y="508"/>
                    <a:pt x="2718" y="404"/>
                    <a:pt x="3339" y="76"/>
                  </a:cubicBezTo>
                  <a:cubicBezTo>
                    <a:pt x="3361" y="69"/>
                    <a:pt x="3366" y="42"/>
                    <a:pt x="3356" y="23"/>
                  </a:cubicBezTo>
                  <a:cubicBezTo>
                    <a:pt x="3351" y="7"/>
                    <a:pt x="3337" y="0"/>
                    <a:pt x="3321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9"/>
            <p:cNvSpPr/>
            <p:nvPr/>
          </p:nvSpPr>
          <p:spPr>
            <a:xfrm>
              <a:off x="764664" y="3485711"/>
              <a:ext cx="303289" cy="42646"/>
            </a:xfrm>
            <a:custGeom>
              <a:avLst/>
              <a:gdLst/>
              <a:ahLst/>
              <a:cxnLst/>
              <a:rect l="l" t="t" r="r" b="b"/>
              <a:pathLst>
                <a:path w="3371" h="474" extrusionOk="0">
                  <a:moveTo>
                    <a:pt x="50" y="0"/>
                  </a:moveTo>
                  <a:cubicBezTo>
                    <a:pt x="37" y="0"/>
                    <a:pt x="24" y="7"/>
                    <a:pt x="17" y="17"/>
                  </a:cubicBezTo>
                  <a:cubicBezTo>
                    <a:pt x="0" y="37"/>
                    <a:pt x="7" y="63"/>
                    <a:pt x="24" y="76"/>
                  </a:cubicBezTo>
                  <a:cubicBezTo>
                    <a:pt x="39" y="85"/>
                    <a:pt x="335" y="292"/>
                    <a:pt x="893" y="403"/>
                  </a:cubicBezTo>
                  <a:cubicBezTo>
                    <a:pt x="1089" y="444"/>
                    <a:pt x="1337" y="473"/>
                    <a:pt x="1623" y="473"/>
                  </a:cubicBezTo>
                  <a:cubicBezTo>
                    <a:pt x="2089" y="473"/>
                    <a:pt x="2664" y="396"/>
                    <a:pt x="3336" y="148"/>
                  </a:cubicBezTo>
                  <a:cubicBezTo>
                    <a:pt x="3358" y="144"/>
                    <a:pt x="3370" y="119"/>
                    <a:pt x="3360" y="97"/>
                  </a:cubicBezTo>
                  <a:cubicBezTo>
                    <a:pt x="3357" y="81"/>
                    <a:pt x="3342" y="70"/>
                    <a:pt x="3325" y="70"/>
                  </a:cubicBezTo>
                  <a:cubicBezTo>
                    <a:pt x="3320" y="70"/>
                    <a:pt x="3315" y="71"/>
                    <a:pt x="3309" y="73"/>
                  </a:cubicBezTo>
                  <a:cubicBezTo>
                    <a:pt x="2660" y="308"/>
                    <a:pt x="2098" y="389"/>
                    <a:pt x="1633" y="389"/>
                  </a:cubicBezTo>
                  <a:cubicBezTo>
                    <a:pt x="632" y="389"/>
                    <a:pt x="81" y="15"/>
                    <a:pt x="73" y="10"/>
                  </a:cubicBezTo>
                  <a:cubicBezTo>
                    <a:pt x="66" y="3"/>
                    <a:pt x="58" y="0"/>
                    <a:pt x="50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9"/>
            <p:cNvSpPr/>
            <p:nvPr/>
          </p:nvSpPr>
          <p:spPr>
            <a:xfrm>
              <a:off x="805421" y="2415690"/>
              <a:ext cx="1072262" cy="1095205"/>
            </a:xfrm>
            <a:custGeom>
              <a:avLst/>
              <a:gdLst/>
              <a:ahLst/>
              <a:cxnLst/>
              <a:rect l="l" t="t" r="r" b="b"/>
              <a:pathLst>
                <a:path w="11918" h="12173" extrusionOk="0">
                  <a:moveTo>
                    <a:pt x="2161" y="0"/>
                  </a:moveTo>
                  <a:cubicBezTo>
                    <a:pt x="2156" y="0"/>
                    <a:pt x="2152" y="1"/>
                    <a:pt x="2148" y="3"/>
                  </a:cubicBezTo>
                  <a:cubicBezTo>
                    <a:pt x="1726" y="144"/>
                    <a:pt x="1270" y="183"/>
                    <a:pt x="892" y="183"/>
                  </a:cubicBezTo>
                  <a:cubicBezTo>
                    <a:pt x="413" y="183"/>
                    <a:pt x="59" y="120"/>
                    <a:pt x="52" y="117"/>
                  </a:cubicBezTo>
                  <a:cubicBezTo>
                    <a:pt x="50" y="117"/>
                    <a:pt x="48" y="117"/>
                    <a:pt x="47" y="117"/>
                  </a:cubicBezTo>
                  <a:cubicBezTo>
                    <a:pt x="24" y="117"/>
                    <a:pt x="6" y="131"/>
                    <a:pt x="3" y="151"/>
                  </a:cubicBezTo>
                  <a:cubicBezTo>
                    <a:pt x="1" y="175"/>
                    <a:pt x="15" y="197"/>
                    <a:pt x="37" y="200"/>
                  </a:cubicBezTo>
                  <a:cubicBezTo>
                    <a:pt x="44" y="201"/>
                    <a:pt x="406" y="266"/>
                    <a:pt x="894" y="266"/>
                  </a:cubicBezTo>
                  <a:cubicBezTo>
                    <a:pt x="1271" y="266"/>
                    <a:pt x="1725" y="227"/>
                    <a:pt x="2148" y="90"/>
                  </a:cubicBezTo>
                  <a:lnTo>
                    <a:pt x="11840" y="12158"/>
                  </a:lnTo>
                  <a:cubicBezTo>
                    <a:pt x="11845" y="12168"/>
                    <a:pt x="11857" y="12172"/>
                    <a:pt x="11869" y="12172"/>
                  </a:cubicBezTo>
                  <a:cubicBezTo>
                    <a:pt x="11879" y="12172"/>
                    <a:pt x="11889" y="12170"/>
                    <a:pt x="11898" y="12160"/>
                  </a:cubicBezTo>
                  <a:cubicBezTo>
                    <a:pt x="11915" y="12146"/>
                    <a:pt x="11918" y="12121"/>
                    <a:pt x="11903" y="12102"/>
                  </a:cubicBezTo>
                  <a:lnTo>
                    <a:pt x="2194" y="15"/>
                  </a:lnTo>
                  <a:cubicBezTo>
                    <a:pt x="2185" y="6"/>
                    <a:pt x="2173" y="0"/>
                    <a:pt x="2161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7" name="Google Shape;607;p9"/>
          <p:cNvSpPr/>
          <p:nvPr/>
        </p:nvSpPr>
        <p:spPr>
          <a:xfrm flipH="1">
            <a:off x="8552665" y="3858586"/>
            <a:ext cx="626621" cy="1035537"/>
          </a:xfrm>
          <a:custGeom>
            <a:avLst/>
            <a:gdLst/>
            <a:ahLst/>
            <a:cxnLst/>
            <a:rect l="l" t="t" r="r" b="b"/>
            <a:pathLst>
              <a:path w="7947" h="13133" extrusionOk="0">
                <a:moveTo>
                  <a:pt x="3" y="0"/>
                </a:moveTo>
                <a:lnTo>
                  <a:pt x="3" y="114"/>
                </a:lnTo>
                <a:cubicBezTo>
                  <a:pt x="908" y="170"/>
                  <a:pt x="1910" y="745"/>
                  <a:pt x="1929" y="2989"/>
                </a:cubicBezTo>
                <a:cubicBezTo>
                  <a:pt x="1929" y="3014"/>
                  <a:pt x="1944" y="3033"/>
                  <a:pt x="1966" y="3040"/>
                </a:cubicBezTo>
                <a:cubicBezTo>
                  <a:pt x="1972" y="3043"/>
                  <a:pt x="1978" y="3044"/>
                  <a:pt x="1984" y="3044"/>
                </a:cubicBezTo>
                <a:cubicBezTo>
                  <a:pt x="2001" y="3044"/>
                  <a:pt x="2016" y="3036"/>
                  <a:pt x="2027" y="3026"/>
                </a:cubicBezTo>
                <a:cubicBezTo>
                  <a:pt x="2029" y="3026"/>
                  <a:pt x="2225" y="2798"/>
                  <a:pt x="2565" y="2798"/>
                </a:cubicBezTo>
                <a:cubicBezTo>
                  <a:pt x="2771" y="2798"/>
                  <a:pt x="2990" y="2880"/>
                  <a:pt x="3215" y="3038"/>
                </a:cubicBezTo>
                <a:cubicBezTo>
                  <a:pt x="3970" y="3572"/>
                  <a:pt x="3725" y="5260"/>
                  <a:pt x="3722" y="5277"/>
                </a:cubicBezTo>
                <a:cubicBezTo>
                  <a:pt x="3718" y="5297"/>
                  <a:pt x="3727" y="5318"/>
                  <a:pt x="3742" y="5331"/>
                </a:cubicBezTo>
                <a:cubicBezTo>
                  <a:pt x="3752" y="5338"/>
                  <a:pt x="3762" y="5341"/>
                  <a:pt x="3774" y="5341"/>
                </a:cubicBezTo>
                <a:cubicBezTo>
                  <a:pt x="3782" y="5341"/>
                  <a:pt x="3791" y="5339"/>
                  <a:pt x="3800" y="5335"/>
                </a:cubicBezTo>
                <a:cubicBezTo>
                  <a:pt x="3802" y="5335"/>
                  <a:pt x="4268" y="5129"/>
                  <a:pt x="4882" y="5129"/>
                </a:cubicBezTo>
                <a:cubicBezTo>
                  <a:pt x="5554" y="5129"/>
                  <a:pt x="6495" y="5374"/>
                  <a:pt x="7199" y="6548"/>
                </a:cubicBezTo>
                <a:cubicBezTo>
                  <a:pt x="7818" y="7580"/>
                  <a:pt x="7762" y="9275"/>
                  <a:pt x="7070" y="10493"/>
                </a:cubicBezTo>
                <a:cubicBezTo>
                  <a:pt x="6541" y="11425"/>
                  <a:pt x="5738" y="11937"/>
                  <a:pt x="4807" y="11937"/>
                </a:cubicBezTo>
                <a:cubicBezTo>
                  <a:pt x="4256" y="11937"/>
                  <a:pt x="3662" y="11762"/>
                  <a:pt x="3038" y="11410"/>
                </a:cubicBezTo>
                <a:cubicBezTo>
                  <a:pt x="3030" y="11406"/>
                  <a:pt x="3020" y="11404"/>
                  <a:pt x="3010" y="11404"/>
                </a:cubicBezTo>
                <a:cubicBezTo>
                  <a:pt x="2993" y="11404"/>
                  <a:pt x="2976" y="11411"/>
                  <a:pt x="2965" y="11425"/>
                </a:cubicBezTo>
                <a:cubicBezTo>
                  <a:pt x="2953" y="11439"/>
                  <a:pt x="1845" y="13016"/>
                  <a:pt x="428" y="13016"/>
                </a:cubicBezTo>
                <a:cubicBezTo>
                  <a:pt x="285" y="13016"/>
                  <a:pt x="144" y="13002"/>
                  <a:pt x="1" y="12968"/>
                </a:cubicBezTo>
                <a:lnTo>
                  <a:pt x="1" y="13087"/>
                </a:lnTo>
                <a:cubicBezTo>
                  <a:pt x="139" y="13118"/>
                  <a:pt x="282" y="13133"/>
                  <a:pt x="428" y="13133"/>
                </a:cubicBezTo>
                <a:cubicBezTo>
                  <a:pt x="1789" y="13133"/>
                  <a:pt x="2839" y="11796"/>
                  <a:pt x="3026" y="11534"/>
                </a:cubicBezTo>
                <a:cubicBezTo>
                  <a:pt x="3652" y="11876"/>
                  <a:pt x="4249" y="12051"/>
                  <a:pt x="4807" y="12051"/>
                </a:cubicBezTo>
                <a:cubicBezTo>
                  <a:pt x="5780" y="12051"/>
                  <a:pt x="6617" y="11517"/>
                  <a:pt x="7167" y="10549"/>
                </a:cubicBezTo>
                <a:cubicBezTo>
                  <a:pt x="7890" y="9278"/>
                  <a:pt x="7946" y="7570"/>
                  <a:pt x="7296" y="6495"/>
                </a:cubicBezTo>
                <a:cubicBezTo>
                  <a:pt x="6566" y="5275"/>
                  <a:pt x="5581" y="5018"/>
                  <a:pt x="4882" y="5018"/>
                </a:cubicBezTo>
                <a:cubicBezTo>
                  <a:pt x="4402" y="5018"/>
                  <a:pt x="4013" y="5136"/>
                  <a:pt x="3846" y="5200"/>
                </a:cubicBezTo>
                <a:cubicBezTo>
                  <a:pt x="3887" y="4821"/>
                  <a:pt x="3992" y="3448"/>
                  <a:pt x="3281" y="2946"/>
                </a:cubicBezTo>
                <a:cubicBezTo>
                  <a:pt x="3036" y="2773"/>
                  <a:pt x="2796" y="2686"/>
                  <a:pt x="2570" y="2686"/>
                </a:cubicBezTo>
                <a:cubicBezTo>
                  <a:pt x="2320" y="2686"/>
                  <a:pt x="2141" y="2786"/>
                  <a:pt x="2039" y="2863"/>
                </a:cubicBezTo>
                <a:cubicBezTo>
                  <a:pt x="1980" y="534"/>
                  <a:pt x="806" y="51"/>
                  <a:pt x="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9"/>
          <p:cNvSpPr/>
          <p:nvPr/>
        </p:nvSpPr>
        <p:spPr>
          <a:xfrm>
            <a:off x="6273355" y="-7"/>
            <a:ext cx="1519775" cy="341485"/>
          </a:xfrm>
          <a:custGeom>
            <a:avLst/>
            <a:gdLst/>
            <a:ahLst/>
            <a:cxnLst/>
            <a:rect l="l" t="t" r="r" b="b"/>
            <a:pathLst>
              <a:path w="15079" h="3388" extrusionOk="0">
                <a:moveTo>
                  <a:pt x="15078" y="0"/>
                </a:moveTo>
                <a:cubicBezTo>
                  <a:pt x="15077" y="2"/>
                  <a:pt x="15076" y="3"/>
                  <a:pt x="15075" y="5"/>
                </a:cubicBezTo>
                <a:lnTo>
                  <a:pt x="15078" y="5"/>
                </a:lnTo>
                <a:lnTo>
                  <a:pt x="15078" y="0"/>
                </a:lnTo>
                <a:close/>
                <a:moveTo>
                  <a:pt x="168" y="3"/>
                </a:moveTo>
                <a:cubicBezTo>
                  <a:pt x="92" y="304"/>
                  <a:pt x="0" y="874"/>
                  <a:pt x="243" y="1383"/>
                </a:cubicBezTo>
                <a:cubicBezTo>
                  <a:pt x="435" y="1783"/>
                  <a:pt x="789" y="2055"/>
                  <a:pt x="1306" y="2201"/>
                </a:cubicBezTo>
                <a:cubicBezTo>
                  <a:pt x="1652" y="2298"/>
                  <a:pt x="1990" y="2337"/>
                  <a:pt x="2310" y="2337"/>
                </a:cubicBezTo>
                <a:cubicBezTo>
                  <a:pt x="3425" y="2337"/>
                  <a:pt x="4317" y="1863"/>
                  <a:pt x="4540" y="1735"/>
                </a:cubicBezTo>
                <a:cubicBezTo>
                  <a:pt x="4607" y="1873"/>
                  <a:pt x="4804" y="2220"/>
                  <a:pt x="5238" y="2562"/>
                </a:cubicBezTo>
                <a:cubicBezTo>
                  <a:pt x="5723" y="2943"/>
                  <a:pt x="6599" y="3387"/>
                  <a:pt x="8065" y="3387"/>
                </a:cubicBezTo>
                <a:cubicBezTo>
                  <a:pt x="8123" y="3387"/>
                  <a:pt x="8181" y="3387"/>
                  <a:pt x="8237" y="3385"/>
                </a:cubicBezTo>
                <a:cubicBezTo>
                  <a:pt x="9460" y="3358"/>
                  <a:pt x="10294" y="3062"/>
                  <a:pt x="10716" y="2511"/>
                </a:cubicBezTo>
                <a:cubicBezTo>
                  <a:pt x="10986" y="2152"/>
                  <a:pt x="10998" y="1788"/>
                  <a:pt x="10988" y="1638"/>
                </a:cubicBezTo>
                <a:lnTo>
                  <a:pt x="10988" y="1638"/>
                </a:lnTo>
                <a:cubicBezTo>
                  <a:pt x="11057" y="1642"/>
                  <a:pt x="11176" y="1647"/>
                  <a:pt x="11330" y="1647"/>
                </a:cubicBezTo>
                <a:cubicBezTo>
                  <a:pt x="11644" y="1647"/>
                  <a:pt x="12107" y="1625"/>
                  <a:pt x="12609" y="1526"/>
                </a:cubicBezTo>
                <a:cubicBezTo>
                  <a:pt x="13737" y="1301"/>
                  <a:pt x="14585" y="779"/>
                  <a:pt x="15075" y="5"/>
                </a:cubicBezTo>
                <a:lnTo>
                  <a:pt x="14943" y="5"/>
                </a:lnTo>
                <a:cubicBezTo>
                  <a:pt x="14346" y="895"/>
                  <a:pt x="13346" y="1262"/>
                  <a:pt x="12589" y="1412"/>
                </a:cubicBezTo>
                <a:cubicBezTo>
                  <a:pt x="12103" y="1510"/>
                  <a:pt x="11657" y="1532"/>
                  <a:pt x="11350" y="1532"/>
                </a:cubicBezTo>
                <a:cubicBezTo>
                  <a:pt x="11092" y="1532"/>
                  <a:pt x="10932" y="1517"/>
                  <a:pt x="10927" y="1517"/>
                </a:cubicBezTo>
                <a:cubicBezTo>
                  <a:pt x="10924" y="1516"/>
                  <a:pt x="10921" y="1515"/>
                  <a:pt x="10917" y="1515"/>
                </a:cubicBezTo>
                <a:cubicBezTo>
                  <a:pt x="10903" y="1515"/>
                  <a:pt x="10891" y="1524"/>
                  <a:pt x="10881" y="1534"/>
                </a:cubicBezTo>
                <a:cubicBezTo>
                  <a:pt x="10869" y="1548"/>
                  <a:pt x="10867" y="1568"/>
                  <a:pt x="10869" y="1587"/>
                </a:cubicBezTo>
                <a:cubicBezTo>
                  <a:pt x="10869" y="1589"/>
                  <a:pt x="10944" y="2024"/>
                  <a:pt x="10624" y="2441"/>
                </a:cubicBezTo>
                <a:cubicBezTo>
                  <a:pt x="10229" y="2958"/>
                  <a:pt x="9401" y="3242"/>
                  <a:pt x="8232" y="3268"/>
                </a:cubicBezTo>
                <a:cubicBezTo>
                  <a:pt x="8174" y="3271"/>
                  <a:pt x="8118" y="3271"/>
                  <a:pt x="8062" y="3271"/>
                </a:cubicBezTo>
                <a:cubicBezTo>
                  <a:pt x="5277" y="3271"/>
                  <a:pt x="4622" y="1650"/>
                  <a:pt x="4617" y="1631"/>
                </a:cubicBezTo>
                <a:cubicBezTo>
                  <a:pt x="4610" y="1616"/>
                  <a:pt x="4598" y="1601"/>
                  <a:pt x="4583" y="1599"/>
                </a:cubicBezTo>
                <a:cubicBezTo>
                  <a:pt x="4574" y="1596"/>
                  <a:pt x="4566" y="1594"/>
                  <a:pt x="4559" y="1594"/>
                </a:cubicBezTo>
                <a:cubicBezTo>
                  <a:pt x="4550" y="1594"/>
                  <a:pt x="4542" y="1596"/>
                  <a:pt x="4535" y="1601"/>
                </a:cubicBezTo>
                <a:cubicBezTo>
                  <a:pt x="4525" y="1607"/>
                  <a:pt x="3561" y="2220"/>
                  <a:pt x="2310" y="2220"/>
                </a:cubicBezTo>
                <a:cubicBezTo>
                  <a:pt x="1998" y="2220"/>
                  <a:pt x="1669" y="2182"/>
                  <a:pt x="1332" y="2087"/>
                </a:cubicBezTo>
                <a:cubicBezTo>
                  <a:pt x="849" y="1953"/>
                  <a:pt x="519" y="1699"/>
                  <a:pt x="342" y="1330"/>
                </a:cubicBezTo>
                <a:cubicBezTo>
                  <a:pt x="112" y="842"/>
                  <a:pt x="214" y="274"/>
                  <a:pt x="287" y="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9"/>
          <p:cNvSpPr/>
          <p:nvPr/>
        </p:nvSpPr>
        <p:spPr>
          <a:xfrm>
            <a:off x="7755599" y="538101"/>
            <a:ext cx="1519783" cy="658703"/>
          </a:xfrm>
          <a:custGeom>
            <a:avLst/>
            <a:gdLst/>
            <a:ahLst/>
            <a:cxnLst/>
            <a:rect l="l" t="t" r="r" b="b"/>
            <a:pathLst>
              <a:path w="25255" h="10946" extrusionOk="0">
                <a:moveTo>
                  <a:pt x="7134" y="130"/>
                </a:moveTo>
                <a:cubicBezTo>
                  <a:pt x="9308" y="130"/>
                  <a:pt x="10351" y="3223"/>
                  <a:pt x="10576" y="3983"/>
                </a:cubicBezTo>
                <a:cubicBezTo>
                  <a:pt x="10664" y="4325"/>
                  <a:pt x="10773" y="4968"/>
                  <a:pt x="10506" y="5451"/>
                </a:cubicBezTo>
                <a:cubicBezTo>
                  <a:pt x="10491" y="5480"/>
                  <a:pt x="10501" y="5516"/>
                  <a:pt x="10530" y="5533"/>
                </a:cubicBezTo>
                <a:cubicBezTo>
                  <a:pt x="10540" y="5538"/>
                  <a:pt x="10550" y="5538"/>
                  <a:pt x="10562" y="5538"/>
                </a:cubicBezTo>
                <a:cubicBezTo>
                  <a:pt x="10581" y="5538"/>
                  <a:pt x="10603" y="5526"/>
                  <a:pt x="10615" y="5509"/>
                </a:cubicBezTo>
                <a:cubicBezTo>
                  <a:pt x="10858" y="5072"/>
                  <a:pt x="10819" y="4531"/>
                  <a:pt x="10744" y="4153"/>
                </a:cubicBezTo>
                <a:cubicBezTo>
                  <a:pt x="10831" y="4000"/>
                  <a:pt x="11971" y="2139"/>
                  <a:pt x="14579" y="2139"/>
                </a:cubicBezTo>
                <a:cubicBezTo>
                  <a:pt x="14747" y="2139"/>
                  <a:pt x="14916" y="2149"/>
                  <a:pt x="15089" y="2161"/>
                </a:cubicBezTo>
                <a:cubicBezTo>
                  <a:pt x="18148" y="2428"/>
                  <a:pt x="18425" y="4126"/>
                  <a:pt x="18427" y="4141"/>
                </a:cubicBezTo>
                <a:cubicBezTo>
                  <a:pt x="18429" y="4160"/>
                  <a:pt x="18442" y="4177"/>
                  <a:pt x="18459" y="4187"/>
                </a:cubicBezTo>
                <a:cubicBezTo>
                  <a:pt x="18466" y="4192"/>
                  <a:pt x="18476" y="4194"/>
                  <a:pt x="18486" y="4194"/>
                </a:cubicBezTo>
                <a:cubicBezTo>
                  <a:pt x="18495" y="4194"/>
                  <a:pt x="18504" y="4193"/>
                  <a:pt x="18512" y="4189"/>
                </a:cubicBezTo>
                <a:cubicBezTo>
                  <a:pt x="18514" y="4189"/>
                  <a:pt x="18740" y="4092"/>
                  <a:pt x="19051" y="4092"/>
                </a:cubicBezTo>
                <a:cubicBezTo>
                  <a:pt x="19509" y="4092"/>
                  <a:pt x="20150" y="4294"/>
                  <a:pt x="20632" y="5228"/>
                </a:cubicBezTo>
                <a:cubicBezTo>
                  <a:pt x="19929" y="5524"/>
                  <a:pt x="19735" y="5946"/>
                  <a:pt x="19725" y="5965"/>
                </a:cubicBezTo>
                <a:cubicBezTo>
                  <a:pt x="19713" y="5997"/>
                  <a:pt x="19725" y="6033"/>
                  <a:pt x="19754" y="6045"/>
                </a:cubicBezTo>
                <a:cubicBezTo>
                  <a:pt x="19764" y="6048"/>
                  <a:pt x="19771" y="6053"/>
                  <a:pt x="19778" y="6053"/>
                </a:cubicBezTo>
                <a:cubicBezTo>
                  <a:pt x="19803" y="6053"/>
                  <a:pt x="19824" y="6036"/>
                  <a:pt x="19834" y="6016"/>
                </a:cubicBezTo>
                <a:cubicBezTo>
                  <a:pt x="19837" y="6009"/>
                  <a:pt x="20019" y="5611"/>
                  <a:pt x="20693" y="5332"/>
                </a:cubicBezTo>
                <a:cubicBezTo>
                  <a:pt x="20698" y="5339"/>
                  <a:pt x="20708" y="5342"/>
                  <a:pt x="20717" y="5344"/>
                </a:cubicBezTo>
                <a:cubicBezTo>
                  <a:pt x="20721" y="5345"/>
                  <a:pt x="20725" y="5346"/>
                  <a:pt x="20729" y="5346"/>
                </a:cubicBezTo>
                <a:cubicBezTo>
                  <a:pt x="20743" y="5346"/>
                  <a:pt x="20759" y="5339"/>
                  <a:pt x="20768" y="5330"/>
                </a:cubicBezTo>
                <a:cubicBezTo>
                  <a:pt x="20768" y="5330"/>
                  <a:pt x="20790" y="5310"/>
                  <a:pt x="20819" y="5283"/>
                </a:cubicBezTo>
                <a:cubicBezTo>
                  <a:pt x="20906" y="5254"/>
                  <a:pt x="21001" y="5223"/>
                  <a:pt x="21108" y="5196"/>
                </a:cubicBezTo>
                <a:cubicBezTo>
                  <a:pt x="21142" y="5186"/>
                  <a:pt x="21159" y="5155"/>
                  <a:pt x="21149" y="5123"/>
                </a:cubicBezTo>
                <a:cubicBezTo>
                  <a:pt x="21147" y="5106"/>
                  <a:pt x="21135" y="5094"/>
                  <a:pt x="21120" y="5087"/>
                </a:cubicBezTo>
                <a:cubicBezTo>
                  <a:pt x="21401" y="4932"/>
                  <a:pt x="21845" y="4759"/>
                  <a:pt x="22428" y="4759"/>
                </a:cubicBezTo>
                <a:cubicBezTo>
                  <a:pt x="22809" y="4759"/>
                  <a:pt x="23209" y="4835"/>
                  <a:pt x="23612" y="4980"/>
                </a:cubicBezTo>
                <a:cubicBezTo>
                  <a:pt x="24335" y="5235"/>
                  <a:pt x="25130" y="6458"/>
                  <a:pt x="25072" y="7642"/>
                </a:cubicBezTo>
                <a:cubicBezTo>
                  <a:pt x="25011" y="8964"/>
                  <a:pt x="23956" y="9954"/>
                  <a:pt x="22103" y="10436"/>
                </a:cubicBezTo>
                <a:cubicBezTo>
                  <a:pt x="21110" y="10694"/>
                  <a:pt x="20176" y="10825"/>
                  <a:pt x="19327" y="10825"/>
                </a:cubicBezTo>
                <a:cubicBezTo>
                  <a:pt x="16816" y="10825"/>
                  <a:pt x="15809" y="9680"/>
                  <a:pt x="15802" y="9670"/>
                </a:cubicBezTo>
                <a:cubicBezTo>
                  <a:pt x="15790" y="9655"/>
                  <a:pt x="15770" y="9648"/>
                  <a:pt x="15756" y="9648"/>
                </a:cubicBezTo>
                <a:cubicBezTo>
                  <a:pt x="15746" y="9648"/>
                  <a:pt x="15736" y="9650"/>
                  <a:pt x="15729" y="9655"/>
                </a:cubicBezTo>
                <a:cubicBezTo>
                  <a:pt x="15707" y="9665"/>
                  <a:pt x="13546" y="10774"/>
                  <a:pt x="11078" y="10776"/>
                </a:cubicBezTo>
                <a:cubicBezTo>
                  <a:pt x="8720" y="10776"/>
                  <a:pt x="6881" y="9791"/>
                  <a:pt x="5625" y="7850"/>
                </a:cubicBezTo>
                <a:cubicBezTo>
                  <a:pt x="5612" y="7832"/>
                  <a:pt x="5593" y="7822"/>
                  <a:pt x="5574" y="7822"/>
                </a:cubicBezTo>
                <a:cubicBezTo>
                  <a:pt x="5567" y="7822"/>
                  <a:pt x="5560" y="7823"/>
                  <a:pt x="5554" y="7826"/>
                </a:cubicBezTo>
                <a:cubicBezTo>
                  <a:pt x="5544" y="7828"/>
                  <a:pt x="4754" y="8105"/>
                  <a:pt x="3781" y="8105"/>
                </a:cubicBezTo>
                <a:cubicBezTo>
                  <a:pt x="2500" y="8105"/>
                  <a:pt x="1520" y="7656"/>
                  <a:pt x="869" y="6771"/>
                </a:cubicBezTo>
                <a:cubicBezTo>
                  <a:pt x="197" y="5861"/>
                  <a:pt x="122" y="4672"/>
                  <a:pt x="668" y="3595"/>
                </a:cubicBezTo>
                <a:cubicBezTo>
                  <a:pt x="1187" y="2566"/>
                  <a:pt x="2143" y="1928"/>
                  <a:pt x="3155" y="1928"/>
                </a:cubicBezTo>
                <a:cubicBezTo>
                  <a:pt x="3371" y="1928"/>
                  <a:pt x="3587" y="1955"/>
                  <a:pt x="3800" y="2013"/>
                </a:cubicBezTo>
                <a:cubicBezTo>
                  <a:pt x="3805" y="2014"/>
                  <a:pt x="3810" y="2015"/>
                  <a:pt x="3815" y="2015"/>
                </a:cubicBezTo>
                <a:cubicBezTo>
                  <a:pt x="3841" y="2015"/>
                  <a:pt x="3867" y="1998"/>
                  <a:pt x="3873" y="1969"/>
                </a:cubicBezTo>
                <a:cubicBezTo>
                  <a:pt x="3880" y="1955"/>
                  <a:pt x="4382" y="310"/>
                  <a:pt x="6973" y="135"/>
                </a:cubicBezTo>
                <a:cubicBezTo>
                  <a:pt x="7028" y="132"/>
                  <a:pt x="7081" y="130"/>
                  <a:pt x="7134" y="130"/>
                </a:cubicBezTo>
                <a:close/>
                <a:moveTo>
                  <a:pt x="7129" y="1"/>
                </a:moveTo>
                <a:cubicBezTo>
                  <a:pt x="7074" y="1"/>
                  <a:pt x="7018" y="3"/>
                  <a:pt x="6961" y="7"/>
                </a:cubicBezTo>
                <a:cubicBezTo>
                  <a:pt x="4557" y="172"/>
                  <a:pt x="3890" y="1574"/>
                  <a:pt x="3773" y="1875"/>
                </a:cubicBezTo>
                <a:cubicBezTo>
                  <a:pt x="3567" y="1826"/>
                  <a:pt x="3359" y="1800"/>
                  <a:pt x="3152" y="1800"/>
                </a:cubicBezTo>
                <a:cubicBezTo>
                  <a:pt x="2095" y="1800"/>
                  <a:pt x="1100" y="2464"/>
                  <a:pt x="559" y="3534"/>
                </a:cubicBezTo>
                <a:cubicBezTo>
                  <a:pt x="1" y="4638"/>
                  <a:pt x="83" y="5902"/>
                  <a:pt x="768" y="6836"/>
                </a:cubicBezTo>
                <a:cubicBezTo>
                  <a:pt x="1435" y="7741"/>
                  <a:pt x="2475" y="8219"/>
                  <a:pt x="3776" y="8219"/>
                </a:cubicBezTo>
                <a:cubicBezTo>
                  <a:pt x="4637" y="8219"/>
                  <a:pt x="5363" y="8008"/>
                  <a:pt x="5544" y="7950"/>
                </a:cubicBezTo>
                <a:cubicBezTo>
                  <a:pt x="6828" y="9903"/>
                  <a:pt x="8689" y="10895"/>
                  <a:pt x="11076" y="10895"/>
                </a:cubicBezTo>
                <a:cubicBezTo>
                  <a:pt x="13381" y="10895"/>
                  <a:pt x="15426" y="9937"/>
                  <a:pt x="15736" y="9781"/>
                </a:cubicBezTo>
                <a:cubicBezTo>
                  <a:pt x="15931" y="9985"/>
                  <a:pt x="16971" y="10946"/>
                  <a:pt x="19325" y="10946"/>
                </a:cubicBezTo>
                <a:cubicBezTo>
                  <a:pt x="20186" y="10946"/>
                  <a:pt x="21130" y="10815"/>
                  <a:pt x="22129" y="10555"/>
                </a:cubicBezTo>
                <a:cubicBezTo>
                  <a:pt x="23233" y="10267"/>
                  <a:pt x="25101" y="9510"/>
                  <a:pt x="25191" y="7649"/>
                </a:cubicBezTo>
                <a:cubicBezTo>
                  <a:pt x="25254" y="6390"/>
                  <a:pt x="24429" y="5143"/>
                  <a:pt x="23655" y="4859"/>
                </a:cubicBezTo>
                <a:cubicBezTo>
                  <a:pt x="23238" y="4708"/>
                  <a:pt x="22826" y="4631"/>
                  <a:pt x="22428" y="4631"/>
                </a:cubicBezTo>
                <a:cubicBezTo>
                  <a:pt x="21530" y="4631"/>
                  <a:pt x="20953" y="5017"/>
                  <a:pt x="20759" y="5172"/>
                </a:cubicBezTo>
                <a:cubicBezTo>
                  <a:pt x="20754" y="5174"/>
                  <a:pt x="20746" y="5174"/>
                  <a:pt x="20742" y="5177"/>
                </a:cubicBezTo>
                <a:cubicBezTo>
                  <a:pt x="20232" y="4180"/>
                  <a:pt x="19541" y="3968"/>
                  <a:pt x="19046" y="3968"/>
                </a:cubicBezTo>
                <a:cubicBezTo>
                  <a:pt x="18810" y="3968"/>
                  <a:pt x="18621" y="4017"/>
                  <a:pt x="18526" y="4051"/>
                </a:cubicBezTo>
                <a:cubicBezTo>
                  <a:pt x="18442" y="3704"/>
                  <a:pt x="17930" y="2285"/>
                  <a:pt x="15091" y="2037"/>
                </a:cubicBezTo>
                <a:cubicBezTo>
                  <a:pt x="14916" y="2020"/>
                  <a:pt x="14742" y="2013"/>
                  <a:pt x="14572" y="2013"/>
                </a:cubicBezTo>
                <a:cubicBezTo>
                  <a:pt x="12187" y="2013"/>
                  <a:pt x="10993" y="3534"/>
                  <a:pt x="10700" y="3981"/>
                </a:cubicBezTo>
                <a:cubicBezTo>
                  <a:pt x="10659" y="3816"/>
                  <a:pt x="10617" y="3706"/>
                  <a:pt x="10613" y="3692"/>
                </a:cubicBezTo>
                <a:cubicBezTo>
                  <a:pt x="10613" y="3689"/>
                  <a:pt x="10610" y="3689"/>
                  <a:pt x="10610" y="3687"/>
                </a:cubicBezTo>
                <a:cubicBezTo>
                  <a:pt x="10263" y="2633"/>
                  <a:pt x="9191" y="1"/>
                  <a:pt x="712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10"/>
          <p:cNvSpPr txBox="1">
            <a:spLocks noGrp="1"/>
          </p:cNvSpPr>
          <p:nvPr>
            <p:ph type="body" idx="1"/>
          </p:nvPr>
        </p:nvSpPr>
        <p:spPr>
          <a:xfrm>
            <a:off x="729875" y="471625"/>
            <a:ext cx="1847700" cy="16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100" b="1">
                <a:latin typeface="Antonio"/>
                <a:ea typeface="Antonio"/>
                <a:cs typeface="Antonio"/>
                <a:sym typeface="Antonio"/>
              </a:defRPr>
            </a:lvl1pPr>
          </a:lstStyle>
          <a:p>
            <a:endParaRPr/>
          </a:p>
        </p:txBody>
      </p:sp>
      <p:sp>
        <p:nvSpPr>
          <p:cNvPr id="612" name="Google Shape;612;p10"/>
          <p:cNvSpPr/>
          <p:nvPr/>
        </p:nvSpPr>
        <p:spPr>
          <a:xfrm>
            <a:off x="8233381" y="1475"/>
            <a:ext cx="1019439" cy="473688"/>
          </a:xfrm>
          <a:custGeom>
            <a:avLst/>
            <a:gdLst/>
            <a:ahLst/>
            <a:cxnLst/>
            <a:rect l="l" t="t" r="r" b="b"/>
            <a:pathLst>
              <a:path w="13524" h="6284" extrusionOk="0">
                <a:moveTo>
                  <a:pt x="2050" y="0"/>
                </a:moveTo>
                <a:cubicBezTo>
                  <a:pt x="1504" y="281"/>
                  <a:pt x="1009" y="641"/>
                  <a:pt x="636" y="1036"/>
                </a:cubicBezTo>
                <a:cubicBezTo>
                  <a:pt x="216" y="1485"/>
                  <a:pt x="0" y="1938"/>
                  <a:pt x="17" y="2341"/>
                </a:cubicBezTo>
                <a:cubicBezTo>
                  <a:pt x="37" y="2744"/>
                  <a:pt x="296" y="3081"/>
                  <a:pt x="750" y="3287"/>
                </a:cubicBezTo>
                <a:cubicBezTo>
                  <a:pt x="1078" y="3441"/>
                  <a:pt x="1511" y="3524"/>
                  <a:pt x="1986" y="3524"/>
                </a:cubicBezTo>
                <a:cubicBezTo>
                  <a:pt x="2744" y="3524"/>
                  <a:pt x="3606" y="3311"/>
                  <a:pt x="4304" y="2829"/>
                </a:cubicBezTo>
                <a:lnTo>
                  <a:pt x="4304" y="2829"/>
                </a:lnTo>
                <a:cubicBezTo>
                  <a:pt x="4260" y="3358"/>
                  <a:pt x="4207" y="4816"/>
                  <a:pt x="4942" y="5665"/>
                </a:cubicBezTo>
                <a:cubicBezTo>
                  <a:pt x="5299" y="6077"/>
                  <a:pt x="5789" y="6284"/>
                  <a:pt x="6403" y="6284"/>
                </a:cubicBezTo>
                <a:cubicBezTo>
                  <a:pt x="7356" y="6284"/>
                  <a:pt x="8067" y="6056"/>
                  <a:pt x="8516" y="5604"/>
                </a:cubicBezTo>
                <a:cubicBezTo>
                  <a:pt x="8841" y="5279"/>
                  <a:pt x="8940" y="4925"/>
                  <a:pt x="8972" y="4731"/>
                </a:cubicBezTo>
                <a:cubicBezTo>
                  <a:pt x="9258" y="4901"/>
                  <a:pt x="10032" y="5323"/>
                  <a:pt x="10939" y="5556"/>
                </a:cubicBezTo>
                <a:cubicBezTo>
                  <a:pt x="11362" y="5665"/>
                  <a:pt x="11759" y="5719"/>
                  <a:pt x="12128" y="5719"/>
                </a:cubicBezTo>
                <a:cubicBezTo>
                  <a:pt x="12654" y="5719"/>
                  <a:pt x="13123" y="5609"/>
                  <a:pt x="13523" y="5391"/>
                </a:cubicBezTo>
                <a:cubicBezTo>
                  <a:pt x="13480" y="5352"/>
                  <a:pt x="13438" y="5313"/>
                  <a:pt x="13395" y="5277"/>
                </a:cubicBezTo>
                <a:cubicBezTo>
                  <a:pt x="13035" y="5463"/>
                  <a:pt x="12617" y="5556"/>
                  <a:pt x="12146" y="5556"/>
                </a:cubicBezTo>
                <a:cubicBezTo>
                  <a:pt x="11788" y="5556"/>
                  <a:pt x="11399" y="5502"/>
                  <a:pt x="10981" y="5396"/>
                </a:cubicBezTo>
                <a:cubicBezTo>
                  <a:pt x="9872" y="5107"/>
                  <a:pt x="8950" y="4525"/>
                  <a:pt x="8943" y="4522"/>
                </a:cubicBezTo>
                <a:cubicBezTo>
                  <a:pt x="8928" y="4513"/>
                  <a:pt x="8910" y="4507"/>
                  <a:pt x="8893" y="4507"/>
                </a:cubicBezTo>
                <a:cubicBezTo>
                  <a:pt x="8880" y="4507"/>
                  <a:pt x="8867" y="4510"/>
                  <a:pt x="8855" y="4517"/>
                </a:cubicBezTo>
                <a:cubicBezTo>
                  <a:pt x="8829" y="4534"/>
                  <a:pt x="8809" y="4564"/>
                  <a:pt x="8809" y="4595"/>
                </a:cubicBezTo>
                <a:cubicBezTo>
                  <a:pt x="8809" y="4597"/>
                  <a:pt x="8807" y="5071"/>
                  <a:pt x="8392" y="5485"/>
                </a:cubicBezTo>
                <a:cubicBezTo>
                  <a:pt x="7980" y="5905"/>
                  <a:pt x="7305" y="6114"/>
                  <a:pt x="6398" y="6114"/>
                </a:cubicBezTo>
                <a:cubicBezTo>
                  <a:pt x="5837" y="6114"/>
                  <a:pt x="5389" y="5925"/>
                  <a:pt x="5068" y="5556"/>
                </a:cubicBezTo>
                <a:cubicBezTo>
                  <a:pt x="4231" y="4585"/>
                  <a:pt x="4488" y="2678"/>
                  <a:pt x="4491" y="2659"/>
                </a:cubicBezTo>
                <a:cubicBezTo>
                  <a:pt x="4501" y="2625"/>
                  <a:pt x="4484" y="2594"/>
                  <a:pt x="4452" y="2574"/>
                </a:cubicBezTo>
                <a:cubicBezTo>
                  <a:pt x="4439" y="2564"/>
                  <a:pt x="4424" y="2560"/>
                  <a:pt x="4408" y="2560"/>
                </a:cubicBezTo>
                <a:cubicBezTo>
                  <a:pt x="4390" y="2560"/>
                  <a:pt x="4372" y="2566"/>
                  <a:pt x="4357" y="2577"/>
                </a:cubicBezTo>
                <a:cubicBezTo>
                  <a:pt x="3661" y="3117"/>
                  <a:pt x="2761" y="3356"/>
                  <a:pt x="1979" y="3356"/>
                </a:cubicBezTo>
                <a:cubicBezTo>
                  <a:pt x="1533" y="3356"/>
                  <a:pt x="1126" y="3278"/>
                  <a:pt x="818" y="3135"/>
                </a:cubicBezTo>
                <a:cubicBezTo>
                  <a:pt x="541" y="3008"/>
                  <a:pt x="209" y="2766"/>
                  <a:pt x="189" y="2334"/>
                </a:cubicBezTo>
                <a:cubicBezTo>
                  <a:pt x="170" y="1975"/>
                  <a:pt x="371" y="1567"/>
                  <a:pt x="757" y="1152"/>
                </a:cubicBezTo>
                <a:cubicBezTo>
                  <a:pt x="1177" y="708"/>
                  <a:pt x="1762" y="313"/>
                  <a:pt x="2404" y="17"/>
                </a:cubicBezTo>
                <a:cubicBezTo>
                  <a:pt x="2286" y="10"/>
                  <a:pt x="2172" y="2"/>
                  <a:pt x="205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10"/>
          <p:cNvSpPr/>
          <p:nvPr/>
        </p:nvSpPr>
        <p:spPr>
          <a:xfrm flipH="1">
            <a:off x="8584736" y="1083761"/>
            <a:ext cx="626621" cy="1035537"/>
          </a:xfrm>
          <a:custGeom>
            <a:avLst/>
            <a:gdLst/>
            <a:ahLst/>
            <a:cxnLst/>
            <a:rect l="l" t="t" r="r" b="b"/>
            <a:pathLst>
              <a:path w="7947" h="13133" extrusionOk="0">
                <a:moveTo>
                  <a:pt x="3" y="0"/>
                </a:moveTo>
                <a:lnTo>
                  <a:pt x="3" y="114"/>
                </a:lnTo>
                <a:cubicBezTo>
                  <a:pt x="908" y="170"/>
                  <a:pt x="1910" y="745"/>
                  <a:pt x="1929" y="2989"/>
                </a:cubicBezTo>
                <a:cubicBezTo>
                  <a:pt x="1929" y="3014"/>
                  <a:pt x="1944" y="3033"/>
                  <a:pt x="1966" y="3040"/>
                </a:cubicBezTo>
                <a:cubicBezTo>
                  <a:pt x="1972" y="3043"/>
                  <a:pt x="1978" y="3044"/>
                  <a:pt x="1984" y="3044"/>
                </a:cubicBezTo>
                <a:cubicBezTo>
                  <a:pt x="2001" y="3044"/>
                  <a:pt x="2016" y="3036"/>
                  <a:pt x="2027" y="3026"/>
                </a:cubicBezTo>
                <a:cubicBezTo>
                  <a:pt x="2029" y="3026"/>
                  <a:pt x="2225" y="2798"/>
                  <a:pt x="2565" y="2798"/>
                </a:cubicBezTo>
                <a:cubicBezTo>
                  <a:pt x="2771" y="2798"/>
                  <a:pt x="2990" y="2880"/>
                  <a:pt x="3215" y="3038"/>
                </a:cubicBezTo>
                <a:cubicBezTo>
                  <a:pt x="3970" y="3572"/>
                  <a:pt x="3725" y="5260"/>
                  <a:pt x="3722" y="5277"/>
                </a:cubicBezTo>
                <a:cubicBezTo>
                  <a:pt x="3718" y="5297"/>
                  <a:pt x="3727" y="5318"/>
                  <a:pt x="3742" y="5331"/>
                </a:cubicBezTo>
                <a:cubicBezTo>
                  <a:pt x="3752" y="5338"/>
                  <a:pt x="3762" y="5341"/>
                  <a:pt x="3774" y="5341"/>
                </a:cubicBezTo>
                <a:cubicBezTo>
                  <a:pt x="3782" y="5341"/>
                  <a:pt x="3791" y="5339"/>
                  <a:pt x="3800" y="5335"/>
                </a:cubicBezTo>
                <a:cubicBezTo>
                  <a:pt x="3802" y="5335"/>
                  <a:pt x="4268" y="5129"/>
                  <a:pt x="4882" y="5129"/>
                </a:cubicBezTo>
                <a:cubicBezTo>
                  <a:pt x="5554" y="5129"/>
                  <a:pt x="6495" y="5374"/>
                  <a:pt x="7199" y="6548"/>
                </a:cubicBezTo>
                <a:cubicBezTo>
                  <a:pt x="7818" y="7580"/>
                  <a:pt x="7762" y="9275"/>
                  <a:pt x="7070" y="10493"/>
                </a:cubicBezTo>
                <a:cubicBezTo>
                  <a:pt x="6541" y="11425"/>
                  <a:pt x="5738" y="11937"/>
                  <a:pt x="4807" y="11937"/>
                </a:cubicBezTo>
                <a:cubicBezTo>
                  <a:pt x="4256" y="11937"/>
                  <a:pt x="3662" y="11762"/>
                  <a:pt x="3038" y="11410"/>
                </a:cubicBezTo>
                <a:cubicBezTo>
                  <a:pt x="3030" y="11406"/>
                  <a:pt x="3020" y="11404"/>
                  <a:pt x="3010" y="11404"/>
                </a:cubicBezTo>
                <a:cubicBezTo>
                  <a:pt x="2993" y="11404"/>
                  <a:pt x="2976" y="11411"/>
                  <a:pt x="2965" y="11425"/>
                </a:cubicBezTo>
                <a:cubicBezTo>
                  <a:pt x="2953" y="11439"/>
                  <a:pt x="1845" y="13016"/>
                  <a:pt x="428" y="13016"/>
                </a:cubicBezTo>
                <a:cubicBezTo>
                  <a:pt x="285" y="13016"/>
                  <a:pt x="144" y="13002"/>
                  <a:pt x="1" y="12968"/>
                </a:cubicBezTo>
                <a:lnTo>
                  <a:pt x="1" y="13087"/>
                </a:lnTo>
                <a:cubicBezTo>
                  <a:pt x="139" y="13118"/>
                  <a:pt x="282" y="13133"/>
                  <a:pt x="428" y="13133"/>
                </a:cubicBezTo>
                <a:cubicBezTo>
                  <a:pt x="1789" y="13133"/>
                  <a:pt x="2839" y="11796"/>
                  <a:pt x="3026" y="11534"/>
                </a:cubicBezTo>
                <a:cubicBezTo>
                  <a:pt x="3652" y="11876"/>
                  <a:pt x="4249" y="12051"/>
                  <a:pt x="4807" y="12051"/>
                </a:cubicBezTo>
                <a:cubicBezTo>
                  <a:pt x="5780" y="12051"/>
                  <a:pt x="6617" y="11517"/>
                  <a:pt x="7167" y="10549"/>
                </a:cubicBezTo>
                <a:cubicBezTo>
                  <a:pt x="7890" y="9278"/>
                  <a:pt x="7946" y="7570"/>
                  <a:pt x="7296" y="6495"/>
                </a:cubicBezTo>
                <a:cubicBezTo>
                  <a:pt x="6566" y="5275"/>
                  <a:pt x="5581" y="5018"/>
                  <a:pt x="4882" y="5018"/>
                </a:cubicBezTo>
                <a:cubicBezTo>
                  <a:pt x="4402" y="5018"/>
                  <a:pt x="4013" y="5136"/>
                  <a:pt x="3846" y="5200"/>
                </a:cubicBezTo>
                <a:cubicBezTo>
                  <a:pt x="3887" y="4821"/>
                  <a:pt x="3992" y="3448"/>
                  <a:pt x="3281" y="2946"/>
                </a:cubicBezTo>
                <a:cubicBezTo>
                  <a:pt x="3036" y="2773"/>
                  <a:pt x="2796" y="2686"/>
                  <a:pt x="2570" y="2686"/>
                </a:cubicBezTo>
                <a:cubicBezTo>
                  <a:pt x="2320" y="2686"/>
                  <a:pt x="2141" y="2786"/>
                  <a:pt x="2039" y="2863"/>
                </a:cubicBezTo>
                <a:cubicBezTo>
                  <a:pt x="1980" y="534"/>
                  <a:pt x="806" y="51"/>
                  <a:pt x="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10"/>
          <p:cNvSpPr/>
          <p:nvPr/>
        </p:nvSpPr>
        <p:spPr>
          <a:xfrm flipH="1">
            <a:off x="699742" y="-7"/>
            <a:ext cx="1519775" cy="341485"/>
          </a:xfrm>
          <a:custGeom>
            <a:avLst/>
            <a:gdLst/>
            <a:ahLst/>
            <a:cxnLst/>
            <a:rect l="l" t="t" r="r" b="b"/>
            <a:pathLst>
              <a:path w="15079" h="3388" extrusionOk="0">
                <a:moveTo>
                  <a:pt x="15078" y="0"/>
                </a:moveTo>
                <a:cubicBezTo>
                  <a:pt x="15077" y="2"/>
                  <a:pt x="15076" y="3"/>
                  <a:pt x="15075" y="5"/>
                </a:cubicBezTo>
                <a:lnTo>
                  <a:pt x="15078" y="5"/>
                </a:lnTo>
                <a:lnTo>
                  <a:pt x="15078" y="0"/>
                </a:lnTo>
                <a:close/>
                <a:moveTo>
                  <a:pt x="168" y="3"/>
                </a:moveTo>
                <a:cubicBezTo>
                  <a:pt x="92" y="304"/>
                  <a:pt x="0" y="874"/>
                  <a:pt x="243" y="1383"/>
                </a:cubicBezTo>
                <a:cubicBezTo>
                  <a:pt x="435" y="1783"/>
                  <a:pt x="789" y="2055"/>
                  <a:pt x="1306" y="2201"/>
                </a:cubicBezTo>
                <a:cubicBezTo>
                  <a:pt x="1652" y="2298"/>
                  <a:pt x="1990" y="2337"/>
                  <a:pt x="2310" y="2337"/>
                </a:cubicBezTo>
                <a:cubicBezTo>
                  <a:pt x="3425" y="2337"/>
                  <a:pt x="4317" y="1863"/>
                  <a:pt x="4540" y="1735"/>
                </a:cubicBezTo>
                <a:cubicBezTo>
                  <a:pt x="4607" y="1873"/>
                  <a:pt x="4804" y="2220"/>
                  <a:pt x="5238" y="2562"/>
                </a:cubicBezTo>
                <a:cubicBezTo>
                  <a:pt x="5723" y="2943"/>
                  <a:pt x="6599" y="3387"/>
                  <a:pt x="8065" y="3387"/>
                </a:cubicBezTo>
                <a:cubicBezTo>
                  <a:pt x="8123" y="3387"/>
                  <a:pt x="8181" y="3387"/>
                  <a:pt x="8237" y="3385"/>
                </a:cubicBezTo>
                <a:cubicBezTo>
                  <a:pt x="9460" y="3358"/>
                  <a:pt x="10294" y="3062"/>
                  <a:pt x="10716" y="2511"/>
                </a:cubicBezTo>
                <a:cubicBezTo>
                  <a:pt x="10986" y="2152"/>
                  <a:pt x="10998" y="1788"/>
                  <a:pt x="10988" y="1638"/>
                </a:cubicBezTo>
                <a:lnTo>
                  <a:pt x="10988" y="1638"/>
                </a:lnTo>
                <a:cubicBezTo>
                  <a:pt x="11057" y="1642"/>
                  <a:pt x="11176" y="1647"/>
                  <a:pt x="11330" y="1647"/>
                </a:cubicBezTo>
                <a:cubicBezTo>
                  <a:pt x="11644" y="1647"/>
                  <a:pt x="12107" y="1625"/>
                  <a:pt x="12609" y="1526"/>
                </a:cubicBezTo>
                <a:cubicBezTo>
                  <a:pt x="13737" y="1301"/>
                  <a:pt x="14585" y="779"/>
                  <a:pt x="15075" y="5"/>
                </a:cubicBezTo>
                <a:lnTo>
                  <a:pt x="14943" y="5"/>
                </a:lnTo>
                <a:cubicBezTo>
                  <a:pt x="14346" y="895"/>
                  <a:pt x="13346" y="1262"/>
                  <a:pt x="12589" y="1412"/>
                </a:cubicBezTo>
                <a:cubicBezTo>
                  <a:pt x="12103" y="1510"/>
                  <a:pt x="11657" y="1532"/>
                  <a:pt x="11350" y="1532"/>
                </a:cubicBezTo>
                <a:cubicBezTo>
                  <a:pt x="11092" y="1532"/>
                  <a:pt x="10932" y="1517"/>
                  <a:pt x="10927" y="1517"/>
                </a:cubicBezTo>
                <a:cubicBezTo>
                  <a:pt x="10924" y="1516"/>
                  <a:pt x="10921" y="1515"/>
                  <a:pt x="10917" y="1515"/>
                </a:cubicBezTo>
                <a:cubicBezTo>
                  <a:pt x="10903" y="1515"/>
                  <a:pt x="10891" y="1524"/>
                  <a:pt x="10881" y="1534"/>
                </a:cubicBezTo>
                <a:cubicBezTo>
                  <a:pt x="10869" y="1548"/>
                  <a:pt x="10867" y="1568"/>
                  <a:pt x="10869" y="1587"/>
                </a:cubicBezTo>
                <a:cubicBezTo>
                  <a:pt x="10869" y="1589"/>
                  <a:pt x="10944" y="2024"/>
                  <a:pt x="10624" y="2441"/>
                </a:cubicBezTo>
                <a:cubicBezTo>
                  <a:pt x="10229" y="2958"/>
                  <a:pt x="9401" y="3242"/>
                  <a:pt x="8232" y="3268"/>
                </a:cubicBezTo>
                <a:cubicBezTo>
                  <a:pt x="8174" y="3271"/>
                  <a:pt x="8118" y="3271"/>
                  <a:pt x="8062" y="3271"/>
                </a:cubicBezTo>
                <a:cubicBezTo>
                  <a:pt x="5277" y="3271"/>
                  <a:pt x="4622" y="1650"/>
                  <a:pt x="4617" y="1631"/>
                </a:cubicBezTo>
                <a:cubicBezTo>
                  <a:pt x="4610" y="1616"/>
                  <a:pt x="4598" y="1601"/>
                  <a:pt x="4583" y="1599"/>
                </a:cubicBezTo>
                <a:cubicBezTo>
                  <a:pt x="4574" y="1596"/>
                  <a:pt x="4566" y="1594"/>
                  <a:pt x="4559" y="1594"/>
                </a:cubicBezTo>
                <a:cubicBezTo>
                  <a:pt x="4550" y="1594"/>
                  <a:pt x="4542" y="1596"/>
                  <a:pt x="4535" y="1601"/>
                </a:cubicBezTo>
                <a:cubicBezTo>
                  <a:pt x="4525" y="1607"/>
                  <a:pt x="3561" y="2220"/>
                  <a:pt x="2310" y="2220"/>
                </a:cubicBezTo>
                <a:cubicBezTo>
                  <a:pt x="1998" y="2220"/>
                  <a:pt x="1669" y="2182"/>
                  <a:pt x="1332" y="2087"/>
                </a:cubicBezTo>
                <a:cubicBezTo>
                  <a:pt x="849" y="1953"/>
                  <a:pt x="519" y="1699"/>
                  <a:pt x="342" y="1330"/>
                </a:cubicBezTo>
                <a:cubicBezTo>
                  <a:pt x="112" y="842"/>
                  <a:pt x="214" y="274"/>
                  <a:pt x="287" y="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10"/>
          <p:cNvSpPr/>
          <p:nvPr/>
        </p:nvSpPr>
        <p:spPr>
          <a:xfrm rot="6299988" flipH="1">
            <a:off x="-695844" y="857667"/>
            <a:ext cx="1519794" cy="658708"/>
          </a:xfrm>
          <a:custGeom>
            <a:avLst/>
            <a:gdLst/>
            <a:ahLst/>
            <a:cxnLst/>
            <a:rect l="l" t="t" r="r" b="b"/>
            <a:pathLst>
              <a:path w="25255" h="10946" extrusionOk="0">
                <a:moveTo>
                  <a:pt x="7134" y="130"/>
                </a:moveTo>
                <a:cubicBezTo>
                  <a:pt x="9308" y="130"/>
                  <a:pt x="10351" y="3223"/>
                  <a:pt x="10576" y="3983"/>
                </a:cubicBezTo>
                <a:cubicBezTo>
                  <a:pt x="10664" y="4325"/>
                  <a:pt x="10773" y="4968"/>
                  <a:pt x="10506" y="5451"/>
                </a:cubicBezTo>
                <a:cubicBezTo>
                  <a:pt x="10491" y="5480"/>
                  <a:pt x="10501" y="5516"/>
                  <a:pt x="10530" y="5533"/>
                </a:cubicBezTo>
                <a:cubicBezTo>
                  <a:pt x="10540" y="5538"/>
                  <a:pt x="10550" y="5538"/>
                  <a:pt x="10562" y="5538"/>
                </a:cubicBezTo>
                <a:cubicBezTo>
                  <a:pt x="10581" y="5538"/>
                  <a:pt x="10603" y="5526"/>
                  <a:pt x="10615" y="5509"/>
                </a:cubicBezTo>
                <a:cubicBezTo>
                  <a:pt x="10858" y="5072"/>
                  <a:pt x="10819" y="4531"/>
                  <a:pt x="10744" y="4153"/>
                </a:cubicBezTo>
                <a:cubicBezTo>
                  <a:pt x="10831" y="4000"/>
                  <a:pt x="11971" y="2139"/>
                  <a:pt x="14579" y="2139"/>
                </a:cubicBezTo>
                <a:cubicBezTo>
                  <a:pt x="14747" y="2139"/>
                  <a:pt x="14916" y="2149"/>
                  <a:pt x="15089" y="2161"/>
                </a:cubicBezTo>
                <a:cubicBezTo>
                  <a:pt x="18148" y="2428"/>
                  <a:pt x="18425" y="4126"/>
                  <a:pt x="18427" y="4141"/>
                </a:cubicBezTo>
                <a:cubicBezTo>
                  <a:pt x="18429" y="4160"/>
                  <a:pt x="18442" y="4177"/>
                  <a:pt x="18459" y="4187"/>
                </a:cubicBezTo>
                <a:cubicBezTo>
                  <a:pt x="18466" y="4192"/>
                  <a:pt x="18476" y="4194"/>
                  <a:pt x="18486" y="4194"/>
                </a:cubicBezTo>
                <a:cubicBezTo>
                  <a:pt x="18495" y="4194"/>
                  <a:pt x="18504" y="4193"/>
                  <a:pt x="18512" y="4189"/>
                </a:cubicBezTo>
                <a:cubicBezTo>
                  <a:pt x="18514" y="4189"/>
                  <a:pt x="18740" y="4092"/>
                  <a:pt x="19051" y="4092"/>
                </a:cubicBezTo>
                <a:cubicBezTo>
                  <a:pt x="19509" y="4092"/>
                  <a:pt x="20150" y="4294"/>
                  <a:pt x="20632" y="5228"/>
                </a:cubicBezTo>
                <a:cubicBezTo>
                  <a:pt x="19929" y="5524"/>
                  <a:pt x="19735" y="5946"/>
                  <a:pt x="19725" y="5965"/>
                </a:cubicBezTo>
                <a:cubicBezTo>
                  <a:pt x="19713" y="5997"/>
                  <a:pt x="19725" y="6033"/>
                  <a:pt x="19754" y="6045"/>
                </a:cubicBezTo>
                <a:cubicBezTo>
                  <a:pt x="19764" y="6048"/>
                  <a:pt x="19771" y="6053"/>
                  <a:pt x="19778" y="6053"/>
                </a:cubicBezTo>
                <a:cubicBezTo>
                  <a:pt x="19803" y="6053"/>
                  <a:pt x="19824" y="6036"/>
                  <a:pt x="19834" y="6016"/>
                </a:cubicBezTo>
                <a:cubicBezTo>
                  <a:pt x="19837" y="6009"/>
                  <a:pt x="20019" y="5611"/>
                  <a:pt x="20693" y="5332"/>
                </a:cubicBezTo>
                <a:cubicBezTo>
                  <a:pt x="20698" y="5339"/>
                  <a:pt x="20708" y="5342"/>
                  <a:pt x="20717" y="5344"/>
                </a:cubicBezTo>
                <a:cubicBezTo>
                  <a:pt x="20721" y="5345"/>
                  <a:pt x="20725" y="5346"/>
                  <a:pt x="20729" y="5346"/>
                </a:cubicBezTo>
                <a:cubicBezTo>
                  <a:pt x="20743" y="5346"/>
                  <a:pt x="20759" y="5339"/>
                  <a:pt x="20768" y="5330"/>
                </a:cubicBezTo>
                <a:cubicBezTo>
                  <a:pt x="20768" y="5330"/>
                  <a:pt x="20790" y="5310"/>
                  <a:pt x="20819" y="5283"/>
                </a:cubicBezTo>
                <a:cubicBezTo>
                  <a:pt x="20906" y="5254"/>
                  <a:pt x="21001" y="5223"/>
                  <a:pt x="21108" y="5196"/>
                </a:cubicBezTo>
                <a:cubicBezTo>
                  <a:pt x="21142" y="5186"/>
                  <a:pt x="21159" y="5155"/>
                  <a:pt x="21149" y="5123"/>
                </a:cubicBezTo>
                <a:cubicBezTo>
                  <a:pt x="21147" y="5106"/>
                  <a:pt x="21135" y="5094"/>
                  <a:pt x="21120" y="5087"/>
                </a:cubicBezTo>
                <a:cubicBezTo>
                  <a:pt x="21401" y="4932"/>
                  <a:pt x="21845" y="4759"/>
                  <a:pt x="22428" y="4759"/>
                </a:cubicBezTo>
                <a:cubicBezTo>
                  <a:pt x="22809" y="4759"/>
                  <a:pt x="23209" y="4835"/>
                  <a:pt x="23612" y="4980"/>
                </a:cubicBezTo>
                <a:cubicBezTo>
                  <a:pt x="24335" y="5235"/>
                  <a:pt x="25130" y="6458"/>
                  <a:pt x="25072" y="7642"/>
                </a:cubicBezTo>
                <a:cubicBezTo>
                  <a:pt x="25011" y="8964"/>
                  <a:pt x="23956" y="9954"/>
                  <a:pt x="22103" y="10436"/>
                </a:cubicBezTo>
                <a:cubicBezTo>
                  <a:pt x="21110" y="10694"/>
                  <a:pt x="20176" y="10825"/>
                  <a:pt x="19327" y="10825"/>
                </a:cubicBezTo>
                <a:cubicBezTo>
                  <a:pt x="16816" y="10825"/>
                  <a:pt x="15809" y="9680"/>
                  <a:pt x="15802" y="9670"/>
                </a:cubicBezTo>
                <a:cubicBezTo>
                  <a:pt x="15790" y="9655"/>
                  <a:pt x="15770" y="9648"/>
                  <a:pt x="15756" y="9648"/>
                </a:cubicBezTo>
                <a:cubicBezTo>
                  <a:pt x="15746" y="9648"/>
                  <a:pt x="15736" y="9650"/>
                  <a:pt x="15729" y="9655"/>
                </a:cubicBezTo>
                <a:cubicBezTo>
                  <a:pt x="15707" y="9665"/>
                  <a:pt x="13546" y="10774"/>
                  <a:pt x="11078" y="10776"/>
                </a:cubicBezTo>
                <a:cubicBezTo>
                  <a:pt x="8720" y="10776"/>
                  <a:pt x="6881" y="9791"/>
                  <a:pt x="5625" y="7850"/>
                </a:cubicBezTo>
                <a:cubicBezTo>
                  <a:pt x="5612" y="7832"/>
                  <a:pt x="5593" y="7822"/>
                  <a:pt x="5574" y="7822"/>
                </a:cubicBezTo>
                <a:cubicBezTo>
                  <a:pt x="5567" y="7822"/>
                  <a:pt x="5560" y="7823"/>
                  <a:pt x="5554" y="7826"/>
                </a:cubicBezTo>
                <a:cubicBezTo>
                  <a:pt x="5544" y="7828"/>
                  <a:pt x="4754" y="8105"/>
                  <a:pt x="3781" y="8105"/>
                </a:cubicBezTo>
                <a:cubicBezTo>
                  <a:pt x="2500" y="8105"/>
                  <a:pt x="1520" y="7656"/>
                  <a:pt x="869" y="6771"/>
                </a:cubicBezTo>
                <a:cubicBezTo>
                  <a:pt x="197" y="5861"/>
                  <a:pt x="122" y="4672"/>
                  <a:pt x="668" y="3595"/>
                </a:cubicBezTo>
                <a:cubicBezTo>
                  <a:pt x="1187" y="2566"/>
                  <a:pt x="2143" y="1928"/>
                  <a:pt x="3155" y="1928"/>
                </a:cubicBezTo>
                <a:cubicBezTo>
                  <a:pt x="3371" y="1928"/>
                  <a:pt x="3587" y="1955"/>
                  <a:pt x="3800" y="2013"/>
                </a:cubicBezTo>
                <a:cubicBezTo>
                  <a:pt x="3805" y="2014"/>
                  <a:pt x="3810" y="2015"/>
                  <a:pt x="3815" y="2015"/>
                </a:cubicBezTo>
                <a:cubicBezTo>
                  <a:pt x="3841" y="2015"/>
                  <a:pt x="3867" y="1998"/>
                  <a:pt x="3873" y="1969"/>
                </a:cubicBezTo>
                <a:cubicBezTo>
                  <a:pt x="3880" y="1955"/>
                  <a:pt x="4382" y="310"/>
                  <a:pt x="6973" y="135"/>
                </a:cubicBezTo>
                <a:cubicBezTo>
                  <a:pt x="7028" y="132"/>
                  <a:pt x="7081" y="130"/>
                  <a:pt x="7134" y="130"/>
                </a:cubicBezTo>
                <a:close/>
                <a:moveTo>
                  <a:pt x="7129" y="1"/>
                </a:moveTo>
                <a:cubicBezTo>
                  <a:pt x="7074" y="1"/>
                  <a:pt x="7018" y="3"/>
                  <a:pt x="6961" y="7"/>
                </a:cubicBezTo>
                <a:cubicBezTo>
                  <a:pt x="4557" y="172"/>
                  <a:pt x="3890" y="1574"/>
                  <a:pt x="3773" y="1875"/>
                </a:cubicBezTo>
                <a:cubicBezTo>
                  <a:pt x="3567" y="1826"/>
                  <a:pt x="3359" y="1800"/>
                  <a:pt x="3152" y="1800"/>
                </a:cubicBezTo>
                <a:cubicBezTo>
                  <a:pt x="2095" y="1800"/>
                  <a:pt x="1100" y="2464"/>
                  <a:pt x="559" y="3534"/>
                </a:cubicBezTo>
                <a:cubicBezTo>
                  <a:pt x="1" y="4638"/>
                  <a:pt x="83" y="5902"/>
                  <a:pt x="768" y="6836"/>
                </a:cubicBezTo>
                <a:cubicBezTo>
                  <a:pt x="1435" y="7741"/>
                  <a:pt x="2475" y="8219"/>
                  <a:pt x="3776" y="8219"/>
                </a:cubicBezTo>
                <a:cubicBezTo>
                  <a:pt x="4637" y="8219"/>
                  <a:pt x="5363" y="8008"/>
                  <a:pt x="5544" y="7950"/>
                </a:cubicBezTo>
                <a:cubicBezTo>
                  <a:pt x="6828" y="9903"/>
                  <a:pt x="8689" y="10895"/>
                  <a:pt x="11076" y="10895"/>
                </a:cubicBezTo>
                <a:cubicBezTo>
                  <a:pt x="13381" y="10895"/>
                  <a:pt x="15426" y="9937"/>
                  <a:pt x="15736" y="9781"/>
                </a:cubicBezTo>
                <a:cubicBezTo>
                  <a:pt x="15931" y="9985"/>
                  <a:pt x="16971" y="10946"/>
                  <a:pt x="19325" y="10946"/>
                </a:cubicBezTo>
                <a:cubicBezTo>
                  <a:pt x="20186" y="10946"/>
                  <a:pt x="21130" y="10815"/>
                  <a:pt x="22129" y="10555"/>
                </a:cubicBezTo>
                <a:cubicBezTo>
                  <a:pt x="23233" y="10267"/>
                  <a:pt x="25101" y="9510"/>
                  <a:pt x="25191" y="7649"/>
                </a:cubicBezTo>
                <a:cubicBezTo>
                  <a:pt x="25254" y="6390"/>
                  <a:pt x="24429" y="5143"/>
                  <a:pt x="23655" y="4859"/>
                </a:cubicBezTo>
                <a:cubicBezTo>
                  <a:pt x="23238" y="4708"/>
                  <a:pt x="22826" y="4631"/>
                  <a:pt x="22428" y="4631"/>
                </a:cubicBezTo>
                <a:cubicBezTo>
                  <a:pt x="21530" y="4631"/>
                  <a:pt x="20953" y="5017"/>
                  <a:pt x="20759" y="5172"/>
                </a:cubicBezTo>
                <a:cubicBezTo>
                  <a:pt x="20754" y="5174"/>
                  <a:pt x="20746" y="5174"/>
                  <a:pt x="20742" y="5177"/>
                </a:cubicBezTo>
                <a:cubicBezTo>
                  <a:pt x="20232" y="4180"/>
                  <a:pt x="19541" y="3968"/>
                  <a:pt x="19046" y="3968"/>
                </a:cubicBezTo>
                <a:cubicBezTo>
                  <a:pt x="18810" y="3968"/>
                  <a:pt x="18621" y="4017"/>
                  <a:pt x="18526" y="4051"/>
                </a:cubicBezTo>
                <a:cubicBezTo>
                  <a:pt x="18442" y="3704"/>
                  <a:pt x="17930" y="2285"/>
                  <a:pt x="15091" y="2037"/>
                </a:cubicBezTo>
                <a:cubicBezTo>
                  <a:pt x="14916" y="2020"/>
                  <a:pt x="14742" y="2013"/>
                  <a:pt x="14572" y="2013"/>
                </a:cubicBezTo>
                <a:cubicBezTo>
                  <a:pt x="12187" y="2013"/>
                  <a:pt x="10993" y="3534"/>
                  <a:pt x="10700" y="3981"/>
                </a:cubicBezTo>
                <a:cubicBezTo>
                  <a:pt x="10659" y="3816"/>
                  <a:pt x="10617" y="3706"/>
                  <a:pt x="10613" y="3692"/>
                </a:cubicBezTo>
                <a:cubicBezTo>
                  <a:pt x="10613" y="3689"/>
                  <a:pt x="10610" y="3689"/>
                  <a:pt x="10610" y="3687"/>
                </a:cubicBezTo>
                <a:cubicBezTo>
                  <a:pt x="10263" y="2633"/>
                  <a:pt x="9191" y="1"/>
                  <a:pt x="712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6" name="Google Shape;616;p10"/>
          <p:cNvGrpSpPr/>
          <p:nvPr/>
        </p:nvGrpSpPr>
        <p:grpSpPr>
          <a:xfrm flipH="1">
            <a:off x="7765351" y="3867567"/>
            <a:ext cx="2055411" cy="2026882"/>
            <a:chOff x="-713074" y="3755217"/>
            <a:chExt cx="2055411" cy="2026882"/>
          </a:xfrm>
        </p:grpSpPr>
        <p:sp>
          <p:nvSpPr>
            <p:cNvPr id="617" name="Google Shape;617;p10"/>
            <p:cNvSpPr/>
            <p:nvPr/>
          </p:nvSpPr>
          <p:spPr>
            <a:xfrm rot="2588646">
              <a:off x="-562764" y="4201988"/>
              <a:ext cx="1754790" cy="1133340"/>
            </a:xfrm>
            <a:custGeom>
              <a:avLst/>
              <a:gdLst/>
              <a:ahLst/>
              <a:cxnLst/>
              <a:rect l="l" t="t" r="r" b="b"/>
              <a:pathLst>
                <a:path w="39738" h="25664" extrusionOk="0">
                  <a:moveTo>
                    <a:pt x="34278" y="1"/>
                  </a:moveTo>
                  <a:cubicBezTo>
                    <a:pt x="33759" y="1"/>
                    <a:pt x="33246" y="83"/>
                    <a:pt x="32755" y="243"/>
                  </a:cubicBezTo>
                  <a:cubicBezTo>
                    <a:pt x="29621" y="1267"/>
                    <a:pt x="30244" y="5852"/>
                    <a:pt x="30244" y="5852"/>
                  </a:cubicBezTo>
                  <a:cubicBezTo>
                    <a:pt x="30244" y="5852"/>
                    <a:pt x="28780" y="4344"/>
                    <a:pt x="27650" y="4344"/>
                  </a:cubicBezTo>
                  <a:cubicBezTo>
                    <a:pt x="27482" y="4344"/>
                    <a:pt x="27320" y="4378"/>
                    <a:pt x="27173" y="4455"/>
                  </a:cubicBezTo>
                  <a:cubicBezTo>
                    <a:pt x="26035" y="5049"/>
                    <a:pt x="26297" y="6721"/>
                    <a:pt x="26297" y="6721"/>
                  </a:cubicBezTo>
                  <a:cubicBezTo>
                    <a:pt x="26297" y="6721"/>
                    <a:pt x="25816" y="3972"/>
                    <a:pt x="23318" y="3763"/>
                  </a:cubicBezTo>
                  <a:cubicBezTo>
                    <a:pt x="23269" y="3759"/>
                    <a:pt x="23222" y="3757"/>
                    <a:pt x="23174" y="3757"/>
                  </a:cubicBezTo>
                  <a:cubicBezTo>
                    <a:pt x="20771" y="3757"/>
                    <a:pt x="19574" y="8919"/>
                    <a:pt x="19574" y="8919"/>
                  </a:cubicBezTo>
                  <a:cubicBezTo>
                    <a:pt x="19574" y="8919"/>
                    <a:pt x="18796" y="1556"/>
                    <a:pt x="15702" y="1556"/>
                  </a:cubicBezTo>
                  <a:cubicBezTo>
                    <a:pt x="15563" y="1556"/>
                    <a:pt x="15420" y="1571"/>
                    <a:pt x="15273" y="1602"/>
                  </a:cubicBezTo>
                  <a:cubicBezTo>
                    <a:pt x="11823" y="2320"/>
                    <a:pt x="12323" y="6381"/>
                    <a:pt x="12323" y="6381"/>
                  </a:cubicBezTo>
                  <a:cubicBezTo>
                    <a:pt x="12323" y="6381"/>
                    <a:pt x="11699" y="4241"/>
                    <a:pt x="10511" y="4241"/>
                  </a:cubicBezTo>
                  <a:cubicBezTo>
                    <a:pt x="10382" y="4241"/>
                    <a:pt x="10247" y="4266"/>
                    <a:pt x="10105" y="4321"/>
                  </a:cubicBezTo>
                  <a:cubicBezTo>
                    <a:pt x="8654" y="4894"/>
                    <a:pt x="8776" y="7111"/>
                    <a:pt x="8776" y="7111"/>
                  </a:cubicBezTo>
                  <a:cubicBezTo>
                    <a:pt x="8776" y="7111"/>
                    <a:pt x="6500" y="2292"/>
                    <a:pt x="3259" y="2292"/>
                  </a:cubicBezTo>
                  <a:cubicBezTo>
                    <a:pt x="3195" y="2292"/>
                    <a:pt x="3131" y="2294"/>
                    <a:pt x="3067" y="2298"/>
                  </a:cubicBezTo>
                  <a:cubicBezTo>
                    <a:pt x="1805" y="2376"/>
                    <a:pt x="784" y="3159"/>
                    <a:pt x="0" y="4103"/>
                  </a:cubicBezTo>
                  <a:cubicBezTo>
                    <a:pt x="546" y="10137"/>
                    <a:pt x="4016" y="15794"/>
                    <a:pt x="12114" y="20717"/>
                  </a:cubicBezTo>
                  <a:cubicBezTo>
                    <a:pt x="17802" y="24177"/>
                    <a:pt x="22907" y="25664"/>
                    <a:pt x="27218" y="25664"/>
                  </a:cubicBezTo>
                  <a:cubicBezTo>
                    <a:pt x="29905" y="25664"/>
                    <a:pt x="32284" y="25086"/>
                    <a:pt x="34303" y="24048"/>
                  </a:cubicBezTo>
                  <a:cubicBezTo>
                    <a:pt x="38694" y="21789"/>
                    <a:pt x="39737" y="11197"/>
                    <a:pt x="39209" y="3273"/>
                  </a:cubicBezTo>
                  <a:cubicBezTo>
                    <a:pt x="37977" y="1010"/>
                    <a:pt x="36091" y="1"/>
                    <a:pt x="3427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0"/>
            <p:cNvSpPr/>
            <p:nvPr/>
          </p:nvSpPr>
          <p:spPr>
            <a:xfrm rot="2588646">
              <a:off x="-147647" y="3927063"/>
              <a:ext cx="384139" cy="285808"/>
            </a:xfrm>
            <a:custGeom>
              <a:avLst/>
              <a:gdLst/>
              <a:ahLst/>
              <a:cxnLst/>
              <a:rect l="l" t="t" r="r" b="b"/>
              <a:pathLst>
                <a:path w="8699" h="6472" extrusionOk="0">
                  <a:moveTo>
                    <a:pt x="3205" y="0"/>
                  </a:moveTo>
                  <a:cubicBezTo>
                    <a:pt x="1578" y="0"/>
                    <a:pt x="105" y="1380"/>
                    <a:pt x="37" y="1445"/>
                  </a:cubicBezTo>
                  <a:cubicBezTo>
                    <a:pt x="3" y="1479"/>
                    <a:pt x="1" y="1535"/>
                    <a:pt x="32" y="1566"/>
                  </a:cubicBezTo>
                  <a:cubicBezTo>
                    <a:pt x="50" y="1584"/>
                    <a:pt x="74" y="1593"/>
                    <a:pt x="98" y="1593"/>
                  </a:cubicBezTo>
                  <a:cubicBezTo>
                    <a:pt x="118" y="1593"/>
                    <a:pt x="139" y="1586"/>
                    <a:pt x="154" y="1571"/>
                  </a:cubicBezTo>
                  <a:cubicBezTo>
                    <a:pt x="171" y="1554"/>
                    <a:pt x="1642" y="172"/>
                    <a:pt x="3211" y="172"/>
                  </a:cubicBezTo>
                  <a:cubicBezTo>
                    <a:pt x="3383" y="172"/>
                    <a:pt x="3555" y="188"/>
                    <a:pt x="3727" y="225"/>
                  </a:cubicBezTo>
                  <a:cubicBezTo>
                    <a:pt x="6794" y="868"/>
                    <a:pt x="8276" y="4267"/>
                    <a:pt x="8524" y="6394"/>
                  </a:cubicBezTo>
                  <a:cubicBezTo>
                    <a:pt x="8531" y="6438"/>
                    <a:pt x="8567" y="6472"/>
                    <a:pt x="8609" y="6472"/>
                  </a:cubicBezTo>
                  <a:lnTo>
                    <a:pt x="8616" y="6472"/>
                  </a:lnTo>
                  <a:cubicBezTo>
                    <a:pt x="8664" y="6465"/>
                    <a:pt x="8698" y="6423"/>
                    <a:pt x="8691" y="6377"/>
                  </a:cubicBezTo>
                  <a:cubicBezTo>
                    <a:pt x="8487" y="4633"/>
                    <a:pt x="7818" y="3087"/>
                    <a:pt x="6750" y="1906"/>
                  </a:cubicBezTo>
                  <a:cubicBezTo>
                    <a:pt x="5884" y="948"/>
                    <a:pt x="4795" y="276"/>
                    <a:pt x="3761" y="57"/>
                  </a:cubicBezTo>
                  <a:cubicBezTo>
                    <a:pt x="3575" y="18"/>
                    <a:pt x="3389" y="0"/>
                    <a:pt x="3205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0"/>
            <p:cNvSpPr/>
            <p:nvPr/>
          </p:nvSpPr>
          <p:spPr>
            <a:xfrm rot="2588646">
              <a:off x="-409888" y="4711916"/>
              <a:ext cx="1469612" cy="333369"/>
            </a:xfrm>
            <a:custGeom>
              <a:avLst/>
              <a:gdLst/>
              <a:ahLst/>
              <a:cxnLst/>
              <a:rect l="l" t="t" r="r" b="b"/>
              <a:pathLst>
                <a:path w="33280" h="7549" extrusionOk="0">
                  <a:moveTo>
                    <a:pt x="17565" y="1"/>
                  </a:moveTo>
                  <a:cubicBezTo>
                    <a:pt x="17341" y="1"/>
                    <a:pt x="17112" y="13"/>
                    <a:pt x="16879" y="38"/>
                  </a:cubicBezTo>
                  <a:cubicBezTo>
                    <a:pt x="14703" y="263"/>
                    <a:pt x="13143" y="979"/>
                    <a:pt x="12252" y="2168"/>
                  </a:cubicBezTo>
                  <a:cubicBezTo>
                    <a:pt x="11772" y="2806"/>
                    <a:pt x="11568" y="3471"/>
                    <a:pt x="11488" y="4004"/>
                  </a:cubicBezTo>
                  <a:cubicBezTo>
                    <a:pt x="11309" y="3162"/>
                    <a:pt x="10920" y="2029"/>
                    <a:pt x="10122" y="1403"/>
                  </a:cubicBezTo>
                  <a:cubicBezTo>
                    <a:pt x="9733" y="1092"/>
                    <a:pt x="9281" y="940"/>
                    <a:pt x="8775" y="940"/>
                  </a:cubicBezTo>
                  <a:cubicBezTo>
                    <a:pt x="8618" y="940"/>
                    <a:pt x="8455" y="954"/>
                    <a:pt x="8288" y="984"/>
                  </a:cubicBezTo>
                  <a:cubicBezTo>
                    <a:pt x="5864" y="1418"/>
                    <a:pt x="5515" y="3747"/>
                    <a:pt x="5479" y="4671"/>
                  </a:cubicBezTo>
                  <a:cubicBezTo>
                    <a:pt x="5152" y="4042"/>
                    <a:pt x="4357" y="2760"/>
                    <a:pt x="3321" y="2760"/>
                  </a:cubicBezTo>
                  <a:cubicBezTo>
                    <a:pt x="3278" y="2760"/>
                    <a:pt x="3235" y="2762"/>
                    <a:pt x="3191" y="2767"/>
                  </a:cubicBezTo>
                  <a:cubicBezTo>
                    <a:pt x="2652" y="2825"/>
                    <a:pt x="1107" y="3094"/>
                    <a:pt x="1" y="4419"/>
                  </a:cubicBezTo>
                  <a:cubicBezTo>
                    <a:pt x="37" y="4463"/>
                    <a:pt x="78" y="4504"/>
                    <a:pt x="117" y="4545"/>
                  </a:cubicBezTo>
                  <a:cubicBezTo>
                    <a:pt x="1189" y="3252"/>
                    <a:pt x="2689" y="2988"/>
                    <a:pt x="3205" y="2934"/>
                  </a:cubicBezTo>
                  <a:cubicBezTo>
                    <a:pt x="3242" y="2931"/>
                    <a:pt x="3279" y="2929"/>
                    <a:pt x="3315" y="2929"/>
                  </a:cubicBezTo>
                  <a:cubicBezTo>
                    <a:pt x="4562" y="2929"/>
                    <a:pt x="5474" y="5051"/>
                    <a:pt x="5483" y="5072"/>
                  </a:cubicBezTo>
                  <a:cubicBezTo>
                    <a:pt x="5493" y="5107"/>
                    <a:pt x="5524" y="5125"/>
                    <a:pt x="5555" y="5125"/>
                  </a:cubicBezTo>
                  <a:cubicBezTo>
                    <a:pt x="5562" y="5125"/>
                    <a:pt x="5569" y="5124"/>
                    <a:pt x="5576" y="5123"/>
                  </a:cubicBezTo>
                  <a:cubicBezTo>
                    <a:pt x="5617" y="5115"/>
                    <a:pt x="5644" y="5074"/>
                    <a:pt x="5641" y="5035"/>
                  </a:cubicBezTo>
                  <a:cubicBezTo>
                    <a:pt x="5634" y="4897"/>
                    <a:pt x="5437" y="1663"/>
                    <a:pt x="8312" y="1149"/>
                  </a:cubicBezTo>
                  <a:cubicBezTo>
                    <a:pt x="8469" y="1120"/>
                    <a:pt x="8621" y="1106"/>
                    <a:pt x="8767" y="1106"/>
                  </a:cubicBezTo>
                  <a:cubicBezTo>
                    <a:pt x="9234" y="1106"/>
                    <a:pt x="9651" y="1250"/>
                    <a:pt x="10011" y="1532"/>
                  </a:cubicBezTo>
                  <a:cubicBezTo>
                    <a:pt x="11042" y="2342"/>
                    <a:pt x="11355" y="4109"/>
                    <a:pt x="11440" y="4800"/>
                  </a:cubicBezTo>
                  <a:cubicBezTo>
                    <a:pt x="11447" y="4977"/>
                    <a:pt x="11466" y="5086"/>
                    <a:pt x="11469" y="5098"/>
                  </a:cubicBezTo>
                  <a:cubicBezTo>
                    <a:pt x="11477" y="5140"/>
                    <a:pt x="11510" y="5172"/>
                    <a:pt x="11551" y="5172"/>
                  </a:cubicBezTo>
                  <a:cubicBezTo>
                    <a:pt x="11555" y="5172"/>
                    <a:pt x="11559" y="5172"/>
                    <a:pt x="11563" y="5171"/>
                  </a:cubicBezTo>
                  <a:cubicBezTo>
                    <a:pt x="11609" y="5166"/>
                    <a:pt x="11641" y="5130"/>
                    <a:pt x="11638" y="5084"/>
                  </a:cubicBezTo>
                  <a:cubicBezTo>
                    <a:pt x="11638" y="5062"/>
                    <a:pt x="11634" y="4960"/>
                    <a:pt x="11612" y="4800"/>
                  </a:cubicBezTo>
                  <a:cubicBezTo>
                    <a:pt x="11590" y="4310"/>
                    <a:pt x="11641" y="3250"/>
                    <a:pt x="12381" y="2267"/>
                  </a:cubicBezTo>
                  <a:cubicBezTo>
                    <a:pt x="13247" y="1120"/>
                    <a:pt x="14763" y="428"/>
                    <a:pt x="16889" y="205"/>
                  </a:cubicBezTo>
                  <a:cubicBezTo>
                    <a:pt x="17116" y="181"/>
                    <a:pt x="17338" y="169"/>
                    <a:pt x="17556" y="169"/>
                  </a:cubicBezTo>
                  <a:cubicBezTo>
                    <a:pt x="18781" y="169"/>
                    <a:pt x="19854" y="545"/>
                    <a:pt x="20761" y="1287"/>
                  </a:cubicBezTo>
                  <a:cubicBezTo>
                    <a:pt x="21988" y="2296"/>
                    <a:pt x="22709" y="3834"/>
                    <a:pt x="23114" y="5120"/>
                  </a:cubicBezTo>
                  <a:cubicBezTo>
                    <a:pt x="23521" y="6413"/>
                    <a:pt x="23623" y="7449"/>
                    <a:pt x="23623" y="7471"/>
                  </a:cubicBezTo>
                  <a:cubicBezTo>
                    <a:pt x="23631" y="7520"/>
                    <a:pt x="23669" y="7549"/>
                    <a:pt x="23718" y="7549"/>
                  </a:cubicBezTo>
                  <a:cubicBezTo>
                    <a:pt x="23759" y="7544"/>
                    <a:pt x="23793" y="7508"/>
                    <a:pt x="23793" y="7461"/>
                  </a:cubicBezTo>
                  <a:lnTo>
                    <a:pt x="23793" y="7457"/>
                  </a:lnTo>
                  <a:cubicBezTo>
                    <a:pt x="23791" y="7401"/>
                    <a:pt x="23485" y="3674"/>
                    <a:pt x="26469" y="2939"/>
                  </a:cubicBezTo>
                  <a:cubicBezTo>
                    <a:pt x="27045" y="2798"/>
                    <a:pt x="27615" y="2728"/>
                    <a:pt x="28166" y="2728"/>
                  </a:cubicBezTo>
                  <a:cubicBezTo>
                    <a:pt x="29391" y="2728"/>
                    <a:pt x="30522" y="3072"/>
                    <a:pt x="31409" y="3735"/>
                  </a:cubicBezTo>
                  <a:cubicBezTo>
                    <a:pt x="32253" y="4368"/>
                    <a:pt x="32860" y="5288"/>
                    <a:pt x="33204" y="6445"/>
                  </a:cubicBezTo>
                  <a:cubicBezTo>
                    <a:pt x="33231" y="6336"/>
                    <a:pt x="33255" y="6236"/>
                    <a:pt x="33279" y="6127"/>
                  </a:cubicBezTo>
                  <a:lnTo>
                    <a:pt x="33279" y="6125"/>
                  </a:lnTo>
                  <a:cubicBezTo>
                    <a:pt x="32913" y="5060"/>
                    <a:pt x="32316" y="4206"/>
                    <a:pt x="31518" y="3599"/>
                  </a:cubicBezTo>
                  <a:cubicBezTo>
                    <a:pt x="30603" y="2914"/>
                    <a:pt x="29436" y="2557"/>
                    <a:pt x="28174" y="2557"/>
                  </a:cubicBezTo>
                  <a:cubicBezTo>
                    <a:pt x="27609" y="2557"/>
                    <a:pt x="27024" y="2629"/>
                    <a:pt x="26435" y="2774"/>
                  </a:cubicBezTo>
                  <a:cubicBezTo>
                    <a:pt x="24291" y="3303"/>
                    <a:pt x="23767" y="5293"/>
                    <a:pt x="23650" y="6510"/>
                  </a:cubicBezTo>
                  <a:cubicBezTo>
                    <a:pt x="23376" y="5140"/>
                    <a:pt x="22653" y="2621"/>
                    <a:pt x="20877" y="1161"/>
                  </a:cubicBezTo>
                  <a:cubicBezTo>
                    <a:pt x="19939" y="390"/>
                    <a:pt x="18828" y="1"/>
                    <a:pt x="17565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0"/>
            <p:cNvSpPr/>
            <p:nvPr/>
          </p:nvSpPr>
          <p:spPr>
            <a:xfrm rot="2588646">
              <a:off x="-116303" y="4837518"/>
              <a:ext cx="322626" cy="162776"/>
            </a:xfrm>
            <a:custGeom>
              <a:avLst/>
              <a:gdLst/>
              <a:ahLst/>
              <a:cxnLst/>
              <a:rect l="l" t="t" r="r" b="b"/>
              <a:pathLst>
                <a:path w="7306" h="3686" extrusionOk="0">
                  <a:moveTo>
                    <a:pt x="2606" y="1"/>
                  </a:moveTo>
                  <a:cubicBezTo>
                    <a:pt x="2196" y="1"/>
                    <a:pt x="1819" y="92"/>
                    <a:pt x="1476" y="274"/>
                  </a:cubicBezTo>
                  <a:cubicBezTo>
                    <a:pt x="367" y="861"/>
                    <a:pt x="27" y="2188"/>
                    <a:pt x="13" y="2242"/>
                  </a:cubicBezTo>
                  <a:cubicBezTo>
                    <a:pt x="1" y="2288"/>
                    <a:pt x="27" y="2334"/>
                    <a:pt x="74" y="2346"/>
                  </a:cubicBezTo>
                  <a:cubicBezTo>
                    <a:pt x="81" y="2348"/>
                    <a:pt x="88" y="2349"/>
                    <a:pt x="95" y="2349"/>
                  </a:cubicBezTo>
                  <a:cubicBezTo>
                    <a:pt x="134" y="2349"/>
                    <a:pt x="165" y="2322"/>
                    <a:pt x="175" y="2285"/>
                  </a:cubicBezTo>
                  <a:cubicBezTo>
                    <a:pt x="178" y="2268"/>
                    <a:pt x="515" y="978"/>
                    <a:pt x="1558" y="422"/>
                  </a:cubicBezTo>
                  <a:cubicBezTo>
                    <a:pt x="1876" y="254"/>
                    <a:pt x="2227" y="169"/>
                    <a:pt x="2609" y="169"/>
                  </a:cubicBezTo>
                  <a:cubicBezTo>
                    <a:pt x="2970" y="169"/>
                    <a:pt x="3359" y="245"/>
                    <a:pt x="3773" y="396"/>
                  </a:cubicBezTo>
                  <a:cubicBezTo>
                    <a:pt x="6643" y="1441"/>
                    <a:pt x="7129" y="3598"/>
                    <a:pt x="7133" y="3620"/>
                  </a:cubicBezTo>
                  <a:cubicBezTo>
                    <a:pt x="7138" y="3659"/>
                    <a:pt x="7175" y="3685"/>
                    <a:pt x="7214" y="3685"/>
                  </a:cubicBezTo>
                  <a:cubicBezTo>
                    <a:pt x="7217" y="3685"/>
                    <a:pt x="7220" y="3684"/>
                    <a:pt x="7224" y="3684"/>
                  </a:cubicBezTo>
                  <a:cubicBezTo>
                    <a:pt x="7226" y="3684"/>
                    <a:pt x="7228" y="3685"/>
                    <a:pt x="7231" y="3685"/>
                  </a:cubicBezTo>
                  <a:cubicBezTo>
                    <a:pt x="7274" y="3676"/>
                    <a:pt x="7306" y="3632"/>
                    <a:pt x="7296" y="3586"/>
                  </a:cubicBezTo>
                  <a:cubicBezTo>
                    <a:pt x="7294" y="3564"/>
                    <a:pt x="7172" y="3008"/>
                    <a:pt x="6685" y="2315"/>
                  </a:cubicBezTo>
                  <a:cubicBezTo>
                    <a:pt x="6233" y="1679"/>
                    <a:pt x="5377" y="801"/>
                    <a:pt x="3829" y="238"/>
                  </a:cubicBezTo>
                  <a:cubicBezTo>
                    <a:pt x="3395" y="80"/>
                    <a:pt x="2987" y="1"/>
                    <a:pt x="2606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0"/>
            <p:cNvSpPr/>
            <p:nvPr/>
          </p:nvSpPr>
          <p:spPr>
            <a:xfrm rot="2588646">
              <a:off x="34689" y="5111773"/>
              <a:ext cx="279350" cy="105323"/>
            </a:xfrm>
            <a:custGeom>
              <a:avLst/>
              <a:gdLst/>
              <a:ahLst/>
              <a:cxnLst/>
              <a:rect l="l" t="t" r="r" b="b"/>
              <a:pathLst>
                <a:path w="6326" h="2385" extrusionOk="0">
                  <a:moveTo>
                    <a:pt x="3302" y="1"/>
                  </a:moveTo>
                  <a:cubicBezTo>
                    <a:pt x="3217" y="1"/>
                    <a:pt x="3129" y="3"/>
                    <a:pt x="3038" y="9"/>
                  </a:cubicBezTo>
                  <a:cubicBezTo>
                    <a:pt x="518" y="179"/>
                    <a:pt x="15" y="2256"/>
                    <a:pt x="8" y="2278"/>
                  </a:cubicBezTo>
                  <a:cubicBezTo>
                    <a:pt x="1" y="2326"/>
                    <a:pt x="28" y="2372"/>
                    <a:pt x="74" y="2380"/>
                  </a:cubicBezTo>
                  <a:cubicBezTo>
                    <a:pt x="79" y="2385"/>
                    <a:pt x="86" y="2385"/>
                    <a:pt x="91" y="2385"/>
                  </a:cubicBezTo>
                  <a:cubicBezTo>
                    <a:pt x="129" y="2385"/>
                    <a:pt x="163" y="2355"/>
                    <a:pt x="176" y="2314"/>
                  </a:cubicBezTo>
                  <a:cubicBezTo>
                    <a:pt x="178" y="2295"/>
                    <a:pt x="654" y="339"/>
                    <a:pt x="3050" y="179"/>
                  </a:cubicBezTo>
                  <a:cubicBezTo>
                    <a:pt x="3138" y="174"/>
                    <a:pt x="3224" y="171"/>
                    <a:pt x="3307" y="171"/>
                  </a:cubicBezTo>
                  <a:cubicBezTo>
                    <a:pt x="5489" y="171"/>
                    <a:pt x="6123" y="2092"/>
                    <a:pt x="6151" y="2176"/>
                  </a:cubicBezTo>
                  <a:cubicBezTo>
                    <a:pt x="6161" y="2211"/>
                    <a:pt x="6195" y="2236"/>
                    <a:pt x="6231" y="2236"/>
                  </a:cubicBezTo>
                  <a:cubicBezTo>
                    <a:pt x="6239" y="2236"/>
                    <a:pt x="6247" y="2234"/>
                    <a:pt x="6255" y="2232"/>
                  </a:cubicBezTo>
                  <a:cubicBezTo>
                    <a:pt x="6301" y="2217"/>
                    <a:pt x="6326" y="2171"/>
                    <a:pt x="6311" y="2125"/>
                  </a:cubicBezTo>
                  <a:cubicBezTo>
                    <a:pt x="6302" y="2102"/>
                    <a:pt x="5616" y="1"/>
                    <a:pt x="3302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0"/>
            <p:cNvSpPr/>
            <p:nvPr/>
          </p:nvSpPr>
          <p:spPr>
            <a:xfrm rot="2588646">
              <a:off x="330221" y="4273379"/>
              <a:ext cx="237973" cy="328909"/>
            </a:xfrm>
            <a:custGeom>
              <a:avLst/>
              <a:gdLst/>
              <a:ahLst/>
              <a:cxnLst/>
              <a:rect l="l" t="t" r="r" b="b"/>
              <a:pathLst>
                <a:path w="5389" h="7448" extrusionOk="0">
                  <a:moveTo>
                    <a:pt x="1162" y="0"/>
                  </a:moveTo>
                  <a:cubicBezTo>
                    <a:pt x="535" y="0"/>
                    <a:pt x="71" y="211"/>
                    <a:pt x="61" y="216"/>
                  </a:cubicBezTo>
                  <a:cubicBezTo>
                    <a:pt x="17" y="233"/>
                    <a:pt x="0" y="284"/>
                    <a:pt x="22" y="327"/>
                  </a:cubicBezTo>
                  <a:cubicBezTo>
                    <a:pt x="36" y="361"/>
                    <a:pt x="66" y="378"/>
                    <a:pt x="98" y="378"/>
                  </a:cubicBezTo>
                  <a:cubicBezTo>
                    <a:pt x="110" y="378"/>
                    <a:pt x="122" y="375"/>
                    <a:pt x="134" y="371"/>
                  </a:cubicBezTo>
                  <a:cubicBezTo>
                    <a:pt x="171" y="352"/>
                    <a:pt x="596" y="160"/>
                    <a:pt x="1166" y="160"/>
                  </a:cubicBezTo>
                  <a:cubicBezTo>
                    <a:pt x="1841" y="160"/>
                    <a:pt x="2718" y="429"/>
                    <a:pt x="3397" y="1572"/>
                  </a:cubicBezTo>
                  <a:cubicBezTo>
                    <a:pt x="4680" y="3736"/>
                    <a:pt x="5209" y="7339"/>
                    <a:pt x="5216" y="7375"/>
                  </a:cubicBezTo>
                  <a:cubicBezTo>
                    <a:pt x="5221" y="7419"/>
                    <a:pt x="5257" y="7448"/>
                    <a:pt x="5301" y="7448"/>
                  </a:cubicBezTo>
                  <a:lnTo>
                    <a:pt x="5311" y="7448"/>
                  </a:lnTo>
                  <a:cubicBezTo>
                    <a:pt x="5359" y="7438"/>
                    <a:pt x="5388" y="7397"/>
                    <a:pt x="5381" y="7351"/>
                  </a:cubicBezTo>
                  <a:cubicBezTo>
                    <a:pt x="5379" y="7314"/>
                    <a:pt x="4843" y="3678"/>
                    <a:pt x="3542" y="1487"/>
                  </a:cubicBezTo>
                  <a:cubicBezTo>
                    <a:pt x="2828" y="282"/>
                    <a:pt x="1886" y="0"/>
                    <a:pt x="1162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0"/>
            <p:cNvSpPr/>
            <p:nvPr/>
          </p:nvSpPr>
          <p:spPr>
            <a:xfrm rot="2588646">
              <a:off x="676594" y="4728357"/>
              <a:ext cx="235412" cy="155931"/>
            </a:xfrm>
            <a:custGeom>
              <a:avLst/>
              <a:gdLst/>
              <a:ahLst/>
              <a:cxnLst/>
              <a:rect l="l" t="t" r="r" b="b"/>
              <a:pathLst>
                <a:path w="5331" h="3531" extrusionOk="0">
                  <a:moveTo>
                    <a:pt x="2193" y="1"/>
                  </a:moveTo>
                  <a:cubicBezTo>
                    <a:pt x="2048" y="1"/>
                    <a:pt x="1901" y="20"/>
                    <a:pt x="1754" y="61"/>
                  </a:cubicBezTo>
                  <a:cubicBezTo>
                    <a:pt x="0" y="559"/>
                    <a:pt x="500" y="3339"/>
                    <a:pt x="522" y="3458"/>
                  </a:cubicBezTo>
                  <a:cubicBezTo>
                    <a:pt x="529" y="3499"/>
                    <a:pt x="566" y="3526"/>
                    <a:pt x="607" y="3526"/>
                  </a:cubicBezTo>
                  <a:cubicBezTo>
                    <a:pt x="612" y="3526"/>
                    <a:pt x="614" y="3526"/>
                    <a:pt x="614" y="3531"/>
                  </a:cubicBezTo>
                  <a:cubicBezTo>
                    <a:pt x="660" y="3521"/>
                    <a:pt x="692" y="3475"/>
                    <a:pt x="682" y="3429"/>
                  </a:cubicBezTo>
                  <a:cubicBezTo>
                    <a:pt x="680" y="3402"/>
                    <a:pt x="190" y="682"/>
                    <a:pt x="1798" y="226"/>
                  </a:cubicBezTo>
                  <a:cubicBezTo>
                    <a:pt x="1926" y="190"/>
                    <a:pt x="2055" y="174"/>
                    <a:pt x="2184" y="174"/>
                  </a:cubicBezTo>
                  <a:cubicBezTo>
                    <a:pt x="3683" y="174"/>
                    <a:pt x="5145" y="2431"/>
                    <a:pt x="5161" y="2456"/>
                  </a:cubicBezTo>
                  <a:cubicBezTo>
                    <a:pt x="5178" y="2480"/>
                    <a:pt x="5205" y="2493"/>
                    <a:pt x="5233" y="2493"/>
                  </a:cubicBezTo>
                  <a:cubicBezTo>
                    <a:pt x="5249" y="2493"/>
                    <a:pt x="5265" y="2489"/>
                    <a:pt x="5280" y="2480"/>
                  </a:cubicBezTo>
                  <a:cubicBezTo>
                    <a:pt x="5318" y="2453"/>
                    <a:pt x="5330" y="2402"/>
                    <a:pt x="5306" y="2361"/>
                  </a:cubicBezTo>
                  <a:cubicBezTo>
                    <a:pt x="5240" y="2259"/>
                    <a:pt x="3780" y="1"/>
                    <a:pt x="2193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4" name="Google Shape;624;p10"/>
          <p:cNvSpPr/>
          <p:nvPr/>
        </p:nvSpPr>
        <p:spPr>
          <a:xfrm>
            <a:off x="568350" y="4217422"/>
            <a:ext cx="1269556" cy="1001350"/>
          </a:xfrm>
          <a:custGeom>
            <a:avLst/>
            <a:gdLst/>
            <a:ahLst/>
            <a:cxnLst/>
            <a:rect l="l" t="t" r="r" b="b"/>
            <a:pathLst>
              <a:path w="44301" h="34942" extrusionOk="0">
                <a:moveTo>
                  <a:pt x="11796" y="7098"/>
                </a:moveTo>
                <a:cubicBezTo>
                  <a:pt x="11800" y="7098"/>
                  <a:pt x="11804" y="7099"/>
                  <a:pt x="11808" y="7100"/>
                </a:cubicBezTo>
                <a:lnTo>
                  <a:pt x="14254" y="7893"/>
                </a:lnTo>
                <a:cubicBezTo>
                  <a:pt x="14266" y="7895"/>
                  <a:pt x="14273" y="7905"/>
                  <a:pt x="14281" y="7917"/>
                </a:cubicBezTo>
                <a:cubicBezTo>
                  <a:pt x="14290" y="7929"/>
                  <a:pt x="14290" y="7941"/>
                  <a:pt x="14283" y="7954"/>
                </a:cubicBezTo>
                <a:cubicBezTo>
                  <a:pt x="14281" y="7956"/>
                  <a:pt x="14281" y="7958"/>
                  <a:pt x="14278" y="7961"/>
                </a:cubicBezTo>
                <a:lnTo>
                  <a:pt x="14074" y="10824"/>
                </a:lnTo>
                <a:cubicBezTo>
                  <a:pt x="14074" y="10836"/>
                  <a:pt x="14065" y="10848"/>
                  <a:pt x="14055" y="10858"/>
                </a:cubicBezTo>
                <a:cubicBezTo>
                  <a:pt x="14048" y="10865"/>
                  <a:pt x="14038" y="10867"/>
                  <a:pt x="14028" y="10867"/>
                </a:cubicBezTo>
                <a:lnTo>
                  <a:pt x="14019" y="10867"/>
                </a:lnTo>
                <a:lnTo>
                  <a:pt x="11653" y="10307"/>
                </a:lnTo>
                <a:cubicBezTo>
                  <a:pt x="11634" y="10300"/>
                  <a:pt x="11617" y="10283"/>
                  <a:pt x="11617" y="10261"/>
                </a:cubicBezTo>
                <a:lnTo>
                  <a:pt x="11750" y="7143"/>
                </a:lnTo>
                <a:cubicBezTo>
                  <a:pt x="11750" y="7129"/>
                  <a:pt x="11760" y="7117"/>
                  <a:pt x="11770" y="7107"/>
                </a:cubicBezTo>
                <a:cubicBezTo>
                  <a:pt x="11778" y="7100"/>
                  <a:pt x="11787" y="7098"/>
                  <a:pt x="11796" y="7098"/>
                </a:cubicBezTo>
                <a:close/>
                <a:moveTo>
                  <a:pt x="14400" y="7938"/>
                </a:moveTo>
                <a:cubicBezTo>
                  <a:pt x="14406" y="7938"/>
                  <a:pt x="14411" y="7939"/>
                  <a:pt x="14416" y="7941"/>
                </a:cubicBezTo>
                <a:lnTo>
                  <a:pt x="16141" y="8495"/>
                </a:lnTo>
                <a:cubicBezTo>
                  <a:pt x="16161" y="8502"/>
                  <a:pt x="16175" y="8519"/>
                  <a:pt x="16173" y="8541"/>
                </a:cubicBezTo>
                <a:lnTo>
                  <a:pt x="16049" y="11297"/>
                </a:lnTo>
                <a:cubicBezTo>
                  <a:pt x="16044" y="11314"/>
                  <a:pt x="16039" y="11326"/>
                  <a:pt x="16027" y="11331"/>
                </a:cubicBezTo>
                <a:cubicBezTo>
                  <a:pt x="16018" y="11338"/>
                  <a:pt x="16008" y="11340"/>
                  <a:pt x="16001" y="11340"/>
                </a:cubicBezTo>
                <a:lnTo>
                  <a:pt x="15991" y="11340"/>
                </a:lnTo>
                <a:lnTo>
                  <a:pt x="14188" y="10909"/>
                </a:lnTo>
                <a:cubicBezTo>
                  <a:pt x="14169" y="10904"/>
                  <a:pt x="14152" y="10884"/>
                  <a:pt x="14157" y="10860"/>
                </a:cubicBezTo>
                <a:lnTo>
                  <a:pt x="14356" y="7980"/>
                </a:lnTo>
                <a:cubicBezTo>
                  <a:pt x="14356" y="7966"/>
                  <a:pt x="14365" y="7954"/>
                  <a:pt x="14378" y="7946"/>
                </a:cubicBezTo>
                <a:cubicBezTo>
                  <a:pt x="14385" y="7941"/>
                  <a:pt x="14393" y="7938"/>
                  <a:pt x="14400" y="7938"/>
                </a:cubicBezTo>
                <a:close/>
                <a:moveTo>
                  <a:pt x="37695" y="14795"/>
                </a:moveTo>
                <a:lnTo>
                  <a:pt x="42763" y="14861"/>
                </a:lnTo>
                <a:cubicBezTo>
                  <a:pt x="42775" y="14861"/>
                  <a:pt x="42787" y="14868"/>
                  <a:pt x="42794" y="14878"/>
                </a:cubicBezTo>
                <a:cubicBezTo>
                  <a:pt x="42804" y="14885"/>
                  <a:pt x="42807" y="14897"/>
                  <a:pt x="42807" y="14909"/>
                </a:cubicBezTo>
                <a:lnTo>
                  <a:pt x="42741" y="16527"/>
                </a:lnTo>
                <a:cubicBezTo>
                  <a:pt x="42741" y="16552"/>
                  <a:pt x="42719" y="16569"/>
                  <a:pt x="42695" y="16569"/>
                </a:cubicBezTo>
                <a:lnTo>
                  <a:pt x="37554" y="16726"/>
                </a:lnTo>
                <a:cubicBezTo>
                  <a:pt x="37542" y="16726"/>
                  <a:pt x="37530" y="16721"/>
                  <a:pt x="37523" y="16712"/>
                </a:cubicBezTo>
                <a:cubicBezTo>
                  <a:pt x="37513" y="16704"/>
                  <a:pt x="37506" y="16692"/>
                  <a:pt x="37506" y="16678"/>
                </a:cubicBezTo>
                <a:cubicBezTo>
                  <a:pt x="37566" y="15853"/>
                  <a:pt x="37617" y="15246"/>
                  <a:pt x="37639" y="14955"/>
                </a:cubicBezTo>
                <a:lnTo>
                  <a:pt x="37649" y="14836"/>
                </a:lnTo>
                <a:cubicBezTo>
                  <a:pt x="37651" y="14812"/>
                  <a:pt x="37671" y="14795"/>
                  <a:pt x="37695" y="14795"/>
                </a:cubicBezTo>
                <a:close/>
                <a:moveTo>
                  <a:pt x="11657" y="10387"/>
                </a:moveTo>
                <a:cubicBezTo>
                  <a:pt x="11661" y="10387"/>
                  <a:pt x="11665" y="10388"/>
                  <a:pt x="11670" y="10389"/>
                </a:cubicBezTo>
                <a:lnTo>
                  <a:pt x="14031" y="10952"/>
                </a:lnTo>
                <a:cubicBezTo>
                  <a:pt x="14052" y="10959"/>
                  <a:pt x="14067" y="10976"/>
                  <a:pt x="14065" y="11001"/>
                </a:cubicBezTo>
                <a:lnTo>
                  <a:pt x="13582" y="18361"/>
                </a:lnTo>
                <a:cubicBezTo>
                  <a:pt x="13582" y="18374"/>
                  <a:pt x="13575" y="18388"/>
                  <a:pt x="13565" y="18395"/>
                </a:cubicBezTo>
                <a:cubicBezTo>
                  <a:pt x="13555" y="18400"/>
                  <a:pt x="13545" y="18403"/>
                  <a:pt x="13538" y="18403"/>
                </a:cubicBezTo>
                <a:lnTo>
                  <a:pt x="13526" y="18403"/>
                </a:lnTo>
                <a:lnTo>
                  <a:pt x="12252" y="18075"/>
                </a:lnTo>
                <a:cubicBezTo>
                  <a:pt x="11842" y="17971"/>
                  <a:pt x="11505" y="17886"/>
                  <a:pt x="11330" y="17840"/>
                </a:cubicBezTo>
                <a:cubicBezTo>
                  <a:pt x="11309" y="17833"/>
                  <a:pt x="11294" y="17816"/>
                  <a:pt x="11296" y="17794"/>
                </a:cubicBezTo>
                <a:lnTo>
                  <a:pt x="11612" y="10433"/>
                </a:lnTo>
                <a:cubicBezTo>
                  <a:pt x="11612" y="10418"/>
                  <a:pt x="11622" y="10406"/>
                  <a:pt x="11629" y="10397"/>
                </a:cubicBezTo>
                <a:cubicBezTo>
                  <a:pt x="11638" y="10391"/>
                  <a:pt x="11646" y="10387"/>
                  <a:pt x="11657" y="10387"/>
                </a:cubicBezTo>
                <a:close/>
                <a:moveTo>
                  <a:pt x="14181" y="10994"/>
                </a:moveTo>
                <a:cubicBezTo>
                  <a:pt x="14186" y="10994"/>
                  <a:pt x="14191" y="10995"/>
                  <a:pt x="14196" y="10998"/>
                </a:cubicBezTo>
                <a:lnTo>
                  <a:pt x="16001" y="11428"/>
                </a:lnTo>
                <a:cubicBezTo>
                  <a:pt x="16020" y="11435"/>
                  <a:pt x="16037" y="11452"/>
                  <a:pt x="16032" y="11474"/>
                </a:cubicBezTo>
                <a:lnTo>
                  <a:pt x="15693" y="18900"/>
                </a:lnTo>
                <a:cubicBezTo>
                  <a:pt x="15693" y="18912"/>
                  <a:pt x="15688" y="18924"/>
                  <a:pt x="15678" y="18934"/>
                </a:cubicBezTo>
                <a:cubicBezTo>
                  <a:pt x="15668" y="18941"/>
                  <a:pt x="15661" y="18944"/>
                  <a:pt x="15651" y="18944"/>
                </a:cubicBezTo>
                <a:lnTo>
                  <a:pt x="15639" y="18944"/>
                </a:lnTo>
                <a:cubicBezTo>
                  <a:pt x="15532" y="18919"/>
                  <a:pt x="14455" y="18643"/>
                  <a:pt x="13655" y="18437"/>
                </a:cubicBezTo>
                <a:cubicBezTo>
                  <a:pt x="13635" y="18429"/>
                  <a:pt x="13618" y="18412"/>
                  <a:pt x="13623" y="18388"/>
                </a:cubicBezTo>
                <a:lnTo>
                  <a:pt x="14140" y="11037"/>
                </a:lnTo>
                <a:cubicBezTo>
                  <a:pt x="14140" y="11025"/>
                  <a:pt x="14150" y="11013"/>
                  <a:pt x="14159" y="11003"/>
                </a:cubicBezTo>
                <a:cubicBezTo>
                  <a:pt x="14165" y="10997"/>
                  <a:pt x="14173" y="10994"/>
                  <a:pt x="14181" y="10994"/>
                </a:cubicBezTo>
                <a:close/>
                <a:moveTo>
                  <a:pt x="42685" y="16654"/>
                </a:moveTo>
                <a:cubicBezTo>
                  <a:pt x="42697" y="16654"/>
                  <a:pt x="42710" y="16656"/>
                  <a:pt x="42719" y="16666"/>
                </a:cubicBezTo>
                <a:cubicBezTo>
                  <a:pt x="42729" y="16675"/>
                  <a:pt x="42731" y="16687"/>
                  <a:pt x="42731" y="16700"/>
                </a:cubicBezTo>
                <a:lnTo>
                  <a:pt x="42588" y="20120"/>
                </a:lnTo>
                <a:cubicBezTo>
                  <a:pt x="42588" y="20145"/>
                  <a:pt x="42569" y="20162"/>
                  <a:pt x="42545" y="20162"/>
                </a:cubicBezTo>
                <a:lnTo>
                  <a:pt x="37285" y="20220"/>
                </a:lnTo>
                <a:cubicBezTo>
                  <a:pt x="37273" y="20220"/>
                  <a:pt x="37260" y="20213"/>
                  <a:pt x="37251" y="20205"/>
                </a:cubicBezTo>
                <a:cubicBezTo>
                  <a:pt x="37244" y="20196"/>
                  <a:pt x="37239" y="20183"/>
                  <a:pt x="37239" y="20171"/>
                </a:cubicBezTo>
                <a:cubicBezTo>
                  <a:pt x="37343" y="18774"/>
                  <a:pt x="37438" y="17590"/>
                  <a:pt x="37493" y="16848"/>
                </a:cubicBezTo>
                <a:cubicBezTo>
                  <a:pt x="37496" y="16826"/>
                  <a:pt x="37515" y="16809"/>
                  <a:pt x="37537" y="16806"/>
                </a:cubicBezTo>
                <a:lnTo>
                  <a:pt x="42685" y="16654"/>
                </a:lnTo>
                <a:close/>
                <a:moveTo>
                  <a:pt x="42537" y="20244"/>
                </a:moveTo>
                <a:cubicBezTo>
                  <a:pt x="42549" y="20244"/>
                  <a:pt x="42562" y="20251"/>
                  <a:pt x="42571" y="20259"/>
                </a:cubicBezTo>
                <a:cubicBezTo>
                  <a:pt x="42581" y="20268"/>
                  <a:pt x="42583" y="20281"/>
                  <a:pt x="42583" y="20293"/>
                </a:cubicBezTo>
                <a:lnTo>
                  <a:pt x="42464" y="23180"/>
                </a:lnTo>
                <a:cubicBezTo>
                  <a:pt x="42464" y="23204"/>
                  <a:pt x="42445" y="23223"/>
                  <a:pt x="42421" y="23223"/>
                </a:cubicBezTo>
                <a:lnTo>
                  <a:pt x="37054" y="23235"/>
                </a:lnTo>
                <a:cubicBezTo>
                  <a:pt x="37042" y="23235"/>
                  <a:pt x="37030" y="23228"/>
                  <a:pt x="37023" y="23218"/>
                </a:cubicBezTo>
                <a:cubicBezTo>
                  <a:pt x="37013" y="23211"/>
                  <a:pt x="37011" y="23199"/>
                  <a:pt x="37011" y="23187"/>
                </a:cubicBezTo>
                <a:lnTo>
                  <a:pt x="37079" y="22297"/>
                </a:lnTo>
                <a:cubicBezTo>
                  <a:pt x="37132" y="21627"/>
                  <a:pt x="37183" y="20972"/>
                  <a:pt x="37229" y="20344"/>
                </a:cubicBezTo>
                <a:cubicBezTo>
                  <a:pt x="37229" y="20319"/>
                  <a:pt x="37246" y="20302"/>
                  <a:pt x="37270" y="20302"/>
                </a:cubicBezTo>
                <a:lnTo>
                  <a:pt x="42537" y="20244"/>
                </a:lnTo>
                <a:close/>
                <a:moveTo>
                  <a:pt x="11331" y="17906"/>
                </a:moveTo>
                <a:cubicBezTo>
                  <a:pt x="11336" y="17906"/>
                  <a:pt x="11342" y="17907"/>
                  <a:pt x="11347" y="17910"/>
                </a:cubicBezTo>
                <a:cubicBezTo>
                  <a:pt x="11646" y="17985"/>
                  <a:pt x="12345" y="18167"/>
                  <a:pt x="13097" y="18364"/>
                </a:cubicBezTo>
                <a:lnTo>
                  <a:pt x="13541" y="18478"/>
                </a:lnTo>
                <a:cubicBezTo>
                  <a:pt x="13562" y="18485"/>
                  <a:pt x="13577" y="18502"/>
                  <a:pt x="13575" y="18529"/>
                </a:cubicBezTo>
                <a:cubicBezTo>
                  <a:pt x="13575" y="18529"/>
                  <a:pt x="13092" y="25363"/>
                  <a:pt x="13082" y="25363"/>
                </a:cubicBezTo>
                <a:lnTo>
                  <a:pt x="13072" y="25363"/>
                </a:lnTo>
                <a:lnTo>
                  <a:pt x="11030" y="24936"/>
                </a:lnTo>
                <a:cubicBezTo>
                  <a:pt x="11008" y="24929"/>
                  <a:pt x="10993" y="24912"/>
                  <a:pt x="10993" y="24890"/>
                </a:cubicBezTo>
                <a:lnTo>
                  <a:pt x="11289" y="17959"/>
                </a:lnTo>
                <a:cubicBezTo>
                  <a:pt x="11289" y="17937"/>
                  <a:pt x="11296" y="17925"/>
                  <a:pt x="11309" y="17915"/>
                </a:cubicBezTo>
                <a:cubicBezTo>
                  <a:pt x="11316" y="17909"/>
                  <a:pt x="11323" y="17906"/>
                  <a:pt x="11331" y="17906"/>
                </a:cubicBezTo>
                <a:close/>
                <a:moveTo>
                  <a:pt x="13650" y="18511"/>
                </a:moveTo>
                <a:cubicBezTo>
                  <a:pt x="13655" y="18511"/>
                  <a:pt x="13659" y="18511"/>
                  <a:pt x="13664" y="18512"/>
                </a:cubicBezTo>
                <a:cubicBezTo>
                  <a:pt x="14572" y="18750"/>
                  <a:pt x="15547" y="19000"/>
                  <a:pt x="15654" y="19029"/>
                </a:cubicBezTo>
                <a:cubicBezTo>
                  <a:pt x="15676" y="19031"/>
                  <a:pt x="15690" y="19050"/>
                  <a:pt x="15688" y="19070"/>
                </a:cubicBezTo>
                <a:lnTo>
                  <a:pt x="15375" y="25788"/>
                </a:lnTo>
                <a:cubicBezTo>
                  <a:pt x="15375" y="25800"/>
                  <a:pt x="15370" y="25812"/>
                  <a:pt x="15358" y="25822"/>
                </a:cubicBezTo>
                <a:cubicBezTo>
                  <a:pt x="15348" y="25827"/>
                  <a:pt x="15338" y="25829"/>
                  <a:pt x="15329" y="25829"/>
                </a:cubicBezTo>
                <a:lnTo>
                  <a:pt x="15321" y="25829"/>
                </a:lnTo>
                <a:lnTo>
                  <a:pt x="13165" y="25378"/>
                </a:lnTo>
                <a:cubicBezTo>
                  <a:pt x="13143" y="25373"/>
                  <a:pt x="13616" y="18524"/>
                  <a:pt x="13625" y="18519"/>
                </a:cubicBezTo>
                <a:cubicBezTo>
                  <a:pt x="13634" y="18513"/>
                  <a:pt x="13642" y="18511"/>
                  <a:pt x="13650" y="18511"/>
                </a:cubicBezTo>
                <a:close/>
                <a:moveTo>
                  <a:pt x="42409" y="23301"/>
                </a:moveTo>
                <a:cubicBezTo>
                  <a:pt x="42418" y="23301"/>
                  <a:pt x="42431" y="23308"/>
                  <a:pt x="42440" y="23316"/>
                </a:cubicBezTo>
                <a:cubicBezTo>
                  <a:pt x="42450" y="23325"/>
                  <a:pt x="42452" y="23337"/>
                  <a:pt x="42452" y="23350"/>
                </a:cubicBezTo>
                <a:lnTo>
                  <a:pt x="42292" y="27205"/>
                </a:lnTo>
                <a:cubicBezTo>
                  <a:pt x="42292" y="27219"/>
                  <a:pt x="42283" y="27231"/>
                  <a:pt x="42275" y="27241"/>
                </a:cubicBezTo>
                <a:cubicBezTo>
                  <a:pt x="42266" y="27246"/>
                  <a:pt x="42256" y="27248"/>
                  <a:pt x="42246" y="27248"/>
                </a:cubicBezTo>
                <a:cubicBezTo>
                  <a:pt x="42241" y="27248"/>
                  <a:pt x="42239" y="27248"/>
                  <a:pt x="42232" y="27246"/>
                </a:cubicBezTo>
                <a:cubicBezTo>
                  <a:pt x="42222" y="27243"/>
                  <a:pt x="42217" y="27241"/>
                  <a:pt x="42210" y="27236"/>
                </a:cubicBezTo>
                <a:cubicBezTo>
                  <a:pt x="42210" y="27236"/>
                  <a:pt x="42207" y="27236"/>
                  <a:pt x="42207" y="27234"/>
                </a:cubicBezTo>
                <a:lnTo>
                  <a:pt x="36746" y="27234"/>
                </a:lnTo>
                <a:cubicBezTo>
                  <a:pt x="36734" y="27234"/>
                  <a:pt x="36722" y="27229"/>
                  <a:pt x="36712" y="27219"/>
                </a:cubicBezTo>
                <a:cubicBezTo>
                  <a:pt x="36702" y="27209"/>
                  <a:pt x="36700" y="27197"/>
                  <a:pt x="36700" y="27185"/>
                </a:cubicBezTo>
                <a:cubicBezTo>
                  <a:pt x="36749" y="26542"/>
                  <a:pt x="36797" y="25873"/>
                  <a:pt x="36848" y="25225"/>
                </a:cubicBezTo>
                <a:cubicBezTo>
                  <a:pt x="36897" y="24601"/>
                  <a:pt x="36943" y="23978"/>
                  <a:pt x="36989" y="23359"/>
                </a:cubicBezTo>
                <a:cubicBezTo>
                  <a:pt x="36998" y="23330"/>
                  <a:pt x="37015" y="23313"/>
                  <a:pt x="37040" y="23313"/>
                </a:cubicBezTo>
                <a:lnTo>
                  <a:pt x="42409" y="23301"/>
                </a:lnTo>
                <a:close/>
                <a:moveTo>
                  <a:pt x="42243" y="27299"/>
                </a:moveTo>
                <a:cubicBezTo>
                  <a:pt x="42252" y="27299"/>
                  <a:pt x="42260" y="27301"/>
                  <a:pt x="42268" y="27306"/>
                </a:cubicBezTo>
                <a:cubicBezTo>
                  <a:pt x="42280" y="27316"/>
                  <a:pt x="42290" y="27331"/>
                  <a:pt x="42290" y="27345"/>
                </a:cubicBezTo>
                <a:lnTo>
                  <a:pt x="42149" y="30730"/>
                </a:lnTo>
                <a:cubicBezTo>
                  <a:pt x="42149" y="30749"/>
                  <a:pt x="42137" y="30764"/>
                  <a:pt x="42120" y="30771"/>
                </a:cubicBezTo>
                <a:cubicBezTo>
                  <a:pt x="42113" y="30773"/>
                  <a:pt x="42108" y="30773"/>
                  <a:pt x="42105" y="30773"/>
                </a:cubicBezTo>
                <a:cubicBezTo>
                  <a:pt x="42093" y="30773"/>
                  <a:pt x="42081" y="30766"/>
                  <a:pt x="42071" y="30761"/>
                </a:cubicBezTo>
                <a:cubicBezTo>
                  <a:pt x="42059" y="30749"/>
                  <a:pt x="42050" y="30742"/>
                  <a:pt x="42040" y="30742"/>
                </a:cubicBezTo>
                <a:lnTo>
                  <a:pt x="42037" y="30742"/>
                </a:lnTo>
                <a:lnTo>
                  <a:pt x="36499" y="30482"/>
                </a:lnTo>
                <a:cubicBezTo>
                  <a:pt x="36487" y="30482"/>
                  <a:pt x="36474" y="30475"/>
                  <a:pt x="36467" y="30468"/>
                </a:cubicBezTo>
                <a:cubicBezTo>
                  <a:pt x="36457" y="30458"/>
                  <a:pt x="36455" y="30446"/>
                  <a:pt x="36455" y="30434"/>
                </a:cubicBezTo>
                <a:cubicBezTo>
                  <a:pt x="36482" y="30062"/>
                  <a:pt x="36511" y="29672"/>
                  <a:pt x="36542" y="29269"/>
                </a:cubicBezTo>
                <a:cubicBezTo>
                  <a:pt x="36588" y="28655"/>
                  <a:pt x="36637" y="28012"/>
                  <a:pt x="36688" y="27350"/>
                </a:cubicBezTo>
                <a:cubicBezTo>
                  <a:pt x="36695" y="27328"/>
                  <a:pt x="36715" y="27311"/>
                  <a:pt x="36739" y="27311"/>
                </a:cubicBezTo>
                <a:lnTo>
                  <a:pt x="42215" y="27311"/>
                </a:lnTo>
                <a:cubicBezTo>
                  <a:pt x="42217" y="27306"/>
                  <a:pt x="42219" y="27306"/>
                  <a:pt x="42222" y="27304"/>
                </a:cubicBezTo>
                <a:cubicBezTo>
                  <a:pt x="42229" y="27301"/>
                  <a:pt x="42236" y="27299"/>
                  <a:pt x="42243" y="27299"/>
                </a:cubicBezTo>
                <a:close/>
                <a:moveTo>
                  <a:pt x="11031" y="25001"/>
                </a:moveTo>
                <a:cubicBezTo>
                  <a:pt x="11034" y="25001"/>
                  <a:pt x="11036" y="25001"/>
                  <a:pt x="11039" y="25002"/>
                </a:cubicBezTo>
                <a:lnTo>
                  <a:pt x="13019" y="25450"/>
                </a:lnTo>
                <a:cubicBezTo>
                  <a:pt x="13041" y="25458"/>
                  <a:pt x="13055" y="25475"/>
                  <a:pt x="13055" y="25499"/>
                </a:cubicBezTo>
                <a:lnTo>
                  <a:pt x="12648" y="31077"/>
                </a:lnTo>
                <a:cubicBezTo>
                  <a:pt x="12645" y="31101"/>
                  <a:pt x="12628" y="31120"/>
                  <a:pt x="12604" y="31120"/>
                </a:cubicBezTo>
                <a:lnTo>
                  <a:pt x="12599" y="31120"/>
                </a:lnTo>
                <a:lnTo>
                  <a:pt x="10775" y="30994"/>
                </a:lnTo>
                <a:cubicBezTo>
                  <a:pt x="10751" y="30992"/>
                  <a:pt x="10731" y="30975"/>
                  <a:pt x="10731" y="30946"/>
                </a:cubicBezTo>
                <a:lnTo>
                  <a:pt x="10986" y="25045"/>
                </a:lnTo>
                <a:cubicBezTo>
                  <a:pt x="10986" y="25033"/>
                  <a:pt x="10993" y="25019"/>
                  <a:pt x="11003" y="25011"/>
                </a:cubicBezTo>
                <a:cubicBezTo>
                  <a:pt x="11012" y="25004"/>
                  <a:pt x="11021" y="25001"/>
                  <a:pt x="11031" y="25001"/>
                </a:cubicBezTo>
                <a:close/>
                <a:moveTo>
                  <a:pt x="36494" y="30562"/>
                </a:moveTo>
                <a:lnTo>
                  <a:pt x="42040" y="30822"/>
                </a:lnTo>
                <a:cubicBezTo>
                  <a:pt x="42050" y="30822"/>
                  <a:pt x="42059" y="30819"/>
                  <a:pt x="42062" y="30812"/>
                </a:cubicBezTo>
                <a:cubicBezTo>
                  <a:pt x="42071" y="30801"/>
                  <a:pt x="42085" y="30796"/>
                  <a:pt x="42099" y="30796"/>
                </a:cubicBezTo>
                <a:cubicBezTo>
                  <a:pt x="42104" y="30796"/>
                  <a:pt x="42108" y="30796"/>
                  <a:pt x="42113" y="30798"/>
                </a:cubicBezTo>
                <a:cubicBezTo>
                  <a:pt x="42132" y="30805"/>
                  <a:pt x="42144" y="30822"/>
                  <a:pt x="42144" y="30844"/>
                </a:cubicBezTo>
                <a:lnTo>
                  <a:pt x="42004" y="34228"/>
                </a:lnTo>
                <a:cubicBezTo>
                  <a:pt x="42001" y="34255"/>
                  <a:pt x="41984" y="34274"/>
                  <a:pt x="41960" y="34274"/>
                </a:cubicBezTo>
                <a:lnTo>
                  <a:pt x="36217" y="34228"/>
                </a:lnTo>
                <a:cubicBezTo>
                  <a:pt x="36205" y="34228"/>
                  <a:pt x="36193" y="34221"/>
                  <a:pt x="36186" y="34214"/>
                </a:cubicBezTo>
                <a:cubicBezTo>
                  <a:pt x="36176" y="34204"/>
                  <a:pt x="36174" y="34192"/>
                  <a:pt x="36174" y="34180"/>
                </a:cubicBezTo>
                <a:lnTo>
                  <a:pt x="36193" y="33903"/>
                </a:lnTo>
                <a:cubicBezTo>
                  <a:pt x="36239" y="33330"/>
                  <a:pt x="36331" y="32134"/>
                  <a:pt x="36445" y="30604"/>
                </a:cubicBezTo>
                <a:cubicBezTo>
                  <a:pt x="36448" y="30579"/>
                  <a:pt x="36470" y="30562"/>
                  <a:pt x="36494" y="30562"/>
                </a:cubicBezTo>
                <a:close/>
                <a:moveTo>
                  <a:pt x="36858" y="13131"/>
                </a:moveTo>
                <a:lnTo>
                  <a:pt x="44010" y="13206"/>
                </a:lnTo>
                <a:cubicBezTo>
                  <a:pt x="44022" y="13206"/>
                  <a:pt x="44034" y="13211"/>
                  <a:pt x="44041" y="13221"/>
                </a:cubicBezTo>
                <a:cubicBezTo>
                  <a:pt x="44051" y="13230"/>
                  <a:pt x="44054" y="13242"/>
                  <a:pt x="44054" y="13255"/>
                </a:cubicBezTo>
                <a:lnTo>
                  <a:pt x="43685" y="34214"/>
                </a:lnTo>
                <a:cubicBezTo>
                  <a:pt x="43685" y="34238"/>
                  <a:pt x="43665" y="34257"/>
                  <a:pt x="43641" y="34257"/>
                </a:cubicBezTo>
                <a:lnTo>
                  <a:pt x="42130" y="34281"/>
                </a:lnTo>
                <a:cubicBezTo>
                  <a:pt x="42118" y="34281"/>
                  <a:pt x="42105" y="34277"/>
                  <a:pt x="42096" y="34267"/>
                </a:cubicBezTo>
                <a:cubicBezTo>
                  <a:pt x="42086" y="34257"/>
                  <a:pt x="42084" y="34245"/>
                  <a:pt x="42084" y="34233"/>
                </a:cubicBezTo>
                <a:lnTo>
                  <a:pt x="42894" y="14824"/>
                </a:lnTo>
                <a:cubicBezTo>
                  <a:pt x="42894" y="14819"/>
                  <a:pt x="42889" y="14807"/>
                  <a:pt x="42884" y="14798"/>
                </a:cubicBezTo>
                <a:cubicBezTo>
                  <a:pt x="42872" y="14785"/>
                  <a:pt x="42862" y="14783"/>
                  <a:pt x="42853" y="14783"/>
                </a:cubicBezTo>
                <a:lnTo>
                  <a:pt x="37620" y="14715"/>
                </a:lnTo>
                <a:cubicBezTo>
                  <a:pt x="37600" y="14715"/>
                  <a:pt x="37583" y="14732"/>
                  <a:pt x="37581" y="14751"/>
                </a:cubicBezTo>
                <a:cubicBezTo>
                  <a:pt x="37561" y="14926"/>
                  <a:pt x="36829" y="24565"/>
                  <a:pt x="36387" y="30325"/>
                </a:cubicBezTo>
                <a:lnTo>
                  <a:pt x="36373" y="30516"/>
                </a:lnTo>
                <a:lnTo>
                  <a:pt x="36373" y="30519"/>
                </a:lnTo>
                <a:cubicBezTo>
                  <a:pt x="36225" y="32493"/>
                  <a:pt x="36106" y="34051"/>
                  <a:pt x="36091" y="34264"/>
                </a:cubicBezTo>
                <a:lnTo>
                  <a:pt x="36091" y="34267"/>
                </a:lnTo>
                <a:cubicBezTo>
                  <a:pt x="36091" y="34267"/>
                  <a:pt x="36091" y="34274"/>
                  <a:pt x="36101" y="34281"/>
                </a:cubicBezTo>
                <a:cubicBezTo>
                  <a:pt x="36108" y="34298"/>
                  <a:pt x="36113" y="34315"/>
                  <a:pt x="36103" y="34330"/>
                </a:cubicBezTo>
                <a:cubicBezTo>
                  <a:pt x="36094" y="34347"/>
                  <a:pt x="36079" y="34354"/>
                  <a:pt x="36064" y="34354"/>
                </a:cubicBezTo>
                <a:lnTo>
                  <a:pt x="34720" y="34376"/>
                </a:lnTo>
                <a:cubicBezTo>
                  <a:pt x="34708" y="34376"/>
                  <a:pt x="34696" y="34371"/>
                  <a:pt x="34686" y="34364"/>
                </a:cubicBezTo>
                <a:cubicBezTo>
                  <a:pt x="34677" y="34354"/>
                  <a:pt x="34674" y="34342"/>
                  <a:pt x="34674" y="34330"/>
                </a:cubicBezTo>
                <a:cubicBezTo>
                  <a:pt x="34674" y="34323"/>
                  <a:pt x="34677" y="34315"/>
                  <a:pt x="34677" y="34311"/>
                </a:cubicBezTo>
                <a:lnTo>
                  <a:pt x="36812" y="13170"/>
                </a:lnTo>
                <a:cubicBezTo>
                  <a:pt x="36817" y="13145"/>
                  <a:pt x="36834" y="13131"/>
                  <a:pt x="36858" y="13131"/>
                </a:cubicBezTo>
                <a:close/>
                <a:moveTo>
                  <a:pt x="34529" y="14824"/>
                </a:moveTo>
                <a:cubicBezTo>
                  <a:pt x="34534" y="14824"/>
                  <a:pt x="34539" y="14825"/>
                  <a:pt x="34543" y="14827"/>
                </a:cubicBezTo>
                <a:cubicBezTo>
                  <a:pt x="34563" y="14834"/>
                  <a:pt x="34575" y="14851"/>
                  <a:pt x="34575" y="14873"/>
                </a:cubicBezTo>
                <a:lnTo>
                  <a:pt x="33270" y="34357"/>
                </a:lnTo>
                <a:cubicBezTo>
                  <a:pt x="33270" y="34383"/>
                  <a:pt x="33253" y="34400"/>
                  <a:pt x="33228" y="34400"/>
                </a:cubicBezTo>
                <a:lnTo>
                  <a:pt x="27423" y="34476"/>
                </a:lnTo>
                <a:cubicBezTo>
                  <a:pt x="27411" y="34476"/>
                  <a:pt x="27398" y="34471"/>
                  <a:pt x="27391" y="34463"/>
                </a:cubicBezTo>
                <a:cubicBezTo>
                  <a:pt x="27381" y="34456"/>
                  <a:pt x="27379" y="34442"/>
                  <a:pt x="27379" y="34432"/>
                </a:cubicBezTo>
                <a:lnTo>
                  <a:pt x="27610" y="20974"/>
                </a:lnTo>
                <a:cubicBezTo>
                  <a:pt x="27610" y="20950"/>
                  <a:pt x="27629" y="20928"/>
                  <a:pt x="27653" y="20928"/>
                </a:cubicBezTo>
                <a:lnTo>
                  <a:pt x="29987" y="20928"/>
                </a:lnTo>
                <a:cubicBezTo>
                  <a:pt x="29994" y="20928"/>
                  <a:pt x="30011" y="20926"/>
                  <a:pt x="30019" y="20914"/>
                </a:cubicBezTo>
                <a:lnTo>
                  <a:pt x="34492" y="14844"/>
                </a:lnTo>
                <a:cubicBezTo>
                  <a:pt x="34501" y="14831"/>
                  <a:pt x="34516" y="14824"/>
                  <a:pt x="34529" y="14824"/>
                </a:cubicBezTo>
                <a:close/>
                <a:moveTo>
                  <a:pt x="24856" y="18820"/>
                </a:moveTo>
                <a:cubicBezTo>
                  <a:pt x="24880" y="18820"/>
                  <a:pt x="24900" y="18837"/>
                  <a:pt x="24904" y="18861"/>
                </a:cubicBezTo>
                <a:lnTo>
                  <a:pt x="26008" y="34446"/>
                </a:lnTo>
                <a:cubicBezTo>
                  <a:pt x="26008" y="34459"/>
                  <a:pt x="26001" y="34471"/>
                  <a:pt x="25991" y="34480"/>
                </a:cubicBezTo>
                <a:cubicBezTo>
                  <a:pt x="25984" y="34488"/>
                  <a:pt x="25972" y="34495"/>
                  <a:pt x="25960" y="34495"/>
                </a:cubicBezTo>
                <a:lnTo>
                  <a:pt x="19002" y="34590"/>
                </a:lnTo>
                <a:cubicBezTo>
                  <a:pt x="18990" y="34590"/>
                  <a:pt x="18977" y="34582"/>
                  <a:pt x="18968" y="34573"/>
                </a:cubicBezTo>
                <a:cubicBezTo>
                  <a:pt x="18960" y="34565"/>
                  <a:pt x="18956" y="34553"/>
                  <a:pt x="18956" y="34541"/>
                </a:cubicBezTo>
                <a:lnTo>
                  <a:pt x="19608" y="19070"/>
                </a:lnTo>
                <a:cubicBezTo>
                  <a:pt x="19608" y="19046"/>
                  <a:pt x="19630" y="19029"/>
                  <a:pt x="19652" y="19029"/>
                </a:cubicBezTo>
                <a:lnTo>
                  <a:pt x="24856" y="18820"/>
                </a:lnTo>
                <a:close/>
                <a:moveTo>
                  <a:pt x="13160" y="25474"/>
                </a:moveTo>
                <a:cubicBezTo>
                  <a:pt x="13164" y="25474"/>
                  <a:pt x="13167" y="25474"/>
                  <a:pt x="13169" y="25475"/>
                </a:cubicBezTo>
                <a:lnTo>
                  <a:pt x="15329" y="25911"/>
                </a:lnTo>
                <a:cubicBezTo>
                  <a:pt x="15350" y="25916"/>
                  <a:pt x="15365" y="25936"/>
                  <a:pt x="15365" y="25958"/>
                </a:cubicBezTo>
                <a:lnTo>
                  <a:pt x="15120" y="31283"/>
                </a:lnTo>
                <a:cubicBezTo>
                  <a:pt x="15120" y="31302"/>
                  <a:pt x="15108" y="31319"/>
                  <a:pt x="15091" y="31326"/>
                </a:cubicBezTo>
                <a:cubicBezTo>
                  <a:pt x="15108" y="31331"/>
                  <a:pt x="15118" y="31351"/>
                  <a:pt x="15118" y="31368"/>
                </a:cubicBezTo>
                <a:lnTo>
                  <a:pt x="14970" y="34597"/>
                </a:lnTo>
                <a:cubicBezTo>
                  <a:pt x="14972" y="34626"/>
                  <a:pt x="14950" y="34643"/>
                  <a:pt x="14926" y="34643"/>
                </a:cubicBezTo>
                <a:lnTo>
                  <a:pt x="12522" y="34674"/>
                </a:lnTo>
                <a:cubicBezTo>
                  <a:pt x="12509" y="34674"/>
                  <a:pt x="12497" y="34667"/>
                  <a:pt x="12488" y="34657"/>
                </a:cubicBezTo>
                <a:cubicBezTo>
                  <a:pt x="12478" y="34650"/>
                  <a:pt x="12476" y="34638"/>
                  <a:pt x="12476" y="34626"/>
                </a:cubicBezTo>
                <a:lnTo>
                  <a:pt x="12713" y="31254"/>
                </a:lnTo>
                <a:cubicBezTo>
                  <a:pt x="12716" y="31229"/>
                  <a:pt x="12738" y="31210"/>
                  <a:pt x="12762" y="31210"/>
                </a:cubicBezTo>
                <a:lnTo>
                  <a:pt x="15006" y="31360"/>
                </a:lnTo>
                <a:cubicBezTo>
                  <a:pt x="15013" y="31360"/>
                  <a:pt x="15023" y="31358"/>
                  <a:pt x="15035" y="31341"/>
                </a:cubicBezTo>
                <a:cubicBezTo>
                  <a:pt x="15042" y="31331"/>
                  <a:pt x="15050" y="31324"/>
                  <a:pt x="15057" y="31322"/>
                </a:cubicBezTo>
                <a:cubicBezTo>
                  <a:pt x="15047" y="31319"/>
                  <a:pt x="15042" y="31314"/>
                  <a:pt x="15035" y="31305"/>
                </a:cubicBezTo>
                <a:cubicBezTo>
                  <a:pt x="15023" y="31283"/>
                  <a:pt x="15013" y="31283"/>
                  <a:pt x="15011" y="31283"/>
                </a:cubicBezTo>
                <a:lnTo>
                  <a:pt x="15008" y="31283"/>
                </a:lnTo>
                <a:lnTo>
                  <a:pt x="12767" y="31132"/>
                </a:lnTo>
                <a:cubicBezTo>
                  <a:pt x="12755" y="31132"/>
                  <a:pt x="12742" y="31125"/>
                  <a:pt x="12738" y="31115"/>
                </a:cubicBezTo>
                <a:cubicBezTo>
                  <a:pt x="12728" y="31108"/>
                  <a:pt x="12725" y="31094"/>
                  <a:pt x="12725" y="31084"/>
                </a:cubicBezTo>
                <a:lnTo>
                  <a:pt x="13116" y="25518"/>
                </a:lnTo>
                <a:cubicBezTo>
                  <a:pt x="13116" y="25506"/>
                  <a:pt x="13121" y="25494"/>
                  <a:pt x="13133" y="25484"/>
                </a:cubicBezTo>
                <a:cubicBezTo>
                  <a:pt x="13140" y="25477"/>
                  <a:pt x="13151" y="25474"/>
                  <a:pt x="13160" y="25474"/>
                </a:cubicBezTo>
                <a:close/>
                <a:moveTo>
                  <a:pt x="10775" y="31072"/>
                </a:moveTo>
                <a:lnTo>
                  <a:pt x="12594" y="31195"/>
                </a:lnTo>
                <a:cubicBezTo>
                  <a:pt x="12607" y="31195"/>
                  <a:pt x="12619" y="31200"/>
                  <a:pt x="12624" y="31210"/>
                </a:cubicBezTo>
                <a:cubicBezTo>
                  <a:pt x="12633" y="31220"/>
                  <a:pt x="12636" y="31232"/>
                  <a:pt x="12636" y="31244"/>
                </a:cubicBezTo>
                <a:lnTo>
                  <a:pt x="12400" y="34633"/>
                </a:lnTo>
                <a:cubicBezTo>
                  <a:pt x="12398" y="34657"/>
                  <a:pt x="12376" y="34679"/>
                  <a:pt x="12354" y="34679"/>
                </a:cubicBezTo>
                <a:lnTo>
                  <a:pt x="10620" y="34706"/>
                </a:lnTo>
                <a:cubicBezTo>
                  <a:pt x="10607" y="34706"/>
                  <a:pt x="10595" y="34701"/>
                  <a:pt x="10586" y="34691"/>
                </a:cubicBezTo>
                <a:cubicBezTo>
                  <a:pt x="10576" y="34682"/>
                  <a:pt x="10573" y="34670"/>
                  <a:pt x="10573" y="34657"/>
                </a:cubicBezTo>
                <a:lnTo>
                  <a:pt x="10726" y="31115"/>
                </a:lnTo>
                <a:cubicBezTo>
                  <a:pt x="10726" y="31103"/>
                  <a:pt x="10731" y="31091"/>
                  <a:pt x="10741" y="31084"/>
                </a:cubicBezTo>
                <a:cubicBezTo>
                  <a:pt x="10751" y="31074"/>
                  <a:pt x="10763" y="31072"/>
                  <a:pt x="10775" y="31072"/>
                </a:cubicBezTo>
                <a:close/>
                <a:moveTo>
                  <a:pt x="13621" y="171"/>
                </a:moveTo>
                <a:cubicBezTo>
                  <a:pt x="13630" y="171"/>
                  <a:pt x="13639" y="175"/>
                  <a:pt x="13645" y="180"/>
                </a:cubicBezTo>
                <a:cubicBezTo>
                  <a:pt x="13657" y="190"/>
                  <a:pt x="13664" y="205"/>
                  <a:pt x="13664" y="219"/>
                </a:cubicBezTo>
                <a:lnTo>
                  <a:pt x="13266" y="4559"/>
                </a:lnTo>
                <a:cubicBezTo>
                  <a:pt x="13266" y="4574"/>
                  <a:pt x="13274" y="4593"/>
                  <a:pt x="13293" y="4598"/>
                </a:cubicBezTo>
                <a:lnTo>
                  <a:pt x="17954" y="5967"/>
                </a:lnTo>
                <a:cubicBezTo>
                  <a:pt x="17971" y="5974"/>
                  <a:pt x="17985" y="5991"/>
                  <a:pt x="17985" y="6013"/>
                </a:cubicBezTo>
                <a:lnTo>
                  <a:pt x="17677" y="34565"/>
                </a:lnTo>
                <a:cubicBezTo>
                  <a:pt x="17675" y="34585"/>
                  <a:pt x="17655" y="34607"/>
                  <a:pt x="17631" y="34607"/>
                </a:cubicBezTo>
                <a:lnTo>
                  <a:pt x="15098" y="34641"/>
                </a:lnTo>
                <a:cubicBezTo>
                  <a:pt x="15086" y="34641"/>
                  <a:pt x="15074" y="34633"/>
                  <a:pt x="15064" y="34626"/>
                </a:cubicBezTo>
                <a:cubicBezTo>
                  <a:pt x="15057" y="34616"/>
                  <a:pt x="15054" y="34604"/>
                  <a:pt x="15054" y="34592"/>
                </a:cubicBezTo>
                <a:lnTo>
                  <a:pt x="16255" y="8480"/>
                </a:lnTo>
                <a:cubicBezTo>
                  <a:pt x="16255" y="8463"/>
                  <a:pt x="16246" y="8448"/>
                  <a:pt x="16231" y="8441"/>
                </a:cubicBezTo>
                <a:lnTo>
                  <a:pt x="11689" y="6908"/>
                </a:lnTo>
                <a:cubicBezTo>
                  <a:pt x="11687" y="6944"/>
                  <a:pt x="11685" y="7000"/>
                  <a:pt x="11682" y="7092"/>
                </a:cubicBezTo>
                <a:lnTo>
                  <a:pt x="10671" y="30958"/>
                </a:lnTo>
                <a:lnTo>
                  <a:pt x="10671" y="30963"/>
                </a:lnTo>
                <a:cubicBezTo>
                  <a:pt x="10666" y="31001"/>
                  <a:pt x="10663" y="31043"/>
                  <a:pt x="10663" y="31084"/>
                </a:cubicBezTo>
                <a:cubicBezTo>
                  <a:pt x="10666" y="31089"/>
                  <a:pt x="10668" y="31098"/>
                  <a:pt x="10666" y="31103"/>
                </a:cubicBezTo>
                <a:lnTo>
                  <a:pt x="10513" y="34662"/>
                </a:lnTo>
                <a:cubicBezTo>
                  <a:pt x="10513" y="34687"/>
                  <a:pt x="10493" y="34704"/>
                  <a:pt x="10469" y="34704"/>
                </a:cubicBezTo>
                <a:lnTo>
                  <a:pt x="7327" y="34755"/>
                </a:lnTo>
                <a:cubicBezTo>
                  <a:pt x="7315" y="34755"/>
                  <a:pt x="7301" y="34750"/>
                  <a:pt x="7293" y="34740"/>
                </a:cubicBezTo>
                <a:cubicBezTo>
                  <a:pt x="7284" y="34730"/>
                  <a:pt x="7281" y="34718"/>
                  <a:pt x="7281" y="34704"/>
                </a:cubicBezTo>
                <a:lnTo>
                  <a:pt x="10714" y="1328"/>
                </a:lnTo>
                <a:cubicBezTo>
                  <a:pt x="10717" y="1309"/>
                  <a:pt x="10726" y="1296"/>
                  <a:pt x="10741" y="1292"/>
                </a:cubicBezTo>
                <a:lnTo>
                  <a:pt x="13604" y="176"/>
                </a:lnTo>
                <a:cubicBezTo>
                  <a:pt x="13609" y="173"/>
                  <a:pt x="13616" y="171"/>
                  <a:pt x="13621" y="171"/>
                </a:cubicBezTo>
                <a:close/>
                <a:moveTo>
                  <a:pt x="12607" y="368"/>
                </a:moveTo>
                <a:cubicBezTo>
                  <a:pt x="12625" y="368"/>
                  <a:pt x="12640" y="381"/>
                  <a:pt x="12648" y="399"/>
                </a:cubicBezTo>
                <a:cubicBezTo>
                  <a:pt x="12655" y="423"/>
                  <a:pt x="12643" y="447"/>
                  <a:pt x="12621" y="455"/>
                </a:cubicBezTo>
                <a:lnTo>
                  <a:pt x="10634" y="1233"/>
                </a:lnTo>
                <a:lnTo>
                  <a:pt x="7187" y="34723"/>
                </a:lnTo>
                <a:cubicBezTo>
                  <a:pt x="7182" y="34747"/>
                  <a:pt x="7162" y="34764"/>
                  <a:pt x="7138" y="34764"/>
                </a:cubicBezTo>
                <a:lnTo>
                  <a:pt x="886" y="34869"/>
                </a:lnTo>
                <a:cubicBezTo>
                  <a:pt x="874" y="34869"/>
                  <a:pt x="857" y="34861"/>
                  <a:pt x="852" y="34852"/>
                </a:cubicBezTo>
                <a:cubicBezTo>
                  <a:pt x="842" y="34844"/>
                  <a:pt x="840" y="34827"/>
                  <a:pt x="842" y="34815"/>
                </a:cubicBezTo>
                <a:lnTo>
                  <a:pt x="6922" y="1728"/>
                </a:lnTo>
                <a:cubicBezTo>
                  <a:pt x="6927" y="1709"/>
                  <a:pt x="6942" y="1694"/>
                  <a:pt x="6956" y="1692"/>
                </a:cubicBezTo>
                <a:lnTo>
                  <a:pt x="12594" y="370"/>
                </a:lnTo>
                <a:cubicBezTo>
                  <a:pt x="12599" y="368"/>
                  <a:pt x="12603" y="368"/>
                  <a:pt x="12607" y="368"/>
                </a:cubicBezTo>
                <a:close/>
                <a:moveTo>
                  <a:pt x="13771" y="1"/>
                </a:moveTo>
                <a:lnTo>
                  <a:pt x="6842" y="1621"/>
                </a:lnTo>
                <a:lnTo>
                  <a:pt x="748" y="34786"/>
                </a:lnTo>
                <a:cubicBezTo>
                  <a:pt x="760" y="34796"/>
                  <a:pt x="770" y="34810"/>
                  <a:pt x="770" y="34827"/>
                </a:cubicBezTo>
                <a:cubicBezTo>
                  <a:pt x="767" y="34852"/>
                  <a:pt x="748" y="34871"/>
                  <a:pt x="724" y="34871"/>
                </a:cubicBezTo>
                <a:lnTo>
                  <a:pt x="64" y="34883"/>
                </a:lnTo>
                <a:cubicBezTo>
                  <a:pt x="52" y="34905"/>
                  <a:pt x="27" y="34922"/>
                  <a:pt x="1" y="34941"/>
                </a:cubicBezTo>
                <a:lnTo>
                  <a:pt x="44301" y="34337"/>
                </a:lnTo>
                <a:cubicBezTo>
                  <a:pt x="44299" y="34330"/>
                  <a:pt x="44282" y="34269"/>
                  <a:pt x="44279" y="34245"/>
                </a:cubicBezTo>
                <a:lnTo>
                  <a:pt x="43852" y="34252"/>
                </a:lnTo>
                <a:cubicBezTo>
                  <a:pt x="43840" y="34252"/>
                  <a:pt x="43828" y="34245"/>
                  <a:pt x="43818" y="34240"/>
                </a:cubicBezTo>
                <a:cubicBezTo>
                  <a:pt x="43809" y="34231"/>
                  <a:pt x="43806" y="34218"/>
                  <a:pt x="43806" y="34206"/>
                </a:cubicBezTo>
                <a:lnTo>
                  <a:pt x="44136" y="13170"/>
                </a:lnTo>
                <a:cubicBezTo>
                  <a:pt x="44136" y="13160"/>
                  <a:pt x="44134" y="13150"/>
                  <a:pt x="44124" y="13138"/>
                </a:cubicBezTo>
                <a:cubicBezTo>
                  <a:pt x="44112" y="13126"/>
                  <a:pt x="44102" y="13126"/>
                  <a:pt x="44097" y="13126"/>
                </a:cubicBezTo>
                <a:lnTo>
                  <a:pt x="43270" y="13121"/>
                </a:lnTo>
                <a:cubicBezTo>
                  <a:pt x="43253" y="13121"/>
                  <a:pt x="43238" y="13111"/>
                  <a:pt x="43229" y="13099"/>
                </a:cubicBezTo>
                <a:cubicBezTo>
                  <a:pt x="43221" y="13087"/>
                  <a:pt x="43221" y="13070"/>
                  <a:pt x="43226" y="13058"/>
                </a:cubicBezTo>
                <a:cubicBezTo>
                  <a:pt x="43226" y="13058"/>
                  <a:pt x="43226" y="13053"/>
                  <a:pt x="43229" y="13053"/>
                </a:cubicBezTo>
                <a:lnTo>
                  <a:pt x="43185" y="8677"/>
                </a:lnTo>
                <a:cubicBezTo>
                  <a:pt x="43185" y="8657"/>
                  <a:pt x="43173" y="8645"/>
                  <a:pt x="43153" y="8640"/>
                </a:cubicBezTo>
                <a:lnTo>
                  <a:pt x="43090" y="8626"/>
                </a:lnTo>
                <a:lnTo>
                  <a:pt x="41919" y="8359"/>
                </a:lnTo>
                <a:cubicBezTo>
                  <a:pt x="41899" y="8354"/>
                  <a:pt x="41887" y="8337"/>
                  <a:pt x="41882" y="8317"/>
                </a:cubicBezTo>
                <a:lnTo>
                  <a:pt x="41681" y="3667"/>
                </a:lnTo>
                <a:lnTo>
                  <a:pt x="39376" y="2936"/>
                </a:lnTo>
                <a:lnTo>
                  <a:pt x="39012" y="8584"/>
                </a:lnTo>
                <a:cubicBezTo>
                  <a:pt x="39012" y="8596"/>
                  <a:pt x="39005" y="8609"/>
                  <a:pt x="38995" y="8616"/>
                </a:cubicBezTo>
                <a:cubicBezTo>
                  <a:pt x="38990" y="8623"/>
                  <a:pt x="38980" y="8626"/>
                  <a:pt x="38970" y="8626"/>
                </a:cubicBezTo>
                <a:cubicBezTo>
                  <a:pt x="38967" y="8626"/>
                  <a:pt x="38964" y="8626"/>
                  <a:pt x="38961" y="8626"/>
                </a:cubicBezTo>
                <a:lnTo>
                  <a:pt x="37695" y="8480"/>
                </a:lnTo>
                <a:cubicBezTo>
                  <a:pt x="37685" y="8480"/>
                  <a:pt x="37673" y="8480"/>
                  <a:pt x="37668" y="8487"/>
                </a:cubicBezTo>
                <a:cubicBezTo>
                  <a:pt x="37656" y="8499"/>
                  <a:pt x="37654" y="8507"/>
                  <a:pt x="37654" y="8516"/>
                </a:cubicBezTo>
                <a:lnTo>
                  <a:pt x="37654" y="12949"/>
                </a:lnTo>
                <a:cubicBezTo>
                  <a:pt x="37654" y="12963"/>
                  <a:pt x="37668" y="12971"/>
                  <a:pt x="37673" y="12976"/>
                </a:cubicBezTo>
                <a:cubicBezTo>
                  <a:pt x="37680" y="12978"/>
                  <a:pt x="37685" y="12980"/>
                  <a:pt x="37690" y="12988"/>
                </a:cubicBezTo>
                <a:cubicBezTo>
                  <a:pt x="37692" y="12983"/>
                  <a:pt x="37697" y="12980"/>
                  <a:pt x="37704" y="12978"/>
                </a:cubicBezTo>
                <a:cubicBezTo>
                  <a:pt x="37717" y="12971"/>
                  <a:pt x="37731" y="12963"/>
                  <a:pt x="37731" y="12949"/>
                </a:cubicBezTo>
                <a:lnTo>
                  <a:pt x="37731" y="8613"/>
                </a:lnTo>
                <a:cubicBezTo>
                  <a:pt x="37731" y="8601"/>
                  <a:pt x="37738" y="8589"/>
                  <a:pt x="37746" y="8579"/>
                </a:cubicBezTo>
                <a:cubicBezTo>
                  <a:pt x="37755" y="8572"/>
                  <a:pt x="37770" y="8567"/>
                  <a:pt x="37782" y="8567"/>
                </a:cubicBezTo>
                <a:lnTo>
                  <a:pt x="39039" y="8713"/>
                </a:lnTo>
                <a:cubicBezTo>
                  <a:pt x="39042" y="8714"/>
                  <a:pt x="39046" y="8715"/>
                  <a:pt x="39049" y="8715"/>
                </a:cubicBezTo>
                <a:cubicBezTo>
                  <a:pt x="39056" y="8715"/>
                  <a:pt x="39062" y="8712"/>
                  <a:pt x="39066" y="8708"/>
                </a:cubicBezTo>
                <a:lnTo>
                  <a:pt x="39073" y="8701"/>
                </a:lnTo>
                <a:cubicBezTo>
                  <a:pt x="39078" y="8696"/>
                  <a:pt x="39080" y="8689"/>
                  <a:pt x="39080" y="8681"/>
                </a:cubicBezTo>
                <a:lnTo>
                  <a:pt x="39439" y="3167"/>
                </a:lnTo>
                <a:cubicBezTo>
                  <a:pt x="39439" y="3152"/>
                  <a:pt x="39446" y="3140"/>
                  <a:pt x="39461" y="3131"/>
                </a:cubicBezTo>
                <a:cubicBezTo>
                  <a:pt x="39468" y="3125"/>
                  <a:pt x="39476" y="3122"/>
                  <a:pt x="39484" y="3122"/>
                </a:cubicBezTo>
                <a:cubicBezTo>
                  <a:pt x="39489" y="3122"/>
                  <a:pt x="39495" y="3124"/>
                  <a:pt x="39500" y="3126"/>
                </a:cubicBezTo>
                <a:lnTo>
                  <a:pt x="41538" y="3822"/>
                </a:lnTo>
                <a:cubicBezTo>
                  <a:pt x="41555" y="3829"/>
                  <a:pt x="41567" y="3844"/>
                  <a:pt x="41567" y="3861"/>
                </a:cubicBezTo>
                <a:lnTo>
                  <a:pt x="41802" y="8381"/>
                </a:lnTo>
                <a:cubicBezTo>
                  <a:pt x="41802" y="8402"/>
                  <a:pt x="41817" y="8415"/>
                  <a:pt x="41831" y="8417"/>
                </a:cubicBezTo>
                <a:lnTo>
                  <a:pt x="43064" y="8696"/>
                </a:lnTo>
                <a:cubicBezTo>
                  <a:pt x="43083" y="8701"/>
                  <a:pt x="43100" y="8720"/>
                  <a:pt x="43100" y="8737"/>
                </a:cubicBezTo>
                <a:lnTo>
                  <a:pt x="43144" y="13051"/>
                </a:lnTo>
                <a:cubicBezTo>
                  <a:pt x="43149" y="13058"/>
                  <a:pt x="43149" y="13063"/>
                  <a:pt x="43149" y="13070"/>
                </a:cubicBezTo>
                <a:cubicBezTo>
                  <a:pt x="43149" y="13080"/>
                  <a:pt x="43141" y="13092"/>
                  <a:pt x="43136" y="13102"/>
                </a:cubicBezTo>
                <a:cubicBezTo>
                  <a:pt x="43127" y="13111"/>
                  <a:pt x="43115" y="13114"/>
                  <a:pt x="43103" y="13114"/>
                </a:cubicBezTo>
                <a:lnTo>
                  <a:pt x="37726" y="13063"/>
                </a:lnTo>
                <a:cubicBezTo>
                  <a:pt x="37709" y="13063"/>
                  <a:pt x="37697" y="13058"/>
                  <a:pt x="37687" y="13046"/>
                </a:cubicBezTo>
                <a:cubicBezTo>
                  <a:pt x="37681" y="13052"/>
                  <a:pt x="37673" y="13059"/>
                  <a:pt x="37662" y="13059"/>
                </a:cubicBezTo>
                <a:cubicBezTo>
                  <a:pt x="37660" y="13059"/>
                  <a:pt x="37658" y="13058"/>
                  <a:pt x="37656" y="13058"/>
                </a:cubicBezTo>
                <a:lnTo>
                  <a:pt x="36778" y="13051"/>
                </a:lnTo>
                <a:cubicBezTo>
                  <a:pt x="36756" y="13051"/>
                  <a:pt x="36741" y="13063"/>
                  <a:pt x="36739" y="13085"/>
                </a:cubicBezTo>
                <a:lnTo>
                  <a:pt x="34592" y="34303"/>
                </a:lnTo>
                <a:cubicBezTo>
                  <a:pt x="34592" y="34303"/>
                  <a:pt x="34592" y="34306"/>
                  <a:pt x="34597" y="34306"/>
                </a:cubicBezTo>
                <a:cubicBezTo>
                  <a:pt x="34597" y="34311"/>
                  <a:pt x="34599" y="34311"/>
                  <a:pt x="34599" y="34313"/>
                </a:cubicBezTo>
                <a:cubicBezTo>
                  <a:pt x="34604" y="34328"/>
                  <a:pt x="34604" y="34342"/>
                  <a:pt x="34597" y="34354"/>
                </a:cubicBezTo>
                <a:cubicBezTo>
                  <a:pt x="34587" y="34366"/>
                  <a:pt x="34575" y="34376"/>
                  <a:pt x="34555" y="34376"/>
                </a:cubicBezTo>
                <a:lnTo>
                  <a:pt x="33391" y="34395"/>
                </a:lnTo>
                <a:cubicBezTo>
                  <a:pt x="33379" y="34395"/>
                  <a:pt x="33367" y="34388"/>
                  <a:pt x="33359" y="34378"/>
                </a:cubicBezTo>
                <a:cubicBezTo>
                  <a:pt x="33350" y="34371"/>
                  <a:pt x="33347" y="34359"/>
                  <a:pt x="33347" y="34347"/>
                </a:cubicBezTo>
                <a:lnTo>
                  <a:pt x="34672" y="14586"/>
                </a:lnTo>
                <a:cubicBezTo>
                  <a:pt x="34674" y="14567"/>
                  <a:pt x="34660" y="14553"/>
                  <a:pt x="34648" y="14545"/>
                </a:cubicBezTo>
                <a:cubicBezTo>
                  <a:pt x="34643" y="14544"/>
                  <a:pt x="34638" y="14543"/>
                  <a:pt x="34633" y="14543"/>
                </a:cubicBezTo>
                <a:cubicBezTo>
                  <a:pt x="34620" y="14543"/>
                  <a:pt x="34609" y="14548"/>
                  <a:pt x="34602" y="14557"/>
                </a:cubicBezTo>
                <a:lnTo>
                  <a:pt x="29980" y="20829"/>
                </a:lnTo>
                <a:cubicBezTo>
                  <a:pt x="29970" y="20841"/>
                  <a:pt x="29958" y="20848"/>
                  <a:pt x="29943" y="20848"/>
                </a:cubicBezTo>
                <a:lnTo>
                  <a:pt x="27566" y="20848"/>
                </a:lnTo>
                <a:cubicBezTo>
                  <a:pt x="27544" y="20848"/>
                  <a:pt x="27527" y="20865"/>
                  <a:pt x="27527" y="20887"/>
                </a:cubicBezTo>
                <a:lnTo>
                  <a:pt x="27297" y="34432"/>
                </a:lnTo>
                <a:cubicBezTo>
                  <a:pt x="27297" y="34456"/>
                  <a:pt x="27275" y="34476"/>
                  <a:pt x="27250" y="34476"/>
                </a:cubicBezTo>
                <a:lnTo>
                  <a:pt x="26125" y="34495"/>
                </a:lnTo>
                <a:cubicBezTo>
                  <a:pt x="26100" y="34495"/>
                  <a:pt x="26083" y="34476"/>
                  <a:pt x="26081" y="34451"/>
                </a:cubicBezTo>
                <a:lnTo>
                  <a:pt x="24970" y="18774"/>
                </a:lnTo>
                <a:cubicBezTo>
                  <a:pt x="24970" y="18754"/>
                  <a:pt x="24948" y="18738"/>
                  <a:pt x="24929" y="18738"/>
                </a:cubicBezTo>
                <a:lnTo>
                  <a:pt x="19567" y="18956"/>
                </a:lnTo>
                <a:cubicBezTo>
                  <a:pt x="19545" y="18958"/>
                  <a:pt x="19531" y="18973"/>
                  <a:pt x="19531" y="18995"/>
                </a:cubicBezTo>
                <a:lnTo>
                  <a:pt x="18876" y="34546"/>
                </a:lnTo>
                <a:cubicBezTo>
                  <a:pt x="18876" y="34570"/>
                  <a:pt x="18854" y="34590"/>
                  <a:pt x="18829" y="34590"/>
                </a:cubicBezTo>
                <a:lnTo>
                  <a:pt x="17798" y="34602"/>
                </a:lnTo>
                <a:cubicBezTo>
                  <a:pt x="17786" y="34602"/>
                  <a:pt x="17774" y="34594"/>
                  <a:pt x="17764" y="34590"/>
                </a:cubicBezTo>
                <a:cubicBezTo>
                  <a:pt x="17755" y="34580"/>
                  <a:pt x="17752" y="34568"/>
                  <a:pt x="17752" y="34556"/>
                </a:cubicBezTo>
                <a:lnTo>
                  <a:pt x="18065" y="5942"/>
                </a:lnTo>
                <a:cubicBezTo>
                  <a:pt x="18065" y="5928"/>
                  <a:pt x="18053" y="5908"/>
                  <a:pt x="18039" y="5906"/>
                </a:cubicBezTo>
                <a:lnTo>
                  <a:pt x="13388" y="4542"/>
                </a:lnTo>
                <a:cubicBezTo>
                  <a:pt x="13368" y="4535"/>
                  <a:pt x="13356" y="4513"/>
                  <a:pt x="13356" y="4494"/>
                </a:cubicBezTo>
                <a:lnTo>
                  <a:pt x="13771" y="1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5" name="Google Shape;625;p10"/>
          <p:cNvGrpSpPr/>
          <p:nvPr/>
        </p:nvGrpSpPr>
        <p:grpSpPr>
          <a:xfrm>
            <a:off x="-645437" y="3164508"/>
            <a:ext cx="2026513" cy="2314176"/>
            <a:chOff x="-2153234" y="3115097"/>
            <a:chExt cx="2210661" cy="2524464"/>
          </a:xfrm>
        </p:grpSpPr>
        <p:sp>
          <p:nvSpPr>
            <p:cNvPr id="626" name="Google Shape;626;p10"/>
            <p:cNvSpPr/>
            <p:nvPr/>
          </p:nvSpPr>
          <p:spPr>
            <a:xfrm>
              <a:off x="-1705875" y="3290050"/>
              <a:ext cx="1466125" cy="2307800"/>
            </a:xfrm>
            <a:custGeom>
              <a:avLst/>
              <a:gdLst/>
              <a:ahLst/>
              <a:cxnLst/>
              <a:rect l="l" t="t" r="r" b="b"/>
              <a:pathLst>
                <a:path w="58645" h="92312" extrusionOk="0">
                  <a:moveTo>
                    <a:pt x="5987" y="0"/>
                  </a:moveTo>
                  <a:lnTo>
                    <a:pt x="58645" y="4441"/>
                  </a:lnTo>
                  <a:lnTo>
                    <a:pt x="57679" y="7338"/>
                  </a:lnTo>
                  <a:lnTo>
                    <a:pt x="56585" y="82785"/>
                  </a:lnTo>
                  <a:lnTo>
                    <a:pt x="56585" y="92312"/>
                  </a:lnTo>
                  <a:lnTo>
                    <a:pt x="0" y="92312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27" name="Google Shape;627;p10"/>
            <p:cNvSpPr/>
            <p:nvPr/>
          </p:nvSpPr>
          <p:spPr>
            <a:xfrm rot="-678917" flipH="1">
              <a:off x="-1614122" y="4335796"/>
              <a:ext cx="303172" cy="115535"/>
            </a:xfrm>
            <a:custGeom>
              <a:avLst/>
              <a:gdLst/>
              <a:ahLst/>
              <a:cxnLst/>
              <a:rect l="l" t="t" r="r" b="b"/>
              <a:pathLst>
                <a:path w="5256" h="2003" extrusionOk="0">
                  <a:moveTo>
                    <a:pt x="5255" y="1"/>
                  </a:moveTo>
                  <a:lnTo>
                    <a:pt x="59" y="1922"/>
                  </a:lnTo>
                  <a:lnTo>
                    <a:pt x="1" y="1944"/>
                  </a:lnTo>
                  <a:lnTo>
                    <a:pt x="1" y="2002"/>
                  </a:lnTo>
                  <a:lnTo>
                    <a:pt x="59" y="1980"/>
                  </a:lnTo>
                  <a:lnTo>
                    <a:pt x="5255" y="59"/>
                  </a:lnTo>
                  <a:lnTo>
                    <a:pt x="5255" y="1"/>
                  </a:lnTo>
                  <a:close/>
                </a:path>
              </a:pathLst>
            </a:custGeom>
            <a:solidFill>
              <a:srgbClr val="5C65D0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0"/>
            <p:cNvSpPr/>
            <p:nvPr/>
          </p:nvSpPr>
          <p:spPr>
            <a:xfrm rot="-678917" flipH="1">
              <a:off x="-811588" y="3774366"/>
              <a:ext cx="456085" cy="725341"/>
            </a:xfrm>
            <a:custGeom>
              <a:avLst/>
              <a:gdLst/>
              <a:ahLst/>
              <a:cxnLst/>
              <a:rect l="l" t="t" r="r" b="b"/>
              <a:pathLst>
                <a:path w="7907" h="12575" extrusionOk="0">
                  <a:moveTo>
                    <a:pt x="7907" y="11318"/>
                  </a:moveTo>
                  <a:lnTo>
                    <a:pt x="4537" y="12575"/>
                  </a:lnTo>
                  <a:lnTo>
                    <a:pt x="0" y="1864"/>
                  </a:lnTo>
                  <a:lnTo>
                    <a:pt x="512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0"/>
            <p:cNvSpPr/>
            <p:nvPr/>
          </p:nvSpPr>
          <p:spPr>
            <a:xfrm rot="-678917" flipH="1">
              <a:off x="-1365999" y="3720116"/>
              <a:ext cx="448010" cy="739646"/>
            </a:xfrm>
            <a:custGeom>
              <a:avLst/>
              <a:gdLst/>
              <a:ahLst/>
              <a:cxnLst/>
              <a:rect l="l" t="t" r="r" b="b"/>
              <a:pathLst>
                <a:path w="7767" h="12823" extrusionOk="0">
                  <a:moveTo>
                    <a:pt x="3128" y="12822"/>
                  </a:moveTo>
                  <a:lnTo>
                    <a:pt x="7767" y="11318"/>
                  </a:lnTo>
                  <a:lnTo>
                    <a:pt x="5316" y="1"/>
                  </a:lnTo>
                  <a:lnTo>
                    <a:pt x="1" y="166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0" name="Google Shape;630;p10"/>
            <p:cNvGrpSpPr/>
            <p:nvPr/>
          </p:nvGrpSpPr>
          <p:grpSpPr>
            <a:xfrm>
              <a:off x="-907672" y="4691546"/>
              <a:ext cx="513922" cy="671267"/>
              <a:chOff x="-907672" y="4691546"/>
              <a:chExt cx="513922" cy="671267"/>
            </a:xfrm>
          </p:grpSpPr>
          <p:sp>
            <p:nvSpPr>
              <p:cNvPr id="631" name="Google Shape;631;p10"/>
              <p:cNvSpPr/>
              <p:nvPr/>
            </p:nvSpPr>
            <p:spPr>
              <a:xfrm rot="-678917" flipH="1">
                <a:off x="-764233" y="4755195"/>
                <a:ext cx="316439" cy="582234"/>
              </a:xfrm>
              <a:custGeom>
                <a:avLst/>
                <a:gdLst/>
                <a:ahLst/>
                <a:cxnLst/>
                <a:rect l="l" t="t" r="r" b="b"/>
                <a:pathLst>
                  <a:path w="5486" h="10094" extrusionOk="0">
                    <a:moveTo>
                      <a:pt x="1565" y="1"/>
                    </a:moveTo>
                    <a:lnTo>
                      <a:pt x="0" y="517"/>
                    </a:lnTo>
                    <a:lnTo>
                      <a:pt x="2581" y="10093"/>
                    </a:lnTo>
                    <a:lnTo>
                      <a:pt x="5485" y="9266"/>
                    </a:lnTo>
                    <a:lnTo>
                      <a:pt x="156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10"/>
              <p:cNvSpPr/>
              <p:nvPr/>
            </p:nvSpPr>
            <p:spPr>
              <a:xfrm rot="-678917" flipH="1">
                <a:off x="-852345" y="4715858"/>
                <a:ext cx="306691" cy="594347"/>
              </a:xfrm>
              <a:custGeom>
                <a:avLst/>
                <a:gdLst/>
                <a:ahLst/>
                <a:cxnLst/>
                <a:rect l="l" t="t" r="r" b="b"/>
                <a:pathLst>
                  <a:path w="5317" h="10304" extrusionOk="0">
                    <a:moveTo>
                      <a:pt x="3082" y="0"/>
                    </a:moveTo>
                    <a:lnTo>
                      <a:pt x="1" y="958"/>
                    </a:lnTo>
                    <a:lnTo>
                      <a:pt x="1733" y="5049"/>
                    </a:lnTo>
                    <a:lnTo>
                      <a:pt x="1796" y="5204"/>
                    </a:lnTo>
                    <a:lnTo>
                      <a:pt x="1820" y="5255"/>
                    </a:lnTo>
                    <a:lnTo>
                      <a:pt x="1893" y="5432"/>
                    </a:lnTo>
                    <a:lnTo>
                      <a:pt x="3955" y="10304"/>
                    </a:lnTo>
                    <a:lnTo>
                      <a:pt x="5316" y="9925"/>
                    </a:lnTo>
                    <a:lnTo>
                      <a:pt x="4132" y="4658"/>
                    </a:lnTo>
                    <a:lnTo>
                      <a:pt x="4120" y="4602"/>
                    </a:lnTo>
                    <a:lnTo>
                      <a:pt x="30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3" name="Google Shape;633;p10"/>
            <p:cNvSpPr/>
            <p:nvPr/>
          </p:nvSpPr>
          <p:spPr>
            <a:xfrm rot="-678917" flipH="1">
              <a:off x="-331980" y="3458242"/>
              <a:ext cx="66391" cy="23303"/>
            </a:xfrm>
            <a:custGeom>
              <a:avLst/>
              <a:gdLst/>
              <a:ahLst/>
              <a:cxnLst/>
              <a:rect l="l" t="t" r="r" b="b"/>
              <a:pathLst>
                <a:path w="1151" h="404" extrusionOk="0">
                  <a:moveTo>
                    <a:pt x="1151" y="54"/>
                  </a:moveTo>
                  <a:lnTo>
                    <a:pt x="25" y="403"/>
                  </a:lnTo>
                  <a:lnTo>
                    <a:pt x="23" y="403"/>
                  </a:lnTo>
                  <a:lnTo>
                    <a:pt x="18" y="377"/>
                  </a:lnTo>
                  <a:lnTo>
                    <a:pt x="1" y="352"/>
                  </a:lnTo>
                  <a:cubicBezTo>
                    <a:pt x="6" y="352"/>
                    <a:pt x="6" y="348"/>
                    <a:pt x="8" y="348"/>
                  </a:cubicBezTo>
                  <a:lnTo>
                    <a:pt x="1129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0"/>
            <p:cNvSpPr/>
            <p:nvPr/>
          </p:nvSpPr>
          <p:spPr>
            <a:xfrm rot="-678917" flipH="1">
              <a:off x="-339831" y="3496684"/>
              <a:ext cx="73082" cy="24284"/>
            </a:xfrm>
            <a:custGeom>
              <a:avLst/>
              <a:gdLst/>
              <a:ahLst/>
              <a:cxnLst/>
              <a:rect l="l" t="t" r="r" b="b"/>
              <a:pathLst>
                <a:path w="1267" h="421" extrusionOk="0">
                  <a:moveTo>
                    <a:pt x="1267" y="49"/>
                  </a:moveTo>
                  <a:cubicBezTo>
                    <a:pt x="1010" y="127"/>
                    <a:pt x="401" y="304"/>
                    <a:pt x="12" y="420"/>
                  </a:cubicBezTo>
                  <a:lnTo>
                    <a:pt x="0" y="365"/>
                  </a:lnTo>
                  <a:cubicBezTo>
                    <a:pt x="405" y="243"/>
                    <a:pt x="985" y="73"/>
                    <a:pt x="1245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0"/>
            <p:cNvSpPr/>
            <p:nvPr/>
          </p:nvSpPr>
          <p:spPr>
            <a:xfrm rot="-678917" flipH="1">
              <a:off x="-292665" y="3471815"/>
              <a:ext cx="20592" cy="38531"/>
            </a:xfrm>
            <a:custGeom>
              <a:avLst/>
              <a:gdLst/>
              <a:ahLst/>
              <a:cxnLst/>
              <a:rect l="l" t="t" r="r" b="b"/>
              <a:pathLst>
                <a:path w="357" h="668" extrusionOk="0">
                  <a:moveTo>
                    <a:pt x="328" y="668"/>
                  </a:moveTo>
                  <a:cubicBezTo>
                    <a:pt x="318" y="668"/>
                    <a:pt x="306" y="663"/>
                    <a:pt x="303" y="653"/>
                  </a:cubicBezTo>
                  <a:lnTo>
                    <a:pt x="5" y="44"/>
                  </a:lnTo>
                  <a:cubicBezTo>
                    <a:pt x="0" y="27"/>
                    <a:pt x="5" y="13"/>
                    <a:pt x="17" y="8"/>
                  </a:cubicBezTo>
                  <a:cubicBezTo>
                    <a:pt x="32" y="0"/>
                    <a:pt x="49" y="8"/>
                    <a:pt x="54" y="20"/>
                  </a:cubicBezTo>
                  <a:lnTo>
                    <a:pt x="352" y="629"/>
                  </a:lnTo>
                  <a:cubicBezTo>
                    <a:pt x="357" y="643"/>
                    <a:pt x="352" y="658"/>
                    <a:pt x="340" y="665"/>
                  </a:cubicBezTo>
                  <a:cubicBezTo>
                    <a:pt x="333" y="668"/>
                    <a:pt x="330" y="668"/>
                    <a:pt x="328" y="668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0"/>
            <p:cNvSpPr/>
            <p:nvPr/>
          </p:nvSpPr>
          <p:spPr>
            <a:xfrm rot="-678917" flipH="1">
              <a:off x="-1477379" y="4634024"/>
              <a:ext cx="441838" cy="712190"/>
            </a:xfrm>
            <a:custGeom>
              <a:avLst/>
              <a:gdLst/>
              <a:ahLst/>
              <a:cxnLst/>
              <a:rect l="l" t="t" r="r" b="b"/>
              <a:pathLst>
                <a:path w="7660" h="12347" extrusionOk="0">
                  <a:moveTo>
                    <a:pt x="5166" y="0"/>
                  </a:moveTo>
                  <a:lnTo>
                    <a:pt x="1730" y="1068"/>
                  </a:lnTo>
                  <a:lnTo>
                    <a:pt x="1745" y="1099"/>
                  </a:lnTo>
                  <a:lnTo>
                    <a:pt x="1" y="1674"/>
                  </a:lnTo>
                  <a:lnTo>
                    <a:pt x="2880" y="12347"/>
                  </a:lnTo>
                  <a:lnTo>
                    <a:pt x="6114" y="11425"/>
                  </a:lnTo>
                  <a:lnTo>
                    <a:pt x="6114" y="11425"/>
                  </a:lnTo>
                  <a:lnTo>
                    <a:pt x="6139" y="11483"/>
                  </a:lnTo>
                  <a:lnTo>
                    <a:pt x="7660" y="11061"/>
                  </a:lnTo>
                  <a:lnTo>
                    <a:pt x="6333" y="5190"/>
                  </a:lnTo>
                  <a:lnTo>
                    <a:pt x="6321" y="5129"/>
                  </a:lnTo>
                  <a:lnTo>
                    <a:pt x="51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0"/>
            <p:cNvSpPr/>
            <p:nvPr/>
          </p:nvSpPr>
          <p:spPr>
            <a:xfrm rot="-678917" flipH="1">
              <a:off x="-1935958" y="3325751"/>
              <a:ext cx="614535" cy="2275638"/>
            </a:xfrm>
            <a:custGeom>
              <a:avLst/>
              <a:gdLst/>
              <a:ahLst/>
              <a:cxnLst/>
              <a:rect l="l" t="t" r="r" b="b"/>
              <a:pathLst>
                <a:path w="10654" h="39452" extrusionOk="0">
                  <a:moveTo>
                    <a:pt x="65" y="1"/>
                  </a:moveTo>
                  <a:cubicBezTo>
                    <a:pt x="59" y="1"/>
                    <a:pt x="54" y="2"/>
                    <a:pt x="49" y="3"/>
                  </a:cubicBezTo>
                  <a:cubicBezTo>
                    <a:pt x="17" y="13"/>
                    <a:pt x="0" y="42"/>
                    <a:pt x="10" y="74"/>
                  </a:cubicBezTo>
                  <a:lnTo>
                    <a:pt x="10535" y="39410"/>
                  </a:lnTo>
                  <a:cubicBezTo>
                    <a:pt x="10542" y="39435"/>
                    <a:pt x="10566" y="39452"/>
                    <a:pt x="10590" y="39452"/>
                  </a:cubicBezTo>
                  <a:cubicBezTo>
                    <a:pt x="10593" y="39452"/>
                    <a:pt x="10600" y="39452"/>
                    <a:pt x="10605" y="39449"/>
                  </a:cubicBezTo>
                  <a:cubicBezTo>
                    <a:pt x="10636" y="39440"/>
                    <a:pt x="10653" y="39410"/>
                    <a:pt x="10644" y="39379"/>
                  </a:cubicBezTo>
                  <a:lnTo>
                    <a:pt x="119" y="42"/>
                  </a:lnTo>
                  <a:cubicBezTo>
                    <a:pt x="111" y="18"/>
                    <a:pt x="89" y="1"/>
                    <a:pt x="65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0"/>
            <p:cNvSpPr/>
            <p:nvPr/>
          </p:nvSpPr>
          <p:spPr>
            <a:xfrm rot="-678917" flipH="1">
              <a:off x="-852707" y="4732177"/>
              <a:ext cx="132609" cy="595385"/>
            </a:xfrm>
            <a:custGeom>
              <a:avLst/>
              <a:gdLst/>
              <a:ahLst/>
              <a:cxnLst/>
              <a:rect l="l" t="t" r="r" b="b"/>
              <a:pathLst>
                <a:path w="2299" h="10322" extrusionOk="0">
                  <a:moveTo>
                    <a:pt x="29" y="0"/>
                  </a:moveTo>
                  <a:cubicBezTo>
                    <a:pt x="28" y="0"/>
                    <a:pt x="26" y="1"/>
                    <a:pt x="25" y="1"/>
                  </a:cubicBezTo>
                  <a:cubicBezTo>
                    <a:pt x="8" y="6"/>
                    <a:pt x="1" y="20"/>
                    <a:pt x="3" y="35"/>
                  </a:cubicBezTo>
                  <a:lnTo>
                    <a:pt x="2235" y="9928"/>
                  </a:lnTo>
                  <a:lnTo>
                    <a:pt x="913" y="10268"/>
                  </a:lnTo>
                  <a:cubicBezTo>
                    <a:pt x="898" y="10270"/>
                    <a:pt x="889" y="10285"/>
                    <a:pt x="891" y="10299"/>
                  </a:cubicBezTo>
                  <a:cubicBezTo>
                    <a:pt x="894" y="10312"/>
                    <a:pt x="906" y="10321"/>
                    <a:pt x="918" y="10321"/>
                  </a:cubicBezTo>
                  <a:lnTo>
                    <a:pt x="925" y="10321"/>
                  </a:lnTo>
                  <a:lnTo>
                    <a:pt x="2274" y="9977"/>
                  </a:lnTo>
                  <a:cubicBezTo>
                    <a:pt x="2289" y="9972"/>
                    <a:pt x="2298" y="9957"/>
                    <a:pt x="2296" y="9943"/>
                  </a:cubicBezTo>
                  <a:lnTo>
                    <a:pt x="57" y="23"/>
                  </a:lnTo>
                  <a:cubicBezTo>
                    <a:pt x="54" y="10"/>
                    <a:pt x="42" y="0"/>
                    <a:pt x="29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0"/>
            <p:cNvSpPr/>
            <p:nvPr/>
          </p:nvSpPr>
          <p:spPr>
            <a:xfrm rot="-678917" flipH="1">
              <a:off x="-804156" y="5305565"/>
              <a:ext cx="81215" cy="54336"/>
            </a:xfrm>
            <a:custGeom>
              <a:avLst/>
              <a:gdLst/>
              <a:ahLst/>
              <a:cxnLst/>
              <a:rect l="l" t="t" r="r" b="b"/>
              <a:pathLst>
                <a:path w="1408" h="942" extrusionOk="0">
                  <a:moveTo>
                    <a:pt x="1183" y="0"/>
                  </a:moveTo>
                  <a:cubicBezTo>
                    <a:pt x="1179" y="0"/>
                    <a:pt x="1176" y="1"/>
                    <a:pt x="1172" y="3"/>
                  </a:cubicBezTo>
                  <a:cubicBezTo>
                    <a:pt x="1158" y="7"/>
                    <a:pt x="1148" y="24"/>
                    <a:pt x="1153" y="39"/>
                  </a:cubicBezTo>
                  <a:lnTo>
                    <a:pt x="1342" y="565"/>
                  </a:lnTo>
                  <a:lnTo>
                    <a:pt x="25" y="888"/>
                  </a:lnTo>
                  <a:cubicBezTo>
                    <a:pt x="10" y="891"/>
                    <a:pt x="1" y="905"/>
                    <a:pt x="5" y="922"/>
                  </a:cubicBezTo>
                  <a:cubicBezTo>
                    <a:pt x="8" y="934"/>
                    <a:pt x="20" y="941"/>
                    <a:pt x="32" y="941"/>
                  </a:cubicBezTo>
                  <a:lnTo>
                    <a:pt x="42" y="941"/>
                  </a:lnTo>
                  <a:lnTo>
                    <a:pt x="1383" y="614"/>
                  </a:lnTo>
                  <a:cubicBezTo>
                    <a:pt x="1393" y="612"/>
                    <a:pt x="1400" y="607"/>
                    <a:pt x="1403" y="599"/>
                  </a:cubicBezTo>
                  <a:cubicBezTo>
                    <a:pt x="1408" y="595"/>
                    <a:pt x="1408" y="585"/>
                    <a:pt x="1405" y="578"/>
                  </a:cubicBezTo>
                  <a:lnTo>
                    <a:pt x="1209" y="20"/>
                  </a:lnTo>
                  <a:cubicBezTo>
                    <a:pt x="1203" y="8"/>
                    <a:pt x="1193" y="0"/>
                    <a:pt x="118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0"/>
            <p:cNvSpPr/>
            <p:nvPr/>
          </p:nvSpPr>
          <p:spPr>
            <a:xfrm rot="-678917" flipH="1">
              <a:off x="-762643" y="4783368"/>
              <a:ext cx="321111" cy="554259"/>
            </a:xfrm>
            <a:custGeom>
              <a:avLst/>
              <a:gdLst/>
              <a:ahLst/>
              <a:cxnLst/>
              <a:rect l="l" t="t" r="r" b="b"/>
              <a:pathLst>
                <a:path w="5567" h="9609" extrusionOk="0">
                  <a:moveTo>
                    <a:pt x="30" y="1"/>
                  </a:moveTo>
                  <a:cubicBezTo>
                    <a:pt x="29" y="1"/>
                    <a:pt x="27" y="1"/>
                    <a:pt x="25" y="1"/>
                  </a:cubicBezTo>
                  <a:cubicBezTo>
                    <a:pt x="10" y="6"/>
                    <a:pt x="1" y="20"/>
                    <a:pt x="3" y="35"/>
                  </a:cubicBezTo>
                  <a:lnTo>
                    <a:pt x="2589" y="9572"/>
                  </a:lnTo>
                  <a:lnTo>
                    <a:pt x="2592" y="9589"/>
                  </a:lnTo>
                  <a:cubicBezTo>
                    <a:pt x="2594" y="9601"/>
                    <a:pt x="2606" y="9608"/>
                    <a:pt x="2619" y="9608"/>
                  </a:cubicBezTo>
                  <a:lnTo>
                    <a:pt x="2626" y="9608"/>
                  </a:lnTo>
                  <a:lnTo>
                    <a:pt x="2633" y="9606"/>
                  </a:lnTo>
                  <a:lnTo>
                    <a:pt x="5566" y="8820"/>
                  </a:lnTo>
                  <a:lnTo>
                    <a:pt x="5544" y="8771"/>
                  </a:lnTo>
                  <a:lnTo>
                    <a:pt x="2638" y="9548"/>
                  </a:lnTo>
                  <a:lnTo>
                    <a:pt x="59" y="23"/>
                  </a:lnTo>
                  <a:cubicBezTo>
                    <a:pt x="57" y="10"/>
                    <a:pt x="45" y="1"/>
                    <a:pt x="30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0"/>
            <p:cNvSpPr/>
            <p:nvPr/>
          </p:nvSpPr>
          <p:spPr>
            <a:xfrm rot="-678917" flipH="1">
              <a:off x="-717997" y="5327158"/>
              <a:ext cx="215555" cy="57566"/>
            </a:xfrm>
            <a:custGeom>
              <a:avLst/>
              <a:gdLst/>
              <a:ahLst/>
              <a:cxnLst/>
              <a:rect l="l" t="t" r="r" b="b"/>
              <a:pathLst>
                <a:path w="3737" h="998" extrusionOk="0">
                  <a:moveTo>
                    <a:pt x="3717" y="0"/>
                  </a:moveTo>
                  <a:lnTo>
                    <a:pt x="100" y="924"/>
                  </a:lnTo>
                  <a:lnTo>
                    <a:pt x="582" y="303"/>
                  </a:lnTo>
                  <a:lnTo>
                    <a:pt x="587" y="294"/>
                  </a:lnTo>
                  <a:cubicBezTo>
                    <a:pt x="597" y="282"/>
                    <a:pt x="594" y="265"/>
                    <a:pt x="582" y="255"/>
                  </a:cubicBezTo>
                  <a:cubicBezTo>
                    <a:pt x="577" y="251"/>
                    <a:pt x="571" y="249"/>
                    <a:pt x="565" y="249"/>
                  </a:cubicBezTo>
                  <a:cubicBezTo>
                    <a:pt x="556" y="249"/>
                    <a:pt x="547" y="253"/>
                    <a:pt x="541" y="260"/>
                  </a:cubicBezTo>
                  <a:lnTo>
                    <a:pt x="534" y="269"/>
                  </a:lnTo>
                  <a:lnTo>
                    <a:pt x="5" y="951"/>
                  </a:lnTo>
                  <a:cubicBezTo>
                    <a:pt x="0" y="961"/>
                    <a:pt x="0" y="975"/>
                    <a:pt x="5" y="985"/>
                  </a:cubicBezTo>
                  <a:cubicBezTo>
                    <a:pt x="7" y="995"/>
                    <a:pt x="17" y="997"/>
                    <a:pt x="27" y="997"/>
                  </a:cubicBezTo>
                  <a:lnTo>
                    <a:pt x="34" y="997"/>
                  </a:lnTo>
                  <a:lnTo>
                    <a:pt x="3736" y="51"/>
                  </a:lnTo>
                  <a:lnTo>
                    <a:pt x="3717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0"/>
            <p:cNvSpPr/>
            <p:nvPr/>
          </p:nvSpPr>
          <p:spPr>
            <a:xfrm rot="-678917" flipH="1">
              <a:off x="-578575" y="4769929"/>
              <a:ext cx="157931" cy="566775"/>
            </a:xfrm>
            <a:custGeom>
              <a:avLst/>
              <a:gdLst/>
              <a:ahLst/>
              <a:cxnLst/>
              <a:rect l="l" t="t" r="r" b="b"/>
              <a:pathLst>
                <a:path w="2738" h="9826" extrusionOk="0">
                  <a:moveTo>
                    <a:pt x="32" y="0"/>
                  </a:moveTo>
                  <a:cubicBezTo>
                    <a:pt x="29" y="0"/>
                    <a:pt x="26" y="1"/>
                    <a:pt x="23" y="2"/>
                  </a:cubicBezTo>
                  <a:cubicBezTo>
                    <a:pt x="11" y="4"/>
                    <a:pt x="1" y="21"/>
                    <a:pt x="6" y="36"/>
                  </a:cubicBezTo>
                  <a:lnTo>
                    <a:pt x="2682" y="9803"/>
                  </a:lnTo>
                  <a:cubicBezTo>
                    <a:pt x="2687" y="9815"/>
                    <a:pt x="2699" y="9825"/>
                    <a:pt x="2711" y="9825"/>
                  </a:cubicBezTo>
                  <a:cubicBezTo>
                    <a:pt x="2713" y="9825"/>
                    <a:pt x="2716" y="9825"/>
                    <a:pt x="2716" y="9818"/>
                  </a:cubicBezTo>
                  <a:cubicBezTo>
                    <a:pt x="2728" y="9815"/>
                    <a:pt x="2738" y="9801"/>
                    <a:pt x="2735" y="9786"/>
                  </a:cubicBezTo>
                  <a:lnTo>
                    <a:pt x="57" y="21"/>
                  </a:lnTo>
                  <a:cubicBezTo>
                    <a:pt x="55" y="8"/>
                    <a:pt x="44" y="0"/>
                    <a:pt x="32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0"/>
            <p:cNvSpPr/>
            <p:nvPr/>
          </p:nvSpPr>
          <p:spPr>
            <a:xfrm rot="-678917" flipH="1">
              <a:off x="-695626" y="5001586"/>
              <a:ext cx="79715" cy="316612"/>
            </a:xfrm>
            <a:custGeom>
              <a:avLst/>
              <a:gdLst/>
              <a:ahLst/>
              <a:cxnLst/>
              <a:rect l="l" t="t" r="r" b="b"/>
              <a:pathLst>
                <a:path w="1382" h="5489" extrusionOk="0">
                  <a:moveTo>
                    <a:pt x="1" y="0"/>
                  </a:moveTo>
                  <a:lnTo>
                    <a:pt x="1" y="0"/>
                  </a:lnTo>
                  <a:cubicBezTo>
                    <a:pt x="23" y="66"/>
                    <a:pt x="947" y="3819"/>
                    <a:pt x="1323" y="5466"/>
                  </a:cubicBezTo>
                  <a:cubicBezTo>
                    <a:pt x="1326" y="5478"/>
                    <a:pt x="1338" y="5488"/>
                    <a:pt x="1350" y="5488"/>
                  </a:cubicBezTo>
                  <a:lnTo>
                    <a:pt x="1357" y="5488"/>
                  </a:lnTo>
                  <a:cubicBezTo>
                    <a:pt x="1372" y="5483"/>
                    <a:pt x="1381" y="5469"/>
                    <a:pt x="1377" y="5454"/>
                  </a:cubicBezTo>
                  <a:cubicBezTo>
                    <a:pt x="1192" y="4651"/>
                    <a:pt x="151" y="359"/>
                    <a:pt x="151" y="35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0"/>
            <p:cNvSpPr/>
            <p:nvPr/>
          </p:nvSpPr>
          <p:spPr>
            <a:xfrm rot="-678917" flipH="1">
              <a:off x="-648562" y="4993420"/>
              <a:ext cx="130590" cy="36281"/>
            </a:xfrm>
            <a:custGeom>
              <a:avLst/>
              <a:gdLst/>
              <a:ahLst/>
              <a:cxnLst/>
              <a:rect l="l" t="t" r="r" b="b"/>
              <a:pathLst>
                <a:path w="2264" h="629" extrusionOk="0">
                  <a:moveTo>
                    <a:pt x="2232" y="0"/>
                  </a:moveTo>
                  <a:cubicBezTo>
                    <a:pt x="2230" y="0"/>
                    <a:pt x="2229" y="0"/>
                    <a:pt x="2227" y="1"/>
                  </a:cubicBezTo>
                  <a:lnTo>
                    <a:pt x="25" y="573"/>
                  </a:lnTo>
                  <a:cubicBezTo>
                    <a:pt x="10" y="578"/>
                    <a:pt x="0" y="593"/>
                    <a:pt x="5" y="607"/>
                  </a:cubicBezTo>
                  <a:cubicBezTo>
                    <a:pt x="8" y="619"/>
                    <a:pt x="20" y="629"/>
                    <a:pt x="32" y="629"/>
                  </a:cubicBezTo>
                  <a:lnTo>
                    <a:pt x="37" y="629"/>
                  </a:lnTo>
                  <a:lnTo>
                    <a:pt x="2240" y="56"/>
                  </a:lnTo>
                  <a:cubicBezTo>
                    <a:pt x="2254" y="51"/>
                    <a:pt x="2264" y="37"/>
                    <a:pt x="2261" y="22"/>
                  </a:cubicBezTo>
                  <a:cubicBezTo>
                    <a:pt x="2257" y="9"/>
                    <a:pt x="2245" y="0"/>
                    <a:pt x="2232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0"/>
            <p:cNvSpPr/>
            <p:nvPr/>
          </p:nvSpPr>
          <p:spPr>
            <a:xfrm rot="-678917" flipH="1">
              <a:off x="-787608" y="4985175"/>
              <a:ext cx="136070" cy="37723"/>
            </a:xfrm>
            <a:custGeom>
              <a:avLst/>
              <a:gdLst/>
              <a:ahLst/>
              <a:cxnLst/>
              <a:rect l="l" t="t" r="r" b="b"/>
              <a:pathLst>
                <a:path w="2359" h="654" extrusionOk="0">
                  <a:moveTo>
                    <a:pt x="2328" y="0"/>
                  </a:moveTo>
                  <a:cubicBezTo>
                    <a:pt x="2327" y="0"/>
                    <a:pt x="2326" y="0"/>
                    <a:pt x="2325" y="0"/>
                  </a:cubicBezTo>
                  <a:lnTo>
                    <a:pt x="2320" y="0"/>
                  </a:lnTo>
                  <a:lnTo>
                    <a:pt x="0" y="602"/>
                  </a:lnTo>
                  <a:lnTo>
                    <a:pt x="22" y="653"/>
                  </a:lnTo>
                  <a:lnTo>
                    <a:pt x="2334" y="56"/>
                  </a:lnTo>
                  <a:cubicBezTo>
                    <a:pt x="2349" y="54"/>
                    <a:pt x="2359" y="34"/>
                    <a:pt x="2354" y="22"/>
                  </a:cubicBezTo>
                  <a:cubicBezTo>
                    <a:pt x="2352" y="9"/>
                    <a:pt x="2340" y="0"/>
                    <a:pt x="2328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0"/>
            <p:cNvSpPr/>
            <p:nvPr/>
          </p:nvSpPr>
          <p:spPr>
            <a:xfrm rot="-678917" flipH="1">
              <a:off x="-679694" y="4746587"/>
              <a:ext cx="75908" cy="268852"/>
            </a:xfrm>
            <a:custGeom>
              <a:avLst/>
              <a:gdLst/>
              <a:ahLst/>
              <a:cxnLst/>
              <a:rect l="l" t="t" r="r" b="b"/>
              <a:pathLst>
                <a:path w="1316" h="4661" extrusionOk="0">
                  <a:moveTo>
                    <a:pt x="33" y="1"/>
                  </a:moveTo>
                  <a:cubicBezTo>
                    <a:pt x="30" y="1"/>
                    <a:pt x="27" y="1"/>
                    <a:pt x="24" y="2"/>
                  </a:cubicBezTo>
                  <a:cubicBezTo>
                    <a:pt x="7" y="5"/>
                    <a:pt x="0" y="19"/>
                    <a:pt x="3" y="34"/>
                  </a:cubicBezTo>
                  <a:lnTo>
                    <a:pt x="1155" y="4277"/>
                  </a:lnTo>
                  <a:lnTo>
                    <a:pt x="1315" y="4660"/>
                  </a:lnTo>
                  <a:lnTo>
                    <a:pt x="56" y="19"/>
                  </a:lnTo>
                  <a:cubicBezTo>
                    <a:pt x="54" y="8"/>
                    <a:pt x="44" y="1"/>
                    <a:pt x="33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7" name="Google Shape;647;p10"/>
            <p:cNvGrpSpPr/>
            <p:nvPr/>
          </p:nvGrpSpPr>
          <p:grpSpPr>
            <a:xfrm rot="-678859" flipH="1">
              <a:off x="-1650365" y="3241271"/>
              <a:ext cx="1505393" cy="2212400"/>
              <a:chOff x="-1140441" y="200517"/>
              <a:chExt cx="1470109" cy="2160545"/>
            </a:xfrm>
          </p:grpSpPr>
          <p:sp>
            <p:nvSpPr>
              <p:cNvPr id="648" name="Google Shape;648;p10"/>
              <p:cNvSpPr/>
              <p:nvPr/>
            </p:nvSpPr>
            <p:spPr>
              <a:xfrm>
                <a:off x="-926552" y="1635045"/>
                <a:ext cx="273933" cy="97789"/>
              </a:xfrm>
              <a:custGeom>
                <a:avLst/>
                <a:gdLst/>
                <a:ahLst/>
                <a:cxnLst/>
                <a:rect l="l" t="t" r="r" b="b"/>
                <a:pathLst>
                  <a:path w="4863" h="1736" extrusionOk="0">
                    <a:moveTo>
                      <a:pt x="4840" y="1"/>
                    </a:moveTo>
                    <a:lnTo>
                      <a:pt x="0" y="1680"/>
                    </a:lnTo>
                    <a:lnTo>
                      <a:pt x="12" y="1736"/>
                    </a:lnTo>
                    <a:lnTo>
                      <a:pt x="4862" y="52"/>
                    </a:lnTo>
                    <a:lnTo>
                      <a:pt x="4840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10"/>
              <p:cNvSpPr/>
              <p:nvPr/>
            </p:nvSpPr>
            <p:spPr>
              <a:xfrm>
                <a:off x="-653910" y="1293566"/>
                <a:ext cx="983578" cy="344402"/>
              </a:xfrm>
              <a:custGeom>
                <a:avLst/>
                <a:gdLst/>
                <a:ahLst/>
                <a:cxnLst/>
                <a:rect l="l" t="t" r="r" b="b"/>
                <a:pathLst>
                  <a:path w="17461" h="6114" extrusionOk="0">
                    <a:moveTo>
                      <a:pt x="17441" y="0"/>
                    </a:moveTo>
                    <a:lnTo>
                      <a:pt x="0" y="6063"/>
                    </a:lnTo>
                    <a:lnTo>
                      <a:pt x="22" y="6114"/>
                    </a:lnTo>
                    <a:lnTo>
                      <a:pt x="11859" y="2002"/>
                    </a:lnTo>
                    <a:lnTo>
                      <a:pt x="17461" y="97"/>
                    </a:lnTo>
                    <a:lnTo>
                      <a:pt x="174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0"/>
              <p:cNvSpPr/>
              <p:nvPr/>
            </p:nvSpPr>
            <p:spPr>
              <a:xfrm>
                <a:off x="-953197" y="1517651"/>
                <a:ext cx="250781" cy="91649"/>
              </a:xfrm>
              <a:custGeom>
                <a:avLst/>
                <a:gdLst/>
                <a:ahLst/>
                <a:cxnLst/>
                <a:rect l="l" t="t" r="r" b="b"/>
                <a:pathLst>
                  <a:path w="4452" h="1627" extrusionOk="0">
                    <a:moveTo>
                      <a:pt x="4433" y="1"/>
                    </a:moveTo>
                    <a:lnTo>
                      <a:pt x="0" y="1571"/>
                    </a:lnTo>
                    <a:lnTo>
                      <a:pt x="12" y="1626"/>
                    </a:lnTo>
                    <a:lnTo>
                      <a:pt x="4452" y="52"/>
                    </a:lnTo>
                    <a:lnTo>
                      <a:pt x="4433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0"/>
              <p:cNvSpPr/>
              <p:nvPr/>
            </p:nvSpPr>
            <p:spPr>
              <a:xfrm>
                <a:off x="-703537" y="1364600"/>
                <a:ext cx="432051" cy="155978"/>
              </a:xfrm>
              <a:custGeom>
                <a:avLst/>
                <a:gdLst/>
                <a:ahLst/>
                <a:cxnLst/>
                <a:rect l="l" t="t" r="r" b="b"/>
                <a:pathLst>
                  <a:path w="7670" h="2769" extrusionOk="0">
                    <a:moveTo>
                      <a:pt x="7669" y="1"/>
                    </a:moveTo>
                    <a:lnTo>
                      <a:pt x="7585" y="30"/>
                    </a:lnTo>
                    <a:lnTo>
                      <a:pt x="1" y="2718"/>
                    </a:lnTo>
                    <a:lnTo>
                      <a:pt x="20" y="2769"/>
                    </a:lnTo>
                    <a:lnTo>
                      <a:pt x="7536" y="107"/>
                    </a:lnTo>
                    <a:lnTo>
                      <a:pt x="7621" y="76"/>
                    </a:lnTo>
                    <a:lnTo>
                      <a:pt x="7669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0"/>
              <p:cNvSpPr/>
              <p:nvPr/>
            </p:nvSpPr>
            <p:spPr>
              <a:xfrm>
                <a:off x="-655318" y="1571166"/>
                <a:ext cx="212589" cy="150457"/>
              </a:xfrm>
              <a:custGeom>
                <a:avLst/>
                <a:gdLst/>
                <a:ahLst/>
                <a:cxnLst/>
                <a:rect l="l" t="t" r="r" b="b"/>
                <a:pathLst>
                  <a:path w="3774" h="2671" extrusionOk="0">
                    <a:moveTo>
                      <a:pt x="3278" y="0"/>
                    </a:moveTo>
                    <a:cubicBezTo>
                      <a:pt x="3276" y="0"/>
                      <a:pt x="3273" y="1"/>
                      <a:pt x="3271" y="2"/>
                    </a:cubicBezTo>
                    <a:lnTo>
                      <a:pt x="25" y="1130"/>
                    </a:lnTo>
                    <a:cubicBezTo>
                      <a:pt x="11" y="1137"/>
                      <a:pt x="1" y="1152"/>
                      <a:pt x="8" y="1166"/>
                    </a:cubicBezTo>
                    <a:cubicBezTo>
                      <a:pt x="12" y="1180"/>
                      <a:pt x="24" y="1187"/>
                      <a:pt x="36" y="1187"/>
                    </a:cubicBezTo>
                    <a:cubicBezTo>
                      <a:pt x="39" y="1187"/>
                      <a:pt x="42" y="1187"/>
                      <a:pt x="45" y="1186"/>
                    </a:cubicBezTo>
                    <a:lnTo>
                      <a:pt x="3262" y="70"/>
                    </a:lnTo>
                    <a:lnTo>
                      <a:pt x="3710" y="1673"/>
                    </a:lnTo>
                    <a:lnTo>
                      <a:pt x="656" y="2617"/>
                    </a:lnTo>
                    <a:cubicBezTo>
                      <a:pt x="641" y="2620"/>
                      <a:pt x="632" y="2634"/>
                      <a:pt x="639" y="2651"/>
                    </a:cubicBezTo>
                    <a:cubicBezTo>
                      <a:pt x="641" y="2661"/>
                      <a:pt x="654" y="2671"/>
                      <a:pt x="666" y="2671"/>
                    </a:cubicBezTo>
                    <a:cubicBezTo>
                      <a:pt x="668" y="2671"/>
                      <a:pt x="673" y="2671"/>
                      <a:pt x="673" y="2668"/>
                    </a:cubicBezTo>
                    <a:lnTo>
                      <a:pt x="3754" y="1717"/>
                    </a:lnTo>
                    <a:cubicBezTo>
                      <a:pt x="3766" y="1712"/>
                      <a:pt x="3774" y="1698"/>
                      <a:pt x="3771" y="1683"/>
                    </a:cubicBezTo>
                    <a:lnTo>
                      <a:pt x="3308" y="24"/>
                    </a:lnTo>
                    <a:cubicBezTo>
                      <a:pt x="3305" y="14"/>
                      <a:pt x="3298" y="9"/>
                      <a:pt x="3293" y="7"/>
                    </a:cubicBezTo>
                    <a:cubicBezTo>
                      <a:pt x="3289" y="2"/>
                      <a:pt x="3283" y="0"/>
                      <a:pt x="32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10"/>
              <p:cNvSpPr/>
              <p:nvPr/>
            </p:nvSpPr>
            <p:spPr>
              <a:xfrm>
                <a:off x="-525588" y="1655156"/>
                <a:ext cx="10139" cy="32840"/>
              </a:xfrm>
              <a:custGeom>
                <a:avLst/>
                <a:gdLst/>
                <a:ahLst/>
                <a:cxnLst/>
                <a:rect l="l" t="t" r="r" b="b"/>
                <a:pathLst>
                  <a:path w="180" h="583" extrusionOk="0">
                    <a:moveTo>
                      <a:pt x="29" y="0"/>
                    </a:moveTo>
                    <a:cubicBezTo>
                      <a:pt x="28" y="0"/>
                      <a:pt x="26" y="0"/>
                      <a:pt x="25" y="1"/>
                    </a:cubicBezTo>
                    <a:cubicBezTo>
                      <a:pt x="10" y="3"/>
                      <a:pt x="0" y="20"/>
                      <a:pt x="3" y="34"/>
                    </a:cubicBezTo>
                    <a:lnTo>
                      <a:pt x="122" y="561"/>
                    </a:lnTo>
                    <a:cubicBezTo>
                      <a:pt x="124" y="573"/>
                      <a:pt x="136" y="583"/>
                      <a:pt x="148" y="583"/>
                    </a:cubicBezTo>
                    <a:lnTo>
                      <a:pt x="156" y="583"/>
                    </a:lnTo>
                    <a:cubicBezTo>
                      <a:pt x="170" y="580"/>
                      <a:pt x="180" y="566"/>
                      <a:pt x="177" y="549"/>
                    </a:cubicBezTo>
                    <a:lnTo>
                      <a:pt x="59" y="22"/>
                    </a:lnTo>
                    <a:cubicBezTo>
                      <a:pt x="56" y="9"/>
                      <a:pt x="42" y="0"/>
                      <a:pt x="2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10"/>
              <p:cNvSpPr/>
              <p:nvPr/>
            </p:nvSpPr>
            <p:spPr>
              <a:xfrm>
                <a:off x="-692328" y="1707318"/>
                <a:ext cx="18251" cy="34530"/>
              </a:xfrm>
              <a:custGeom>
                <a:avLst/>
                <a:gdLst/>
                <a:ahLst/>
                <a:cxnLst/>
                <a:rect l="l" t="t" r="r" b="b"/>
                <a:pathLst>
                  <a:path w="324" h="613" extrusionOk="0">
                    <a:moveTo>
                      <a:pt x="31" y="1"/>
                    </a:moveTo>
                    <a:cubicBezTo>
                      <a:pt x="28" y="1"/>
                      <a:pt x="24" y="2"/>
                      <a:pt x="20" y="4"/>
                    </a:cubicBezTo>
                    <a:cubicBezTo>
                      <a:pt x="8" y="9"/>
                      <a:pt x="0" y="23"/>
                      <a:pt x="8" y="40"/>
                    </a:cubicBezTo>
                    <a:lnTo>
                      <a:pt x="267" y="598"/>
                    </a:lnTo>
                    <a:cubicBezTo>
                      <a:pt x="270" y="605"/>
                      <a:pt x="282" y="613"/>
                      <a:pt x="292" y="613"/>
                    </a:cubicBezTo>
                    <a:lnTo>
                      <a:pt x="304" y="613"/>
                    </a:lnTo>
                    <a:cubicBezTo>
                      <a:pt x="316" y="605"/>
                      <a:pt x="323" y="591"/>
                      <a:pt x="316" y="576"/>
                    </a:cubicBezTo>
                    <a:lnTo>
                      <a:pt x="56" y="18"/>
                    </a:lnTo>
                    <a:cubicBezTo>
                      <a:pt x="51" y="8"/>
                      <a:pt x="42" y="1"/>
                      <a:pt x="3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0"/>
              <p:cNvSpPr/>
              <p:nvPr/>
            </p:nvSpPr>
            <p:spPr>
              <a:xfrm>
                <a:off x="-778007" y="1635214"/>
                <a:ext cx="160878" cy="130855"/>
              </a:xfrm>
              <a:custGeom>
                <a:avLst/>
                <a:gdLst/>
                <a:ahLst/>
                <a:cxnLst/>
                <a:rect l="l" t="t" r="r" b="b"/>
                <a:pathLst>
                  <a:path w="2856" h="2323" extrusionOk="0">
                    <a:moveTo>
                      <a:pt x="2203" y="0"/>
                    </a:moveTo>
                    <a:lnTo>
                      <a:pt x="17" y="757"/>
                    </a:lnTo>
                    <a:cubicBezTo>
                      <a:pt x="12" y="762"/>
                      <a:pt x="5" y="767"/>
                      <a:pt x="3" y="774"/>
                    </a:cubicBezTo>
                    <a:cubicBezTo>
                      <a:pt x="0" y="779"/>
                      <a:pt x="0" y="784"/>
                      <a:pt x="3" y="794"/>
                    </a:cubicBezTo>
                    <a:lnTo>
                      <a:pt x="561" y="2305"/>
                    </a:lnTo>
                    <a:cubicBezTo>
                      <a:pt x="566" y="2317"/>
                      <a:pt x="575" y="2322"/>
                      <a:pt x="587" y="2322"/>
                    </a:cubicBezTo>
                    <a:cubicBezTo>
                      <a:pt x="590" y="2322"/>
                      <a:pt x="595" y="2322"/>
                      <a:pt x="597" y="2320"/>
                    </a:cubicBezTo>
                    <a:cubicBezTo>
                      <a:pt x="619" y="2312"/>
                      <a:pt x="2456" y="1674"/>
                      <a:pt x="2856" y="1534"/>
                    </a:cubicBezTo>
                    <a:lnTo>
                      <a:pt x="2832" y="1483"/>
                    </a:lnTo>
                    <a:cubicBezTo>
                      <a:pt x="2451" y="1616"/>
                      <a:pt x="840" y="2177"/>
                      <a:pt x="602" y="2259"/>
                    </a:cubicBezTo>
                    <a:lnTo>
                      <a:pt x="63" y="801"/>
                    </a:lnTo>
                    <a:lnTo>
                      <a:pt x="2223" y="51"/>
                    </a:lnTo>
                    <a:lnTo>
                      <a:pt x="2225" y="51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0"/>
              <p:cNvSpPr/>
              <p:nvPr/>
            </p:nvSpPr>
            <p:spPr>
              <a:xfrm>
                <a:off x="-233962" y="1373218"/>
                <a:ext cx="526348" cy="845006"/>
              </a:xfrm>
              <a:custGeom>
                <a:avLst/>
                <a:gdLst/>
                <a:ahLst/>
                <a:cxnLst/>
                <a:rect l="l" t="t" r="r" b="b"/>
                <a:pathLst>
                  <a:path w="9344" h="15001" extrusionOk="0">
                    <a:moveTo>
                      <a:pt x="6061" y="68"/>
                    </a:moveTo>
                    <a:lnTo>
                      <a:pt x="6563" y="1854"/>
                    </a:lnTo>
                    <a:lnTo>
                      <a:pt x="5188" y="2279"/>
                    </a:lnTo>
                    <a:lnTo>
                      <a:pt x="5188" y="2266"/>
                    </a:lnTo>
                    <a:lnTo>
                      <a:pt x="5054" y="1679"/>
                    </a:lnTo>
                    <a:cubicBezTo>
                      <a:pt x="5052" y="1662"/>
                      <a:pt x="5039" y="1655"/>
                      <a:pt x="5024" y="1655"/>
                    </a:cubicBezTo>
                    <a:cubicBezTo>
                      <a:pt x="5022" y="1655"/>
                      <a:pt x="5020" y="1655"/>
                      <a:pt x="5018" y="1655"/>
                    </a:cubicBezTo>
                    <a:cubicBezTo>
                      <a:pt x="5001" y="1658"/>
                      <a:pt x="4991" y="1674"/>
                      <a:pt x="4993" y="1691"/>
                    </a:cubicBezTo>
                    <a:lnTo>
                      <a:pt x="5127" y="2279"/>
                    </a:lnTo>
                    <a:cubicBezTo>
                      <a:pt x="5127" y="2286"/>
                      <a:pt x="5134" y="2291"/>
                      <a:pt x="5137" y="2293"/>
                    </a:cubicBezTo>
                    <a:lnTo>
                      <a:pt x="3157" y="2907"/>
                    </a:lnTo>
                    <a:cubicBezTo>
                      <a:pt x="3150" y="2907"/>
                      <a:pt x="3147" y="2909"/>
                      <a:pt x="3145" y="2917"/>
                    </a:cubicBezTo>
                    <a:cubicBezTo>
                      <a:pt x="2951" y="2982"/>
                      <a:pt x="2499" y="3140"/>
                      <a:pt x="2034" y="3300"/>
                    </a:cubicBezTo>
                    <a:lnTo>
                      <a:pt x="1755" y="2701"/>
                    </a:lnTo>
                    <a:cubicBezTo>
                      <a:pt x="1749" y="2690"/>
                      <a:pt x="1739" y="2683"/>
                      <a:pt x="1727" y="2683"/>
                    </a:cubicBezTo>
                    <a:cubicBezTo>
                      <a:pt x="1723" y="2683"/>
                      <a:pt x="1718" y="2684"/>
                      <a:pt x="1713" y="2686"/>
                    </a:cubicBezTo>
                    <a:cubicBezTo>
                      <a:pt x="1699" y="2693"/>
                      <a:pt x="1692" y="2713"/>
                      <a:pt x="1699" y="2727"/>
                    </a:cubicBezTo>
                    <a:lnTo>
                      <a:pt x="1973" y="3322"/>
                    </a:lnTo>
                    <a:cubicBezTo>
                      <a:pt x="1776" y="3392"/>
                      <a:pt x="1580" y="3458"/>
                      <a:pt x="1398" y="3523"/>
                    </a:cubicBezTo>
                    <a:cubicBezTo>
                      <a:pt x="1049" y="3644"/>
                      <a:pt x="765" y="3744"/>
                      <a:pt x="670" y="3778"/>
                    </a:cubicBezTo>
                    <a:lnTo>
                      <a:pt x="71" y="2150"/>
                    </a:lnTo>
                    <a:lnTo>
                      <a:pt x="2478" y="1313"/>
                    </a:lnTo>
                    <a:lnTo>
                      <a:pt x="2480" y="1313"/>
                    </a:lnTo>
                    <a:lnTo>
                      <a:pt x="6061" y="68"/>
                    </a:lnTo>
                    <a:close/>
                    <a:moveTo>
                      <a:pt x="6575" y="1915"/>
                    </a:moveTo>
                    <a:lnTo>
                      <a:pt x="7725" y="7005"/>
                    </a:lnTo>
                    <a:lnTo>
                      <a:pt x="5205" y="7657"/>
                    </a:lnTo>
                    <a:lnTo>
                      <a:pt x="3873" y="2749"/>
                    </a:lnTo>
                    <a:lnTo>
                      <a:pt x="6575" y="1915"/>
                    </a:lnTo>
                    <a:close/>
                    <a:moveTo>
                      <a:pt x="3812" y="2771"/>
                    </a:moveTo>
                    <a:lnTo>
                      <a:pt x="5095" y="7495"/>
                    </a:lnTo>
                    <a:lnTo>
                      <a:pt x="5095" y="7495"/>
                    </a:lnTo>
                    <a:lnTo>
                      <a:pt x="5095" y="7495"/>
                    </a:lnTo>
                    <a:cubicBezTo>
                      <a:pt x="5098" y="7504"/>
                      <a:pt x="5112" y="7565"/>
                      <a:pt x="5141" y="7674"/>
                    </a:cubicBezTo>
                    <a:lnTo>
                      <a:pt x="2723" y="8303"/>
                    </a:lnTo>
                    <a:lnTo>
                      <a:pt x="1444" y="3572"/>
                    </a:lnTo>
                    <a:cubicBezTo>
                      <a:pt x="2080" y="3351"/>
                      <a:pt x="2914" y="3062"/>
                      <a:pt x="3179" y="2968"/>
                    </a:cubicBezTo>
                    <a:lnTo>
                      <a:pt x="3812" y="2771"/>
                    </a:lnTo>
                    <a:close/>
                    <a:moveTo>
                      <a:pt x="7733" y="7068"/>
                    </a:moveTo>
                    <a:lnTo>
                      <a:pt x="9050" y="12910"/>
                    </a:lnTo>
                    <a:lnTo>
                      <a:pt x="7575" y="13288"/>
                    </a:lnTo>
                    <a:cubicBezTo>
                      <a:pt x="7568" y="13291"/>
                      <a:pt x="7560" y="13300"/>
                      <a:pt x="7558" y="13312"/>
                    </a:cubicBezTo>
                    <a:lnTo>
                      <a:pt x="7548" y="13293"/>
                    </a:lnTo>
                    <a:lnTo>
                      <a:pt x="6621" y="13543"/>
                    </a:lnTo>
                    <a:cubicBezTo>
                      <a:pt x="6406" y="12616"/>
                      <a:pt x="5363" y="8309"/>
                      <a:pt x="5270" y="7923"/>
                    </a:cubicBezTo>
                    <a:lnTo>
                      <a:pt x="5270" y="7923"/>
                    </a:lnTo>
                    <a:lnTo>
                      <a:pt x="5270" y="7924"/>
                    </a:lnTo>
                    <a:lnTo>
                      <a:pt x="5267" y="7913"/>
                    </a:lnTo>
                    <a:lnTo>
                      <a:pt x="5267" y="7913"/>
                    </a:lnTo>
                    <a:cubicBezTo>
                      <a:pt x="5264" y="7901"/>
                      <a:pt x="5263" y="7895"/>
                      <a:pt x="5263" y="7895"/>
                    </a:cubicBezTo>
                    <a:lnTo>
                      <a:pt x="5262" y="7893"/>
                    </a:lnTo>
                    <a:lnTo>
                      <a:pt x="5217" y="7720"/>
                    </a:lnTo>
                    <a:lnTo>
                      <a:pt x="7733" y="7068"/>
                    </a:lnTo>
                    <a:close/>
                    <a:moveTo>
                      <a:pt x="5154" y="7735"/>
                    </a:moveTo>
                    <a:cubicBezTo>
                      <a:pt x="5379" y="8652"/>
                      <a:pt x="6192" y="11959"/>
                      <a:pt x="6561" y="13560"/>
                    </a:cubicBezTo>
                    <a:lnTo>
                      <a:pt x="4309" y="14162"/>
                    </a:lnTo>
                    <a:lnTo>
                      <a:pt x="2740" y="8363"/>
                    </a:lnTo>
                    <a:lnTo>
                      <a:pt x="5154" y="7735"/>
                    </a:lnTo>
                    <a:close/>
                    <a:moveTo>
                      <a:pt x="1383" y="3594"/>
                    </a:moveTo>
                    <a:lnTo>
                      <a:pt x="4251" y="14191"/>
                    </a:lnTo>
                    <a:lnTo>
                      <a:pt x="4009" y="14504"/>
                    </a:lnTo>
                    <a:lnTo>
                      <a:pt x="1054" y="3708"/>
                    </a:lnTo>
                    <a:cubicBezTo>
                      <a:pt x="1151" y="3674"/>
                      <a:pt x="1262" y="3635"/>
                      <a:pt x="1383" y="3594"/>
                    </a:cubicBezTo>
                    <a:close/>
                    <a:moveTo>
                      <a:pt x="9074" y="12965"/>
                    </a:moveTo>
                    <a:lnTo>
                      <a:pt x="9273" y="13528"/>
                    </a:lnTo>
                    <a:lnTo>
                      <a:pt x="7805" y="13885"/>
                    </a:lnTo>
                    <a:lnTo>
                      <a:pt x="7803" y="13885"/>
                    </a:lnTo>
                    <a:lnTo>
                      <a:pt x="3773" y="14916"/>
                    </a:lnTo>
                    <a:lnTo>
                      <a:pt x="4025" y="14591"/>
                    </a:lnTo>
                    <a:lnTo>
                      <a:pt x="4309" y="14225"/>
                    </a:lnTo>
                    <a:lnTo>
                      <a:pt x="7575" y="13351"/>
                    </a:lnTo>
                    <a:lnTo>
                      <a:pt x="7570" y="13339"/>
                    </a:lnTo>
                    <a:lnTo>
                      <a:pt x="7570" y="13339"/>
                    </a:lnTo>
                    <a:cubicBezTo>
                      <a:pt x="7575" y="13342"/>
                      <a:pt x="7582" y="13346"/>
                      <a:pt x="7587" y="13346"/>
                    </a:cubicBezTo>
                    <a:lnTo>
                      <a:pt x="7597" y="13346"/>
                    </a:lnTo>
                    <a:lnTo>
                      <a:pt x="9074" y="12965"/>
                    </a:lnTo>
                    <a:close/>
                    <a:moveTo>
                      <a:pt x="6079" y="1"/>
                    </a:moveTo>
                    <a:cubicBezTo>
                      <a:pt x="6076" y="1"/>
                      <a:pt x="6074" y="1"/>
                      <a:pt x="6071" y="3"/>
                    </a:cubicBezTo>
                    <a:lnTo>
                      <a:pt x="2456" y="1257"/>
                    </a:lnTo>
                    <a:cubicBezTo>
                      <a:pt x="2456" y="1257"/>
                      <a:pt x="2453" y="1257"/>
                      <a:pt x="2453" y="1260"/>
                    </a:cubicBezTo>
                    <a:lnTo>
                      <a:pt x="22" y="2104"/>
                    </a:lnTo>
                    <a:cubicBezTo>
                      <a:pt x="13" y="2106"/>
                      <a:pt x="5" y="2114"/>
                      <a:pt x="3" y="2118"/>
                    </a:cubicBezTo>
                    <a:cubicBezTo>
                      <a:pt x="1" y="2126"/>
                      <a:pt x="1" y="2133"/>
                      <a:pt x="3" y="2143"/>
                    </a:cubicBezTo>
                    <a:lnTo>
                      <a:pt x="624" y="3826"/>
                    </a:lnTo>
                    <a:cubicBezTo>
                      <a:pt x="629" y="3839"/>
                      <a:pt x="644" y="3848"/>
                      <a:pt x="656" y="3848"/>
                    </a:cubicBezTo>
                    <a:cubicBezTo>
                      <a:pt x="658" y="3848"/>
                      <a:pt x="660" y="3848"/>
                      <a:pt x="665" y="3843"/>
                    </a:cubicBezTo>
                    <a:cubicBezTo>
                      <a:pt x="670" y="3841"/>
                      <a:pt x="796" y="3800"/>
                      <a:pt x="998" y="3729"/>
                    </a:cubicBezTo>
                    <a:lnTo>
                      <a:pt x="3965" y="14564"/>
                    </a:lnTo>
                    <a:lnTo>
                      <a:pt x="3664" y="14950"/>
                    </a:lnTo>
                    <a:cubicBezTo>
                      <a:pt x="3654" y="14960"/>
                      <a:pt x="3654" y="14974"/>
                      <a:pt x="3664" y="14986"/>
                    </a:cubicBezTo>
                    <a:cubicBezTo>
                      <a:pt x="3669" y="14996"/>
                      <a:pt x="3679" y="15001"/>
                      <a:pt x="3688" y="15001"/>
                    </a:cubicBezTo>
                    <a:lnTo>
                      <a:pt x="3696" y="15001"/>
                    </a:lnTo>
                    <a:lnTo>
                      <a:pt x="7815" y="13948"/>
                    </a:lnTo>
                    <a:lnTo>
                      <a:pt x="7817" y="13948"/>
                    </a:lnTo>
                    <a:lnTo>
                      <a:pt x="9317" y="13582"/>
                    </a:lnTo>
                    <a:cubicBezTo>
                      <a:pt x="9324" y="13579"/>
                      <a:pt x="9331" y="13577"/>
                      <a:pt x="9336" y="13567"/>
                    </a:cubicBezTo>
                    <a:cubicBezTo>
                      <a:pt x="9343" y="13557"/>
                      <a:pt x="9343" y="13548"/>
                      <a:pt x="9341" y="13540"/>
                    </a:cubicBezTo>
                    <a:lnTo>
                      <a:pt x="9123" y="12922"/>
                    </a:lnTo>
                    <a:lnTo>
                      <a:pt x="7791" y="7022"/>
                    </a:lnTo>
                    <a:lnTo>
                      <a:pt x="7791" y="7019"/>
                    </a:lnTo>
                    <a:lnTo>
                      <a:pt x="6629" y="1869"/>
                    </a:lnTo>
                    <a:lnTo>
                      <a:pt x="6112" y="22"/>
                    </a:lnTo>
                    <a:cubicBezTo>
                      <a:pt x="6107" y="13"/>
                      <a:pt x="6102" y="8"/>
                      <a:pt x="6095" y="5"/>
                    </a:cubicBezTo>
                    <a:cubicBezTo>
                      <a:pt x="6090" y="4"/>
                      <a:pt x="6085" y="1"/>
                      <a:pt x="607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57" name="Google Shape;657;p10"/>
              <p:cNvGrpSpPr/>
              <p:nvPr/>
            </p:nvGrpSpPr>
            <p:grpSpPr>
              <a:xfrm>
                <a:off x="-1140441" y="200517"/>
                <a:ext cx="1185466" cy="2160545"/>
                <a:chOff x="-1140441" y="200517"/>
                <a:chExt cx="1185466" cy="2160545"/>
              </a:xfrm>
            </p:grpSpPr>
            <p:sp>
              <p:nvSpPr>
                <p:cNvPr id="658" name="Google Shape;658;p10"/>
                <p:cNvSpPr/>
                <p:nvPr/>
              </p:nvSpPr>
              <p:spPr>
                <a:xfrm>
                  <a:off x="-703932" y="1421043"/>
                  <a:ext cx="191916" cy="1016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7" h="1804" extrusionOk="0">
                      <a:moveTo>
                        <a:pt x="3198" y="1"/>
                      </a:moveTo>
                      <a:cubicBezTo>
                        <a:pt x="3195" y="1"/>
                        <a:pt x="3192" y="1"/>
                        <a:pt x="3188" y="3"/>
                      </a:cubicBezTo>
                      <a:cubicBezTo>
                        <a:pt x="3174" y="8"/>
                        <a:pt x="3164" y="22"/>
                        <a:pt x="3169" y="39"/>
                      </a:cubicBezTo>
                      <a:lnTo>
                        <a:pt x="3336" y="537"/>
                      </a:lnTo>
                      <a:lnTo>
                        <a:pt x="22" y="1750"/>
                      </a:lnTo>
                      <a:cubicBezTo>
                        <a:pt x="10" y="1755"/>
                        <a:pt x="0" y="1769"/>
                        <a:pt x="8" y="1786"/>
                      </a:cubicBezTo>
                      <a:cubicBezTo>
                        <a:pt x="12" y="1798"/>
                        <a:pt x="22" y="1803"/>
                        <a:pt x="34" y="1803"/>
                      </a:cubicBezTo>
                      <a:cubicBezTo>
                        <a:pt x="37" y="1803"/>
                        <a:pt x="39" y="1803"/>
                        <a:pt x="42" y="1801"/>
                      </a:cubicBezTo>
                      <a:lnTo>
                        <a:pt x="3385" y="578"/>
                      </a:lnTo>
                      <a:cubicBezTo>
                        <a:pt x="3397" y="573"/>
                        <a:pt x="3407" y="556"/>
                        <a:pt x="3399" y="542"/>
                      </a:cubicBezTo>
                      <a:lnTo>
                        <a:pt x="3225" y="20"/>
                      </a:lnTo>
                      <a:cubicBezTo>
                        <a:pt x="3219" y="9"/>
                        <a:pt x="3209" y="1"/>
                        <a:pt x="319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9" name="Google Shape;659;p10"/>
                <p:cNvSpPr/>
                <p:nvPr/>
              </p:nvSpPr>
              <p:spPr>
                <a:xfrm>
                  <a:off x="-850336" y="844833"/>
                  <a:ext cx="175975" cy="636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4" h="11295" extrusionOk="0">
                      <a:moveTo>
                        <a:pt x="27" y="1"/>
                      </a:moveTo>
                      <a:cubicBezTo>
                        <a:pt x="26" y="1"/>
                        <a:pt x="24" y="1"/>
                        <a:pt x="23" y="1"/>
                      </a:cubicBezTo>
                      <a:cubicBezTo>
                        <a:pt x="11" y="6"/>
                        <a:pt x="1" y="21"/>
                        <a:pt x="3" y="35"/>
                      </a:cubicBezTo>
                      <a:lnTo>
                        <a:pt x="3070" y="11275"/>
                      </a:lnTo>
                      <a:cubicBezTo>
                        <a:pt x="3072" y="11287"/>
                        <a:pt x="3084" y="11295"/>
                        <a:pt x="3097" y="11295"/>
                      </a:cubicBezTo>
                      <a:cubicBezTo>
                        <a:pt x="3097" y="11295"/>
                        <a:pt x="3099" y="11295"/>
                        <a:pt x="3104" y="11292"/>
                      </a:cubicBezTo>
                      <a:cubicBezTo>
                        <a:pt x="3116" y="11290"/>
                        <a:pt x="3123" y="11275"/>
                        <a:pt x="3121" y="11258"/>
                      </a:cubicBezTo>
                      <a:lnTo>
                        <a:pt x="54" y="21"/>
                      </a:lnTo>
                      <a:cubicBezTo>
                        <a:pt x="52" y="10"/>
                        <a:pt x="40" y="1"/>
                        <a:pt x="2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0" name="Google Shape;660;p10"/>
                <p:cNvSpPr/>
                <p:nvPr/>
              </p:nvSpPr>
              <p:spPr>
                <a:xfrm>
                  <a:off x="-869151" y="1032359"/>
                  <a:ext cx="251344" cy="1025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2" h="1821" extrusionOk="0">
                      <a:moveTo>
                        <a:pt x="4432" y="0"/>
                      </a:moveTo>
                      <a:cubicBezTo>
                        <a:pt x="4428" y="0"/>
                        <a:pt x="4424" y="1"/>
                        <a:pt x="4420" y="3"/>
                      </a:cubicBezTo>
                      <a:lnTo>
                        <a:pt x="22" y="1765"/>
                      </a:lnTo>
                      <a:cubicBezTo>
                        <a:pt x="7" y="1772"/>
                        <a:pt x="0" y="1786"/>
                        <a:pt x="7" y="1801"/>
                      </a:cubicBezTo>
                      <a:cubicBezTo>
                        <a:pt x="12" y="1813"/>
                        <a:pt x="22" y="1820"/>
                        <a:pt x="34" y="1820"/>
                      </a:cubicBezTo>
                      <a:cubicBezTo>
                        <a:pt x="37" y="1820"/>
                        <a:pt x="44" y="1820"/>
                        <a:pt x="44" y="1816"/>
                      </a:cubicBezTo>
                      <a:lnTo>
                        <a:pt x="4440" y="54"/>
                      </a:lnTo>
                      <a:cubicBezTo>
                        <a:pt x="4457" y="49"/>
                        <a:pt x="4462" y="32"/>
                        <a:pt x="4457" y="18"/>
                      </a:cubicBezTo>
                      <a:cubicBezTo>
                        <a:pt x="4452" y="7"/>
                        <a:pt x="4442" y="0"/>
                        <a:pt x="443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1" name="Google Shape;661;p10"/>
                <p:cNvSpPr/>
                <p:nvPr/>
              </p:nvSpPr>
              <p:spPr>
                <a:xfrm>
                  <a:off x="-974377" y="890911"/>
                  <a:ext cx="261484" cy="6318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42" h="11217" extrusionOk="0">
                      <a:moveTo>
                        <a:pt x="32" y="1"/>
                      </a:moveTo>
                      <a:cubicBezTo>
                        <a:pt x="29" y="1"/>
                        <a:pt x="25" y="2"/>
                        <a:pt x="22" y="3"/>
                      </a:cubicBezTo>
                      <a:cubicBezTo>
                        <a:pt x="7" y="6"/>
                        <a:pt x="0" y="20"/>
                        <a:pt x="5" y="37"/>
                      </a:cubicBezTo>
                      <a:lnTo>
                        <a:pt x="3394" y="11180"/>
                      </a:lnTo>
                      <a:lnTo>
                        <a:pt x="3401" y="11197"/>
                      </a:lnTo>
                      <a:cubicBezTo>
                        <a:pt x="3404" y="11204"/>
                        <a:pt x="3409" y="11212"/>
                        <a:pt x="3416" y="11214"/>
                      </a:cubicBezTo>
                      <a:cubicBezTo>
                        <a:pt x="3418" y="11214"/>
                        <a:pt x="3426" y="11217"/>
                        <a:pt x="3428" y="11217"/>
                      </a:cubicBezTo>
                      <a:cubicBezTo>
                        <a:pt x="3431" y="11217"/>
                        <a:pt x="3433" y="11217"/>
                        <a:pt x="3438" y="11214"/>
                      </a:cubicBezTo>
                      <a:lnTo>
                        <a:pt x="3445" y="11212"/>
                      </a:lnTo>
                      <a:lnTo>
                        <a:pt x="4641" y="10729"/>
                      </a:lnTo>
                      <a:lnTo>
                        <a:pt x="4619" y="10678"/>
                      </a:lnTo>
                      <a:lnTo>
                        <a:pt x="3445" y="11151"/>
                      </a:lnTo>
                      <a:lnTo>
                        <a:pt x="56" y="20"/>
                      </a:lnTo>
                      <a:cubicBezTo>
                        <a:pt x="54" y="9"/>
                        <a:pt x="44" y="1"/>
                        <a:pt x="32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2" name="Google Shape;662;p10"/>
                <p:cNvSpPr/>
                <p:nvPr/>
              </p:nvSpPr>
              <p:spPr>
                <a:xfrm>
                  <a:off x="-897204" y="1131727"/>
                  <a:ext cx="31488" cy="15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" h="280" extrusionOk="0">
                      <a:moveTo>
                        <a:pt x="539" y="1"/>
                      </a:moveTo>
                      <a:lnTo>
                        <a:pt x="20" y="226"/>
                      </a:lnTo>
                      <a:cubicBezTo>
                        <a:pt x="10" y="229"/>
                        <a:pt x="8" y="234"/>
                        <a:pt x="6" y="241"/>
                      </a:cubicBezTo>
                      <a:cubicBezTo>
                        <a:pt x="1" y="246"/>
                        <a:pt x="1" y="255"/>
                        <a:pt x="6" y="263"/>
                      </a:cubicBezTo>
                      <a:cubicBezTo>
                        <a:pt x="8" y="267"/>
                        <a:pt x="8" y="270"/>
                        <a:pt x="13" y="275"/>
                      </a:cubicBezTo>
                      <a:cubicBezTo>
                        <a:pt x="18" y="277"/>
                        <a:pt x="23" y="280"/>
                        <a:pt x="30" y="280"/>
                      </a:cubicBezTo>
                      <a:cubicBezTo>
                        <a:pt x="32" y="280"/>
                        <a:pt x="37" y="280"/>
                        <a:pt x="42" y="277"/>
                      </a:cubicBezTo>
                      <a:lnTo>
                        <a:pt x="559" y="52"/>
                      </a:lnTo>
                      <a:lnTo>
                        <a:pt x="539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3" name="Google Shape;663;p10"/>
                <p:cNvSpPr/>
                <p:nvPr/>
              </p:nvSpPr>
              <p:spPr>
                <a:xfrm>
                  <a:off x="-811073" y="1519285"/>
                  <a:ext cx="109393" cy="39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2" h="698" extrusionOk="0">
                      <a:moveTo>
                        <a:pt x="1917" y="1"/>
                      </a:moveTo>
                      <a:lnTo>
                        <a:pt x="109" y="615"/>
                      </a:lnTo>
                      <a:lnTo>
                        <a:pt x="544" y="57"/>
                      </a:lnTo>
                      <a:lnTo>
                        <a:pt x="546" y="49"/>
                      </a:lnTo>
                      <a:cubicBezTo>
                        <a:pt x="558" y="37"/>
                        <a:pt x="556" y="20"/>
                        <a:pt x="544" y="11"/>
                      </a:cubicBezTo>
                      <a:cubicBezTo>
                        <a:pt x="539" y="7"/>
                        <a:pt x="533" y="5"/>
                        <a:pt x="528" y="5"/>
                      </a:cubicBezTo>
                      <a:cubicBezTo>
                        <a:pt x="519" y="5"/>
                        <a:pt x="511" y="9"/>
                        <a:pt x="505" y="18"/>
                      </a:cubicBezTo>
                      <a:lnTo>
                        <a:pt x="495" y="25"/>
                      </a:lnTo>
                      <a:lnTo>
                        <a:pt x="7" y="651"/>
                      </a:lnTo>
                      <a:cubicBezTo>
                        <a:pt x="0" y="658"/>
                        <a:pt x="0" y="675"/>
                        <a:pt x="7" y="685"/>
                      </a:cubicBezTo>
                      <a:cubicBezTo>
                        <a:pt x="12" y="690"/>
                        <a:pt x="22" y="697"/>
                        <a:pt x="32" y="697"/>
                      </a:cubicBezTo>
                      <a:cubicBezTo>
                        <a:pt x="34" y="697"/>
                        <a:pt x="37" y="692"/>
                        <a:pt x="39" y="692"/>
                      </a:cubicBezTo>
                      <a:lnTo>
                        <a:pt x="1941" y="49"/>
                      </a:lnTo>
                      <a:lnTo>
                        <a:pt x="1917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64" name="Google Shape;664;p10"/>
                <p:cNvGrpSpPr/>
                <p:nvPr/>
              </p:nvGrpSpPr>
              <p:grpSpPr>
                <a:xfrm>
                  <a:off x="-1140441" y="200517"/>
                  <a:ext cx="1185466" cy="2160545"/>
                  <a:chOff x="-1140441" y="200517"/>
                  <a:chExt cx="1185466" cy="2160545"/>
                </a:xfrm>
              </p:grpSpPr>
              <p:sp>
                <p:nvSpPr>
                  <p:cNvPr id="665" name="Google Shape;665;p10"/>
                  <p:cNvSpPr/>
                  <p:nvPr/>
                </p:nvSpPr>
                <p:spPr>
                  <a:xfrm>
                    <a:off x="-287814" y="1262359"/>
                    <a:ext cx="287452" cy="1241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3" h="2204" extrusionOk="0">
                        <a:moveTo>
                          <a:pt x="2725" y="811"/>
                        </a:moveTo>
                        <a:lnTo>
                          <a:pt x="2725" y="811"/>
                        </a:lnTo>
                        <a:lnTo>
                          <a:pt x="2725" y="811"/>
                        </a:lnTo>
                        <a:cubicBezTo>
                          <a:pt x="2725" y="811"/>
                          <a:pt x="2725" y="811"/>
                          <a:pt x="2725" y="811"/>
                        </a:cubicBezTo>
                        <a:close/>
                        <a:moveTo>
                          <a:pt x="304" y="1792"/>
                        </a:moveTo>
                        <a:lnTo>
                          <a:pt x="297" y="1804"/>
                        </a:lnTo>
                        <a:cubicBezTo>
                          <a:pt x="301" y="1800"/>
                          <a:pt x="303" y="1796"/>
                          <a:pt x="304" y="1792"/>
                        </a:cubicBezTo>
                        <a:close/>
                        <a:moveTo>
                          <a:pt x="5042" y="62"/>
                        </a:moveTo>
                        <a:lnTo>
                          <a:pt x="5042" y="433"/>
                        </a:lnTo>
                        <a:lnTo>
                          <a:pt x="5045" y="433"/>
                        </a:lnTo>
                        <a:lnTo>
                          <a:pt x="95" y="2129"/>
                        </a:lnTo>
                        <a:lnTo>
                          <a:pt x="95" y="2129"/>
                        </a:lnTo>
                        <a:lnTo>
                          <a:pt x="241" y="1891"/>
                        </a:lnTo>
                        <a:lnTo>
                          <a:pt x="268" y="1845"/>
                        </a:lnTo>
                        <a:lnTo>
                          <a:pt x="275" y="1834"/>
                        </a:lnTo>
                        <a:lnTo>
                          <a:pt x="275" y="1834"/>
                        </a:lnTo>
                        <a:lnTo>
                          <a:pt x="268" y="1850"/>
                        </a:lnTo>
                        <a:lnTo>
                          <a:pt x="287" y="1818"/>
                        </a:lnTo>
                        <a:lnTo>
                          <a:pt x="285" y="1818"/>
                        </a:lnTo>
                        <a:lnTo>
                          <a:pt x="287" y="1816"/>
                        </a:lnTo>
                        <a:lnTo>
                          <a:pt x="289" y="1816"/>
                        </a:lnTo>
                        <a:lnTo>
                          <a:pt x="289" y="1813"/>
                        </a:lnTo>
                        <a:lnTo>
                          <a:pt x="294" y="1804"/>
                        </a:lnTo>
                        <a:lnTo>
                          <a:pt x="305" y="1787"/>
                        </a:lnTo>
                        <a:lnTo>
                          <a:pt x="305" y="1787"/>
                        </a:lnTo>
                        <a:cubicBezTo>
                          <a:pt x="305" y="1788"/>
                          <a:pt x="305" y="1790"/>
                          <a:pt x="304" y="1792"/>
                        </a:cubicBezTo>
                        <a:lnTo>
                          <a:pt x="304" y="1792"/>
                        </a:lnTo>
                        <a:lnTo>
                          <a:pt x="454" y="1551"/>
                        </a:lnTo>
                        <a:lnTo>
                          <a:pt x="2728" y="811"/>
                        </a:lnTo>
                        <a:lnTo>
                          <a:pt x="2728" y="811"/>
                        </a:lnTo>
                        <a:cubicBezTo>
                          <a:pt x="2726" y="812"/>
                          <a:pt x="2724" y="812"/>
                          <a:pt x="2722" y="812"/>
                        </a:cubicBezTo>
                        <a:lnTo>
                          <a:pt x="2722" y="812"/>
                        </a:lnTo>
                        <a:lnTo>
                          <a:pt x="2725" y="811"/>
                        </a:lnTo>
                        <a:lnTo>
                          <a:pt x="2725" y="811"/>
                        </a:lnTo>
                        <a:cubicBezTo>
                          <a:pt x="2723" y="812"/>
                          <a:pt x="2721" y="812"/>
                          <a:pt x="2720" y="812"/>
                        </a:cubicBezTo>
                        <a:lnTo>
                          <a:pt x="2720" y="812"/>
                        </a:lnTo>
                        <a:cubicBezTo>
                          <a:pt x="2719" y="812"/>
                          <a:pt x="2718" y="812"/>
                          <a:pt x="2718" y="812"/>
                        </a:cubicBezTo>
                        <a:lnTo>
                          <a:pt x="2718" y="812"/>
                        </a:lnTo>
                        <a:lnTo>
                          <a:pt x="2720" y="811"/>
                        </a:lnTo>
                        <a:lnTo>
                          <a:pt x="2728" y="811"/>
                        </a:lnTo>
                        <a:lnTo>
                          <a:pt x="5042" y="62"/>
                        </a:lnTo>
                        <a:close/>
                        <a:moveTo>
                          <a:pt x="5066" y="1"/>
                        </a:moveTo>
                        <a:lnTo>
                          <a:pt x="5042" y="11"/>
                        </a:lnTo>
                        <a:lnTo>
                          <a:pt x="2749" y="753"/>
                        </a:lnTo>
                        <a:lnTo>
                          <a:pt x="2745" y="753"/>
                        </a:lnTo>
                        <a:lnTo>
                          <a:pt x="2694" y="772"/>
                        </a:lnTo>
                        <a:lnTo>
                          <a:pt x="430" y="1503"/>
                        </a:lnTo>
                        <a:cubicBezTo>
                          <a:pt x="425" y="1505"/>
                          <a:pt x="418" y="1510"/>
                          <a:pt x="416" y="1515"/>
                        </a:cubicBezTo>
                        <a:lnTo>
                          <a:pt x="289" y="1716"/>
                        </a:lnTo>
                        <a:lnTo>
                          <a:pt x="289" y="1716"/>
                        </a:lnTo>
                        <a:lnTo>
                          <a:pt x="289" y="1716"/>
                        </a:lnTo>
                        <a:lnTo>
                          <a:pt x="285" y="1719"/>
                        </a:lnTo>
                        <a:lnTo>
                          <a:pt x="246" y="1782"/>
                        </a:lnTo>
                        <a:lnTo>
                          <a:pt x="205" y="1845"/>
                        </a:lnTo>
                        <a:lnTo>
                          <a:pt x="190" y="1874"/>
                        </a:lnTo>
                        <a:lnTo>
                          <a:pt x="185" y="1874"/>
                        </a:lnTo>
                        <a:lnTo>
                          <a:pt x="185" y="1876"/>
                        </a:lnTo>
                        <a:lnTo>
                          <a:pt x="166" y="1918"/>
                        </a:lnTo>
                        <a:lnTo>
                          <a:pt x="158" y="1918"/>
                        </a:lnTo>
                        <a:lnTo>
                          <a:pt x="158" y="1922"/>
                        </a:lnTo>
                        <a:lnTo>
                          <a:pt x="8" y="2165"/>
                        </a:lnTo>
                        <a:cubicBezTo>
                          <a:pt x="1" y="2172"/>
                          <a:pt x="1" y="2184"/>
                          <a:pt x="10" y="2194"/>
                        </a:cubicBezTo>
                        <a:cubicBezTo>
                          <a:pt x="13" y="2199"/>
                          <a:pt x="23" y="2204"/>
                          <a:pt x="32" y="2204"/>
                        </a:cubicBezTo>
                        <a:lnTo>
                          <a:pt x="37" y="2204"/>
                        </a:lnTo>
                        <a:lnTo>
                          <a:pt x="5083" y="479"/>
                        </a:lnTo>
                        <a:cubicBezTo>
                          <a:pt x="5093" y="474"/>
                          <a:pt x="5103" y="462"/>
                          <a:pt x="5103" y="455"/>
                        </a:cubicBezTo>
                        <a:lnTo>
                          <a:pt x="5103" y="25"/>
                        </a:lnTo>
                        <a:lnTo>
                          <a:pt x="5103" y="20"/>
                        </a:lnTo>
                        <a:lnTo>
                          <a:pt x="5098" y="20"/>
                        </a:lnTo>
                        <a:lnTo>
                          <a:pt x="5098" y="18"/>
                        </a:lnTo>
                        <a:cubicBezTo>
                          <a:pt x="5096" y="13"/>
                          <a:pt x="5093" y="8"/>
                          <a:pt x="5091" y="8"/>
                        </a:cubicBezTo>
                        <a:cubicBezTo>
                          <a:pt x="5083" y="1"/>
                          <a:pt x="5079" y="1"/>
                          <a:pt x="5069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6" name="Google Shape;666;p10"/>
                  <p:cNvSpPr/>
                  <p:nvPr/>
                </p:nvSpPr>
                <p:spPr>
                  <a:xfrm>
                    <a:off x="-297898" y="673755"/>
                    <a:ext cx="165272" cy="6347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34" h="11268" extrusionOk="0">
                        <a:moveTo>
                          <a:pt x="31" y="0"/>
                        </a:moveTo>
                        <a:cubicBezTo>
                          <a:pt x="29" y="0"/>
                          <a:pt x="27" y="0"/>
                          <a:pt x="24" y="1"/>
                        </a:cubicBezTo>
                        <a:cubicBezTo>
                          <a:pt x="10" y="3"/>
                          <a:pt x="0" y="18"/>
                          <a:pt x="5" y="35"/>
                        </a:cubicBezTo>
                        <a:lnTo>
                          <a:pt x="2875" y="11243"/>
                        </a:lnTo>
                        <a:cubicBezTo>
                          <a:pt x="2880" y="11253"/>
                          <a:pt x="2890" y="11263"/>
                          <a:pt x="2902" y="11263"/>
                        </a:cubicBezTo>
                        <a:cubicBezTo>
                          <a:pt x="2907" y="11263"/>
                          <a:pt x="2907" y="11263"/>
                          <a:pt x="2909" y="11268"/>
                        </a:cubicBezTo>
                        <a:cubicBezTo>
                          <a:pt x="2924" y="11263"/>
                          <a:pt x="2933" y="11248"/>
                          <a:pt x="2931" y="11234"/>
                        </a:cubicBezTo>
                        <a:lnTo>
                          <a:pt x="58" y="23"/>
                        </a:lnTo>
                        <a:cubicBezTo>
                          <a:pt x="56" y="8"/>
                          <a:pt x="45" y="0"/>
                          <a:pt x="31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7" name="Google Shape;667;p10"/>
                  <p:cNvSpPr/>
                  <p:nvPr/>
                </p:nvSpPr>
                <p:spPr>
                  <a:xfrm>
                    <a:off x="-375803" y="861281"/>
                    <a:ext cx="288522" cy="943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22" h="1675" extrusionOk="0">
                        <a:moveTo>
                          <a:pt x="5092" y="0"/>
                        </a:moveTo>
                        <a:cubicBezTo>
                          <a:pt x="5091" y="0"/>
                          <a:pt x="5089" y="0"/>
                          <a:pt x="5088" y="0"/>
                        </a:cubicBezTo>
                        <a:cubicBezTo>
                          <a:pt x="3307" y="430"/>
                          <a:pt x="56" y="1609"/>
                          <a:pt x="22" y="1621"/>
                        </a:cubicBezTo>
                        <a:cubicBezTo>
                          <a:pt x="10" y="1626"/>
                          <a:pt x="0" y="1643"/>
                          <a:pt x="8" y="1657"/>
                        </a:cubicBezTo>
                        <a:cubicBezTo>
                          <a:pt x="12" y="1670"/>
                          <a:pt x="22" y="1674"/>
                          <a:pt x="34" y="1674"/>
                        </a:cubicBezTo>
                        <a:cubicBezTo>
                          <a:pt x="37" y="1674"/>
                          <a:pt x="42" y="1672"/>
                          <a:pt x="39" y="1672"/>
                        </a:cubicBezTo>
                        <a:cubicBezTo>
                          <a:pt x="73" y="1660"/>
                          <a:pt x="3322" y="481"/>
                          <a:pt x="5098" y="56"/>
                        </a:cubicBezTo>
                        <a:cubicBezTo>
                          <a:pt x="5115" y="54"/>
                          <a:pt x="5122" y="37"/>
                          <a:pt x="5119" y="22"/>
                        </a:cubicBezTo>
                        <a:cubicBezTo>
                          <a:pt x="5117" y="9"/>
                          <a:pt x="5105" y="0"/>
                          <a:pt x="5092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668" name="Google Shape;668;p10"/>
                  <p:cNvGrpSpPr/>
                  <p:nvPr/>
                </p:nvGrpSpPr>
                <p:grpSpPr>
                  <a:xfrm>
                    <a:off x="-1140441" y="200517"/>
                    <a:ext cx="1185466" cy="2160545"/>
                    <a:chOff x="-1140441" y="200517"/>
                    <a:chExt cx="1185466" cy="2160545"/>
                  </a:xfrm>
                </p:grpSpPr>
                <p:sp>
                  <p:nvSpPr>
                    <p:cNvPr id="669" name="Google Shape;669;p10"/>
                    <p:cNvSpPr/>
                    <p:nvPr/>
                  </p:nvSpPr>
                  <p:spPr>
                    <a:xfrm>
                      <a:off x="-970040" y="783826"/>
                      <a:ext cx="291451" cy="1078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174" h="1914" extrusionOk="0">
                          <a:moveTo>
                            <a:pt x="5140" y="1"/>
                          </a:moveTo>
                          <a:cubicBezTo>
                            <a:pt x="5136" y="1"/>
                            <a:pt x="5133" y="1"/>
                            <a:pt x="5129" y="2"/>
                          </a:cubicBezTo>
                          <a:lnTo>
                            <a:pt x="5108" y="12"/>
                          </a:lnTo>
                          <a:lnTo>
                            <a:pt x="3" y="1865"/>
                          </a:lnTo>
                          <a:lnTo>
                            <a:pt x="1" y="1865"/>
                          </a:lnTo>
                          <a:lnTo>
                            <a:pt x="10" y="1890"/>
                          </a:lnTo>
                          <a:lnTo>
                            <a:pt x="22" y="1914"/>
                          </a:lnTo>
                          <a:lnTo>
                            <a:pt x="5122" y="63"/>
                          </a:lnTo>
                          <a:lnTo>
                            <a:pt x="5151" y="53"/>
                          </a:lnTo>
                          <a:cubicBezTo>
                            <a:pt x="5163" y="51"/>
                            <a:pt x="5173" y="36"/>
                            <a:pt x="5171" y="24"/>
                          </a:cubicBezTo>
                          <a:cubicBezTo>
                            <a:pt x="5171" y="22"/>
                            <a:pt x="5171" y="22"/>
                            <a:pt x="5168" y="19"/>
                          </a:cubicBezTo>
                          <a:cubicBezTo>
                            <a:pt x="5162" y="8"/>
                            <a:pt x="5152" y="1"/>
                            <a:pt x="5140" y="1"/>
                          </a:cubicBez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70" name="Google Shape;670;p10"/>
                    <p:cNvSpPr/>
                    <p:nvPr/>
                  </p:nvSpPr>
                  <p:spPr>
                    <a:xfrm>
                      <a:off x="-1010373" y="835876"/>
                      <a:ext cx="42191" cy="6618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49" h="1175" extrusionOk="0">
                          <a:moveTo>
                            <a:pt x="321" y="0"/>
                          </a:moveTo>
                          <a:lnTo>
                            <a:pt x="18" y="119"/>
                          </a:lnTo>
                          <a:cubicBezTo>
                            <a:pt x="6" y="121"/>
                            <a:pt x="1" y="136"/>
                            <a:pt x="3" y="153"/>
                          </a:cubicBezTo>
                          <a:lnTo>
                            <a:pt x="299" y="1153"/>
                          </a:lnTo>
                          <a:cubicBezTo>
                            <a:pt x="304" y="1162"/>
                            <a:pt x="309" y="1167"/>
                            <a:pt x="316" y="1172"/>
                          </a:cubicBezTo>
                          <a:cubicBezTo>
                            <a:pt x="319" y="1172"/>
                            <a:pt x="324" y="1174"/>
                            <a:pt x="328" y="1174"/>
                          </a:cubicBezTo>
                          <a:cubicBezTo>
                            <a:pt x="331" y="1174"/>
                            <a:pt x="333" y="1174"/>
                            <a:pt x="336" y="1172"/>
                          </a:cubicBezTo>
                          <a:lnTo>
                            <a:pt x="748" y="1007"/>
                          </a:lnTo>
                          <a:lnTo>
                            <a:pt x="729" y="958"/>
                          </a:lnTo>
                          <a:lnTo>
                            <a:pt x="345" y="1111"/>
                          </a:lnTo>
                          <a:lnTo>
                            <a:pt x="64" y="160"/>
                          </a:lnTo>
                          <a:lnTo>
                            <a:pt x="343" y="51"/>
                          </a:lnTo>
                          <a:lnTo>
                            <a:pt x="321" y="0"/>
                          </a:ln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671" name="Google Shape;671;p10"/>
                    <p:cNvGrpSpPr/>
                    <p:nvPr/>
                  </p:nvGrpSpPr>
                  <p:grpSpPr>
                    <a:xfrm>
                      <a:off x="-1140441" y="200517"/>
                      <a:ext cx="1185466" cy="2160545"/>
                      <a:chOff x="-1140441" y="200517"/>
                      <a:chExt cx="1185466" cy="2160545"/>
                    </a:xfrm>
                  </p:grpSpPr>
                  <p:sp>
                    <p:nvSpPr>
                      <p:cNvPr id="672" name="Google Shape;672;p10"/>
                      <p:cNvSpPr/>
                      <p:nvPr/>
                    </p:nvSpPr>
                    <p:spPr>
                      <a:xfrm>
                        <a:off x="-1116106" y="200517"/>
                        <a:ext cx="1153582" cy="34564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0479" h="6136" extrusionOk="0">
                            <a:moveTo>
                              <a:pt x="20440" y="0"/>
                            </a:moveTo>
                            <a:lnTo>
                              <a:pt x="3" y="6082"/>
                            </a:lnTo>
                            <a:lnTo>
                              <a:pt x="0" y="6085"/>
                            </a:lnTo>
                            <a:lnTo>
                              <a:pt x="22" y="6136"/>
                            </a:lnTo>
                            <a:lnTo>
                              <a:pt x="16386" y="1259"/>
                            </a:lnTo>
                            <a:cubicBezTo>
                              <a:pt x="16388" y="1259"/>
                              <a:pt x="20479" y="97"/>
                              <a:pt x="20479" y="97"/>
                            </a:cubicBezTo>
                            <a:lnTo>
                              <a:pt x="2044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6"/>
                      </a:solidFill>
                      <a:ln w="9525" cap="flat" cmpd="sng">
                        <a:solidFill>
                          <a:schemeClr val="accent5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73" name="Google Shape;673;p10"/>
                      <p:cNvSpPr/>
                      <p:nvPr/>
                    </p:nvSpPr>
                    <p:spPr>
                      <a:xfrm>
                        <a:off x="-488578" y="548925"/>
                        <a:ext cx="350204" cy="17749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6217" h="3151" extrusionOk="0">
                            <a:moveTo>
                              <a:pt x="5705" y="62"/>
                            </a:moveTo>
                            <a:lnTo>
                              <a:pt x="6151" y="1356"/>
                            </a:lnTo>
                            <a:lnTo>
                              <a:pt x="5559" y="1540"/>
                            </a:lnTo>
                            <a:lnTo>
                              <a:pt x="5557" y="1540"/>
                            </a:lnTo>
                            <a:lnTo>
                              <a:pt x="5506" y="1559"/>
                            </a:lnTo>
                            <a:lnTo>
                              <a:pt x="5503" y="1559"/>
                            </a:lnTo>
                            <a:lnTo>
                              <a:pt x="3414" y="2214"/>
                            </a:lnTo>
                            <a:lnTo>
                              <a:pt x="3407" y="2214"/>
                            </a:lnTo>
                            <a:cubicBezTo>
                              <a:pt x="3405" y="2214"/>
                              <a:pt x="3400" y="2214"/>
                              <a:pt x="3400" y="2217"/>
                            </a:cubicBezTo>
                            <a:lnTo>
                              <a:pt x="872" y="3008"/>
                            </a:lnTo>
                            <a:cubicBezTo>
                              <a:pt x="869" y="3010"/>
                              <a:pt x="869" y="3010"/>
                              <a:pt x="867" y="3010"/>
                            </a:cubicBezTo>
                            <a:lnTo>
                              <a:pt x="857" y="3017"/>
                            </a:lnTo>
                            <a:cubicBezTo>
                              <a:pt x="855" y="3017"/>
                              <a:pt x="850" y="3020"/>
                              <a:pt x="850" y="3020"/>
                            </a:cubicBezTo>
                            <a:lnTo>
                              <a:pt x="619" y="3090"/>
                            </a:lnTo>
                            <a:lnTo>
                              <a:pt x="69" y="2008"/>
                            </a:lnTo>
                            <a:lnTo>
                              <a:pt x="5705" y="62"/>
                            </a:lnTo>
                            <a:close/>
                            <a:moveTo>
                              <a:pt x="5728" y="0"/>
                            </a:moveTo>
                            <a:cubicBezTo>
                              <a:pt x="5725" y="0"/>
                              <a:pt x="5723" y="1"/>
                              <a:pt x="5722" y="2"/>
                            </a:cubicBezTo>
                            <a:lnTo>
                              <a:pt x="20" y="1964"/>
                            </a:lnTo>
                            <a:cubicBezTo>
                              <a:pt x="13" y="1967"/>
                              <a:pt x="8" y="1974"/>
                              <a:pt x="6" y="1979"/>
                            </a:cubicBezTo>
                            <a:cubicBezTo>
                              <a:pt x="1" y="1989"/>
                              <a:pt x="1" y="1996"/>
                              <a:pt x="6" y="2003"/>
                            </a:cubicBezTo>
                            <a:lnTo>
                              <a:pt x="581" y="3136"/>
                            </a:lnTo>
                            <a:cubicBezTo>
                              <a:pt x="583" y="3144"/>
                              <a:pt x="593" y="3151"/>
                              <a:pt x="605" y="3151"/>
                            </a:cubicBezTo>
                            <a:lnTo>
                              <a:pt x="612" y="3151"/>
                            </a:lnTo>
                            <a:lnTo>
                              <a:pt x="675" y="3131"/>
                            </a:lnTo>
                            <a:lnTo>
                              <a:pt x="729" y="3117"/>
                            </a:lnTo>
                            <a:lnTo>
                              <a:pt x="850" y="3076"/>
                            </a:lnTo>
                            <a:lnTo>
                              <a:pt x="874" y="3068"/>
                            </a:lnTo>
                            <a:lnTo>
                              <a:pt x="898" y="3059"/>
                            </a:lnTo>
                            <a:lnTo>
                              <a:pt x="3392" y="2280"/>
                            </a:lnTo>
                            <a:lnTo>
                              <a:pt x="3446" y="2265"/>
                            </a:lnTo>
                            <a:lnTo>
                              <a:pt x="5542" y="1608"/>
                            </a:lnTo>
                            <a:cubicBezTo>
                              <a:pt x="5544" y="1608"/>
                              <a:pt x="5552" y="1603"/>
                              <a:pt x="5554" y="1603"/>
                            </a:cubicBezTo>
                            <a:lnTo>
                              <a:pt x="6163" y="1416"/>
                            </a:lnTo>
                            <a:lnTo>
                              <a:pt x="6190" y="1406"/>
                            </a:lnTo>
                            <a:cubicBezTo>
                              <a:pt x="6199" y="1404"/>
                              <a:pt x="6207" y="1397"/>
                              <a:pt x="6209" y="1392"/>
                            </a:cubicBezTo>
                            <a:cubicBezTo>
                              <a:pt x="6209" y="1389"/>
                              <a:pt x="6209" y="1389"/>
                              <a:pt x="6212" y="1385"/>
                            </a:cubicBezTo>
                            <a:lnTo>
                              <a:pt x="6216" y="1368"/>
                            </a:lnTo>
                            <a:lnTo>
                              <a:pt x="6216" y="1365"/>
                            </a:lnTo>
                            <a:lnTo>
                              <a:pt x="5755" y="21"/>
                            </a:lnTo>
                            <a:cubicBezTo>
                              <a:pt x="5751" y="11"/>
                              <a:pt x="5746" y="9"/>
                              <a:pt x="5738" y="7"/>
                            </a:cubicBezTo>
                            <a:cubicBezTo>
                              <a:pt x="5735" y="2"/>
                              <a:pt x="5731" y="0"/>
                              <a:pt x="5728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6"/>
                      </a:solidFill>
                      <a:ln w="9525" cap="flat" cmpd="sng">
                        <a:solidFill>
                          <a:schemeClr val="accent5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74" name="Google Shape;674;p10"/>
                      <p:cNvSpPr/>
                      <p:nvPr/>
                    </p:nvSpPr>
                    <p:spPr>
                      <a:xfrm>
                        <a:off x="-1140441" y="590948"/>
                        <a:ext cx="415377" cy="177011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7374" h="31424" extrusionOk="0">
                            <a:moveTo>
                              <a:pt x="34" y="1"/>
                            </a:moveTo>
                            <a:cubicBezTo>
                              <a:pt x="29" y="3"/>
                              <a:pt x="22" y="3"/>
                              <a:pt x="12" y="5"/>
                            </a:cubicBezTo>
                            <a:cubicBezTo>
                              <a:pt x="5" y="20"/>
                              <a:pt x="0" y="32"/>
                              <a:pt x="10" y="44"/>
                            </a:cubicBezTo>
                            <a:cubicBezTo>
                              <a:pt x="10" y="49"/>
                              <a:pt x="12" y="54"/>
                              <a:pt x="20" y="64"/>
                            </a:cubicBezTo>
                            <a:cubicBezTo>
                              <a:pt x="90" y="297"/>
                              <a:pt x="612" y="2480"/>
                              <a:pt x="1340" y="5598"/>
                            </a:cubicBezTo>
                            <a:cubicBezTo>
                              <a:pt x="2128" y="8977"/>
                              <a:pt x="3166" y="13456"/>
                              <a:pt x="4159" y="17730"/>
                            </a:cubicBezTo>
                            <a:cubicBezTo>
                              <a:pt x="4161" y="17747"/>
                              <a:pt x="4166" y="17764"/>
                              <a:pt x="4168" y="17779"/>
                            </a:cubicBezTo>
                            <a:cubicBezTo>
                              <a:pt x="4171" y="17784"/>
                              <a:pt x="4171" y="17784"/>
                              <a:pt x="4171" y="17786"/>
                            </a:cubicBezTo>
                            <a:cubicBezTo>
                              <a:pt x="4338" y="18504"/>
                              <a:pt x="4501" y="19218"/>
                              <a:pt x="4666" y="19919"/>
                            </a:cubicBezTo>
                            <a:cubicBezTo>
                              <a:pt x="4668" y="19933"/>
                              <a:pt x="4671" y="19950"/>
                              <a:pt x="4673" y="19967"/>
                            </a:cubicBezTo>
                            <a:cubicBezTo>
                              <a:pt x="4673" y="19970"/>
                              <a:pt x="4678" y="19972"/>
                              <a:pt x="4678" y="19975"/>
                            </a:cubicBezTo>
                            <a:cubicBezTo>
                              <a:pt x="5893" y="25237"/>
                              <a:pt x="6946" y="29812"/>
                              <a:pt x="7240" y="31084"/>
                            </a:cubicBezTo>
                            <a:cubicBezTo>
                              <a:pt x="7286" y="31278"/>
                              <a:pt x="7313" y="31397"/>
                              <a:pt x="7320" y="31423"/>
                            </a:cubicBezTo>
                            <a:lnTo>
                              <a:pt x="7373" y="31423"/>
                            </a:lnTo>
                            <a:lnTo>
                              <a:pt x="7373" y="31418"/>
                            </a:lnTo>
                            <a:cubicBezTo>
                              <a:pt x="7356" y="31326"/>
                              <a:pt x="7332" y="31219"/>
                              <a:pt x="7298" y="31103"/>
                            </a:cubicBezTo>
                            <a:cubicBezTo>
                              <a:pt x="7296" y="31086"/>
                              <a:pt x="7288" y="31067"/>
                              <a:pt x="7286" y="31047"/>
                            </a:cubicBezTo>
                            <a:lnTo>
                              <a:pt x="7286" y="31045"/>
                            </a:lnTo>
                            <a:cubicBezTo>
                              <a:pt x="6907" y="29407"/>
                              <a:pt x="5886" y="24980"/>
                              <a:pt x="4726" y="19958"/>
                            </a:cubicBezTo>
                            <a:cubicBezTo>
                              <a:pt x="4726" y="19955"/>
                              <a:pt x="4724" y="19950"/>
                              <a:pt x="4724" y="19948"/>
                            </a:cubicBezTo>
                            <a:cubicBezTo>
                              <a:pt x="4719" y="19931"/>
                              <a:pt x="4717" y="19914"/>
                              <a:pt x="4714" y="19899"/>
                            </a:cubicBezTo>
                            <a:cubicBezTo>
                              <a:pt x="4549" y="19198"/>
                              <a:pt x="4387" y="18487"/>
                              <a:pt x="4219" y="17772"/>
                            </a:cubicBezTo>
                            <a:cubicBezTo>
                              <a:pt x="4219" y="17767"/>
                              <a:pt x="4217" y="17764"/>
                              <a:pt x="4217" y="17762"/>
                            </a:cubicBezTo>
                            <a:cubicBezTo>
                              <a:pt x="4214" y="17743"/>
                              <a:pt x="4210" y="17730"/>
                              <a:pt x="4207" y="17716"/>
                            </a:cubicBezTo>
                            <a:cubicBezTo>
                              <a:pt x="3669" y="15377"/>
                              <a:pt x="3113" y="12983"/>
                              <a:pt x="2591" y="10741"/>
                            </a:cubicBezTo>
                            <a:cubicBezTo>
                              <a:pt x="2589" y="10724"/>
                              <a:pt x="2582" y="10704"/>
                              <a:pt x="2579" y="10687"/>
                            </a:cubicBezTo>
                            <a:cubicBezTo>
                              <a:pt x="2147" y="8839"/>
                              <a:pt x="1742" y="7099"/>
                              <a:pt x="1390" y="5576"/>
                            </a:cubicBezTo>
                            <a:cubicBezTo>
                              <a:pt x="675" y="2526"/>
                              <a:pt x="158" y="367"/>
                              <a:pt x="68" y="52"/>
                            </a:cubicBezTo>
                            <a:cubicBezTo>
                              <a:pt x="59" y="25"/>
                              <a:pt x="56" y="13"/>
                              <a:pt x="54" y="8"/>
                            </a:cubicBezTo>
                            <a:cubicBezTo>
                              <a:pt x="46" y="3"/>
                              <a:pt x="44" y="1"/>
                              <a:pt x="34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6"/>
                      </a:solidFill>
                      <a:ln w="9525" cap="flat" cmpd="sng">
                        <a:solidFill>
                          <a:schemeClr val="accent5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75" name="Google Shape;675;p10"/>
                      <p:cNvSpPr/>
                      <p:nvPr/>
                    </p:nvSpPr>
                    <p:spPr>
                      <a:xfrm>
                        <a:off x="-1101066" y="231499"/>
                        <a:ext cx="1146090" cy="35020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0346" h="6217" extrusionOk="0">
                            <a:moveTo>
                              <a:pt x="20323" y="1"/>
                            </a:moveTo>
                            <a:lnTo>
                              <a:pt x="0" y="6166"/>
                            </a:lnTo>
                            <a:lnTo>
                              <a:pt x="22" y="6217"/>
                            </a:lnTo>
                            <a:lnTo>
                              <a:pt x="20345" y="76"/>
                            </a:lnTo>
                            <a:lnTo>
                              <a:pt x="20323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6"/>
                      </a:solidFill>
                      <a:ln w="9525" cap="flat" cmpd="sng">
                        <a:solidFill>
                          <a:schemeClr val="accent5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76" name="Google Shape;676;p10"/>
                      <p:cNvSpPr/>
                      <p:nvPr/>
                    </p:nvSpPr>
                    <p:spPr>
                      <a:xfrm>
                        <a:off x="-878051" y="471583"/>
                        <a:ext cx="23152" cy="364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11" h="647" extrusionOk="0">
                            <a:moveTo>
                              <a:pt x="33" y="1"/>
                            </a:moveTo>
                            <a:cubicBezTo>
                              <a:pt x="28" y="1"/>
                              <a:pt x="24" y="2"/>
                              <a:pt x="20" y="4"/>
                            </a:cubicBezTo>
                            <a:cubicBezTo>
                              <a:pt x="8" y="14"/>
                              <a:pt x="0" y="33"/>
                              <a:pt x="10" y="45"/>
                            </a:cubicBezTo>
                            <a:lnTo>
                              <a:pt x="357" y="632"/>
                            </a:lnTo>
                            <a:cubicBezTo>
                              <a:pt x="362" y="642"/>
                              <a:pt x="372" y="647"/>
                              <a:pt x="379" y="647"/>
                            </a:cubicBezTo>
                            <a:cubicBezTo>
                              <a:pt x="386" y="647"/>
                              <a:pt x="389" y="645"/>
                              <a:pt x="396" y="642"/>
                            </a:cubicBezTo>
                            <a:cubicBezTo>
                              <a:pt x="408" y="632"/>
                              <a:pt x="410" y="615"/>
                              <a:pt x="403" y="603"/>
                            </a:cubicBezTo>
                            <a:lnTo>
                              <a:pt x="59" y="14"/>
                            </a:lnTo>
                            <a:cubicBezTo>
                              <a:pt x="52" y="5"/>
                              <a:pt x="42" y="1"/>
                              <a:pt x="33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6"/>
                      </a:solidFill>
                      <a:ln w="9525" cap="flat" cmpd="sng">
                        <a:solidFill>
                          <a:schemeClr val="accent5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77" name="Google Shape;677;p10"/>
                      <p:cNvSpPr/>
                      <p:nvPr/>
                    </p:nvSpPr>
                    <p:spPr>
                      <a:xfrm>
                        <a:off x="-617689" y="394127"/>
                        <a:ext cx="16279" cy="3723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89" h="661" extrusionOk="0">
                            <a:moveTo>
                              <a:pt x="33" y="1"/>
                            </a:moveTo>
                            <a:cubicBezTo>
                              <a:pt x="29" y="1"/>
                              <a:pt x="25" y="2"/>
                              <a:pt x="22" y="3"/>
                            </a:cubicBezTo>
                            <a:cubicBezTo>
                              <a:pt x="10" y="8"/>
                              <a:pt x="0" y="25"/>
                              <a:pt x="7" y="40"/>
                            </a:cubicBezTo>
                            <a:lnTo>
                              <a:pt x="235" y="644"/>
                            </a:lnTo>
                            <a:cubicBezTo>
                              <a:pt x="240" y="656"/>
                              <a:pt x="250" y="661"/>
                              <a:pt x="262" y="661"/>
                            </a:cubicBezTo>
                            <a:lnTo>
                              <a:pt x="267" y="661"/>
                            </a:lnTo>
                            <a:cubicBezTo>
                              <a:pt x="279" y="656"/>
                              <a:pt x="289" y="639"/>
                              <a:pt x="284" y="625"/>
                            </a:cubicBezTo>
                            <a:lnTo>
                              <a:pt x="58" y="18"/>
                            </a:lnTo>
                            <a:cubicBezTo>
                              <a:pt x="55" y="9"/>
                              <a:pt x="44" y="1"/>
                              <a:pt x="33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6"/>
                      </a:solidFill>
                      <a:ln w="9525" cap="flat" cmpd="sng">
                        <a:solidFill>
                          <a:schemeClr val="accent5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78" name="Google Shape;678;p10"/>
                      <p:cNvSpPr/>
                      <p:nvPr/>
                    </p:nvSpPr>
                    <p:spPr>
                      <a:xfrm>
                        <a:off x="-375803" y="323939"/>
                        <a:ext cx="15491" cy="3475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5" h="617" extrusionOk="0">
                            <a:moveTo>
                              <a:pt x="32" y="1"/>
                            </a:moveTo>
                            <a:cubicBezTo>
                              <a:pt x="28" y="1"/>
                              <a:pt x="25" y="1"/>
                              <a:pt x="22" y="2"/>
                            </a:cubicBezTo>
                            <a:cubicBezTo>
                              <a:pt x="10" y="10"/>
                              <a:pt x="0" y="24"/>
                              <a:pt x="8" y="39"/>
                            </a:cubicBezTo>
                            <a:lnTo>
                              <a:pt x="216" y="597"/>
                            </a:lnTo>
                            <a:cubicBezTo>
                              <a:pt x="221" y="609"/>
                              <a:pt x="231" y="616"/>
                              <a:pt x="243" y="616"/>
                            </a:cubicBezTo>
                            <a:cubicBezTo>
                              <a:pt x="248" y="616"/>
                              <a:pt x="250" y="611"/>
                              <a:pt x="253" y="611"/>
                            </a:cubicBezTo>
                            <a:cubicBezTo>
                              <a:pt x="265" y="607"/>
                              <a:pt x="274" y="592"/>
                              <a:pt x="267" y="575"/>
                            </a:cubicBezTo>
                            <a:lnTo>
                              <a:pt x="59" y="17"/>
                            </a:lnTo>
                            <a:cubicBezTo>
                              <a:pt x="55" y="7"/>
                              <a:pt x="43" y="1"/>
                              <a:pt x="32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6"/>
                      </a:solidFill>
                      <a:ln w="9525" cap="flat" cmpd="sng">
                        <a:solidFill>
                          <a:schemeClr val="accent5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79" name="Google Shape;679;p10"/>
                      <p:cNvSpPr/>
                      <p:nvPr/>
                    </p:nvSpPr>
                    <p:spPr>
                      <a:xfrm>
                        <a:off x="-223034" y="276564"/>
                        <a:ext cx="12505" cy="3661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2" h="650" extrusionOk="0">
                            <a:moveTo>
                              <a:pt x="32" y="0"/>
                            </a:moveTo>
                            <a:cubicBezTo>
                              <a:pt x="29" y="0"/>
                              <a:pt x="26" y="1"/>
                              <a:pt x="23" y="2"/>
                            </a:cubicBezTo>
                            <a:cubicBezTo>
                              <a:pt x="6" y="4"/>
                              <a:pt x="1" y="19"/>
                              <a:pt x="3" y="33"/>
                            </a:cubicBezTo>
                            <a:lnTo>
                              <a:pt x="168" y="628"/>
                            </a:lnTo>
                            <a:cubicBezTo>
                              <a:pt x="171" y="640"/>
                              <a:pt x="183" y="649"/>
                              <a:pt x="195" y="649"/>
                            </a:cubicBezTo>
                            <a:cubicBezTo>
                              <a:pt x="197" y="649"/>
                              <a:pt x="200" y="649"/>
                              <a:pt x="200" y="647"/>
                            </a:cubicBezTo>
                            <a:cubicBezTo>
                              <a:pt x="217" y="644"/>
                              <a:pt x="221" y="628"/>
                              <a:pt x="219" y="613"/>
                            </a:cubicBezTo>
                            <a:lnTo>
                              <a:pt x="54" y="19"/>
                            </a:lnTo>
                            <a:cubicBezTo>
                              <a:pt x="52" y="7"/>
                              <a:pt x="43" y="0"/>
                              <a:pt x="32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6"/>
                      </a:solidFill>
                      <a:ln w="9525" cap="flat" cmpd="sng">
                        <a:solidFill>
                          <a:schemeClr val="accent5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80" name="Google Shape;680;p10"/>
                      <p:cNvSpPr/>
                      <p:nvPr/>
                    </p:nvSpPr>
                    <p:spPr>
                      <a:xfrm>
                        <a:off x="-992178" y="723552"/>
                        <a:ext cx="470018" cy="77172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8344" h="13700" extrusionOk="0">
                            <a:moveTo>
                              <a:pt x="5276" y="0"/>
                            </a:moveTo>
                            <a:cubicBezTo>
                              <a:pt x="5273" y="0"/>
                              <a:pt x="5269" y="1"/>
                              <a:pt x="5265" y="2"/>
                            </a:cubicBezTo>
                            <a:lnTo>
                              <a:pt x="1" y="1997"/>
                            </a:lnTo>
                            <a:lnTo>
                              <a:pt x="22" y="2050"/>
                            </a:lnTo>
                            <a:lnTo>
                              <a:pt x="5256" y="65"/>
                            </a:lnTo>
                            <a:lnTo>
                              <a:pt x="5505" y="1084"/>
                            </a:lnTo>
                            <a:lnTo>
                              <a:pt x="5518" y="1140"/>
                            </a:lnTo>
                            <a:lnTo>
                              <a:pt x="8281" y="12400"/>
                            </a:lnTo>
                            <a:lnTo>
                              <a:pt x="4933" y="13649"/>
                            </a:lnTo>
                            <a:lnTo>
                              <a:pt x="4955" y="13700"/>
                            </a:lnTo>
                            <a:lnTo>
                              <a:pt x="8322" y="12441"/>
                            </a:lnTo>
                            <a:cubicBezTo>
                              <a:pt x="8339" y="12436"/>
                              <a:pt x="8344" y="12421"/>
                              <a:pt x="8342" y="12409"/>
                            </a:cubicBezTo>
                            <a:lnTo>
                              <a:pt x="5569" y="1094"/>
                            </a:lnTo>
                            <a:lnTo>
                              <a:pt x="5304" y="19"/>
                            </a:lnTo>
                            <a:cubicBezTo>
                              <a:pt x="5302" y="12"/>
                              <a:pt x="5297" y="5"/>
                              <a:pt x="5290" y="2"/>
                            </a:cubicBezTo>
                            <a:cubicBezTo>
                              <a:pt x="5285" y="1"/>
                              <a:pt x="5280" y="0"/>
                              <a:pt x="5276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6"/>
                      </a:solidFill>
                      <a:ln w="9525" cap="flat" cmpd="sng">
                        <a:solidFill>
                          <a:schemeClr val="accent5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</p:grp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io"/>
              <a:buNone/>
              <a:defRPr sz="3500" b="1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claudiodavi/superhero-set?datasetId=26532" TargetMode="External"/><Relationship Id="rId2" Type="http://schemas.openxmlformats.org/officeDocument/2006/relationships/hyperlink" Target="https://rpubs.com/alexandrebiondine/relatoriofinal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mbrosia.com.br/quadrinhos/superman-um-olhar-filosofico-sobre-o-mais-iconico-heroi/" TargetMode="External"/><Relationship Id="rId2" Type="http://schemas.openxmlformats.org/officeDocument/2006/relationships/hyperlink" Target="https://rpubs.com/biadosanjos/RelatorioFinal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aggle.co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5" name="Google Shape;1965;p27"/>
          <p:cNvSpPr txBox="1">
            <a:spLocks noGrp="1"/>
          </p:cNvSpPr>
          <p:nvPr>
            <p:ph type="ctrTitle"/>
          </p:nvPr>
        </p:nvSpPr>
        <p:spPr>
          <a:xfrm>
            <a:off x="947769" y="1689747"/>
            <a:ext cx="7267711" cy="17515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6000"/>
              <a:t>UMA ANÁLISE COMPARATIVO-SOCIAL DOS SUPER HERÓIS</a:t>
            </a:r>
            <a:endParaRPr sz="6000"/>
          </a:p>
        </p:txBody>
      </p:sp>
      <p:sp>
        <p:nvSpPr>
          <p:cNvPr id="1967" name="Google Shape;1967;p27"/>
          <p:cNvSpPr/>
          <p:nvPr/>
        </p:nvSpPr>
        <p:spPr>
          <a:xfrm>
            <a:off x="862761" y="4928035"/>
            <a:ext cx="283987" cy="19021"/>
          </a:xfrm>
          <a:custGeom>
            <a:avLst/>
            <a:gdLst/>
            <a:ahLst/>
            <a:cxnLst/>
            <a:rect l="l" t="t" r="r" b="b"/>
            <a:pathLst>
              <a:path w="4688" h="314" extrusionOk="0">
                <a:moveTo>
                  <a:pt x="32" y="0"/>
                </a:moveTo>
                <a:cubicBezTo>
                  <a:pt x="27" y="0"/>
                  <a:pt x="20" y="5"/>
                  <a:pt x="15" y="8"/>
                </a:cubicBezTo>
                <a:cubicBezTo>
                  <a:pt x="6" y="15"/>
                  <a:pt x="3" y="25"/>
                  <a:pt x="1" y="39"/>
                </a:cubicBezTo>
                <a:cubicBezTo>
                  <a:pt x="1" y="47"/>
                  <a:pt x="3" y="59"/>
                  <a:pt x="8" y="66"/>
                </a:cubicBezTo>
                <a:cubicBezTo>
                  <a:pt x="15" y="76"/>
                  <a:pt x="25" y="78"/>
                  <a:pt x="35" y="78"/>
                </a:cubicBezTo>
                <a:lnTo>
                  <a:pt x="4644" y="313"/>
                </a:lnTo>
                <a:lnTo>
                  <a:pt x="4649" y="313"/>
                </a:lnTo>
                <a:cubicBezTo>
                  <a:pt x="4671" y="313"/>
                  <a:pt x="4685" y="299"/>
                  <a:pt x="4688" y="277"/>
                </a:cubicBezTo>
                <a:cubicBezTo>
                  <a:pt x="4688" y="270"/>
                  <a:pt x="4685" y="258"/>
                  <a:pt x="4678" y="250"/>
                </a:cubicBezTo>
                <a:cubicBezTo>
                  <a:pt x="4673" y="241"/>
                  <a:pt x="4664" y="238"/>
                  <a:pt x="4652" y="238"/>
                </a:cubicBezTo>
                <a:lnTo>
                  <a:pt x="42" y="0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8" name="Google Shape;1968;p27"/>
          <p:cNvSpPr/>
          <p:nvPr/>
        </p:nvSpPr>
        <p:spPr>
          <a:xfrm>
            <a:off x="866354" y="5076024"/>
            <a:ext cx="276779" cy="4786"/>
          </a:xfrm>
          <a:custGeom>
            <a:avLst/>
            <a:gdLst/>
            <a:ahLst/>
            <a:cxnLst/>
            <a:rect l="l" t="t" r="r" b="b"/>
            <a:pathLst>
              <a:path w="4569" h="79" extrusionOk="0">
                <a:moveTo>
                  <a:pt x="39" y="1"/>
                </a:moveTo>
                <a:cubicBezTo>
                  <a:pt x="17" y="1"/>
                  <a:pt x="0" y="17"/>
                  <a:pt x="0" y="39"/>
                </a:cubicBezTo>
                <a:cubicBezTo>
                  <a:pt x="0" y="61"/>
                  <a:pt x="17" y="78"/>
                  <a:pt x="39" y="78"/>
                </a:cubicBezTo>
                <a:lnTo>
                  <a:pt x="4530" y="78"/>
                </a:lnTo>
                <a:cubicBezTo>
                  <a:pt x="4552" y="78"/>
                  <a:pt x="4569" y="61"/>
                  <a:pt x="4569" y="39"/>
                </a:cubicBezTo>
                <a:cubicBezTo>
                  <a:pt x="4569" y="17"/>
                  <a:pt x="4552" y="1"/>
                  <a:pt x="4530" y="1"/>
                </a:cubicBez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69" name="Google Shape;1969;p27"/>
          <p:cNvGrpSpPr/>
          <p:nvPr/>
        </p:nvGrpSpPr>
        <p:grpSpPr>
          <a:xfrm>
            <a:off x="229834" y="103693"/>
            <a:ext cx="1646360" cy="2502757"/>
            <a:chOff x="256239" y="227182"/>
            <a:chExt cx="1496963" cy="2275648"/>
          </a:xfrm>
        </p:grpSpPr>
        <p:sp>
          <p:nvSpPr>
            <p:cNvPr id="1970" name="Google Shape;1970;p27"/>
            <p:cNvSpPr/>
            <p:nvPr/>
          </p:nvSpPr>
          <p:spPr>
            <a:xfrm>
              <a:off x="365018" y="227182"/>
              <a:ext cx="940697" cy="901077"/>
            </a:xfrm>
            <a:custGeom>
              <a:avLst/>
              <a:gdLst/>
              <a:ahLst/>
              <a:cxnLst/>
              <a:rect l="l" t="t" r="r" b="b"/>
              <a:pathLst>
                <a:path w="18567" h="17785" extrusionOk="0">
                  <a:moveTo>
                    <a:pt x="244" y="966"/>
                  </a:moveTo>
                  <a:cubicBezTo>
                    <a:pt x="236" y="966"/>
                    <a:pt x="239" y="972"/>
                    <a:pt x="252" y="983"/>
                  </a:cubicBezTo>
                  <a:lnTo>
                    <a:pt x="252" y="983"/>
                  </a:lnTo>
                  <a:cubicBezTo>
                    <a:pt x="250" y="972"/>
                    <a:pt x="248" y="966"/>
                    <a:pt x="245" y="966"/>
                  </a:cubicBezTo>
                  <a:cubicBezTo>
                    <a:pt x="244" y="966"/>
                    <a:pt x="244" y="966"/>
                    <a:pt x="244" y="966"/>
                  </a:cubicBezTo>
                  <a:close/>
                  <a:moveTo>
                    <a:pt x="11959" y="0"/>
                  </a:moveTo>
                  <a:cubicBezTo>
                    <a:pt x="11959" y="0"/>
                    <a:pt x="9975" y="259"/>
                    <a:pt x="8789" y="1388"/>
                  </a:cubicBezTo>
                  <a:cubicBezTo>
                    <a:pt x="8034" y="2108"/>
                    <a:pt x="7426" y="2377"/>
                    <a:pt x="6903" y="2377"/>
                  </a:cubicBezTo>
                  <a:cubicBezTo>
                    <a:pt x="6605" y="2377"/>
                    <a:pt x="6336" y="2290"/>
                    <a:pt x="6083" y="2149"/>
                  </a:cubicBezTo>
                  <a:cubicBezTo>
                    <a:pt x="5387" y="1765"/>
                    <a:pt x="5314" y="969"/>
                    <a:pt x="5314" y="969"/>
                  </a:cubicBezTo>
                  <a:cubicBezTo>
                    <a:pt x="5314" y="969"/>
                    <a:pt x="4215" y="1945"/>
                    <a:pt x="2997" y="1945"/>
                  </a:cubicBezTo>
                  <a:cubicBezTo>
                    <a:pt x="2992" y="1945"/>
                    <a:pt x="2987" y="1945"/>
                    <a:pt x="2982" y="1945"/>
                  </a:cubicBezTo>
                  <a:cubicBezTo>
                    <a:pt x="1862" y="1932"/>
                    <a:pt x="397" y="1112"/>
                    <a:pt x="252" y="983"/>
                  </a:cubicBezTo>
                  <a:lnTo>
                    <a:pt x="252" y="983"/>
                  </a:lnTo>
                  <a:cubicBezTo>
                    <a:pt x="300" y="1282"/>
                    <a:pt x="1" y="5471"/>
                    <a:pt x="2036" y="9300"/>
                  </a:cubicBezTo>
                  <a:cubicBezTo>
                    <a:pt x="4147" y="13269"/>
                    <a:pt x="5717" y="14036"/>
                    <a:pt x="7702" y="14485"/>
                  </a:cubicBezTo>
                  <a:cubicBezTo>
                    <a:pt x="8231" y="14605"/>
                    <a:pt x="8697" y="14638"/>
                    <a:pt x="9113" y="14638"/>
                  </a:cubicBezTo>
                  <a:cubicBezTo>
                    <a:pt x="9646" y="14638"/>
                    <a:pt x="10094" y="14583"/>
                    <a:pt x="10481" y="14583"/>
                  </a:cubicBezTo>
                  <a:cubicBezTo>
                    <a:pt x="10925" y="14583"/>
                    <a:pt x="11287" y="14656"/>
                    <a:pt x="11602" y="14969"/>
                  </a:cubicBezTo>
                  <a:cubicBezTo>
                    <a:pt x="12406" y="15768"/>
                    <a:pt x="13336" y="17779"/>
                    <a:pt x="14969" y="17785"/>
                  </a:cubicBezTo>
                  <a:cubicBezTo>
                    <a:pt x="14973" y="17785"/>
                    <a:pt x="14977" y="17785"/>
                    <a:pt x="14981" y="17785"/>
                  </a:cubicBezTo>
                  <a:cubicBezTo>
                    <a:pt x="16610" y="17785"/>
                    <a:pt x="18330" y="17247"/>
                    <a:pt x="18392" y="14143"/>
                  </a:cubicBezTo>
                  <a:cubicBezTo>
                    <a:pt x="18457" y="11029"/>
                    <a:pt x="18567" y="9018"/>
                    <a:pt x="16034" y="6390"/>
                  </a:cubicBezTo>
                  <a:cubicBezTo>
                    <a:pt x="13495" y="3765"/>
                    <a:pt x="11865" y="877"/>
                    <a:pt x="119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27"/>
            <p:cNvSpPr/>
            <p:nvPr/>
          </p:nvSpPr>
          <p:spPr>
            <a:xfrm>
              <a:off x="815182" y="585945"/>
              <a:ext cx="466574" cy="324509"/>
            </a:xfrm>
            <a:custGeom>
              <a:avLst/>
              <a:gdLst/>
              <a:ahLst/>
              <a:cxnLst/>
              <a:rect l="l" t="t" r="r" b="b"/>
              <a:pathLst>
                <a:path w="9209" h="6405" extrusionOk="0">
                  <a:moveTo>
                    <a:pt x="2636" y="0"/>
                  </a:moveTo>
                  <a:cubicBezTo>
                    <a:pt x="2636" y="0"/>
                    <a:pt x="1797" y="605"/>
                    <a:pt x="1743" y="1668"/>
                  </a:cubicBezTo>
                  <a:cubicBezTo>
                    <a:pt x="1740" y="1681"/>
                    <a:pt x="1740" y="1695"/>
                    <a:pt x="1740" y="1711"/>
                  </a:cubicBezTo>
                  <a:cubicBezTo>
                    <a:pt x="1740" y="1711"/>
                    <a:pt x="1259" y="1375"/>
                    <a:pt x="1229" y="942"/>
                  </a:cubicBezTo>
                  <a:cubicBezTo>
                    <a:pt x="1194" y="506"/>
                    <a:pt x="1149" y="269"/>
                    <a:pt x="1149" y="269"/>
                  </a:cubicBezTo>
                  <a:cubicBezTo>
                    <a:pt x="947" y="339"/>
                    <a:pt x="686" y="592"/>
                    <a:pt x="476" y="990"/>
                  </a:cubicBezTo>
                  <a:cubicBezTo>
                    <a:pt x="197" y="1520"/>
                    <a:pt x="0" y="2308"/>
                    <a:pt x="140" y="3295"/>
                  </a:cubicBezTo>
                  <a:cubicBezTo>
                    <a:pt x="382" y="5021"/>
                    <a:pt x="893" y="5677"/>
                    <a:pt x="1757" y="6110"/>
                  </a:cubicBezTo>
                  <a:cubicBezTo>
                    <a:pt x="2167" y="6318"/>
                    <a:pt x="2606" y="6405"/>
                    <a:pt x="2988" y="6405"/>
                  </a:cubicBezTo>
                  <a:cubicBezTo>
                    <a:pt x="3016" y="6405"/>
                    <a:pt x="3044" y="6404"/>
                    <a:pt x="3072" y="6404"/>
                  </a:cubicBezTo>
                  <a:lnTo>
                    <a:pt x="3072" y="6401"/>
                  </a:lnTo>
                  <a:cubicBezTo>
                    <a:pt x="3077" y="6401"/>
                    <a:pt x="3080" y="6404"/>
                    <a:pt x="3088" y="6404"/>
                  </a:cubicBezTo>
                  <a:cubicBezTo>
                    <a:pt x="3209" y="6396"/>
                    <a:pt x="3319" y="6382"/>
                    <a:pt x="3424" y="6361"/>
                  </a:cubicBezTo>
                  <a:cubicBezTo>
                    <a:pt x="3521" y="6320"/>
                    <a:pt x="3615" y="6253"/>
                    <a:pt x="3663" y="6140"/>
                  </a:cubicBezTo>
                  <a:cubicBezTo>
                    <a:pt x="3935" y="5532"/>
                    <a:pt x="4478" y="4750"/>
                    <a:pt x="5255" y="4430"/>
                  </a:cubicBezTo>
                  <a:cubicBezTo>
                    <a:pt x="5445" y="4351"/>
                    <a:pt x="5608" y="4318"/>
                    <a:pt x="5751" y="4318"/>
                  </a:cubicBezTo>
                  <a:cubicBezTo>
                    <a:pt x="6194" y="4318"/>
                    <a:pt x="6450" y="4635"/>
                    <a:pt x="6751" y="4911"/>
                  </a:cubicBezTo>
                  <a:cubicBezTo>
                    <a:pt x="6981" y="5120"/>
                    <a:pt x="7184" y="5200"/>
                    <a:pt x="7385" y="5200"/>
                  </a:cubicBezTo>
                  <a:cubicBezTo>
                    <a:pt x="7535" y="5200"/>
                    <a:pt x="7683" y="5155"/>
                    <a:pt x="7840" y="5086"/>
                  </a:cubicBezTo>
                  <a:cubicBezTo>
                    <a:pt x="7983" y="5023"/>
                    <a:pt x="8099" y="4985"/>
                    <a:pt x="8198" y="4985"/>
                  </a:cubicBezTo>
                  <a:cubicBezTo>
                    <a:pt x="8353" y="4985"/>
                    <a:pt x="8463" y="5080"/>
                    <a:pt x="8560" y="5325"/>
                  </a:cubicBezTo>
                  <a:cubicBezTo>
                    <a:pt x="8655" y="5556"/>
                    <a:pt x="8628" y="5858"/>
                    <a:pt x="8539" y="6213"/>
                  </a:cubicBezTo>
                  <a:cubicBezTo>
                    <a:pt x="8539" y="6213"/>
                    <a:pt x="8698" y="6070"/>
                    <a:pt x="8859" y="5836"/>
                  </a:cubicBezTo>
                  <a:cubicBezTo>
                    <a:pt x="9020" y="5602"/>
                    <a:pt x="9184" y="5277"/>
                    <a:pt x="9203" y="4908"/>
                  </a:cubicBezTo>
                  <a:cubicBezTo>
                    <a:pt x="9209" y="4763"/>
                    <a:pt x="9206" y="4607"/>
                    <a:pt x="9182" y="4446"/>
                  </a:cubicBezTo>
                  <a:cubicBezTo>
                    <a:pt x="9109" y="3768"/>
                    <a:pt x="8773" y="2959"/>
                    <a:pt x="7807" y="2415"/>
                  </a:cubicBezTo>
                  <a:cubicBezTo>
                    <a:pt x="6608" y="1743"/>
                    <a:pt x="6433" y="1762"/>
                    <a:pt x="4927" y="1727"/>
                  </a:cubicBezTo>
                  <a:cubicBezTo>
                    <a:pt x="3424" y="1697"/>
                    <a:pt x="3327" y="1251"/>
                    <a:pt x="3072" y="896"/>
                  </a:cubicBezTo>
                  <a:cubicBezTo>
                    <a:pt x="2811" y="544"/>
                    <a:pt x="2636" y="0"/>
                    <a:pt x="26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27"/>
            <p:cNvSpPr/>
            <p:nvPr/>
          </p:nvSpPr>
          <p:spPr>
            <a:xfrm>
              <a:off x="815182" y="636054"/>
              <a:ext cx="466574" cy="274402"/>
            </a:xfrm>
            <a:custGeom>
              <a:avLst/>
              <a:gdLst/>
              <a:ahLst/>
              <a:cxnLst/>
              <a:rect l="l" t="t" r="r" b="b"/>
              <a:pathLst>
                <a:path w="9209" h="5416" extrusionOk="0">
                  <a:moveTo>
                    <a:pt x="476" y="1"/>
                  </a:moveTo>
                  <a:lnTo>
                    <a:pt x="476" y="1"/>
                  </a:lnTo>
                  <a:cubicBezTo>
                    <a:pt x="197" y="531"/>
                    <a:pt x="0" y="1319"/>
                    <a:pt x="140" y="2306"/>
                  </a:cubicBezTo>
                  <a:cubicBezTo>
                    <a:pt x="382" y="4032"/>
                    <a:pt x="893" y="4688"/>
                    <a:pt x="1757" y="5121"/>
                  </a:cubicBezTo>
                  <a:cubicBezTo>
                    <a:pt x="2167" y="5329"/>
                    <a:pt x="2606" y="5416"/>
                    <a:pt x="2988" y="5416"/>
                  </a:cubicBezTo>
                  <a:cubicBezTo>
                    <a:pt x="3016" y="5416"/>
                    <a:pt x="3044" y="5415"/>
                    <a:pt x="3072" y="5415"/>
                  </a:cubicBezTo>
                  <a:lnTo>
                    <a:pt x="3072" y="5412"/>
                  </a:lnTo>
                  <a:cubicBezTo>
                    <a:pt x="3077" y="5412"/>
                    <a:pt x="3080" y="5415"/>
                    <a:pt x="3088" y="5415"/>
                  </a:cubicBezTo>
                  <a:cubicBezTo>
                    <a:pt x="3209" y="5407"/>
                    <a:pt x="3319" y="5393"/>
                    <a:pt x="3424" y="5372"/>
                  </a:cubicBezTo>
                  <a:cubicBezTo>
                    <a:pt x="3521" y="5331"/>
                    <a:pt x="3615" y="5264"/>
                    <a:pt x="3663" y="5151"/>
                  </a:cubicBezTo>
                  <a:cubicBezTo>
                    <a:pt x="3935" y="4543"/>
                    <a:pt x="4478" y="3761"/>
                    <a:pt x="5255" y="3441"/>
                  </a:cubicBezTo>
                  <a:cubicBezTo>
                    <a:pt x="5445" y="3362"/>
                    <a:pt x="5608" y="3329"/>
                    <a:pt x="5751" y="3329"/>
                  </a:cubicBezTo>
                  <a:cubicBezTo>
                    <a:pt x="6194" y="3329"/>
                    <a:pt x="6450" y="3646"/>
                    <a:pt x="6751" y="3922"/>
                  </a:cubicBezTo>
                  <a:cubicBezTo>
                    <a:pt x="6981" y="4131"/>
                    <a:pt x="7184" y="4211"/>
                    <a:pt x="7385" y="4211"/>
                  </a:cubicBezTo>
                  <a:cubicBezTo>
                    <a:pt x="7535" y="4211"/>
                    <a:pt x="7683" y="4166"/>
                    <a:pt x="7840" y="4097"/>
                  </a:cubicBezTo>
                  <a:cubicBezTo>
                    <a:pt x="7983" y="4034"/>
                    <a:pt x="8099" y="3996"/>
                    <a:pt x="8198" y="3996"/>
                  </a:cubicBezTo>
                  <a:cubicBezTo>
                    <a:pt x="8353" y="3996"/>
                    <a:pt x="8463" y="4091"/>
                    <a:pt x="8560" y="4336"/>
                  </a:cubicBezTo>
                  <a:cubicBezTo>
                    <a:pt x="8655" y="4567"/>
                    <a:pt x="8628" y="4869"/>
                    <a:pt x="8539" y="5224"/>
                  </a:cubicBezTo>
                  <a:cubicBezTo>
                    <a:pt x="8539" y="5224"/>
                    <a:pt x="8698" y="5081"/>
                    <a:pt x="8859" y="4847"/>
                  </a:cubicBezTo>
                  <a:cubicBezTo>
                    <a:pt x="9020" y="4613"/>
                    <a:pt x="9184" y="4288"/>
                    <a:pt x="9203" y="3919"/>
                  </a:cubicBezTo>
                  <a:cubicBezTo>
                    <a:pt x="9209" y="3774"/>
                    <a:pt x="9206" y="3618"/>
                    <a:pt x="9182" y="3457"/>
                  </a:cubicBezTo>
                  <a:cubicBezTo>
                    <a:pt x="9072" y="3395"/>
                    <a:pt x="8952" y="3362"/>
                    <a:pt x="8834" y="3362"/>
                  </a:cubicBezTo>
                  <a:cubicBezTo>
                    <a:pt x="8760" y="3362"/>
                    <a:pt x="8688" y="3375"/>
                    <a:pt x="8617" y="3400"/>
                  </a:cubicBezTo>
                  <a:cubicBezTo>
                    <a:pt x="8301" y="3513"/>
                    <a:pt x="8049" y="3667"/>
                    <a:pt x="7788" y="3667"/>
                  </a:cubicBezTo>
                  <a:cubicBezTo>
                    <a:pt x="7613" y="3667"/>
                    <a:pt x="7434" y="3598"/>
                    <a:pt x="7229" y="3400"/>
                  </a:cubicBezTo>
                  <a:cubicBezTo>
                    <a:pt x="6923" y="3106"/>
                    <a:pt x="6776" y="2927"/>
                    <a:pt x="6429" y="2927"/>
                  </a:cubicBezTo>
                  <a:cubicBezTo>
                    <a:pt x="6198" y="2927"/>
                    <a:pt x="5878" y="3007"/>
                    <a:pt x="5363" y="3185"/>
                  </a:cubicBezTo>
                  <a:cubicBezTo>
                    <a:pt x="4632" y="3438"/>
                    <a:pt x="3900" y="3662"/>
                    <a:pt x="3186" y="3662"/>
                  </a:cubicBezTo>
                  <a:cubicBezTo>
                    <a:pt x="2642" y="3662"/>
                    <a:pt x="2108" y="3532"/>
                    <a:pt x="1595" y="3185"/>
                  </a:cubicBezTo>
                  <a:cubicBezTo>
                    <a:pt x="692" y="2577"/>
                    <a:pt x="347" y="1168"/>
                    <a:pt x="476" y="1"/>
                  </a:cubicBezTo>
                  <a:close/>
                </a:path>
              </a:pathLst>
            </a:custGeom>
            <a:solidFill>
              <a:srgbClr val="10085D">
                <a:alpha val="20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27"/>
            <p:cNvSpPr/>
            <p:nvPr/>
          </p:nvSpPr>
          <p:spPr>
            <a:xfrm>
              <a:off x="971030" y="804771"/>
              <a:ext cx="282812" cy="285193"/>
            </a:xfrm>
            <a:custGeom>
              <a:avLst/>
              <a:gdLst/>
              <a:ahLst/>
              <a:cxnLst/>
              <a:rect l="l" t="t" r="r" b="b"/>
              <a:pathLst>
                <a:path w="5582" h="5629" extrusionOk="0">
                  <a:moveTo>
                    <a:pt x="2685" y="0"/>
                  </a:moveTo>
                  <a:cubicBezTo>
                    <a:pt x="2570" y="0"/>
                    <a:pt x="2442" y="21"/>
                    <a:pt x="2298" y="70"/>
                  </a:cubicBezTo>
                  <a:cubicBezTo>
                    <a:pt x="2260" y="81"/>
                    <a:pt x="2222" y="94"/>
                    <a:pt x="2187" y="111"/>
                  </a:cubicBezTo>
                  <a:cubicBezTo>
                    <a:pt x="1744" y="291"/>
                    <a:pt x="1373" y="627"/>
                    <a:pt x="1090" y="995"/>
                  </a:cubicBezTo>
                  <a:cubicBezTo>
                    <a:pt x="875" y="1267"/>
                    <a:pt x="711" y="1563"/>
                    <a:pt x="593" y="1821"/>
                  </a:cubicBezTo>
                  <a:cubicBezTo>
                    <a:pt x="587" y="1837"/>
                    <a:pt x="576" y="1856"/>
                    <a:pt x="566" y="1872"/>
                  </a:cubicBezTo>
                  <a:cubicBezTo>
                    <a:pt x="515" y="1953"/>
                    <a:pt x="439" y="2007"/>
                    <a:pt x="353" y="2039"/>
                  </a:cubicBezTo>
                  <a:cubicBezTo>
                    <a:pt x="264" y="2077"/>
                    <a:pt x="169" y="2091"/>
                    <a:pt x="95" y="2091"/>
                  </a:cubicBezTo>
                  <a:cubicBezTo>
                    <a:pt x="65" y="2091"/>
                    <a:pt x="38" y="2088"/>
                    <a:pt x="17" y="2085"/>
                  </a:cubicBezTo>
                  <a:lnTo>
                    <a:pt x="1" y="2085"/>
                  </a:lnTo>
                  <a:cubicBezTo>
                    <a:pt x="17" y="2153"/>
                    <a:pt x="283" y="3086"/>
                    <a:pt x="730" y="3086"/>
                  </a:cubicBezTo>
                  <a:cubicBezTo>
                    <a:pt x="737" y="3086"/>
                    <a:pt x="744" y="3085"/>
                    <a:pt x="751" y="3085"/>
                  </a:cubicBezTo>
                  <a:cubicBezTo>
                    <a:pt x="751" y="3085"/>
                    <a:pt x="762" y="3303"/>
                    <a:pt x="810" y="3596"/>
                  </a:cubicBezTo>
                  <a:cubicBezTo>
                    <a:pt x="819" y="3658"/>
                    <a:pt x="832" y="3725"/>
                    <a:pt x="845" y="3787"/>
                  </a:cubicBezTo>
                  <a:cubicBezTo>
                    <a:pt x="856" y="3838"/>
                    <a:pt x="864" y="3889"/>
                    <a:pt x="878" y="3940"/>
                  </a:cubicBezTo>
                  <a:cubicBezTo>
                    <a:pt x="958" y="4276"/>
                    <a:pt x="1087" y="4634"/>
                    <a:pt x="1292" y="4881"/>
                  </a:cubicBezTo>
                  <a:cubicBezTo>
                    <a:pt x="1628" y="5281"/>
                    <a:pt x="1971" y="5628"/>
                    <a:pt x="2485" y="5628"/>
                  </a:cubicBezTo>
                  <a:cubicBezTo>
                    <a:pt x="2708" y="5628"/>
                    <a:pt x="2963" y="5563"/>
                    <a:pt x="3263" y="5409"/>
                  </a:cubicBezTo>
                  <a:cubicBezTo>
                    <a:pt x="3459" y="5306"/>
                    <a:pt x="3645" y="5167"/>
                    <a:pt x="3820" y="5005"/>
                  </a:cubicBezTo>
                  <a:cubicBezTo>
                    <a:pt x="3836" y="4992"/>
                    <a:pt x="3849" y="4976"/>
                    <a:pt x="3868" y="4962"/>
                  </a:cubicBezTo>
                  <a:cubicBezTo>
                    <a:pt x="4116" y="4717"/>
                    <a:pt x="4339" y="4427"/>
                    <a:pt x="4530" y="4128"/>
                  </a:cubicBezTo>
                  <a:cubicBezTo>
                    <a:pt x="4734" y="3806"/>
                    <a:pt x="4898" y="3475"/>
                    <a:pt x="5027" y="3184"/>
                  </a:cubicBezTo>
                  <a:cubicBezTo>
                    <a:pt x="5097" y="3023"/>
                    <a:pt x="5154" y="2878"/>
                    <a:pt x="5199" y="2749"/>
                  </a:cubicBezTo>
                  <a:cubicBezTo>
                    <a:pt x="5307" y="2440"/>
                    <a:pt x="5404" y="2152"/>
                    <a:pt x="5468" y="1894"/>
                  </a:cubicBezTo>
                  <a:cubicBezTo>
                    <a:pt x="5554" y="1536"/>
                    <a:pt x="5581" y="1237"/>
                    <a:pt x="5490" y="1003"/>
                  </a:cubicBezTo>
                  <a:cubicBezTo>
                    <a:pt x="5394" y="761"/>
                    <a:pt x="5285" y="668"/>
                    <a:pt x="5130" y="668"/>
                  </a:cubicBezTo>
                  <a:cubicBezTo>
                    <a:pt x="5031" y="668"/>
                    <a:pt x="4915" y="705"/>
                    <a:pt x="4772" y="767"/>
                  </a:cubicBezTo>
                  <a:cubicBezTo>
                    <a:pt x="4613" y="836"/>
                    <a:pt x="4464" y="881"/>
                    <a:pt x="4313" y="881"/>
                  </a:cubicBezTo>
                  <a:cubicBezTo>
                    <a:pt x="4113" y="881"/>
                    <a:pt x="3912" y="801"/>
                    <a:pt x="3683" y="592"/>
                  </a:cubicBezTo>
                  <a:cubicBezTo>
                    <a:pt x="3380" y="315"/>
                    <a:pt x="3126" y="0"/>
                    <a:pt x="2685" y="0"/>
                  </a:cubicBezTo>
                  <a:close/>
                </a:path>
              </a:pathLst>
            </a:custGeom>
            <a:solidFill>
              <a:srgbClr val="F2B5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27"/>
            <p:cNvSpPr/>
            <p:nvPr/>
          </p:nvSpPr>
          <p:spPr>
            <a:xfrm>
              <a:off x="971182" y="808165"/>
              <a:ext cx="116124" cy="196276"/>
            </a:xfrm>
            <a:custGeom>
              <a:avLst/>
              <a:gdLst/>
              <a:ahLst/>
              <a:cxnLst/>
              <a:rect l="l" t="t" r="r" b="b"/>
              <a:pathLst>
                <a:path w="2292" h="3874" extrusionOk="0">
                  <a:moveTo>
                    <a:pt x="2292" y="1"/>
                  </a:moveTo>
                  <a:lnTo>
                    <a:pt x="2292" y="1"/>
                  </a:lnTo>
                  <a:cubicBezTo>
                    <a:pt x="2257" y="11"/>
                    <a:pt x="2219" y="27"/>
                    <a:pt x="2187" y="44"/>
                  </a:cubicBezTo>
                  <a:cubicBezTo>
                    <a:pt x="1743" y="226"/>
                    <a:pt x="1372" y="563"/>
                    <a:pt x="1090" y="928"/>
                  </a:cubicBezTo>
                  <a:cubicBezTo>
                    <a:pt x="875" y="1200"/>
                    <a:pt x="711" y="1496"/>
                    <a:pt x="592" y="1754"/>
                  </a:cubicBezTo>
                  <a:cubicBezTo>
                    <a:pt x="587" y="1773"/>
                    <a:pt x="576" y="1789"/>
                    <a:pt x="565" y="1805"/>
                  </a:cubicBezTo>
                  <a:cubicBezTo>
                    <a:pt x="517" y="1886"/>
                    <a:pt x="439" y="1940"/>
                    <a:pt x="356" y="1975"/>
                  </a:cubicBezTo>
                  <a:cubicBezTo>
                    <a:pt x="267" y="2012"/>
                    <a:pt x="174" y="2024"/>
                    <a:pt x="102" y="2024"/>
                  </a:cubicBezTo>
                  <a:cubicBezTo>
                    <a:pt x="70" y="2024"/>
                    <a:pt x="41" y="2022"/>
                    <a:pt x="19" y="2018"/>
                  </a:cubicBezTo>
                  <a:lnTo>
                    <a:pt x="1" y="2018"/>
                  </a:lnTo>
                  <a:cubicBezTo>
                    <a:pt x="19" y="2086"/>
                    <a:pt x="282" y="3019"/>
                    <a:pt x="728" y="3019"/>
                  </a:cubicBezTo>
                  <a:cubicBezTo>
                    <a:pt x="736" y="3019"/>
                    <a:pt x="743" y="3019"/>
                    <a:pt x="751" y="3018"/>
                  </a:cubicBezTo>
                  <a:cubicBezTo>
                    <a:pt x="751" y="3018"/>
                    <a:pt x="762" y="3239"/>
                    <a:pt x="813" y="3529"/>
                  </a:cubicBezTo>
                  <a:cubicBezTo>
                    <a:pt x="818" y="3591"/>
                    <a:pt x="832" y="3658"/>
                    <a:pt x="845" y="3723"/>
                  </a:cubicBezTo>
                  <a:cubicBezTo>
                    <a:pt x="856" y="3771"/>
                    <a:pt x="867" y="3822"/>
                    <a:pt x="880" y="3873"/>
                  </a:cubicBezTo>
                  <a:cubicBezTo>
                    <a:pt x="859" y="2545"/>
                    <a:pt x="1614" y="939"/>
                    <a:pt x="2292" y="1"/>
                  </a:cubicBezTo>
                  <a:close/>
                </a:path>
              </a:pathLst>
            </a:custGeom>
            <a:solidFill>
              <a:srgbClr val="F393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27"/>
            <p:cNvSpPr/>
            <p:nvPr/>
          </p:nvSpPr>
          <p:spPr>
            <a:xfrm>
              <a:off x="601120" y="910611"/>
              <a:ext cx="381001" cy="162483"/>
            </a:xfrm>
            <a:custGeom>
              <a:avLst/>
              <a:gdLst/>
              <a:ahLst/>
              <a:cxnLst/>
              <a:rect l="l" t="t" r="r" b="b"/>
              <a:pathLst>
                <a:path w="7520" h="3207" extrusionOk="0">
                  <a:moveTo>
                    <a:pt x="3183" y="0"/>
                  </a:moveTo>
                  <a:cubicBezTo>
                    <a:pt x="2969" y="0"/>
                    <a:pt x="2758" y="3"/>
                    <a:pt x="2553" y="6"/>
                  </a:cubicBezTo>
                  <a:cubicBezTo>
                    <a:pt x="1267" y="25"/>
                    <a:pt x="65" y="525"/>
                    <a:pt x="0" y="719"/>
                  </a:cubicBezTo>
                  <a:cubicBezTo>
                    <a:pt x="0" y="719"/>
                    <a:pt x="447" y="1633"/>
                    <a:pt x="974" y="1986"/>
                  </a:cubicBezTo>
                  <a:cubicBezTo>
                    <a:pt x="1033" y="2023"/>
                    <a:pt x="1087" y="2056"/>
                    <a:pt x="1133" y="2085"/>
                  </a:cubicBezTo>
                  <a:cubicBezTo>
                    <a:pt x="1473" y="2295"/>
                    <a:pt x="1628" y="2312"/>
                    <a:pt x="1670" y="2312"/>
                  </a:cubicBezTo>
                  <a:cubicBezTo>
                    <a:pt x="1678" y="2312"/>
                    <a:pt x="1681" y="2311"/>
                    <a:pt x="1681" y="2311"/>
                  </a:cubicBezTo>
                  <a:cubicBezTo>
                    <a:pt x="1681" y="2311"/>
                    <a:pt x="1909" y="2284"/>
                    <a:pt x="2278" y="2284"/>
                  </a:cubicBezTo>
                  <a:cubicBezTo>
                    <a:pt x="2611" y="2284"/>
                    <a:pt x="3060" y="2306"/>
                    <a:pt x="3561" y="2389"/>
                  </a:cubicBezTo>
                  <a:cubicBezTo>
                    <a:pt x="4615" y="2564"/>
                    <a:pt x="5920" y="3207"/>
                    <a:pt x="5920" y="3207"/>
                  </a:cubicBezTo>
                  <a:cubicBezTo>
                    <a:pt x="6132" y="3088"/>
                    <a:pt x="6331" y="2924"/>
                    <a:pt x="6509" y="2739"/>
                  </a:cubicBezTo>
                  <a:cubicBezTo>
                    <a:pt x="7073" y="2160"/>
                    <a:pt x="7458" y="1386"/>
                    <a:pt x="7520" y="1257"/>
                  </a:cubicBezTo>
                  <a:cubicBezTo>
                    <a:pt x="7431" y="1061"/>
                    <a:pt x="7299" y="948"/>
                    <a:pt x="7299" y="942"/>
                  </a:cubicBezTo>
                  <a:cubicBezTo>
                    <a:pt x="5897" y="107"/>
                    <a:pt x="4471" y="0"/>
                    <a:pt x="3183" y="0"/>
                  </a:cubicBezTo>
                  <a:close/>
                </a:path>
              </a:pathLst>
            </a:custGeom>
            <a:solidFill>
              <a:srgbClr val="F2B5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27"/>
            <p:cNvSpPr/>
            <p:nvPr/>
          </p:nvSpPr>
          <p:spPr>
            <a:xfrm>
              <a:off x="658474" y="1000239"/>
              <a:ext cx="272426" cy="72856"/>
            </a:xfrm>
            <a:custGeom>
              <a:avLst/>
              <a:gdLst/>
              <a:ahLst/>
              <a:cxnLst/>
              <a:rect l="l" t="t" r="r" b="b"/>
              <a:pathLst>
                <a:path w="5377" h="1438" extrusionOk="0">
                  <a:moveTo>
                    <a:pt x="2004" y="1"/>
                  </a:moveTo>
                  <a:cubicBezTo>
                    <a:pt x="1199" y="1"/>
                    <a:pt x="412" y="132"/>
                    <a:pt x="1" y="316"/>
                  </a:cubicBezTo>
                  <a:cubicBezTo>
                    <a:pt x="341" y="526"/>
                    <a:pt x="496" y="543"/>
                    <a:pt x="538" y="543"/>
                  </a:cubicBezTo>
                  <a:cubicBezTo>
                    <a:pt x="546" y="543"/>
                    <a:pt x="549" y="542"/>
                    <a:pt x="549" y="542"/>
                  </a:cubicBezTo>
                  <a:cubicBezTo>
                    <a:pt x="549" y="542"/>
                    <a:pt x="777" y="515"/>
                    <a:pt x="1146" y="515"/>
                  </a:cubicBezTo>
                  <a:cubicBezTo>
                    <a:pt x="1479" y="515"/>
                    <a:pt x="1928" y="537"/>
                    <a:pt x="2429" y="620"/>
                  </a:cubicBezTo>
                  <a:cubicBezTo>
                    <a:pt x="3483" y="795"/>
                    <a:pt x="4788" y="1438"/>
                    <a:pt x="4788" y="1438"/>
                  </a:cubicBezTo>
                  <a:cubicBezTo>
                    <a:pt x="5000" y="1319"/>
                    <a:pt x="5199" y="1155"/>
                    <a:pt x="5377" y="970"/>
                  </a:cubicBezTo>
                  <a:cubicBezTo>
                    <a:pt x="4707" y="647"/>
                    <a:pt x="3604" y="160"/>
                    <a:pt x="2862" y="55"/>
                  </a:cubicBezTo>
                  <a:cubicBezTo>
                    <a:pt x="2585" y="18"/>
                    <a:pt x="2293" y="1"/>
                    <a:pt x="2004" y="1"/>
                  </a:cubicBezTo>
                  <a:close/>
                </a:path>
              </a:pathLst>
            </a:custGeom>
            <a:solidFill>
              <a:srgbClr val="F393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27"/>
            <p:cNvSpPr/>
            <p:nvPr/>
          </p:nvSpPr>
          <p:spPr>
            <a:xfrm>
              <a:off x="846494" y="973437"/>
              <a:ext cx="400861" cy="655149"/>
            </a:xfrm>
            <a:custGeom>
              <a:avLst/>
              <a:gdLst/>
              <a:ahLst/>
              <a:cxnLst/>
              <a:rect l="l" t="t" r="r" b="b"/>
              <a:pathLst>
                <a:path w="7912" h="12931" extrusionOk="0">
                  <a:moveTo>
                    <a:pt x="2685" y="1"/>
                  </a:moveTo>
                  <a:lnTo>
                    <a:pt x="2674" y="22"/>
                  </a:lnTo>
                  <a:cubicBezTo>
                    <a:pt x="2661" y="52"/>
                    <a:pt x="2628" y="119"/>
                    <a:pt x="2580" y="210"/>
                  </a:cubicBezTo>
                  <a:cubicBezTo>
                    <a:pt x="2394" y="549"/>
                    <a:pt x="1986" y="1249"/>
                    <a:pt x="1445" y="1708"/>
                  </a:cubicBezTo>
                  <a:cubicBezTo>
                    <a:pt x="1327" y="1808"/>
                    <a:pt x="1203" y="1897"/>
                    <a:pt x="1074" y="1969"/>
                  </a:cubicBezTo>
                  <a:cubicBezTo>
                    <a:pt x="1074" y="1969"/>
                    <a:pt x="1" y="3744"/>
                    <a:pt x="1074" y="5377"/>
                  </a:cubicBezTo>
                  <a:lnTo>
                    <a:pt x="1074" y="5482"/>
                  </a:lnTo>
                  <a:cubicBezTo>
                    <a:pt x="1082" y="5979"/>
                    <a:pt x="1104" y="8128"/>
                    <a:pt x="1042" y="8738"/>
                  </a:cubicBezTo>
                  <a:cubicBezTo>
                    <a:pt x="1042" y="8738"/>
                    <a:pt x="1695" y="9284"/>
                    <a:pt x="2177" y="10484"/>
                  </a:cubicBezTo>
                  <a:cubicBezTo>
                    <a:pt x="2658" y="11683"/>
                    <a:pt x="2739" y="12931"/>
                    <a:pt x="2739" y="12931"/>
                  </a:cubicBezTo>
                  <a:lnTo>
                    <a:pt x="3172" y="12805"/>
                  </a:lnTo>
                  <a:cubicBezTo>
                    <a:pt x="3172" y="12805"/>
                    <a:pt x="3443" y="11777"/>
                    <a:pt x="4035" y="10833"/>
                  </a:cubicBezTo>
                  <a:cubicBezTo>
                    <a:pt x="4312" y="10400"/>
                    <a:pt x="4635" y="9973"/>
                    <a:pt x="4904" y="9645"/>
                  </a:cubicBezTo>
                  <a:cubicBezTo>
                    <a:pt x="5218" y="9255"/>
                    <a:pt x="5460" y="8994"/>
                    <a:pt x="5460" y="8994"/>
                  </a:cubicBezTo>
                  <a:cubicBezTo>
                    <a:pt x="5460" y="8994"/>
                    <a:pt x="5796" y="7176"/>
                    <a:pt x="6254" y="6624"/>
                  </a:cubicBezTo>
                  <a:cubicBezTo>
                    <a:pt x="6254" y="6624"/>
                    <a:pt x="6695" y="6517"/>
                    <a:pt x="7093" y="6009"/>
                  </a:cubicBezTo>
                  <a:cubicBezTo>
                    <a:pt x="7246" y="5807"/>
                    <a:pt x="7397" y="5549"/>
                    <a:pt x="7512" y="5207"/>
                  </a:cubicBezTo>
                  <a:cubicBezTo>
                    <a:pt x="7536" y="5135"/>
                    <a:pt x="7555" y="5067"/>
                    <a:pt x="7571" y="4997"/>
                  </a:cubicBezTo>
                  <a:cubicBezTo>
                    <a:pt x="7912" y="3734"/>
                    <a:pt x="7373" y="2755"/>
                    <a:pt x="7370" y="2755"/>
                  </a:cubicBezTo>
                  <a:cubicBezTo>
                    <a:pt x="7370" y="2755"/>
                    <a:pt x="7370" y="2755"/>
                    <a:pt x="7370" y="2755"/>
                  </a:cubicBezTo>
                  <a:lnTo>
                    <a:pt x="7165" y="2537"/>
                  </a:lnTo>
                  <a:lnTo>
                    <a:pt x="6579" y="1913"/>
                  </a:lnTo>
                  <a:lnTo>
                    <a:pt x="6426" y="1746"/>
                  </a:lnTo>
                  <a:lnTo>
                    <a:pt x="6283" y="1684"/>
                  </a:lnTo>
                  <a:lnTo>
                    <a:pt x="6278" y="1679"/>
                  </a:lnTo>
                  <a:cubicBezTo>
                    <a:pt x="6229" y="1725"/>
                    <a:pt x="6181" y="1768"/>
                    <a:pt x="6133" y="1808"/>
                  </a:cubicBezTo>
                  <a:cubicBezTo>
                    <a:pt x="6001" y="1916"/>
                    <a:pt x="5864" y="2012"/>
                    <a:pt x="5718" y="2088"/>
                  </a:cubicBezTo>
                  <a:cubicBezTo>
                    <a:pt x="5418" y="2242"/>
                    <a:pt x="5163" y="2307"/>
                    <a:pt x="4940" y="2307"/>
                  </a:cubicBezTo>
                  <a:cubicBezTo>
                    <a:pt x="4427" y="2307"/>
                    <a:pt x="4086" y="1959"/>
                    <a:pt x="3750" y="1558"/>
                  </a:cubicBezTo>
                  <a:cubicBezTo>
                    <a:pt x="3661" y="1450"/>
                    <a:pt x="3588" y="1324"/>
                    <a:pt x="3524" y="1187"/>
                  </a:cubicBezTo>
                  <a:lnTo>
                    <a:pt x="3521" y="1181"/>
                  </a:lnTo>
                  <a:cubicBezTo>
                    <a:pt x="3470" y="1068"/>
                    <a:pt x="3427" y="947"/>
                    <a:pt x="3389" y="826"/>
                  </a:cubicBezTo>
                  <a:cubicBezTo>
                    <a:pt x="3373" y="773"/>
                    <a:pt x="3360" y="719"/>
                    <a:pt x="3346" y="668"/>
                  </a:cubicBezTo>
                  <a:cubicBezTo>
                    <a:pt x="3330" y="600"/>
                    <a:pt x="3311" y="531"/>
                    <a:pt x="3298" y="466"/>
                  </a:cubicBezTo>
                  <a:cubicBezTo>
                    <a:pt x="3285" y="399"/>
                    <a:pt x="3277" y="334"/>
                    <a:pt x="3266" y="275"/>
                  </a:cubicBezTo>
                  <a:lnTo>
                    <a:pt x="26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27"/>
            <p:cNvSpPr/>
            <p:nvPr/>
          </p:nvSpPr>
          <p:spPr>
            <a:xfrm>
              <a:off x="970929" y="909953"/>
              <a:ext cx="861" cy="304"/>
            </a:xfrm>
            <a:custGeom>
              <a:avLst/>
              <a:gdLst/>
              <a:ahLst/>
              <a:cxnLst/>
              <a:rect l="l" t="t" r="r" b="b"/>
              <a:pathLst>
                <a:path w="17" h="6" extrusionOk="0">
                  <a:moveTo>
                    <a:pt x="0" y="1"/>
                  </a:moveTo>
                  <a:lnTo>
                    <a:pt x="0" y="6"/>
                  </a:lnTo>
                  <a:lnTo>
                    <a:pt x="16" y="6"/>
                  </a:lnTo>
                  <a:cubicBezTo>
                    <a:pt x="11" y="6"/>
                    <a:pt x="3" y="1"/>
                    <a:pt x="0" y="1"/>
                  </a:cubicBezTo>
                  <a:close/>
                </a:path>
              </a:pathLst>
            </a:custGeom>
            <a:solidFill>
              <a:srgbClr val="E74E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27"/>
            <p:cNvSpPr/>
            <p:nvPr/>
          </p:nvSpPr>
          <p:spPr>
            <a:xfrm>
              <a:off x="1205966" y="1112565"/>
              <a:ext cx="268322" cy="230323"/>
            </a:xfrm>
            <a:custGeom>
              <a:avLst/>
              <a:gdLst/>
              <a:ahLst/>
              <a:cxnLst/>
              <a:rect l="l" t="t" r="r" b="b"/>
              <a:pathLst>
                <a:path w="5296" h="4546" extrusionOk="0">
                  <a:moveTo>
                    <a:pt x="275" y="1"/>
                  </a:moveTo>
                  <a:cubicBezTo>
                    <a:pt x="275" y="1"/>
                    <a:pt x="837" y="1014"/>
                    <a:pt x="463" y="2316"/>
                  </a:cubicBezTo>
                  <a:cubicBezTo>
                    <a:pt x="449" y="2359"/>
                    <a:pt x="436" y="2407"/>
                    <a:pt x="420" y="2453"/>
                  </a:cubicBezTo>
                  <a:cubicBezTo>
                    <a:pt x="307" y="2797"/>
                    <a:pt x="154" y="3056"/>
                    <a:pt x="0" y="3257"/>
                  </a:cubicBezTo>
                  <a:cubicBezTo>
                    <a:pt x="377" y="3397"/>
                    <a:pt x="1399" y="3779"/>
                    <a:pt x="2117" y="4048"/>
                  </a:cubicBezTo>
                  <a:cubicBezTo>
                    <a:pt x="3012" y="4384"/>
                    <a:pt x="4693" y="4545"/>
                    <a:pt x="4693" y="4545"/>
                  </a:cubicBezTo>
                  <a:cubicBezTo>
                    <a:pt x="4693" y="4545"/>
                    <a:pt x="5029" y="4545"/>
                    <a:pt x="5191" y="4432"/>
                  </a:cubicBezTo>
                  <a:cubicBezTo>
                    <a:pt x="5218" y="4416"/>
                    <a:pt x="5236" y="4352"/>
                    <a:pt x="5247" y="4268"/>
                  </a:cubicBezTo>
                  <a:cubicBezTo>
                    <a:pt x="5296" y="3887"/>
                    <a:pt x="5185" y="2994"/>
                    <a:pt x="5191" y="2994"/>
                  </a:cubicBezTo>
                  <a:cubicBezTo>
                    <a:pt x="4276" y="1730"/>
                    <a:pt x="2292" y="1426"/>
                    <a:pt x="2292" y="1426"/>
                  </a:cubicBezTo>
                  <a:cubicBezTo>
                    <a:pt x="1668" y="447"/>
                    <a:pt x="275" y="1"/>
                    <a:pt x="275" y="1"/>
                  </a:cubicBezTo>
                  <a:close/>
                </a:path>
              </a:pathLst>
            </a:custGeom>
            <a:solidFill>
              <a:srgbClr val="F2B5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27"/>
            <p:cNvSpPr/>
            <p:nvPr/>
          </p:nvSpPr>
          <p:spPr>
            <a:xfrm>
              <a:off x="1068308" y="877020"/>
              <a:ext cx="65865" cy="34199"/>
            </a:xfrm>
            <a:custGeom>
              <a:avLst/>
              <a:gdLst/>
              <a:ahLst/>
              <a:cxnLst/>
              <a:rect l="l" t="t" r="r" b="b"/>
              <a:pathLst>
                <a:path w="1300" h="675" extrusionOk="0">
                  <a:moveTo>
                    <a:pt x="147" y="1"/>
                  </a:moveTo>
                  <a:cubicBezTo>
                    <a:pt x="99" y="1"/>
                    <a:pt x="50" y="5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lnTo>
                    <a:pt x="1" y="13"/>
                  </a:lnTo>
                  <a:cubicBezTo>
                    <a:pt x="0" y="13"/>
                    <a:pt x="435" y="674"/>
                    <a:pt x="1028" y="674"/>
                  </a:cubicBezTo>
                  <a:cubicBezTo>
                    <a:pt x="1079" y="674"/>
                    <a:pt x="1131" y="669"/>
                    <a:pt x="1184" y="659"/>
                  </a:cubicBezTo>
                  <a:cubicBezTo>
                    <a:pt x="1299" y="634"/>
                    <a:pt x="762" y="1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27"/>
            <p:cNvSpPr/>
            <p:nvPr/>
          </p:nvSpPr>
          <p:spPr>
            <a:xfrm>
              <a:off x="1181698" y="906051"/>
              <a:ext cx="62065" cy="19658"/>
            </a:xfrm>
            <a:custGeom>
              <a:avLst/>
              <a:gdLst/>
              <a:ahLst/>
              <a:cxnLst/>
              <a:rect l="l" t="t" r="r" b="b"/>
              <a:pathLst>
                <a:path w="1225" h="388" extrusionOk="0">
                  <a:moveTo>
                    <a:pt x="776" y="0"/>
                  </a:moveTo>
                  <a:cubicBezTo>
                    <a:pt x="744" y="0"/>
                    <a:pt x="709" y="2"/>
                    <a:pt x="673" y="5"/>
                  </a:cubicBezTo>
                  <a:cubicBezTo>
                    <a:pt x="227" y="45"/>
                    <a:pt x="1" y="381"/>
                    <a:pt x="1" y="381"/>
                  </a:cubicBezTo>
                  <a:cubicBezTo>
                    <a:pt x="39" y="385"/>
                    <a:pt x="80" y="387"/>
                    <a:pt x="123" y="387"/>
                  </a:cubicBezTo>
                  <a:cubicBezTo>
                    <a:pt x="566" y="387"/>
                    <a:pt x="1224" y="193"/>
                    <a:pt x="1224" y="193"/>
                  </a:cubicBezTo>
                  <a:cubicBezTo>
                    <a:pt x="1224" y="193"/>
                    <a:pt x="1138" y="0"/>
                    <a:pt x="7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27"/>
            <p:cNvSpPr/>
            <p:nvPr/>
          </p:nvSpPr>
          <p:spPr>
            <a:xfrm>
              <a:off x="1007306" y="1392543"/>
              <a:ext cx="451729" cy="229664"/>
            </a:xfrm>
            <a:custGeom>
              <a:avLst/>
              <a:gdLst/>
              <a:ahLst/>
              <a:cxnLst/>
              <a:rect l="l" t="t" r="r" b="b"/>
              <a:pathLst>
                <a:path w="8916" h="4533" extrusionOk="0">
                  <a:moveTo>
                    <a:pt x="6388" y="1"/>
                  </a:moveTo>
                  <a:cubicBezTo>
                    <a:pt x="6381" y="1"/>
                    <a:pt x="6373" y="1"/>
                    <a:pt x="6366" y="1"/>
                  </a:cubicBezTo>
                  <a:cubicBezTo>
                    <a:pt x="6213" y="1"/>
                    <a:pt x="6057" y="6"/>
                    <a:pt x="5890" y="17"/>
                  </a:cubicBezTo>
                  <a:cubicBezTo>
                    <a:pt x="3556" y="179"/>
                    <a:pt x="2292" y="722"/>
                    <a:pt x="2292" y="722"/>
                  </a:cubicBezTo>
                  <a:cubicBezTo>
                    <a:pt x="2292" y="722"/>
                    <a:pt x="1458" y="1617"/>
                    <a:pt x="866" y="2561"/>
                  </a:cubicBezTo>
                  <a:cubicBezTo>
                    <a:pt x="847" y="2591"/>
                    <a:pt x="829" y="2626"/>
                    <a:pt x="807" y="2655"/>
                  </a:cubicBezTo>
                  <a:cubicBezTo>
                    <a:pt x="253" y="3575"/>
                    <a:pt x="0" y="4533"/>
                    <a:pt x="0" y="4533"/>
                  </a:cubicBezTo>
                  <a:cubicBezTo>
                    <a:pt x="1283" y="4145"/>
                    <a:pt x="3989" y="3935"/>
                    <a:pt x="4357" y="3909"/>
                  </a:cubicBezTo>
                  <a:cubicBezTo>
                    <a:pt x="4567" y="3357"/>
                    <a:pt x="4720" y="2978"/>
                    <a:pt x="4720" y="2978"/>
                  </a:cubicBezTo>
                  <a:cubicBezTo>
                    <a:pt x="4742" y="2959"/>
                    <a:pt x="4766" y="2935"/>
                    <a:pt x="4795" y="2911"/>
                  </a:cubicBezTo>
                  <a:cubicBezTo>
                    <a:pt x="5199" y="2583"/>
                    <a:pt x="6557" y="1878"/>
                    <a:pt x="6853" y="1744"/>
                  </a:cubicBezTo>
                  <a:lnTo>
                    <a:pt x="7571" y="2610"/>
                  </a:lnTo>
                  <a:cubicBezTo>
                    <a:pt x="7571" y="2610"/>
                    <a:pt x="8614" y="1728"/>
                    <a:pt x="8915" y="1327"/>
                  </a:cubicBezTo>
                  <a:cubicBezTo>
                    <a:pt x="8792" y="543"/>
                    <a:pt x="7886" y="1"/>
                    <a:pt x="6388" y="1"/>
                  </a:cubicBezTo>
                  <a:close/>
                </a:path>
              </a:pathLst>
            </a:custGeom>
            <a:solidFill>
              <a:srgbClr val="F2B5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27"/>
            <p:cNvSpPr/>
            <p:nvPr/>
          </p:nvSpPr>
          <p:spPr>
            <a:xfrm>
              <a:off x="1032639" y="1459726"/>
              <a:ext cx="439316" cy="619886"/>
            </a:xfrm>
            <a:custGeom>
              <a:avLst/>
              <a:gdLst/>
              <a:ahLst/>
              <a:cxnLst/>
              <a:rect l="l" t="t" r="r" b="b"/>
              <a:pathLst>
                <a:path w="8671" h="12235" extrusionOk="0">
                  <a:moveTo>
                    <a:pt x="8421" y="1"/>
                  </a:moveTo>
                  <a:cubicBezTo>
                    <a:pt x="8117" y="402"/>
                    <a:pt x="7073" y="1284"/>
                    <a:pt x="7073" y="1284"/>
                  </a:cubicBezTo>
                  <a:lnTo>
                    <a:pt x="6355" y="418"/>
                  </a:lnTo>
                  <a:cubicBezTo>
                    <a:pt x="6240" y="469"/>
                    <a:pt x="5982" y="601"/>
                    <a:pt x="5675" y="762"/>
                  </a:cubicBezTo>
                  <a:cubicBezTo>
                    <a:pt x="5110" y="1060"/>
                    <a:pt x="4403" y="1464"/>
                    <a:pt x="4223" y="1652"/>
                  </a:cubicBezTo>
                  <a:cubicBezTo>
                    <a:pt x="4223" y="1652"/>
                    <a:pt x="4069" y="2031"/>
                    <a:pt x="3860" y="2583"/>
                  </a:cubicBezTo>
                  <a:cubicBezTo>
                    <a:pt x="3572" y="3341"/>
                    <a:pt x="3182" y="4417"/>
                    <a:pt x="2943" y="5285"/>
                  </a:cubicBezTo>
                  <a:cubicBezTo>
                    <a:pt x="2526" y="6789"/>
                    <a:pt x="1950" y="8566"/>
                    <a:pt x="1950" y="8566"/>
                  </a:cubicBezTo>
                  <a:cubicBezTo>
                    <a:pt x="1633" y="8792"/>
                    <a:pt x="969" y="9177"/>
                    <a:pt x="969" y="9177"/>
                  </a:cubicBezTo>
                  <a:lnTo>
                    <a:pt x="1138" y="9529"/>
                  </a:lnTo>
                  <a:lnTo>
                    <a:pt x="1504" y="9513"/>
                  </a:lnTo>
                  <a:lnTo>
                    <a:pt x="1504" y="9513"/>
                  </a:lnTo>
                  <a:cubicBezTo>
                    <a:pt x="530" y="10166"/>
                    <a:pt x="1" y="12167"/>
                    <a:pt x="194" y="12232"/>
                  </a:cubicBezTo>
                  <a:lnTo>
                    <a:pt x="197" y="12232"/>
                  </a:lnTo>
                  <a:cubicBezTo>
                    <a:pt x="203" y="12233"/>
                    <a:pt x="210" y="12234"/>
                    <a:pt x="218" y="12234"/>
                  </a:cubicBezTo>
                  <a:cubicBezTo>
                    <a:pt x="474" y="12234"/>
                    <a:pt x="1629" y="11452"/>
                    <a:pt x="1950" y="11113"/>
                  </a:cubicBezTo>
                  <a:cubicBezTo>
                    <a:pt x="2286" y="10758"/>
                    <a:pt x="2897" y="8870"/>
                    <a:pt x="2897" y="8870"/>
                  </a:cubicBezTo>
                  <a:cubicBezTo>
                    <a:pt x="2897" y="8870"/>
                    <a:pt x="3139" y="8580"/>
                    <a:pt x="3841" y="7671"/>
                  </a:cubicBezTo>
                  <a:cubicBezTo>
                    <a:pt x="4543" y="6756"/>
                    <a:pt x="6369" y="4258"/>
                    <a:pt x="7523" y="2419"/>
                  </a:cubicBezTo>
                  <a:cubicBezTo>
                    <a:pt x="8671" y="579"/>
                    <a:pt x="8421" y="6"/>
                    <a:pt x="8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27"/>
            <p:cNvSpPr/>
            <p:nvPr/>
          </p:nvSpPr>
          <p:spPr>
            <a:xfrm>
              <a:off x="553038" y="1415850"/>
              <a:ext cx="432527" cy="499709"/>
            </a:xfrm>
            <a:custGeom>
              <a:avLst/>
              <a:gdLst/>
              <a:ahLst/>
              <a:cxnLst/>
              <a:rect l="l" t="t" r="r" b="b"/>
              <a:pathLst>
                <a:path w="8537" h="9863" extrusionOk="0">
                  <a:moveTo>
                    <a:pt x="6836" y="1"/>
                  </a:moveTo>
                  <a:cubicBezTo>
                    <a:pt x="6500" y="227"/>
                    <a:pt x="4946" y="1666"/>
                    <a:pt x="3139" y="3763"/>
                  </a:cubicBezTo>
                  <a:cubicBezTo>
                    <a:pt x="1329" y="5856"/>
                    <a:pt x="194" y="8244"/>
                    <a:pt x="0" y="8900"/>
                  </a:cubicBezTo>
                  <a:lnTo>
                    <a:pt x="802" y="8451"/>
                  </a:lnTo>
                  <a:lnTo>
                    <a:pt x="1380" y="9190"/>
                  </a:lnTo>
                  <a:lnTo>
                    <a:pt x="1907" y="9863"/>
                  </a:lnTo>
                  <a:lnTo>
                    <a:pt x="2144" y="9715"/>
                  </a:lnTo>
                  <a:cubicBezTo>
                    <a:pt x="2644" y="9239"/>
                    <a:pt x="3897" y="8055"/>
                    <a:pt x="4887" y="7206"/>
                  </a:cubicBezTo>
                  <a:cubicBezTo>
                    <a:pt x="6151" y="6116"/>
                    <a:pt x="8536" y="4196"/>
                    <a:pt x="8536" y="4196"/>
                  </a:cubicBezTo>
                  <a:cubicBezTo>
                    <a:pt x="8536" y="4196"/>
                    <a:pt x="8480" y="3306"/>
                    <a:pt x="8168" y="2303"/>
                  </a:cubicBezTo>
                  <a:cubicBezTo>
                    <a:pt x="8108" y="2117"/>
                    <a:pt x="8047" y="1929"/>
                    <a:pt x="7971" y="1746"/>
                  </a:cubicBezTo>
                  <a:cubicBezTo>
                    <a:pt x="7490" y="544"/>
                    <a:pt x="6836" y="1"/>
                    <a:pt x="6836" y="1"/>
                  </a:cubicBezTo>
                  <a:close/>
                </a:path>
              </a:pathLst>
            </a:custGeom>
            <a:solidFill>
              <a:srgbClr val="F2B5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27"/>
            <p:cNvSpPr/>
            <p:nvPr/>
          </p:nvSpPr>
          <p:spPr>
            <a:xfrm>
              <a:off x="258316" y="1844380"/>
              <a:ext cx="418594" cy="656821"/>
            </a:xfrm>
            <a:custGeom>
              <a:avLst/>
              <a:gdLst/>
              <a:ahLst/>
              <a:cxnLst/>
              <a:rect l="l" t="t" r="r" b="b"/>
              <a:pathLst>
                <a:path w="8262" h="12964" extrusionOk="0">
                  <a:moveTo>
                    <a:pt x="6627" y="1"/>
                  </a:moveTo>
                  <a:lnTo>
                    <a:pt x="5825" y="447"/>
                  </a:lnTo>
                  <a:cubicBezTo>
                    <a:pt x="5680" y="592"/>
                    <a:pt x="4911" y="2706"/>
                    <a:pt x="4400" y="4255"/>
                  </a:cubicBezTo>
                  <a:cubicBezTo>
                    <a:pt x="3889" y="5810"/>
                    <a:pt x="3327" y="7730"/>
                    <a:pt x="2447" y="9233"/>
                  </a:cubicBezTo>
                  <a:cubicBezTo>
                    <a:pt x="1565" y="10736"/>
                    <a:pt x="0" y="12963"/>
                    <a:pt x="0" y="12963"/>
                  </a:cubicBezTo>
                  <a:lnTo>
                    <a:pt x="1762" y="12189"/>
                  </a:lnTo>
                  <a:lnTo>
                    <a:pt x="2187" y="12000"/>
                  </a:lnTo>
                  <a:lnTo>
                    <a:pt x="2910" y="10640"/>
                  </a:lnTo>
                  <a:lnTo>
                    <a:pt x="3004" y="11810"/>
                  </a:lnTo>
                  <a:lnTo>
                    <a:pt x="3421" y="11664"/>
                  </a:lnTo>
                  <a:cubicBezTo>
                    <a:pt x="3421" y="11664"/>
                    <a:pt x="3580" y="10113"/>
                    <a:pt x="3550" y="9521"/>
                  </a:cubicBezTo>
                  <a:cubicBezTo>
                    <a:pt x="3550" y="9521"/>
                    <a:pt x="5583" y="7568"/>
                    <a:pt x="6718" y="5742"/>
                  </a:cubicBezTo>
                  <a:cubicBezTo>
                    <a:pt x="7856" y="3916"/>
                    <a:pt x="8262" y="2314"/>
                    <a:pt x="7963" y="1262"/>
                  </a:cubicBezTo>
                  <a:lnTo>
                    <a:pt x="7963" y="1262"/>
                  </a:lnTo>
                  <a:lnTo>
                    <a:pt x="7727" y="1410"/>
                  </a:lnTo>
                  <a:lnTo>
                    <a:pt x="7165" y="687"/>
                  </a:lnTo>
                  <a:lnTo>
                    <a:pt x="66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27"/>
            <p:cNvSpPr/>
            <p:nvPr/>
          </p:nvSpPr>
          <p:spPr>
            <a:xfrm>
              <a:off x="1450124" y="1264106"/>
              <a:ext cx="303078" cy="322077"/>
            </a:xfrm>
            <a:custGeom>
              <a:avLst/>
              <a:gdLst/>
              <a:ahLst/>
              <a:cxnLst/>
              <a:rect l="l" t="t" r="r" b="b"/>
              <a:pathLst>
                <a:path w="5982" h="6357" extrusionOk="0">
                  <a:moveTo>
                    <a:pt x="369" y="0"/>
                  </a:moveTo>
                  <a:cubicBezTo>
                    <a:pt x="369" y="0"/>
                    <a:pt x="458" y="842"/>
                    <a:pt x="423" y="1210"/>
                  </a:cubicBezTo>
                  <a:cubicBezTo>
                    <a:pt x="412" y="1280"/>
                    <a:pt x="401" y="1334"/>
                    <a:pt x="385" y="1361"/>
                  </a:cubicBezTo>
                  <a:cubicBezTo>
                    <a:pt x="275" y="1536"/>
                    <a:pt x="1" y="1554"/>
                    <a:pt x="1" y="1554"/>
                  </a:cubicBezTo>
                  <a:cubicBezTo>
                    <a:pt x="1" y="1554"/>
                    <a:pt x="692" y="2851"/>
                    <a:pt x="1620" y="3859"/>
                  </a:cubicBezTo>
                  <a:cubicBezTo>
                    <a:pt x="2434" y="4747"/>
                    <a:pt x="2846" y="5338"/>
                    <a:pt x="2929" y="5467"/>
                  </a:cubicBezTo>
                  <a:cubicBezTo>
                    <a:pt x="2943" y="5486"/>
                    <a:pt x="2948" y="5494"/>
                    <a:pt x="2948" y="5494"/>
                  </a:cubicBezTo>
                  <a:cubicBezTo>
                    <a:pt x="2948" y="5494"/>
                    <a:pt x="2911" y="5493"/>
                    <a:pt x="2851" y="5493"/>
                  </a:cubicBezTo>
                  <a:cubicBezTo>
                    <a:pt x="2594" y="5493"/>
                    <a:pt x="1920" y="5514"/>
                    <a:pt x="1907" y="5736"/>
                  </a:cubicBezTo>
                  <a:cubicBezTo>
                    <a:pt x="1892" y="5996"/>
                    <a:pt x="3012" y="6183"/>
                    <a:pt x="3405" y="6183"/>
                  </a:cubicBezTo>
                  <a:cubicBezTo>
                    <a:pt x="3419" y="6183"/>
                    <a:pt x="3431" y="6183"/>
                    <a:pt x="3443" y="6183"/>
                  </a:cubicBezTo>
                  <a:cubicBezTo>
                    <a:pt x="3452" y="6182"/>
                    <a:pt x="3461" y="6182"/>
                    <a:pt x="3470" y="6182"/>
                  </a:cubicBezTo>
                  <a:cubicBezTo>
                    <a:pt x="3727" y="6182"/>
                    <a:pt x="3850" y="6357"/>
                    <a:pt x="4168" y="6357"/>
                  </a:cubicBezTo>
                  <a:cubicBezTo>
                    <a:pt x="4256" y="6357"/>
                    <a:pt x="4359" y="6343"/>
                    <a:pt x="4484" y="6309"/>
                  </a:cubicBezTo>
                  <a:cubicBezTo>
                    <a:pt x="5073" y="6153"/>
                    <a:pt x="5955" y="5510"/>
                    <a:pt x="5882" y="5352"/>
                  </a:cubicBezTo>
                  <a:cubicBezTo>
                    <a:pt x="5870" y="5325"/>
                    <a:pt x="5840" y="5313"/>
                    <a:pt x="5798" y="5313"/>
                  </a:cubicBezTo>
                  <a:cubicBezTo>
                    <a:pt x="5603" y="5313"/>
                    <a:pt x="5154" y="5557"/>
                    <a:pt x="5121" y="5575"/>
                  </a:cubicBezTo>
                  <a:cubicBezTo>
                    <a:pt x="5169" y="5524"/>
                    <a:pt x="5982" y="4663"/>
                    <a:pt x="5871" y="4569"/>
                  </a:cubicBezTo>
                  <a:cubicBezTo>
                    <a:pt x="5864" y="4562"/>
                    <a:pt x="5853" y="4559"/>
                    <a:pt x="5839" y="4559"/>
                  </a:cubicBezTo>
                  <a:cubicBezTo>
                    <a:pt x="5662" y="4559"/>
                    <a:pt x="5035" y="5080"/>
                    <a:pt x="4995" y="5110"/>
                  </a:cubicBezTo>
                  <a:cubicBezTo>
                    <a:pt x="5035" y="5056"/>
                    <a:pt x="5820" y="3924"/>
                    <a:pt x="5648" y="3781"/>
                  </a:cubicBezTo>
                  <a:cubicBezTo>
                    <a:pt x="5638" y="3773"/>
                    <a:pt x="5625" y="3769"/>
                    <a:pt x="5609" y="3769"/>
                  </a:cubicBezTo>
                  <a:cubicBezTo>
                    <a:pt x="5356" y="3769"/>
                    <a:pt x="4433" y="4798"/>
                    <a:pt x="4433" y="4798"/>
                  </a:cubicBezTo>
                  <a:cubicBezTo>
                    <a:pt x="4433" y="4798"/>
                    <a:pt x="4976" y="3875"/>
                    <a:pt x="4739" y="3859"/>
                  </a:cubicBezTo>
                  <a:cubicBezTo>
                    <a:pt x="4737" y="3859"/>
                    <a:pt x="4736" y="3859"/>
                    <a:pt x="4734" y="3859"/>
                  </a:cubicBezTo>
                  <a:cubicBezTo>
                    <a:pt x="4485" y="3859"/>
                    <a:pt x="3650" y="4798"/>
                    <a:pt x="3650" y="4798"/>
                  </a:cubicBezTo>
                  <a:cubicBezTo>
                    <a:pt x="3682" y="3859"/>
                    <a:pt x="3185" y="1923"/>
                    <a:pt x="2386" y="1186"/>
                  </a:cubicBezTo>
                  <a:cubicBezTo>
                    <a:pt x="1585" y="446"/>
                    <a:pt x="369" y="0"/>
                    <a:pt x="3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27"/>
            <p:cNvSpPr/>
            <p:nvPr/>
          </p:nvSpPr>
          <p:spPr>
            <a:xfrm>
              <a:off x="999555" y="855183"/>
              <a:ext cx="226321" cy="159037"/>
            </a:xfrm>
            <a:custGeom>
              <a:avLst/>
              <a:gdLst/>
              <a:ahLst/>
              <a:cxnLst/>
              <a:rect l="l" t="t" r="r" b="b"/>
              <a:pathLst>
                <a:path w="4467" h="3139" extrusionOk="0">
                  <a:moveTo>
                    <a:pt x="524" y="0"/>
                  </a:moveTo>
                  <a:cubicBezTo>
                    <a:pt x="309" y="272"/>
                    <a:pt x="145" y="568"/>
                    <a:pt x="27" y="826"/>
                  </a:cubicBezTo>
                  <a:cubicBezTo>
                    <a:pt x="19" y="845"/>
                    <a:pt x="11" y="861"/>
                    <a:pt x="0" y="877"/>
                  </a:cubicBezTo>
                  <a:cubicBezTo>
                    <a:pt x="97" y="1127"/>
                    <a:pt x="269" y="1463"/>
                    <a:pt x="473" y="1748"/>
                  </a:cubicBezTo>
                  <a:cubicBezTo>
                    <a:pt x="597" y="1923"/>
                    <a:pt x="737" y="2079"/>
                    <a:pt x="874" y="2189"/>
                  </a:cubicBezTo>
                  <a:cubicBezTo>
                    <a:pt x="1171" y="2420"/>
                    <a:pt x="1425" y="2501"/>
                    <a:pt x="1688" y="2501"/>
                  </a:cubicBezTo>
                  <a:cubicBezTo>
                    <a:pt x="1880" y="2501"/>
                    <a:pt x="2077" y="2458"/>
                    <a:pt x="2299" y="2397"/>
                  </a:cubicBezTo>
                  <a:cubicBezTo>
                    <a:pt x="2430" y="2360"/>
                    <a:pt x="2541" y="2345"/>
                    <a:pt x="2635" y="2345"/>
                  </a:cubicBezTo>
                  <a:cubicBezTo>
                    <a:pt x="2920" y="2345"/>
                    <a:pt x="3058" y="2489"/>
                    <a:pt x="3179" y="2655"/>
                  </a:cubicBezTo>
                  <a:cubicBezTo>
                    <a:pt x="3324" y="2856"/>
                    <a:pt x="3583" y="3139"/>
                    <a:pt x="3881" y="3139"/>
                  </a:cubicBezTo>
                  <a:cubicBezTo>
                    <a:pt x="3910" y="3139"/>
                    <a:pt x="3938" y="3136"/>
                    <a:pt x="3967" y="3131"/>
                  </a:cubicBezTo>
                  <a:lnTo>
                    <a:pt x="3969" y="3131"/>
                  </a:lnTo>
                  <a:cubicBezTo>
                    <a:pt x="4174" y="2808"/>
                    <a:pt x="4341" y="2477"/>
                    <a:pt x="4467" y="2184"/>
                  </a:cubicBezTo>
                  <a:cubicBezTo>
                    <a:pt x="4386" y="2007"/>
                    <a:pt x="4107" y="1512"/>
                    <a:pt x="3405" y="1329"/>
                  </a:cubicBezTo>
                  <a:cubicBezTo>
                    <a:pt x="3061" y="1235"/>
                    <a:pt x="2765" y="1212"/>
                    <a:pt x="2517" y="1212"/>
                  </a:cubicBezTo>
                  <a:cubicBezTo>
                    <a:pt x="2281" y="1212"/>
                    <a:pt x="2088" y="1232"/>
                    <a:pt x="1938" y="1232"/>
                  </a:cubicBezTo>
                  <a:cubicBezTo>
                    <a:pt x="1850" y="1232"/>
                    <a:pt x="1777" y="1225"/>
                    <a:pt x="1719" y="1203"/>
                  </a:cubicBezTo>
                  <a:cubicBezTo>
                    <a:pt x="1568" y="1146"/>
                    <a:pt x="1191" y="807"/>
                    <a:pt x="888" y="463"/>
                  </a:cubicBezTo>
                  <a:cubicBezTo>
                    <a:pt x="740" y="299"/>
                    <a:pt x="608" y="135"/>
                    <a:pt x="5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27"/>
            <p:cNvSpPr/>
            <p:nvPr/>
          </p:nvSpPr>
          <p:spPr>
            <a:xfrm>
              <a:off x="496901" y="946989"/>
              <a:ext cx="200329" cy="405371"/>
            </a:xfrm>
            <a:custGeom>
              <a:avLst/>
              <a:gdLst/>
              <a:ahLst/>
              <a:cxnLst/>
              <a:rect l="l" t="t" r="r" b="b"/>
              <a:pathLst>
                <a:path w="3954" h="8001" extrusionOk="0">
                  <a:moveTo>
                    <a:pt x="2047" y="1"/>
                  </a:moveTo>
                  <a:cubicBezTo>
                    <a:pt x="1807" y="340"/>
                    <a:pt x="1103" y="1905"/>
                    <a:pt x="863" y="3605"/>
                  </a:cubicBezTo>
                  <a:cubicBezTo>
                    <a:pt x="675" y="4941"/>
                    <a:pt x="627" y="6127"/>
                    <a:pt x="627" y="6127"/>
                  </a:cubicBezTo>
                  <a:cubicBezTo>
                    <a:pt x="627" y="6127"/>
                    <a:pt x="506" y="6200"/>
                    <a:pt x="377" y="6302"/>
                  </a:cubicBezTo>
                  <a:cubicBezTo>
                    <a:pt x="253" y="6404"/>
                    <a:pt x="118" y="6528"/>
                    <a:pt x="81" y="6646"/>
                  </a:cubicBezTo>
                  <a:cubicBezTo>
                    <a:pt x="0" y="6888"/>
                    <a:pt x="132" y="7929"/>
                    <a:pt x="291" y="7983"/>
                  </a:cubicBezTo>
                  <a:cubicBezTo>
                    <a:pt x="304" y="7987"/>
                    <a:pt x="316" y="7989"/>
                    <a:pt x="328" y="7989"/>
                  </a:cubicBezTo>
                  <a:cubicBezTo>
                    <a:pt x="459" y="7989"/>
                    <a:pt x="498" y="7736"/>
                    <a:pt x="498" y="7735"/>
                  </a:cubicBezTo>
                  <a:lnTo>
                    <a:pt x="498" y="7735"/>
                  </a:lnTo>
                  <a:cubicBezTo>
                    <a:pt x="498" y="7736"/>
                    <a:pt x="484" y="7991"/>
                    <a:pt x="659" y="7991"/>
                  </a:cubicBezTo>
                  <a:cubicBezTo>
                    <a:pt x="831" y="7991"/>
                    <a:pt x="1038" y="7413"/>
                    <a:pt x="1057" y="7370"/>
                  </a:cubicBezTo>
                  <a:lnTo>
                    <a:pt x="1057" y="7370"/>
                  </a:lnTo>
                  <a:cubicBezTo>
                    <a:pt x="1049" y="7410"/>
                    <a:pt x="925" y="7975"/>
                    <a:pt x="1111" y="7991"/>
                  </a:cubicBezTo>
                  <a:cubicBezTo>
                    <a:pt x="1113" y="7991"/>
                    <a:pt x="1116" y="7991"/>
                    <a:pt x="1118" y="7991"/>
                  </a:cubicBezTo>
                  <a:cubicBezTo>
                    <a:pt x="1287" y="7991"/>
                    <a:pt x="1623" y="7535"/>
                    <a:pt x="1702" y="7421"/>
                  </a:cubicBezTo>
                  <a:lnTo>
                    <a:pt x="1702" y="7421"/>
                  </a:lnTo>
                  <a:cubicBezTo>
                    <a:pt x="1635" y="7523"/>
                    <a:pt x="1407" y="7891"/>
                    <a:pt x="1654" y="7991"/>
                  </a:cubicBezTo>
                  <a:cubicBezTo>
                    <a:pt x="1670" y="7997"/>
                    <a:pt x="1687" y="8000"/>
                    <a:pt x="1704" y="8000"/>
                  </a:cubicBezTo>
                  <a:cubicBezTo>
                    <a:pt x="1999" y="8000"/>
                    <a:pt x="2471" y="7126"/>
                    <a:pt x="2456" y="6824"/>
                  </a:cubicBezTo>
                  <a:cubicBezTo>
                    <a:pt x="2437" y="6504"/>
                    <a:pt x="1799" y="6232"/>
                    <a:pt x="1799" y="6232"/>
                  </a:cubicBezTo>
                  <a:cubicBezTo>
                    <a:pt x="1799" y="6232"/>
                    <a:pt x="2297" y="4753"/>
                    <a:pt x="2743" y="3879"/>
                  </a:cubicBezTo>
                  <a:cubicBezTo>
                    <a:pt x="3348" y="2696"/>
                    <a:pt x="3953" y="1690"/>
                    <a:pt x="3953" y="1690"/>
                  </a:cubicBezTo>
                  <a:cubicBezTo>
                    <a:pt x="3953" y="1690"/>
                    <a:pt x="3362" y="1442"/>
                    <a:pt x="2800" y="977"/>
                  </a:cubicBezTo>
                  <a:cubicBezTo>
                    <a:pt x="2703" y="897"/>
                    <a:pt x="2617" y="813"/>
                    <a:pt x="2542" y="732"/>
                  </a:cubicBezTo>
                  <a:cubicBezTo>
                    <a:pt x="2179" y="351"/>
                    <a:pt x="2047" y="1"/>
                    <a:pt x="20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27"/>
            <p:cNvSpPr/>
            <p:nvPr/>
          </p:nvSpPr>
          <p:spPr>
            <a:xfrm>
              <a:off x="516357" y="947293"/>
              <a:ext cx="109588" cy="319443"/>
            </a:xfrm>
            <a:custGeom>
              <a:avLst/>
              <a:gdLst/>
              <a:ahLst/>
              <a:cxnLst/>
              <a:rect l="l" t="t" r="r" b="b"/>
              <a:pathLst>
                <a:path w="2163" h="6305" extrusionOk="0">
                  <a:moveTo>
                    <a:pt x="1671" y="0"/>
                  </a:moveTo>
                  <a:cubicBezTo>
                    <a:pt x="1671" y="0"/>
                    <a:pt x="1671" y="0"/>
                    <a:pt x="1671" y="0"/>
                  </a:cubicBezTo>
                  <a:cubicBezTo>
                    <a:pt x="1431" y="339"/>
                    <a:pt x="727" y="1907"/>
                    <a:pt x="488" y="3604"/>
                  </a:cubicBezTo>
                  <a:cubicBezTo>
                    <a:pt x="299" y="4943"/>
                    <a:pt x="248" y="6129"/>
                    <a:pt x="248" y="6129"/>
                  </a:cubicBezTo>
                  <a:cubicBezTo>
                    <a:pt x="248" y="6129"/>
                    <a:pt x="127" y="6199"/>
                    <a:pt x="1" y="6304"/>
                  </a:cubicBezTo>
                  <a:cubicBezTo>
                    <a:pt x="140" y="6265"/>
                    <a:pt x="262" y="6261"/>
                    <a:pt x="312" y="6261"/>
                  </a:cubicBezTo>
                  <a:cubicBezTo>
                    <a:pt x="328" y="6261"/>
                    <a:pt x="337" y="6261"/>
                    <a:pt x="337" y="6261"/>
                  </a:cubicBezTo>
                  <a:cubicBezTo>
                    <a:pt x="423" y="5621"/>
                    <a:pt x="1442" y="1883"/>
                    <a:pt x="2163" y="735"/>
                  </a:cubicBezTo>
                  <a:cubicBezTo>
                    <a:pt x="1807" y="351"/>
                    <a:pt x="1674" y="0"/>
                    <a:pt x="1671" y="0"/>
                  </a:cubicBezTo>
                  <a:close/>
                </a:path>
              </a:pathLst>
            </a:custGeom>
            <a:solidFill>
              <a:srgbClr val="E74E17">
                <a:alpha val="39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27"/>
            <p:cNvSpPr/>
            <p:nvPr/>
          </p:nvSpPr>
          <p:spPr>
            <a:xfrm>
              <a:off x="977160" y="973183"/>
              <a:ext cx="47878" cy="59835"/>
            </a:xfrm>
            <a:custGeom>
              <a:avLst/>
              <a:gdLst/>
              <a:ahLst/>
              <a:cxnLst/>
              <a:rect l="l" t="t" r="r" b="b"/>
              <a:pathLst>
                <a:path w="945" h="1181" extrusionOk="0">
                  <a:moveTo>
                    <a:pt x="106" y="0"/>
                  </a:moveTo>
                  <a:lnTo>
                    <a:pt x="95" y="22"/>
                  </a:lnTo>
                  <a:cubicBezTo>
                    <a:pt x="82" y="51"/>
                    <a:pt x="49" y="119"/>
                    <a:pt x="1" y="210"/>
                  </a:cubicBezTo>
                  <a:cubicBezTo>
                    <a:pt x="668" y="802"/>
                    <a:pt x="929" y="1157"/>
                    <a:pt x="945" y="1181"/>
                  </a:cubicBezTo>
                  <a:cubicBezTo>
                    <a:pt x="843" y="952"/>
                    <a:pt x="770" y="694"/>
                    <a:pt x="724" y="460"/>
                  </a:cubicBezTo>
                  <a:cubicBezTo>
                    <a:pt x="711" y="398"/>
                    <a:pt x="700" y="334"/>
                    <a:pt x="687" y="272"/>
                  </a:cubicBezTo>
                  <a:lnTo>
                    <a:pt x="106" y="0"/>
                  </a:lnTo>
                  <a:close/>
                </a:path>
              </a:pathLst>
            </a:custGeom>
            <a:solidFill>
              <a:srgbClr val="050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27"/>
            <p:cNvSpPr/>
            <p:nvPr/>
          </p:nvSpPr>
          <p:spPr>
            <a:xfrm>
              <a:off x="1157175" y="1058200"/>
              <a:ext cx="22546" cy="11754"/>
            </a:xfrm>
            <a:custGeom>
              <a:avLst/>
              <a:gdLst/>
              <a:ahLst/>
              <a:cxnLst/>
              <a:rect l="l" t="t" r="r" b="b"/>
              <a:pathLst>
                <a:path w="445" h="232" extrusionOk="0">
                  <a:moveTo>
                    <a:pt x="146" y="0"/>
                  </a:moveTo>
                  <a:cubicBezTo>
                    <a:pt x="97" y="43"/>
                    <a:pt x="49" y="87"/>
                    <a:pt x="1" y="127"/>
                  </a:cubicBezTo>
                  <a:lnTo>
                    <a:pt x="444" y="232"/>
                  </a:lnTo>
                  <a:lnTo>
                    <a:pt x="444" y="232"/>
                  </a:lnTo>
                  <a:lnTo>
                    <a:pt x="291" y="68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E41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27"/>
            <p:cNvSpPr/>
            <p:nvPr/>
          </p:nvSpPr>
          <p:spPr>
            <a:xfrm>
              <a:off x="347539" y="1878985"/>
              <a:ext cx="329373" cy="582951"/>
            </a:xfrm>
            <a:custGeom>
              <a:avLst/>
              <a:gdLst/>
              <a:ahLst/>
              <a:cxnLst/>
              <a:rect l="l" t="t" r="r" b="b"/>
              <a:pathLst>
                <a:path w="6501" h="11506" extrusionOk="0">
                  <a:moveTo>
                    <a:pt x="5398" y="1"/>
                  </a:moveTo>
                  <a:lnTo>
                    <a:pt x="5398" y="1"/>
                  </a:lnTo>
                  <a:cubicBezTo>
                    <a:pt x="5624" y="1187"/>
                    <a:pt x="5503" y="2655"/>
                    <a:pt x="4293" y="4739"/>
                  </a:cubicBezTo>
                  <a:cubicBezTo>
                    <a:pt x="2900" y="7138"/>
                    <a:pt x="1509" y="8677"/>
                    <a:pt x="1509" y="8677"/>
                  </a:cubicBezTo>
                  <a:cubicBezTo>
                    <a:pt x="1509" y="8677"/>
                    <a:pt x="592" y="10599"/>
                    <a:pt x="1" y="11506"/>
                  </a:cubicBezTo>
                  <a:lnTo>
                    <a:pt x="426" y="11317"/>
                  </a:lnTo>
                  <a:lnTo>
                    <a:pt x="1149" y="9957"/>
                  </a:lnTo>
                  <a:lnTo>
                    <a:pt x="1243" y="11127"/>
                  </a:lnTo>
                  <a:lnTo>
                    <a:pt x="1660" y="10981"/>
                  </a:lnTo>
                  <a:cubicBezTo>
                    <a:pt x="1660" y="10981"/>
                    <a:pt x="1819" y="9430"/>
                    <a:pt x="1789" y="8838"/>
                  </a:cubicBezTo>
                  <a:cubicBezTo>
                    <a:pt x="1789" y="8838"/>
                    <a:pt x="3822" y="6885"/>
                    <a:pt x="4957" y="5059"/>
                  </a:cubicBezTo>
                  <a:cubicBezTo>
                    <a:pt x="6095" y="3233"/>
                    <a:pt x="6501" y="1631"/>
                    <a:pt x="6200" y="574"/>
                  </a:cubicBezTo>
                  <a:lnTo>
                    <a:pt x="6200" y="574"/>
                  </a:lnTo>
                  <a:lnTo>
                    <a:pt x="5963" y="722"/>
                  </a:lnTo>
                  <a:lnTo>
                    <a:pt x="539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27"/>
            <p:cNvSpPr/>
            <p:nvPr/>
          </p:nvSpPr>
          <p:spPr>
            <a:xfrm>
              <a:off x="1032386" y="1498283"/>
              <a:ext cx="287676" cy="581077"/>
            </a:xfrm>
            <a:custGeom>
              <a:avLst/>
              <a:gdLst/>
              <a:ahLst/>
              <a:cxnLst/>
              <a:rect l="l" t="t" r="r" b="b"/>
              <a:pathLst>
                <a:path w="5678" h="11469" extrusionOk="0">
                  <a:moveTo>
                    <a:pt x="5677" y="1"/>
                  </a:moveTo>
                  <a:lnTo>
                    <a:pt x="5677" y="1"/>
                  </a:lnTo>
                  <a:cubicBezTo>
                    <a:pt x="5118" y="299"/>
                    <a:pt x="4405" y="703"/>
                    <a:pt x="4222" y="888"/>
                  </a:cubicBezTo>
                  <a:cubicBezTo>
                    <a:pt x="4222" y="888"/>
                    <a:pt x="4069" y="1268"/>
                    <a:pt x="3859" y="1819"/>
                  </a:cubicBezTo>
                  <a:cubicBezTo>
                    <a:pt x="3572" y="2575"/>
                    <a:pt x="3182" y="3650"/>
                    <a:pt x="2942" y="4522"/>
                  </a:cubicBezTo>
                  <a:cubicBezTo>
                    <a:pt x="2525" y="6025"/>
                    <a:pt x="1950" y="7803"/>
                    <a:pt x="1950" y="7803"/>
                  </a:cubicBezTo>
                  <a:cubicBezTo>
                    <a:pt x="1630" y="8029"/>
                    <a:pt x="968" y="8410"/>
                    <a:pt x="968" y="8410"/>
                  </a:cubicBezTo>
                  <a:lnTo>
                    <a:pt x="1138" y="8763"/>
                  </a:lnTo>
                  <a:lnTo>
                    <a:pt x="1503" y="8747"/>
                  </a:lnTo>
                  <a:lnTo>
                    <a:pt x="1503" y="8747"/>
                  </a:lnTo>
                  <a:cubicBezTo>
                    <a:pt x="527" y="9403"/>
                    <a:pt x="0" y="11404"/>
                    <a:pt x="191" y="11468"/>
                  </a:cubicBezTo>
                  <a:lnTo>
                    <a:pt x="196" y="11468"/>
                  </a:lnTo>
                  <a:cubicBezTo>
                    <a:pt x="430" y="10538"/>
                    <a:pt x="1503" y="9145"/>
                    <a:pt x="1791" y="8601"/>
                  </a:cubicBezTo>
                  <a:cubicBezTo>
                    <a:pt x="2127" y="7980"/>
                    <a:pt x="2224" y="7838"/>
                    <a:pt x="2754" y="6178"/>
                  </a:cubicBezTo>
                  <a:cubicBezTo>
                    <a:pt x="3211" y="4753"/>
                    <a:pt x="4774" y="1346"/>
                    <a:pt x="56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27"/>
            <p:cNvSpPr/>
            <p:nvPr/>
          </p:nvSpPr>
          <p:spPr>
            <a:xfrm>
              <a:off x="1450124" y="1325513"/>
              <a:ext cx="158632" cy="219430"/>
            </a:xfrm>
            <a:custGeom>
              <a:avLst/>
              <a:gdLst/>
              <a:ahLst/>
              <a:cxnLst/>
              <a:rect l="l" t="t" r="r" b="b"/>
              <a:pathLst>
                <a:path w="3131" h="4331" extrusionOk="0">
                  <a:moveTo>
                    <a:pt x="423" y="1"/>
                  </a:moveTo>
                  <a:cubicBezTo>
                    <a:pt x="412" y="74"/>
                    <a:pt x="401" y="127"/>
                    <a:pt x="385" y="154"/>
                  </a:cubicBezTo>
                  <a:cubicBezTo>
                    <a:pt x="275" y="329"/>
                    <a:pt x="1" y="345"/>
                    <a:pt x="1" y="345"/>
                  </a:cubicBezTo>
                  <a:cubicBezTo>
                    <a:pt x="1" y="345"/>
                    <a:pt x="692" y="1641"/>
                    <a:pt x="1620" y="2650"/>
                  </a:cubicBezTo>
                  <a:cubicBezTo>
                    <a:pt x="2434" y="3537"/>
                    <a:pt x="2846" y="4129"/>
                    <a:pt x="2929" y="4258"/>
                  </a:cubicBezTo>
                  <a:cubicBezTo>
                    <a:pt x="3048" y="4301"/>
                    <a:pt x="3131" y="4331"/>
                    <a:pt x="3131" y="4331"/>
                  </a:cubicBezTo>
                  <a:cubicBezTo>
                    <a:pt x="3131" y="4331"/>
                    <a:pt x="2483" y="3395"/>
                    <a:pt x="1714" y="2292"/>
                  </a:cubicBezTo>
                  <a:cubicBezTo>
                    <a:pt x="1036" y="1316"/>
                    <a:pt x="920" y="883"/>
                    <a:pt x="423" y="1"/>
                  </a:cubicBezTo>
                  <a:close/>
                </a:path>
              </a:pathLst>
            </a:custGeom>
            <a:solidFill>
              <a:srgbClr val="E74E17">
                <a:alpha val="39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27"/>
            <p:cNvSpPr/>
            <p:nvPr/>
          </p:nvSpPr>
          <p:spPr>
            <a:xfrm>
              <a:off x="846950" y="1059822"/>
              <a:ext cx="124839" cy="204484"/>
            </a:xfrm>
            <a:custGeom>
              <a:avLst/>
              <a:gdLst/>
              <a:ahLst/>
              <a:cxnLst/>
              <a:rect l="l" t="t" r="r" b="b"/>
              <a:pathLst>
                <a:path w="2464" h="4036" extrusionOk="0">
                  <a:moveTo>
                    <a:pt x="1441" y="1"/>
                  </a:moveTo>
                  <a:lnTo>
                    <a:pt x="1441" y="1"/>
                  </a:lnTo>
                  <a:cubicBezTo>
                    <a:pt x="1323" y="100"/>
                    <a:pt x="1199" y="189"/>
                    <a:pt x="1073" y="262"/>
                  </a:cubicBezTo>
                  <a:cubicBezTo>
                    <a:pt x="1073" y="262"/>
                    <a:pt x="0" y="2037"/>
                    <a:pt x="1073" y="3669"/>
                  </a:cubicBezTo>
                  <a:lnTo>
                    <a:pt x="1073" y="3774"/>
                  </a:lnTo>
                  <a:cubicBezTo>
                    <a:pt x="1617" y="4014"/>
                    <a:pt x="2203" y="4036"/>
                    <a:pt x="2397" y="4036"/>
                  </a:cubicBezTo>
                  <a:cubicBezTo>
                    <a:pt x="2440" y="4036"/>
                    <a:pt x="2463" y="4035"/>
                    <a:pt x="2463" y="4035"/>
                  </a:cubicBezTo>
                  <a:cubicBezTo>
                    <a:pt x="2463" y="4035"/>
                    <a:pt x="1831" y="4005"/>
                    <a:pt x="1331" y="3142"/>
                  </a:cubicBezTo>
                  <a:cubicBezTo>
                    <a:pt x="826" y="2279"/>
                    <a:pt x="982" y="439"/>
                    <a:pt x="1441" y="1"/>
                  </a:cubicBezTo>
                  <a:close/>
                </a:path>
              </a:pathLst>
            </a:custGeom>
            <a:solidFill>
              <a:srgbClr val="10085D">
                <a:alpha val="20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27"/>
            <p:cNvSpPr/>
            <p:nvPr/>
          </p:nvSpPr>
          <p:spPr>
            <a:xfrm>
              <a:off x="987395" y="1293036"/>
              <a:ext cx="80861" cy="20823"/>
            </a:xfrm>
            <a:custGeom>
              <a:avLst/>
              <a:gdLst/>
              <a:ahLst/>
              <a:cxnLst/>
              <a:rect l="l" t="t" r="r" b="b"/>
              <a:pathLst>
                <a:path w="1596" h="411" extrusionOk="0">
                  <a:moveTo>
                    <a:pt x="248" y="0"/>
                  </a:moveTo>
                  <a:cubicBezTo>
                    <a:pt x="90" y="0"/>
                    <a:pt x="0" y="20"/>
                    <a:pt x="28" y="37"/>
                  </a:cubicBezTo>
                  <a:cubicBezTo>
                    <a:pt x="587" y="386"/>
                    <a:pt x="1595" y="411"/>
                    <a:pt x="1595" y="411"/>
                  </a:cubicBezTo>
                  <a:cubicBezTo>
                    <a:pt x="1129" y="77"/>
                    <a:pt x="557" y="0"/>
                    <a:pt x="248" y="0"/>
                  </a:cubicBezTo>
                  <a:close/>
                </a:path>
              </a:pathLst>
            </a:custGeom>
            <a:solidFill>
              <a:srgbClr val="10085D">
                <a:alpha val="20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27"/>
            <p:cNvSpPr/>
            <p:nvPr/>
          </p:nvSpPr>
          <p:spPr>
            <a:xfrm>
              <a:off x="1094907" y="1226765"/>
              <a:ext cx="135225" cy="235339"/>
            </a:xfrm>
            <a:custGeom>
              <a:avLst/>
              <a:gdLst/>
              <a:ahLst/>
              <a:cxnLst/>
              <a:rect l="l" t="t" r="r" b="b"/>
              <a:pathLst>
                <a:path w="2669" h="4645" extrusionOk="0">
                  <a:moveTo>
                    <a:pt x="2668" y="0"/>
                  </a:moveTo>
                  <a:lnTo>
                    <a:pt x="2668" y="0"/>
                  </a:lnTo>
                  <a:cubicBezTo>
                    <a:pt x="1853" y="1143"/>
                    <a:pt x="73" y="1719"/>
                    <a:pt x="68" y="1721"/>
                  </a:cubicBezTo>
                  <a:cubicBezTo>
                    <a:pt x="201" y="1778"/>
                    <a:pt x="332" y="1797"/>
                    <a:pt x="447" y="1797"/>
                  </a:cubicBezTo>
                  <a:cubicBezTo>
                    <a:pt x="678" y="1797"/>
                    <a:pt x="845" y="1721"/>
                    <a:pt x="845" y="1721"/>
                  </a:cubicBezTo>
                  <a:lnTo>
                    <a:pt x="845" y="1721"/>
                  </a:lnTo>
                  <a:cubicBezTo>
                    <a:pt x="845" y="1721"/>
                    <a:pt x="821" y="1942"/>
                    <a:pt x="670" y="2684"/>
                  </a:cubicBezTo>
                  <a:cubicBezTo>
                    <a:pt x="579" y="3130"/>
                    <a:pt x="243" y="4002"/>
                    <a:pt x="1" y="4645"/>
                  </a:cubicBezTo>
                  <a:cubicBezTo>
                    <a:pt x="315" y="4255"/>
                    <a:pt x="557" y="3994"/>
                    <a:pt x="557" y="3994"/>
                  </a:cubicBezTo>
                  <a:cubicBezTo>
                    <a:pt x="557" y="3994"/>
                    <a:pt x="893" y="2176"/>
                    <a:pt x="1351" y="1624"/>
                  </a:cubicBezTo>
                  <a:cubicBezTo>
                    <a:pt x="1351" y="1624"/>
                    <a:pt x="1792" y="1517"/>
                    <a:pt x="2190" y="1009"/>
                  </a:cubicBezTo>
                  <a:cubicBezTo>
                    <a:pt x="2343" y="807"/>
                    <a:pt x="2494" y="549"/>
                    <a:pt x="2609" y="207"/>
                  </a:cubicBezTo>
                  <a:cubicBezTo>
                    <a:pt x="2633" y="140"/>
                    <a:pt x="2652" y="67"/>
                    <a:pt x="2668" y="0"/>
                  </a:cubicBezTo>
                  <a:close/>
                </a:path>
              </a:pathLst>
            </a:custGeom>
            <a:solidFill>
              <a:srgbClr val="10085D">
                <a:alpha val="20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27"/>
            <p:cNvSpPr/>
            <p:nvPr/>
          </p:nvSpPr>
          <p:spPr>
            <a:xfrm>
              <a:off x="1205966" y="1229856"/>
              <a:ext cx="265890" cy="113034"/>
            </a:xfrm>
            <a:custGeom>
              <a:avLst/>
              <a:gdLst/>
              <a:ahLst/>
              <a:cxnLst/>
              <a:rect l="l" t="t" r="r" b="b"/>
              <a:pathLst>
                <a:path w="5248" h="2231" extrusionOk="0">
                  <a:moveTo>
                    <a:pt x="463" y="1"/>
                  </a:moveTo>
                  <a:cubicBezTo>
                    <a:pt x="449" y="44"/>
                    <a:pt x="436" y="92"/>
                    <a:pt x="420" y="138"/>
                  </a:cubicBezTo>
                  <a:cubicBezTo>
                    <a:pt x="307" y="482"/>
                    <a:pt x="154" y="741"/>
                    <a:pt x="0" y="942"/>
                  </a:cubicBezTo>
                  <a:cubicBezTo>
                    <a:pt x="377" y="1082"/>
                    <a:pt x="1399" y="1464"/>
                    <a:pt x="2117" y="1733"/>
                  </a:cubicBezTo>
                  <a:cubicBezTo>
                    <a:pt x="3012" y="2069"/>
                    <a:pt x="4693" y="2230"/>
                    <a:pt x="4693" y="2230"/>
                  </a:cubicBezTo>
                  <a:cubicBezTo>
                    <a:pt x="4693" y="2230"/>
                    <a:pt x="5029" y="2230"/>
                    <a:pt x="5191" y="2117"/>
                  </a:cubicBezTo>
                  <a:cubicBezTo>
                    <a:pt x="5218" y="2101"/>
                    <a:pt x="5236" y="2037"/>
                    <a:pt x="5247" y="1953"/>
                  </a:cubicBezTo>
                  <a:cubicBezTo>
                    <a:pt x="3964" y="1714"/>
                    <a:pt x="1547" y="676"/>
                    <a:pt x="463" y="1"/>
                  </a:cubicBezTo>
                  <a:close/>
                </a:path>
              </a:pathLst>
            </a:custGeom>
            <a:solidFill>
              <a:srgbClr val="F393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27"/>
            <p:cNvSpPr/>
            <p:nvPr/>
          </p:nvSpPr>
          <p:spPr>
            <a:xfrm>
              <a:off x="622906" y="1532634"/>
              <a:ext cx="362660" cy="382926"/>
            </a:xfrm>
            <a:custGeom>
              <a:avLst/>
              <a:gdLst/>
              <a:ahLst/>
              <a:cxnLst/>
              <a:rect l="l" t="t" r="r" b="b"/>
              <a:pathLst>
                <a:path w="7158" h="7558" extrusionOk="0">
                  <a:moveTo>
                    <a:pt x="6789" y="1"/>
                  </a:moveTo>
                  <a:cubicBezTo>
                    <a:pt x="6313" y="727"/>
                    <a:pt x="5500" y="1867"/>
                    <a:pt x="4640" y="2628"/>
                  </a:cubicBezTo>
                  <a:cubicBezTo>
                    <a:pt x="3325" y="3787"/>
                    <a:pt x="396" y="6186"/>
                    <a:pt x="1" y="6885"/>
                  </a:cubicBezTo>
                  <a:lnTo>
                    <a:pt x="528" y="7558"/>
                  </a:lnTo>
                  <a:lnTo>
                    <a:pt x="765" y="7410"/>
                  </a:lnTo>
                  <a:cubicBezTo>
                    <a:pt x="1265" y="6934"/>
                    <a:pt x="2518" y="5750"/>
                    <a:pt x="3508" y="4901"/>
                  </a:cubicBezTo>
                  <a:cubicBezTo>
                    <a:pt x="4772" y="3811"/>
                    <a:pt x="7157" y="1891"/>
                    <a:pt x="7157" y="1891"/>
                  </a:cubicBezTo>
                  <a:cubicBezTo>
                    <a:pt x="7157" y="1891"/>
                    <a:pt x="7101" y="1001"/>
                    <a:pt x="6789" y="1"/>
                  </a:cubicBezTo>
                  <a:close/>
                </a:path>
              </a:pathLst>
            </a:custGeom>
            <a:solidFill>
              <a:srgbClr val="F393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27"/>
            <p:cNvSpPr/>
            <p:nvPr/>
          </p:nvSpPr>
          <p:spPr>
            <a:xfrm>
              <a:off x="1007306" y="1527061"/>
              <a:ext cx="242989" cy="95149"/>
            </a:xfrm>
            <a:custGeom>
              <a:avLst/>
              <a:gdLst/>
              <a:ahLst/>
              <a:cxnLst/>
              <a:rect l="l" t="t" r="r" b="b"/>
              <a:pathLst>
                <a:path w="4796" h="1878" extrusionOk="0">
                  <a:moveTo>
                    <a:pt x="807" y="0"/>
                  </a:moveTo>
                  <a:cubicBezTo>
                    <a:pt x="253" y="920"/>
                    <a:pt x="0" y="1878"/>
                    <a:pt x="0" y="1878"/>
                  </a:cubicBezTo>
                  <a:cubicBezTo>
                    <a:pt x="1283" y="1490"/>
                    <a:pt x="3989" y="1280"/>
                    <a:pt x="4357" y="1254"/>
                  </a:cubicBezTo>
                  <a:cubicBezTo>
                    <a:pt x="4567" y="702"/>
                    <a:pt x="4720" y="323"/>
                    <a:pt x="4720" y="323"/>
                  </a:cubicBezTo>
                  <a:cubicBezTo>
                    <a:pt x="4742" y="304"/>
                    <a:pt x="4766" y="280"/>
                    <a:pt x="4795" y="256"/>
                  </a:cubicBezTo>
                  <a:lnTo>
                    <a:pt x="4795" y="256"/>
                  </a:lnTo>
                  <a:cubicBezTo>
                    <a:pt x="4484" y="305"/>
                    <a:pt x="4117" y="326"/>
                    <a:pt x="3729" y="326"/>
                  </a:cubicBezTo>
                  <a:cubicBezTo>
                    <a:pt x="2722" y="326"/>
                    <a:pt x="1564" y="183"/>
                    <a:pt x="807" y="0"/>
                  </a:cubicBezTo>
                  <a:close/>
                </a:path>
              </a:pathLst>
            </a:custGeom>
            <a:solidFill>
              <a:srgbClr val="F393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27"/>
            <p:cNvSpPr/>
            <p:nvPr/>
          </p:nvSpPr>
          <p:spPr>
            <a:xfrm>
              <a:off x="1111374" y="1058352"/>
              <a:ext cx="98037" cy="63838"/>
            </a:xfrm>
            <a:custGeom>
              <a:avLst/>
              <a:gdLst/>
              <a:ahLst/>
              <a:cxnLst/>
              <a:rect l="l" t="t" r="r" b="b"/>
              <a:pathLst>
                <a:path w="1935" h="1260" extrusionOk="0">
                  <a:moveTo>
                    <a:pt x="1058" y="0"/>
                  </a:moveTo>
                  <a:lnTo>
                    <a:pt x="1" y="1197"/>
                  </a:lnTo>
                  <a:cubicBezTo>
                    <a:pt x="113" y="1238"/>
                    <a:pt x="275" y="1260"/>
                    <a:pt x="463" y="1260"/>
                  </a:cubicBezTo>
                  <a:cubicBezTo>
                    <a:pt x="905" y="1260"/>
                    <a:pt x="1493" y="1138"/>
                    <a:pt x="1935" y="855"/>
                  </a:cubicBezTo>
                  <a:lnTo>
                    <a:pt x="1354" y="229"/>
                  </a:lnTo>
                  <a:lnTo>
                    <a:pt x="1198" y="65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rgbClr val="10085D">
                <a:alpha val="20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27"/>
            <p:cNvSpPr/>
            <p:nvPr/>
          </p:nvSpPr>
          <p:spPr>
            <a:xfrm>
              <a:off x="1000872" y="996743"/>
              <a:ext cx="171197" cy="193946"/>
            </a:xfrm>
            <a:custGeom>
              <a:avLst/>
              <a:gdLst/>
              <a:ahLst/>
              <a:cxnLst/>
              <a:rect l="l" t="t" r="r" b="b"/>
              <a:pathLst>
                <a:path w="3379" h="3828" extrusionOk="0">
                  <a:moveTo>
                    <a:pt x="256" y="1"/>
                  </a:moveTo>
                  <a:lnTo>
                    <a:pt x="1" y="802"/>
                  </a:lnTo>
                  <a:cubicBezTo>
                    <a:pt x="1" y="867"/>
                    <a:pt x="383" y="1684"/>
                    <a:pt x="609" y="2502"/>
                  </a:cubicBezTo>
                  <a:cubicBezTo>
                    <a:pt x="829" y="3317"/>
                    <a:pt x="848" y="3827"/>
                    <a:pt x="848" y="3827"/>
                  </a:cubicBezTo>
                  <a:cubicBezTo>
                    <a:pt x="848" y="3827"/>
                    <a:pt x="1502" y="3187"/>
                    <a:pt x="2064" y="2596"/>
                  </a:cubicBezTo>
                  <a:cubicBezTo>
                    <a:pt x="2123" y="2534"/>
                    <a:pt x="2179" y="2475"/>
                    <a:pt x="2238" y="2413"/>
                  </a:cubicBezTo>
                  <a:cubicBezTo>
                    <a:pt x="2771" y="1862"/>
                    <a:pt x="3379" y="1281"/>
                    <a:pt x="3379" y="1281"/>
                  </a:cubicBezTo>
                  <a:lnTo>
                    <a:pt x="3274" y="1176"/>
                  </a:lnTo>
                  <a:cubicBezTo>
                    <a:pt x="3088" y="1359"/>
                    <a:pt x="2887" y="1512"/>
                    <a:pt x="2669" y="1622"/>
                  </a:cubicBezTo>
                  <a:cubicBezTo>
                    <a:pt x="2370" y="1777"/>
                    <a:pt x="2115" y="1843"/>
                    <a:pt x="1893" y="1843"/>
                  </a:cubicBezTo>
                  <a:cubicBezTo>
                    <a:pt x="1621" y="1843"/>
                    <a:pt x="1397" y="1745"/>
                    <a:pt x="1198" y="1593"/>
                  </a:cubicBezTo>
                  <a:cubicBezTo>
                    <a:pt x="1017" y="1458"/>
                    <a:pt x="862" y="1281"/>
                    <a:pt x="703" y="1092"/>
                  </a:cubicBezTo>
                  <a:cubicBezTo>
                    <a:pt x="466" y="810"/>
                    <a:pt x="332" y="372"/>
                    <a:pt x="256" y="1"/>
                  </a:cubicBezTo>
                  <a:close/>
                </a:path>
              </a:pathLst>
            </a:custGeom>
            <a:solidFill>
              <a:srgbClr val="F2B5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27"/>
            <p:cNvSpPr/>
            <p:nvPr/>
          </p:nvSpPr>
          <p:spPr>
            <a:xfrm>
              <a:off x="1061671" y="1056174"/>
              <a:ext cx="110399" cy="62825"/>
            </a:xfrm>
            <a:custGeom>
              <a:avLst/>
              <a:gdLst/>
              <a:ahLst/>
              <a:cxnLst/>
              <a:rect l="l" t="t" r="r" b="b"/>
              <a:pathLst>
                <a:path w="2179" h="1240" extrusionOk="0">
                  <a:moveTo>
                    <a:pt x="2079" y="0"/>
                  </a:moveTo>
                  <a:cubicBezTo>
                    <a:pt x="1894" y="180"/>
                    <a:pt x="1692" y="336"/>
                    <a:pt x="1474" y="447"/>
                  </a:cubicBezTo>
                  <a:cubicBezTo>
                    <a:pt x="1175" y="601"/>
                    <a:pt x="920" y="666"/>
                    <a:pt x="698" y="666"/>
                  </a:cubicBezTo>
                  <a:cubicBezTo>
                    <a:pt x="425" y="666"/>
                    <a:pt x="200" y="568"/>
                    <a:pt x="0" y="417"/>
                  </a:cubicBezTo>
                  <a:lnTo>
                    <a:pt x="0" y="417"/>
                  </a:lnTo>
                  <a:cubicBezTo>
                    <a:pt x="291" y="853"/>
                    <a:pt x="640" y="1119"/>
                    <a:pt x="1038" y="1240"/>
                  </a:cubicBezTo>
                  <a:cubicBezTo>
                    <a:pt x="1571" y="689"/>
                    <a:pt x="2179" y="108"/>
                    <a:pt x="2179" y="108"/>
                  </a:cubicBezTo>
                  <a:lnTo>
                    <a:pt x="2079" y="0"/>
                  </a:lnTo>
                  <a:close/>
                </a:path>
              </a:pathLst>
            </a:custGeom>
            <a:solidFill>
              <a:srgbClr val="F393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27"/>
            <p:cNvSpPr/>
            <p:nvPr/>
          </p:nvSpPr>
          <p:spPr>
            <a:xfrm>
              <a:off x="999555" y="855031"/>
              <a:ext cx="44991" cy="88613"/>
            </a:xfrm>
            <a:custGeom>
              <a:avLst/>
              <a:gdLst/>
              <a:ahLst/>
              <a:cxnLst/>
              <a:rect l="l" t="t" r="r" b="b"/>
              <a:pathLst>
                <a:path w="888" h="1749" extrusionOk="0">
                  <a:moveTo>
                    <a:pt x="524" y="1"/>
                  </a:moveTo>
                  <a:cubicBezTo>
                    <a:pt x="309" y="272"/>
                    <a:pt x="145" y="568"/>
                    <a:pt x="27" y="826"/>
                  </a:cubicBezTo>
                  <a:cubicBezTo>
                    <a:pt x="19" y="842"/>
                    <a:pt x="11" y="861"/>
                    <a:pt x="0" y="877"/>
                  </a:cubicBezTo>
                  <a:cubicBezTo>
                    <a:pt x="97" y="1125"/>
                    <a:pt x="269" y="1461"/>
                    <a:pt x="473" y="1749"/>
                  </a:cubicBezTo>
                  <a:cubicBezTo>
                    <a:pt x="592" y="1327"/>
                    <a:pt x="764" y="848"/>
                    <a:pt x="888" y="463"/>
                  </a:cubicBezTo>
                  <a:cubicBezTo>
                    <a:pt x="740" y="299"/>
                    <a:pt x="608" y="135"/>
                    <a:pt x="524" y="1"/>
                  </a:cubicBezTo>
                  <a:close/>
                </a:path>
              </a:pathLst>
            </a:custGeom>
            <a:solidFill>
              <a:srgbClr val="10085D">
                <a:alpha val="20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27"/>
            <p:cNvSpPr/>
            <p:nvPr/>
          </p:nvSpPr>
          <p:spPr>
            <a:xfrm>
              <a:off x="1121456" y="932904"/>
              <a:ext cx="55934" cy="97429"/>
            </a:xfrm>
            <a:custGeom>
              <a:avLst/>
              <a:gdLst/>
              <a:ahLst/>
              <a:cxnLst/>
              <a:rect l="l" t="t" r="r" b="b"/>
              <a:pathLst>
                <a:path w="1104" h="1923" extrusionOk="0">
                  <a:moveTo>
                    <a:pt x="1062" y="0"/>
                  </a:moveTo>
                  <a:cubicBezTo>
                    <a:pt x="1046" y="0"/>
                    <a:pt x="1035" y="9"/>
                    <a:pt x="1028" y="26"/>
                  </a:cubicBezTo>
                  <a:cubicBezTo>
                    <a:pt x="1026" y="42"/>
                    <a:pt x="625" y="1417"/>
                    <a:pt x="450" y="1815"/>
                  </a:cubicBezTo>
                  <a:cubicBezTo>
                    <a:pt x="375" y="1691"/>
                    <a:pt x="181" y="1387"/>
                    <a:pt x="71" y="1153"/>
                  </a:cubicBezTo>
                  <a:cubicBezTo>
                    <a:pt x="67" y="1139"/>
                    <a:pt x="53" y="1131"/>
                    <a:pt x="39" y="1131"/>
                  </a:cubicBezTo>
                  <a:cubicBezTo>
                    <a:pt x="34" y="1131"/>
                    <a:pt x="29" y="1132"/>
                    <a:pt x="25" y="1134"/>
                  </a:cubicBezTo>
                  <a:cubicBezTo>
                    <a:pt x="6" y="1142"/>
                    <a:pt x="1" y="1166"/>
                    <a:pt x="6" y="1183"/>
                  </a:cubicBezTo>
                  <a:cubicBezTo>
                    <a:pt x="149" y="1484"/>
                    <a:pt x="420" y="1901"/>
                    <a:pt x="423" y="1906"/>
                  </a:cubicBezTo>
                  <a:cubicBezTo>
                    <a:pt x="431" y="1914"/>
                    <a:pt x="442" y="1922"/>
                    <a:pt x="455" y="1922"/>
                  </a:cubicBezTo>
                  <a:cubicBezTo>
                    <a:pt x="469" y="1919"/>
                    <a:pt x="477" y="1911"/>
                    <a:pt x="485" y="1903"/>
                  </a:cubicBezTo>
                  <a:cubicBezTo>
                    <a:pt x="646" y="1599"/>
                    <a:pt x="1079" y="110"/>
                    <a:pt x="1096" y="45"/>
                  </a:cubicBezTo>
                  <a:cubicBezTo>
                    <a:pt x="1104" y="29"/>
                    <a:pt x="1093" y="10"/>
                    <a:pt x="1074" y="2"/>
                  </a:cubicBezTo>
                  <a:cubicBezTo>
                    <a:pt x="1070" y="1"/>
                    <a:pt x="1066" y="0"/>
                    <a:pt x="10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27"/>
            <p:cNvSpPr/>
            <p:nvPr/>
          </p:nvSpPr>
          <p:spPr>
            <a:xfrm>
              <a:off x="1062481" y="1020201"/>
              <a:ext cx="69816" cy="41191"/>
            </a:xfrm>
            <a:custGeom>
              <a:avLst/>
              <a:gdLst/>
              <a:ahLst/>
              <a:cxnLst/>
              <a:rect l="l" t="t" r="r" b="b"/>
              <a:pathLst>
                <a:path w="1378" h="813" extrusionOk="0">
                  <a:moveTo>
                    <a:pt x="113" y="0"/>
                  </a:moveTo>
                  <a:lnTo>
                    <a:pt x="113" y="0"/>
                  </a:lnTo>
                  <a:cubicBezTo>
                    <a:pt x="113" y="0"/>
                    <a:pt x="1" y="511"/>
                    <a:pt x="471" y="750"/>
                  </a:cubicBezTo>
                  <a:cubicBezTo>
                    <a:pt x="556" y="794"/>
                    <a:pt x="640" y="812"/>
                    <a:pt x="720" y="812"/>
                  </a:cubicBezTo>
                  <a:cubicBezTo>
                    <a:pt x="1087" y="812"/>
                    <a:pt x="1377" y="433"/>
                    <a:pt x="1377" y="433"/>
                  </a:cubicBezTo>
                  <a:cubicBezTo>
                    <a:pt x="1377" y="433"/>
                    <a:pt x="450" y="162"/>
                    <a:pt x="1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27"/>
            <p:cNvSpPr/>
            <p:nvPr/>
          </p:nvSpPr>
          <p:spPr>
            <a:xfrm>
              <a:off x="599093" y="945317"/>
              <a:ext cx="100570" cy="247144"/>
            </a:xfrm>
            <a:custGeom>
              <a:avLst/>
              <a:gdLst/>
              <a:ahLst/>
              <a:cxnLst/>
              <a:rect l="l" t="t" r="r" b="b"/>
              <a:pathLst>
                <a:path w="1985" h="4878" extrusionOk="0">
                  <a:moveTo>
                    <a:pt x="39" y="1"/>
                  </a:moveTo>
                  <a:cubicBezTo>
                    <a:pt x="36" y="1"/>
                    <a:pt x="33" y="1"/>
                    <a:pt x="30" y="2"/>
                  </a:cubicBezTo>
                  <a:cubicBezTo>
                    <a:pt x="14" y="7"/>
                    <a:pt x="0" y="26"/>
                    <a:pt x="6" y="47"/>
                  </a:cubicBezTo>
                  <a:cubicBezTo>
                    <a:pt x="16" y="90"/>
                    <a:pt x="320" y="1051"/>
                    <a:pt x="1893" y="1744"/>
                  </a:cubicBezTo>
                  <a:cubicBezTo>
                    <a:pt x="1729" y="2016"/>
                    <a:pt x="662" y="3818"/>
                    <a:pt x="280" y="4826"/>
                  </a:cubicBezTo>
                  <a:cubicBezTo>
                    <a:pt x="272" y="4848"/>
                    <a:pt x="283" y="4867"/>
                    <a:pt x="299" y="4875"/>
                  </a:cubicBezTo>
                  <a:cubicBezTo>
                    <a:pt x="304" y="4877"/>
                    <a:pt x="309" y="4877"/>
                    <a:pt x="312" y="4877"/>
                  </a:cubicBezTo>
                  <a:cubicBezTo>
                    <a:pt x="326" y="4877"/>
                    <a:pt x="339" y="4867"/>
                    <a:pt x="347" y="4853"/>
                  </a:cubicBezTo>
                  <a:cubicBezTo>
                    <a:pt x="756" y="3775"/>
                    <a:pt x="1963" y="1769"/>
                    <a:pt x="1977" y="1747"/>
                  </a:cubicBezTo>
                  <a:cubicBezTo>
                    <a:pt x="1985" y="1736"/>
                    <a:pt x="1985" y="1728"/>
                    <a:pt x="1979" y="1717"/>
                  </a:cubicBezTo>
                  <a:cubicBezTo>
                    <a:pt x="1977" y="1707"/>
                    <a:pt x="1969" y="1696"/>
                    <a:pt x="1961" y="1693"/>
                  </a:cubicBezTo>
                  <a:cubicBezTo>
                    <a:pt x="387" y="1016"/>
                    <a:pt x="78" y="37"/>
                    <a:pt x="73" y="26"/>
                  </a:cubicBezTo>
                  <a:cubicBezTo>
                    <a:pt x="70" y="12"/>
                    <a:pt x="57" y="1"/>
                    <a:pt x="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27"/>
            <p:cNvSpPr/>
            <p:nvPr/>
          </p:nvSpPr>
          <p:spPr>
            <a:xfrm>
              <a:off x="514330" y="1316241"/>
              <a:ext cx="10538" cy="42609"/>
            </a:xfrm>
            <a:custGeom>
              <a:avLst/>
              <a:gdLst/>
              <a:ahLst/>
              <a:cxnLst/>
              <a:rect l="l" t="t" r="r" b="b"/>
              <a:pathLst>
                <a:path w="208" h="841" extrusionOk="0">
                  <a:moveTo>
                    <a:pt x="168" y="0"/>
                  </a:moveTo>
                  <a:cubicBezTo>
                    <a:pt x="166" y="0"/>
                    <a:pt x="164" y="0"/>
                    <a:pt x="162" y="1"/>
                  </a:cubicBezTo>
                  <a:cubicBezTo>
                    <a:pt x="140" y="1"/>
                    <a:pt x="127" y="17"/>
                    <a:pt x="127" y="36"/>
                  </a:cubicBezTo>
                  <a:cubicBezTo>
                    <a:pt x="127" y="41"/>
                    <a:pt x="135" y="558"/>
                    <a:pt x="8" y="786"/>
                  </a:cubicBezTo>
                  <a:cubicBezTo>
                    <a:pt x="0" y="808"/>
                    <a:pt x="6" y="827"/>
                    <a:pt x="22" y="837"/>
                  </a:cubicBezTo>
                  <a:cubicBezTo>
                    <a:pt x="27" y="840"/>
                    <a:pt x="33" y="840"/>
                    <a:pt x="41" y="840"/>
                  </a:cubicBezTo>
                  <a:cubicBezTo>
                    <a:pt x="54" y="840"/>
                    <a:pt x="68" y="835"/>
                    <a:pt x="73" y="821"/>
                  </a:cubicBezTo>
                  <a:cubicBezTo>
                    <a:pt x="207" y="574"/>
                    <a:pt x="197" y="55"/>
                    <a:pt x="197" y="33"/>
                  </a:cubicBezTo>
                  <a:cubicBezTo>
                    <a:pt x="197" y="19"/>
                    <a:pt x="184" y="0"/>
                    <a:pt x="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27"/>
            <p:cNvSpPr/>
            <p:nvPr/>
          </p:nvSpPr>
          <p:spPr>
            <a:xfrm>
              <a:off x="539257" y="1309097"/>
              <a:ext cx="16263" cy="43065"/>
            </a:xfrm>
            <a:custGeom>
              <a:avLst/>
              <a:gdLst/>
              <a:ahLst/>
              <a:cxnLst/>
              <a:rect l="l" t="t" r="r" b="b"/>
              <a:pathLst>
                <a:path w="321" h="850" extrusionOk="0">
                  <a:moveTo>
                    <a:pt x="280" y="1"/>
                  </a:moveTo>
                  <a:cubicBezTo>
                    <a:pt x="264" y="1"/>
                    <a:pt x="252" y="11"/>
                    <a:pt x="248" y="26"/>
                  </a:cubicBezTo>
                  <a:cubicBezTo>
                    <a:pt x="243" y="29"/>
                    <a:pt x="68" y="672"/>
                    <a:pt x="11" y="801"/>
                  </a:cubicBezTo>
                  <a:cubicBezTo>
                    <a:pt x="1" y="817"/>
                    <a:pt x="11" y="836"/>
                    <a:pt x="27" y="847"/>
                  </a:cubicBezTo>
                  <a:cubicBezTo>
                    <a:pt x="33" y="849"/>
                    <a:pt x="36" y="849"/>
                    <a:pt x="41" y="849"/>
                  </a:cubicBezTo>
                  <a:cubicBezTo>
                    <a:pt x="54" y="849"/>
                    <a:pt x="68" y="841"/>
                    <a:pt x="79" y="833"/>
                  </a:cubicBezTo>
                  <a:cubicBezTo>
                    <a:pt x="140" y="699"/>
                    <a:pt x="310" y="72"/>
                    <a:pt x="318" y="45"/>
                  </a:cubicBezTo>
                  <a:cubicBezTo>
                    <a:pt x="321" y="26"/>
                    <a:pt x="310" y="10"/>
                    <a:pt x="291" y="2"/>
                  </a:cubicBezTo>
                  <a:cubicBezTo>
                    <a:pt x="287" y="1"/>
                    <a:pt x="284" y="1"/>
                    <a:pt x="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27"/>
            <p:cNvSpPr/>
            <p:nvPr/>
          </p:nvSpPr>
          <p:spPr>
            <a:xfrm>
              <a:off x="564185" y="1312086"/>
              <a:ext cx="25383" cy="42103"/>
            </a:xfrm>
            <a:custGeom>
              <a:avLst/>
              <a:gdLst/>
              <a:ahLst/>
              <a:cxnLst/>
              <a:rect l="l" t="t" r="r" b="b"/>
              <a:pathLst>
                <a:path w="501" h="831" extrusionOk="0">
                  <a:moveTo>
                    <a:pt x="458" y="1"/>
                  </a:moveTo>
                  <a:cubicBezTo>
                    <a:pt x="444" y="1"/>
                    <a:pt x="432" y="10"/>
                    <a:pt x="428" y="21"/>
                  </a:cubicBezTo>
                  <a:cubicBezTo>
                    <a:pt x="423" y="29"/>
                    <a:pt x="173" y="613"/>
                    <a:pt x="14" y="771"/>
                  </a:cubicBezTo>
                  <a:cubicBezTo>
                    <a:pt x="1" y="785"/>
                    <a:pt x="1" y="809"/>
                    <a:pt x="14" y="823"/>
                  </a:cubicBezTo>
                  <a:cubicBezTo>
                    <a:pt x="20" y="828"/>
                    <a:pt x="30" y="831"/>
                    <a:pt x="41" y="831"/>
                  </a:cubicBezTo>
                  <a:cubicBezTo>
                    <a:pt x="52" y="831"/>
                    <a:pt x="60" y="828"/>
                    <a:pt x="65" y="825"/>
                  </a:cubicBezTo>
                  <a:cubicBezTo>
                    <a:pt x="232" y="656"/>
                    <a:pt x="482" y="75"/>
                    <a:pt x="490" y="51"/>
                  </a:cubicBezTo>
                  <a:cubicBezTo>
                    <a:pt x="501" y="32"/>
                    <a:pt x="490" y="10"/>
                    <a:pt x="474" y="5"/>
                  </a:cubicBezTo>
                  <a:cubicBezTo>
                    <a:pt x="469" y="2"/>
                    <a:pt x="463" y="1"/>
                    <a:pt x="4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27"/>
            <p:cNvSpPr/>
            <p:nvPr/>
          </p:nvSpPr>
          <p:spPr>
            <a:xfrm>
              <a:off x="506983" y="1269223"/>
              <a:ext cx="42407" cy="13426"/>
            </a:xfrm>
            <a:custGeom>
              <a:avLst/>
              <a:gdLst/>
              <a:ahLst/>
              <a:cxnLst/>
              <a:rect l="l" t="t" r="r" b="b"/>
              <a:pathLst>
                <a:path w="837" h="265" extrusionOk="0">
                  <a:moveTo>
                    <a:pt x="506" y="0"/>
                  </a:moveTo>
                  <a:cubicBezTo>
                    <a:pt x="373" y="0"/>
                    <a:pt x="281" y="106"/>
                    <a:pt x="240" y="168"/>
                  </a:cubicBezTo>
                  <a:cubicBezTo>
                    <a:pt x="192" y="133"/>
                    <a:pt x="142" y="124"/>
                    <a:pt x="102" y="124"/>
                  </a:cubicBezTo>
                  <a:cubicBezTo>
                    <a:pt x="63" y="124"/>
                    <a:pt x="34" y="133"/>
                    <a:pt x="30" y="136"/>
                  </a:cubicBezTo>
                  <a:cubicBezTo>
                    <a:pt x="11" y="141"/>
                    <a:pt x="0" y="163"/>
                    <a:pt x="6" y="181"/>
                  </a:cubicBezTo>
                  <a:cubicBezTo>
                    <a:pt x="12" y="199"/>
                    <a:pt x="25" y="207"/>
                    <a:pt x="41" y="207"/>
                  </a:cubicBezTo>
                  <a:cubicBezTo>
                    <a:pt x="45" y="207"/>
                    <a:pt x="50" y="207"/>
                    <a:pt x="54" y="206"/>
                  </a:cubicBezTo>
                  <a:cubicBezTo>
                    <a:pt x="54" y="206"/>
                    <a:pt x="75" y="198"/>
                    <a:pt x="104" y="198"/>
                  </a:cubicBezTo>
                  <a:cubicBezTo>
                    <a:pt x="137" y="198"/>
                    <a:pt x="182" y="208"/>
                    <a:pt x="218" y="251"/>
                  </a:cubicBezTo>
                  <a:cubicBezTo>
                    <a:pt x="226" y="262"/>
                    <a:pt x="234" y="265"/>
                    <a:pt x="245" y="265"/>
                  </a:cubicBezTo>
                  <a:cubicBezTo>
                    <a:pt x="245" y="265"/>
                    <a:pt x="248" y="265"/>
                    <a:pt x="248" y="259"/>
                  </a:cubicBezTo>
                  <a:cubicBezTo>
                    <a:pt x="258" y="259"/>
                    <a:pt x="269" y="251"/>
                    <a:pt x="274" y="243"/>
                  </a:cubicBezTo>
                  <a:cubicBezTo>
                    <a:pt x="274" y="238"/>
                    <a:pt x="367" y="70"/>
                    <a:pt x="501" y="70"/>
                  </a:cubicBezTo>
                  <a:cubicBezTo>
                    <a:pt x="506" y="70"/>
                    <a:pt x="511" y="71"/>
                    <a:pt x="517" y="71"/>
                  </a:cubicBezTo>
                  <a:cubicBezTo>
                    <a:pt x="664" y="82"/>
                    <a:pt x="764" y="243"/>
                    <a:pt x="764" y="243"/>
                  </a:cubicBezTo>
                  <a:cubicBezTo>
                    <a:pt x="770" y="254"/>
                    <a:pt x="783" y="260"/>
                    <a:pt x="796" y="260"/>
                  </a:cubicBezTo>
                  <a:cubicBezTo>
                    <a:pt x="802" y="260"/>
                    <a:pt x="807" y="259"/>
                    <a:pt x="812" y="257"/>
                  </a:cubicBezTo>
                  <a:cubicBezTo>
                    <a:pt x="831" y="246"/>
                    <a:pt x="837" y="222"/>
                    <a:pt x="826" y="206"/>
                  </a:cubicBezTo>
                  <a:cubicBezTo>
                    <a:pt x="823" y="198"/>
                    <a:pt x="710" y="15"/>
                    <a:pt x="525" y="1"/>
                  </a:cubicBezTo>
                  <a:cubicBezTo>
                    <a:pt x="518" y="1"/>
                    <a:pt x="512" y="0"/>
                    <a:pt x="5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27"/>
            <p:cNvSpPr/>
            <p:nvPr/>
          </p:nvSpPr>
          <p:spPr>
            <a:xfrm>
              <a:off x="555622" y="1268108"/>
              <a:ext cx="34250" cy="14693"/>
            </a:xfrm>
            <a:custGeom>
              <a:avLst/>
              <a:gdLst/>
              <a:ahLst/>
              <a:cxnLst/>
              <a:rect l="l" t="t" r="r" b="b"/>
              <a:pathLst>
                <a:path w="676" h="290" extrusionOk="0">
                  <a:moveTo>
                    <a:pt x="424" y="1"/>
                  </a:moveTo>
                  <a:cubicBezTo>
                    <a:pt x="416" y="1"/>
                    <a:pt x="409" y="1"/>
                    <a:pt x="401" y="2"/>
                  </a:cubicBezTo>
                  <a:cubicBezTo>
                    <a:pt x="242" y="18"/>
                    <a:pt x="46" y="190"/>
                    <a:pt x="11" y="230"/>
                  </a:cubicBezTo>
                  <a:cubicBezTo>
                    <a:pt x="0" y="246"/>
                    <a:pt x="0" y="268"/>
                    <a:pt x="19" y="281"/>
                  </a:cubicBezTo>
                  <a:cubicBezTo>
                    <a:pt x="26" y="287"/>
                    <a:pt x="33" y="290"/>
                    <a:pt x="40" y="290"/>
                  </a:cubicBezTo>
                  <a:cubicBezTo>
                    <a:pt x="50" y="290"/>
                    <a:pt x="60" y="284"/>
                    <a:pt x="67" y="273"/>
                  </a:cubicBezTo>
                  <a:cubicBezTo>
                    <a:pt x="92" y="244"/>
                    <a:pt x="277" y="85"/>
                    <a:pt x="409" y="72"/>
                  </a:cubicBezTo>
                  <a:cubicBezTo>
                    <a:pt x="413" y="71"/>
                    <a:pt x="417" y="71"/>
                    <a:pt x="421" y="71"/>
                  </a:cubicBezTo>
                  <a:cubicBezTo>
                    <a:pt x="447" y="71"/>
                    <a:pt x="468" y="79"/>
                    <a:pt x="484" y="90"/>
                  </a:cubicBezTo>
                  <a:cubicBezTo>
                    <a:pt x="597" y="179"/>
                    <a:pt x="592" y="246"/>
                    <a:pt x="592" y="246"/>
                  </a:cubicBezTo>
                  <a:cubicBezTo>
                    <a:pt x="589" y="268"/>
                    <a:pt x="603" y="284"/>
                    <a:pt x="624" y="287"/>
                  </a:cubicBezTo>
                  <a:lnTo>
                    <a:pt x="630" y="287"/>
                  </a:lnTo>
                  <a:cubicBezTo>
                    <a:pt x="646" y="287"/>
                    <a:pt x="665" y="273"/>
                    <a:pt x="662" y="257"/>
                  </a:cubicBezTo>
                  <a:cubicBezTo>
                    <a:pt x="667" y="246"/>
                    <a:pt x="675" y="152"/>
                    <a:pt x="533" y="37"/>
                  </a:cubicBezTo>
                  <a:cubicBezTo>
                    <a:pt x="501" y="14"/>
                    <a:pt x="466" y="1"/>
                    <a:pt x="4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27"/>
            <p:cNvSpPr/>
            <p:nvPr/>
          </p:nvSpPr>
          <p:spPr>
            <a:xfrm>
              <a:off x="585971" y="1237912"/>
              <a:ext cx="26092" cy="39975"/>
            </a:xfrm>
            <a:custGeom>
              <a:avLst/>
              <a:gdLst/>
              <a:ahLst/>
              <a:cxnLst/>
              <a:rect l="l" t="t" r="r" b="b"/>
              <a:pathLst>
                <a:path w="515" h="789" extrusionOk="0">
                  <a:moveTo>
                    <a:pt x="195" y="1"/>
                  </a:moveTo>
                  <a:cubicBezTo>
                    <a:pt x="180" y="1"/>
                    <a:pt x="167" y="11"/>
                    <a:pt x="162" y="28"/>
                  </a:cubicBezTo>
                  <a:cubicBezTo>
                    <a:pt x="149" y="71"/>
                    <a:pt x="4" y="477"/>
                    <a:pt x="4" y="477"/>
                  </a:cubicBezTo>
                  <a:cubicBezTo>
                    <a:pt x="1" y="498"/>
                    <a:pt x="6" y="517"/>
                    <a:pt x="28" y="525"/>
                  </a:cubicBezTo>
                  <a:cubicBezTo>
                    <a:pt x="31" y="528"/>
                    <a:pt x="310" y="627"/>
                    <a:pt x="455" y="781"/>
                  </a:cubicBezTo>
                  <a:cubicBezTo>
                    <a:pt x="461" y="786"/>
                    <a:pt x="472" y="789"/>
                    <a:pt x="482" y="789"/>
                  </a:cubicBezTo>
                  <a:cubicBezTo>
                    <a:pt x="490" y="789"/>
                    <a:pt x="501" y="786"/>
                    <a:pt x="501" y="775"/>
                  </a:cubicBezTo>
                  <a:cubicBezTo>
                    <a:pt x="515" y="762"/>
                    <a:pt x="515" y="740"/>
                    <a:pt x="501" y="727"/>
                  </a:cubicBezTo>
                  <a:cubicBezTo>
                    <a:pt x="375" y="595"/>
                    <a:pt x="162" y="501"/>
                    <a:pt x="82" y="466"/>
                  </a:cubicBezTo>
                  <a:cubicBezTo>
                    <a:pt x="119" y="369"/>
                    <a:pt x="216" y="87"/>
                    <a:pt x="230" y="49"/>
                  </a:cubicBezTo>
                  <a:cubicBezTo>
                    <a:pt x="235" y="30"/>
                    <a:pt x="230" y="9"/>
                    <a:pt x="208" y="3"/>
                  </a:cubicBezTo>
                  <a:cubicBezTo>
                    <a:pt x="204" y="2"/>
                    <a:pt x="199" y="1"/>
                    <a:pt x="1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27"/>
            <p:cNvSpPr/>
            <p:nvPr/>
          </p:nvSpPr>
          <p:spPr>
            <a:xfrm>
              <a:off x="986584" y="904329"/>
              <a:ext cx="16010" cy="23255"/>
            </a:xfrm>
            <a:custGeom>
              <a:avLst/>
              <a:gdLst/>
              <a:ahLst/>
              <a:cxnLst/>
              <a:rect l="l" t="t" r="r" b="b"/>
              <a:pathLst>
                <a:path w="316" h="459" extrusionOk="0">
                  <a:moveTo>
                    <a:pt x="42" y="0"/>
                  </a:moveTo>
                  <a:cubicBezTo>
                    <a:pt x="32" y="0"/>
                    <a:pt x="21" y="5"/>
                    <a:pt x="14" y="12"/>
                  </a:cubicBezTo>
                  <a:cubicBezTo>
                    <a:pt x="1" y="25"/>
                    <a:pt x="3" y="50"/>
                    <a:pt x="17" y="63"/>
                  </a:cubicBezTo>
                  <a:cubicBezTo>
                    <a:pt x="81" y="120"/>
                    <a:pt x="240" y="294"/>
                    <a:pt x="218" y="418"/>
                  </a:cubicBezTo>
                  <a:cubicBezTo>
                    <a:pt x="216" y="440"/>
                    <a:pt x="229" y="456"/>
                    <a:pt x="248" y="458"/>
                  </a:cubicBezTo>
                  <a:lnTo>
                    <a:pt x="256" y="458"/>
                  </a:lnTo>
                  <a:cubicBezTo>
                    <a:pt x="272" y="458"/>
                    <a:pt x="286" y="445"/>
                    <a:pt x="286" y="429"/>
                  </a:cubicBezTo>
                  <a:cubicBezTo>
                    <a:pt x="315" y="241"/>
                    <a:pt x="73" y="17"/>
                    <a:pt x="65" y="9"/>
                  </a:cubicBezTo>
                  <a:cubicBezTo>
                    <a:pt x="59" y="3"/>
                    <a:pt x="51" y="0"/>
                    <a:pt x="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27"/>
            <p:cNvSpPr/>
            <p:nvPr/>
          </p:nvSpPr>
          <p:spPr>
            <a:xfrm>
              <a:off x="1098403" y="934019"/>
              <a:ext cx="24978" cy="30956"/>
            </a:xfrm>
            <a:custGeom>
              <a:avLst/>
              <a:gdLst/>
              <a:ahLst/>
              <a:cxnLst/>
              <a:rect l="l" t="t" r="r" b="b"/>
              <a:pathLst>
                <a:path w="493" h="611" extrusionOk="0">
                  <a:moveTo>
                    <a:pt x="336" y="0"/>
                  </a:moveTo>
                  <a:cubicBezTo>
                    <a:pt x="199" y="0"/>
                    <a:pt x="1" y="549"/>
                    <a:pt x="179" y="607"/>
                  </a:cubicBezTo>
                  <a:cubicBezTo>
                    <a:pt x="189" y="610"/>
                    <a:pt x="198" y="611"/>
                    <a:pt x="207" y="611"/>
                  </a:cubicBezTo>
                  <a:cubicBezTo>
                    <a:pt x="384" y="611"/>
                    <a:pt x="492" y="96"/>
                    <a:pt x="365" y="10"/>
                  </a:cubicBezTo>
                  <a:cubicBezTo>
                    <a:pt x="355" y="3"/>
                    <a:pt x="346" y="0"/>
                    <a:pt x="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27"/>
            <p:cNvSpPr/>
            <p:nvPr/>
          </p:nvSpPr>
          <p:spPr>
            <a:xfrm>
              <a:off x="1172324" y="953677"/>
              <a:ext cx="27410" cy="27866"/>
            </a:xfrm>
            <a:custGeom>
              <a:avLst/>
              <a:gdLst/>
              <a:ahLst/>
              <a:cxnLst/>
              <a:rect l="l" t="t" r="r" b="b"/>
              <a:pathLst>
                <a:path w="541" h="550" extrusionOk="0">
                  <a:moveTo>
                    <a:pt x="349" y="1"/>
                  </a:moveTo>
                  <a:cubicBezTo>
                    <a:pt x="215" y="1"/>
                    <a:pt x="1" y="531"/>
                    <a:pt x="145" y="549"/>
                  </a:cubicBezTo>
                  <a:cubicBezTo>
                    <a:pt x="148" y="550"/>
                    <a:pt x="151" y="550"/>
                    <a:pt x="154" y="550"/>
                  </a:cubicBezTo>
                  <a:cubicBezTo>
                    <a:pt x="310" y="550"/>
                    <a:pt x="540" y="64"/>
                    <a:pt x="366" y="3"/>
                  </a:cubicBezTo>
                  <a:cubicBezTo>
                    <a:pt x="361" y="2"/>
                    <a:pt x="355" y="1"/>
                    <a:pt x="3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27"/>
            <p:cNvSpPr/>
            <p:nvPr/>
          </p:nvSpPr>
          <p:spPr>
            <a:xfrm>
              <a:off x="1005939" y="959301"/>
              <a:ext cx="142166" cy="132590"/>
            </a:xfrm>
            <a:custGeom>
              <a:avLst/>
              <a:gdLst/>
              <a:ahLst/>
              <a:cxnLst/>
              <a:rect l="l" t="t" r="r" b="b"/>
              <a:pathLst>
                <a:path w="2806" h="2617" extrusionOk="0">
                  <a:moveTo>
                    <a:pt x="62" y="0"/>
                  </a:moveTo>
                  <a:cubicBezTo>
                    <a:pt x="38" y="0"/>
                    <a:pt x="25" y="16"/>
                    <a:pt x="25" y="35"/>
                  </a:cubicBezTo>
                  <a:cubicBezTo>
                    <a:pt x="25" y="54"/>
                    <a:pt x="0" y="1818"/>
                    <a:pt x="1232" y="2469"/>
                  </a:cubicBezTo>
                  <a:cubicBezTo>
                    <a:pt x="1238" y="2474"/>
                    <a:pt x="1525" y="2617"/>
                    <a:pt x="1902" y="2617"/>
                  </a:cubicBezTo>
                  <a:cubicBezTo>
                    <a:pt x="2173" y="2617"/>
                    <a:pt x="2496" y="2541"/>
                    <a:pt x="2789" y="2275"/>
                  </a:cubicBezTo>
                  <a:cubicBezTo>
                    <a:pt x="2805" y="2262"/>
                    <a:pt x="2805" y="2238"/>
                    <a:pt x="2792" y="2224"/>
                  </a:cubicBezTo>
                  <a:cubicBezTo>
                    <a:pt x="2785" y="2216"/>
                    <a:pt x="2775" y="2212"/>
                    <a:pt x="2765" y="2212"/>
                  </a:cubicBezTo>
                  <a:cubicBezTo>
                    <a:pt x="2756" y="2212"/>
                    <a:pt x="2747" y="2215"/>
                    <a:pt x="2741" y="2221"/>
                  </a:cubicBezTo>
                  <a:cubicBezTo>
                    <a:pt x="2464" y="2473"/>
                    <a:pt x="2160" y="2546"/>
                    <a:pt x="1901" y="2546"/>
                  </a:cubicBezTo>
                  <a:cubicBezTo>
                    <a:pt x="1545" y="2546"/>
                    <a:pt x="1273" y="2409"/>
                    <a:pt x="1270" y="2407"/>
                  </a:cubicBezTo>
                  <a:cubicBezTo>
                    <a:pt x="78" y="1775"/>
                    <a:pt x="100" y="54"/>
                    <a:pt x="100" y="35"/>
                  </a:cubicBezTo>
                  <a:cubicBezTo>
                    <a:pt x="100" y="16"/>
                    <a:pt x="81" y="0"/>
                    <a:pt x="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27"/>
            <p:cNvSpPr/>
            <p:nvPr/>
          </p:nvSpPr>
          <p:spPr>
            <a:xfrm>
              <a:off x="1012728" y="1070968"/>
              <a:ext cx="97074" cy="121495"/>
            </a:xfrm>
            <a:custGeom>
              <a:avLst/>
              <a:gdLst/>
              <a:ahLst/>
              <a:cxnLst/>
              <a:rect l="l" t="t" r="r" b="b"/>
              <a:pathLst>
                <a:path w="1916" h="2398" extrusionOk="0">
                  <a:moveTo>
                    <a:pt x="44" y="1"/>
                  </a:moveTo>
                  <a:cubicBezTo>
                    <a:pt x="39" y="1"/>
                    <a:pt x="33" y="2"/>
                    <a:pt x="28" y="4"/>
                  </a:cubicBezTo>
                  <a:cubicBezTo>
                    <a:pt x="9" y="9"/>
                    <a:pt x="1" y="34"/>
                    <a:pt x="9" y="50"/>
                  </a:cubicBezTo>
                  <a:cubicBezTo>
                    <a:pt x="14" y="68"/>
                    <a:pt x="638" y="1566"/>
                    <a:pt x="579" y="2357"/>
                  </a:cubicBezTo>
                  <a:cubicBezTo>
                    <a:pt x="576" y="2373"/>
                    <a:pt x="587" y="2387"/>
                    <a:pt x="601" y="2395"/>
                  </a:cubicBezTo>
                  <a:cubicBezTo>
                    <a:pt x="603" y="2397"/>
                    <a:pt x="611" y="2397"/>
                    <a:pt x="614" y="2397"/>
                  </a:cubicBezTo>
                  <a:cubicBezTo>
                    <a:pt x="625" y="2397"/>
                    <a:pt x="633" y="2395"/>
                    <a:pt x="641" y="2384"/>
                  </a:cubicBezTo>
                  <a:cubicBezTo>
                    <a:pt x="654" y="2371"/>
                    <a:pt x="1768" y="1244"/>
                    <a:pt x="1897" y="1107"/>
                  </a:cubicBezTo>
                  <a:cubicBezTo>
                    <a:pt x="1916" y="1093"/>
                    <a:pt x="1910" y="1069"/>
                    <a:pt x="1897" y="1055"/>
                  </a:cubicBezTo>
                  <a:cubicBezTo>
                    <a:pt x="1890" y="1049"/>
                    <a:pt x="1881" y="1045"/>
                    <a:pt x="1873" y="1045"/>
                  </a:cubicBezTo>
                  <a:cubicBezTo>
                    <a:pt x="1864" y="1045"/>
                    <a:pt x="1855" y="1049"/>
                    <a:pt x="1848" y="1055"/>
                  </a:cubicBezTo>
                  <a:cubicBezTo>
                    <a:pt x="1733" y="1174"/>
                    <a:pt x="899" y="2021"/>
                    <a:pt x="657" y="2266"/>
                  </a:cubicBezTo>
                  <a:cubicBezTo>
                    <a:pt x="665" y="1445"/>
                    <a:pt x="100" y="85"/>
                    <a:pt x="76" y="23"/>
                  </a:cubicBezTo>
                  <a:cubicBezTo>
                    <a:pt x="70" y="9"/>
                    <a:pt x="58" y="1"/>
                    <a:pt x="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27"/>
            <p:cNvSpPr/>
            <p:nvPr/>
          </p:nvSpPr>
          <p:spPr>
            <a:xfrm>
              <a:off x="1041759" y="1117125"/>
              <a:ext cx="21887" cy="75339"/>
            </a:xfrm>
            <a:custGeom>
              <a:avLst/>
              <a:gdLst/>
              <a:ahLst/>
              <a:cxnLst/>
              <a:rect l="l" t="t" r="r" b="b"/>
              <a:pathLst>
                <a:path w="432" h="1487" extrusionOk="0">
                  <a:moveTo>
                    <a:pt x="391" y="0"/>
                  </a:moveTo>
                  <a:cubicBezTo>
                    <a:pt x="381" y="0"/>
                    <a:pt x="371" y="4"/>
                    <a:pt x="364" y="13"/>
                  </a:cubicBezTo>
                  <a:cubicBezTo>
                    <a:pt x="221" y="182"/>
                    <a:pt x="25" y="1317"/>
                    <a:pt x="3" y="1446"/>
                  </a:cubicBezTo>
                  <a:cubicBezTo>
                    <a:pt x="1" y="1465"/>
                    <a:pt x="14" y="1484"/>
                    <a:pt x="33" y="1486"/>
                  </a:cubicBezTo>
                  <a:lnTo>
                    <a:pt x="41" y="1486"/>
                  </a:lnTo>
                  <a:cubicBezTo>
                    <a:pt x="60" y="1486"/>
                    <a:pt x="73" y="1473"/>
                    <a:pt x="73" y="1457"/>
                  </a:cubicBezTo>
                  <a:cubicBezTo>
                    <a:pt x="135" y="1113"/>
                    <a:pt x="310" y="188"/>
                    <a:pt x="418" y="61"/>
                  </a:cubicBezTo>
                  <a:cubicBezTo>
                    <a:pt x="431" y="48"/>
                    <a:pt x="431" y="23"/>
                    <a:pt x="415" y="10"/>
                  </a:cubicBezTo>
                  <a:cubicBezTo>
                    <a:pt x="408" y="4"/>
                    <a:pt x="400" y="0"/>
                    <a:pt x="3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27"/>
            <p:cNvSpPr/>
            <p:nvPr/>
          </p:nvSpPr>
          <p:spPr>
            <a:xfrm>
              <a:off x="802769" y="1012399"/>
              <a:ext cx="158379" cy="62470"/>
            </a:xfrm>
            <a:custGeom>
              <a:avLst/>
              <a:gdLst/>
              <a:ahLst/>
              <a:cxnLst/>
              <a:rect l="l" t="t" r="r" b="b"/>
              <a:pathLst>
                <a:path w="3126" h="1233" extrusionOk="0">
                  <a:moveTo>
                    <a:pt x="3088" y="1"/>
                  </a:moveTo>
                  <a:cubicBezTo>
                    <a:pt x="3075" y="1"/>
                    <a:pt x="3063" y="7"/>
                    <a:pt x="3056" y="17"/>
                  </a:cubicBezTo>
                  <a:cubicBezTo>
                    <a:pt x="2547" y="762"/>
                    <a:pt x="2042" y="1095"/>
                    <a:pt x="1942" y="1157"/>
                  </a:cubicBezTo>
                  <a:cubicBezTo>
                    <a:pt x="1386" y="848"/>
                    <a:pt x="65" y="450"/>
                    <a:pt x="52" y="447"/>
                  </a:cubicBezTo>
                  <a:cubicBezTo>
                    <a:pt x="49" y="447"/>
                    <a:pt x="47" y="447"/>
                    <a:pt x="44" y="447"/>
                  </a:cubicBezTo>
                  <a:cubicBezTo>
                    <a:pt x="26" y="447"/>
                    <a:pt x="13" y="455"/>
                    <a:pt x="6" y="474"/>
                  </a:cubicBezTo>
                  <a:cubicBezTo>
                    <a:pt x="1" y="493"/>
                    <a:pt x="11" y="512"/>
                    <a:pt x="30" y="517"/>
                  </a:cubicBezTo>
                  <a:cubicBezTo>
                    <a:pt x="44" y="520"/>
                    <a:pt x="1386" y="921"/>
                    <a:pt x="1924" y="1230"/>
                  </a:cubicBezTo>
                  <a:cubicBezTo>
                    <a:pt x="1926" y="1230"/>
                    <a:pt x="1934" y="1233"/>
                    <a:pt x="1940" y="1233"/>
                  </a:cubicBezTo>
                  <a:cubicBezTo>
                    <a:pt x="1948" y="1233"/>
                    <a:pt x="1953" y="1230"/>
                    <a:pt x="1961" y="1230"/>
                  </a:cubicBezTo>
                  <a:cubicBezTo>
                    <a:pt x="1983" y="1216"/>
                    <a:pt x="2542" y="896"/>
                    <a:pt x="3118" y="57"/>
                  </a:cubicBezTo>
                  <a:cubicBezTo>
                    <a:pt x="3126" y="41"/>
                    <a:pt x="3123" y="17"/>
                    <a:pt x="3107" y="6"/>
                  </a:cubicBezTo>
                  <a:cubicBezTo>
                    <a:pt x="3101" y="2"/>
                    <a:pt x="3094" y="1"/>
                    <a:pt x="30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27"/>
            <p:cNvSpPr/>
            <p:nvPr/>
          </p:nvSpPr>
          <p:spPr>
            <a:xfrm>
              <a:off x="873499" y="1071171"/>
              <a:ext cx="46662" cy="187916"/>
            </a:xfrm>
            <a:custGeom>
              <a:avLst/>
              <a:gdLst/>
              <a:ahLst/>
              <a:cxnLst/>
              <a:rect l="l" t="t" r="r" b="b"/>
              <a:pathLst>
                <a:path w="921" h="3709" extrusionOk="0">
                  <a:moveTo>
                    <a:pt x="545" y="0"/>
                  </a:moveTo>
                  <a:cubicBezTo>
                    <a:pt x="533" y="0"/>
                    <a:pt x="521" y="8"/>
                    <a:pt x="514" y="19"/>
                  </a:cubicBezTo>
                  <a:cubicBezTo>
                    <a:pt x="511" y="27"/>
                    <a:pt x="70" y="831"/>
                    <a:pt x="33" y="1595"/>
                  </a:cubicBezTo>
                  <a:cubicBezTo>
                    <a:pt x="0" y="2345"/>
                    <a:pt x="199" y="3351"/>
                    <a:pt x="866" y="3703"/>
                  </a:cubicBezTo>
                  <a:cubicBezTo>
                    <a:pt x="872" y="3703"/>
                    <a:pt x="877" y="3709"/>
                    <a:pt x="885" y="3709"/>
                  </a:cubicBezTo>
                  <a:cubicBezTo>
                    <a:pt x="899" y="3709"/>
                    <a:pt x="907" y="3700"/>
                    <a:pt x="912" y="3695"/>
                  </a:cubicBezTo>
                  <a:cubicBezTo>
                    <a:pt x="920" y="3674"/>
                    <a:pt x="915" y="3655"/>
                    <a:pt x="899" y="3644"/>
                  </a:cubicBezTo>
                  <a:cubicBezTo>
                    <a:pt x="259" y="3305"/>
                    <a:pt x="70" y="2332"/>
                    <a:pt x="105" y="1603"/>
                  </a:cubicBezTo>
                  <a:cubicBezTo>
                    <a:pt x="138" y="850"/>
                    <a:pt x="571" y="64"/>
                    <a:pt x="576" y="56"/>
                  </a:cubicBezTo>
                  <a:cubicBezTo>
                    <a:pt x="584" y="35"/>
                    <a:pt x="579" y="16"/>
                    <a:pt x="562" y="5"/>
                  </a:cubicBezTo>
                  <a:cubicBezTo>
                    <a:pt x="557" y="2"/>
                    <a:pt x="551" y="0"/>
                    <a:pt x="5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27"/>
            <p:cNvSpPr/>
            <p:nvPr/>
          </p:nvSpPr>
          <p:spPr>
            <a:xfrm>
              <a:off x="1098201" y="1278799"/>
              <a:ext cx="107410" cy="43673"/>
            </a:xfrm>
            <a:custGeom>
              <a:avLst/>
              <a:gdLst/>
              <a:ahLst/>
              <a:cxnLst/>
              <a:rect l="l" t="t" r="r" b="b"/>
              <a:pathLst>
                <a:path w="2120" h="862" extrusionOk="0">
                  <a:moveTo>
                    <a:pt x="2079" y="1"/>
                  </a:moveTo>
                  <a:cubicBezTo>
                    <a:pt x="2067" y="1"/>
                    <a:pt x="2056" y="7"/>
                    <a:pt x="2049" y="17"/>
                  </a:cubicBezTo>
                  <a:cubicBezTo>
                    <a:pt x="1511" y="759"/>
                    <a:pt x="49" y="786"/>
                    <a:pt x="35" y="786"/>
                  </a:cubicBezTo>
                  <a:cubicBezTo>
                    <a:pt x="16" y="786"/>
                    <a:pt x="0" y="802"/>
                    <a:pt x="0" y="823"/>
                  </a:cubicBezTo>
                  <a:cubicBezTo>
                    <a:pt x="0" y="842"/>
                    <a:pt x="16" y="861"/>
                    <a:pt x="35" y="861"/>
                  </a:cubicBezTo>
                  <a:cubicBezTo>
                    <a:pt x="97" y="861"/>
                    <a:pt x="1546" y="834"/>
                    <a:pt x="2106" y="60"/>
                  </a:cubicBezTo>
                  <a:cubicBezTo>
                    <a:pt x="2119" y="43"/>
                    <a:pt x="2117" y="22"/>
                    <a:pt x="2100" y="9"/>
                  </a:cubicBezTo>
                  <a:cubicBezTo>
                    <a:pt x="2094" y="3"/>
                    <a:pt x="2087" y="1"/>
                    <a:pt x="20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27"/>
            <p:cNvSpPr/>
            <p:nvPr/>
          </p:nvSpPr>
          <p:spPr>
            <a:xfrm>
              <a:off x="986584" y="1292985"/>
              <a:ext cx="76504" cy="25079"/>
            </a:xfrm>
            <a:custGeom>
              <a:avLst/>
              <a:gdLst/>
              <a:ahLst/>
              <a:cxnLst/>
              <a:rect l="l" t="t" r="r" b="b"/>
              <a:pathLst>
                <a:path w="1510" h="495" extrusionOk="0">
                  <a:moveTo>
                    <a:pt x="41" y="1"/>
                  </a:moveTo>
                  <a:cubicBezTo>
                    <a:pt x="29" y="1"/>
                    <a:pt x="17" y="8"/>
                    <a:pt x="11" y="19"/>
                  </a:cubicBezTo>
                  <a:cubicBezTo>
                    <a:pt x="1" y="38"/>
                    <a:pt x="6" y="59"/>
                    <a:pt x="25" y="70"/>
                  </a:cubicBezTo>
                  <a:cubicBezTo>
                    <a:pt x="44" y="84"/>
                    <a:pt x="81" y="86"/>
                    <a:pt x="191" y="92"/>
                  </a:cubicBezTo>
                  <a:cubicBezTo>
                    <a:pt x="490" y="113"/>
                    <a:pt x="1114" y="153"/>
                    <a:pt x="1445" y="487"/>
                  </a:cubicBezTo>
                  <a:cubicBezTo>
                    <a:pt x="1455" y="492"/>
                    <a:pt x="1464" y="495"/>
                    <a:pt x="1472" y="495"/>
                  </a:cubicBezTo>
                  <a:cubicBezTo>
                    <a:pt x="1482" y="495"/>
                    <a:pt x="1490" y="492"/>
                    <a:pt x="1496" y="482"/>
                  </a:cubicBezTo>
                  <a:cubicBezTo>
                    <a:pt x="1509" y="468"/>
                    <a:pt x="1509" y="447"/>
                    <a:pt x="1496" y="430"/>
                  </a:cubicBezTo>
                  <a:cubicBezTo>
                    <a:pt x="1144" y="78"/>
                    <a:pt x="501" y="38"/>
                    <a:pt x="194" y="19"/>
                  </a:cubicBezTo>
                  <a:cubicBezTo>
                    <a:pt x="135" y="16"/>
                    <a:pt x="70" y="8"/>
                    <a:pt x="57" y="6"/>
                  </a:cubicBezTo>
                  <a:cubicBezTo>
                    <a:pt x="52" y="2"/>
                    <a:pt x="46" y="1"/>
                    <a:pt x="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27"/>
            <p:cNvSpPr/>
            <p:nvPr/>
          </p:nvSpPr>
          <p:spPr>
            <a:xfrm>
              <a:off x="1252832" y="1126194"/>
              <a:ext cx="79341" cy="84813"/>
            </a:xfrm>
            <a:custGeom>
              <a:avLst/>
              <a:gdLst/>
              <a:ahLst/>
              <a:cxnLst/>
              <a:rect l="l" t="t" r="r" b="b"/>
              <a:pathLst>
                <a:path w="1566" h="1674" extrusionOk="0">
                  <a:moveTo>
                    <a:pt x="42" y="1"/>
                  </a:moveTo>
                  <a:cubicBezTo>
                    <a:pt x="28" y="1"/>
                    <a:pt x="16" y="8"/>
                    <a:pt x="9" y="19"/>
                  </a:cubicBezTo>
                  <a:cubicBezTo>
                    <a:pt x="0" y="35"/>
                    <a:pt x="6" y="57"/>
                    <a:pt x="22" y="68"/>
                  </a:cubicBezTo>
                  <a:cubicBezTo>
                    <a:pt x="35" y="73"/>
                    <a:pt x="1453" y="904"/>
                    <a:pt x="1488" y="1641"/>
                  </a:cubicBezTo>
                  <a:cubicBezTo>
                    <a:pt x="1493" y="1657"/>
                    <a:pt x="1506" y="1673"/>
                    <a:pt x="1525" y="1673"/>
                  </a:cubicBezTo>
                  <a:cubicBezTo>
                    <a:pt x="1550" y="1673"/>
                    <a:pt x="1563" y="1657"/>
                    <a:pt x="1566" y="1641"/>
                  </a:cubicBezTo>
                  <a:cubicBezTo>
                    <a:pt x="1525" y="866"/>
                    <a:pt x="73" y="14"/>
                    <a:pt x="60" y="6"/>
                  </a:cubicBezTo>
                  <a:cubicBezTo>
                    <a:pt x="54" y="2"/>
                    <a:pt x="48" y="1"/>
                    <a:pt x="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27"/>
            <p:cNvSpPr/>
            <p:nvPr/>
          </p:nvSpPr>
          <p:spPr>
            <a:xfrm>
              <a:off x="1320015" y="1183142"/>
              <a:ext cx="92970" cy="34402"/>
            </a:xfrm>
            <a:custGeom>
              <a:avLst/>
              <a:gdLst/>
              <a:ahLst/>
              <a:cxnLst/>
              <a:rect l="l" t="t" r="r" b="b"/>
              <a:pathLst>
                <a:path w="1835" h="679" extrusionOk="0">
                  <a:moveTo>
                    <a:pt x="41" y="0"/>
                  </a:moveTo>
                  <a:cubicBezTo>
                    <a:pt x="22" y="0"/>
                    <a:pt x="8" y="13"/>
                    <a:pt x="6" y="33"/>
                  </a:cubicBezTo>
                  <a:cubicBezTo>
                    <a:pt x="0" y="52"/>
                    <a:pt x="14" y="68"/>
                    <a:pt x="35" y="73"/>
                  </a:cubicBezTo>
                  <a:cubicBezTo>
                    <a:pt x="46" y="73"/>
                    <a:pt x="912" y="210"/>
                    <a:pt x="1775" y="673"/>
                  </a:cubicBezTo>
                  <a:cubicBezTo>
                    <a:pt x="1783" y="678"/>
                    <a:pt x="1786" y="678"/>
                    <a:pt x="1794" y="678"/>
                  </a:cubicBezTo>
                  <a:cubicBezTo>
                    <a:pt x="1808" y="678"/>
                    <a:pt x="1816" y="670"/>
                    <a:pt x="1826" y="659"/>
                  </a:cubicBezTo>
                  <a:cubicBezTo>
                    <a:pt x="1834" y="643"/>
                    <a:pt x="1826" y="624"/>
                    <a:pt x="1810" y="614"/>
                  </a:cubicBezTo>
                  <a:cubicBezTo>
                    <a:pt x="933" y="140"/>
                    <a:pt x="54" y="1"/>
                    <a:pt x="46" y="1"/>
                  </a:cubicBezTo>
                  <a:cubicBezTo>
                    <a:pt x="44" y="0"/>
                    <a:pt x="42" y="0"/>
                    <a:pt x="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27"/>
            <p:cNvSpPr/>
            <p:nvPr/>
          </p:nvSpPr>
          <p:spPr>
            <a:xfrm>
              <a:off x="1294783" y="1295569"/>
              <a:ext cx="181279" cy="48942"/>
            </a:xfrm>
            <a:custGeom>
              <a:avLst/>
              <a:gdLst/>
              <a:ahLst/>
              <a:cxnLst/>
              <a:rect l="l" t="t" r="r" b="b"/>
              <a:pathLst>
                <a:path w="3578" h="966" extrusionOk="0">
                  <a:moveTo>
                    <a:pt x="3494" y="0"/>
                  </a:moveTo>
                  <a:cubicBezTo>
                    <a:pt x="3475" y="6"/>
                    <a:pt x="3457" y="22"/>
                    <a:pt x="3462" y="41"/>
                  </a:cubicBezTo>
                  <a:cubicBezTo>
                    <a:pt x="3483" y="350"/>
                    <a:pt x="3483" y="710"/>
                    <a:pt x="3443" y="753"/>
                  </a:cubicBezTo>
                  <a:cubicBezTo>
                    <a:pt x="3430" y="767"/>
                    <a:pt x="3416" y="783"/>
                    <a:pt x="3408" y="799"/>
                  </a:cubicBezTo>
                  <a:cubicBezTo>
                    <a:pt x="3364" y="854"/>
                    <a:pt x="3332" y="896"/>
                    <a:pt x="3094" y="896"/>
                  </a:cubicBezTo>
                  <a:cubicBezTo>
                    <a:pt x="3087" y="896"/>
                    <a:pt x="3080" y="896"/>
                    <a:pt x="3072" y="896"/>
                  </a:cubicBezTo>
                  <a:cubicBezTo>
                    <a:pt x="2741" y="885"/>
                    <a:pt x="2322" y="829"/>
                    <a:pt x="1507" y="697"/>
                  </a:cubicBezTo>
                  <a:cubicBezTo>
                    <a:pt x="859" y="592"/>
                    <a:pt x="332" y="398"/>
                    <a:pt x="76" y="293"/>
                  </a:cubicBezTo>
                  <a:lnTo>
                    <a:pt x="55" y="288"/>
                  </a:lnTo>
                  <a:cubicBezTo>
                    <a:pt x="50" y="286"/>
                    <a:pt x="46" y="285"/>
                    <a:pt x="41" y="285"/>
                  </a:cubicBezTo>
                  <a:cubicBezTo>
                    <a:pt x="27" y="285"/>
                    <a:pt x="13" y="294"/>
                    <a:pt x="9" y="307"/>
                  </a:cubicBezTo>
                  <a:cubicBezTo>
                    <a:pt x="1" y="328"/>
                    <a:pt x="12" y="347"/>
                    <a:pt x="28" y="355"/>
                  </a:cubicBezTo>
                  <a:lnTo>
                    <a:pt x="46" y="361"/>
                  </a:lnTo>
                  <a:cubicBezTo>
                    <a:pt x="305" y="468"/>
                    <a:pt x="840" y="665"/>
                    <a:pt x="1493" y="767"/>
                  </a:cubicBezTo>
                  <a:cubicBezTo>
                    <a:pt x="2311" y="898"/>
                    <a:pt x="2730" y="960"/>
                    <a:pt x="3064" y="966"/>
                  </a:cubicBezTo>
                  <a:lnTo>
                    <a:pt x="3107" y="966"/>
                  </a:lnTo>
                  <a:cubicBezTo>
                    <a:pt x="3346" y="966"/>
                    <a:pt x="3400" y="917"/>
                    <a:pt x="3462" y="842"/>
                  </a:cubicBezTo>
                  <a:cubicBezTo>
                    <a:pt x="3470" y="829"/>
                    <a:pt x="3481" y="815"/>
                    <a:pt x="3494" y="802"/>
                  </a:cubicBezTo>
                  <a:cubicBezTo>
                    <a:pt x="3578" y="716"/>
                    <a:pt x="3545" y="194"/>
                    <a:pt x="3532" y="35"/>
                  </a:cubicBezTo>
                  <a:cubicBezTo>
                    <a:pt x="3532" y="14"/>
                    <a:pt x="3516" y="0"/>
                    <a:pt x="3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27"/>
            <p:cNvSpPr/>
            <p:nvPr/>
          </p:nvSpPr>
          <p:spPr>
            <a:xfrm>
              <a:off x="1448655" y="1342182"/>
              <a:ext cx="121140" cy="160000"/>
            </a:xfrm>
            <a:custGeom>
              <a:avLst/>
              <a:gdLst/>
              <a:ahLst/>
              <a:cxnLst/>
              <a:rect l="l" t="t" r="r" b="b"/>
              <a:pathLst>
                <a:path w="2391" h="3158" extrusionOk="0">
                  <a:moveTo>
                    <a:pt x="39" y="1"/>
                  </a:moveTo>
                  <a:cubicBezTo>
                    <a:pt x="34" y="1"/>
                    <a:pt x="29" y="2"/>
                    <a:pt x="24" y="5"/>
                  </a:cubicBezTo>
                  <a:cubicBezTo>
                    <a:pt x="8" y="16"/>
                    <a:pt x="0" y="40"/>
                    <a:pt x="11" y="56"/>
                  </a:cubicBezTo>
                  <a:cubicBezTo>
                    <a:pt x="11" y="59"/>
                    <a:pt x="13" y="59"/>
                    <a:pt x="13" y="62"/>
                  </a:cubicBezTo>
                  <a:cubicBezTo>
                    <a:pt x="110" y="237"/>
                    <a:pt x="619" y="1132"/>
                    <a:pt x="1052" y="1662"/>
                  </a:cubicBezTo>
                  <a:cubicBezTo>
                    <a:pt x="1329" y="1998"/>
                    <a:pt x="1638" y="2356"/>
                    <a:pt x="1885" y="2641"/>
                  </a:cubicBezTo>
                  <a:cubicBezTo>
                    <a:pt x="2071" y="2853"/>
                    <a:pt x="2232" y="3034"/>
                    <a:pt x="2321" y="3144"/>
                  </a:cubicBezTo>
                  <a:cubicBezTo>
                    <a:pt x="2326" y="3155"/>
                    <a:pt x="2337" y="3157"/>
                    <a:pt x="2345" y="3157"/>
                  </a:cubicBezTo>
                  <a:cubicBezTo>
                    <a:pt x="2356" y="3157"/>
                    <a:pt x="2364" y="3157"/>
                    <a:pt x="2369" y="3144"/>
                  </a:cubicBezTo>
                  <a:cubicBezTo>
                    <a:pt x="2388" y="3130"/>
                    <a:pt x="2391" y="3112"/>
                    <a:pt x="2377" y="3095"/>
                  </a:cubicBezTo>
                  <a:cubicBezTo>
                    <a:pt x="2289" y="2982"/>
                    <a:pt x="2127" y="2802"/>
                    <a:pt x="1942" y="2587"/>
                  </a:cubicBezTo>
                  <a:cubicBezTo>
                    <a:pt x="1694" y="2302"/>
                    <a:pt x="1385" y="1947"/>
                    <a:pt x="1111" y="1611"/>
                  </a:cubicBezTo>
                  <a:cubicBezTo>
                    <a:pt x="675" y="1086"/>
                    <a:pt x="175" y="196"/>
                    <a:pt x="78" y="24"/>
                  </a:cubicBezTo>
                  <a:cubicBezTo>
                    <a:pt x="75" y="24"/>
                    <a:pt x="75" y="22"/>
                    <a:pt x="75" y="22"/>
                  </a:cubicBezTo>
                  <a:lnTo>
                    <a:pt x="75" y="19"/>
                  </a:lnTo>
                  <a:cubicBezTo>
                    <a:pt x="64" y="9"/>
                    <a:pt x="51" y="1"/>
                    <a:pt x="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27"/>
            <p:cNvSpPr/>
            <p:nvPr/>
          </p:nvSpPr>
          <p:spPr>
            <a:xfrm>
              <a:off x="1551253" y="1307932"/>
              <a:ext cx="82888" cy="163040"/>
            </a:xfrm>
            <a:custGeom>
              <a:avLst/>
              <a:gdLst/>
              <a:ahLst/>
              <a:cxnLst/>
              <a:rect l="l" t="t" r="r" b="b"/>
              <a:pathLst>
                <a:path w="1636" h="3218" extrusionOk="0">
                  <a:moveTo>
                    <a:pt x="38" y="0"/>
                  </a:moveTo>
                  <a:cubicBezTo>
                    <a:pt x="26" y="0"/>
                    <a:pt x="15" y="6"/>
                    <a:pt x="8" y="17"/>
                  </a:cubicBezTo>
                  <a:cubicBezTo>
                    <a:pt x="0" y="33"/>
                    <a:pt x="3" y="57"/>
                    <a:pt x="19" y="66"/>
                  </a:cubicBezTo>
                  <a:cubicBezTo>
                    <a:pt x="27" y="74"/>
                    <a:pt x="689" y="523"/>
                    <a:pt x="974" y="1241"/>
                  </a:cubicBezTo>
                  <a:cubicBezTo>
                    <a:pt x="1277" y="1994"/>
                    <a:pt x="1522" y="2854"/>
                    <a:pt x="1563" y="3182"/>
                  </a:cubicBezTo>
                  <a:cubicBezTo>
                    <a:pt x="1565" y="3204"/>
                    <a:pt x="1581" y="3217"/>
                    <a:pt x="1598" y="3217"/>
                  </a:cubicBezTo>
                  <a:cubicBezTo>
                    <a:pt x="1598" y="3217"/>
                    <a:pt x="1603" y="3217"/>
                    <a:pt x="1603" y="3209"/>
                  </a:cubicBezTo>
                  <a:cubicBezTo>
                    <a:pt x="1622" y="3207"/>
                    <a:pt x="1635" y="3188"/>
                    <a:pt x="1632" y="3169"/>
                  </a:cubicBezTo>
                  <a:cubicBezTo>
                    <a:pt x="1592" y="2836"/>
                    <a:pt x="1345" y="1967"/>
                    <a:pt x="1041" y="1208"/>
                  </a:cubicBezTo>
                  <a:cubicBezTo>
                    <a:pt x="745" y="474"/>
                    <a:pt x="67" y="9"/>
                    <a:pt x="59" y="6"/>
                  </a:cubicBezTo>
                  <a:cubicBezTo>
                    <a:pt x="53" y="2"/>
                    <a:pt x="46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27"/>
            <p:cNvSpPr/>
            <p:nvPr/>
          </p:nvSpPr>
          <p:spPr>
            <a:xfrm>
              <a:off x="1614585" y="1457852"/>
              <a:ext cx="77315" cy="76757"/>
            </a:xfrm>
            <a:custGeom>
              <a:avLst/>
              <a:gdLst/>
              <a:ahLst/>
              <a:cxnLst/>
              <a:rect l="l" t="t" r="r" b="b"/>
              <a:pathLst>
                <a:path w="1526" h="1515" extrusionOk="0">
                  <a:moveTo>
                    <a:pt x="1488" y="0"/>
                  </a:moveTo>
                  <a:cubicBezTo>
                    <a:pt x="1297" y="11"/>
                    <a:pt x="834" y="460"/>
                    <a:pt x="76" y="1377"/>
                  </a:cubicBezTo>
                  <a:cubicBezTo>
                    <a:pt x="41" y="1420"/>
                    <a:pt x="19" y="1447"/>
                    <a:pt x="14" y="1455"/>
                  </a:cubicBezTo>
                  <a:cubicBezTo>
                    <a:pt x="1" y="1469"/>
                    <a:pt x="1" y="1490"/>
                    <a:pt x="14" y="1504"/>
                  </a:cubicBezTo>
                  <a:cubicBezTo>
                    <a:pt x="19" y="1512"/>
                    <a:pt x="30" y="1514"/>
                    <a:pt x="41" y="1514"/>
                  </a:cubicBezTo>
                  <a:cubicBezTo>
                    <a:pt x="49" y="1514"/>
                    <a:pt x="57" y="1512"/>
                    <a:pt x="62" y="1501"/>
                  </a:cubicBezTo>
                  <a:cubicBezTo>
                    <a:pt x="68" y="1498"/>
                    <a:pt x="89" y="1466"/>
                    <a:pt x="130" y="1420"/>
                  </a:cubicBezTo>
                  <a:cubicBezTo>
                    <a:pt x="1044" y="315"/>
                    <a:pt x="1375" y="76"/>
                    <a:pt x="1493" y="73"/>
                  </a:cubicBezTo>
                  <a:cubicBezTo>
                    <a:pt x="1512" y="73"/>
                    <a:pt x="1525" y="54"/>
                    <a:pt x="1525" y="35"/>
                  </a:cubicBezTo>
                  <a:cubicBezTo>
                    <a:pt x="1525" y="19"/>
                    <a:pt x="1509" y="0"/>
                    <a:pt x="1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27"/>
            <p:cNvSpPr/>
            <p:nvPr/>
          </p:nvSpPr>
          <p:spPr>
            <a:xfrm>
              <a:off x="1543602" y="1538562"/>
              <a:ext cx="106599" cy="41140"/>
            </a:xfrm>
            <a:custGeom>
              <a:avLst/>
              <a:gdLst/>
              <a:ahLst/>
              <a:cxnLst/>
              <a:rect l="l" t="t" r="r" b="b"/>
              <a:pathLst>
                <a:path w="2104" h="812" extrusionOk="0">
                  <a:moveTo>
                    <a:pt x="1117" y="1"/>
                  </a:moveTo>
                  <a:cubicBezTo>
                    <a:pt x="814" y="1"/>
                    <a:pt x="48" y="28"/>
                    <a:pt x="25" y="314"/>
                  </a:cubicBezTo>
                  <a:cubicBezTo>
                    <a:pt x="0" y="618"/>
                    <a:pt x="762" y="728"/>
                    <a:pt x="1092" y="760"/>
                  </a:cubicBezTo>
                  <a:lnTo>
                    <a:pt x="1100" y="725"/>
                  </a:lnTo>
                  <a:lnTo>
                    <a:pt x="1100" y="760"/>
                  </a:lnTo>
                  <a:cubicBezTo>
                    <a:pt x="1189" y="785"/>
                    <a:pt x="1337" y="811"/>
                    <a:pt x="1498" y="811"/>
                  </a:cubicBezTo>
                  <a:cubicBezTo>
                    <a:pt x="1703" y="811"/>
                    <a:pt x="1929" y="768"/>
                    <a:pt x="2090" y="604"/>
                  </a:cubicBezTo>
                  <a:cubicBezTo>
                    <a:pt x="2103" y="591"/>
                    <a:pt x="2103" y="567"/>
                    <a:pt x="2090" y="553"/>
                  </a:cubicBezTo>
                  <a:cubicBezTo>
                    <a:pt x="2083" y="547"/>
                    <a:pt x="2074" y="543"/>
                    <a:pt x="2064" y="543"/>
                  </a:cubicBezTo>
                  <a:cubicBezTo>
                    <a:pt x="2055" y="543"/>
                    <a:pt x="2046" y="547"/>
                    <a:pt x="2039" y="553"/>
                  </a:cubicBezTo>
                  <a:cubicBezTo>
                    <a:pt x="1895" y="697"/>
                    <a:pt x="1684" y="736"/>
                    <a:pt x="1497" y="736"/>
                  </a:cubicBezTo>
                  <a:cubicBezTo>
                    <a:pt x="1334" y="736"/>
                    <a:pt x="1188" y="707"/>
                    <a:pt x="1119" y="690"/>
                  </a:cubicBezTo>
                  <a:cubicBezTo>
                    <a:pt x="1111" y="690"/>
                    <a:pt x="1108" y="688"/>
                    <a:pt x="1098" y="688"/>
                  </a:cubicBezTo>
                  <a:cubicBezTo>
                    <a:pt x="589" y="637"/>
                    <a:pt x="84" y="502"/>
                    <a:pt x="97" y="317"/>
                  </a:cubicBezTo>
                  <a:cubicBezTo>
                    <a:pt x="109" y="133"/>
                    <a:pt x="676" y="70"/>
                    <a:pt x="1099" y="70"/>
                  </a:cubicBezTo>
                  <a:cubicBezTo>
                    <a:pt x="1141" y="70"/>
                    <a:pt x="1182" y="71"/>
                    <a:pt x="1221" y="72"/>
                  </a:cubicBezTo>
                  <a:cubicBezTo>
                    <a:pt x="1243" y="72"/>
                    <a:pt x="1259" y="58"/>
                    <a:pt x="1259" y="40"/>
                  </a:cubicBezTo>
                  <a:cubicBezTo>
                    <a:pt x="1262" y="18"/>
                    <a:pt x="1246" y="2"/>
                    <a:pt x="1227" y="2"/>
                  </a:cubicBezTo>
                  <a:cubicBezTo>
                    <a:pt x="1208" y="2"/>
                    <a:pt x="1170" y="1"/>
                    <a:pt x="1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27"/>
            <p:cNvSpPr/>
            <p:nvPr/>
          </p:nvSpPr>
          <p:spPr>
            <a:xfrm>
              <a:off x="1646859" y="1573927"/>
              <a:ext cx="53097" cy="15200"/>
            </a:xfrm>
            <a:custGeom>
              <a:avLst/>
              <a:gdLst/>
              <a:ahLst/>
              <a:cxnLst/>
              <a:rect l="l" t="t" r="r" b="b"/>
              <a:pathLst>
                <a:path w="1048" h="300" extrusionOk="0">
                  <a:moveTo>
                    <a:pt x="1004" y="0"/>
                  </a:moveTo>
                  <a:cubicBezTo>
                    <a:pt x="998" y="0"/>
                    <a:pt x="991" y="2"/>
                    <a:pt x="985" y="6"/>
                  </a:cubicBezTo>
                  <a:cubicBezTo>
                    <a:pt x="698" y="179"/>
                    <a:pt x="474" y="225"/>
                    <a:pt x="316" y="225"/>
                  </a:cubicBezTo>
                  <a:cubicBezTo>
                    <a:pt x="142" y="225"/>
                    <a:pt x="49" y="169"/>
                    <a:pt x="47" y="167"/>
                  </a:cubicBezTo>
                  <a:lnTo>
                    <a:pt x="28" y="197"/>
                  </a:lnTo>
                  <a:lnTo>
                    <a:pt x="1" y="221"/>
                  </a:lnTo>
                  <a:cubicBezTo>
                    <a:pt x="1" y="224"/>
                    <a:pt x="109" y="299"/>
                    <a:pt x="316" y="299"/>
                  </a:cubicBezTo>
                  <a:cubicBezTo>
                    <a:pt x="488" y="299"/>
                    <a:pt x="724" y="248"/>
                    <a:pt x="1023" y="68"/>
                  </a:cubicBezTo>
                  <a:cubicBezTo>
                    <a:pt x="1039" y="57"/>
                    <a:pt x="1047" y="33"/>
                    <a:pt x="1036" y="17"/>
                  </a:cubicBezTo>
                  <a:cubicBezTo>
                    <a:pt x="1029" y="6"/>
                    <a:pt x="1017" y="0"/>
                    <a:pt x="10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27"/>
            <p:cNvSpPr/>
            <p:nvPr/>
          </p:nvSpPr>
          <p:spPr>
            <a:xfrm>
              <a:off x="897869" y="1372936"/>
              <a:ext cx="240152" cy="257429"/>
            </a:xfrm>
            <a:custGeom>
              <a:avLst/>
              <a:gdLst/>
              <a:ahLst/>
              <a:cxnLst/>
              <a:rect l="l" t="t" r="r" b="b"/>
              <a:pathLst>
                <a:path w="4740" h="5081" extrusionOk="0">
                  <a:moveTo>
                    <a:pt x="4704" y="0"/>
                  </a:moveTo>
                  <a:cubicBezTo>
                    <a:pt x="4689" y="0"/>
                    <a:pt x="4671" y="9"/>
                    <a:pt x="4667" y="28"/>
                  </a:cubicBezTo>
                  <a:cubicBezTo>
                    <a:pt x="4594" y="262"/>
                    <a:pt x="4438" y="993"/>
                    <a:pt x="4417" y="1087"/>
                  </a:cubicBezTo>
                  <a:cubicBezTo>
                    <a:pt x="4349" y="1168"/>
                    <a:pt x="3731" y="1897"/>
                    <a:pt x="3190" y="2626"/>
                  </a:cubicBezTo>
                  <a:cubicBezTo>
                    <a:pt x="2650" y="3352"/>
                    <a:pt x="2187" y="4712"/>
                    <a:pt x="2131" y="4885"/>
                  </a:cubicBezTo>
                  <a:lnTo>
                    <a:pt x="1757" y="4995"/>
                  </a:lnTo>
                  <a:cubicBezTo>
                    <a:pt x="1717" y="4723"/>
                    <a:pt x="1469" y="3177"/>
                    <a:pt x="1109" y="2359"/>
                  </a:cubicBezTo>
                  <a:cubicBezTo>
                    <a:pt x="746" y="1534"/>
                    <a:pt x="162" y="926"/>
                    <a:pt x="71" y="834"/>
                  </a:cubicBezTo>
                  <a:lnTo>
                    <a:pt x="103" y="119"/>
                  </a:lnTo>
                  <a:cubicBezTo>
                    <a:pt x="108" y="98"/>
                    <a:pt x="90" y="81"/>
                    <a:pt x="71" y="81"/>
                  </a:cubicBezTo>
                  <a:cubicBezTo>
                    <a:pt x="49" y="81"/>
                    <a:pt x="33" y="95"/>
                    <a:pt x="33" y="114"/>
                  </a:cubicBezTo>
                  <a:lnTo>
                    <a:pt x="1" y="848"/>
                  </a:lnTo>
                  <a:cubicBezTo>
                    <a:pt x="1" y="859"/>
                    <a:pt x="3" y="867"/>
                    <a:pt x="9" y="875"/>
                  </a:cubicBezTo>
                  <a:cubicBezTo>
                    <a:pt x="17" y="880"/>
                    <a:pt x="654" y="1509"/>
                    <a:pt x="1044" y="2392"/>
                  </a:cubicBezTo>
                  <a:cubicBezTo>
                    <a:pt x="1434" y="3271"/>
                    <a:pt x="1690" y="5030"/>
                    <a:pt x="1695" y="5046"/>
                  </a:cubicBezTo>
                  <a:cubicBezTo>
                    <a:pt x="1698" y="5057"/>
                    <a:pt x="1700" y="5065"/>
                    <a:pt x="1711" y="5073"/>
                  </a:cubicBezTo>
                  <a:cubicBezTo>
                    <a:pt x="1717" y="5075"/>
                    <a:pt x="1725" y="5081"/>
                    <a:pt x="1730" y="5081"/>
                  </a:cubicBezTo>
                  <a:cubicBezTo>
                    <a:pt x="1735" y="5081"/>
                    <a:pt x="1738" y="5081"/>
                    <a:pt x="1741" y="5073"/>
                  </a:cubicBezTo>
                  <a:lnTo>
                    <a:pt x="2174" y="4946"/>
                  </a:lnTo>
                  <a:cubicBezTo>
                    <a:pt x="2185" y="4941"/>
                    <a:pt x="2195" y="4933"/>
                    <a:pt x="2198" y="4922"/>
                  </a:cubicBezTo>
                  <a:cubicBezTo>
                    <a:pt x="2201" y="4906"/>
                    <a:pt x="2685" y="3427"/>
                    <a:pt x="3249" y="2666"/>
                  </a:cubicBezTo>
                  <a:cubicBezTo>
                    <a:pt x="3820" y="1899"/>
                    <a:pt x="4470" y="1130"/>
                    <a:pt x="4479" y="1122"/>
                  </a:cubicBezTo>
                  <a:cubicBezTo>
                    <a:pt x="4481" y="1120"/>
                    <a:pt x="4484" y="1114"/>
                    <a:pt x="4484" y="1106"/>
                  </a:cubicBezTo>
                  <a:cubicBezTo>
                    <a:pt x="4487" y="1101"/>
                    <a:pt x="4661" y="289"/>
                    <a:pt x="4734" y="44"/>
                  </a:cubicBezTo>
                  <a:cubicBezTo>
                    <a:pt x="4739" y="28"/>
                    <a:pt x="4729" y="6"/>
                    <a:pt x="4710" y="1"/>
                  </a:cubicBezTo>
                  <a:cubicBezTo>
                    <a:pt x="4708" y="0"/>
                    <a:pt x="4706" y="0"/>
                    <a:pt x="47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27"/>
            <p:cNvSpPr/>
            <p:nvPr/>
          </p:nvSpPr>
          <p:spPr>
            <a:xfrm>
              <a:off x="1005229" y="1588772"/>
              <a:ext cx="224750" cy="35060"/>
            </a:xfrm>
            <a:custGeom>
              <a:avLst/>
              <a:gdLst/>
              <a:ahLst/>
              <a:cxnLst/>
              <a:rect l="l" t="t" r="r" b="b"/>
              <a:pathLst>
                <a:path w="4436" h="692" extrusionOk="0">
                  <a:moveTo>
                    <a:pt x="4398" y="1"/>
                  </a:moveTo>
                  <a:cubicBezTo>
                    <a:pt x="2204" y="84"/>
                    <a:pt x="52" y="614"/>
                    <a:pt x="33" y="622"/>
                  </a:cubicBezTo>
                  <a:cubicBezTo>
                    <a:pt x="12" y="625"/>
                    <a:pt x="1" y="646"/>
                    <a:pt x="6" y="665"/>
                  </a:cubicBezTo>
                  <a:cubicBezTo>
                    <a:pt x="12" y="681"/>
                    <a:pt x="25" y="692"/>
                    <a:pt x="41" y="692"/>
                  </a:cubicBezTo>
                  <a:cubicBezTo>
                    <a:pt x="47" y="692"/>
                    <a:pt x="49" y="692"/>
                    <a:pt x="52" y="689"/>
                  </a:cubicBezTo>
                  <a:cubicBezTo>
                    <a:pt x="71" y="686"/>
                    <a:pt x="2217" y="151"/>
                    <a:pt x="4403" y="71"/>
                  </a:cubicBezTo>
                  <a:cubicBezTo>
                    <a:pt x="4422" y="71"/>
                    <a:pt x="4436" y="54"/>
                    <a:pt x="4436" y="33"/>
                  </a:cubicBezTo>
                  <a:cubicBezTo>
                    <a:pt x="4436" y="17"/>
                    <a:pt x="4417" y="1"/>
                    <a:pt x="43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27"/>
            <p:cNvSpPr/>
            <p:nvPr/>
          </p:nvSpPr>
          <p:spPr>
            <a:xfrm>
              <a:off x="1062735" y="1478776"/>
              <a:ext cx="293857" cy="519215"/>
            </a:xfrm>
            <a:custGeom>
              <a:avLst/>
              <a:gdLst/>
              <a:ahLst/>
              <a:cxnLst/>
              <a:rect l="l" t="t" r="r" b="b"/>
              <a:pathLst>
                <a:path w="5800" h="10248" extrusionOk="0">
                  <a:moveTo>
                    <a:pt x="5756" y="1"/>
                  </a:moveTo>
                  <a:cubicBezTo>
                    <a:pt x="5752" y="1"/>
                    <a:pt x="5747" y="2"/>
                    <a:pt x="5743" y="4"/>
                  </a:cubicBezTo>
                  <a:cubicBezTo>
                    <a:pt x="5665" y="42"/>
                    <a:pt x="3895" y="913"/>
                    <a:pt x="3599" y="1247"/>
                  </a:cubicBezTo>
                  <a:cubicBezTo>
                    <a:pt x="3596" y="1249"/>
                    <a:pt x="3594" y="1257"/>
                    <a:pt x="3594" y="1260"/>
                  </a:cubicBezTo>
                  <a:cubicBezTo>
                    <a:pt x="3586" y="1281"/>
                    <a:pt x="2830" y="3401"/>
                    <a:pt x="2566" y="4051"/>
                  </a:cubicBezTo>
                  <a:cubicBezTo>
                    <a:pt x="2311" y="4683"/>
                    <a:pt x="1391" y="7927"/>
                    <a:pt x="1324" y="8163"/>
                  </a:cubicBezTo>
                  <a:lnTo>
                    <a:pt x="353" y="8766"/>
                  </a:lnTo>
                  <a:cubicBezTo>
                    <a:pt x="337" y="8777"/>
                    <a:pt x="332" y="8795"/>
                    <a:pt x="340" y="8814"/>
                  </a:cubicBezTo>
                  <a:lnTo>
                    <a:pt x="506" y="9167"/>
                  </a:lnTo>
                  <a:cubicBezTo>
                    <a:pt x="515" y="9180"/>
                    <a:pt x="528" y="9185"/>
                    <a:pt x="541" y="9185"/>
                  </a:cubicBezTo>
                  <a:lnTo>
                    <a:pt x="783" y="9177"/>
                  </a:lnTo>
                  <a:lnTo>
                    <a:pt x="783" y="9177"/>
                  </a:lnTo>
                  <a:cubicBezTo>
                    <a:pt x="606" y="9312"/>
                    <a:pt x="246" y="9634"/>
                    <a:pt x="6" y="10199"/>
                  </a:cubicBezTo>
                  <a:cubicBezTo>
                    <a:pt x="1" y="10218"/>
                    <a:pt x="9" y="10240"/>
                    <a:pt x="28" y="10245"/>
                  </a:cubicBezTo>
                  <a:cubicBezTo>
                    <a:pt x="30" y="10248"/>
                    <a:pt x="36" y="10248"/>
                    <a:pt x="41" y="10248"/>
                  </a:cubicBezTo>
                  <a:cubicBezTo>
                    <a:pt x="55" y="10248"/>
                    <a:pt x="68" y="10240"/>
                    <a:pt x="68" y="10231"/>
                  </a:cubicBezTo>
                  <a:cubicBezTo>
                    <a:pt x="377" y="9495"/>
                    <a:pt x="915" y="9172"/>
                    <a:pt x="921" y="9169"/>
                  </a:cubicBezTo>
                  <a:cubicBezTo>
                    <a:pt x="934" y="9161"/>
                    <a:pt x="942" y="9142"/>
                    <a:pt x="937" y="9129"/>
                  </a:cubicBezTo>
                  <a:cubicBezTo>
                    <a:pt x="931" y="9113"/>
                    <a:pt x="918" y="9102"/>
                    <a:pt x="902" y="9102"/>
                  </a:cubicBezTo>
                  <a:lnTo>
                    <a:pt x="558" y="9115"/>
                  </a:lnTo>
                  <a:lnTo>
                    <a:pt x="418" y="8812"/>
                  </a:lnTo>
                  <a:lnTo>
                    <a:pt x="1372" y="8220"/>
                  </a:lnTo>
                  <a:cubicBezTo>
                    <a:pt x="1380" y="8217"/>
                    <a:pt x="1386" y="8212"/>
                    <a:pt x="1389" y="8201"/>
                  </a:cubicBezTo>
                  <a:cubicBezTo>
                    <a:pt x="1399" y="8163"/>
                    <a:pt x="2373" y="4732"/>
                    <a:pt x="2636" y="4084"/>
                  </a:cubicBezTo>
                  <a:cubicBezTo>
                    <a:pt x="2892" y="3446"/>
                    <a:pt x="3610" y="1427"/>
                    <a:pt x="3658" y="1292"/>
                  </a:cubicBezTo>
                  <a:cubicBezTo>
                    <a:pt x="3960" y="964"/>
                    <a:pt x="5756" y="79"/>
                    <a:pt x="5772" y="71"/>
                  </a:cubicBezTo>
                  <a:cubicBezTo>
                    <a:pt x="5788" y="63"/>
                    <a:pt x="5799" y="39"/>
                    <a:pt x="5788" y="23"/>
                  </a:cubicBezTo>
                  <a:cubicBezTo>
                    <a:pt x="5784" y="9"/>
                    <a:pt x="5770" y="1"/>
                    <a:pt x="5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27"/>
            <p:cNvSpPr/>
            <p:nvPr/>
          </p:nvSpPr>
          <p:spPr>
            <a:xfrm>
              <a:off x="569251" y="1626670"/>
              <a:ext cx="418594" cy="290817"/>
            </a:xfrm>
            <a:custGeom>
              <a:avLst/>
              <a:gdLst/>
              <a:ahLst/>
              <a:cxnLst/>
              <a:rect l="l" t="t" r="r" b="b"/>
              <a:pathLst>
                <a:path w="8262" h="5740" extrusionOk="0">
                  <a:moveTo>
                    <a:pt x="8221" y="1"/>
                  </a:moveTo>
                  <a:cubicBezTo>
                    <a:pt x="8213" y="1"/>
                    <a:pt x="8204" y="3"/>
                    <a:pt x="8197" y="8"/>
                  </a:cubicBezTo>
                  <a:cubicBezTo>
                    <a:pt x="8168" y="30"/>
                    <a:pt x="5277" y="2348"/>
                    <a:pt x="4214" y="3305"/>
                  </a:cubicBezTo>
                  <a:cubicBezTo>
                    <a:pt x="3854" y="3628"/>
                    <a:pt x="3480" y="3980"/>
                    <a:pt x="3120" y="4319"/>
                  </a:cubicBezTo>
                  <a:cubicBezTo>
                    <a:pt x="2469" y="4935"/>
                    <a:pt x="1850" y="5521"/>
                    <a:pt x="1600" y="5656"/>
                  </a:cubicBezTo>
                  <a:lnTo>
                    <a:pt x="517" y="4271"/>
                  </a:lnTo>
                  <a:cubicBezTo>
                    <a:pt x="508" y="4259"/>
                    <a:pt x="498" y="4254"/>
                    <a:pt x="488" y="4254"/>
                  </a:cubicBezTo>
                  <a:cubicBezTo>
                    <a:pt x="481" y="4254"/>
                    <a:pt x="474" y="4256"/>
                    <a:pt x="468" y="4260"/>
                  </a:cubicBezTo>
                  <a:lnTo>
                    <a:pt x="24" y="4510"/>
                  </a:lnTo>
                  <a:cubicBezTo>
                    <a:pt x="8" y="4518"/>
                    <a:pt x="0" y="4543"/>
                    <a:pt x="11" y="4559"/>
                  </a:cubicBezTo>
                  <a:cubicBezTo>
                    <a:pt x="18" y="4571"/>
                    <a:pt x="31" y="4578"/>
                    <a:pt x="43" y="4578"/>
                  </a:cubicBezTo>
                  <a:cubicBezTo>
                    <a:pt x="50" y="4578"/>
                    <a:pt x="57" y="4576"/>
                    <a:pt x="62" y="4572"/>
                  </a:cubicBezTo>
                  <a:lnTo>
                    <a:pt x="479" y="4341"/>
                  </a:lnTo>
                  <a:lnTo>
                    <a:pt x="1565" y="5726"/>
                  </a:lnTo>
                  <a:cubicBezTo>
                    <a:pt x="1571" y="5734"/>
                    <a:pt x="1582" y="5739"/>
                    <a:pt x="1590" y="5739"/>
                  </a:cubicBezTo>
                  <a:cubicBezTo>
                    <a:pt x="1595" y="5739"/>
                    <a:pt x="1600" y="5737"/>
                    <a:pt x="1608" y="5737"/>
                  </a:cubicBezTo>
                  <a:cubicBezTo>
                    <a:pt x="1848" y="5629"/>
                    <a:pt x="2461" y="5048"/>
                    <a:pt x="3171" y="4378"/>
                  </a:cubicBezTo>
                  <a:cubicBezTo>
                    <a:pt x="3531" y="4037"/>
                    <a:pt x="3905" y="3690"/>
                    <a:pt x="4263" y="3362"/>
                  </a:cubicBezTo>
                  <a:cubicBezTo>
                    <a:pt x="5322" y="2405"/>
                    <a:pt x="8211" y="89"/>
                    <a:pt x="8240" y="65"/>
                  </a:cubicBezTo>
                  <a:cubicBezTo>
                    <a:pt x="8256" y="51"/>
                    <a:pt x="8262" y="30"/>
                    <a:pt x="8248" y="14"/>
                  </a:cubicBezTo>
                  <a:cubicBezTo>
                    <a:pt x="8241" y="5"/>
                    <a:pt x="8231" y="1"/>
                    <a:pt x="8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27"/>
            <p:cNvSpPr/>
            <p:nvPr/>
          </p:nvSpPr>
          <p:spPr>
            <a:xfrm>
              <a:off x="502727" y="1906800"/>
              <a:ext cx="178290" cy="351970"/>
            </a:xfrm>
            <a:custGeom>
              <a:avLst/>
              <a:gdLst/>
              <a:ahLst/>
              <a:cxnLst/>
              <a:rect l="l" t="t" r="r" b="b"/>
              <a:pathLst>
                <a:path w="3519" h="6947" extrusionOk="0">
                  <a:moveTo>
                    <a:pt x="3155" y="1"/>
                  </a:moveTo>
                  <a:cubicBezTo>
                    <a:pt x="3151" y="1"/>
                    <a:pt x="3146" y="2"/>
                    <a:pt x="3142" y="3"/>
                  </a:cubicBezTo>
                  <a:cubicBezTo>
                    <a:pt x="3126" y="9"/>
                    <a:pt x="3112" y="25"/>
                    <a:pt x="3120" y="46"/>
                  </a:cubicBezTo>
                  <a:cubicBezTo>
                    <a:pt x="3123" y="60"/>
                    <a:pt x="3446" y="1200"/>
                    <a:pt x="2725" y="2840"/>
                  </a:cubicBezTo>
                  <a:cubicBezTo>
                    <a:pt x="1969" y="4564"/>
                    <a:pt x="514" y="6345"/>
                    <a:pt x="17" y="6888"/>
                  </a:cubicBezTo>
                  <a:cubicBezTo>
                    <a:pt x="1" y="6901"/>
                    <a:pt x="3" y="6923"/>
                    <a:pt x="17" y="6936"/>
                  </a:cubicBezTo>
                  <a:cubicBezTo>
                    <a:pt x="22" y="6944"/>
                    <a:pt x="30" y="6947"/>
                    <a:pt x="41" y="6947"/>
                  </a:cubicBezTo>
                  <a:cubicBezTo>
                    <a:pt x="49" y="6947"/>
                    <a:pt x="57" y="6942"/>
                    <a:pt x="68" y="6934"/>
                  </a:cubicBezTo>
                  <a:cubicBezTo>
                    <a:pt x="568" y="6390"/>
                    <a:pt x="2031" y="4602"/>
                    <a:pt x="2790" y="2867"/>
                  </a:cubicBezTo>
                  <a:cubicBezTo>
                    <a:pt x="3518" y="1203"/>
                    <a:pt x="3190" y="38"/>
                    <a:pt x="3188" y="25"/>
                  </a:cubicBezTo>
                  <a:cubicBezTo>
                    <a:pt x="3183" y="12"/>
                    <a:pt x="3171" y="1"/>
                    <a:pt x="3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27"/>
            <p:cNvSpPr/>
            <p:nvPr/>
          </p:nvSpPr>
          <p:spPr>
            <a:xfrm>
              <a:off x="256239" y="2324843"/>
              <a:ext cx="184015" cy="177986"/>
            </a:xfrm>
            <a:custGeom>
              <a:avLst/>
              <a:gdLst/>
              <a:ahLst/>
              <a:cxnLst/>
              <a:rect l="l" t="t" r="r" b="b"/>
              <a:pathLst>
                <a:path w="3632" h="3513" extrusionOk="0">
                  <a:moveTo>
                    <a:pt x="3596" y="0"/>
                  </a:moveTo>
                  <a:cubicBezTo>
                    <a:pt x="3580" y="0"/>
                    <a:pt x="3561" y="14"/>
                    <a:pt x="3561" y="35"/>
                  </a:cubicBezTo>
                  <a:cubicBezTo>
                    <a:pt x="3561" y="54"/>
                    <a:pt x="3481" y="1880"/>
                    <a:pt x="3435" y="2152"/>
                  </a:cubicBezTo>
                  <a:lnTo>
                    <a:pt x="3083" y="2275"/>
                  </a:lnTo>
                  <a:lnTo>
                    <a:pt x="2991" y="1154"/>
                  </a:lnTo>
                  <a:cubicBezTo>
                    <a:pt x="2989" y="1138"/>
                    <a:pt x="2978" y="1122"/>
                    <a:pt x="2962" y="1119"/>
                  </a:cubicBezTo>
                  <a:cubicBezTo>
                    <a:pt x="2946" y="1119"/>
                    <a:pt x="2930" y="1127"/>
                    <a:pt x="2921" y="1141"/>
                  </a:cubicBezTo>
                  <a:lnTo>
                    <a:pt x="2206" y="2491"/>
                  </a:lnTo>
                  <a:lnTo>
                    <a:pt x="28" y="3445"/>
                  </a:lnTo>
                  <a:cubicBezTo>
                    <a:pt x="6" y="3453"/>
                    <a:pt x="1" y="3478"/>
                    <a:pt x="6" y="3494"/>
                  </a:cubicBezTo>
                  <a:cubicBezTo>
                    <a:pt x="14" y="3507"/>
                    <a:pt x="28" y="3513"/>
                    <a:pt x="41" y="3513"/>
                  </a:cubicBezTo>
                  <a:lnTo>
                    <a:pt x="57" y="3513"/>
                  </a:lnTo>
                  <a:lnTo>
                    <a:pt x="2246" y="2552"/>
                  </a:lnTo>
                  <a:cubicBezTo>
                    <a:pt x="2252" y="2550"/>
                    <a:pt x="2260" y="2542"/>
                    <a:pt x="2263" y="2536"/>
                  </a:cubicBezTo>
                  <a:lnTo>
                    <a:pt x="2932" y="1286"/>
                  </a:lnTo>
                  <a:lnTo>
                    <a:pt x="3016" y="2329"/>
                  </a:lnTo>
                  <a:cubicBezTo>
                    <a:pt x="3016" y="2340"/>
                    <a:pt x="3024" y="2351"/>
                    <a:pt x="3032" y="2356"/>
                  </a:cubicBezTo>
                  <a:cubicBezTo>
                    <a:pt x="3038" y="2361"/>
                    <a:pt x="3044" y="2363"/>
                    <a:pt x="3049" y="2363"/>
                  </a:cubicBezTo>
                  <a:cubicBezTo>
                    <a:pt x="3054" y="2363"/>
                    <a:pt x="3059" y="2361"/>
                    <a:pt x="3064" y="2359"/>
                  </a:cubicBezTo>
                  <a:lnTo>
                    <a:pt x="3481" y="2216"/>
                  </a:lnTo>
                  <a:cubicBezTo>
                    <a:pt x="3489" y="2208"/>
                    <a:pt x="3500" y="2203"/>
                    <a:pt x="3502" y="2189"/>
                  </a:cubicBezTo>
                  <a:cubicBezTo>
                    <a:pt x="3548" y="1993"/>
                    <a:pt x="3629" y="119"/>
                    <a:pt x="3631" y="38"/>
                  </a:cubicBezTo>
                  <a:cubicBezTo>
                    <a:pt x="3631" y="16"/>
                    <a:pt x="3618" y="0"/>
                    <a:pt x="3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27"/>
            <p:cNvSpPr/>
            <p:nvPr/>
          </p:nvSpPr>
          <p:spPr>
            <a:xfrm>
              <a:off x="535863" y="1871537"/>
              <a:ext cx="132185" cy="85320"/>
            </a:xfrm>
            <a:custGeom>
              <a:avLst/>
              <a:gdLst/>
              <a:ahLst/>
              <a:cxnLst/>
              <a:rect l="l" t="t" r="r" b="b"/>
              <a:pathLst>
                <a:path w="2609" h="1684" extrusionOk="0">
                  <a:moveTo>
                    <a:pt x="976" y="1"/>
                  </a:moveTo>
                  <a:cubicBezTo>
                    <a:pt x="971" y="1"/>
                    <a:pt x="965" y="2"/>
                    <a:pt x="960" y="5"/>
                  </a:cubicBezTo>
                  <a:cubicBezTo>
                    <a:pt x="616" y="175"/>
                    <a:pt x="38" y="473"/>
                    <a:pt x="8" y="551"/>
                  </a:cubicBezTo>
                  <a:cubicBezTo>
                    <a:pt x="0" y="567"/>
                    <a:pt x="11" y="592"/>
                    <a:pt x="27" y="597"/>
                  </a:cubicBezTo>
                  <a:cubicBezTo>
                    <a:pt x="33" y="599"/>
                    <a:pt x="38" y="600"/>
                    <a:pt x="43" y="600"/>
                  </a:cubicBezTo>
                  <a:cubicBezTo>
                    <a:pt x="58" y="600"/>
                    <a:pt x="70" y="592"/>
                    <a:pt x="76" y="578"/>
                  </a:cubicBezTo>
                  <a:cubicBezTo>
                    <a:pt x="108" y="530"/>
                    <a:pt x="546" y="290"/>
                    <a:pt x="963" y="83"/>
                  </a:cubicBezTo>
                  <a:cubicBezTo>
                    <a:pt x="1076" y="290"/>
                    <a:pt x="1740" y="1439"/>
                    <a:pt x="2563" y="1681"/>
                  </a:cubicBezTo>
                  <a:cubicBezTo>
                    <a:pt x="2566" y="1683"/>
                    <a:pt x="2569" y="1683"/>
                    <a:pt x="2574" y="1683"/>
                  </a:cubicBezTo>
                  <a:cubicBezTo>
                    <a:pt x="2590" y="1683"/>
                    <a:pt x="2604" y="1673"/>
                    <a:pt x="2604" y="1659"/>
                  </a:cubicBezTo>
                  <a:cubicBezTo>
                    <a:pt x="2609" y="1640"/>
                    <a:pt x="2598" y="1619"/>
                    <a:pt x="2579" y="1616"/>
                  </a:cubicBezTo>
                  <a:cubicBezTo>
                    <a:pt x="1721" y="1363"/>
                    <a:pt x="1014" y="35"/>
                    <a:pt x="1006" y="21"/>
                  </a:cubicBezTo>
                  <a:cubicBezTo>
                    <a:pt x="999" y="8"/>
                    <a:pt x="987" y="1"/>
                    <a:pt x="9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27"/>
            <p:cNvSpPr/>
            <p:nvPr/>
          </p:nvSpPr>
          <p:spPr>
            <a:xfrm>
              <a:off x="1233731" y="1505224"/>
              <a:ext cx="220241" cy="70120"/>
            </a:xfrm>
            <a:custGeom>
              <a:avLst/>
              <a:gdLst/>
              <a:ahLst/>
              <a:cxnLst/>
              <a:rect l="l" t="t" r="r" b="b"/>
              <a:pathLst>
                <a:path w="4347" h="1384" extrusionOk="0">
                  <a:moveTo>
                    <a:pt x="4306" y="0"/>
                  </a:moveTo>
                  <a:cubicBezTo>
                    <a:pt x="4296" y="0"/>
                    <a:pt x="4287" y="4"/>
                    <a:pt x="4280" y="12"/>
                  </a:cubicBezTo>
                  <a:cubicBezTo>
                    <a:pt x="3882" y="480"/>
                    <a:pt x="3231" y="819"/>
                    <a:pt x="3107" y="883"/>
                  </a:cubicBezTo>
                  <a:lnTo>
                    <a:pt x="2287" y="152"/>
                  </a:lnTo>
                  <a:cubicBezTo>
                    <a:pt x="2280" y="147"/>
                    <a:pt x="2272" y="145"/>
                    <a:pt x="2264" y="145"/>
                  </a:cubicBezTo>
                  <a:cubicBezTo>
                    <a:pt x="2259" y="145"/>
                    <a:pt x="2254" y="145"/>
                    <a:pt x="2249" y="146"/>
                  </a:cubicBezTo>
                  <a:cubicBezTo>
                    <a:pt x="1754" y="353"/>
                    <a:pt x="41" y="1303"/>
                    <a:pt x="22" y="1313"/>
                  </a:cubicBezTo>
                  <a:cubicBezTo>
                    <a:pt x="6" y="1322"/>
                    <a:pt x="1" y="1346"/>
                    <a:pt x="9" y="1362"/>
                  </a:cubicBezTo>
                  <a:cubicBezTo>
                    <a:pt x="17" y="1375"/>
                    <a:pt x="28" y="1383"/>
                    <a:pt x="41" y="1383"/>
                  </a:cubicBezTo>
                  <a:cubicBezTo>
                    <a:pt x="47" y="1383"/>
                    <a:pt x="55" y="1383"/>
                    <a:pt x="55" y="1373"/>
                  </a:cubicBezTo>
                  <a:cubicBezTo>
                    <a:pt x="71" y="1362"/>
                    <a:pt x="1736" y="445"/>
                    <a:pt x="2252" y="219"/>
                  </a:cubicBezTo>
                  <a:lnTo>
                    <a:pt x="3075" y="950"/>
                  </a:lnTo>
                  <a:cubicBezTo>
                    <a:pt x="3082" y="956"/>
                    <a:pt x="3091" y="960"/>
                    <a:pt x="3100" y="960"/>
                  </a:cubicBezTo>
                  <a:cubicBezTo>
                    <a:pt x="3105" y="960"/>
                    <a:pt x="3110" y="959"/>
                    <a:pt x="3115" y="956"/>
                  </a:cubicBezTo>
                  <a:cubicBezTo>
                    <a:pt x="3123" y="953"/>
                    <a:pt x="3882" y="587"/>
                    <a:pt x="4333" y="58"/>
                  </a:cubicBezTo>
                  <a:cubicBezTo>
                    <a:pt x="4347" y="44"/>
                    <a:pt x="4347" y="23"/>
                    <a:pt x="4331" y="9"/>
                  </a:cubicBezTo>
                  <a:cubicBezTo>
                    <a:pt x="4322" y="3"/>
                    <a:pt x="4314" y="0"/>
                    <a:pt x="43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27"/>
            <p:cNvSpPr/>
            <p:nvPr/>
          </p:nvSpPr>
          <p:spPr>
            <a:xfrm>
              <a:off x="1244371" y="1467275"/>
              <a:ext cx="50209" cy="77973"/>
            </a:xfrm>
            <a:custGeom>
              <a:avLst/>
              <a:gdLst/>
              <a:ahLst/>
              <a:cxnLst/>
              <a:rect l="l" t="t" r="r" b="b"/>
              <a:pathLst>
                <a:path w="991" h="1539" extrusionOk="0">
                  <a:moveTo>
                    <a:pt x="950" y="0"/>
                  </a:moveTo>
                  <a:cubicBezTo>
                    <a:pt x="940" y="0"/>
                    <a:pt x="930" y="3"/>
                    <a:pt x="923" y="11"/>
                  </a:cubicBezTo>
                  <a:cubicBezTo>
                    <a:pt x="471" y="505"/>
                    <a:pt x="14" y="1476"/>
                    <a:pt x="11" y="1487"/>
                  </a:cubicBezTo>
                  <a:cubicBezTo>
                    <a:pt x="1" y="1503"/>
                    <a:pt x="11" y="1525"/>
                    <a:pt x="28" y="1533"/>
                  </a:cubicBezTo>
                  <a:cubicBezTo>
                    <a:pt x="36" y="1538"/>
                    <a:pt x="38" y="1538"/>
                    <a:pt x="46" y="1538"/>
                  </a:cubicBezTo>
                  <a:cubicBezTo>
                    <a:pt x="60" y="1538"/>
                    <a:pt x="73" y="1530"/>
                    <a:pt x="76" y="1517"/>
                  </a:cubicBezTo>
                  <a:cubicBezTo>
                    <a:pt x="81" y="1506"/>
                    <a:pt x="531" y="543"/>
                    <a:pt x="977" y="59"/>
                  </a:cubicBezTo>
                  <a:cubicBezTo>
                    <a:pt x="990" y="43"/>
                    <a:pt x="988" y="21"/>
                    <a:pt x="974" y="8"/>
                  </a:cubicBezTo>
                  <a:cubicBezTo>
                    <a:pt x="968" y="3"/>
                    <a:pt x="959" y="0"/>
                    <a:pt x="950" y="0"/>
                  </a:cubicBezTo>
                  <a:close/>
                </a:path>
              </a:pathLst>
            </a:custGeom>
            <a:solidFill>
              <a:srgbClr val="100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27"/>
            <p:cNvSpPr/>
            <p:nvPr/>
          </p:nvSpPr>
          <p:spPr>
            <a:xfrm>
              <a:off x="1290426" y="1390669"/>
              <a:ext cx="140393" cy="27308"/>
            </a:xfrm>
            <a:custGeom>
              <a:avLst/>
              <a:gdLst/>
              <a:ahLst/>
              <a:cxnLst/>
              <a:rect l="l" t="t" r="r" b="b"/>
              <a:pathLst>
                <a:path w="2771" h="539" extrusionOk="0">
                  <a:moveTo>
                    <a:pt x="708" y="0"/>
                  </a:moveTo>
                  <a:cubicBezTo>
                    <a:pt x="317" y="0"/>
                    <a:pt x="40" y="34"/>
                    <a:pt x="33" y="35"/>
                  </a:cubicBezTo>
                  <a:cubicBezTo>
                    <a:pt x="14" y="41"/>
                    <a:pt x="1" y="57"/>
                    <a:pt x="3" y="76"/>
                  </a:cubicBezTo>
                  <a:cubicBezTo>
                    <a:pt x="6" y="93"/>
                    <a:pt x="22" y="108"/>
                    <a:pt x="40" y="108"/>
                  </a:cubicBezTo>
                  <a:cubicBezTo>
                    <a:pt x="41" y="108"/>
                    <a:pt x="42" y="108"/>
                    <a:pt x="44" y="108"/>
                  </a:cubicBezTo>
                  <a:cubicBezTo>
                    <a:pt x="50" y="108"/>
                    <a:pt x="325" y="75"/>
                    <a:pt x="713" y="75"/>
                  </a:cubicBezTo>
                  <a:cubicBezTo>
                    <a:pt x="1298" y="75"/>
                    <a:pt x="2140" y="150"/>
                    <a:pt x="2714" y="530"/>
                  </a:cubicBezTo>
                  <a:cubicBezTo>
                    <a:pt x="2720" y="536"/>
                    <a:pt x="2728" y="538"/>
                    <a:pt x="2733" y="538"/>
                  </a:cubicBezTo>
                  <a:cubicBezTo>
                    <a:pt x="2746" y="538"/>
                    <a:pt x="2757" y="530"/>
                    <a:pt x="2760" y="519"/>
                  </a:cubicBezTo>
                  <a:cubicBezTo>
                    <a:pt x="2771" y="503"/>
                    <a:pt x="2768" y="479"/>
                    <a:pt x="2749" y="471"/>
                  </a:cubicBezTo>
                  <a:cubicBezTo>
                    <a:pt x="2161" y="79"/>
                    <a:pt x="1302" y="0"/>
                    <a:pt x="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27"/>
            <p:cNvSpPr/>
            <p:nvPr/>
          </p:nvSpPr>
          <p:spPr>
            <a:xfrm>
              <a:off x="683705" y="1467174"/>
              <a:ext cx="158885" cy="173578"/>
            </a:xfrm>
            <a:custGeom>
              <a:avLst/>
              <a:gdLst/>
              <a:ahLst/>
              <a:cxnLst/>
              <a:rect l="l" t="t" r="r" b="b"/>
              <a:pathLst>
                <a:path w="3136" h="3426" extrusionOk="0">
                  <a:moveTo>
                    <a:pt x="3098" y="0"/>
                  </a:moveTo>
                  <a:cubicBezTo>
                    <a:pt x="3089" y="0"/>
                    <a:pt x="3081" y="3"/>
                    <a:pt x="3074" y="10"/>
                  </a:cubicBezTo>
                  <a:cubicBezTo>
                    <a:pt x="2068" y="935"/>
                    <a:pt x="35" y="3342"/>
                    <a:pt x="14" y="3363"/>
                  </a:cubicBezTo>
                  <a:cubicBezTo>
                    <a:pt x="0" y="3382"/>
                    <a:pt x="0" y="3401"/>
                    <a:pt x="16" y="3415"/>
                  </a:cubicBezTo>
                  <a:cubicBezTo>
                    <a:pt x="24" y="3423"/>
                    <a:pt x="35" y="3425"/>
                    <a:pt x="41" y="3425"/>
                  </a:cubicBezTo>
                  <a:cubicBezTo>
                    <a:pt x="51" y="3425"/>
                    <a:pt x="62" y="3417"/>
                    <a:pt x="67" y="3412"/>
                  </a:cubicBezTo>
                  <a:cubicBezTo>
                    <a:pt x="89" y="3388"/>
                    <a:pt x="2119" y="983"/>
                    <a:pt x="3120" y="64"/>
                  </a:cubicBezTo>
                  <a:cubicBezTo>
                    <a:pt x="3136" y="50"/>
                    <a:pt x="3136" y="29"/>
                    <a:pt x="3123" y="13"/>
                  </a:cubicBezTo>
                  <a:cubicBezTo>
                    <a:pt x="3117" y="4"/>
                    <a:pt x="3108" y="0"/>
                    <a:pt x="30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27"/>
            <p:cNvSpPr/>
            <p:nvPr/>
          </p:nvSpPr>
          <p:spPr>
            <a:xfrm>
              <a:off x="838590" y="931739"/>
              <a:ext cx="172717" cy="55681"/>
            </a:xfrm>
            <a:custGeom>
              <a:avLst/>
              <a:gdLst/>
              <a:ahLst/>
              <a:cxnLst/>
              <a:rect l="l" t="t" r="r" b="b"/>
              <a:pathLst>
                <a:path w="3409" h="1099" extrusionOk="0">
                  <a:moveTo>
                    <a:pt x="1128" y="0"/>
                  </a:moveTo>
                  <a:cubicBezTo>
                    <a:pt x="517" y="0"/>
                    <a:pt x="36" y="196"/>
                    <a:pt x="28" y="200"/>
                  </a:cubicBezTo>
                  <a:cubicBezTo>
                    <a:pt x="6" y="205"/>
                    <a:pt x="1" y="229"/>
                    <a:pt x="6" y="246"/>
                  </a:cubicBezTo>
                  <a:cubicBezTo>
                    <a:pt x="12" y="262"/>
                    <a:pt x="26" y="270"/>
                    <a:pt x="40" y="270"/>
                  </a:cubicBezTo>
                  <a:cubicBezTo>
                    <a:pt x="45" y="270"/>
                    <a:pt x="50" y="269"/>
                    <a:pt x="55" y="267"/>
                  </a:cubicBezTo>
                  <a:cubicBezTo>
                    <a:pt x="65" y="264"/>
                    <a:pt x="536" y="73"/>
                    <a:pt x="1131" y="73"/>
                  </a:cubicBezTo>
                  <a:cubicBezTo>
                    <a:pt x="1675" y="73"/>
                    <a:pt x="2322" y="233"/>
                    <a:pt x="2817" y="843"/>
                  </a:cubicBezTo>
                  <a:cubicBezTo>
                    <a:pt x="2819" y="845"/>
                    <a:pt x="2825" y="848"/>
                    <a:pt x="2830" y="851"/>
                  </a:cubicBezTo>
                  <a:lnTo>
                    <a:pt x="3352" y="1095"/>
                  </a:lnTo>
                  <a:cubicBezTo>
                    <a:pt x="3355" y="1098"/>
                    <a:pt x="3357" y="1098"/>
                    <a:pt x="3365" y="1098"/>
                  </a:cubicBezTo>
                  <a:cubicBezTo>
                    <a:pt x="3379" y="1098"/>
                    <a:pt x="3392" y="1090"/>
                    <a:pt x="3398" y="1074"/>
                  </a:cubicBezTo>
                  <a:cubicBezTo>
                    <a:pt x="3408" y="1058"/>
                    <a:pt x="3398" y="1036"/>
                    <a:pt x="3381" y="1028"/>
                  </a:cubicBezTo>
                  <a:lnTo>
                    <a:pt x="2868" y="789"/>
                  </a:lnTo>
                  <a:cubicBezTo>
                    <a:pt x="2355" y="164"/>
                    <a:pt x="1687" y="0"/>
                    <a:pt x="11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27"/>
            <p:cNvSpPr/>
            <p:nvPr/>
          </p:nvSpPr>
          <p:spPr>
            <a:xfrm>
              <a:off x="916412" y="696447"/>
              <a:ext cx="136441" cy="83141"/>
            </a:xfrm>
            <a:custGeom>
              <a:avLst/>
              <a:gdLst/>
              <a:ahLst/>
              <a:cxnLst/>
              <a:rect l="l" t="t" r="r" b="b"/>
              <a:pathLst>
                <a:path w="2693" h="1641" extrusionOk="0">
                  <a:moveTo>
                    <a:pt x="38" y="0"/>
                  </a:moveTo>
                  <a:cubicBezTo>
                    <a:pt x="17" y="0"/>
                    <a:pt x="1" y="16"/>
                    <a:pt x="1" y="35"/>
                  </a:cubicBezTo>
                  <a:cubicBezTo>
                    <a:pt x="1" y="51"/>
                    <a:pt x="38" y="1641"/>
                    <a:pt x="2655" y="1641"/>
                  </a:cubicBezTo>
                  <a:cubicBezTo>
                    <a:pt x="2676" y="1641"/>
                    <a:pt x="2693" y="1627"/>
                    <a:pt x="2693" y="1606"/>
                  </a:cubicBezTo>
                  <a:cubicBezTo>
                    <a:pt x="2693" y="1587"/>
                    <a:pt x="2676" y="1571"/>
                    <a:pt x="2655" y="1571"/>
                  </a:cubicBezTo>
                  <a:cubicBezTo>
                    <a:pt x="114" y="1571"/>
                    <a:pt x="73" y="54"/>
                    <a:pt x="73" y="35"/>
                  </a:cubicBezTo>
                  <a:cubicBezTo>
                    <a:pt x="73" y="16"/>
                    <a:pt x="57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27"/>
            <p:cNvSpPr/>
            <p:nvPr/>
          </p:nvSpPr>
          <p:spPr>
            <a:xfrm>
              <a:off x="1015869" y="706124"/>
              <a:ext cx="240557" cy="91349"/>
            </a:xfrm>
            <a:custGeom>
              <a:avLst/>
              <a:gdLst/>
              <a:ahLst/>
              <a:cxnLst/>
              <a:rect l="l" t="t" r="r" b="b"/>
              <a:pathLst>
                <a:path w="4748" h="1803" extrusionOk="0">
                  <a:moveTo>
                    <a:pt x="1459" y="1"/>
                  </a:moveTo>
                  <a:cubicBezTo>
                    <a:pt x="1049" y="1"/>
                    <a:pt x="601" y="34"/>
                    <a:pt x="119" y="102"/>
                  </a:cubicBezTo>
                  <a:cubicBezTo>
                    <a:pt x="73" y="108"/>
                    <a:pt x="46" y="111"/>
                    <a:pt x="38" y="111"/>
                  </a:cubicBezTo>
                  <a:cubicBezTo>
                    <a:pt x="17" y="111"/>
                    <a:pt x="1" y="127"/>
                    <a:pt x="1" y="148"/>
                  </a:cubicBezTo>
                  <a:cubicBezTo>
                    <a:pt x="1" y="170"/>
                    <a:pt x="17" y="186"/>
                    <a:pt x="38" y="186"/>
                  </a:cubicBezTo>
                  <a:cubicBezTo>
                    <a:pt x="46" y="186"/>
                    <a:pt x="68" y="186"/>
                    <a:pt x="127" y="175"/>
                  </a:cubicBezTo>
                  <a:cubicBezTo>
                    <a:pt x="635" y="103"/>
                    <a:pt x="1078" y="73"/>
                    <a:pt x="1462" y="73"/>
                  </a:cubicBezTo>
                  <a:cubicBezTo>
                    <a:pt x="2519" y="73"/>
                    <a:pt x="3140" y="302"/>
                    <a:pt x="3497" y="533"/>
                  </a:cubicBezTo>
                  <a:cubicBezTo>
                    <a:pt x="4645" y="1272"/>
                    <a:pt x="4468" y="1748"/>
                    <a:pt x="4465" y="1751"/>
                  </a:cubicBezTo>
                  <a:cubicBezTo>
                    <a:pt x="4457" y="1770"/>
                    <a:pt x="4465" y="1791"/>
                    <a:pt x="4484" y="1799"/>
                  </a:cubicBezTo>
                  <a:cubicBezTo>
                    <a:pt x="4489" y="1802"/>
                    <a:pt x="4495" y="1802"/>
                    <a:pt x="4497" y="1802"/>
                  </a:cubicBezTo>
                  <a:cubicBezTo>
                    <a:pt x="4511" y="1802"/>
                    <a:pt x="4524" y="1797"/>
                    <a:pt x="4532" y="1778"/>
                  </a:cubicBezTo>
                  <a:cubicBezTo>
                    <a:pt x="4543" y="1759"/>
                    <a:pt x="4747" y="1248"/>
                    <a:pt x="3537" y="471"/>
                  </a:cubicBezTo>
                  <a:cubicBezTo>
                    <a:pt x="3050" y="158"/>
                    <a:pt x="2343" y="1"/>
                    <a:pt x="14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27"/>
            <p:cNvSpPr/>
            <p:nvPr/>
          </p:nvSpPr>
          <p:spPr>
            <a:xfrm>
              <a:off x="1121456" y="759121"/>
              <a:ext cx="76504" cy="69107"/>
            </a:xfrm>
            <a:custGeom>
              <a:avLst/>
              <a:gdLst/>
              <a:ahLst/>
              <a:cxnLst/>
              <a:rect l="l" t="t" r="r" b="b"/>
              <a:pathLst>
                <a:path w="1510" h="1364" extrusionOk="0">
                  <a:moveTo>
                    <a:pt x="39" y="0"/>
                  </a:moveTo>
                  <a:cubicBezTo>
                    <a:pt x="22" y="0"/>
                    <a:pt x="6" y="13"/>
                    <a:pt x="4" y="30"/>
                  </a:cubicBezTo>
                  <a:cubicBezTo>
                    <a:pt x="1" y="52"/>
                    <a:pt x="14" y="68"/>
                    <a:pt x="33" y="70"/>
                  </a:cubicBezTo>
                  <a:cubicBezTo>
                    <a:pt x="730" y="159"/>
                    <a:pt x="1079" y="517"/>
                    <a:pt x="1249" y="807"/>
                  </a:cubicBezTo>
                  <a:cubicBezTo>
                    <a:pt x="1391" y="1052"/>
                    <a:pt x="1416" y="1270"/>
                    <a:pt x="1405" y="1307"/>
                  </a:cubicBezTo>
                  <a:cubicBezTo>
                    <a:pt x="1397" y="1318"/>
                    <a:pt x="1397" y="1337"/>
                    <a:pt x="1405" y="1350"/>
                  </a:cubicBezTo>
                  <a:cubicBezTo>
                    <a:pt x="1413" y="1361"/>
                    <a:pt x="1424" y="1364"/>
                    <a:pt x="1432" y="1364"/>
                  </a:cubicBezTo>
                  <a:cubicBezTo>
                    <a:pt x="1440" y="1364"/>
                    <a:pt x="1451" y="1361"/>
                    <a:pt x="1459" y="1359"/>
                  </a:cubicBezTo>
                  <a:cubicBezTo>
                    <a:pt x="1510" y="1318"/>
                    <a:pt x="1467" y="1146"/>
                    <a:pt x="1453" y="1095"/>
                  </a:cubicBezTo>
                  <a:cubicBezTo>
                    <a:pt x="1389" y="874"/>
                    <a:pt x="1104" y="132"/>
                    <a:pt x="44" y="0"/>
                  </a:cubicBezTo>
                  <a:cubicBezTo>
                    <a:pt x="42" y="0"/>
                    <a:pt x="41" y="0"/>
                    <a:pt x="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27"/>
            <p:cNvSpPr/>
            <p:nvPr/>
          </p:nvSpPr>
          <p:spPr>
            <a:xfrm>
              <a:off x="854296" y="658499"/>
              <a:ext cx="52084" cy="169728"/>
            </a:xfrm>
            <a:custGeom>
              <a:avLst/>
              <a:gdLst/>
              <a:ahLst/>
              <a:cxnLst/>
              <a:rect l="l" t="t" r="r" b="b"/>
              <a:pathLst>
                <a:path w="1028" h="3350" extrusionOk="0">
                  <a:moveTo>
                    <a:pt x="75" y="1"/>
                  </a:moveTo>
                  <a:cubicBezTo>
                    <a:pt x="64" y="1"/>
                    <a:pt x="52" y="5"/>
                    <a:pt x="46" y="15"/>
                  </a:cubicBezTo>
                  <a:cubicBezTo>
                    <a:pt x="6" y="80"/>
                    <a:pt x="0" y="2376"/>
                    <a:pt x="963" y="3342"/>
                  </a:cubicBezTo>
                  <a:cubicBezTo>
                    <a:pt x="971" y="3347"/>
                    <a:pt x="982" y="3350"/>
                    <a:pt x="990" y="3350"/>
                  </a:cubicBezTo>
                  <a:cubicBezTo>
                    <a:pt x="998" y="3350"/>
                    <a:pt x="1009" y="3347"/>
                    <a:pt x="1014" y="3342"/>
                  </a:cubicBezTo>
                  <a:cubicBezTo>
                    <a:pt x="1028" y="3328"/>
                    <a:pt x="1028" y="3304"/>
                    <a:pt x="1014" y="3291"/>
                  </a:cubicBezTo>
                  <a:cubicBezTo>
                    <a:pt x="84" y="2360"/>
                    <a:pt x="84" y="163"/>
                    <a:pt x="110" y="50"/>
                  </a:cubicBezTo>
                  <a:cubicBezTo>
                    <a:pt x="116" y="37"/>
                    <a:pt x="110" y="15"/>
                    <a:pt x="97" y="7"/>
                  </a:cubicBezTo>
                  <a:cubicBezTo>
                    <a:pt x="91" y="3"/>
                    <a:pt x="83" y="1"/>
                    <a:pt x="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27"/>
            <p:cNvSpPr/>
            <p:nvPr/>
          </p:nvSpPr>
          <p:spPr>
            <a:xfrm>
              <a:off x="902226" y="788254"/>
              <a:ext cx="100874" cy="55529"/>
            </a:xfrm>
            <a:custGeom>
              <a:avLst/>
              <a:gdLst/>
              <a:ahLst/>
              <a:cxnLst/>
              <a:rect l="l" t="t" r="r" b="b"/>
              <a:pathLst>
                <a:path w="1991" h="1096" extrusionOk="0">
                  <a:moveTo>
                    <a:pt x="40" y="1"/>
                  </a:moveTo>
                  <a:cubicBezTo>
                    <a:pt x="34" y="1"/>
                    <a:pt x="28" y="3"/>
                    <a:pt x="22" y="6"/>
                  </a:cubicBezTo>
                  <a:cubicBezTo>
                    <a:pt x="4" y="17"/>
                    <a:pt x="1" y="41"/>
                    <a:pt x="12" y="57"/>
                  </a:cubicBezTo>
                  <a:cubicBezTo>
                    <a:pt x="17" y="68"/>
                    <a:pt x="700" y="1052"/>
                    <a:pt x="1953" y="1095"/>
                  </a:cubicBezTo>
                  <a:cubicBezTo>
                    <a:pt x="1975" y="1095"/>
                    <a:pt x="1991" y="1079"/>
                    <a:pt x="1988" y="1063"/>
                  </a:cubicBezTo>
                  <a:cubicBezTo>
                    <a:pt x="1991" y="1042"/>
                    <a:pt x="1975" y="1026"/>
                    <a:pt x="1953" y="1026"/>
                  </a:cubicBezTo>
                  <a:cubicBezTo>
                    <a:pt x="740" y="985"/>
                    <a:pt x="79" y="28"/>
                    <a:pt x="71" y="17"/>
                  </a:cubicBezTo>
                  <a:cubicBezTo>
                    <a:pt x="62" y="7"/>
                    <a:pt x="51" y="1"/>
                    <a:pt x="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27"/>
            <p:cNvSpPr/>
            <p:nvPr/>
          </p:nvSpPr>
          <p:spPr>
            <a:xfrm>
              <a:off x="933740" y="616294"/>
              <a:ext cx="21127" cy="59633"/>
            </a:xfrm>
            <a:custGeom>
              <a:avLst/>
              <a:gdLst/>
              <a:ahLst/>
              <a:cxnLst/>
              <a:rect l="l" t="t" r="r" b="b"/>
              <a:pathLst>
                <a:path w="417" h="1177" extrusionOk="0">
                  <a:moveTo>
                    <a:pt x="124" y="1"/>
                  </a:moveTo>
                  <a:cubicBezTo>
                    <a:pt x="105" y="1"/>
                    <a:pt x="91" y="14"/>
                    <a:pt x="89" y="33"/>
                  </a:cubicBezTo>
                  <a:cubicBezTo>
                    <a:pt x="86" y="66"/>
                    <a:pt x="0" y="886"/>
                    <a:pt x="355" y="1168"/>
                  </a:cubicBezTo>
                  <a:cubicBezTo>
                    <a:pt x="360" y="1171"/>
                    <a:pt x="371" y="1176"/>
                    <a:pt x="377" y="1176"/>
                  </a:cubicBezTo>
                  <a:cubicBezTo>
                    <a:pt x="387" y="1176"/>
                    <a:pt x="398" y="1171"/>
                    <a:pt x="409" y="1166"/>
                  </a:cubicBezTo>
                  <a:cubicBezTo>
                    <a:pt x="417" y="1149"/>
                    <a:pt x="417" y="1128"/>
                    <a:pt x="401" y="1114"/>
                  </a:cubicBezTo>
                  <a:cubicBezTo>
                    <a:pt x="78" y="859"/>
                    <a:pt x="161" y="49"/>
                    <a:pt x="161" y="41"/>
                  </a:cubicBezTo>
                  <a:cubicBezTo>
                    <a:pt x="161" y="23"/>
                    <a:pt x="148" y="6"/>
                    <a:pt x="129" y="1"/>
                  </a:cubicBezTo>
                  <a:cubicBezTo>
                    <a:pt x="127" y="1"/>
                    <a:pt x="126" y="1"/>
                    <a:pt x="1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27"/>
            <p:cNvSpPr/>
            <p:nvPr/>
          </p:nvSpPr>
          <p:spPr>
            <a:xfrm>
              <a:off x="498117" y="351110"/>
              <a:ext cx="121292" cy="169069"/>
            </a:xfrm>
            <a:custGeom>
              <a:avLst/>
              <a:gdLst/>
              <a:ahLst/>
              <a:cxnLst/>
              <a:rect l="l" t="t" r="r" b="b"/>
              <a:pathLst>
                <a:path w="2394" h="3337" extrusionOk="0">
                  <a:moveTo>
                    <a:pt x="37" y="0"/>
                  </a:moveTo>
                  <a:cubicBezTo>
                    <a:pt x="30" y="0"/>
                    <a:pt x="22" y="3"/>
                    <a:pt x="17" y="7"/>
                  </a:cubicBezTo>
                  <a:cubicBezTo>
                    <a:pt x="3" y="20"/>
                    <a:pt x="0" y="42"/>
                    <a:pt x="14" y="58"/>
                  </a:cubicBezTo>
                  <a:cubicBezTo>
                    <a:pt x="25" y="72"/>
                    <a:pt x="46" y="96"/>
                    <a:pt x="97" y="141"/>
                  </a:cubicBezTo>
                  <a:cubicBezTo>
                    <a:pt x="1194" y="1177"/>
                    <a:pt x="1939" y="2245"/>
                    <a:pt x="2319" y="3312"/>
                  </a:cubicBezTo>
                  <a:cubicBezTo>
                    <a:pt x="2324" y="3326"/>
                    <a:pt x="2337" y="3336"/>
                    <a:pt x="2354" y="3336"/>
                  </a:cubicBezTo>
                  <a:lnTo>
                    <a:pt x="2364" y="3336"/>
                  </a:lnTo>
                  <a:cubicBezTo>
                    <a:pt x="2383" y="3331"/>
                    <a:pt x="2394" y="3309"/>
                    <a:pt x="2386" y="3291"/>
                  </a:cubicBezTo>
                  <a:cubicBezTo>
                    <a:pt x="2007" y="2210"/>
                    <a:pt x="1251" y="1134"/>
                    <a:pt x="148" y="90"/>
                  </a:cubicBezTo>
                  <a:cubicBezTo>
                    <a:pt x="108" y="53"/>
                    <a:pt x="73" y="23"/>
                    <a:pt x="68" y="12"/>
                  </a:cubicBezTo>
                  <a:cubicBezTo>
                    <a:pt x="60" y="5"/>
                    <a:pt x="48" y="0"/>
                    <a:pt x="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27"/>
            <p:cNvSpPr/>
            <p:nvPr/>
          </p:nvSpPr>
          <p:spPr>
            <a:xfrm>
              <a:off x="673876" y="373555"/>
              <a:ext cx="123116" cy="202508"/>
            </a:xfrm>
            <a:custGeom>
              <a:avLst/>
              <a:gdLst/>
              <a:ahLst/>
              <a:cxnLst/>
              <a:rect l="l" t="t" r="r" b="b"/>
              <a:pathLst>
                <a:path w="2430" h="3997" extrusionOk="0">
                  <a:moveTo>
                    <a:pt x="41" y="0"/>
                  </a:moveTo>
                  <a:cubicBezTo>
                    <a:pt x="36" y="0"/>
                    <a:pt x="32" y="1"/>
                    <a:pt x="27" y="2"/>
                  </a:cubicBezTo>
                  <a:cubicBezTo>
                    <a:pt x="6" y="10"/>
                    <a:pt x="1" y="32"/>
                    <a:pt x="6" y="51"/>
                  </a:cubicBezTo>
                  <a:cubicBezTo>
                    <a:pt x="19" y="80"/>
                    <a:pt x="1340" y="3014"/>
                    <a:pt x="2362" y="3985"/>
                  </a:cubicBezTo>
                  <a:cubicBezTo>
                    <a:pt x="2370" y="3993"/>
                    <a:pt x="2378" y="3996"/>
                    <a:pt x="2386" y="3996"/>
                  </a:cubicBezTo>
                  <a:cubicBezTo>
                    <a:pt x="2394" y="3996"/>
                    <a:pt x="2405" y="3993"/>
                    <a:pt x="2413" y="3983"/>
                  </a:cubicBezTo>
                  <a:cubicBezTo>
                    <a:pt x="2429" y="3969"/>
                    <a:pt x="2426" y="3945"/>
                    <a:pt x="2413" y="3931"/>
                  </a:cubicBezTo>
                  <a:cubicBezTo>
                    <a:pt x="1402" y="2971"/>
                    <a:pt x="87" y="51"/>
                    <a:pt x="73" y="19"/>
                  </a:cubicBezTo>
                  <a:cubicBezTo>
                    <a:pt x="69" y="6"/>
                    <a:pt x="55" y="0"/>
                    <a:pt x="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27"/>
            <p:cNvSpPr/>
            <p:nvPr/>
          </p:nvSpPr>
          <p:spPr>
            <a:xfrm>
              <a:off x="932777" y="309615"/>
              <a:ext cx="53705" cy="176517"/>
            </a:xfrm>
            <a:custGeom>
              <a:avLst/>
              <a:gdLst/>
              <a:ahLst/>
              <a:cxnLst/>
              <a:rect l="l" t="t" r="r" b="b"/>
              <a:pathLst>
                <a:path w="1060" h="3484" extrusionOk="0">
                  <a:moveTo>
                    <a:pt x="129" y="0"/>
                  </a:moveTo>
                  <a:cubicBezTo>
                    <a:pt x="128" y="0"/>
                    <a:pt x="126" y="0"/>
                    <a:pt x="124" y="0"/>
                  </a:cubicBezTo>
                  <a:cubicBezTo>
                    <a:pt x="105" y="8"/>
                    <a:pt x="92" y="22"/>
                    <a:pt x="84" y="43"/>
                  </a:cubicBezTo>
                  <a:cubicBezTo>
                    <a:pt x="0" y="296"/>
                    <a:pt x="310" y="2717"/>
                    <a:pt x="995" y="3470"/>
                  </a:cubicBezTo>
                  <a:cubicBezTo>
                    <a:pt x="1001" y="3480"/>
                    <a:pt x="1011" y="3483"/>
                    <a:pt x="1022" y="3483"/>
                  </a:cubicBezTo>
                  <a:cubicBezTo>
                    <a:pt x="1033" y="3483"/>
                    <a:pt x="1041" y="3480"/>
                    <a:pt x="1041" y="3472"/>
                  </a:cubicBezTo>
                  <a:cubicBezTo>
                    <a:pt x="1060" y="3459"/>
                    <a:pt x="1060" y="3437"/>
                    <a:pt x="1046" y="3424"/>
                  </a:cubicBezTo>
                  <a:cubicBezTo>
                    <a:pt x="353" y="2660"/>
                    <a:pt x="81" y="240"/>
                    <a:pt x="151" y="68"/>
                  </a:cubicBezTo>
                  <a:cubicBezTo>
                    <a:pt x="162" y="57"/>
                    <a:pt x="167" y="43"/>
                    <a:pt x="164" y="30"/>
                  </a:cubicBezTo>
                  <a:cubicBezTo>
                    <a:pt x="162" y="13"/>
                    <a:pt x="148" y="0"/>
                    <a:pt x="1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27"/>
            <p:cNvSpPr/>
            <p:nvPr/>
          </p:nvSpPr>
          <p:spPr>
            <a:xfrm>
              <a:off x="402714" y="528136"/>
              <a:ext cx="127473" cy="269335"/>
            </a:xfrm>
            <a:custGeom>
              <a:avLst/>
              <a:gdLst/>
              <a:ahLst/>
              <a:cxnLst/>
              <a:rect l="l" t="t" r="r" b="b"/>
              <a:pathLst>
                <a:path w="2516" h="5316" extrusionOk="0">
                  <a:moveTo>
                    <a:pt x="38" y="1"/>
                  </a:moveTo>
                  <a:cubicBezTo>
                    <a:pt x="36" y="1"/>
                    <a:pt x="33" y="1"/>
                    <a:pt x="30" y="1"/>
                  </a:cubicBezTo>
                  <a:cubicBezTo>
                    <a:pt x="12" y="4"/>
                    <a:pt x="1" y="25"/>
                    <a:pt x="4" y="44"/>
                  </a:cubicBezTo>
                  <a:cubicBezTo>
                    <a:pt x="6" y="47"/>
                    <a:pt x="6" y="55"/>
                    <a:pt x="12" y="71"/>
                  </a:cubicBezTo>
                  <a:cubicBezTo>
                    <a:pt x="127" y="676"/>
                    <a:pt x="644" y="2849"/>
                    <a:pt x="2448" y="5302"/>
                  </a:cubicBezTo>
                  <a:cubicBezTo>
                    <a:pt x="2454" y="5307"/>
                    <a:pt x="2467" y="5315"/>
                    <a:pt x="2478" y="5315"/>
                  </a:cubicBezTo>
                  <a:lnTo>
                    <a:pt x="2499" y="5315"/>
                  </a:lnTo>
                  <a:cubicBezTo>
                    <a:pt x="2513" y="5302"/>
                    <a:pt x="2515" y="5283"/>
                    <a:pt x="2505" y="5264"/>
                  </a:cubicBezTo>
                  <a:cubicBezTo>
                    <a:pt x="705" y="2822"/>
                    <a:pt x="194" y="663"/>
                    <a:pt x="82" y="60"/>
                  </a:cubicBezTo>
                  <a:cubicBezTo>
                    <a:pt x="79" y="41"/>
                    <a:pt x="73" y="31"/>
                    <a:pt x="73" y="28"/>
                  </a:cubicBezTo>
                  <a:cubicBezTo>
                    <a:pt x="69" y="9"/>
                    <a:pt x="56" y="1"/>
                    <a:pt x="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27"/>
            <p:cNvSpPr/>
            <p:nvPr/>
          </p:nvSpPr>
          <p:spPr>
            <a:xfrm>
              <a:off x="1143952" y="515419"/>
              <a:ext cx="139734" cy="205751"/>
            </a:xfrm>
            <a:custGeom>
              <a:avLst/>
              <a:gdLst/>
              <a:ahLst/>
              <a:cxnLst/>
              <a:rect l="l" t="t" r="r" b="b"/>
              <a:pathLst>
                <a:path w="2758" h="4061" extrusionOk="0">
                  <a:moveTo>
                    <a:pt x="38" y="0"/>
                  </a:moveTo>
                  <a:cubicBezTo>
                    <a:pt x="29" y="0"/>
                    <a:pt x="21" y="4"/>
                    <a:pt x="14" y="10"/>
                  </a:cubicBezTo>
                  <a:cubicBezTo>
                    <a:pt x="1" y="23"/>
                    <a:pt x="1" y="45"/>
                    <a:pt x="14" y="58"/>
                  </a:cubicBezTo>
                  <a:cubicBezTo>
                    <a:pt x="643" y="731"/>
                    <a:pt x="2112" y="2312"/>
                    <a:pt x="2682" y="4033"/>
                  </a:cubicBezTo>
                  <a:cubicBezTo>
                    <a:pt x="2687" y="4047"/>
                    <a:pt x="2701" y="4057"/>
                    <a:pt x="2717" y="4057"/>
                  </a:cubicBezTo>
                  <a:cubicBezTo>
                    <a:pt x="2720" y="4057"/>
                    <a:pt x="2728" y="4057"/>
                    <a:pt x="2728" y="4060"/>
                  </a:cubicBezTo>
                  <a:cubicBezTo>
                    <a:pt x="2746" y="4055"/>
                    <a:pt x="2757" y="4033"/>
                    <a:pt x="2749" y="4012"/>
                  </a:cubicBezTo>
                  <a:cubicBezTo>
                    <a:pt x="2171" y="2277"/>
                    <a:pt x="697" y="690"/>
                    <a:pt x="65" y="13"/>
                  </a:cubicBezTo>
                  <a:cubicBezTo>
                    <a:pt x="58" y="4"/>
                    <a:pt x="48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27"/>
            <p:cNvSpPr/>
            <p:nvPr/>
          </p:nvSpPr>
          <p:spPr>
            <a:xfrm>
              <a:off x="520308" y="274301"/>
              <a:ext cx="116175" cy="52945"/>
            </a:xfrm>
            <a:custGeom>
              <a:avLst/>
              <a:gdLst/>
              <a:ahLst/>
              <a:cxnLst/>
              <a:rect l="l" t="t" r="r" b="b"/>
              <a:pathLst>
                <a:path w="2293" h="1045" extrusionOk="0">
                  <a:moveTo>
                    <a:pt x="2250" y="0"/>
                  </a:moveTo>
                  <a:cubicBezTo>
                    <a:pt x="2242" y="0"/>
                    <a:pt x="2234" y="3"/>
                    <a:pt x="2227" y="9"/>
                  </a:cubicBezTo>
                  <a:cubicBezTo>
                    <a:pt x="1719" y="431"/>
                    <a:pt x="937" y="942"/>
                    <a:pt x="76" y="969"/>
                  </a:cubicBezTo>
                  <a:cubicBezTo>
                    <a:pt x="63" y="974"/>
                    <a:pt x="49" y="974"/>
                    <a:pt x="38" y="974"/>
                  </a:cubicBezTo>
                  <a:cubicBezTo>
                    <a:pt x="20" y="974"/>
                    <a:pt x="1" y="991"/>
                    <a:pt x="6" y="1009"/>
                  </a:cubicBezTo>
                  <a:cubicBezTo>
                    <a:pt x="9" y="1031"/>
                    <a:pt x="22" y="1044"/>
                    <a:pt x="44" y="1044"/>
                  </a:cubicBezTo>
                  <a:cubicBezTo>
                    <a:pt x="52" y="1044"/>
                    <a:pt x="65" y="1044"/>
                    <a:pt x="79" y="1042"/>
                  </a:cubicBezTo>
                  <a:cubicBezTo>
                    <a:pt x="961" y="1012"/>
                    <a:pt x="1760" y="493"/>
                    <a:pt x="2276" y="63"/>
                  </a:cubicBezTo>
                  <a:cubicBezTo>
                    <a:pt x="2287" y="49"/>
                    <a:pt x="2292" y="28"/>
                    <a:pt x="2279" y="12"/>
                  </a:cubicBezTo>
                  <a:cubicBezTo>
                    <a:pt x="2271" y="4"/>
                    <a:pt x="2261" y="0"/>
                    <a:pt x="2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27"/>
            <p:cNvSpPr/>
            <p:nvPr/>
          </p:nvSpPr>
          <p:spPr>
            <a:xfrm>
              <a:off x="878920" y="2041824"/>
              <a:ext cx="252008" cy="298062"/>
            </a:xfrm>
            <a:custGeom>
              <a:avLst/>
              <a:gdLst/>
              <a:ahLst/>
              <a:cxnLst/>
              <a:rect l="l" t="t" r="r" b="b"/>
              <a:pathLst>
                <a:path w="4974" h="5883" extrusionOk="0">
                  <a:moveTo>
                    <a:pt x="4935" y="1"/>
                  </a:moveTo>
                  <a:cubicBezTo>
                    <a:pt x="4924" y="1"/>
                    <a:pt x="4913" y="6"/>
                    <a:pt x="4906" y="14"/>
                  </a:cubicBezTo>
                  <a:lnTo>
                    <a:pt x="14" y="5823"/>
                  </a:lnTo>
                  <a:cubicBezTo>
                    <a:pt x="1" y="5836"/>
                    <a:pt x="1" y="5858"/>
                    <a:pt x="17" y="5871"/>
                  </a:cubicBezTo>
                  <a:cubicBezTo>
                    <a:pt x="25" y="5879"/>
                    <a:pt x="33" y="5882"/>
                    <a:pt x="41" y="5882"/>
                  </a:cubicBezTo>
                  <a:cubicBezTo>
                    <a:pt x="52" y="5882"/>
                    <a:pt x="60" y="5879"/>
                    <a:pt x="71" y="5869"/>
                  </a:cubicBezTo>
                  <a:lnTo>
                    <a:pt x="4960" y="60"/>
                  </a:lnTo>
                  <a:cubicBezTo>
                    <a:pt x="4974" y="44"/>
                    <a:pt x="4974" y="22"/>
                    <a:pt x="4955" y="9"/>
                  </a:cubicBezTo>
                  <a:cubicBezTo>
                    <a:pt x="4949" y="3"/>
                    <a:pt x="4942" y="1"/>
                    <a:pt x="49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27"/>
            <p:cNvSpPr/>
            <p:nvPr/>
          </p:nvSpPr>
          <p:spPr>
            <a:xfrm>
              <a:off x="479016" y="1328857"/>
              <a:ext cx="140393" cy="169373"/>
            </a:xfrm>
            <a:custGeom>
              <a:avLst/>
              <a:gdLst/>
              <a:ahLst/>
              <a:cxnLst/>
              <a:rect l="l" t="t" r="r" b="b"/>
              <a:pathLst>
                <a:path w="2771" h="3343" extrusionOk="0">
                  <a:moveTo>
                    <a:pt x="2730" y="0"/>
                  </a:moveTo>
                  <a:cubicBezTo>
                    <a:pt x="2720" y="0"/>
                    <a:pt x="2711" y="4"/>
                    <a:pt x="2704" y="13"/>
                  </a:cubicBezTo>
                  <a:lnTo>
                    <a:pt x="14" y="3283"/>
                  </a:lnTo>
                  <a:cubicBezTo>
                    <a:pt x="1" y="3302"/>
                    <a:pt x="1" y="3321"/>
                    <a:pt x="17" y="3334"/>
                  </a:cubicBezTo>
                  <a:cubicBezTo>
                    <a:pt x="25" y="3337"/>
                    <a:pt x="33" y="3342"/>
                    <a:pt x="41" y="3342"/>
                  </a:cubicBezTo>
                  <a:cubicBezTo>
                    <a:pt x="52" y="3342"/>
                    <a:pt x="60" y="3334"/>
                    <a:pt x="68" y="3329"/>
                  </a:cubicBezTo>
                  <a:lnTo>
                    <a:pt x="2757" y="56"/>
                  </a:lnTo>
                  <a:cubicBezTo>
                    <a:pt x="2771" y="42"/>
                    <a:pt x="2771" y="21"/>
                    <a:pt x="2755" y="8"/>
                  </a:cubicBezTo>
                  <a:cubicBezTo>
                    <a:pt x="2746" y="3"/>
                    <a:pt x="2738" y="0"/>
                    <a:pt x="2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27"/>
            <p:cNvSpPr/>
            <p:nvPr/>
          </p:nvSpPr>
          <p:spPr>
            <a:xfrm>
              <a:off x="999555" y="1226765"/>
              <a:ext cx="71843" cy="108220"/>
            </a:xfrm>
            <a:custGeom>
              <a:avLst/>
              <a:gdLst/>
              <a:ahLst/>
              <a:cxnLst/>
              <a:rect l="l" t="t" r="r" b="b"/>
              <a:pathLst>
                <a:path w="1418" h="2136" extrusionOk="0">
                  <a:moveTo>
                    <a:pt x="906" y="0"/>
                  </a:moveTo>
                  <a:lnTo>
                    <a:pt x="0" y="952"/>
                  </a:lnTo>
                  <a:lnTo>
                    <a:pt x="804" y="952"/>
                  </a:lnTo>
                  <a:lnTo>
                    <a:pt x="153" y="2135"/>
                  </a:lnTo>
                  <a:lnTo>
                    <a:pt x="153" y="2135"/>
                  </a:lnTo>
                  <a:lnTo>
                    <a:pt x="1417" y="783"/>
                  </a:lnTo>
                  <a:lnTo>
                    <a:pt x="1417" y="783"/>
                  </a:lnTo>
                  <a:cubicBezTo>
                    <a:pt x="1417" y="783"/>
                    <a:pt x="1004" y="788"/>
                    <a:pt x="733" y="788"/>
                  </a:cubicBezTo>
                  <a:cubicBezTo>
                    <a:pt x="597" y="788"/>
                    <a:pt x="498" y="786"/>
                    <a:pt x="503" y="783"/>
                  </a:cubicBezTo>
                  <a:cubicBezTo>
                    <a:pt x="524" y="775"/>
                    <a:pt x="906" y="0"/>
                    <a:pt x="9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9" name="Google Shape;2059;p27"/>
          <p:cNvGrpSpPr/>
          <p:nvPr/>
        </p:nvGrpSpPr>
        <p:grpSpPr>
          <a:xfrm>
            <a:off x="7298324" y="144057"/>
            <a:ext cx="1646438" cy="2460741"/>
            <a:chOff x="7392477" y="144048"/>
            <a:chExt cx="1551926" cy="2319485"/>
          </a:xfrm>
        </p:grpSpPr>
        <p:sp>
          <p:nvSpPr>
            <p:cNvPr id="2060" name="Google Shape;2060;p27"/>
            <p:cNvSpPr/>
            <p:nvPr/>
          </p:nvSpPr>
          <p:spPr>
            <a:xfrm>
              <a:off x="7605360" y="315993"/>
              <a:ext cx="1056801" cy="1038627"/>
            </a:xfrm>
            <a:custGeom>
              <a:avLst/>
              <a:gdLst/>
              <a:ahLst/>
              <a:cxnLst/>
              <a:rect l="l" t="t" r="r" b="b"/>
              <a:pathLst>
                <a:path w="20934" h="20574" extrusionOk="0">
                  <a:moveTo>
                    <a:pt x="20297" y="0"/>
                  </a:moveTo>
                  <a:cubicBezTo>
                    <a:pt x="20297" y="0"/>
                    <a:pt x="18624" y="630"/>
                    <a:pt x="17381" y="1773"/>
                  </a:cubicBezTo>
                  <a:cubicBezTo>
                    <a:pt x="16254" y="2805"/>
                    <a:pt x="15268" y="4814"/>
                    <a:pt x="14864" y="6301"/>
                  </a:cubicBezTo>
                  <a:cubicBezTo>
                    <a:pt x="14818" y="6452"/>
                    <a:pt x="14783" y="6603"/>
                    <a:pt x="14757" y="6745"/>
                  </a:cubicBezTo>
                  <a:cubicBezTo>
                    <a:pt x="14757" y="6745"/>
                    <a:pt x="13990" y="7310"/>
                    <a:pt x="13541" y="8324"/>
                  </a:cubicBezTo>
                  <a:cubicBezTo>
                    <a:pt x="13587" y="8244"/>
                    <a:pt x="13663" y="8175"/>
                    <a:pt x="13780" y="8175"/>
                  </a:cubicBezTo>
                  <a:cubicBezTo>
                    <a:pt x="13827" y="8175"/>
                    <a:pt x="13879" y="8186"/>
                    <a:pt x="13939" y="8211"/>
                  </a:cubicBezTo>
                  <a:cubicBezTo>
                    <a:pt x="14006" y="8238"/>
                    <a:pt x="14063" y="8283"/>
                    <a:pt x="14114" y="8345"/>
                  </a:cubicBezTo>
                  <a:cubicBezTo>
                    <a:pt x="14361" y="8660"/>
                    <a:pt x="14348" y="9367"/>
                    <a:pt x="14278" y="9792"/>
                  </a:cubicBezTo>
                  <a:cubicBezTo>
                    <a:pt x="14227" y="10088"/>
                    <a:pt x="14036" y="10276"/>
                    <a:pt x="13885" y="10381"/>
                  </a:cubicBezTo>
                  <a:cubicBezTo>
                    <a:pt x="13770" y="10459"/>
                    <a:pt x="13681" y="10491"/>
                    <a:pt x="13681" y="10491"/>
                  </a:cubicBezTo>
                  <a:cubicBezTo>
                    <a:pt x="13834" y="11890"/>
                    <a:pt x="13595" y="13068"/>
                    <a:pt x="12557" y="13630"/>
                  </a:cubicBezTo>
                  <a:cubicBezTo>
                    <a:pt x="12223" y="13810"/>
                    <a:pt x="11865" y="13894"/>
                    <a:pt x="11505" y="13894"/>
                  </a:cubicBezTo>
                  <a:cubicBezTo>
                    <a:pt x="10750" y="13894"/>
                    <a:pt x="9988" y="13525"/>
                    <a:pt x="9424" y="12912"/>
                  </a:cubicBezTo>
                  <a:cubicBezTo>
                    <a:pt x="8668" y="12091"/>
                    <a:pt x="8308" y="11290"/>
                    <a:pt x="8200" y="10997"/>
                  </a:cubicBezTo>
                  <a:cubicBezTo>
                    <a:pt x="8189" y="10970"/>
                    <a:pt x="8181" y="10946"/>
                    <a:pt x="8176" y="10927"/>
                  </a:cubicBezTo>
                  <a:lnTo>
                    <a:pt x="8119" y="10822"/>
                  </a:lnTo>
                  <a:cubicBezTo>
                    <a:pt x="8087" y="10809"/>
                    <a:pt x="8047" y="10795"/>
                    <a:pt x="8001" y="10784"/>
                  </a:cubicBezTo>
                  <a:cubicBezTo>
                    <a:pt x="7901" y="10760"/>
                    <a:pt x="7772" y="10741"/>
                    <a:pt x="7614" y="10741"/>
                  </a:cubicBezTo>
                  <a:cubicBezTo>
                    <a:pt x="7491" y="10741"/>
                    <a:pt x="7351" y="10752"/>
                    <a:pt x="7192" y="10782"/>
                  </a:cubicBezTo>
                  <a:cubicBezTo>
                    <a:pt x="7192" y="10782"/>
                    <a:pt x="5914" y="9744"/>
                    <a:pt x="4193" y="9009"/>
                  </a:cubicBezTo>
                  <a:cubicBezTo>
                    <a:pt x="2474" y="8278"/>
                    <a:pt x="140" y="7017"/>
                    <a:pt x="140" y="7017"/>
                  </a:cubicBezTo>
                  <a:lnTo>
                    <a:pt x="127" y="7202"/>
                  </a:lnTo>
                  <a:lnTo>
                    <a:pt x="0" y="9144"/>
                  </a:lnTo>
                  <a:cubicBezTo>
                    <a:pt x="51" y="9198"/>
                    <a:pt x="1278" y="10766"/>
                    <a:pt x="2456" y="11548"/>
                  </a:cubicBezTo>
                  <a:cubicBezTo>
                    <a:pt x="3628" y="12331"/>
                    <a:pt x="5317" y="12758"/>
                    <a:pt x="5317" y="12758"/>
                  </a:cubicBezTo>
                  <a:cubicBezTo>
                    <a:pt x="5317" y="12758"/>
                    <a:pt x="7686" y="14358"/>
                    <a:pt x="8692" y="15090"/>
                  </a:cubicBezTo>
                  <a:cubicBezTo>
                    <a:pt x="9351" y="15571"/>
                    <a:pt x="9555" y="15972"/>
                    <a:pt x="9924" y="16338"/>
                  </a:cubicBezTo>
                  <a:cubicBezTo>
                    <a:pt x="10120" y="16529"/>
                    <a:pt x="10362" y="16714"/>
                    <a:pt x="10736" y="16897"/>
                  </a:cubicBezTo>
                  <a:cubicBezTo>
                    <a:pt x="10736" y="16897"/>
                    <a:pt x="10838" y="17010"/>
                    <a:pt x="11104" y="17239"/>
                  </a:cubicBezTo>
                  <a:cubicBezTo>
                    <a:pt x="11376" y="17475"/>
                    <a:pt x="11820" y="17830"/>
                    <a:pt x="12489" y="18309"/>
                  </a:cubicBezTo>
                  <a:cubicBezTo>
                    <a:pt x="13802" y="19245"/>
                    <a:pt x="15060" y="20573"/>
                    <a:pt x="15060" y="20573"/>
                  </a:cubicBezTo>
                  <a:cubicBezTo>
                    <a:pt x="15060" y="20573"/>
                    <a:pt x="16289" y="20555"/>
                    <a:pt x="17755" y="19737"/>
                  </a:cubicBezTo>
                  <a:cubicBezTo>
                    <a:pt x="18723" y="19199"/>
                    <a:pt x="19323" y="18565"/>
                    <a:pt x="19681" y="17994"/>
                  </a:cubicBezTo>
                  <a:cubicBezTo>
                    <a:pt x="19799" y="17812"/>
                    <a:pt x="19888" y="17629"/>
                    <a:pt x="19955" y="17462"/>
                  </a:cubicBezTo>
                  <a:cubicBezTo>
                    <a:pt x="19995" y="17368"/>
                    <a:pt x="20028" y="17276"/>
                    <a:pt x="20054" y="17188"/>
                  </a:cubicBezTo>
                  <a:cubicBezTo>
                    <a:pt x="19885" y="16462"/>
                    <a:pt x="19455" y="14584"/>
                    <a:pt x="19186" y="13315"/>
                  </a:cubicBezTo>
                  <a:cubicBezTo>
                    <a:pt x="18842" y="11712"/>
                    <a:pt x="17992" y="9771"/>
                    <a:pt x="17225" y="8953"/>
                  </a:cubicBezTo>
                  <a:cubicBezTo>
                    <a:pt x="17225" y="8953"/>
                    <a:pt x="17685" y="8049"/>
                    <a:pt x="17618" y="7299"/>
                  </a:cubicBezTo>
                  <a:cubicBezTo>
                    <a:pt x="17618" y="7299"/>
                    <a:pt x="18013" y="6516"/>
                    <a:pt x="18285" y="5661"/>
                  </a:cubicBezTo>
                  <a:cubicBezTo>
                    <a:pt x="18557" y="4811"/>
                    <a:pt x="18640" y="4104"/>
                    <a:pt x="18640" y="4104"/>
                  </a:cubicBezTo>
                  <a:cubicBezTo>
                    <a:pt x="18640" y="4104"/>
                    <a:pt x="20313" y="2945"/>
                    <a:pt x="20907" y="2367"/>
                  </a:cubicBezTo>
                  <a:cubicBezTo>
                    <a:pt x="20907" y="2367"/>
                    <a:pt x="20934" y="2087"/>
                    <a:pt x="20904" y="1703"/>
                  </a:cubicBezTo>
                  <a:cubicBezTo>
                    <a:pt x="20864" y="1178"/>
                    <a:pt x="20730" y="466"/>
                    <a:pt x="20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27"/>
            <p:cNvSpPr/>
            <p:nvPr/>
          </p:nvSpPr>
          <p:spPr>
            <a:xfrm>
              <a:off x="7611872" y="670030"/>
              <a:ext cx="407495" cy="210108"/>
            </a:xfrm>
            <a:custGeom>
              <a:avLst/>
              <a:gdLst/>
              <a:ahLst/>
              <a:cxnLst/>
              <a:rect l="l" t="t" r="r" b="b"/>
              <a:pathLst>
                <a:path w="8072" h="4162" extrusionOk="0">
                  <a:moveTo>
                    <a:pt x="14" y="1"/>
                  </a:moveTo>
                  <a:lnTo>
                    <a:pt x="0" y="184"/>
                  </a:lnTo>
                  <a:cubicBezTo>
                    <a:pt x="934" y="571"/>
                    <a:pt x="2074" y="1362"/>
                    <a:pt x="3045" y="1913"/>
                  </a:cubicBezTo>
                  <a:cubicBezTo>
                    <a:pt x="4220" y="2577"/>
                    <a:pt x="6829" y="4134"/>
                    <a:pt x="6955" y="4161"/>
                  </a:cubicBezTo>
                  <a:cubicBezTo>
                    <a:pt x="6958" y="4162"/>
                    <a:pt x="6961" y="4162"/>
                    <a:pt x="6965" y="4162"/>
                  </a:cubicBezTo>
                  <a:cubicBezTo>
                    <a:pt x="7054" y="4162"/>
                    <a:pt x="7455" y="4048"/>
                    <a:pt x="8071" y="3973"/>
                  </a:cubicBezTo>
                  <a:cubicBezTo>
                    <a:pt x="8060" y="3946"/>
                    <a:pt x="8052" y="3922"/>
                    <a:pt x="8047" y="3903"/>
                  </a:cubicBezTo>
                  <a:lnTo>
                    <a:pt x="7990" y="3801"/>
                  </a:lnTo>
                  <a:cubicBezTo>
                    <a:pt x="7885" y="3763"/>
                    <a:pt x="7723" y="3726"/>
                    <a:pt x="7499" y="3726"/>
                  </a:cubicBezTo>
                  <a:cubicBezTo>
                    <a:pt x="7374" y="3726"/>
                    <a:pt x="7230" y="3737"/>
                    <a:pt x="7065" y="3766"/>
                  </a:cubicBezTo>
                  <a:cubicBezTo>
                    <a:pt x="7065" y="3766"/>
                    <a:pt x="5788" y="2725"/>
                    <a:pt x="4067" y="1994"/>
                  </a:cubicBezTo>
                  <a:cubicBezTo>
                    <a:pt x="2351" y="1260"/>
                    <a:pt x="14" y="1"/>
                    <a:pt x="14" y="1"/>
                  </a:cubicBezTo>
                  <a:close/>
                </a:path>
              </a:pathLst>
            </a:custGeom>
            <a:solidFill>
              <a:srgbClr val="10085D">
                <a:alpha val="32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27"/>
            <p:cNvSpPr/>
            <p:nvPr/>
          </p:nvSpPr>
          <p:spPr>
            <a:xfrm>
              <a:off x="8289041" y="633531"/>
              <a:ext cx="66839" cy="103388"/>
            </a:xfrm>
            <a:custGeom>
              <a:avLst/>
              <a:gdLst/>
              <a:ahLst/>
              <a:cxnLst/>
              <a:rect l="l" t="t" r="r" b="b"/>
              <a:pathLst>
                <a:path w="1324" h="2048" extrusionOk="0">
                  <a:moveTo>
                    <a:pt x="1324" y="1"/>
                  </a:moveTo>
                  <a:cubicBezTo>
                    <a:pt x="1278" y="154"/>
                    <a:pt x="1246" y="302"/>
                    <a:pt x="1216" y="447"/>
                  </a:cubicBezTo>
                  <a:cubicBezTo>
                    <a:pt x="1216" y="447"/>
                    <a:pt x="450" y="1012"/>
                    <a:pt x="1" y="2028"/>
                  </a:cubicBezTo>
                  <a:cubicBezTo>
                    <a:pt x="47" y="1947"/>
                    <a:pt x="123" y="1878"/>
                    <a:pt x="241" y="1878"/>
                  </a:cubicBezTo>
                  <a:cubicBezTo>
                    <a:pt x="287" y="1878"/>
                    <a:pt x="339" y="1889"/>
                    <a:pt x="399" y="1913"/>
                  </a:cubicBezTo>
                  <a:cubicBezTo>
                    <a:pt x="466" y="1940"/>
                    <a:pt x="522" y="1988"/>
                    <a:pt x="573" y="2047"/>
                  </a:cubicBezTo>
                  <a:cubicBezTo>
                    <a:pt x="813" y="1585"/>
                    <a:pt x="1071" y="1154"/>
                    <a:pt x="1289" y="926"/>
                  </a:cubicBezTo>
                  <a:cubicBezTo>
                    <a:pt x="1289" y="926"/>
                    <a:pt x="1294" y="517"/>
                    <a:pt x="1324" y="1"/>
                  </a:cubicBezTo>
                  <a:close/>
                </a:path>
              </a:pathLst>
            </a:custGeom>
            <a:solidFill>
              <a:srgbClr val="10085D">
                <a:alpha val="32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27"/>
            <p:cNvSpPr/>
            <p:nvPr/>
          </p:nvSpPr>
          <p:spPr>
            <a:xfrm>
              <a:off x="7946923" y="536603"/>
              <a:ext cx="339596" cy="331418"/>
            </a:xfrm>
            <a:custGeom>
              <a:avLst/>
              <a:gdLst/>
              <a:ahLst/>
              <a:cxnLst/>
              <a:rect l="l" t="t" r="r" b="b"/>
              <a:pathLst>
                <a:path w="6727" h="6565" extrusionOk="0">
                  <a:moveTo>
                    <a:pt x="4906" y="0"/>
                  </a:moveTo>
                  <a:cubicBezTo>
                    <a:pt x="4906" y="0"/>
                    <a:pt x="4642" y="936"/>
                    <a:pt x="4884" y="1783"/>
                  </a:cubicBezTo>
                  <a:cubicBezTo>
                    <a:pt x="4901" y="1840"/>
                    <a:pt x="4919" y="1896"/>
                    <a:pt x="4941" y="1950"/>
                  </a:cubicBezTo>
                  <a:lnTo>
                    <a:pt x="4941" y="1958"/>
                  </a:lnTo>
                  <a:cubicBezTo>
                    <a:pt x="4925" y="1939"/>
                    <a:pt x="4718" y="1743"/>
                    <a:pt x="4301" y="1630"/>
                  </a:cubicBezTo>
                  <a:cubicBezTo>
                    <a:pt x="4282" y="1625"/>
                    <a:pt x="4260" y="1622"/>
                    <a:pt x="4239" y="1614"/>
                  </a:cubicBezTo>
                  <a:cubicBezTo>
                    <a:pt x="4096" y="1584"/>
                    <a:pt x="3938" y="1560"/>
                    <a:pt x="3752" y="1560"/>
                  </a:cubicBezTo>
                  <a:cubicBezTo>
                    <a:pt x="3427" y="1560"/>
                    <a:pt x="3031" y="1617"/>
                    <a:pt x="2555" y="1789"/>
                  </a:cubicBezTo>
                  <a:cubicBezTo>
                    <a:pt x="1934" y="2015"/>
                    <a:pt x="1552" y="2259"/>
                    <a:pt x="1313" y="2483"/>
                  </a:cubicBezTo>
                  <a:cubicBezTo>
                    <a:pt x="1076" y="2700"/>
                    <a:pt x="982" y="2894"/>
                    <a:pt x="947" y="3015"/>
                  </a:cubicBezTo>
                  <a:cubicBezTo>
                    <a:pt x="923" y="3101"/>
                    <a:pt x="923" y="3150"/>
                    <a:pt x="923" y="3150"/>
                  </a:cubicBezTo>
                  <a:lnTo>
                    <a:pt x="902" y="3131"/>
                  </a:lnTo>
                  <a:cubicBezTo>
                    <a:pt x="778" y="2994"/>
                    <a:pt x="108" y="2241"/>
                    <a:pt x="1" y="1805"/>
                  </a:cubicBezTo>
                  <a:lnTo>
                    <a:pt x="1" y="1805"/>
                  </a:lnTo>
                  <a:cubicBezTo>
                    <a:pt x="1" y="1805"/>
                    <a:pt x="1" y="1923"/>
                    <a:pt x="14" y="2125"/>
                  </a:cubicBezTo>
                  <a:cubicBezTo>
                    <a:pt x="52" y="2752"/>
                    <a:pt x="210" y="4190"/>
                    <a:pt x="845" y="5503"/>
                  </a:cubicBezTo>
                  <a:lnTo>
                    <a:pt x="1356" y="6444"/>
                  </a:lnTo>
                  <a:lnTo>
                    <a:pt x="1415" y="6549"/>
                  </a:lnTo>
                  <a:cubicBezTo>
                    <a:pt x="1415" y="6549"/>
                    <a:pt x="1542" y="6565"/>
                    <a:pt x="1754" y="6565"/>
                  </a:cubicBezTo>
                  <a:cubicBezTo>
                    <a:pt x="1827" y="6565"/>
                    <a:pt x="1913" y="6562"/>
                    <a:pt x="2001" y="6560"/>
                  </a:cubicBezTo>
                  <a:lnTo>
                    <a:pt x="2020" y="6560"/>
                  </a:lnTo>
                  <a:cubicBezTo>
                    <a:pt x="2483" y="6530"/>
                    <a:pt x="3131" y="6409"/>
                    <a:pt x="3680" y="6011"/>
                  </a:cubicBezTo>
                  <a:cubicBezTo>
                    <a:pt x="3744" y="5965"/>
                    <a:pt x="3806" y="5911"/>
                    <a:pt x="3871" y="5858"/>
                  </a:cubicBezTo>
                  <a:cubicBezTo>
                    <a:pt x="3871" y="5858"/>
                    <a:pt x="4005" y="5866"/>
                    <a:pt x="4215" y="5866"/>
                  </a:cubicBezTo>
                  <a:cubicBezTo>
                    <a:pt x="4607" y="5866"/>
                    <a:pt x="5245" y="5825"/>
                    <a:pt x="5659" y="5605"/>
                  </a:cubicBezTo>
                  <a:cubicBezTo>
                    <a:pt x="5815" y="5522"/>
                    <a:pt x="5957" y="5427"/>
                    <a:pt x="6089" y="5323"/>
                  </a:cubicBezTo>
                  <a:cubicBezTo>
                    <a:pt x="6245" y="5199"/>
                    <a:pt x="6382" y="5056"/>
                    <a:pt x="6490" y="4903"/>
                  </a:cubicBezTo>
                  <a:cubicBezTo>
                    <a:pt x="6635" y="4696"/>
                    <a:pt x="6721" y="4462"/>
                    <a:pt x="6727" y="4206"/>
                  </a:cubicBezTo>
                  <a:cubicBezTo>
                    <a:pt x="6727" y="4166"/>
                    <a:pt x="6721" y="4126"/>
                    <a:pt x="6719" y="4085"/>
                  </a:cubicBezTo>
                  <a:cubicBezTo>
                    <a:pt x="6662" y="3424"/>
                    <a:pt x="5979" y="2214"/>
                    <a:pt x="5691" y="1584"/>
                  </a:cubicBezTo>
                  <a:cubicBezTo>
                    <a:pt x="5401" y="955"/>
                    <a:pt x="4906" y="0"/>
                    <a:pt x="4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27"/>
            <p:cNvSpPr/>
            <p:nvPr/>
          </p:nvSpPr>
          <p:spPr>
            <a:xfrm>
              <a:off x="7392477" y="523730"/>
              <a:ext cx="220104" cy="253624"/>
            </a:xfrm>
            <a:custGeom>
              <a:avLst/>
              <a:gdLst/>
              <a:ahLst/>
              <a:cxnLst/>
              <a:rect l="l" t="t" r="r" b="b"/>
              <a:pathLst>
                <a:path w="4360" h="5024" extrusionOk="0">
                  <a:moveTo>
                    <a:pt x="1406" y="0"/>
                  </a:moveTo>
                  <a:cubicBezTo>
                    <a:pt x="1397" y="0"/>
                    <a:pt x="1388" y="1"/>
                    <a:pt x="1380" y="3"/>
                  </a:cubicBezTo>
                  <a:cubicBezTo>
                    <a:pt x="1270" y="24"/>
                    <a:pt x="1291" y="172"/>
                    <a:pt x="1364" y="360"/>
                  </a:cubicBezTo>
                  <a:cubicBezTo>
                    <a:pt x="1501" y="702"/>
                    <a:pt x="1829" y="1178"/>
                    <a:pt x="1856" y="1221"/>
                  </a:cubicBezTo>
                  <a:cubicBezTo>
                    <a:pt x="1796" y="1168"/>
                    <a:pt x="845" y="308"/>
                    <a:pt x="575" y="308"/>
                  </a:cubicBezTo>
                  <a:cubicBezTo>
                    <a:pt x="557" y="308"/>
                    <a:pt x="542" y="312"/>
                    <a:pt x="530" y="320"/>
                  </a:cubicBezTo>
                  <a:cubicBezTo>
                    <a:pt x="345" y="454"/>
                    <a:pt x="1337" y="1568"/>
                    <a:pt x="1394" y="1630"/>
                  </a:cubicBezTo>
                  <a:cubicBezTo>
                    <a:pt x="1345" y="1593"/>
                    <a:pt x="679" y="1054"/>
                    <a:pt x="353" y="1054"/>
                  </a:cubicBezTo>
                  <a:cubicBezTo>
                    <a:pt x="297" y="1054"/>
                    <a:pt x="252" y="1069"/>
                    <a:pt x="221" y="1105"/>
                  </a:cubicBezTo>
                  <a:cubicBezTo>
                    <a:pt x="0" y="1361"/>
                    <a:pt x="1886" y="2832"/>
                    <a:pt x="1886" y="2832"/>
                  </a:cubicBezTo>
                  <a:cubicBezTo>
                    <a:pt x="1886" y="2832"/>
                    <a:pt x="1428" y="2773"/>
                    <a:pt x="1061" y="2773"/>
                  </a:cubicBezTo>
                  <a:cubicBezTo>
                    <a:pt x="878" y="2773"/>
                    <a:pt x="718" y="2788"/>
                    <a:pt x="649" y="2832"/>
                  </a:cubicBezTo>
                  <a:cubicBezTo>
                    <a:pt x="622" y="2848"/>
                    <a:pt x="608" y="2867"/>
                    <a:pt x="611" y="2894"/>
                  </a:cubicBezTo>
                  <a:cubicBezTo>
                    <a:pt x="681" y="3262"/>
                    <a:pt x="1821" y="3558"/>
                    <a:pt x="2536" y="3795"/>
                  </a:cubicBezTo>
                  <a:cubicBezTo>
                    <a:pt x="2832" y="3897"/>
                    <a:pt x="3174" y="4123"/>
                    <a:pt x="3470" y="4354"/>
                  </a:cubicBezTo>
                  <a:cubicBezTo>
                    <a:pt x="3892" y="4682"/>
                    <a:pt x="4225" y="5024"/>
                    <a:pt x="4225" y="5024"/>
                  </a:cubicBezTo>
                  <a:lnTo>
                    <a:pt x="4349" y="3066"/>
                  </a:lnTo>
                  <a:lnTo>
                    <a:pt x="4360" y="2894"/>
                  </a:lnTo>
                  <a:lnTo>
                    <a:pt x="3663" y="2434"/>
                  </a:lnTo>
                  <a:cubicBezTo>
                    <a:pt x="3663" y="2434"/>
                    <a:pt x="2692" y="150"/>
                    <a:pt x="2421" y="13"/>
                  </a:cubicBezTo>
                  <a:cubicBezTo>
                    <a:pt x="2406" y="6"/>
                    <a:pt x="2393" y="2"/>
                    <a:pt x="2382" y="2"/>
                  </a:cubicBezTo>
                  <a:cubicBezTo>
                    <a:pt x="2196" y="2"/>
                    <a:pt x="2535" y="1025"/>
                    <a:pt x="2555" y="1084"/>
                  </a:cubicBezTo>
                  <a:cubicBezTo>
                    <a:pt x="2508" y="1021"/>
                    <a:pt x="1738" y="0"/>
                    <a:pt x="14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27"/>
            <p:cNvSpPr/>
            <p:nvPr/>
          </p:nvSpPr>
          <p:spPr>
            <a:xfrm>
              <a:off x="8286063" y="735910"/>
              <a:ext cx="2878" cy="6967"/>
            </a:xfrm>
            <a:custGeom>
              <a:avLst/>
              <a:gdLst/>
              <a:ahLst/>
              <a:cxnLst/>
              <a:rect l="l" t="t" r="r" b="b"/>
              <a:pathLst>
                <a:path w="57" h="138" extrusionOk="0">
                  <a:moveTo>
                    <a:pt x="57" y="0"/>
                  </a:moveTo>
                  <a:cubicBezTo>
                    <a:pt x="30" y="43"/>
                    <a:pt x="14" y="94"/>
                    <a:pt x="1" y="137"/>
                  </a:cubicBezTo>
                  <a:cubicBezTo>
                    <a:pt x="22" y="89"/>
                    <a:pt x="38" y="46"/>
                    <a:pt x="57" y="0"/>
                  </a:cubicBezTo>
                  <a:close/>
                </a:path>
              </a:pathLst>
            </a:custGeom>
            <a:solidFill>
              <a:srgbClr val="F2B5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27"/>
            <p:cNvSpPr/>
            <p:nvPr/>
          </p:nvSpPr>
          <p:spPr>
            <a:xfrm>
              <a:off x="8018052" y="727984"/>
              <a:ext cx="312739" cy="288962"/>
            </a:xfrm>
            <a:custGeom>
              <a:avLst/>
              <a:gdLst/>
              <a:ahLst/>
              <a:cxnLst/>
              <a:rect l="l" t="t" r="r" b="b"/>
              <a:pathLst>
                <a:path w="6195" h="5724" extrusionOk="0">
                  <a:moveTo>
                    <a:pt x="5606" y="1"/>
                  </a:moveTo>
                  <a:cubicBezTo>
                    <a:pt x="5489" y="1"/>
                    <a:pt x="5414" y="70"/>
                    <a:pt x="5366" y="149"/>
                  </a:cubicBezTo>
                  <a:cubicBezTo>
                    <a:pt x="5347" y="198"/>
                    <a:pt x="5328" y="241"/>
                    <a:pt x="5310" y="286"/>
                  </a:cubicBezTo>
                  <a:cubicBezTo>
                    <a:pt x="5353" y="781"/>
                    <a:pt x="5094" y="1193"/>
                    <a:pt x="4702" y="1510"/>
                  </a:cubicBezTo>
                  <a:cubicBezTo>
                    <a:pt x="4567" y="1618"/>
                    <a:pt x="4411" y="1720"/>
                    <a:pt x="4250" y="1806"/>
                  </a:cubicBezTo>
                  <a:cubicBezTo>
                    <a:pt x="3837" y="2031"/>
                    <a:pt x="3201" y="2070"/>
                    <a:pt x="2809" y="2070"/>
                  </a:cubicBezTo>
                  <a:cubicBezTo>
                    <a:pt x="2601" y="2070"/>
                    <a:pt x="2462" y="2059"/>
                    <a:pt x="2462" y="2059"/>
                  </a:cubicBezTo>
                  <a:cubicBezTo>
                    <a:pt x="1770" y="2677"/>
                    <a:pt x="839" y="2769"/>
                    <a:pt x="344" y="2769"/>
                  </a:cubicBezTo>
                  <a:cubicBezTo>
                    <a:pt x="133" y="2769"/>
                    <a:pt x="1" y="2752"/>
                    <a:pt x="1" y="2752"/>
                  </a:cubicBezTo>
                  <a:lnTo>
                    <a:pt x="1" y="2752"/>
                  </a:lnTo>
                  <a:cubicBezTo>
                    <a:pt x="65" y="2954"/>
                    <a:pt x="418" y="3836"/>
                    <a:pt x="1251" y="4743"/>
                  </a:cubicBezTo>
                  <a:cubicBezTo>
                    <a:pt x="1816" y="5354"/>
                    <a:pt x="2576" y="5723"/>
                    <a:pt x="3331" y="5723"/>
                  </a:cubicBezTo>
                  <a:cubicBezTo>
                    <a:pt x="3691" y="5723"/>
                    <a:pt x="4049" y="5639"/>
                    <a:pt x="4384" y="5458"/>
                  </a:cubicBezTo>
                  <a:cubicBezTo>
                    <a:pt x="4863" y="5200"/>
                    <a:pt x="5172" y="4812"/>
                    <a:pt x="5350" y="4331"/>
                  </a:cubicBezTo>
                  <a:cubicBezTo>
                    <a:pt x="5557" y="3769"/>
                    <a:pt x="5592" y="3081"/>
                    <a:pt x="5509" y="2325"/>
                  </a:cubicBezTo>
                  <a:cubicBezTo>
                    <a:pt x="5509" y="2325"/>
                    <a:pt x="6019" y="2137"/>
                    <a:pt x="6106" y="1626"/>
                  </a:cubicBezTo>
                  <a:cubicBezTo>
                    <a:pt x="6194" y="1115"/>
                    <a:pt x="6194" y="211"/>
                    <a:pt x="5764" y="36"/>
                  </a:cubicBezTo>
                  <a:cubicBezTo>
                    <a:pt x="5704" y="11"/>
                    <a:pt x="5652" y="1"/>
                    <a:pt x="5606" y="1"/>
                  </a:cubicBezTo>
                  <a:close/>
                </a:path>
              </a:pathLst>
            </a:custGeom>
            <a:solidFill>
              <a:srgbClr val="F2B5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27"/>
            <p:cNvSpPr/>
            <p:nvPr/>
          </p:nvSpPr>
          <p:spPr>
            <a:xfrm>
              <a:off x="8193478" y="626463"/>
              <a:ext cx="2878" cy="8633"/>
            </a:xfrm>
            <a:custGeom>
              <a:avLst/>
              <a:gdLst/>
              <a:ahLst/>
              <a:cxnLst/>
              <a:rect l="l" t="t" r="r" b="b"/>
              <a:pathLst>
                <a:path w="57" h="171" extrusionOk="0">
                  <a:moveTo>
                    <a:pt x="0" y="1"/>
                  </a:moveTo>
                  <a:lnTo>
                    <a:pt x="0" y="1"/>
                  </a:lnTo>
                  <a:cubicBezTo>
                    <a:pt x="17" y="60"/>
                    <a:pt x="35" y="116"/>
                    <a:pt x="57" y="170"/>
                  </a:cubicBezTo>
                  <a:cubicBezTo>
                    <a:pt x="54" y="151"/>
                    <a:pt x="35" y="87"/>
                    <a:pt x="0" y="1"/>
                  </a:cubicBezTo>
                  <a:close/>
                </a:path>
              </a:pathLst>
            </a:custGeom>
            <a:solidFill>
              <a:srgbClr val="006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27"/>
            <p:cNvSpPr/>
            <p:nvPr/>
          </p:nvSpPr>
          <p:spPr>
            <a:xfrm>
              <a:off x="8012499" y="804769"/>
              <a:ext cx="75522" cy="31804"/>
            </a:xfrm>
            <a:custGeom>
              <a:avLst/>
              <a:gdLst/>
              <a:ahLst/>
              <a:cxnLst/>
              <a:rect l="l" t="t" r="r" b="b"/>
              <a:pathLst>
                <a:path w="1496" h="630" extrusionOk="0">
                  <a:moveTo>
                    <a:pt x="189" y="1"/>
                  </a:moveTo>
                  <a:cubicBezTo>
                    <a:pt x="128" y="1"/>
                    <a:pt x="65" y="5"/>
                    <a:pt x="1" y="13"/>
                  </a:cubicBezTo>
                  <a:cubicBezTo>
                    <a:pt x="3" y="16"/>
                    <a:pt x="231" y="630"/>
                    <a:pt x="1132" y="630"/>
                  </a:cubicBezTo>
                  <a:cubicBezTo>
                    <a:pt x="1242" y="630"/>
                    <a:pt x="1364" y="620"/>
                    <a:pt x="1496" y="599"/>
                  </a:cubicBezTo>
                  <a:cubicBezTo>
                    <a:pt x="1496" y="599"/>
                    <a:pt x="950" y="1"/>
                    <a:pt x="1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27"/>
            <p:cNvSpPr/>
            <p:nvPr/>
          </p:nvSpPr>
          <p:spPr>
            <a:xfrm>
              <a:off x="8161170" y="728439"/>
              <a:ext cx="52199" cy="81630"/>
            </a:xfrm>
            <a:custGeom>
              <a:avLst/>
              <a:gdLst/>
              <a:ahLst/>
              <a:cxnLst/>
              <a:rect l="l" t="t" r="r" b="b"/>
              <a:pathLst>
                <a:path w="1034" h="1617" extrusionOk="0">
                  <a:moveTo>
                    <a:pt x="1030" y="0"/>
                  </a:moveTo>
                  <a:lnTo>
                    <a:pt x="1030" y="0"/>
                  </a:lnTo>
                  <a:cubicBezTo>
                    <a:pt x="78" y="218"/>
                    <a:pt x="0" y="1617"/>
                    <a:pt x="0" y="1617"/>
                  </a:cubicBezTo>
                  <a:cubicBezTo>
                    <a:pt x="700" y="1157"/>
                    <a:pt x="1033" y="0"/>
                    <a:pt x="10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27"/>
            <p:cNvSpPr/>
            <p:nvPr/>
          </p:nvSpPr>
          <p:spPr>
            <a:xfrm>
              <a:off x="8256985" y="1041484"/>
              <a:ext cx="83952" cy="104600"/>
            </a:xfrm>
            <a:custGeom>
              <a:avLst/>
              <a:gdLst/>
              <a:ahLst/>
              <a:cxnLst/>
              <a:rect l="l" t="t" r="r" b="b"/>
              <a:pathLst>
                <a:path w="1663" h="2072" extrusionOk="0">
                  <a:moveTo>
                    <a:pt x="1663" y="1"/>
                  </a:moveTo>
                  <a:cubicBezTo>
                    <a:pt x="1152" y="584"/>
                    <a:pt x="103" y="1200"/>
                    <a:pt x="1" y="1251"/>
                  </a:cubicBezTo>
                  <a:lnTo>
                    <a:pt x="1663" y="2072"/>
                  </a:lnTo>
                  <a:lnTo>
                    <a:pt x="16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27"/>
            <p:cNvSpPr/>
            <p:nvPr/>
          </p:nvSpPr>
          <p:spPr>
            <a:xfrm>
              <a:off x="8048342" y="867570"/>
              <a:ext cx="606" cy="50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222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27"/>
            <p:cNvSpPr/>
            <p:nvPr/>
          </p:nvSpPr>
          <p:spPr>
            <a:xfrm>
              <a:off x="8132647" y="832030"/>
              <a:ext cx="9541" cy="7926"/>
            </a:xfrm>
            <a:custGeom>
              <a:avLst/>
              <a:gdLst/>
              <a:ahLst/>
              <a:cxnLst/>
              <a:rect l="l" t="t" r="r" b="b"/>
              <a:pathLst>
                <a:path w="189" h="157" extrusionOk="0">
                  <a:moveTo>
                    <a:pt x="1" y="156"/>
                  </a:moveTo>
                  <a:cubicBezTo>
                    <a:pt x="65" y="108"/>
                    <a:pt x="130" y="59"/>
                    <a:pt x="189" y="0"/>
                  </a:cubicBezTo>
                  <a:lnTo>
                    <a:pt x="189" y="0"/>
                  </a:lnTo>
                  <a:cubicBezTo>
                    <a:pt x="130" y="59"/>
                    <a:pt x="65" y="108"/>
                    <a:pt x="1" y="156"/>
                  </a:cubicBezTo>
                  <a:close/>
                </a:path>
              </a:pathLst>
            </a:custGeom>
            <a:solidFill>
              <a:srgbClr val="222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27"/>
            <p:cNvSpPr/>
            <p:nvPr/>
          </p:nvSpPr>
          <p:spPr>
            <a:xfrm>
              <a:off x="8232551" y="784273"/>
              <a:ext cx="42001" cy="35287"/>
            </a:xfrm>
            <a:custGeom>
              <a:avLst/>
              <a:gdLst/>
              <a:ahLst/>
              <a:cxnLst/>
              <a:rect l="l" t="t" r="r" b="b"/>
              <a:pathLst>
                <a:path w="832" h="699" extrusionOk="0">
                  <a:moveTo>
                    <a:pt x="831" y="1"/>
                  </a:moveTo>
                  <a:cubicBezTo>
                    <a:pt x="638" y="280"/>
                    <a:pt x="342" y="514"/>
                    <a:pt x="1" y="699"/>
                  </a:cubicBezTo>
                  <a:cubicBezTo>
                    <a:pt x="342" y="516"/>
                    <a:pt x="638" y="280"/>
                    <a:pt x="831" y="1"/>
                  </a:cubicBezTo>
                  <a:close/>
                </a:path>
              </a:pathLst>
            </a:custGeom>
            <a:solidFill>
              <a:srgbClr val="222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27"/>
            <p:cNvSpPr/>
            <p:nvPr/>
          </p:nvSpPr>
          <p:spPr>
            <a:xfrm>
              <a:off x="8018052" y="867065"/>
              <a:ext cx="29936" cy="1514"/>
            </a:xfrm>
            <a:custGeom>
              <a:avLst/>
              <a:gdLst/>
              <a:ahLst/>
              <a:cxnLst/>
              <a:rect l="l" t="t" r="r" b="b"/>
              <a:pathLst>
                <a:path w="593" h="30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240" y="30"/>
                    <a:pt x="592" y="11"/>
                  </a:cubicBezTo>
                  <a:cubicBezTo>
                    <a:pt x="240" y="3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22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27"/>
            <p:cNvSpPr/>
            <p:nvPr/>
          </p:nvSpPr>
          <p:spPr>
            <a:xfrm>
              <a:off x="8048897" y="839905"/>
              <a:ext cx="83801" cy="27715"/>
            </a:xfrm>
            <a:custGeom>
              <a:avLst/>
              <a:gdLst/>
              <a:ahLst/>
              <a:cxnLst/>
              <a:rect l="l" t="t" r="r" b="b"/>
              <a:pathLst>
                <a:path w="1660" h="549" extrusionOk="0">
                  <a:moveTo>
                    <a:pt x="1660" y="0"/>
                  </a:moveTo>
                  <a:cubicBezTo>
                    <a:pt x="1111" y="396"/>
                    <a:pt x="463" y="517"/>
                    <a:pt x="0" y="549"/>
                  </a:cubicBezTo>
                  <a:cubicBezTo>
                    <a:pt x="463" y="517"/>
                    <a:pt x="1111" y="396"/>
                    <a:pt x="1660" y="0"/>
                  </a:cubicBezTo>
                  <a:close/>
                </a:path>
              </a:pathLst>
            </a:custGeom>
            <a:solidFill>
              <a:srgbClr val="006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27"/>
            <p:cNvSpPr/>
            <p:nvPr/>
          </p:nvSpPr>
          <p:spPr>
            <a:xfrm>
              <a:off x="8274502" y="748935"/>
              <a:ext cx="12015" cy="35186"/>
            </a:xfrm>
            <a:custGeom>
              <a:avLst/>
              <a:gdLst/>
              <a:ahLst/>
              <a:cxnLst/>
              <a:rect l="l" t="t" r="r" b="b"/>
              <a:pathLst>
                <a:path w="238" h="697" extrusionOk="0">
                  <a:moveTo>
                    <a:pt x="238" y="0"/>
                  </a:moveTo>
                  <a:cubicBezTo>
                    <a:pt x="230" y="256"/>
                    <a:pt x="143" y="490"/>
                    <a:pt x="1" y="697"/>
                  </a:cubicBezTo>
                  <a:cubicBezTo>
                    <a:pt x="146" y="490"/>
                    <a:pt x="232" y="256"/>
                    <a:pt x="238" y="0"/>
                  </a:cubicBezTo>
                  <a:close/>
                </a:path>
              </a:pathLst>
            </a:custGeom>
            <a:solidFill>
              <a:srgbClr val="006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27"/>
            <p:cNvSpPr/>
            <p:nvPr/>
          </p:nvSpPr>
          <p:spPr>
            <a:xfrm>
              <a:off x="8047938" y="867570"/>
              <a:ext cx="454" cy="50"/>
            </a:xfrm>
            <a:custGeom>
              <a:avLst/>
              <a:gdLst/>
              <a:ahLst/>
              <a:cxnLst/>
              <a:rect l="l" t="t" r="r" b="b"/>
              <a:pathLst>
                <a:path w="9" h="1" extrusionOk="0">
                  <a:moveTo>
                    <a:pt x="9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006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27"/>
            <p:cNvSpPr/>
            <p:nvPr/>
          </p:nvSpPr>
          <p:spPr>
            <a:xfrm>
              <a:off x="8142289" y="819409"/>
              <a:ext cx="90313" cy="17265"/>
            </a:xfrm>
            <a:custGeom>
              <a:avLst/>
              <a:gdLst/>
              <a:ahLst/>
              <a:cxnLst/>
              <a:rect l="l" t="t" r="r" b="b"/>
              <a:pathLst>
                <a:path w="1789" h="342" extrusionOk="0">
                  <a:moveTo>
                    <a:pt x="1" y="250"/>
                  </a:moveTo>
                  <a:lnTo>
                    <a:pt x="1" y="250"/>
                  </a:lnTo>
                  <a:cubicBezTo>
                    <a:pt x="1" y="250"/>
                    <a:pt x="1157" y="342"/>
                    <a:pt x="1789" y="0"/>
                  </a:cubicBezTo>
                  <a:cubicBezTo>
                    <a:pt x="1157" y="342"/>
                    <a:pt x="1" y="250"/>
                    <a:pt x="1" y="250"/>
                  </a:cubicBezTo>
                  <a:close/>
                </a:path>
              </a:pathLst>
            </a:custGeom>
            <a:solidFill>
              <a:srgbClr val="006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27"/>
            <p:cNvSpPr/>
            <p:nvPr/>
          </p:nvSpPr>
          <p:spPr>
            <a:xfrm>
              <a:off x="8005583" y="1373056"/>
              <a:ext cx="592665" cy="721900"/>
            </a:xfrm>
            <a:custGeom>
              <a:avLst/>
              <a:gdLst/>
              <a:ahLst/>
              <a:cxnLst/>
              <a:rect l="l" t="t" r="r" b="b"/>
              <a:pathLst>
                <a:path w="11740" h="14300" extrusionOk="0">
                  <a:moveTo>
                    <a:pt x="6904" y="0"/>
                  </a:moveTo>
                  <a:cubicBezTo>
                    <a:pt x="6237" y="471"/>
                    <a:pt x="4045" y="2138"/>
                    <a:pt x="2181" y="4553"/>
                  </a:cubicBezTo>
                  <a:cubicBezTo>
                    <a:pt x="0" y="7380"/>
                    <a:pt x="221" y="8437"/>
                    <a:pt x="288" y="8829"/>
                  </a:cubicBezTo>
                  <a:cubicBezTo>
                    <a:pt x="355" y="9222"/>
                    <a:pt x="5008" y="14299"/>
                    <a:pt x="5008" y="14299"/>
                  </a:cubicBezTo>
                  <a:cubicBezTo>
                    <a:pt x="5008" y="14299"/>
                    <a:pt x="5366" y="13600"/>
                    <a:pt x="5519" y="12476"/>
                  </a:cubicBezTo>
                  <a:cubicBezTo>
                    <a:pt x="5573" y="12086"/>
                    <a:pt x="5608" y="11656"/>
                    <a:pt x="5626" y="11263"/>
                  </a:cubicBezTo>
                  <a:cubicBezTo>
                    <a:pt x="5661" y="10529"/>
                    <a:pt x="5653" y="9921"/>
                    <a:pt x="5653" y="9921"/>
                  </a:cubicBezTo>
                  <a:cubicBezTo>
                    <a:pt x="5516" y="9679"/>
                    <a:pt x="4951" y="8821"/>
                    <a:pt x="3677" y="8372"/>
                  </a:cubicBezTo>
                  <a:cubicBezTo>
                    <a:pt x="3677" y="8372"/>
                    <a:pt x="5570" y="7606"/>
                    <a:pt x="7291" y="6124"/>
                  </a:cubicBezTo>
                  <a:cubicBezTo>
                    <a:pt x="8921" y="4717"/>
                    <a:pt x="11043" y="2808"/>
                    <a:pt x="11739" y="2127"/>
                  </a:cubicBezTo>
                  <a:cubicBezTo>
                    <a:pt x="11737" y="2127"/>
                    <a:pt x="11002" y="1614"/>
                    <a:pt x="10123" y="1194"/>
                  </a:cubicBezTo>
                  <a:cubicBezTo>
                    <a:pt x="9849" y="1065"/>
                    <a:pt x="9566" y="947"/>
                    <a:pt x="9284" y="855"/>
                  </a:cubicBezTo>
                  <a:cubicBezTo>
                    <a:pt x="8095" y="465"/>
                    <a:pt x="6904" y="0"/>
                    <a:pt x="6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27"/>
            <p:cNvSpPr/>
            <p:nvPr/>
          </p:nvSpPr>
          <p:spPr>
            <a:xfrm>
              <a:off x="8687649" y="1473214"/>
              <a:ext cx="186987" cy="617401"/>
            </a:xfrm>
            <a:custGeom>
              <a:avLst/>
              <a:gdLst/>
              <a:ahLst/>
              <a:cxnLst/>
              <a:rect l="l" t="t" r="r" b="b"/>
              <a:pathLst>
                <a:path w="3704" h="12230" extrusionOk="0">
                  <a:moveTo>
                    <a:pt x="3513" y="1"/>
                  </a:moveTo>
                  <a:lnTo>
                    <a:pt x="3513" y="1"/>
                  </a:lnTo>
                  <a:cubicBezTo>
                    <a:pt x="3513" y="1"/>
                    <a:pt x="3497" y="36"/>
                    <a:pt x="3467" y="103"/>
                  </a:cubicBezTo>
                  <a:cubicBezTo>
                    <a:pt x="3354" y="606"/>
                    <a:pt x="2996" y="1184"/>
                    <a:pt x="2372" y="1472"/>
                  </a:cubicBezTo>
                  <a:cubicBezTo>
                    <a:pt x="2214" y="1547"/>
                    <a:pt x="2036" y="1604"/>
                    <a:pt x="1837" y="1633"/>
                  </a:cubicBezTo>
                  <a:cubicBezTo>
                    <a:pt x="1701" y="1654"/>
                    <a:pt x="1569" y="1663"/>
                    <a:pt x="1445" y="1663"/>
                  </a:cubicBezTo>
                  <a:cubicBezTo>
                    <a:pt x="1032" y="1663"/>
                    <a:pt x="689" y="1564"/>
                    <a:pt x="439" y="1461"/>
                  </a:cubicBezTo>
                  <a:cubicBezTo>
                    <a:pt x="135" y="1362"/>
                    <a:pt x="1" y="1225"/>
                    <a:pt x="0" y="1225"/>
                  </a:cubicBezTo>
                  <a:lnTo>
                    <a:pt x="0" y="1225"/>
                  </a:lnTo>
                  <a:cubicBezTo>
                    <a:pt x="1" y="1225"/>
                    <a:pt x="423" y="2841"/>
                    <a:pt x="799" y="4102"/>
                  </a:cubicBezTo>
                  <a:cubicBezTo>
                    <a:pt x="1176" y="5361"/>
                    <a:pt x="1498" y="6711"/>
                    <a:pt x="1431" y="7765"/>
                  </a:cubicBezTo>
                  <a:cubicBezTo>
                    <a:pt x="1361" y="8822"/>
                    <a:pt x="1278" y="10236"/>
                    <a:pt x="1278" y="10492"/>
                  </a:cubicBezTo>
                  <a:cubicBezTo>
                    <a:pt x="1278" y="10653"/>
                    <a:pt x="1480" y="11312"/>
                    <a:pt x="1687" y="11769"/>
                  </a:cubicBezTo>
                  <a:cubicBezTo>
                    <a:pt x="1805" y="12027"/>
                    <a:pt x="1923" y="12224"/>
                    <a:pt x="2009" y="12229"/>
                  </a:cubicBezTo>
                  <a:cubicBezTo>
                    <a:pt x="2010" y="12229"/>
                    <a:pt x="2011" y="12229"/>
                    <a:pt x="2012" y="12229"/>
                  </a:cubicBezTo>
                  <a:cubicBezTo>
                    <a:pt x="2254" y="12229"/>
                    <a:pt x="3032" y="9813"/>
                    <a:pt x="3099" y="9352"/>
                  </a:cubicBezTo>
                  <a:cubicBezTo>
                    <a:pt x="3166" y="8892"/>
                    <a:pt x="2300" y="7442"/>
                    <a:pt x="2348" y="7410"/>
                  </a:cubicBezTo>
                  <a:cubicBezTo>
                    <a:pt x="2399" y="7375"/>
                    <a:pt x="2988" y="5605"/>
                    <a:pt x="3273" y="4514"/>
                  </a:cubicBezTo>
                  <a:cubicBezTo>
                    <a:pt x="3558" y="3424"/>
                    <a:pt x="3704" y="1278"/>
                    <a:pt x="3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27"/>
            <p:cNvSpPr/>
            <p:nvPr/>
          </p:nvSpPr>
          <p:spPr>
            <a:xfrm>
              <a:off x="8618286" y="1125386"/>
              <a:ext cx="249030" cy="431878"/>
            </a:xfrm>
            <a:custGeom>
              <a:avLst/>
              <a:gdLst/>
              <a:ahLst/>
              <a:cxnLst/>
              <a:rect l="l" t="t" r="r" b="b"/>
              <a:pathLst>
                <a:path w="4933" h="8555" extrusionOk="0">
                  <a:moveTo>
                    <a:pt x="129" y="1243"/>
                  </a:moveTo>
                  <a:lnTo>
                    <a:pt x="129" y="1243"/>
                  </a:lnTo>
                  <a:cubicBezTo>
                    <a:pt x="129" y="1243"/>
                    <a:pt x="129" y="1243"/>
                    <a:pt x="129" y="1243"/>
                  </a:cubicBezTo>
                  <a:cubicBezTo>
                    <a:pt x="129" y="1243"/>
                    <a:pt x="129" y="1243"/>
                    <a:pt x="129" y="1243"/>
                  </a:cubicBezTo>
                  <a:close/>
                  <a:moveTo>
                    <a:pt x="2335" y="0"/>
                  </a:moveTo>
                  <a:cubicBezTo>
                    <a:pt x="2256" y="0"/>
                    <a:pt x="2175" y="8"/>
                    <a:pt x="2093" y="22"/>
                  </a:cubicBezTo>
                  <a:cubicBezTo>
                    <a:pt x="1375" y="146"/>
                    <a:pt x="452" y="947"/>
                    <a:pt x="129" y="1243"/>
                  </a:cubicBezTo>
                  <a:lnTo>
                    <a:pt x="129" y="1243"/>
                  </a:lnTo>
                  <a:cubicBezTo>
                    <a:pt x="129" y="1243"/>
                    <a:pt x="130" y="1243"/>
                    <a:pt x="130" y="1243"/>
                  </a:cubicBezTo>
                  <a:lnTo>
                    <a:pt x="130" y="1243"/>
                  </a:lnTo>
                  <a:cubicBezTo>
                    <a:pt x="144" y="1243"/>
                    <a:pt x="59" y="2492"/>
                    <a:pt x="24" y="3830"/>
                  </a:cubicBezTo>
                  <a:cubicBezTo>
                    <a:pt x="0" y="4863"/>
                    <a:pt x="8" y="5947"/>
                    <a:pt x="129" y="6541"/>
                  </a:cubicBezTo>
                  <a:cubicBezTo>
                    <a:pt x="492" y="6216"/>
                    <a:pt x="761" y="6020"/>
                    <a:pt x="761" y="6020"/>
                  </a:cubicBezTo>
                  <a:cubicBezTo>
                    <a:pt x="761" y="6020"/>
                    <a:pt x="783" y="6111"/>
                    <a:pt x="815" y="6256"/>
                  </a:cubicBezTo>
                  <a:cubicBezTo>
                    <a:pt x="826" y="6299"/>
                    <a:pt x="837" y="6340"/>
                    <a:pt x="842" y="6366"/>
                  </a:cubicBezTo>
                  <a:cubicBezTo>
                    <a:pt x="947" y="6802"/>
                    <a:pt x="1149" y="7563"/>
                    <a:pt x="1377" y="8115"/>
                  </a:cubicBezTo>
                  <a:cubicBezTo>
                    <a:pt x="1377" y="8115"/>
                    <a:pt x="1539" y="8236"/>
                    <a:pt x="1818" y="8354"/>
                  </a:cubicBezTo>
                  <a:cubicBezTo>
                    <a:pt x="2064" y="8458"/>
                    <a:pt x="2404" y="8555"/>
                    <a:pt x="2812" y="8555"/>
                  </a:cubicBezTo>
                  <a:cubicBezTo>
                    <a:pt x="2941" y="8555"/>
                    <a:pt x="3076" y="8545"/>
                    <a:pt x="3217" y="8523"/>
                  </a:cubicBezTo>
                  <a:cubicBezTo>
                    <a:pt x="3529" y="8475"/>
                    <a:pt x="3800" y="8359"/>
                    <a:pt x="4023" y="8209"/>
                  </a:cubicBezTo>
                  <a:cubicBezTo>
                    <a:pt x="4481" y="7894"/>
                    <a:pt x="4750" y="7418"/>
                    <a:pt x="4846" y="6996"/>
                  </a:cubicBezTo>
                  <a:cubicBezTo>
                    <a:pt x="4863" y="6910"/>
                    <a:pt x="4876" y="6829"/>
                    <a:pt x="4884" y="6751"/>
                  </a:cubicBezTo>
                  <a:cubicBezTo>
                    <a:pt x="4932" y="6087"/>
                    <a:pt x="4556" y="3142"/>
                    <a:pt x="4104" y="1848"/>
                  </a:cubicBezTo>
                  <a:cubicBezTo>
                    <a:pt x="3870" y="1192"/>
                    <a:pt x="3585" y="695"/>
                    <a:pt x="3246" y="383"/>
                  </a:cubicBezTo>
                  <a:cubicBezTo>
                    <a:pt x="2976" y="134"/>
                    <a:pt x="2673" y="0"/>
                    <a:pt x="23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27"/>
            <p:cNvSpPr/>
            <p:nvPr/>
          </p:nvSpPr>
          <p:spPr>
            <a:xfrm>
              <a:off x="8258348" y="1873998"/>
              <a:ext cx="233179" cy="589535"/>
            </a:xfrm>
            <a:custGeom>
              <a:avLst/>
              <a:gdLst/>
              <a:ahLst/>
              <a:cxnLst/>
              <a:rect l="l" t="t" r="r" b="b"/>
              <a:pathLst>
                <a:path w="4619" h="11678" extrusionOk="0">
                  <a:moveTo>
                    <a:pt x="646" y="1"/>
                  </a:moveTo>
                  <a:cubicBezTo>
                    <a:pt x="646" y="1"/>
                    <a:pt x="646" y="1"/>
                    <a:pt x="646" y="1"/>
                  </a:cubicBezTo>
                  <a:lnTo>
                    <a:pt x="646" y="1"/>
                  </a:lnTo>
                  <a:cubicBezTo>
                    <a:pt x="646" y="1"/>
                    <a:pt x="646" y="1"/>
                    <a:pt x="646" y="1"/>
                  </a:cubicBezTo>
                  <a:close/>
                  <a:moveTo>
                    <a:pt x="646" y="1"/>
                  </a:moveTo>
                  <a:lnTo>
                    <a:pt x="646" y="1"/>
                  </a:lnTo>
                  <a:cubicBezTo>
                    <a:pt x="646" y="3"/>
                    <a:pt x="657" y="604"/>
                    <a:pt x="619" y="1332"/>
                  </a:cubicBezTo>
                  <a:cubicBezTo>
                    <a:pt x="601" y="1730"/>
                    <a:pt x="566" y="2160"/>
                    <a:pt x="512" y="2556"/>
                  </a:cubicBezTo>
                  <a:cubicBezTo>
                    <a:pt x="359" y="3680"/>
                    <a:pt x="1" y="4379"/>
                    <a:pt x="1" y="4379"/>
                  </a:cubicBezTo>
                  <a:cubicBezTo>
                    <a:pt x="359" y="4801"/>
                    <a:pt x="2507" y="7294"/>
                    <a:pt x="2591" y="7461"/>
                  </a:cubicBezTo>
                  <a:cubicBezTo>
                    <a:pt x="2671" y="7620"/>
                    <a:pt x="3747" y="10769"/>
                    <a:pt x="3968" y="11455"/>
                  </a:cubicBezTo>
                  <a:cubicBezTo>
                    <a:pt x="3989" y="11506"/>
                    <a:pt x="4000" y="11546"/>
                    <a:pt x="4005" y="11565"/>
                  </a:cubicBezTo>
                  <a:cubicBezTo>
                    <a:pt x="4027" y="11640"/>
                    <a:pt x="4053" y="11677"/>
                    <a:pt x="4081" y="11677"/>
                  </a:cubicBezTo>
                  <a:cubicBezTo>
                    <a:pt x="4160" y="11677"/>
                    <a:pt x="4249" y="11368"/>
                    <a:pt x="4261" y="10750"/>
                  </a:cubicBezTo>
                  <a:cubicBezTo>
                    <a:pt x="4274" y="9916"/>
                    <a:pt x="4618" y="8028"/>
                    <a:pt x="4618" y="8028"/>
                  </a:cubicBezTo>
                  <a:cubicBezTo>
                    <a:pt x="4618" y="8028"/>
                    <a:pt x="3650" y="6950"/>
                    <a:pt x="3255" y="6697"/>
                  </a:cubicBezTo>
                  <a:cubicBezTo>
                    <a:pt x="3255" y="6697"/>
                    <a:pt x="2480" y="3309"/>
                    <a:pt x="1840" y="2012"/>
                  </a:cubicBezTo>
                  <a:cubicBezTo>
                    <a:pt x="988" y="276"/>
                    <a:pt x="647" y="6"/>
                    <a:pt x="6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27"/>
            <p:cNvSpPr/>
            <p:nvPr/>
          </p:nvSpPr>
          <p:spPr>
            <a:xfrm>
              <a:off x="8598194" y="1455696"/>
              <a:ext cx="26503" cy="25191"/>
            </a:xfrm>
            <a:custGeom>
              <a:avLst/>
              <a:gdLst/>
              <a:ahLst/>
              <a:cxnLst/>
              <a:rect l="l" t="t" r="r" b="b"/>
              <a:pathLst>
                <a:path w="525" h="499" extrusionOk="0">
                  <a:moveTo>
                    <a:pt x="525" y="1"/>
                  </a:moveTo>
                  <a:cubicBezTo>
                    <a:pt x="393" y="117"/>
                    <a:pt x="253" y="251"/>
                    <a:pt x="105" y="399"/>
                  </a:cubicBezTo>
                  <a:lnTo>
                    <a:pt x="525" y="1"/>
                  </a:lnTo>
                  <a:close/>
                  <a:moveTo>
                    <a:pt x="105" y="399"/>
                  </a:moveTo>
                  <a:lnTo>
                    <a:pt x="105" y="399"/>
                  </a:lnTo>
                  <a:cubicBezTo>
                    <a:pt x="70" y="426"/>
                    <a:pt x="38" y="461"/>
                    <a:pt x="0" y="499"/>
                  </a:cubicBezTo>
                  <a:lnTo>
                    <a:pt x="105" y="399"/>
                  </a:lnTo>
                  <a:close/>
                </a:path>
              </a:pathLst>
            </a:custGeom>
            <a:solidFill>
              <a:srgbClr val="222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27"/>
            <p:cNvSpPr/>
            <p:nvPr/>
          </p:nvSpPr>
          <p:spPr>
            <a:xfrm>
              <a:off x="8353961" y="1183492"/>
              <a:ext cx="272252" cy="297392"/>
            </a:xfrm>
            <a:custGeom>
              <a:avLst/>
              <a:gdLst/>
              <a:ahLst/>
              <a:cxnLst/>
              <a:rect l="l" t="t" r="r" b="b"/>
              <a:pathLst>
                <a:path w="5393" h="5891" extrusionOk="0">
                  <a:moveTo>
                    <a:pt x="5228" y="1"/>
                  </a:moveTo>
                  <a:cubicBezTo>
                    <a:pt x="5201" y="84"/>
                    <a:pt x="5172" y="178"/>
                    <a:pt x="5131" y="273"/>
                  </a:cubicBezTo>
                  <a:cubicBezTo>
                    <a:pt x="4854" y="953"/>
                    <a:pt x="4212" y="1838"/>
                    <a:pt x="2929" y="2553"/>
                  </a:cubicBezTo>
                  <a:cubicBezTo>
                    <a:pt x="1463" y="3371"/>
                    <a:pt x="237" y="3387"/>
                    <a:pt x="237" y="3387"/>
                  </a:cubicBezTo>
                  <a:lnTo>
                    <a:pt x="0" y="3761"/>
                  </a:lnTo>
                  <a:cubicBezTo>
                    <a:pt x="0" y="3761"/>
                    <a:pt x="1192" y="4223"/>
                    <a:pt x="2380" y="4613"/>
                  </a:cubicBezTo>
                  <a:cubicBezTo>
                    <a:pt x="3574" y="5006"/>
                    <a:pt x="4830" y="5888"/>
                    <a:pt x="4836" y="5891"/>
                  </a:cubicBezTo>
                  <a:cubicBezTo>
                    <a:pt x="4871" y="5853"/>
                    <a:pt x="4908" y="5821"/>
                    <a:pt x="4935" y="5791"/>
                  </a:cubicBezTo>
                  <a:cubicBezTo>
                    <a:pt x="5083" y="5643"/>
                    <a:pt x="5225" y="5511"/>
                    <a:pt x="5355" y="5393"/>
                  </a:cubicBezTo>
                  <a:lnTo>
                    <a:pt x="5360" y="5390"/>
                  </a:lnTo>
                  <a:cubicBezTo>
                    <a:pt x="5087" y="4025"/>
                    <a:pt x="5392" y="92"/>
                    <a:pt x="5363" y="92"/>
                  </a:cubicBezTo>
                  <a:lnTo>
                    <a:pt x="5363" y="92"/>
                  </a:lnTo>
                  <a:cubicBezTo>
                    <a:pt x="5363" y="92"/>
                    <a:pt x="5363" y="92"/>
                    <a:pt x="5363" y="92"/>
                  </a:cubicBezTo>
                  <a:cubicBezTo>
                    <a:pt x="5359" y="96"/>
                    <a:pt x="5354" y="98"/>
                    <a:pt x="5348" y="98"/>
                  </a:cubicBezTo>
                  <a:cubicBezTo>
                    <a:pt x="5306" y="98"/>
                    <a:pt x="5228" y="1"/>
                    <a:pt x="5228" y="1"/>
                  </a:cubicBezTo>
                  <a:close/>
                </a:path>
              </a:pathLst>
            </a:custGeom>
            <a:solidFill>
              <a:srgbClr val="222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27"/>
            <p:cNvSpPr/>
            <p:nvPr/>
          </p:nvSpPr>
          <p:spPr>
            <a:xfrm>
              <a:off x="8405403" y="401511"/>
              <a:ext cx="256754" cy="822915"/>
            </a:xfrm>
            <a:custGeom>
              <a:avLst/>
              <a:gdLst/>
              <a:ahLst/>
              <a:cxnLst/>
              <a:rect l="l" t="t" r="r" b="b"/>
              <a:pathLst>
                <a:path w="5086" h="16301" extrusionOk="0">
                  <a:moveTo>
                    <a:pt x="5056" y="1"/>
                  </a:moveTo>
                  <a:cubicBezTo>
                    <a:pt x="4174" y="979"/>
                    <a:pt x="3386" y="1859"/>
                    <a:pt x="2276" y="2200"/>
                  </a:cubicBezTo>
                  <a:cubicBezTo>
                    <a:pt x="2276" y="2200"/>
                    <a:pt x="2152" y="4220"/>
                    <a:pt x="1665" y="4782"/>
                  </a:cubicBezTo>
                  <a:cubicBezTo>
                    <a:pt x="1665" y="4782"/>
                    <a:pt x="1560" y="7678"/>
                    <a:pt x="0" y="8620"/>
                  </a:cubicBezTo>
                  <a:cubicBezTo>
                    <a:pt x="0" y="8620"/>
                    <a:pt x="944" y="8367"/>
                    <a:pt x="1404" y="7891"/>
                  </a:cubicBezTo>
                  <a:lnTo>
                    <a:pt x="1404" y="7891"/>
                  </a:lnTo>
                  <a:cubicBezTo>
                    <a:pt x="1404" y="7891"/>
                    <a:pt x="2171" y="10354"/>
                    <a:pt x="1200" y="12194"/>
                  </a:cubicBezTo>
                  <a:cubicBezTo>
                    <a:pt x="1200" y="12194"/>
                    <a:pt x="2034" y="11419"/>
                    <a:pt x="2351" y="10457"/>
                  </a:cubicBezTo>
                  <a:cubicBezTo>
                    <a:pt x="2351" y="10457"/>
                    <a:pt x="2835" y="11707"/>
                    <a:pt x="3295" y="13522"/>
                  </a:cubicBezTo>
                  <a:cubicBezTo>
                    <a:pt x="3566" y="14601"/>
                    <a:pt x="3730" y="15655"/>
                    <a:pt x="3833" y="16300"/>
                  </a:cubicBezTo>
                  <a:cubicBezTo>
                    <a:pt x="3951" y="16118"/>
                    <a:pt x="4040" y="15935"/>
                    <a:pt x="4107" y="15768"/>
                  </a:cubicBezTo>
                  <a:cubicBezTo>
                    <a:pt x="4147" y="15674"/>
                    <a:pt x="4180" y="15582"/>
                    <a:pt x="4206" y="15494"/>
                  </a:cubicBezTo>
                  <a:cubicBezTo>
                    <a:pt x="4037" y="14768"/>
                    <a:pt x="3607" y="12890"/>
                    <a:pt x="3338" y="11621"/>
                  </a:cubicBezTo>
                  <a:cubicBezTo>
                    <a:pt x="2994" y="10018"/>
                    <a:pt x="2144" y="8077"/>
                    <a:pt x="1377" y="7259"/>
                  </a:cubicBezTo>
                  <a:cubicBezTo>
                    <a:pt x="1377" y="7259"/>
                    <a:pt x="1837" y="6355"/>
                    <a:pt x="1770" y="5605"/>
                  </a:cubicBezTo>
                  <a:cubicBezTo>
                    <a:pt x="1770" y="5605"/>
                    <a:pt x="2165" y="4822"/>
                    <a:pt x="2437" y="3967"/>
                  </a:cubicBezTo>
                  <a:cubicBezTo>
                    <a:pt x="2709" y="3117"/>
                    <a:pt x="2792" y="2405"/>
                    <a:pt x="2792" y="2405"/>
                  </a:cubicBezTo>
                  <a:cubicBezTo>
                    <a:pt x="2792" y="2405"/>
                    <a:pt x="4465" y="1246"/>
                    <a:pt x="5059" y="667"/>
                  </a:cubicBezTo>
                  <a:cubicBezTo>
                    <a:pt x="5059" y="667"/>
                    <a:pt x="5086" y="388"/>
                    <a:pt x="5056" y="1"/>
                  </a:cubicBezTo>
                  <a:close/>
                </a:path>
              </a:pathLst>
            </a:custGeom>
            <a:solidFill>
              <a:srgbClr val="10085D">
                <a:alpha val="32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27"/>
            <p:cNvSpPr/>
            <p:nvPr/>
          </p:nvSpPr>
          <p:spPr>
            <a:xfrm>
              <a:off x="8009269" y="839501"/>
              <a:ext cx="312133" cy="203091"/>
            </a:xfrm>
            <a:custGeom>
              <a:avLst/>
              <a:gdLst/>
              <a:ahLst/>
              <a:cxnLst/>
              <a:rect l="l" t="t" r="r" b="b"/>
              <a:pathLst>
                <a:path w="6183" h="4023" extrusionOk="0">
                  <a:moveTo>
                    <a:pt x="5884" y="0"/>
                  </a:moveTo>
                  <a:lnTo>
                    <a:pt x="5884" y="0"/>
                  </a:lnTo>
                  <a:cubicBezTo>
                    <a:pt x="5769" y="78"/>
                    <a:pt x="5680" y="113"/>
                    <a:pt x="5680" y="113"/>
                  </a:cubicBezTo>
                  <a:cubicBezTo>
                    <a:pt x="5833" y="1512"/>
                    <a:pt x="5594" y="2687"/>
                    <a:pt x="4556" y="3249"/>
                  </a:cubicBezTo>
                  <a:cubicBezTo>
                    <a:pt x="4221" y="3430"/>
                    <a:pt x="3863" y="3514"/>
                    <a:pt x="3503" y="3514"/>
                  </a:cubicBezTo>
                  <a:cubicBezTo>
                    <a:pt x="2749" y="3514"/>
                    <a:pt x="1987" y="3145"/>
                    <a:pt x="1423" y="2534"/>
                  </a:cubicBezTo>
                  <a:cubicBezTo>
                    <a:pt x="667" y="1713"/>
                    <a:pt x="307" y="909"/>
                    <a:pt x="199" y="616"/>
                  </a:cubicBezTo>
                  <a:cubicBezTo>
                    <a:pt x="188" y="589"/>
                    <a:pt x="180" y="565"/>
                    <a:pt x="175" y="546"/>
                  </a:cubicBezTo>
                  <a:lnTo>
                    <a:pt x="118" y="441"/>
                  </a:lnTo>
                  <a:cubicBezTo>
                    <a:pt x="86" y="428"/>
                    <a:pt x="46" y="414"/>
                    <a:pt x="0" y="404"/>
                  </a:cubicBezTo>
                  <a:lnTo>
                    <a:pt x="0" y="404"/>
                  </a:lnTo>
                  <a:cubicBezTo>
                    <a:pt x="242" y="1165"/>
                    <a:pt x="858" y="2800"/>
                    <a:pt x="1842" y="3515"/>
                  </a:cubicBezTo>
                  <a:cubicBezTo>
                    <a:pt x="2332" y="3870"/>
                    <a:pt x="2882" y="4023"/>
                    <a:pt x="3413" y="4023"/>
                  </a:cubicBezTo>
                  <a:cubicBezTo>
                    <a:pt x="4296" y="4023"/>
                    <a:pt x="5126" y="3600"/>
                    <a:pt x="5543" y="2977"/>
                  </a:cubicBezTo>
                  <a:cubicBezTo>
                    <a:pt x="5951" y="2375"/>
                    <a:pt x="6183" y="1157"/>
                    <a:pt x="5884" y="0"/>
                  </a:cubicBezTo>
                  <a:close/>
                </a:path>
              </a:pathLst>
            </a:custGeom>
            <a:solidFill>
              <a:srgbClr val="0059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27"/>
            <p:cNvSpPr/>
            <p:nvPr/>
          </p:nvSpPr>
          <p:spPr>
            <a:xfrm>
              <a:off x="8618286" y="1213126"/>
              <a:ext cx="59519" cy="242518"/>
            </a:xfrm>
            <a:custGeom>
              <a:avLst/>
              <a:gdLst/>
              <a:ahLst/>
              <a:cxnLst/>
              <a:rect l="l" t="t" r="r" b="b"/>
              <a:pathLst>
                <a:path w="1179" h="4804" extrusionOk="0">
                  <a:moveTo>
                    <a:pt x="1178" y="0"/>
                  </a:moveTo>
                  <a:cubicBezTo>
                    <a:pt x="1178" y="0"/>
                    <a:pt x="387" y="665"/>
                    <a:pt x="24" y="2092"/>
                  </a:cubicBezTo>
                  <a:cubicBezTo>
                    <a:pt x="0" y="3125"/>
                    <a:pt x="8" y="4206"/>
                    <a:pt x="129" y="4803"/>
                  </a:cubicBezTo>
                  <a:cubicBezTo>
                    <a:pt x="492" y="4475"/>
                    <a:pt x="761" y="4282"/>
                    <a:pt x="761" y="4282"/>
                  </a:cubicBezTo>
                  <a:cubicBezTo>
                    <a:pt x="761" y="4282"/>
                    <a:pt x="783" y="4373"/>
                    <a:pt x="815" y="4518"/>
                  </a:cubicBezTo>
                  <a:cubicBezTo>
                    <a:pt x="654" y="3787"/>
                    <a:pt x="129" y="1068"/>
                    <a:pt x="1178" y="0"/>
                  </a:cubicBezTo>
                  <a:close/>
                </a:path>
              </a:pathLst>
            </a:custGeom>
            <a:solidFill>
              <a:srgbClr val="10085D">
                <a:alpha val="32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27"/>
            <p:cNvSpPr/>
            <p:nvPr/>
          </p:nvSpPr>
          <p:spPr>
            <a:xfrm>
              <a:off x="8123005" y="1433433"/>
              <a:ext cx="475242" cy="508258"/>
            </a:xfrm>
            <a:custGeom>
              <a:avLst/>
              <a:gdLst/>
              <a:ahLst/>
              <a:cxnLst/>
              <a:rect l="l" t="t" r="r" b="b"/>
              <a:pathLst>
                <a:path w="9414" h="10068" extrusionOk="0">
                  <a:moveTo>
                    <a:pt x="7794" y="1"/>
                  </a:moveTo>
                  <a:cubicBezTo>
                    <a:pt x="6269" y="2039"/>
                    <a:pt x="4121" y="5213"/>
                    <a:pt x="1" y="7286"/>
                  </a:cubicBezTo>
                  <a:cubicBezTo>
                    <a:pt x="1" y="7286"/>
                    <a:pt x="1942" y="7703"/>
                    <a:pt x="3300" y="10067"/>
                  </a:cubicBezTo>
                  <a:cubicBezTo>
                    <a:pt x="3335" y="9333"/>
                    <a:pt x="3327" y="8725"/>
                    <a:pt x="3327" y="8725"/>
                  </a:cubicBezTo>
                  <a:cubicBezTo>
                    <a:pt x="3190" y="8483"/>
                    <a:pt x="2625" y="7625"/>
                    <a:pt x="1351" y="7176"/>
                  </a:cubicBezTo>
                  <a:cubicBezTo>
                    <a:pt x="1351" y="7176"/>
                    <a:pt x="3244" y="6410"/>
                    <a:pt x="4965" y="4928"/>
                  </a:cubicBezTo>
                  <a:cubicBezTo>
                    <a:pt x="6595" y="3521"/>
                    <a:pt x="8717" y="1612"/>
                    <a:pt x="9413" y="937"/>
                  </a:cubicBezTo>
                  <a:cubicBezTo>
                    <a:pt x="9408" y="937"/>
                    <a:pt x="8676" y="423"/>
                    <a:pt x="7794" y="1"/>
                  </a:cubicBezTo>
                  <a:close/>
                </a:path>
              </a:pathLst>
            </a:custGeom>
            <a:solidFill>
              <a:srgbClr val="10085D">
                <a:alpha val="32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27"/>
            <p:cNvSpPr/>
            <p:nvPr/>
          </p:nvSpPr>
          <p:spPr>
            <a:xfrm>
              <a:off x="8782000" y="1144671"/>
              <a:ext cx="85315" cy="395127"/>
            </a:xfrm>
            <a:custGeom>
              <a:avLst/>
              <a:gdLst/>
              <a:ahLst/>
              <a:cxnLst/>
              <a:rect l="l" t="t" r="r" b="b"/>
              <a:pathLst>
                <a:path w="1690" h="7827" extrusionOk="0">
                  <a:moveTo>
                    <a:pt x="1" y="1"/>
                  </a:moveTo>
                  <a:lnTo>
                    <a:pt x="1" y="1"/>
                  </a:lnTo>
                  <a:cubicBezTo>
                    <a:pt x="490" y="1819"/>
                    <a:pt x="1095" y="5269"/>
                    <a:pt x="780" y="7827"/>
                  </a:cubicBezTo>
                  <a:cubicBezTo>
                    <a:pt x="1238" y="7512"/>
                    <a:pt x="1507" y="7036"/>
                    <a:pt x="1603" y="6614"/>
                  </a:cubicBezTo>
                  <a:cubicBezTo>
                    <a:pt x="1620" y="6528"/>
                    <a:pt x="1633" y="6447"/>
                    <a:pt x="1641" y="6369"/>
                  </a:cubicBezTo>
                  <a:cubicBezTo>
                    <a:pt x="1689" y="5705"/>
                    <a:pt x="1313" y="2760"/>
                    <a:pt x="856" y="1466"/>
                  </a:cubicBezTo>
                  <a:cubicBezTo>
                    <a:pt x="624" y="810"/>
                    <a:pt x="339" y="313"/>
                    <a:pt x="1" y="1"/>
                  </a:cubicBezTo>
                  <a:close/>
                </a:path>
              </a:pathLst>
            </a:custGeom>
            <a:solidFill>
              <a:srgbClr val="0059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27"/>
            <p:cNvSpPr/>
            <p:nvPr/>
          </p:nvSpPr>
          <p:spPr>
            <a:xfrm>
              <a:off x="8772762" y="1473214"/>
              <a:ext cx="102025" cy="617401"/>
            </a:xfrm>
            <a:custGeom>
              <a:avLst/>
              <a:gdLst/>
              <a:ahLst/>
              <a:cxnLst/>
              <a:rect l="l" t="t" r="r" b="b"/>
              <a:pathLst>
                <a:path w="2021" h="12230" extrusionOk="0">
                  <a:moveTo>
                    <a:pt x="1829" y="1"/>
                  </a:moveTo>
                  <a:lnTo>
                    <a:pt x="1829" y="1"/>
                  </a:lnTo>
                  <a:cubicBezTo>
                    <a:pt x="1829" y="1"/>
                    <a:pt x="1813" y="36"/>
                    <a:pt x="1786" y="103"/>
                  </a:cubicBezTo>
                  <a:cubicBezTo>
                    <a:pt x="1671" y="606"/>
                    <a:pt x="1316" y="1184"/>
                    <a:pt x="689" y="1472"/>
                  </a:cubicBezTo>
                  <a:cubicBezTo>
                    <a:pt x="856" y="3083"/>
                    <a:pt x="789" y="5600"/>
                    <a:pt x="391" y="7415"/>
                  </a:cubicBezTo>
                  <a:cubicBezTo>
                    <a:pt x="391" y="7415"/>
                    <a:pt x="1079" y="8515"/>
                    <a:pt x="980" y="9435"/>
                  </a:cubicBezTo>
                  <a:cubicBezTo>
                    <a:pt x="910" y="10075"/>
                    <a:pt x="358" y="11124"/>
                    <a:pt x="1" y="11769"/>
                  </a:cubicBezTo>
                  <a:cubicBezTo>
                    <a:pt x="119" y="12027"/>
                    <a:pt x="237" y="12224"/>
                    <a:pt x="323" y="12229"/>
                  </a:cubicBezTo>
                  <a:cubicBezTo>
                    <a:pt x="324" y="12229"/>
                    <a:pt x="325" y="12229"/>
                    <a:pt x="326" y="12229"/>
                  </a:cubicBezTo>
                  <a:cubicBezTo>
                    <a:pt x="568" y="12229"/>
                    <a:pt x="1346" y="9813"/>
                    <a:pt x="1413" y="9352"/>
                  </a:cubicBezTo>
                  <a:cubicBezTo>
                    <a:pt x="1480" y="8892"/>
                    <a:pt x="614" y="7442"/>
                    <a:pt x="662" y="7410"/>
                  </a:cubicBezTo>
                  <a:cubicBezTo>
                    <a:pt x="713" y="7375"/>
                    <a:pt x="1302" y="5605"/>
                    <a:pt x="1590" y="4514"/>
                  </a:cubicBezTo>
                  <a:cubicBezTo>
                    <a:pt x="1878" y="3424"/>
                    <a:pt x="2020" y="1278"/>
                    <a:pt x="1829" y="1"/>
                  </a:cubicBezTo>
                  <a:close/>
                </a:path>
              </a:pathLst>
            </a:custGeom>
            <a:solidFill>
              <a:srgbClr val="B6B6FF">
                <a:alpha val="32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27"/>
            <p:cNvSpPr/>
            <p:nvPr/>
          </p:nvSpPr>
          <p:spPr>
            <a:xfrm>
              <a:off x="8289445" y="1873897"/>
              <a:ext cx="202081" cy="589636"/>
            </a:xfrm>
            <a:custGeom>
              <a:avLst/>
              <a:gdLst/>
              <a:ahLst/>
              <a:cxnLst/>
              <a:rect l="l" t="t" r="r" b="b"/>
              <a:pathLst>
                <a:path w="4003" h="11680" extrusionOk="0">
                  <a:moveTo>
                    <a:pt x="28" y="0"/>
                  </a:moveTo>
                  <a:cubicBezTo>
                    <a:pt x="28" y="1"/>
                    <a:pt x="38" y="603"/>
                    <a:pt x="1" y="1331"/>
                  </a:cubicBezTo>
                  <a:cubicBezTo>
                    <a:pt x="399" y="1977"/>
                    <a:pt x="1195" y="3362"/>
                    <a:pt x="1671" y="4798"/>
                  </a:cubicBezTo>
                  <a:cubicBezTo>
                    <a:pt x="2324" y="6764"/>
                    <a:pt x="3446" y="7990"/>
                    <a:pt x="3473" y="9141"/>
                  </a:cubicBezTo>
                  <a:cubicBezTo>
                    <a:pt x="3491" y="9813"/>
                    <a:pt x="3416" y="10773"/>
                    <a:pt x="3352" y="11457"/>
                  </a:cubicBezTo>
                  <a:cubicBezTo>
                    <a:pt x="3373" y="11508"/>
                    <a:pt x="3384" y="11548"/>
                    <a:pt x="3389" y="11567"/>
                  </a:cubicBezTo>
                  <a:cubicBezTo>
                    <a:pt x="3411" y="11642"/>
                    <a:pt x="3437" y="11679"/>
                    <a:pt x="3465" y="11679"/>
                  </a:cubicBezTo>
                  <a:cubicBezTo>
                    <a:pt x="3544" y="11679"/>
                    <a:pt x="3633" y="11370"/>
                    <a:pt x="3645" y="10752"/>
                  </a:cubicBezTo>
                  <a:cubicBezTo>
                    <a:pt x="3658" y="9918"/>
                    <a:pt x="4002" y="8030"/>
                    <a:pt x="4002" y="8030"/>
                  </a:cubicBezTo>
                  <a:cubicBezTo>
                    <a:pt x="4002" y="8030"/>
                    <a:pt x="3034" y="6952"/>
                    <a:pt x="2636" y="6696"/>
                  </a:cubicBezTo>
                  <a:cubicBezTo>
                    <a:pt x="2636" y="6696"/>
                    <a:pt x="1859" y="3308"/>
                    <a:pt x="1222" y="2012"/>
                  </a:cubicBezTo>
                  <a:cubicBezTo>
                    <a:pt x="367" y="272"/>
                    <a:pt x="28" y="3"/>
                    <a:pt x="28" y="0"/>
                  </a:cubicBezTo>
                  <a:close/>
                </a:path>
              </a:pathLst>
            </a:custGeom>
            <a:solidFill>
              <a:srgbClr val="B6B6FF">
                <a:alpha val="32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27"/>
            <p:cNvSpPr/>
            <p:nvPr/>
          </p:nvSpPr>
          <p:spPr>
            <a:xfrm>
              <a:off x="8106598" y="1140481"/>
              <a:ext cx="150438" cy="45838"/>
            </a:xfrm>
            <a:custGeom>
              <a:avLst/>
              <a:gdLst/>
              <a:ahLst/>
              <a:cxnLst/>
              <a:rect l="l" t="t" r="r" b="b"/>
              <a:pathLst>
                <a:path w="2980" h="908" extrusionOk="0">
                  <a:moveTo>
                    <a:pt x="0" y="0"/>
                  </a:moveTo>
                  <a:cubicBezTo>
                    <a:pt x="194" y="191"/>
                    <a:pt x="436" y="377"/>
                    <a:pt x="810" y="557"/>
                  </a:cubicBezTo>
                  <a:cubicBezTo>
                    <a:pt x="810" y="557"/>
                    <a:pt x="915" y="673"/>
                    <a:pt x="1178" y="901"/>
                  </a:cubicBezTo>
                  <a:cubicBezTo>
                    <a:pt x="1279" y="905"/>
                    <a:pt x="1374" y="907"/>
                    <a:pt x="1464" y="907"/>
                  </a:cubicBezTo>
                  <a:cubicBezTo>
                    <a:pt x="2738" y="907"/>
                    <a:pt x="2980" y="541"/>
                    <a:pt x="2980" y="541"/>
                  </a:cubicBezTo>
                  <a:lnTo>
                    <a:pt x="2980" y="541"/>
                  </a:lnTo>
                  <a:cubicBezTo>
                    <a:pt x="2861" y="547"/>
                    <a:pt x="2745" y="550"/>
                    <a:pt x="2631" y="550"/>
                  </a:cubicBezTo>
                  <a:cubicBezTo>
                    <a:pt x="1448" y="550"/>
                    <a:pt x="533" y="248"/>
                    <a:pt x="0" y="0"/>
                  </a:cubicBezTo>
                  <a:close/>
                </a:path>
              </a:pathLst>
            </a:custGeom>
            <a:solidFill>
              <a:srgbClr val="10085D">
                <a:alpha val="32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27"/>
            <p:cNvSpPr/>
            <p:nvPr/>
          </p:nvSpPr>
          <p:spPr>
            <a:xfrm>
              <a:off x="7456538" y="523983"/>
              <a:ext cx="156041" cy="154527"/>
            </a:xfrm>
            <a:custGeom>
              <a:avLst/>
              <a:gdLst/>
              <a:ahLst/>
              <a:cxnLst/>
              <a:rect l="l" t="t" r="r" b="b"/>
              <a:pathLst>
                <a:path w="3091" h="3061" extrusionOk="0">
                  <a:moveTo>
                    <a:pt x="1113" y="0"/>
                  </a:moveTo>
                  <a:cubicBezTo>
                    <a:pt x="927" y="0"/>
                    <a:pt x="1266" y="1023"/>
                    <a:pt x="1286" y="1081"/>
                  </a:cubicBezTo>
                  <a:cubicBezTo>
                    <a:pt x="1239" y="1019"/>
                    <a:pt x="470" y="0"/>
                    <a:pt x="139" y="0"/>
                  </a:cubicBezTo>
                  <a:cubicBezTo>
                    <a:pt x="129" y="0"/>
                    <a:pt x="120" y="1"/>
                    <a:pt x="111" y="3"/>
                  </a:cubicBezTo>
                  <a:cubicBezTo>
                    <a:pt x="1" y="22"/>
                    <a:pt x="22" y="170"/>
                    <a:pt x="95" y="358"/>
                  </a:cubicBezTo>
                  <a:cubicBezTo>
                    <a:pt x="1477" y="1514"/>
                    <a:pt x="1878" y="2165"/>
                    <a:pt x="2112" y="2509"/>
                  </a:cubicBezTo>
                  <a:cubicBezTo>
                    <a:pt x="2244" y="2695"/>
                    <a:pt x="2663" y="2899"/>
                    <a:pt x="3080" y="3061"/>
                  </a:cubicBezTo>
                  <a:lnTo>
                    <a:pt x="3091" y="2889"/>
                  </a:lnTo>
                  <a:lnTo>
                    <a:pt x="2394" y="2431"/>
                  </a:lnTo>
                  <a:cubicBezTo>
                    <a:pt x="2394" y="2431"/>
                    <a:pt x="1423" y="151"/>
                    <a:pt x="1152" y="11"/>
                  </a:cubicBezTo>
                  <a:cubicBezTo>
                    <a:pt x="1137" y="4"/>
                    <a:pt x="1124" y="0"/>
                    <a:pt x="1113" y="0"/>
                  </a:cubicBezTo>
                  <a:close/>
                </a:path>
              </a:pathLst>
            </a:custGeom>
            <a:solidFill>
              <a:srgbClr val="B6B6FF">
                <a:alpha val="32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27"/>
            <p:cNvSpPr/>
            <p:nvPr/>
          </p:nvSpPr>
          <p:spPr>
            <a:xfrm>
              <a:off x="7423018" y="666648"/>
              <a:ext cx="144380" cy="76885"/>
            </a:xfrm>
            <a:custGeom>
              <a:avLst/>
              <a:gdLst/>
              <a:ahLst/>
              <a:cxnLst/>
              <a:rect l="l" t="t" r="r" b="b"/>
              <a:pathLst>
                <a:path w="2860" h="1523" extrusionOk="0">
                  <a:moveTo>
                    <a:pt x="41" y="1"/>
                  </a:moveTo>
                  <a:cubicBezTo>
                    <a:pt x="14" y="17"/>
                    <a:pt x="1" y="36"/>
                    <a:pt x="3" y="63"/>
                  </a:cubicBezTo>
                  <a:cubicBezTo>
                    <a:pt x="73" y="431"/>
                    <a:pt x="1213" y="727"/>
                    <a:pt x="1929" y="964"/>
                  </a:cubicBezTo>
                  <a:cubicBezTo>
                    <a:pt x="2225" y="1066"/>
                    <a:pt x="2563" y="1292"/>
                    <a:pt x="2859" y="1523"/>
                  </a:cubicBezTo>
                  <a:cubicBezTo>
                    <a:pt x="2561" y="1173"/>
                    <a:pt x="2233" y="834"/>
                    <a:pt x="1980" y="705"/>
                  </a:cubicBezTo>
                  <a:cubicBezTo>
                    <a:pt x="1480" y="447"/>
                    <a:pt x="861" y="501"/>
                    <a:pt x="41" y="1"/>
                  </a:cubicBezTo>
                  <a:close/>
                </a:path>
              </a:pathLst>
            </a:custGeom>
            <a:solidFill>
              <a:srgbClr val="140F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27"/>
            <p:cNvSpPr/>
            <p:nvPr/>
          </p:nvSpPr>
          <p:spPr>
            <a:xfrm>
              <a:off x="8629948" y="170148"/>
              <a:ext cx="271293" cy="273514"/>
            </a:xfrm>
            <a:custGeom>
              <a:avLst/>
              <a:gdLst/>
              <a:ahLst/>
              <a:cxnLst/>
              <a:rect l="l" t="t" r="r" b="b"/>
              <a:pathLst>
                <a:path w="5374" h="5418" extrusionOk="0">
                  <a:moveTo>
                    <a:pt x="4156" y="1"/>
                  </a:moveTo>
                  <a:cubicBezTo>
                    <a:pt x="4069" y="1"/>
                    <a:pt x="3984" y="213"/>
                    <a:pt x="3698" y="560"/>
                  </a:cubicBezTo>
                  <a:cubicBezTo>
                    <a:pt x="3376" y="953"/>
                    <a:pt x="2709" y="1566"/>
                    <a:pt x="2709" y="1566"/>
                  </a:cubicBezTo>
                  <a:cubicBezTo>
                    <a:pt x="1294" y="2160"/>
                    <a:pt x="1" y="2876"/>
                    <a:pt x="1" y="2876"/>
                  </a:cubicBezTo>
                  <a:cubicBezTo>
                    <a:pt x="1" y="2876"/>
                    <a:pt x="275" y="3201"/>
                    <a:pt x="425" y="3747"/>
                  </a:cubicBezTo>
                  <a:cubicBezTo>
                    <a:pt x="493" y="3992"/>
                    <a:pt x="541" y="4355"/>
                    <a:pt x="571" y="4678"/>
                  </a:cubicBezTo>
                  <a:cubicBezTo>
                    <a:pt x="608" y="5078"/>
                    <a:pt x="622" y="5417"/>
                    <a:pt x="622" y="5417"/>
                  </a:cubicBezTo>
                  <a:cubicBezTo>
                    <a:pt x="622" y="5417"/>
                    <a:pt x="1071" y="4990"/>
                    <a:pt x="1770" y="4239"/>
                  </a:cubicBezTo>
                  <a:cubicBezTo>
                    <a:pt x="2469" y="3489"/>
                    <a:pt x="3169" y="2585"/>
                    <a:pt x="3169" y="2585"/>
                  </a:cubicBezTo>
                  <a:cubicBezTo>
                    <a:pt x="3169" y="2585"/>
                    <a:pt x="3677" y="3501"/>
                    <a:pt x="3925" y="3501"/>
                  </a:cubicBezTo>
                  <a:cubicBezTo>
                    <a:pt x="3941" y="3501"/>
                    <a:pt x="3956" y="3497"/>
                    <a:pt x="3970" y="3489"/>
                  </a:cubicBezTo>
                  <a:cubicBezTo>
                    <a:pt x="4190" y="3355"/>
                    <a:pt x="3612" y="2381"/>
                    <a:pt x="3612" y="2381"/>
                  </a:cubicBezTo>
                  <a:cubicBezTo>
                    <a:pt x="3612" y="2381"/>
                    <a:pt x="5368" y="1991"/>
                    <a:pt x="5368" y="1770"/>
                  </a:cubicBezTo>
                  <a:cubicBezTo>
                    <a:pt x="5368" y="1695"/>
                    <a:pt x="5237" y="1671"/>
                    <a:pt x="5063" y="1671"/>
                  </a:cubicBezTo>
                  <a:cubicBezTo>
                    <a:pt x="4719" y="1671"/>
                    <a:pt x="4207" y="1768"/>
                    <a:pt x="4207" y="1768"/>
                  </a:cubicBezTo>
                  <a:cubicBezTo>
                    <a:pt x="4207" y="1768"/>
                    <a:pt x="4416" y="1639"/>
                    <a:pt x="4658" y="1485"/>
                  </a:cubicBezTo>
                  <a:cubicBezTo>
                    <a:pt x="4989" y="1273"/>
                    <a:pt x="5374" y="1001"/>
                    <a:pt x="5366" y="913"/>
                  </a:cubicBezTo>
                  <a:cubicBezTo>
                    <a:pt x="5363" y="889"/>
                    <a:pt x="5337" y="879"/>
                    <a:pt x="5295" y="879"/>
                  </a:cubicBezTo>
                  <a:cubicBezTo>
                    <a:pt x="5079" y="879"/>
                    <a:pt x="4435" y="1152"/>
                    <a:pt x="4395" y="1168"/>
                  </a:cubicBezTo>
                  <a:cubicBezTo>
                    <a:pt x="4451" y="1128"/>
                    <a:pt x="5312" y="399"/>
                    <a:pt x="5180" y="251"/>
                  </a:cubicBezTo>
                  <a:cubicBezTo>
                    <a:pt x="5170" y="240"/>
                    <a:pt x="5154" y="234"/>
                    <a:pt x="5133" y="234"/>
                  </a:cubicBezTo>
                  <a:cubicBezTo>
                    <a:pt x="4864" y="234"/>
                    <a:pt x="3752" y="1085"/>
                    <a:pt x="3752" y="1085"/>
                  </a:cubicBezTo>
                  <a:cubicBezTo>
                    <a:pt x="3752" y="1085"/>
                    <a:pt x="4295" y="79"/>
                    <a:pt x="4190" y="12"/>
                  </a:cubicBezTo>
                  <a:cubicBezTo>
                    <a:pt x="4179" y="4"/>
                    <a:pt x="4167" y="1"/>
                    <a:pt x="4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27"/>
            <p:cNvSpPr/>
            <p:nvPr/>
          </p:nvSpPr>
          <p:spPr>
            <a:xfrm>
              <a:off x="8658723" y="245519"/>
              <a:ext cx="242417" cy="198245"/>
            </a:xfrm>
            <a:custGeom>
              <a:avLst/>
              <a:gdLst/>
              <a:ahLst/>
              <a:cxnLst/>
              <a:rect l="l" t="t" r="r" b="b"/>
              <a:pathLst>
                <a:path w="4802" h="3927" extrusionOk="0">
                  <a:moveTo>
                    <a:pt x="4091" y="1"/>
                  </a:moveTo>
                  <a:lnTo>
                    <a:pt x="4091" y="1"/>
                  </a:lnTo>
                  <a:cubicBezTo>
                    <a:pt x="3470" y="210"/>
                    <a:pt x="2865" y="447"/>
                    <a:pt x="2728" y="627"/>
                  </a:cubicBezTo>
                  <a:cubicBezTo>
                    <a:pt x="2437" y="998"/>
                    <a:pt x="837" y="2555"/>
                    <a:pt x="1" y="3187"/>
                  </a:cubicBezTo>
                  <a:cubicBezTo>
                    <a:pt x="38" y="3588"/>
                    <a:pt x="52" y="3927"/>
                    <a:pt x="52" y="3927"/>
                  </a:cubicBezTo>
                  <a:cubicBezTo>
                    <a:pt x="52" y="3927"/>
                    <a:pt x="501" y="3502"/>
                    <a:pt x="1200" y="2752"/>
                  </a:cubicBezTo>
                  <a:cubicBezTo>
                    <a:pt x="1899" y="1999"/>
                    <a:pt x="2599" y="1098"/>
                    <a:pt x="2599" y="1098"/>
                  </a:cubicBezTo>
                  <a:cubicBezTo>
                    <a:pt x="2599" y="1098"/>
                    <a:pt x="3107" y="2011"/>
                    <a:pt x="3355" y="2011"/>
                  </a:cubicBezTo>
                  <a:cubicBezTo>
                    <a:pt x="3371" y="2011"/>
                    <a:pt x="3386" y="2007"/>
                    <a:pt x="3400" y="1999"/>
                  </a:cubicBezTo>
                  <a:cubicBezTo>
                    <a:pt x="3620" y="1864"/>
                    <a:pt x="3042" y="893"/>
                    <a:pt x="3042" y="893"/>
                  </a:cubicBezTo>
                  <a:cubicBezTo>
                    <a:pt x="3042" y="893"/>
                    <a:pt x="4798" y="498"/>
                    <a:pt x="4801" y="283"/>
                  </a:cubicBezTo>
                  <a:cubicBezTo>
                    <a:pt x="4801" y="209"/>
                    <a:pt x="4672" y="185"/>
                    <a:pt x="4501" y="185"/>
                  </a:cubicBezTo>
                  <a:cubicBezTo>
                    <a:pt x="4157" y="185"/>
                    <a:pt x="3642" y="283"/>
                    <a:pt x="3642" y="283"/>
                  </a:cubicBezTo>
                  <a:cubicBezTo>
                    <a:pt x="3642" y="283"/>
                    <a:pt x="3849" y="156"/>
                    <a:pt x="4091" y="1"/>
                  </a:cubicBezTo>
                  <a:close/>
                </a:path>
              </a:pathLst>
            </a:custGeom>
            <a:solidFill>
              <a:srgbClr val="B6B6FF">
                <a:alpha val="32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27"/>
            <p:cNvSpPr/>
            <p:nvPr/>
          </p:nvSpPr>
          <p:spPr>
            <a:xfrm>
              <a:off x="8164299" y="536452"/>
              <a:ext cx="122218" cy="268870"/>
            </a:xfrm>
            <a:custGeom>
              <a:avLst/>
              <a:gdLst/>
              <a:ahLst/>
              <a:cxnLst/>
              <a:rect l="l" t="t" r="r" b="b"/>
              <a:pathLst>
                <a:path w="2421" h="5326" extrusionOk="0">
                  <a:moveTo>
                    <a:pt x="605" y="1"/>
                  </a:moveTo>
                  <a:cubicBezTo>
                    <a:pt x="605" y="1"/>
                    <a:pt x="339" y="934"/>
                    <a:pt x="581" y="1781"/>
                  </a:cubicBezTo>
                  <a:cubicBezTo>
                    <a:pt x="597" y="1840"/>
                    <a:pt x="619" y="1897"/>
                    <a:pt x="638" y="1950"/>
                  </a:cubicBezTo>
                  <a:lnTo>
                    <a:pt x="638" y="1956"/>
                  </a:lnTo>
                  <a:cubicBezTo>
                    <a:pt x="621" y="1940"/>
                    <a:pt x="417" y="1741"/>
                    <a:pt x="0" y="1630"/>
                  </a:cubicBezTo>
                  <a:lnTo>
                    <a:pt x="0" y="1630"/>
                  </a:lnTo>
                  <a:cubicBezTo>
                    <a:pt x="941" y="2902"/>
                    <a:pt x="1536" y="4347"/>
                    <a:pt x="1783" y="5326"/>
                  </a:cubicBezTo>
                  <a:cubicBezTo>
                    <a:pt x="1939" y="5202"/>
                    <a:pt x="2076" y="5059"/>
                    <a:pt x="2184" y="4906"/>
                  </a:cubicBezTo>
                  <a:cubicBezTo>
                    <a:pt x="2329" y="4699"/>
                    <a:pt x="2415" y="4465"/>
                    <a:pt x="2421" y="4209"/>
                  </a:cubicBezTo>
                  <a:cubicBezTo>
                    <a:pt x="2421" y="4169"/>
                    <a:pt x="2415" y="4129"/>
                    <a:pt x="2415" y="4086"/>
                  </a:cubicBezTo>
                  <a:cubicBezTo>
                    <a:pt x="2359" y="3421"/>
                    <a:pt x="1676" y="2211"/>
                    <a:pt x="1388" y="1585"/>
                  </a:cubicBezTo>
                  <a:cubicBezTo>
                    <a:pt x="1097" y="955"/>
                    <a:pt x="605" y="1"/>
                    <a:pt x="605" y="1"/>
                  </a:cubicBezTo>
                  <a:close/>
                </a:path>
              </a:pathLst>
            </a:custGeom>
            <a:solidFill>
              <a:srgbClr val="B6B6FF">
                <a:alpha val="32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27"/>
            <p:cNvSpPr/>
            <p:nvPr/>
          </p:nvSpPr>
          <p:spPr>
            <a:xfrm>
              <a:off x="7947074" y="627574"/>
              <a:ext cx="45535" cy="96422"/>
            </a:xfrm>
            <a:custGeom>
              <a:avLst/>
              <a:gdLst/>
              <a:ahLst/>
              <a:cxnLst/>
              <a:rect l="l" t="t" r="r" b="b"/>
              <a:pathLst>
                <a:path w="902" h="1910" extrusionOk="0">
                  <a:moveTo>
                    <a:pt x="0" y="0"/>
                  </a:moveTo>
                  <a:cubicBezTo>
                    <a:pt x="0" y="0"/>
                    <a:pt x="0" y="119"/>
                    <a:pt x="14" y="320"/>
                  </a:cubicBezTo>
                  <a:cubicBezTo>
                    <a:pt x="140" y="794"/>
                    <a:pt x="412" y="1625"/>
                    <a:pt x="847" y="1910"/>
                  </a:cubicBezTo>
                  <a:cubicBezTo>
                    <a:pt x="847" y="1910"/>
                    <a:pt x="853" y="1649"/>
                    <a:pt x="901" y="1326"/>
                  </a:cubicBezTo>
                  <a:cubicBezTo>
                    <a:pt x="775" y="1192"/>
                    <a:pt x="108" y="433"/>
                    <a:pt x="0" y="0"/>
                  </a:cubicBezTo>
                  <a:close/>
                </a:path>
              </a:pathLst>
            </a:custGeom>
            <a:solidFill>
              <a:srgbClr val="B6B6FF">
                <a:alpha val="32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27"/>
            <p:cNvSpPr/>
            <p:nvPr/>
          </p:nvSpPr>
          <p:spPr>
            <a:xfrm>
              <a:off x="7989278" y="615054"/>
              <a:ext cx="207231" cy="205211"/>
            </a:xfrm>
            <a:custGeom>
              <a:avLst/>
              <a:gdLst/>
              <a:ahLst/>
              <a:cxnLst/>
              <a:rect l="l" t="t" r="r" b="b"/>
              <a:pathLst>
                <a:path w="4105" h="4065" extrusionOk="0">
                  <a:moveTo>
                    <a:pt x="2921" y="1"/>
                  </a:moveTo>
                  <a:cubicBezTo>
                    <a:pt x="2776" y="393"/>
                    <a:pt x="2155" y="2168"/>
                    <a:pt x="2338" y="3072"/>
                  </a:cubicBezTo>
                  <a:cubicBezTo>
                    <a:pt x="2338" y="3072"/>
                    <a:pt x="1275" y="2045"/>
                    <a:pt x="482" y="921"/>
                  </a:cubicBezTo>
                  <a:cubicBezTo>
                    <a:pt x="81" y="1292"/>
                    <a:pt x="87" y="1590"/>
                    <a:pt x="87" y="1590"/>
                  </a:cubicBezTo>
                  <a:lnTo>
                    <a:pt x="68" y="1569"/>
                  </a:lnTo>
                  <a:cubicBezTo>
                    <a:pt x="25" y="1752"/>
                    <a:pt x="1" y="1916"/>
                    <a:pt x="17" y="2012"/>
                  </a:cubicBezTo>
                  <a:cubicBezTo>
                    <a:pt x="17" y="2012"/>
                    <a:pt x="1082" y="3553"/>
                    <a:pt x="2857" y="4064"/>
                  </a:cubicBezTo>
                  <a:cubicBezTo>
                    <a:pt x="2857" y="4064"/>
                    <a:pt x="3322" y="2467"/>
                    <a:pt x="3610" y="1682"/>
                  </a:cubicBezTo>
                  <a:cubicBezTo>
                    <a:pt x="3900" y="896"/>
                    <a:pt x="4105" y="404"/>
                    <a:pt x="4105" y="404"/>
                  </a:cubicBezTo>
                  <a:cubicBezTo>
                    <a:pt x="4080" y="380"/>
                    <a:pt x="3704" y="14"/>
                    <a:pt x="29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27"/>
            <p:cNvSpPr/>
            <p:nvPr/>
          </p:nvSpPr>
          <p:spPr>
            <a:xfrm>
              <a:off x="7994730" y="615357"/>
              <a:ext cx="166188" cy="101621"/>
            </a:xfrm>
            <a:custGeom>
              <a:avLst/>
              <a:gdLst/>
              <a:ahLst/>
              <a:cxnLst/>
              <a:rect l="l" t="t" r="r" b="b"/>
              <a:pathLst>
                <a:path w="3292" h="2013" extrusionOk="0">
                  <a:moveTo>
                    <a:pt x="2805" y="0"/>
                  </a:moveTo>
                  <a:cubicBezTo>
                    <a:pt x="2480" y="0"/>
                    <a:pt x="2084" y="57"/>
                    <a:pt x="1611" y="229"/>
                  </a:cubicBezTo>
                  <a:cubicBezTo>
                    <a:pt x="987" y="455"/>
                    <a:pt x="605" y="699"/>
                    <a:pt x="366" y="920"/>
                  </a:cubicBezTo>
                  <a:cubicBezTo>
                    <a:pt x="132" y="1140"/>
                    <a:pt x="35" y="1334"/>
                    <a:pt x="0" y="1455"/>
                  </a:cubicBezTo>
                  <a:cubicBezTo>
                    <a:pt x="150" y="1790"/>
                    <a:pt x="472" y="2013"/>
                    <a:pt x="934" y="2013"/>
                  </a:cubicBezTo>
                  <a:cubicBezTo>
                    <a:pt x="1196" y="2013"/>
                    <a:pt x="1502" y="1941"/>
                    <a:pt x="1848" y="1778"/>
                  </a:cubicBezTo>
                  <a:cubicBezTo>
                    <a:pt x="2574" y="1434"/>
                    <a:pt x="3176" y="686"/>
                    <a:pt x="3292" y="54"/>
                  </a:cubicBezTo>
                  <a:cubicBezTo>
                    <a:pt x="3152" y="19"/>
                    <a:pt x="2991" y="0"/>
                    <a:pt x="2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27"/>
            <p:cNvSpPr/>
            <p:nvPr/>
          </p:nvSpPr>
          <p:spPr>
            <a:xfrm>
              <a:off x="8255117" y="728136"/>
              <a:ext cx="75673" cy="218539"/>
            </a:xfrm>
            <a:custGeom>
              <a:avLst/>
              <a:gdLst/>
              <a:ahLst/>
              <a:cxnLst/>
              <a:rect l="l" t="t" r="r" b="b"/>
              <a:pathLst>
                <a:path w="1499" h="4329" extrusionOk="0">
                  <a:moveTo>
                    <a:pt x="906" y="0"/>
                  </a:moveTo>
                  <a:cubicBezTo>
                    <a:pt x="790" y="0"/>
                    <a:pt x="716" y="70"/>
                    <a:pt x="667" y="149"/>
                  </a:cubicBezTo>
                  <a:cubicBezTo>
                    <a:pt x="646" y="197"/>
                    <a:pt x="630" y="240"/>
                    <a:pt x="611" y="289"/>
                  </a:cubicBezTo>
                  <a:cubicBezTo>
                    <a:pt x="654" y="781"/>
                    <a:pt x="396" y="1192"/>
                    <a:pt x="0" y="1512"/>
                  </a:cubicBezTo>
                  <a:cubicBezTo>
                    <a:pt x="197" y="2091"/>
                    <a:pt x="530" y="3209"/>
                    <a:pt x="654" y="4328"/>
                  </a:cubicBezTo>
                  <a:cubicBezTo>
                    <a:pt x="861" y="3766"/>
                    <a:pt x="896" y="3078"/>
                    <a:pt x="813" y="2322"/>
                  </a:cubicBezTo>
                  <a:cubicBezTo>
                    <a:pt x="813" y="2322"/>
                    <a:pt x="1323" y="2134"/>
                    <a:pt x="1410" y="1623"/>
                  </a:cubicBezTo>
                  <a:cubicBezTo>
                    <a:pt x="1498" y="1112"/>
                    <a:pt x="1498" y="208"/>
                    <a:pt x="1063" y="36"/>
                  </a:cubicBezTo>
                  <a:cubicBezTo>
                    <a:pt x="1004" y="11"/>
                    <a:pt x="952" y="0"/>
                    <a:pt x="906" y="0"/>
                  </a:cubicBezTo>
                  <a:close/>
                </a:path>
              </a:pathLst>
            </a:custGeom>
            <a:solidFill>
              <a:srgbClr val="F393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27"/>
            <p:cNvSpPr/>
            <p:nvPr/>
          </p:nvSpPr>
          <p:spPr>
            <a:xfrm>
              <a:off x="8129921" y="833999"/>
              <a:ext cx="42153" cy="121612"/>
            </a:xfrm>
            <a:custGeom>
              <a:avLst/>
              <a:gdLst/>
              <a:ahLst/>
              <a:cxnLst/>
              <a:rect l="l" t="t" r="r" b="b"/>
              <a:pathLst>
                <a:path w="835" h="2409" extrusionOk="0">
                  <a:moveTo>
                    <a:pt x="44" y="1"/>
                  </a:moveTo>
                  <a:cubicBezTo>
                    <a:pt x="23" y="1"/>
                    <a:pt x="12" y="22"/>
                    <a:pt x="12" y="39"/>
                  </a:cubicBezTo>
                  <a:cubicBezTo>
                    <a:pt x="12" y="55"/>
                    <a:pt x="1" y="1677"/>
                    <a:pt x="108" y="2376"/>
                  </a:cubicBezTo>
                  <a:cubicBezTo>
                    <a:pt x="111" y="2390"/>
                    <a:pt x="122" y="2403"/>
                    <a:pt x="135" y="2406"/>
                  </a:cubicBezTo>
                  <a:cubicBezTo>
                    <a:pt x="138" y="2409"/>
                    <a:pt x="146" y="2409"/>
                    <a:pt x="149" y="2409"/>
                  </a:cubicBezTo>
                  <a:cubicBezTo>
                    <a:pt x="159" y="2409"/>
                    <a:pt x="170" y="2406"/>
                    <a:pt x="173" y="2395"/>
                  </a:cubicBezTo>
                  <a:cubicBezTo>
                    <a:pt x="194" y="2376"/>
                    <a:pt x="724" y="1838"/>
                    <a:pt x="826" y="1540"/>
                  </a:cubicBezTo>
                  <a:cubicBezTo>
                    <a:pt x="834" y="1518"/>
                    <a:pt x="824" y="1494"/>
                    <a:pt x="805" y="1489"/>
                  </a:cubicBezTo>
                  <a:cubicBezTo>
                    <a:pt x="800" y="1487"/>
                    <a:pt x="795" y="1486"/>
                    <a:pt x="790" y="1486"/>
                  </a:cubicBezTo>
                  <a:cubicBezTo>
                    <a:pt x="773" y="1486"/>
                    <a:pt x="758" y="1496"/>
                    <a:pt x="754" y="1513"/>
                  </a:cubicBezTo>
                  <a:cubicBezTo>
                    <a:pt x="676" y="1742"/>
                    <a:pt x="310" y="2140"/>
                    <a:pt x="173" y="2285"/>
                  </a:cubicBezTo>
                  <a:cubicBezTo>
                    <a:pt x="79" y="1559"/>
                    <a:pt x="87" y="55"/>
                    <a:pt x="87" y="39"/>
                  </a:cubicBezTo>
                  <a:cubicBezTo>
                    <a:pt x="87" y="20"/>
                    <a:pt x="71" y="2"/>
                    <a:pt x="52" y="2"/>
                  </a:cubicBezTo>
                  <a:cubicBezTo>
                    <a:pt x="49" y="1"/>
                    <a:pt x="47" y="1"/>
                    <a:pt x="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27"/>
            <p:cNvSpPr/>
            <p:nvPr/>
          </p:nvSpPr>
          <p:spPr>
            <a:xfrm>
              <a:off x="7901035" y="855201"/>
              <a:ext cx="116261" cy="8481"/>
            </a:xfrm>
            <a:custGeom>
              <a:avLst/>
              <a:gdLst/>
              <a:ahLst/>
              <a:cxnLst/>
              <a:rect l="l" t="t" r="r" b="b"/>
              <a:pathLst>
                <a:path w="2303" h="168" extrusionOk="0">
                  <a:moveTo>
                    <a:pt x="860" y="1"/>
                  </a:moveTo>
                  <a:cubicBezTo>
                    <a:pt x="401" y="1"/>
                    <a:pt x="42" y="20"/>
                    <a:pt x="36" y="20"/>
                  </a:cubicBezTo>
                  <a:cubicBezTo>
                    <a:pt x="14" y="20"/>
                    <a:pt x="1" y="39"/>
                    <a:pt x="1" y="60"/>
                  </a:cubicBezTo>
                  <a:cubicBezTo>
                    <a:pt x="1" y="85"/>
                    <a:pt x="19" y="98"/>
                    <a:pt x="41" y="98"/>
                  </a:cubicBezTo>
                  <a:cubicBezTo>
                    <a:pt x="48" y="98"/>
                    <a:pt x="411" y="78"/>
                    <a:pt x="873" y="78"/>
                  </a:cubicBezTo>
                  <a:cubicBezTo>
                    <a:pt x="1319" y="78"/>
                    <a:pt x="1857" y="97"/>
                    <a:pt x="2257" y="168"/>
                  </a:cubicBezTo>
                  <a:lnTo>
                    <a:pt x="2262" y="168"/>
                  </a:lnTo>
                  <a:cubicBezTo>
                    <a:pt x="2284" y="168"/>
                    <a:pt x="2300" y="157"/>
                    <a:pt x="2300" y="136"/>
                  </a:cubicBezTo>
                  <a:cubicBezTo>
                    <a:pt x="2303" y="117"/>
                    <a:pt x="2289" y="98"/>
                    <a:pt x="2268" y="93"/>
                  </a:cubicBezTo>
                  <a:cubicBezTo>
                    <a:pt x="1860" y="19"/>
                    <a:pt x="1312" y="1"/>
                    <a:pt x="8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27"/>
            <p:cNvSpPr/>
            <p:nvPr/>
          </p:nvSpPr>
          <p:spPr>
            <a:xfrm>
              <a:off x="7797193" y="932693"/>
              <a:ext cx="108234" cy="25494"/>
            </a:xfrm>
            <a:custGeom>
              <a:avLst/>
              <a:gdLst/>
              <a:ahLst/>
              <a:cxnLst/>
              <a:rect l="l" t="t" r="r" b="b"/>
              <a:pathLst>
                <a:path w="2144" h="505" extrusionOk="0">
                  <a:moveTo>
                    <a:pt x="47" y="0"/>
                  </a:moveTo>
                  <a:cubicBezTo>
                    <a:pt x="31" y="0"/>
                    <a:pt x="17" y="9"/>
                    <a:pt x="11" y="21"/>
                  </a:cubicBezTo>
                  <a:cubicBezTo>
                    <a:pt x="0" y="37"/>
                    <a:pt x="6" y="61"/>
                    <a:pt x="27" y="72"/>
                  </a:cubicBezTo>
                  <a:cubicBezTo>
                    <a:pt x="662" y="408"/>
                    <a:pt x="1130" y="505"/>
                    <a:pt x="1458" y="505"/>
                  </a:cubicBezTo>
                  <a:cubicBezTo>
                    <a:pt x="1907" y="505"/>
                    <a:pt x="2101" y="327"/>
                    <a:pt x="2114" y="314"/>
                  </a:cubicBezTo>
                  <a:cubicBezTo>
                    <a:pt x="2125" y="306"/>
                    <a:pt x="2144" y="287"/>
                    <a:pt x="2130" y="260"/>
                  </a:cubicBezTo>
                  <a:cubicBezTo>
                    <a:pt x="2123" y="248"/>
                    <a:pt x="2111" y="238"/>
                    <a:pt x="2096" y="238"/>
                  </a:cubicBezTo>
                  <a:cubicBezTo>
                    <a:pt x="2094" y="238"/>
                    <a:pt x="2092" y="238"/>
                    <a:pt x="2090" y="238"/>
                  </a:cubicBezTo>
                  <a:cubicBezTo>
                    <a:pt x="2076" y="238"/>
                    <a:pt x="2068" y="247"/>
                    <a:pt x="2060" y="257"/>
                  </a:cubicBezTo>
                  <a:cubicBezTo>
                    <a:pt x="2042" y="275"/>
                    <a:pt x="1866" y="432"/>
                    <a:pt x="1462" y="432"/>
                  </a:cubicBezTo>
                  <a:cubicBezTo>
                    <a:pt x="1146" y="432"/>
                    <a:pt x="691" y="336"/>
                    <a:pt x="65" y="4"/>
                  </a:cubicBezTo>
                  <a:cubicBezTo>
                    <a:pt x="59" y="1"/>
                    <a:pt x="53" y="0"/>
                    <a:pt x="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27"/>
            <p:cNvSpPr/>
            <p:nvPr/>
          </p:nvSpPr>
          <p:spPr>
            <a:xfrm>
              <a:off x="8067475" y="1097368"/>
              <a:ext cx="191783" cy="81428"/>
            </a:xfrm>
            <a:custGeom>
              <a:avLst/>
              <a:gdLst/>
              <a:ahLst/>
              <a:cxnLst/>
              <a:rect l="l" t="t" r="r" b="b"/>
              <a:pathLst>
                <a:path w="3799" h="1613" extrusionOk="0">
                  <a:moveTo>
                    <a:pt x="43" y="0"/>
                  </a:moveTo>
                  <a:cubicBezTo>
                    <a:pt x="34" y="0"/>
                    <a:pt x="25" y="4"/>
                    <a:pt x="17" y="10"/>
                  </a:cubicBezTo>
                  <a:cubicBezTo>
                    <a:pt x="1" y="23"/>
                    <a:pt x="1" y="48"/>
                    <a:pt x="14" y="64"/>
                  </a:cubicBezTo>
                  <a:cubicBezTo>
                    <a:pt x="79" y="131"/>
                    <a:pt x="149" y="217"/>
                    <a:pt x="227" y="308"/>
                  </a:cubicBezTo>
                  <a:cubicBezTo>
                    <a:pt x="498" y="634"/>
                    <a:pt x="867" y="1075"/>
                    <a:pt x="1289" y="1301"/>
                  </a:cubicBezTo>
                  <a:cubicBezTo>
                    <a:pt x="1625" y="1478"/>
                    <a:pt x="2262" y="1613"/>
                    <a:pt x="2843" y="1613"/>
                  </a:cubicBezTo>
                  <a:cubicBezTo>
                    <a:pt x="3209" y="1613"/>
                    <a:pt x="3551" y="1559"/>
                    <a:pt x="3777" y="1433"/>
                  </a:cubicBezTo>
                  <a:cubicBezTo>
                    <a:pt x="3793" y="1419"/>
                    <a:pt x="3798" y="1395"/>
                    <a:pt x="3790" y="1379"/>
                  </a:cubicBezTo>
                  <a:cubicBezTo>
                    <a:pt x="3783" y="1366"/>
                    <a:pt x="3769" y="1360"/>
                    <a:pt x="3755" y="1360"/>
                  </a:cubicBezTo>
                  <a:cubicBezTo>
                    <a:pt x="3749" y="1360"/>
                    <a:pt x="3742" y="1362"/>
                    <a:pt x="3736" y="1365"/>
                  </a:cubicBezTo>
                  <a:cubicBezTo>
                    <a:pt x="3520" y="1490"/>
                    <a:pt x="3193" y="1541"/>
                    <a:pt x="2843" y="1541"/>
                  </a:cubicBezTo>
                  <a:cubicBezTo>
                    <a:pt x="2278" y="1541"/>
                    <a:pt x="1651" y="1408"/>
                    <a:pt x="1324" y="1234"/>
                  </a:cubicBezTo>
                  <a:cubicBezTo>
                    <a:pt x="918" y="1016"/>
                    <a:pt x="552" y="580"/>
                    <a:pt x="286" y="263"/>
                  </a:cubicBezTo>
                  <a:cubicBezTo>
                    <a:pt x="208" y="169"/>
                    <a:pt x="135" y="83"/>
                    <a:pt x="71" y="13"/>
                  </a:cubicBezTo>
                  <a:cubicBezTo>
                    <a:pt x="64" y="4"/>
                    <a:pt x="54" y="0"/>
                    <a:pt x="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27"/>
            <p:cNvSpPr/>
            <p:nvPr/>
          </p:nvSpPr>
          <p:spPr>
            <a:xfrm>
              <a:off x="8190500" y="975149"/>
              <a:ext cx="188754" cy="213188"/>
            </a:xfrm>
            <a:custGeom>
              <a:avLst/>
              <a:gdLst/>
              <a:ahLst/>
              <a:cxnLst/>
              <a:rect l="l" t="t" r="r" b="b"/>
              <a:pathLst>
                <a:path w="3739" h="4223" extrusionOk="0">
                  <a:moveTo>
                    <a:pt x="3539" y="159"/>
                  </a:moveTo>
                  <a:lnTo>
                    <a:pt x="3652" y="4114"/>
                  </a:lnTo>
                  <a:cubicBezTo>
                    <a:pt x="3410" y="3980"/>
                    <a:pt x="2499" y="3493"/>
                    <a:pt x="1625" y="3189"/>
                  </a:cubicBezTo>
                  <a:cubicBezTo>
                    <a:pt x="864" y="2926"/>
                    <a:pt x="361" y="2764"/>
                    <a:pt x="156" y="2700"/>
                  </a:cubicBezTo>
                  <a:cubicBezTo>
                    <a:pt x="587" y="2501"/>
                    <a:pt x="2305" y="1651"/>
                    <a:pt x="3539" y="159"/>
                  </a:cubicBezTo>
                  <a:close/>
                  <a:moveTo>
                    <a:pt x="3578" y="0"/>
                  </a:moveTo>
                  <a:cubicBezTo>
                    <a:pt x="3566" y="0"/>
                    <a:pt x="3555" y="6"/>
                    <a:pt x="3547" y="16"/>
                  </a:cubicBezTo>
                  <a:cubicBezTo>
                    <a:pt x="2138" y="1764"/>
                    <a:pt x="43" y="2652"/>
                    <a:pt x="24" y="2662"/>
                  </a:cubicBezTo>
                  <a:cubicBezTo>
                    <a:pt x="11" y="2668"/>
                    <a:pt x="0" y="2686"/>
                    <a:pt x="0" y="2703"/>
                  </a:cubicBezTo>
                  <a:cubicBezTo>
                    <a:pt x="3" y="2719"/>
                    <a:pt x="14" y="2735"/>
                    <a:pt x="33" y="2740"/>
                  </a:cubicBezTo>
                  <a:cubicBezTo>
                    <a:pt x="38" y="2740"/>
                    <a:pt x="592" y="2912"/>
                    <a:pt x="1600" y="3262"/>
                  </a:cubicBezTo>
                  <a:cubicBezTo>
                    <a:pt x="2609" y="3609"/>
                    <a:pt x="3668" y="4209"/>
                    <a:pt x="3679" y="4214"/>
                  </a:cubicBezTo>
                  <a:cubicBezTo>
                    <a:pt x="3682" y="4219"/>
                    <a:pt x="3687" y="4222"/>
                    <a:pt x="3698" y="4222"/>
                  </a:cubicBezTo>
                  <a:cubicBezTo>
                    <a:pt x="3722" y="4222"/>
                    <a:pt x="3738" y="4206"/>
                    <a:pt x="3736" y="4179"/>
                  </a:cubicBezTo>
                  <a:cubicBezTo>
                    <a:pt x="3736" y="4174"/>
                    <a:pt x="3733" y="4168"/>
                    <a:pt x="3733" y="4166"/>
                  </a:cubicBezTo>
                  <a:lnTo>
                    <a:pt x="3617" y="40"/>
                  </a:lnTo>
                  <a:cubicBezTo>
                    <a:pt x="3617" y="24"/>
                    <a:pt x="3609" y="11"/>
                    <a:pt x="3590" y="3"/>
                  </a:cubicBezTo>
                  <a:cubicBezTo>
                    <a:pt x="3586" y="1"/>
                    <a:pt x="3582" y="0"/>
                    <a:pt x="35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27"/>
            <p:cNvSpPr/>
            <p:nvPr/>
          </p:nvSpPr>
          <p:spPr>
            <a:xfrm>
              <a:off x="8449120" y="885946"/>
              <a:ext cx="64517" cy="158616"/>
            </a:xfrm>
            <a:custGeom>
              <a:avLst/>
              <a:gdLst/>
              <a:ahLst/>
              <a:cxnLst/>
              <a:rect l="l" t="t" r="r" b="b"/>
              <a:pathLst>
                <a:path w="1278" h="3142" extrusionOk="0">
                  <a:moveTo>
                    <a:pt x="1018" y="0"/>
                  </a:moveTo>
                  <a:cubicBezTo>
                    <a:pt x="1014" y="0"/>
                    <a:pt x="1010" y="1"/>
                    <a:pt x="1006" y="3"/>
                  </a:cubicBezTo>
                  <a:cubicBezTo>
                    <a:pt x="985" y="8"/>
                    <a:pt x="971" y="30"/>
                    <a:pt x="977" y="48"/>
                  </a:cubicBezTo>
                  <a:cubicBezTo>
                    <a:pt x="979" y="67"/>
                    <a:pt x="1192" y="1885"/>
                    <a:pt x="14" y="3079"/>
                  </a:cubicBezTo>
                  <a:cubicBezTo>
                    <a:pt x="0" y="3093"/>
                    <a:pt x="0" y="3114"/>
                    <a:pt x="14" y="3133"/>
                  </a:cubicBezTo>
                  <a:cubicBezTo>
                    <a:pt x="22" y="3138"/>
                    <a:pt x="30" y="3141"/>
                    <a:pt x="41" y="3141"/>
                  </a:cubicBezTo>
                  <a:cubicBezTo>
                    <a:pt x="51" y="3141"/>
                    <a:pt x="62" y="3138"/>
                    <a:pt x="68" y="3128"/>
                  </a:cubicBezTo>
                  <a:cubicBezTo>
                    <a:pt x="1278" y="1904"/>
                    <a:pt x="1052" y="46"/>
                    <a:pt x="1049" y="30"/>
                  </a:cubicBezTo>
                  <a:cubicBezTo>
                    <a:pt x="1047" y="12"/>
                    <a:pt x="1033" y="0"/>
                    <a:pt x="10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27"/>
            <p:cNvSpPr/>
            <p:nvPr/>
          </p:nvSpPr>
          <p:spPr>
            <a:xfrm>
              <a:off x="8286870" y="613237"/>
              <a:ext cx="139887" cy="119744"/>
            </a:xfrm>
            <a:custGeom>
              <a:avLst/>
              <a:gdLst/>
              <a:ahLst/>
              <a:cxnLst/>
              <a:rect l="l" t="t" r="r" b="b"/>
              <a:pathLst>
                <a:path w="2771" h="2372" extrusionOk="0">
                  <a:moveTo>
                    <a:pt x="2730" y="0"/>
                  </a:moveTo>
                  <a:cubicBezTo>
                    <a:pt x="2724" y="0"/>
                    <a:pt x="2719" y="2"/>
                    <a:pt x="2714" y="5"/>
                  </a:cubicBezTo>
                  <a:cubicBezTo>
                    <a:pt x="2703" y="7"/>
                    <a:pt x="1655" y="456"/>
                    <a:pt x="1001" y="1018"/>
                  </a:cubicBezTo>
                  <a:cubicBezTo>
                    <a:pt x="345" y="1583"/>
                    <a:pt x="11" y="2312"/>
                    <a:pt x="9" y="2317"/>
                  </a:cubicBezTo>
                  <a:cubicBezTo>
                    <a:pt x="1" y="2339"/>
                    <a:pt x="9" y="2358"/>
                    <a:pt x="28" y="2368"/>
                  </a:cubicBezTo>
                  <a:cubicBezTo>
                    <a:pt x="36" y="2371"/>
                    <a:pt x="38" y="2371"/>
                    <a:pt x="44" y="2371"/>
                  </a:cubicBezTo>
                  <a:cubicBezTo>
                    <a:pt x="60" y="2371"/>
                    <a:pt x="73" y="2366"/>
                    <a:pt x="76" y="2350"/>
                  </a:cubicBezTo>
                  <a:cubicBezTo>
                    <a:pt x="79" y="2342"/>
                    <a:pt x="404" y="1629"/>
                    <a:pt x="1047" y="1075"/>
                  </a:cubicBezTo>
                  <a:cubicBezTo>
                    <a:pt x="1695" y="524"/>
                    <a:pt x="2733" y="80"/>
                    <a:pt x="2744" y="74"/>
                  </a:cubicBezTo>
                  <a:cubicBezTo>
                    <a:pt x="2765" y="66"/>
                    <a:pt x="2771" y="45"/>
                    <a:pt x="2765" y="26"/>
                  </a:cubicBezTo>
                  <a:cubicBezTo>
                    <a:pt x="2757" y="10"/>
                    <a:pt x="2744" y="0"/>
                    <a:pt x="2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27"/>
            <p:cNvSpPr/>
            <p:nvPr/>
          </p:nvSpPr>
          <p:spPr>
            <a:xfrm>
              <a:off x="8282680" y="754387"/>
              <a:ext cx="24333" cy="64517"/>
            </a:xfrm>
            <a:custGeom>
              <a:avLst/>
              <a:gdLst/>
              <a:ahLst/>
              <a:cxnLst/>
              <a:rect l="l" t="t" r="r" b="b"/>
              <a:pathLst>
                <a:path w="482" h="1278" extrusionOk="0">
                  <a:moveTo>
                    <a:pt x="441" y="1"/>
                  </a:moveTo>
                  <a:cubicBezTo>
                    <a:pt x="431" y="1"/>
                    <a:pt x="421" y="4"/>
                    <a:pt x="414" y="11"/>
                  </a:cubicBezTo>
                  <a:cubicBezTo>
                    <a:pt x="377" y="46"/>
                    <a:pt x="0" y="785"/>
                    <a:pt x="62" y="1242"/>
                  </a:cubicBezTo>
                  <a:cubicBezTo>
                    <a:pt x="65" y="1264"/>
                    <a:pt x="78" y="1277"/>
                    <a:pt x="97" y="1277"/>
                  </a:cubicBezTo>
                  <a:lnTo>
                    <a:pt x="102" y="1277"/>
                  </a:lnTo>
                  <a:cubicBezTo>
                    <a:pt x="124" y="1275"/>
                    <a:pt x="137" y="1253"/>
                    <a:pt x="135" y="1234"/>
                  </a:cubicBezTo>
                  <a:cubicBezTo>
                    <a:pt x="78" y="804"/>
                    <a:pt x="441" y="105"/>
                    <a:pt x="468" y="65"/>
                  </a:cubicBezTo>
                  <a:cubicBezTo>
                    <a:pt x="482" y="46"/>
                    <a:pt x="482" y="24"/>
                    <a:pt x="468" y="11"/>
                  </a:cubicBezTo>
                  <a:cubicBezTo>
                    <a:pt x="461" y="4"/>
                    <a:pt x="451" y="1"/>
                    <a:pt x="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27"/>
            <p:cNvSpPr/>
            <p:nvPr/>
          </p:nvSpPr>
          <p:spPr>
            <a:xfrm>
              <a:off x="8286870" y="772763"/>
              <a:ext cx="24383" cy="28371"/>
            </a:xfrm>
            <a:custGeom>
              <a:avLst/>
              <a:gdLst/>
              <a:ahLst/>
              <a:cxnLst/>
              <a:rect l="l" t="t" r="r" b="b"/>
              <a:pathLst>
                <a:path w="483" h="562" extrusionOk="0">
                  <a:moveTo>
                    <a:pt x="181" y="1"/>
                  </a:moveTo>
                  <a:cubicBezTo>
                    <a:pt x="168" y="1"/>
                    <a:pt x="153" y="8"/>
                    <a:pt x="146" y="23"/>
                  </a:cubicBezTo>
                  <a:cubicBezTo>
                    <a:pt x="135" y="39"/>
                    <a:pt x="146" y="64"/>
                    <a:pt x="162" y="72"/>
                  </a:cubicBezTo>
                  <a:cubicBezTo>
                    <a:pt x="221" y="104"/>
                    <a:pt x="372" y="201"/>
                    <a:pt x="399" y="300"/>
                  </a:cubicBezTo>
                  <a:cubicBezTo>
                    <a:pt x="409" y="335"/>
                    <a:pt x="401" y="365"/>
                    <a:pt x="385" y="394"/>
                  </a:cubicBezTo>
                  <a:cubicBezTo>
                    <a:pt x="345" y="462"/>
                    <a:pt x="281" y="482"/>
                    <a:pt x="220" y="482"/>
                  </a:cubicBezTo>
                  <a:cubicBezTo>
                    <a:pt x="139" y="482"/>
                    <a:pt x="64" y="447"/>
                    <a:pt x="60" y="446"/>
                  </a:cubicBezTo>
                  <a:cubicBezTo>
                    <a:pt x="55" y="444"/>
                    <a:pt x="51" y="444"/>
                    <a:pt x="46" y="444"/>
                  </a:cubicBezTo>
                  <a:cubicBezTo>
                    <a:pt x="31" y="444"/>
                    <a:pt x="17" y="451"/>
                    <a:pt x="9" y="467"/>
                  </a:cubicBezTo>
                  <a:cubicBezTo>
                    <a:pt x="1" y="486"/>
                    <a:pt x="9" y="507"/>
                    <a:pt x="28" y="515"/>
                  </a:cubicBezTo>
                  <a:cubicBezTo>
                    <a:pt x="73" y="540"/>
                    <a:pt x="143" y="561"/>
                    <a:pt x="216" y="561"/>
                  </a:cubicBezTo>
                  <a:cubicBezTo>
                    <a:pt x="305" y="561"/>
                    <a:pt x="396" y="529"/>
                    <a:pt x="450" y="432"/>
                  </a:cubicBezTo>
                  <a:cubicBezTo>
                    <a:pt x="479" y="386"/>
                    <a:pt x="482" y="335"/>
                    <a:pt x="469" y="281"/>
                  </a:cubicBezTo>
                  <a:cubicBezTo>
                    <a:pt x="426" y="125"/>
                    <a:pt x="208" y="10"/>
                    <a:pt x="197" y="4"/>
                  </a:cubicBezTo>
                  <a:cubicBezTo>
                    <a:pt x="192" y="2"/>
                    <a:pt x="187" y="1"/>
                    <a:pt x="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27"/>
            <p:cNvSpPr/>
            <p:nvPr/>
          </p:nvSpPr>
          <p:spPr>
            <a:xfrm>
              <a:off x="8472847" y="645344"/>
              <a:ext cx="62649" cy="221770"/>
            </a:xfrm>
            <a:custGeom>
              <a:avLst/>
              <a:gdLst/>
              <a:ahLst/>
              <a:cxnLst/>
              <a:rect l="l" t="t" r="r" b="b"/>
              <a:pathLst>
                <a:path w="1241" h="4393" extrusionOk="0">
                  <a:moveTo>
                    <a:pt x="450" y="1"/>
                  </a:moveTo>
                  <a:cubicBezTo>
                    <a:pt x="426" y="1"/>
                    <a:pt x="412" y="22"/>
                    <a:pt x="412" y="41"/>
                  </a:cubicBezTo>
                  <a:cubicBezTo>
                    <a:pt x="490" y="1507"/>
                    <a:pt x="12" y="2402"/>
                    <a:pt x="9" y="2413"/>
                  </a:cubicBezTo>
                  <a:cubicBezTo>
                    <a:pt x="1" y="2426"/>
                    <a:pt x="6" y="2442"/>
                    <a:pt x="14" y="2456"/>
                  </a:cubicBezTo>
                  <a:cubicBezTo>
                    <a:pt x="23" y="2461"/>
                    <a:pt x="719" y="3214"/>
                    <a:pt x="1163" y="4365"/>
                  </a:cubicBezTo>
                  <a:cubicBezTo>
                    <a:pt x="1168" y="4379"/>
                    <a:pt x="1184" y="4389"/>
                    <a:pt x="1198" y="4389"/>
                  </a:cubicBezTo>
                  <a:cubicBezTo>
                    <a:pt x="1206" y="4389"/>
                    <a:pt x="1208" y="4389"/>
                    <a:pt x="1217" y="4392"/>
                  </a:cubicBezTo>
                  <a:cubicBezTo>
                    <a:pt x="1233" y="4381"/>
                    <a:pt x="1241" y="4363"/>
                    <a:pt x="1235" y="4341"/>
                  </a:cubicBezTo>
                  <a:cubicBezTo>
                    <a:pt x="821" y="3279"/>
                    <a:pt x="203" y="2553"/>
                    <a:pt x="90" y="2426"/>
                  </a:cubicBezTo>
                  <a:cubicBezTo>
                    <a:pt x="162" y="2270"/>
                    <a:pt x="560" y="1394"/>
                    <a:pt x="490" y="38"/>
                  </a:cubicBezTo>
                  <a:cubicBezTo>
                    <a:pt x="490" y="14"/>
                    <a:pt x="472" y="1"/>
                    <a:pt x="4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27"/>
            <p:cNvSpPr/>
            <p:nvPr/>
          </p:nvSpPr>
          <p:spPr>
            <a:xfrm>
              <a:off x="8493898" y="520853"/>
              <a:ext cx="54774" cy="157001"/>
            </a:xfrm>
            <a:custGeom>
              <a:avLst/>
              <a:gdLst/>
              <a:ahLst/>
              <a:cxnLst/>
              <a:rect l="l" t="t" r="r" b="b"/>
              <a:pathLst>
                <a:path w="1085" h="3110" extrusionOk="0">
                  <a:moveTo>
                    <a:pt x="1050" y="0"/>
                  </a:moveTo>
                  <a:cubicBezTo>
                    <a:pt x="1031" y="0"/>
                    <a:pt x="1009" y="14"/>
                    <a:pt x="1007" y="33"/>
                  </a:cubicBezTo>
                  <a:cubicBezTo>
                    <a:pt x="1007" y="38"/>
                    <a:pt x="977" y="229"/>
                    <a:pt x="848" y="874"/>
                  </a:cubicBezTo>
                  <a:cubicBezTo>
                    <a:pt x="722" y="1517"/>
                    <a:pt x="17" y="3039"/>
                    <a:pt x="12" y="3055"/>
                  </a:cubicBezTo>
                  <a:cubicBezTo>
                    <a:pt x="1" y="3077"/>
                    <a:pt x="9" y="3096"/>
                    <a:pt x="28" y="3107"/>
                  </a:cubicBezTo>
                  <a:cubicBezTo>
                    <a:pt x="36" y="3109"/>
                    <a:pt x="38" y="3109"/>
                    <a:pt x="44" y="3109"/>
                  </a:cubicBezTo>
                  <a:cubicBezTo>
                    <a:pt x="60" y="3109"/>
                    <a:pt x="76" y="3099"/>
                    <a:pt x="87" y="3085"/>
                  </a:cubicBezTo>
                  <a:cubicBezTo>
                    <a:pt x="114" y="3026"/>
                    <a:pt x="794" y="1539"/>
                    <a:pt x="926" y="888"/>
                  </a:cubicBezTo>
                  <a:cubicBezTo>
                    <a:pt x="1052" y="237"/>
                    <a:pt x="1085" y="46"/>
                    <a:pt x="1085" y="43"/>
                  </a:cubicBezTo>
                  <a:cubicBezTo>
                    <a:pt x="1085" y="25"/>
                    <a:pt x="1071" y="3"/>
                    <a:pt x="1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27"/>
            <p:cNvSpPr/>
            <p:nvPr/>
          </p:nvSpPr>
          <p:spPr>
            <a:xfrm>
              <a:off x="8409593" y="359358"/>
              <a:ext cx="133375" cy="142007"/>
            </a:xfrm>
            <a:custGeom>
              <a:avLst/>
              <a:gdLst/>
              <a:ahLst/>
              <a:cxnLst/>
              <a:rect l="l" t="t" r="r" b="b"/>
              <a:pathLst>
                <a:path w="2642" h="2813" extrusionOk="0">
                  <a:moveTo>
                    <a:pt x="2595" y="0"/>
                  </a:moveTo>
                  <a:cubicBezTo>
                    <a:pt x="2588" y="0"/>
                    <a:pt x="2581" y="2"/>
                    <a:pt x="2574" y="5"/>
                  </a:cubicBezTo>
                  <a:cubicBezTo>
                    <a:pt x="2569" y="13"/>
                    <a:pt x="1735" y="607"/>
                    <a:pt x="1208" y="1088"/>
                  </a:cubicBezTo>
                  <a:cubicBezTo>
                    <a:pt x="689" y="1559"/>
                    <a:pt x="71" y="2651"/>
                    <a:pt x="1" y="2775"/>
                  </a:cubicBezTo>
                  <a:lnTo>
                    <a:pt x="68" y="2812"/>
                  </a:lnTo>
                  <a:cubicBezTo>
                    <a:pt x="135" y="2691"/>
                    <a:pt x="751" y="1610"/>
                    <a:pt x="1257" y="1147"/>
                  </a:cubicBezTo>
                  <a:cubicBezTo>
                    <a:pt x="1781" y="671"/>
                    <a:pt x="2609" y="77"/>
                    <a:pt x="2620" y="69"/>
                  </a:cubicBezTo>
                  <a:cubicBezTo>
                    <a:pt x="2639" y="56"/>
                    <a:pt x="2642" y="31"/>
                    <a:pt x="2628" y="15"/>
                  </a:cubicBezTo>
                  <a:cubicBezTo>
                    <a:pt x="2620" y="5"/>
                    <a:pt x="2608" y="0"/>
                    <a:pt x="25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27"/>
            <p:cNvSpPr/>
            <p:nvPr/>
          </p:nvSpPr>
          <p:spPr>
            <a:xfrm>
              <a:off x="8644335" y="1208330"/>
              <a:ext cx="165532" cy="351308"/>
            </a:xfrm>
            <a:custGeom>
              <a:avLst/>
              <a:gdLst/>
              <a:ahLst/>
              <a:cxnLst/>
              <a:rect l="l" t="t" r="r" b="b"/>
              <a:pathLst>
                <a:path w="3279" h="6959" extrusionOk="0">
                  <a:moveTo>
                    <a:pt x="660" y="0"/>
                  </a:moveTo>
                  <a:cubicBezTo>
                    <a:pt x="651" y="0"/>
                    <a:pt x="641" y="5"/>
                    <a:pt x="633" y="15"/>
                  </a:cubicBezTo>
                  <a:cubicBezTo>
                    <a:pt x="611" y="36"/>
                    <a:pt x="81" y="585"/>
                    <a:pt x="41" y="1660"/>
                  </a:cubicBezTo>
                  <a:cubicBezTo>
                    <a:pt x="1" y="2685"/>
                    <a:pt x="6" y="3788"/>
                    <a:pt x="331" y="4923"/>
                  </a:cubicBezTo>
                  <a:cubicBezTo>
                    <a:pt x="641" y="5998"/>
                    <a:pt x="815" y="6482"/>
                    <a:pt x="821" y="6485"/>
                  </a:cubicBezTo>
                  <a:cubicBezTo>
                    <a:pt x="824" y="6490"/>
                    <a:pt x="826" y="6498"/>
                    <a:pt x="834" y="6501"/>
                  </a:cubicBezTo>
                  <a:cubicBezTo>
                    <a:pt x="840" y="6507"/>
                    <a:pt x="1445" y="6958"/>
                    <a:pt x="2289" y="6958"/>
                  </a:cubicBezTo>
                  <a:cubicBezTo>
                    <a:pt x="2585" y="6958"/>
                    <a:pt x="2908" y="6905"/>
                    <a:pt x="3247" y="6754"/>
                  </a:cubicBezTo>
                  <a:cubicBezTo>
                    <a:pt x="3268" y="6743"/>
                    <a:pt x="3279" y="6722"/>
                    <a:pt x="3268" y="6703"/>
                  </a:cubicBezTo>
                  <a:cubicBezTo>
                    <a:pt x="3260" y="6686"/>
                    <a:pt x="3245" y="6679"/>
                    <a:pt x="3231" y="6679"/>
                  </a:cubicBezTo>
                  <a:cubicBezTo>
                    <a:pt x="3226" y="6679"/>
                    <a:pt x="3221" y="6680"/>
                    <a:pt x="3217" y="6681"/>
                  </a:cubicBezTo>
                  <a:cubicBezTo>
                    <a:pt x="2888" y="6826"/>
                    <a:pt x="2572" y="6880"/>
                    <a:pt x="2286" y="6880"/>
                  </a:cubicBezTo>
                  <a:cubicBezTo>
                    <a:pt x="1523" y="6880"/>
                    <a:pt x="962" y="6500"/>
                    <a:pt x="888" y="6447"/>
                  </a:cubicBezTo>
                  <a:cubicBezTo>
                    <a:pt x="856" y="6369"/>
                    <a:pt x="686" y="5885"/>
                    <a:pt x="404" y="4898"/>
                  </a:cubicBezTo>
                  <a:cubicBezTo>
                    <a:pt x="84" y="3780"/>
                    <a:pt x="73" y="2682"/>
                    <a:pt x="114" y="1663"/>
                  </a:cubicBezTo>
                  <a:cubicBezTo>
                    <a:pt x="154" y="622"/>
                    <a:pt x="678" y="74"/>
                    <a:pt x="686" y="68"/>
                  </a:cubicBezTo>
                  <a:cubicBezTo>
                    <a:pt x="703" y="55"/>
                    <a:pt x="700" y="31"/>
                    <a:pt x="686" y="15"/>
                  </a:cubicBezTo>
                  <a:cubicBezTo>
                    <a:pt x="680" y="5"/>
                    <a:pt x="670" y="0"/>
                    <a:pt x="6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27"/>
            <p:cNvSpPr/>
            <p:nvPr/>
          </p:nvSpPr>
          <p:spPr>
            <a:xfrm>
              <a:off x="8189288" y="1427476"/>
              <a:ext cx="469336" cy="599732"/>
            </a:xfrm>
            <a:custGeom>
              <a:avLst/>
              <a:gdLst/>
              <a:ahLst/>
              <a:cxnLst/>
              <a:rect l="l" t="t" r="r" b="b"/>
              <a:pathLst>
                <a:path w="9297" h="11880" extrusionOk="0">
                  <a:moveTo>
                    <a:pt x="9254" y="0"/>
                  </a:moveTo>
                  <a:cubicBezTo>
                    <a:pt x="9245" y="0"/>
                    <a:pt x="9237" y="3"/>
                    <a:pt x="9230" y="9"/>
                  </a:cubicBezTo>
                  <a:lnTo>
                    <a:pt x="8598" y="525"/>
                  </a:lnTo>
                  <a:lnTo>
                    <a:pt x="8073" y="1028"/>
                  </a:lnTo>
                  <a:cubicBezTo>
                    <a:pt x="8055" y="1041"/>
                    <a:pt x="6460" y="2526"/>
                    <a:pt x="5564" y="3317"/>
                  </a:cubicBezTo>
                  <a:cubicBezTo>
                    <a:pt x="5188" y="3653"/>
                    <a:pt x="4868" y="3924"/>
                    <a:pt x="4558" y="4188"/>
                  </a:cubicBezTo>
                  <a:cubicBezTo>
                    <a:pt x="4139" y="4551"/>
                    <a:pt x="3773" y="4860"/>
                    <a:pt x="3370" y="5237"/>
                  </a:cubicBezTo>
                  <a:cubicBezTo>
                    <a:pt x="2689" y="5869"/>
                    <a:pt x="1162" y="6791"/>
                    <a:pt x="24" y="7259"/>
                  </a:cubicBezTo>
                  <a:cubicBezTo>
                    <a:pt x="11" y="7267"/>
                    <a:pt x="0" y="7281"/>
                    <a:pt x="0" y="7297"/>
                  </a:cubicBezTo>
                  <a:cubicBezTo>
                    <a:pt x="0" y="7310"/>
                    <a:pt x="11" y="7324"/>
                    <a:pt x="27" y="7329"/>
                  </a:cubicBezTo>
                  <a:cubicBezTo>
                    <a:pt x="35" y="7334"/>
                    <a:pt x="788" y="7579"/>
                    <a:pt x="1218" y="7993"/>
                  </a:cubicBezTo>
                  <a:cubicBezTo>
                    <a:pt x="1614" y="8375"/>
                    <a:pt x="1928" y="8792"/>
                    <a:pt x="1977" y="8859"/>
                  </a:cubicBezTo>
                  <a:cubicBezTo>
                    <a:pt x="1977" y="9023"/>
                    <a:pt x="1987" y="10806"/>
                    <a:pt x="1770" y="11831"/>
                  </a:cubicBezTo>
                  <a:cubicBezTo>
                    <a:pt x="1767" y="11855"/>
                    <a:pt x="1780" y="11877"/>
                    <a:pt x="1799" y="11879"/>
                  </a:cubicBezTo>
                  <a:lnTo>
                    <a:pt x="1807" y="11879"/>
                  </a:lnTo>
                  <a:cubicBezTo>
                    <a:pt x="1823" y="11879"/>
                    <a:pt x="1840" y="11866"/>
                    <a:pt x="1848" y="11844"/>
                  </a:cubicBezTo>
                  <a:cubicBezTo>
                    <a:pt x="2079" y="10769"/>
                    <a:pt x="2055" y="8862"/>
                    <a:pt x="2055" y="8843"/>
                  </a:cubicBezTo>
                  <a:cubicBezTo>
                    <a:pt x="2055" y="8832"/>
                    <a:pt x="2052" y="8827"/>
                    <a:pt x="2049" y="8819"/>
                  </a:cubicBezTo>
                  <a:cubicBezTo>
                    <a:pt x="2044" y="8816"/>
                    <a:pt x="1708" y="8356"/>
                    <a:pt x="1272" y="7934"/>
                  </a:cubicBezTo>
                  <a:cubicBezTo>
                    <a:pt x="920" y="7595"/>
                    <a:pt x="368" y="7369"/>
                    <a:pt x="145" y="7289"/>
                  </a:cubicBezTo>
                  <a:cubicBezTo>
                    <a:pt x="1280" y="6810"/>
                    <a:pt x="2754" y="5909"/>
                    <a:pt x="3421" y="5290"/>
                  </a:cubicBezTo>
                  <a:cubicBezTo>
                    <a:pt x="3824" y="4917"/>
                    <a:pt x="4187" y="4605"/>
                    <a:pt x="4610" y="4244"/>
                  </a:cubicBezTo>
                  <a:cubicBezTo>
                    <a:pt x="4916" y="3981"/>
                    <a:pt x="5236" y="3709"/>
                    <a:pt x="5615" y="3373"/>
                  </a:cubicBezTo>
                  <a:cubicBezTo>
                    <a:pt x="6511" y="2582"/>
                    <a:pt x="8111" y="1101"/>
                    <a:pt x="8127" y="1084"/>
                  </a:cubicBezTo>
                  <a:lnTo>
                    <a:pt x="8652" y="587"/>
                  </a:lnTo>
                  <a:lnTo>
                    <a:pt x="9278" y="68"/>
                  </a:lnTo>
                  <a:cubicBezTo>
                    <a:pt x="9292" y="54"/>
                    <a:pt x="9297" y="33"/>
                    <a:pt x="9284" y="14"/>
                  </a:cubicBezTo>
                  <a:cubicBezTo>
                    <a:pt x="9276" y="5"/>
                    <a:pt x="9265" y="0"/>
                    <a:pt x="92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27"/>
            <p:cNvSpPr/>
            <p:nvPr/>
          </p:nvSpPr>
          <p:spPr>
            <a:xfrm>
              <a:off x="8115433" y="1371087"/>
              <a:ext cx="361152" cy="231311"/>
            </a:xfrm>
            <a:custGeom>
              <a:avLst/>
              <a:gdLst/>
              <a:ahLst/>
              <a:cxnLst/>
              <a:rect l="l" t="t" r="r" b="b"/>
              <a:pathLst>
                <a:path w="7154" h="4582" extrusionOk="0">
                  <a:moveTo>
                    <a:pt x="4731" y="1"/>
                  </a:moveTo>
                  <a:cubicBezTo>
                    <a:pt x="4721" y="1"/>
                    <a:pt x="4712" y="4"/>
                    <a:pt x="4704" y="10"/>
                  </a:cubicBezTo>
                  <a:cubicBezTo>
                    <a:pt x="4688" y="23"/>
                    <a:pt x="3235" y="1166"/>
                    <a:pt x="2229" y="2075"/>
                  </a:cubicBezTo>
                  <a:cubicBezTo>
                    <a:pt x="1221" y="2984"/>
                    <a:pt x="27" y="4501"/>
                    <a:pt x="11" y="4517"/>
                  </a:cubicBezTo>
                  <a:cubicBezTo>
                    <a:pt x="0" y="4536"/>
                    <a:pt x="3" y="4557"/>
                    <a:pt x="19" y="4571"/>
                  </a:cubicBezTo>
                  <a:cubicBezTo>
                    <a:pt x="27" y="4579"/>
                    <a:pt x="35" y="4581"/>
                    <a:pt x="43" y="4581"/>
                  </a:cubicBezTo>
                  <a:cubicBezTo>
                    <a:pt x="54" y="4581"/>
                    <a:pt x="67" y="4579"/>
                    <a:pt x="73" y="4563"/>
                  </a:cubicBezTo>
                  <a:cubicBezTo>
                    <a:pt x="83" y="4544"/>
                    <a:pt x="1280" y="3032"/>
                    <a:pt x="2281" y="2129"/>
                  </a:cubicBezTo>
                  <a:cubicBezTo>
                    <a:pt x="3225" y="1274"/>
                    <a:pt x="4566" y="211"/>
                    <a:pt x="4731" y="80"/>
                  </a:cubicBezTo>
                  <a:cubicBezTo>
                    <a:pt x="4903" y="144"/>
                    <a:pt x="6137" y="601"/>
                    <a:pt x="7094" y="927"/>
                  </a:cubicBezTo>
                  <a:cubicBezTo>
                    <a:pt x="7099" y="929"/>
                    <a:pt x="7104" y="929"/>
                    <a:pt x="7109" y="929"/>
                  </a:cubicBezTo>
                  <a:cubicBezTo>
                    <a:pt x="7125" y="929"/>
                    <a:pt x="7139" y="920"/>
                    <a:pt x="7146" y="905"/>
                  </a:cubicBezTo>
                  <a:cubicBezTo>
                    <a:pt x="7154" y="886"/>
                    <a:pt x="7143" y="865"/>
                    <a:pt x="7121" y="857"/>
                  </a:cubicBezTo>
                  <a:cubicBezTo>
                    <a:pt x="6097" y="507"/>
                    <a:pt x="4755" y="10"/>
                    <a:pt x="4741" y="2"/>
                  </a:cubicBezTo>
                  <a:cubicBezTo>
                    <a:pt x="4738" y="1"/>
                    <a:pt x="4735" y="1"/>
                    <a:pt x="4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27"/>
            <p:cNvSpPr/>
            <p:nvPr/>
          </p:nvSpPr>
          <p:spPr>
            <a:xfrm>
              <a:off x="8282680" y="1276583"/>
              <a:ext cx="216570" cy="79964"/>
            </a:xfrm>
            <a:custGeom>
              <a:avLst/>
              <a:gdLst/>
              <a:ahLst/>
              <a:cxnLst/>
              <a:rect l="l" t="t" r="r" b="b"/>
              <a:pathLst>
                <a:path w="4290" h="1584" extrusionOk="0">
                  <a:moveTo>
                    <a:pt x="41" y="0"/>
                  </a:moveTo>
                  <a:cubicBezTo>
                    <a:pt x="31" y="0"/>
                    <a:pt x="21" y="4"/>
                    <a:pt x="14" y="13"/>
                  </a:cubicBezTo>
                  <a:cubicBezTo>
                    <a:pt x="0" y="29"/>
                    <a:pt x="0" y="53"/>
                    <a:pt x="16" y="66"/>
                  </a:cubicBezTo>
                  <a:cubicBezTo>
                    <a:pt x="27" y="77"/>
                    <a:pt x="1275" y="1145"/>
                    <a:pt x="1617" y="1570"/>
                  </a:cubicBezTo>
                  <a:cubicBezTo>
                    <a:pt x="1625" y="1575"/>
                    <a:pt x="1635" y="1583"/>
                    <a:pt x="1649" y="1583"/>
                  </a:cubicBezTo>
                  <a:cubicBezTo>
                    <a:pt x="1665" y="1580"/>
                    <a:pt x="2993" y="1516"/>
                    <a:pt x="4263" y="825"/>
                  </a:cubicBezTo>
                  <a:cubicBezTo>
                    <a:pt x="4282" y="817"/>
                    <a:pt x="4290" y="792"/>
                    <a:pt x="4279" y="776"/>
                  </a:cubicBezTo>
                  <a:cubicBezTo>
                    <a:pt x="4271" y="761"/>
                    <a:pt x="4260" y="754"/>
                    <a:pt x="4246" y="754"/>
                  </a:cubicBezTo>
                  <a:cubicBezTo>
                    <a:pt x="4240" y="754"/>
                    <a:pt x="4234" y="755"/>
                    <a:pt x="4228" y="757"/>
                  </a:cubicBezTo>
                  <a:cubicBezTo>
                    <a:pt x="3055" y="1395"/>
                    <a:pt x="1832" y="1494"/>
                    <a:pt x="1668" y="1505"/>
                  </a:cubicBezTo>
                  <a:cubicBezTo>
                    <a:pt x="1302" y="1067"/>
                    <a:pt x="119" y="53"/>
                    <a:pt x="68" y="10"/>
                  </a:cubicBezTo>
                  <a:cubicBezTo>
                    <a:pt x="60" y="3"/>
                    <a:pt x="50" y="0"/>
                    <a:pt x="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27"/>
            <p:cNvSpPr/>
            <p:nvPr/>
          </p:nvSpPr>
          <p:spPr>
            <a:xfrm>
              <a:off x="8191156" y="954501"/>
              <a:ext cx="94958" cy="64113"/>
            </a:xfrm>
            <a:custGeom>
              <a:avLst/>
              <a:gdLst/>
              <a:ahLst/>
              <a:cxnLst/>
              <a:rect l="l" t="t" r="r" b="b"/>
              <a:pathLst>
                <a:path w="1881" h="1270" extrusionOk="0">
                  <a:moveTo>
                    <a:pt x="1837" y="1"/>
                  </a:moveTo>
                  <a:cubicBezTo>
                    <a:pt x="1824" y="1"/>
                    <a:pt x="1810" y="9"/>
                    <a:pt x="1803" y="22"/>
                  </a:cubicBezTo>
                  <a:cubicBezTo>
                    <a:pt x="1249" y="1186"/>
                    <a:pt x="63" y="1194"/>
                    <a:pt x="41" y="1194"/>
                  </a:cubicBezTo>
                  <a:cubicBezTo>
                    <a:pt x="22" y="1194"/>
                    <a:pt x="6" y="1213"/>
                    <a:pt x="6" y="1232"/>
                  </a:cubicBezTo>
                  <a:cubicBezTo>
                    <a:pt x="1" y="1253"/>
                    <a:pt x="22" y="1269"/>
                    <a:pt x="41" y="1269"/>
                  </a:cubicBezTo>
                  <a:cubicBezTo>
                    <a:pt x="68" y="1269"/>
                    <a:pt x="1300" y="1259"/>
                    <a:pt x="1870" y="57"/>
                  </a:cubicBezTo>
                  <a:cubicBezTo>
                    <a:pt x="1881" y="35"/>
                    <a:pt x="1872" y="16"/>
                    <a:pt x="1854" y="5"/>
                  </a:cubicBezTo>
                  <a:cubicBezTo>
                    <a:pt x="1849" y="2"/>
                    <a:pt x="1843" y="1"/>
                    <a:pt x="18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27"/>
            <p:cNvSpPr/>
            <p:nvPr/>
          </p:nvSpPr>
          <p:spPr>
            <a:xfrm>
              <a:off x="8627625" y="1123771"/>
              <a:ext cx="105811" cy="61690"/>
            </a:xfrm>
            <a:custGeom>
              <a:avLst/>
              <a:gdLst/>
              <a:ahLst/>
              <a:cxnLst/>
              <a:rect l="l" t="t" r="r" b="b"/>
              <a:pathLst>
                <a:path w="2096" h="1222" extrusionOk="0">
                  <a:moveTo>
                    <a:pt x="2055" y="0"/>
                  </a:moveTo>
                  <a:cubicBezTo>
                    <a:pt x="2053" y="0"/>
                    <a:pt x="2052" y="0"/>
                    <a:pt x="2050" y="1"/>
                  </a:cubicBezTo>
                  <a:cubicBezTo>
                    <a:pt x="1023" y="149"/>
                    <a:pt x="25" y="1146"/>
                    <a:pt x="14" y="1157"/>
                  </a:cubicBezTo>
                  <a:cubicBezTo>
                    <a:pt x="1" y="1170"/>
                    <a:pt x="1" y="1197"/>
                    <a:pt x="14" y="1211"/>
                  </a:cubicBezTo>
                  <a:cubicBezTo>
                    <a:pt x="22" y="1219"/>
                    <a:pt x="33" y="1222"/>
                    <a:pt x="41" y="1222"/>
                  </a:cubicBezTo>
                  <a:cubicBezTo>
                    <a:pt x="52" y="1222"/>
                    <a:pt x="63" y="1219"/>
                    <a:pt x="68" y="1214"/>
                  </a:cubicBezTo>
                  <a:cubicBezTo>
                    <a:pt x="79" y="1205"/>
                    <a:pt x="1060" y="224"/>
                    <a:pt x="2058" y="79"/>
                  </a:cubicBezTo>
                  <a:cubicBezTo>
                    <a:pt x="2080" y="76"/>
                    <a:pt x="2096" y="54"/>
                    <a:pt x="2093" y="36"/>
                  </a:cubicBezTo>
                  <a:cubicBezTo>
                    <a:pt x="2088" y="13"/>
                    <a:pt x="2072" y="0"/>
                    <a:pt x="20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27"/>
            <p:cNvSpPr/>
            <p:nvPr/>
          </p:nvSpPr>
          <p:spPr>
            <a:xfrm>
              <a:off x="8093019" y="1779948"/>
              <a:ext cx="20799" cy="30290"/>
            </a:xfrm>
            <a:custGeom>
              <a:avLst/>
              <a:gdLst/>
              <a:ahLst/>
              <a:cxnLst/>
              <a:rect l="l" t="t" r="r" b="b"/>
              <a:pathLst>
                <a:path w="412" h="600" extrusionOk="0">
                  <a:moveTo>
                    <a:pt x="377" y="0"/>
                  </a:moveTo>
                  <a:cubicBezTo>
                    <a:pt x="355" y="0"/>
                    <a:pt x="339" y="16"/>
                    <a:pt x="339" y="35"/>
                  </a:cubicBezTo>
                  <a:cubicBezTo>
                    <a:pt x="339" y="54"/>
                    <a:pt x="336" y="385"/>
                    <a:pt x="30" y="527"/>
                  </a:cubicBezTo>
                  <a:cubicBezTo>
                    <a:pt x="8" y="533"/>
                    <a:pt x="0" y="557"/>
                    <a:pt x="8" y="578"/>
                  </a:cubicBezTo>
                  <a:cubicBezTo>
                    <a:pt x="16" y="592"/>
                    <a:pt x="30" y="600"/>
                    <a:pt x="43" y="600"/>
                  </a:cubicBezTo>
                  <a:cubicBezTo>
                    <a:pt x="49" y="600"/>
                    <a:pt x="54" y="600"/>
                    <a:pt x="59" y="594"/>
                  </a:cubicBezTo>
                  <a:cubicBezTo>
                    <a:pt x="409" y="433"/>
                    <a:pt x="412" y="54"/>
                    <a:pt x="412" y="35"/>
                  </a:cubicBezTo>
                  <a:cubicBezTo>
                    <a:pt x="412" y="16"/>
                    <a:pt x="396" y="0"/>
                    <a:pt x="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27"/>
            <p:cNvSpPr/>
            <p:nvPr/>
          </p:nvSpPr>
          <p:spPr>
            <a:xfrm>
              <a:off x="8688608" y="1210955"/>
              <a:ext cx="20294" cy="32359"/>
            </a:xfrm>
            <a:custGeom>
              <a:avLst/>
              <a:gdLst/>
              <a:ahLst/>
              <a:cxnLst/>
              <a:rect l="l" t="t" r="r" b="b"/>
              <a:pathLst>
                <a:path w="402" h="641" extrusionOk="0">
                  <a:moveTo>
                    <a:pt x="43" y="0"/>
                  </a:moveTo>
                  <a:cubicBezTo>
                    <a:pt x="39" y="0"/>
                    <a:pt x="34" y="1"/>
                    <a:pt x="30" y="3"/>
                  </a:cubicBezTo>
                  <a:cubicBezTo>
                    <a:pt x="11" y="8"/>
                    <a:pt x="0" y="30"/>
                    <a:pt x="3" y="49"/>
                  </a:cubicBezTo>
                  <a:cubicBezTo>
                    <a:pt x="8" y="62"/>
                    <a:pt x="84" y="382"/>
                    <a:pt x="334" y="629"/>
                  </a:cubicBezTo>
                  <a:cubicBezTo>
                    <a:pt x="339" y="638"/>
                    <a:pt x="350" y="640"/>
                    <a:pt x="361" y="640"/>
                  </a:cubicBezTo>
                  <a:cubicBezTo>
                    <a:pt x="371" y="640"/>
                    <a:pt x="380" y="638"/>
                    <a:pt x="388" y="627"/>
                  </a:cubicBezTo>
                  <a:cubicBezTo>
                    <a:pt x="401" y="613"/>
                    <a:pt x="401" y="589"/>
                    <a:pt x="388" y="573"/>
                  </a:cubicBezTo>
                  <a:cubicBezTo>
                    <a:pt x="156" y="342"/>
                    <a:pt x="78" y="32"/>
                    <a:pt x="78" y="30"/>
                  </a:cubicBezTo>
                  <a:cubicBezTo>
                    <a:pt x="76" y="13"/>
                    <a:pt x="60" y="0"/>
                    <a:pt x="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27"/>
            <p:cNvSpPr/>
            <p:nvPr/>
          </p:nvSpPr>
          <p:spPr>
            <a:xfrm>
              <a:off x="8169853" y="829405"/>
              <a:ext cx="24080" cy="42254"/>
            </a:xfrm>
            <a:custGeom>
              <a:avLst/>
              <a:gdLst/>
              <a:ahLst/>
              <a:cxnLst/>
              <a:rect l="l" t="t" r="r" b="b"/>
              <a:pathLst>
                <a:path w="477" h="837" extrusionOk="0">
                  <a:moveTo>
                    <a:pt x="126" y="1"/>
                  </a:moveTo>
                  <a:cubicBezTo>
                    <a:pt x="119" y="1"/>
                    <a:pt x="112" y="2"/>
                    <a:pt x="105" y="4"/>
                  </a:cubicBezTo>
                  <a:cubicBezTo>
                    <a:pt x="14" y="31"/>
                    <a:pt x="0" y="241"/>
                    <a:pt x="73" y="469"/>
                  </a:cubicBezTo>
                  <a:cubicBezTo>
                    <a:pt x="142" y="679"/>
                    <a:pt x="261" y="836"/>
                    <a:pt x="351" y="836"/>
                  </a:cubicBezTo>
                  <a:cubicBezTo>
                    <a:pt x="359" y="836"/>
                    <a:pt x="367" y="835"/>
                    <a:pt x="374" y="832"/>
                  </a:cubicBezTo>
                  <a:cubicBezTo>
                    <a:pt x="463" y="805"/>
                    <a:pt x="476" y="596"/>
                    <a:pt x="404" y="367"/>
                  </a:cubicBezTo>
                  <a:cubicBezTo>
                    <a:pt x="334" y="155"/>
                    <a:pt x="213" y="1"/>
                    <a:pt x="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27"/>
            <p:cNvSpPr/>
            <p:nvPr/>
          </p:nvSpPr>
          <p:spPr>
            <a:xfrm>
              <a:off x="8083780" y="858988"/>
              <a:ext cx="24232" cy="42506"/>
            </a:xfrm>
            <a:custGeom>
              <a:avLst/>
              <a:gdLst/>
              <a:ahLst/>
              <a:cxnLst/>
              <a:rect l="l" t="t" r="r" b="b"/>
              <a:pathLst>
                <a:path w="480" h="842" extrusionOk="0">
                  <a:moveTo>
                    <a:pt x="128" y="1"/>
                  </a:moveTo>
                  <a:cubicBezTo>
                    <a:pt x="120" y="1"/>
                    <a:pt x="113" y="2"/>
                    <a:pt x="105" y="4"/>
                  </a:cubicBezTo>
                  <a:cubicBezTo>
                    <a:pt x="14" y="36"/>
                    <a:pt x="0" y="244"/>
                    <a:pt x="76" y="475"/>
                  </a:cubicBezTo>
                  <a:cubicBezTo>
                    <a:pt x="142" y="684"/>
                    <a:pt x="261" y="842"/>
                    <a:pt x="351" y="842"/>
                  </a:cubicBezTo>
                  <a:cubicBezTo>
                    <a:pt x="359" y="842"/>
                    <a:pt x="367" y="841"/>
                    <a:pt x="374" y="838"/>
                  </a:cubicBezTo>
                  <a:cubicBezTo>
                    <a:pt x="466" y="808"/>
                    <a:pt x="479" y="596"/>
                    <a:pt x="404" y="367"/>
                  </a:cubicBezTo>
                  <a:cubicBezTo>
                    <a:pt x="337" y="154"/>
                    <a:pt x="218" y="1"/>
                    <a:pt x="1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27"/>
            <p:cNvSpPr/>
            <p:nvPr/>
          </p:nvSpPr>
          <p:spPr>
            <a:xfrm>
              <a:off x="7711777" y="359156"/>
              <a:ext cx="193499" cy="242114"/>
            </a:xfrm>
            <a:custGeom>
              <a:avLst/>
              <a:gdLst/>
              <a:ahLst/>
              <a:cxnLst/>
              <a:rect l="l" t="t" r="r" b="b"/>
              <a:pathLst>
                <a:path w="3833" h="4796" extrusionOk="0">
                  <a:moveTo>
                    <a:pt x="3792" y="1"/>
                  </a:moveTo>
                  <a:cubicBezTo>
                    <a:pt x="3780" y="1"/>
                    <a:pt x="3769" y="7"/>
                    <a:pt x="3760" y="17"/>
                  </a:cubicBezTo>
                  <a:lnTo>
                    <a:pt x="14" y="4734"/>
                  </a:lnTo>
                  <a:cubicBezTo>
                    <a:pt x="1" y="4750"/>
                    <a:pt x="3" y="4774"/>
                    <a:pt x="22" y="4787"/>
                  </a:cubicBezTo>
                  <a:cubicBezTo>
                    <a:pt x="28" y="4793"/>
                    <a:pt x="36" y="4795"/>
                    <a:pt x="44" y="4795"/>
                  </a:cubicBezTo>
                  <a:cubicBezTo>
                    <a:pt x="55" y="4795"/>
                    <a:pt x="65" y="4790"/>
                    <a:pt x="73" y="4779"/>
                  </a:cubicBezTo>
                  <a:lnTo>
                    <a:pt x="3820" y="62"/>
                  </a:lnTo>
                  <a:cubicBezTo>
                    <a:pt x="3833" y="46"/>
                    <a:pt x="3830" y="22"/>
                    <a:pt x="3814" y="9"/>
                  </a:cubicBezTo>
                  <a:cubicBezTo>
                    <a:pt x="3807" y="3"/>
                    <a:pt x="3799" y="1"/>
                    <a:pt x="37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27"/>
            <p:cNvSpPr/>
            <p:nvPr/>
          </p:nvSpPr>
          <p:spPr>
            <a:xfrm>
              <a:off x="8302772" y="144048"/>
              <a:ext cx="175982" cy="269728"/>
            </a:xfrm>
            <a:custGeom>
              <a:avLst/>
              <a:gdLst/>
              <a:ahLst/>
              <a:cxnLst/>
              <a:rect l="l" t="t" r="r" b="b"/>
              <a:pathLst>
                <a:path w="3486" h="5343" extrusionOk="0">
                  <a:moveTo>
                    <a:pt x="3440" y="0"/>
                  </a:moveTo>
                  <a:cubicBezTo>
                    <a:pt x="3427" y="0"/>
                    <a:pt x="3415" y="7"/>
                    <a:pt x="3408" y="18"/>
                  </a:cubicBezTo>
                  <a:lnTo>
                    <a:pt x="14" y="5283"/>
                  </a:lnTo>
                  <a:cubicBezTo>
                    <a:pt x="0" y="5300"/>
                    <a:pt x="6" y="5324"/>
                    <a:pt x="22" y="5337"/>
                  </a:cubicBezTo>
                  <a:cubicBezTo>
                    <a:pt x="30" y="5340"/>
                    <a:pt x="35" y="5343"/>
                    <a:pt x="43" y="5343"/>
                  </a:cubicBezTo>
                  <a:cubicBezTo>
                    <a:pt x="54" y="5343"/>
                    <a:pt x="65" y="5337"/>
                    <a:pt x="76" y="5326"/>
                  </a:cubicBezTo>
                  <a:lnTo>
                    <a:pt x="3472" y="61"/>
                  </a:lnTo>
                  <a:cubicBezTo>
                    <a:pt x="3486" y="42"/>
                    <a:pt x="3478" y="18"/>
                    <a:pt x="3461" y="7"/>
                  </a:cubicBezTo>
                  <a:cubicBezTo>
                    <a:pt x="3455" y="2"/>
                    <a:pt x="3448" y="0"/>
                    <a:pt x="34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27"/>
            <p:cNvSpPr/>
            <p:nvPr/>
          </p:nvSpPr>
          <p:spPr>
            <a:xfrm>
              <a:off x="8779678" y="597385"/>
              <a:ext cx="164623" cy="370441"/>
            </a:xfrm>
            <a:custGeom>
              <a:avLst/>
              <a:gdLst/>
              <a:ahLst/>
              <a:cxnLst/>
              <a:rect l="l" t="t" r="r" b="b"/>
              <a:pathLst>
                <a:path w="3261" h="7338" extrusionOk="0">
                  <a:moveTo>
                    <a:pt x="3216" y="1"/>
                  </a:moveTo>
                  <a:cubicBezTo>
                    <a:pt x="3201" y="1"/>
                    <a:pt x="3186" y="9"/>
                    <a:pt x="3182" y="23"/>
                  </a:cubicBezTo>
                  <a:lnTo>
                    <a:pt x="9" y="7284"/>
                  </a:lnTo>
                  <a:cubicBezTo>
                    <a:pt x="1" y="7305"/>
                    <a:pt x="9" y="7324"/>
                    <a:pt x="28" y="7335"/>
                  </a:cubicBezTo>
                  <a:cubicBezTo>
                    <a:pt x="36" y="7338"/>
                    <a:pt x="38" y="7338"/>
                    <a:pt x="47" y="7338"/>
                  </a:cubicBezTo>
                  <a:cubicBezTo>
                    <a:pt x="60" y="7338"/>
                    <a:pt x="73" y="7330"/>
                    <a:pt x="79" y="7316"/>
                  </a:cubicBezTo>
                  <a:lnTo>
                    <a:pt x="3252" y="52"/>
                  </a:lnTo>
                  <a:cubicBezTo>
                    <a:pt x="3260" y="33"/>
                    <a:pt x="3252" y="12"/>
                    <a:pt x="3233" y="4"/>
                  </a:cubicBezTo>
                  <a:cubicBezTo>
                    <a:pt x="3228" y="2"/>
                    <a:pt x="3222" y="1"/>
                    <a:pt x="3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27"/>
            <p:cNvSpPr/>
            <p:nvPr/>
          </p:nvSpPr>
          <p:spPr>
            <a:xfrm>
              <a:off x="8839701" y="1662979"/>
              <a:ext cx="104701" cy="294414"/>
            </a:xfrm>
            <a:custGeom>
              <a:avLst/>
              <a:gdLst/>
              <a:ahLst/>
              <a:cxnLst/>
              <a:rect l="l" t="t" r="r" b="b"/>
              <a:pathLst>
                <a:path w="2074" h="5832" extrusionOk="0">
                  <a:moveTo>
                    <a:pt x="2033" y="0"/>
                  </a:moveTo>
                  <a:cubicBezTo>
                    <a:pt x="2015" y="0"/>
                    <a:pt x="1998" y="10"/>
                    <a:pt x="1993" y="26"/>
                  </a:cubicBezTo>
                  <a:lnTo>
                    <a:pt x="6" y="5781"/>
                  </a:lnTo>
                  <a:cubicBezTo>
                    <a:pt x="1" y="5802"/>
                    <a:pt x="9" y="5821"/>
                    <a:pt x="30" y="5829"/>
                  </a:cubicBezTo>
                  <a:cubicBezTo>
                    <a:pt x="35" y="5832"/>
                    <a:pt x="41" y="5832"/>
                    <a:pt x="44" y="5832"/>
                  </a:cubicBezTo>
                  <a:cubicBezTo>
                    <a:pt x="60" y="5832"/>
                    <a:pt x="76" y="5827"/>
                    <a:pt x="81" y="5813"/>
                  </a:cubicBezTo>
                  <a:lnTo>
                    <a:pt x="2066" y="53"/>
                  </a:lnTo>
                  <a:cubicBezTo>
                    <a:pt x="2074" y="34"/>
                    <a:pt x="2063" y="10"/>
                    <a:pt x="2044" y="2"/>
                  </a:cubicBezTo>
                  <a:cubicBezTo>
                    <a:pt x="2041" y="1"/>
                    <a:pt x="2037" y="0"/>
                    <a:pt x="20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27"/>
            <p:cNvSpPr/>
            <p:nvPr/>
          </p:nvSpPr>
          <p:spPr>
            <a:xfrm>
              <a:off x="8770591" y="1135180"/>
              <a:ext cx="79863" cy="183201"/>
            </a:xfrm>
            <a:custGeom>
              <a:avLst/>
              <a:gdLst/>
              <a:ahLst/>
              <a:cxnLst/>
              <a:rect l="l" t="t" r="r" b="b"/>
              <a:pathLst>
                <a:path w="1582" h="3629" extrusionOk="0">
                  <a:moveTo>
                    <a:pt x="41" y="0"/>
                  </a:moveTo>
                  <a:cubicBezTo>
                    <a:pt x="28" y="0"/>
                    <a:pt x="16" y="6"/>
                    <a:pt x="9" y="17"/>
                  </a:cubicBezTo>
                  <a:cubicBezTo>
                    <a:pt x="1" y="33"/>
                    <a:pt x="3" y="57"/>
                    <a:pt x="19" y="70"/>
                  </a:cubicBezTo>
                  <a:cubicBezTo>
                    <a:pt x="19" y="73"/>
                    <a:pt x="30" y="79"/>
                    <a:pt x="30" y="79"/>
                  </a:cubicBezTo>
                  <a:cubicBezTo>
                    <a:pt x="192" y="162"/>
                    <a:pt x="1025" y="729"/>
                    <a:pt x="1507" y="3596"/>
                  </a:cubicBezTo>
                  <a:cubicBezTo>
                    <a:pt x="1509" y="3615"/>
                    <a:pt x="1525" y="3628"/>
                    <a:pt x="1544" y="3628"/>
                  </a:cubicBezTo>
                  <a:lnTo>
                    <a:pt x="1550" y="3626"/>
                  </a:lnTo>
                  <a:cubicBezTo>
                    <a:pt x="1569" y="3623"/>
                    <a:pt x="1582" y="3604"/>
                    <a:pt x="1579" y="3583"/>
                  </a:cubicBezTo>
                  <a:cubicBezTo>
                    <a:pt x="1093" y="684"/>
                    <a:pt x="232" y="97"/>
                    <a:pt x="60" y="6"/>
                  </a:cubicBezTo>
                  <a:cubicBezTo>
                    <a:pt x="54" y="2"/>
                    <a:pt x="47" y="0"/>
                    <a:pt x="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27"/>
            <p:cNvSpPr/>
            <p:nvPr/>
          </p:nvSpPr>
          <p:spPr>
            <a:xfrm>
              <a:off x="7850401" y="785081"/>
              <a:ext cx="112071" cy="70625"/>
            </a:xfrm>
            <a:custGeom>
              <a:avLst/>
              <a:gdLst/>
              <a:ahLst/>
              <a:cxnLst/>
              <a:rect l="l" t="t" r="r" b="b"/>
              <a:pathLst>
                <a:path w="2220" h="1399" extrusionOk="0">
                  <a:moveTo>
                    <a:pt x="45" y="1"/>
                  </a:moveTo>
                  <a:cubicBezTo>
                    <a:pt x="30" y="1"/>
                    <a:pt x="17" y="8"/>
                    <a:pt x="9" y="24"/>
                  </a:cubicBezTo>
                  <a:cubicBezTo>
                    <a:pt x="1" y="40"/>
                    <a:pt x="9" y="64"/>
                    <a:pt x="27" y="75"/>
                  </a:cubicBezTo>
                  <a:cubicBezTo>
                    <a:pt x="1297" y="648"/>
                    <a:pt x="2147" y="1382"/>
                    <a:pt x="2157" y="1387"/>
                  </a:cubicBezTo>
                  <a:cubicBezTo>
                    <a:pt x="2163" y="1396"/>
                    <a:pt x="2171" y="1398"/>
                    <a:pt x="2179" y="1398"/>
                  </a:cubicBezTo>
                  <a:cubicBezTo>
                    <a:pt x="2192" y="1398"/>
                    <a:pt x="2203" y="1393"/>
                    <a:pt x="2206" y="1385"/>
                  </a:cubicBezTo>
                  <a:cubicBezTo>
                    <a:pt x="2219" y="1369"/>
                    <a:pt x="2219" y="1344"/>
                    <a:pt x="2203" y="1331"/>
                  </a:cubicBezTo>
                  <a:cubicBezTo>
                    <a:pt x="2198" y="1323"/>
                    <a:pt x="1337" y="583"/>
                    <a:pt x="60" y="3"/>
                  </a:cubicBezTo>
                  <a:cubicBezTo>
                    <a:pt x="55" y="1"/>
                    <a:pt x="50" y="1"/>
                    <a:pt x="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27"/>
            <p:cNvSpPr/>
            <p:nvPr/>
          </p:nvSpPr>
          <p:spPr>
            <a:xfrm>
              <a:off x="8151376" y="913358"/>
              <a:ext cx="88041" cy="67949"/>
            </a:xfrm>
            <a:custGeom>
              <a:avLst/>
              <a:gdLst/>
              <a:ahLst/>
              <a:cxnLst/>
              <a:rect l="l" t="t" r="r" b="b"/>
              <a:pathLst>
                <a:path w="1744" h="1346" extrusionOk="0">
                  <a:moveTo>
                    <a:pt x="1" y="1025"/>
                  </a:moveTo>
                  <a:cubicBezTo>
                    <a:pt x="1" y="1025"/>
                    <a:pt x="1" y="1026"/>
                    <a:pt x="2" y="1026"/>
                  </a:cubicBezTo>
                  <a:lnTo>
                    <a:pt x="2" y="1026"/>
                  </a:lnTo>
                  <a:cubicBezTo>
                    <a:pt x="1" y="1025"/>
                    <a:pt x="1" y="1025"/>
                    <a:pt x="1" y="1025"/>
                  </a:cubicBezTo>
                  <a:close/>
                  <a:moveTo>
                    <a:pt x="1372" y="0"/>
                  </a:moveTo>
                  <a:cubicBezTo>
                    <a:pt x="841" y="778"/>
                    <a:pt x="87" y="1027"/>
                    <a:pt x="7" y="1027"/>
                  </a:cubicBezTo>
                  <a:cubicBezTo>
                    <a:pt x="5" y="1027"/>
                    <a:pt x="3" y="1026"/>
                    <a:pt x="2" y="1026"/>
                  </a:cubicBezTo>
                  <a:lnTo>
                    <a:pt x="2" y="1026"/>
                  </a:lnTo>
                  <a:cubicBezTo>
                    <a:pt x="27" y="1045"/>
                    <a:pt x="427" y="1345"/>
                    <a:pt x="838" y="1345"/>
                  </a:cubicBezTo>
                  <a:cubicBezTo>
                    <a:pt x="970" y="1345"/>
                    <a:pt x="1104" y="1314"/>
                    <a:pt x="1227" y="1232"/>
                  </a:cubicBezTo>
                  <a:cubicBezTo>
                    <a:pt x="1743" y="882"/>
                    <a:pt x="1372" y="0"/>
                    <a:pt x="13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4" name="Google Shape;3024;p42"/>
          <p:cNvSpPr txBox="1">
            <a:spLocks noGrp="1"/>
          </p:cNvSpPr>
          <p:nvPr>
            <p:ph type="title"/>
          </p:nvPr>
        </p:nvSpPr>
        <p:spPr>
          <a:xfrm>
            <a:off x="458780" y="926492"/>
            <a:ext cx="8248370" cy="5580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ANÁLISES DE DADOS E DISCUSSÕES</a:t>
            </a:r>
            <a:endParaRPr dirty="0"/>
          </a:p>
        </p:txBody>
      </p:sp>
      <p:sp>
        <p:nvSpPr>
          <p:cNvPr id="4" name="Google Shape;3024;p42">
            <a:extLst>
              <a:ext uri="{FF2B5EF4-FFF2-40B4-BE49-F238E27FC236}">
                <a16:creationId xmlns:a16="http://schemas.microsoft.com/office/drawing/2014/main" id="{1EF4CE27-4200-F355-255B-32A07CBE47F8}"/>
              </a:ext>
            </a:extLst>
          </p:cNvPr>
          <p:cNvSpPr txBox="1">
            <a:spLocks/>
          </p:cNvSpPr>
          <p:nvPr/>
        </p:nvSpPr>
        <p:spPr>
          <a:xfrm>
            <a:off x="457315" y="1430585"/>
            <a:ext cx="8248370" cy="558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io"/>
              <a:buNone/>
              <a:defRPr sz="3400" b="1" i="0" u="none" strike="noStrike" cap="none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dirty="0"/>
              <a:t>TABELAS DE PROPORÇÃO</a:t>
            </a:r>
          </a:p>
        </p:txBody>
      </p:sp>
      <p:pic>
        <p:nvPicPr>
          <p:cNvPr id="5" name="Imagem 5" descr="Ícone&#10;&#10;Descrição gerada automaticamente">
            <a:extLst>
              <a:ext uri="{FF2B5EF4-FFF2-40B4-BE49-F238E27FC236}">
                <a16:creationId xmlns:a16="http://schemas.microsoft.com/office/drawing/2014/main" id="{31F987D2-8302-540F-7F6C-9AFB9BBE4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2204357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4" name="Google Shape;3024;p42"/>
          <p:cNvSpPr txBox="1">
            <a:spLocks noGrp="1"/>
          </p:cNvSpPr>
          <p:nvPr>
            <p:ph type="title"/>
          </p:nvPr>
        </p:nvSpPr>
        <p:spPr>
          <a:xfrm>
            <a:off x="70453" y="714011"/>
            <a:ext cx="9010370" cy="5653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3200" dirty="0" err="1"/>
              <a:t>Tabela</a:t>
            </a:r>
            <a:r>
              <a:rPr lang="en" sz="3200" dirty="0"/>
              <a:t> 1.0 - Cor da </a:t>
            </a:r>
            <a:r>
              <a:rPr lang="en" sz="3200" dirty="0" err="1"/>
              <a:t>pele</a:t>
            </a:r>
            <a:r>
              <a:rPr lang="en" sz="3200" dirty="0"/>
              <a:t> </a:t>
            </a:r>
            <a:r>
              <a:rPr lang="en" sz="3200" dirty="0" err="1"/>
              <a:t>por</a:t>
            </a:r>
            <a:r>
              <a:rPr lang="en" sz="3200" dirty="0"/>
              <a:t> </a:t>
            </a:r>
            <a:r>
              <a:rPr lang="en" sz="3200" dirty="0" err="1"/>
              <a:t>Conduta</a:t>
            </a:r>
            <a:r>
              <a:rPr lang="en" sz="3200" dirty="0"/>
              <a:t> (</a:t>
            </a:r>
            <a:r>
              <a:rPr lang="en" sz="3200" dirty="0" err="1"/>
              <a:t>linhas</a:t>
            </a:r>
            <a:r>
              <a:rPr lang="en" sz="3200" dirty="0"/>
              <a:t>)</a:t>
            </a:r>
            <a:endParaRPr lang="pt-BR" sz="3200"/>
          </a:p>
        </p:txBody>
      </p:sp>
      <p:pic>
        <p:nvPicPr>
          <p:cNvPr id="2" name="Imagem 2" descr="Tabela&#10;&#10;Descrição gerada automaticamente">
            <a:extLst>
              <a:ext uri="{FF2B5EF4-FFF2-40B4-BE49-F238E27FC236}">
                <a16:creationId xmlns:a16="http://schemas.microsoft.com/office/drawing/2014/main" id="{FEA034B4-AAA6-BCA5-5A1B-4AF9BA0FD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2448" y="1479307"/>
            <a:ext cx="5139102" cy="323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938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4" name="Google Shape;3024;p42"/>
          <p:cNvSpPr txBox="1">
            <a:spLocks noGrp="1"/>
          </p:cNvSpPr>
          <p:nvPr>
            <p:ph type="title"/>
          </p:nvPr>
        </p:nvSpPr>
        <p:spPr>
          <a:xfrm>
            <a:off x="-2816" y="714011"/>
            <a:ext cx="9156908" cy="5653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3200" dirty="0" err="1"/>
              <a:t>Tabela</a:t>
            </a:r>
            <a:r>
              <a:rPr lang="en" sz="2800" dirty="0"/>
              <a:t> 1.1 - Cor da </a:t>
            </a:r>
            <a:r>
              <a:rPr lang="en" sz="2800" dirty="0" err="1"/>
              <a:t>pele</a:t>
            </a:r>
            <a:r>
              <a:rPr lang="en" sz="2800" dirty="0"/>
              <a:t> </a:t>
            </a:r>
            <a:r>
              <a:rPr lang="en" sz="2800" dirty="0" err="1"/>
              <a:t>por</a:t>
            </a:r>
            <a:r>
              <a:rPr lang="en" sz="2800" dirty="0"/>
              <a:t> </a:t>
            </a:r>
            <a:r>
              <a:rPr lang="en" sz="2800" dirty="0" err="1"/>
              <a:t>Conduta</a:t>
            </a:r>
            <a:r>
              <a:rPr lang="en" sz="2800" dirty="0"/>
              <a:t> (</a:t>
            </a:r>
            <a:r>
              <a:rPr lang="en" sz="2800" dirty="0" err="1"/>
              <a:t>colunas</a:t>
            </a:r>
            <a:r>
              <a:rPr lang="en" sz="2800" dirty="0"/>
              <a:t>)</a:t>
            </a:r>
            <a:endParaRPr lang="en" sz="2800"/>
          </a:p>
        </p:txBody>
      </p:sp>
      <p:pic>
        <p:nvPicPr>
          <p:cNvPr id="3" name="Imagem 3" descr="Tabela&#10;&#10;Descrição gerada automaticamente">
            <a:extLst>
              <a:ext uri="{FF2B5EF4-FFF2-40B4-BE49-F238E27FC236}">
                <a16:creationId xmlns:a16="http://schemas.microsoft.com/office/drawing/2014/main" id="{2E760D16-A653-1B90-5412-DAA51558E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962" y="1645627"/>
            <a:ext cx="5054844" cy="306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827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4" name="Google Shape;3024;p42"/>
          <p:cNvSpPr txBox="1">
            <a:spLocks noGrp="1"/>
          </p:cNvSpPr>
          <p:nvPr>
            <p:ph type="title"/>
          </p:nvPr>
        </p:nvSpPr>
        <p:spPr>
          <a:xfrm>
            <a:off x="-2816" y="714011"/>
            <a:ext cx="9156908" cy="5653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3200" dirty="0" err="1"/>
              <a:t>Tabela</a:t>
            </a:r>
            <a:r>
              <a:rPr lang="en" sz="3200" dirty="0"/>
              <a:t> 2.0 - </a:t>
            </a:r>
            <a:r>
              <a:rPr lang="en" sz="3200" dirty="0" err="1"/>
              <a:t>gênero</a:t>
            </a:r>
            <a:r>
              <a:rPr lang="en" sz="3200" dirty="0"/>
              <a:t> </a:t>
            </a:r>
            <a:r>
              <a:rPr lang="en" sz="3200" dirty="0" err="1"/>
              <a:t>por</a:t>
            </a:r>
            <a:r>
              <a:rPr lang="en" sz="3200" dirty="0"/>
              <a:t> </a:t>
            </a:r>
            <a:r>
              <a:rPr lang="en" sz="3200" dirty="0" err="1"/>
              <a:t>Conduta</a:t>
            </a:r>
            <a:r>
              <a:rPr lang="en" sz="3200" dirty="0"/>
              <a:t> (</a:t>
            </a:r>
            <a:r>
              <a:rPr lang="en" sz="3200" dirty="0" err="1"/>
              <a:t>linhas</a:t>
            </a:r>
            <a:r>
              <a:rPr lang="en" sz="3200" dirty="0"/>
              <a:t>)</a:t>
            </a:r>
            <a:endParaRPr lang="en" sz="2800"/>
          </a:p>
        </p:txBody>
      </p:sp>
      <p:pic>
        <p:nvPicPr>
          <p:cNvPr id="3" name="Imagem 3" descr="Tabela&#10;&#10;Descrição gerada automaticamente">
            <a:extLst>
              <a:ext uri="{FF2B5EF4-FFF2-40B4-BE49-F238E27FC236}">
                <a16:creationId xmlns:a16="http://schemas.microsoft.com/office/drawing/2014/main" id="{238E2C81-A24E-5DF1-6CDE-0530FBD1E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626" y="1966913"/>
            <a:ext cx="7376746" cy="208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131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4" name="Google Shape;3024;p42"/>
          <p:cNvSpPr txBox="1">
            <a:spLocks noGrp="1"/>
          </p:cNvSpPr>
          <p:nvPr>
            <p:ph type="title"/>
          </p:nvPr>
        </p:nvSpPr>
        <p:spPr>
          <a:xfrm>
            <a:off x="-2816" y="714011"/>
            <a:ext cx="9156908" cy="5653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3200" dirty="0" err="1"/>
              <a:t>Tabela</a:t>
            </a:r>
            <a:r>
              <a:rPr lang="en" sz="3200" dirty="0"/>
              <a:t> 2.1 - </a:t>
            </a:r>
            <a:r>
              <a:rPr lang="en" sz="3200" dirty="0" err="1"/>
              <a:t>gênero</a:t>
            </a:r>
            <a:r>
              <a:rPr lang="en" sz="3200" dirty="0"/>
              <a:t> </a:t>
            </a:r>
            <a:r>
              <a:rPr lang="en" sz="3200" dirty="0" err="1"/>
              <a:t>por</a:t>
            </a:r>
            <a:r>
              <a:rPr lang="en" sz="3200" dirty="0"/>
              <a:t> </a:t>
            </a:r>
            <a:r>
              <a:rPr lang="en" sz="3200" dirty="0" err="1"/>
              <a:t>Conduta</a:t>
            </a:r>
            <a:r>
              <a:rPr lang="en" sz="3200" dirty="0"/>
              <a:t> (</a:t>
            </a:r>
            <a:r>
              <a:rPr lang="en" sz="3200" dirty="0" err="1"/>
              <a:t>Colunas</a:t>
            </a:r>
            <a:r>
              <a:rPr lang="en" sz="3200" dirty="0"/>
              <a:t>)</a:t>
            </a:r>
            <a:endParaRPr lang="pt-BR"/>
          </a:p>
        </p:txBody>
      </p:sp>
      <p:pic>
        <p:nvPicPr>
          <p:cNvPr id="4" name="Imagem 4" descr="Tabela&#10;&#10;Descrição gerada automaticamente">
            <a:extLst>
              <a:ext uri="{FF2B5EF4-FFF2-40B4-BE49-F238E27FC236}">
                <a16:creationId xmlns:a16="http://schemas.microsoft.com/office/drawing/2014/main" id="{87F47008-E344-C1CB-BF4D-4D7251B06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497" y="2079692"/>
            <a:ext cx="7542333" cy="206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856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4" name="Google Shape;3024;p42"/>
          <p:cNvSpPr txBox="1">
            <a:spLocks noGrp="1"/>
          </p:cNvSpPr>
          <p:nvPr>
            <p:ph type="title"/>
          </p:nvPr>
        </p:nvSpPr>
        <p:spPr>
          <a:xfrm>
            <a:off x="458780" y="926492"/>
            <a:ext cx="8248370" cy="5580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ANÁLISES DE DADOS E DISCUSSÕES</a:t>
            </a:r>
            <a:endParaRPr dirty="0"/>
          </a:p>
        </p:txBody>
      </p:sp>
      <p:sp>
        <p:nvSpPr>
          <p:cNvPr id="4" name="Google Shape;3024;p42">
            <a:extLst>
              <a:ext uri="{FF2B5EF4-FFF2-40B4-BE49-F238E27FC236}">
                <a16:creationId xmlns:a16="http://schemas.microsoft.com/office/drawing/2014/main" id="{1EF4CE27-4200-F355-255B-32A07CBE47F8}"/>
              </a:ext>
            </a:extLst>
          </p:cNvPr>
          <p:cNvSpPr txBox="1">
            <a:spLocks/>
          </p:cNvSpPr>
          <p:nvPr/>
        </p:nvSpPr>
        <p:spPr>
          <a:xfrm>
            <a:off x="457315" y="1430585"/>
            <a:ext cx="8248370" cy="558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io"/>
              <a:buNone/>
              <a:defRPr sz="3400" b="1" i="0" u="none" strike="noStrike" cap="none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dirty="0"/>
              <a:t>Gráficos de Barra (Bar - </a:t>
            </a:r>
            <a:r>
              <a:rPr lang="pt-BR" dirty="0" err="1"/>
              <a:t>Plot</a:t>
            </a:r>
            <a:r>
              <a:rPr lang="pt-BR" dirty="0"/>
              <a:t>)</a:t>
            </a:r>
            <a:endParaRPr lang="pt-BR"/>
          </a:p>
        </p:txBody>
      </p:sp>
      <p:pic>
        <p:nvPicPr>
          <p:cNvPr id="2" name="Imagem 2">
            <a:extLst>
              <a:ext uri="{FF2B5EF4-FFF2-40B4-BE49-F238E27FC236}">
                <a16:creationId xmlns:a16="http://schemas.microsoft.com/office/drawing/2014/main" id="{C9BA7B99-A299-B548-2458-17FF06A7B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1" y="1102178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269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4" name="Google Shape;3024;p42"/>
          <p:cNvSpPr txBox="1">
            <a:spLocks noGrp="1"/>
          </p:cNvSpPr>
          <p:nvPr>
            <p:ph type="title"/>
          </p:nvPr>
        </p:nvSpPr>
        <p:spPr>
          <a:xfrm>
            <a:off x="70453" y="567054"/>
            <a:ext cx="9010370" cy="5653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3200" dirty="0" err="1"/>
              <a:t>Gráfico</a:t>
            </a:r>
            <a:r>
              <a:rPr lang="en" sz="3200" dirty="0"/>
              <a:t> 1.0 - Cor da Pele </a:t>
            </a:r>
            <a:r>
              <a:rPr lang="en" sz="3200" dirty="0" err="1"/>
              <a:t>por</a:t>
            </a:r>
            <a:r>
              <a:rPr lang="en" sz="3200" dirty="0"/>
              <a:t> </a:t>
            </a:r>
            <a:r>
              <a:rPr lang="en" sz="3200" dirty="0" err="1"/>
              <a:t>Conduta</a:t>
            </a:r>
            <a:endParaRPr lang="en" sz="3200" dirty="0"/>
          </a:p>
        </p:txBody>
      </p:sp>
      <p:pic>
        <p:nvPicPr>
          <p:cNvPr id="3" name="Imagem 3" descr="Gráfico, Gráfico de barras&#10;&#10;Descrição gerada automaticamente">
            <a:extLst>
              <a:ext uri="{FF2B5EF4-FFF2-40B4-BE49-F238E27FC236}">
                <a16:creationId xmlns:a16="http://schemas.microsoft.com/office/drawing/2014/main" id="{3DAE343A-8B2E-BBBB-A1F8-4C6283EB8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895" y="1365476"/>
            <a:ext cx="6032046" cy="366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285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4" name="Google Shape;3024;p42"/>
          <p:cNvSpPr txBox="1">
            <a:spLocks noGrp="1"/>
          </p:cNvSpPr>
          <p:nvPr>
            <p:ph type="title"/>
          </p:nvPr>
        </p:nvSpPr>
        <p:spPr>
          <a:xfrm>
            <a:off x="70453" y="428261"/>
            <a:ext cx="9010370" cy="5653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3200" dirty="0" err="1"/>
              <a:t>Gráfico</a:t>
            </a:r>
            <a:r>
              <a:rPr lang="en" sz="3200" dirty="0"/>
              <a:t> 2.0 - </a:t>
            </a:r>
            <a:r>
              <a:rPr lang="en" sz="3200" dirty="0" err="1"/>
              <a:t>Gênero</a:t>
            </a:r>
            <a:r>
              <a:rPr lang="en" sz="3200" dirty="0"/>
              <a:t> </a:t>
            </a:r>
            <a:r>
              <a:rPr lang="en" sz="3200" dirty="0" err="1"/>
              <a:t>por</a:t>
            </a:r>
            <a:r>
              <a:rPr lang="en" sz="3200" dirty="0"/>
              <a:t> </a:t>
            </a:r>
            <a:r>
              <a:rPr lang="en" sz="3200" dirty="0" err="1"/>
              <a:t>Conduta</a:t>
            </a:r>
            <a:endParaRPr lang="pt-BR"/>
          </a:p>
        </p:txBody>
      </p:sp>
      <p:pic>
        <p:nvPicPr>
          <p:cNvPr id="2" name="Imagem 3" descr="Gráfico, Gráfico de barras&#10;&#10;Descrição gerada automaticamente">
            <a:extLst>
              <a:ext uri="{FF2B5EF4-FFF2-40B4-BE49-F238E27FC236}">
                <a16:creationId xmlns:a16="http://schemas.microsoft.com/office/drawing/2014/main" id="{216EB9E3-450C-BB3B-9442-8AF461184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787" y="1134836"/>
            <a:ext cx="6440260" cy="382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516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3" name="Google Shape;3163;p45"/>
          <p:cNvSpPr txBox="1">
            <a:spLocks noGrp="1"/>
          </p:cNvSpPr>
          <p:nvPr>
            <p:ph type="title"/>
          </p:nvPr>
        </p:nvSpPr>
        <p:spPr>
          <a:xfrm>
            <a:off x="2460470" y="883845"/>
            <a:ext cx="4198564" cy="59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800"/>
              <a:t>CONCLUSÃO</a:t>
            </a:r>
            <a:endParaRPr sz="4800"/>
          </a:p>
        </p:txBody>
      </p:sp>
      <p:sp>
        <p:nvSpPr>
          <p:cNvPr id="3164" name="Google Shape;3164;p45"/>
          <p:cNvSpPr txBox="1">
            <a:spLocks noGrp="1"/>
          </p:cNvSpPr>
          <p:nvPr>
            <p:ph type="subTitle" idx="1"/>
          </p:nvPr>
        </p:nvSpPr>
        <p:spPr>
          <a:xfrm>
            <a:off x="1850571" y="1859643"/>
            <a:ext cx="5424716" cy="24743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/>
              <a:t>Dentre os heróis da base de dados, desconsiderando o universo do qual fazem parte, a cor do personagem não influencia em sua conduta;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/>
              <a:t>O gênero, se os personagens são homens ou mulheres (outros gêneros foram representados com “-”), influencia a conduta dos personagens;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/>
              <a:t>Nota-se que a quantidade de mulheres é inferior a de homens e que há tendência de 80% das personagens femininas serem retratadas como personagens de boa conduta, enquanto que o fator “conduta” para os homens é relativamente mais equilibrado.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350851-6B22-4968-500B-E61BFC6A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7351" y="228532"/>
            <a:ext cx="5498785" cy="1150800"/>
          </a:xfr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dirty="0"/>
              <a:t>Referência Bibliográfica</a:t>
            </a:r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9664ECE-BBE0-2173-217C-8BE61254D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3771" y="1534436"/>
            <a:ext cx="7907913" cy="3610692"/>
          </a:xfrm>
        </p:spPr>
        <p:txBody>
          <a:bodyPr/>
          <a:lstStyle/>
          <a:p>
            <a:pPr indent="0">
              <a:lnSpc>
                <a:spcPct val="114999"/>
              </a:lnSpc>
              <a:buNone/>
            </a:pPr>
            <a:r>
              <a:rPr lang="pt-BR" sz="1600" dirty="0"/>
              <a:t>GOULART, Alexandre </a:t>
            </a:r>
            <a:r>
              <a:rPr lang="pt-BR" sz="1600" dirty="0" err="1"/>
              <a:t>Biondine</a:t>
            </a:r>
            <a:r>
              <a:rPr lang="pt-BR" sz="1600" dirty="0"/>
              <a:t>. </a:t>
            </a:r>
            <a:r>
              <a:rPr lang="pt-BR" sz="1600" b="1" dirty="0"/>
              <a:t>Relatório Final do Curso de Estatística Aplicada às Ciências Sociais</a:t>
            </a:r>
            <a:r>
              <a:rPr lang="pt-BR" sz="1600" dirty="0"/>
              <a:t>. UNIRIO, 2022. Disponível em: &lt;</a:t>
            </a:r>
            <a:r>
              <a:rPr lang="pt-BR" sz="1600" dirty="0">
                <a:hlinkClick r:id="rId2"/>
              </a:rPr>
              <a:t>https://rpubs.com/alexandrebiondine/relatoriofinal</a:t>
            </a:r>
            <a:r>
              <a:rPr lang="pt-BR" sz="1600" dirty="0"/>
              <a:t>&gt;.  Acesso em: 11 ago. 2022.</a:t>
            </a:r>
            <a:endParaRPr lang="pt-BR" sz="1600"/>
          </a:p>
          <a:p>
            <a:pPr indent="0">
              <a:lnSpc>
                <a:spcPct val="114999"/>
              </a:lnSpc>
              <a:buNone/>
            </a:pPr>
            <a:endParaRPr lang="pt-BR" sz="1600"/>
          </a:p>
          <a:p>
            <a:pPr indent="0">
              <a:lnSpc>
                <a:spcPct val="114999"/>
              </a:lnSpc>
              <a:buNone/>
            </a:pPr>
            <a:r>
              <a:rPr lang="pt-BR" sz="1600" dirty="0"/>
              <a:t>CLAUDIODAVI. </a:t>
            </a:r>
            <a:r>
              <a:rPr lang="pt-BR" sz="1600" b="1" dirty="0"/>
              <a:t>Super </a:t>
            </a:r>
            <a:r>
              <a:rPr lang="pt-BR" sz="1600" b="1" dirty="0" err="1"/>
              <a:t>Heroes</a:t>
            </a:r>
            <a:r>
              <a:rPr lang="pt-BR" sz="1600" b="1" dirty="0"/>
              <a:t> </a:t>
            </a:r>
            <a:r>
              <a:rPr lang="pt-BR" sz="1600" b="1" dirty="0" err="1"/>
              <a:t>Dataset</a:t>
            </a:r>
            <a:r>
              <a:rPr lang="pt-BR" sz="1600" b="1" dirty="0"/>
              <a:t>: </a:t>
            </a:r>
            <a:r>
              <a:rPr lang="pt-BR" sz="1600" b="1" dirty="0" err="1"/>
              <a:t>How's</a:t>
            </a:r>
            <a:r>
              <a:rPr lang="pt-BR" sz="1600" b="1" dirty="0"/>
              <a:t> </a:t>
            </a:r>
            <a:r>
              <a:rPr lang="pt-BR" sz="1600" b="1" dirty="0" err="1"/>
              <a:t>your</a:t>
            </a:r>
            <a:r>
              <a:rPr lang="pt-BR" sz="1600" b="1" dirty="0"/>
              <a:t> </a:t>
            </a:r>
            <a:r>
              <a:rPr lang="pt-BR" sz="1600" b="1" dirty="0" err="1"/>
              <a:t>average</a:t>
            </a:r>
            <a:r>
              <a:rPr lang="pt-BR" sz="1600" b="1" dirty="0"/>
              <a:t> hero?. </a:t>
            </a:r>
            <a:r>
              <a:rPr lang="pt-BR" sz="1600" b="1" dirty="0" err="1"/>
              <a:t>Kaggle</a:t>
            </a:r>
            <a:r>
              <a:rPr lang="pt-BR" sz="1600" b="1" dirty="0"/>
              <a:t>, 2018.</a:t>
            </a:r>
            <a:r>
              <a:rPr lang="pt-BR" sz="1600" dirty="0"/>
              <a:t> Disponível em: &lt;</a:t>
            </a:r>
            <a:r>
              <a:rPr lang="pt-BR" sz="1600" dirty="0">
                <a:hlinkClick r:id="rId3"/>
              </a:rPr>
              <a:t>https://www.kaggle.com/datasets/claudiodavi/superhero-set?datasetId=26532</a:t>
            </a:r>
            <a:r>
              <a:rPr lang="pt-BR" sz="1600" dirty="0"/>
              <a:t>&gt;.  Acesso em: 11 ago. 2022.</a:t>
            </a:r>
          </a:p>
          <a:p>
            <a:pPr indent="0">
              <a:lnSpc>
                <a:spcPct val="114999"/>
              </a:lnSpc>
              <a:buNone/>
            </a:pPr>
            <a:endParaRPr lang="pt-BR" sz="1600"/>
          </a:p>
          <a:p>
            <a:pPr marL="152400" indent="0">
              <a:lnSpc>
                <a:spcPct val="114999"/>
              </a:lnSpc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68582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5" name="Google Shape;2135;p28"/>
          <p:cNvSpPr txBox="1">
            <a:spLocks noGrp="1"/>
          </p:cNvSpPr>
          <p:nvPr>
            <p:ph type="title"/>
          </p:nvPr>
        </p:nvSpPr>
        <p:spPr>
          <a:xfrm>
            <a:off x="729875" y="479550"/>
            <a:ext cx="768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EQUIPE  “VIAJANTES DO MULTIVERSO”</a:t>
            </a:r>
            <a:endParaRPr/>
          </a:p>
        </p:txBody>
      </p:sp>
      <p:sp>
        <p:nvSpPr>
          <p:cNvPr id="2138" name="Google Shape;2138;p28"/>
          <p:cNvSpPr txBox="1"/>
          <p:nvPr/>
        </p:nvSpPr>
        <p:spPr>
          <a:xfrm>
            <a:off x="817375" y="3903450"/>
            <a:ext cx="3440700" cy="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Layane de Carvalho Bezerra </a:t>
            </a:r>
            <a:endParaRPr sz="12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139" name="Google Shape;2139;p28"/>
          <p:cNvSpPr txBox="1"/>
          <p:nvPr/>
        </p:nvSpPr>
        <p:spPr>
          <a:xfrm>
            <a:off x="4885925" y="3903450"/>
            <a:ext cx="3440700" cy="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Andrey Luiz Pacheco do Nascimento</a:t>
            </a:r>
            <a:endParaRPr sz="12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2" name="Imagem 2">
            <a:extLst>
              <a:ext uri="{FF2B5EF4-FFF2-40B4-BE49-F238E27FC236}">
                <a16:creationId xmlns:a16="http://schemas.microsoft.com/office/drawing/2014/main" id="{59445CCC-0ED7-AC9B-FC7D-F33ADD92F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305" y="1271992"/>
            <a:ext cx="2384839" cy="241171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" name="Imagem 4">
            <a:extLst>
              <a:ext uri="{FF2B5EF4-FFF2-40B4-BE49-F238E27FC236}">
                <a16:creationId xmlns:a16="http://schemas.microsoft.com/office/drawing/2014/main" id="{CC21AAA5-38F1-AA30-BBAF-5FC6C40D43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3856" y="1271992"/>
            <a:ext cx="2482058" cy="241171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350851-6B22-4968-500B-E61BFC6A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7351" y="228532"/>
            <a:ext cx="5498785" cy="1150800"/>
          </a:xfr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dirty="0"/>
              <a:t>Referência Bibliográfica</a:t>
            </a:r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9664ECE-BBE0-2173-217C-8BE61254D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264" y="1289507"/>
            <a:ext cx="7973227" cy="3610692"/>
          </a:xfrm>
        </p:spPr>
        <p:txBody>
          <a:bodyPr/>
          <a:lstStyle/>
          <a:p>
            <a:pPr indent="0">
              <a:lnSpc>
                <a:spcPct val="114999"/>
              </a:lnSpc>
              <a:buNone/>
            </a:pPr>
            <a:r>
              <a:rPr lang="pt-BR" sz="1800" dirty="0"/>
              <a:t>ANJOS, Ana Beatriz Marinho dos; CERTO, Anna Carolina Carvalho de Almeida. </a:t>
            </a:r>
            <a:r>
              <a:rPr lang="pt-BR" sz="1800" b="1" dirty="0"/>
              <a:t>Relatório Final</a:t>
            </a:r>
            <a:r>
              <a:rPr lang="pt-BR" sz="1800" dirty="0"/>
              <a:t>. Disponível em: &lt;</a:t>
            </a:r>
            <a:r>
              <a:rPr lang="pt-BR" sz="1800" dirty="0">
                <a:hlinkClick r:id="rId2"/>
              </a:rPr>
              <a:t>https://rpubs.com/biadosanjos/RelatorioFinal</a:t>
            </a:r>
            <a:r>
              <a:rPr lang="pt-BR" sz="1800" dirty="0"/>
              <a:t>&gt;. </a:t>
            </a:r>
            <a:endParaRPr lang="pt-BR" sz="1800"/>
          </a:p>
          <a:p>
            <a:pPr indent="0">
              <a:lnSpc>
                <a:spcPct val="114999"/>
              </a:lnSpc>
              <a:buNone/>
            </a:pPr>
            <a:r>
              <a:rPr lang="pt-BR" sz="1800" dirty="0"/>
              <a:t>Acesso em: 11 ago. 2022.</a:t>
            </a:r>
          </a:p>
          <a:p>
            <a:pPr indent="0">
              <a:lnSpc>
                <a:spcPct val="114999"/>
              </a:lnSpc>
              <a:buNone/>
            </a:pPr>
            <a:endParaRPr lang="pt-BR" sz="1800"/>
          </a:p>
          <a:p>
            <a:pPr indent="0">
              <a:lnSpc>
                <a:spcPct val="114999"/>
              </a:lnSpc>
              <a:buNone/>
            </a:pPr>
            <a:r>
              <a:rPr lang="pt-BR" sz="1800" dirty="0"/>
              <a:t>BATISTA, V. H. </a:t>
            </a:r>
            <a:r>
              <a:rPr lang="pt-BR" sz="1800" b="1" dirty="0"/>
              <a:t>Superman: Um Olhar Filosófico sobre o mais Icônico Herói</a:t>
            </a:r>
            <a:r>
              <a:rPr lang="pt-BR" sz="1800" dirty="0"/>
              <a:t>. Ambrosia, 2008. Disponível em: &lt;</a:t>
            </a:r>
            <a:r>
              <a:rPr lang="pt-BR" sz="1800" dirty="0">
                <a:hlinkClick r:id="rId3"/>
              </a:rPr>
              <a:t>https://ambrosia.com.br/quadrinhos/superman-um-olhar-filosofico-sobre-o-mais-iconico-heroi/</a:t>
            </a:r>
            <a:r>
              <a:rPr lang="pt-BR" sz="1800" dirty="0"/>
              <a:t>&gt;. Acesso em: 11 ago. 2022.</a:t>
            </a:r>
          </a:p>
          <a:p>
            <a:pPr marL="152400" indent="0">
              <a:lnSpc>
                <a:spcPct val="114999"/>
              </a:lnSpc>
              <a:buNone/>
            </a:pPr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4981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" name="Google Shape;3174;p46"/>
          <p:cNvSpPr txBox="1">
            <a:spLocks noGrp="1"/>
          </p:cNvSpPr>
          <p:nvPr>
            <p:ph type="title"/>
          </p:nvPr>
        </p:nvSpPr>
        <p:spPr>
          <a:xfrm>
            <a:off x="392286" y="2061317"/>
            <a:ext cx="4843542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err="1"/>
              <a:t>Agradecimentos</a:t>
            </a:r>
            <a:r>
              <a:rPr lang="en" sz="4400" dirty="0"/>
              <a:t>!</a:t>
            </a:r>
            <a:endParaRPr sz="4400" dirty="0"/>
          </a:p>
        </p:txBody>
      </p:sp>
      <p:sp>
        <p:nvSpPr>
          <p:cNvPr id="3199" name="Google Shape;3199;p46"/>
          <p:cNvSpPr/>
          <p:nvPr/>
        </p:nvSpPr>
        <p:spPr>
          <a:xfrm>
            <a:off x="8127835" y="5057881"/>
            <a:ext cx="268044" cy="79548"/>
          </a:xfrm>
          <a:custGeom>
            <a:avLst/>
            <a:gdLst/>
            <a:ahLst/>
            <a:cxnLst/>
            <a:rect l="l" t="t" r="r" b="b"/>
            <a:pathLst>
              <a:path w="2170" h="644" extrusionOk="0">
                <a:moveTo>
                  <a:pt x="2115" y="1"/>
                </a:moveTo>
                <a:cubicBezTo>
                  <a:pt x="2111" y="1"/>
                  <a:pt x="2106" y="1"/>
                  <a:pt x="2102" y="3"/>
                </a:cubicBezTo>
                <a:lnTo>
                  <a:pt x="1" y="644"/>
                </a:lnTo>
                <a:lnTo>
                  <a:pt x="328" y="644"/>
                </a:lnTo>
                <a:lnTo>
                  <a:pt x="2129" y="93"/>
                </a:lnTo>
                <a:cubicBezTo>
                  <a:pt x="2153" y="86"/>
                  <a:pt x="2170" y="61"/>
                  <a:pt x="2163" y="37"/>
                </a:cubicBezTo>
                <a:cubicBezTo>
                  <a:pt x="2155" y="17"/>
                  <a:pt x="2135" y="1"/>
                  <a:pt x="2115" y="1"/>
                </a:cubicBezTo>
                <a:close/>
              </a:path>
            </a:pathLst>
          </a:custGeom>
          <a:solidFill>
            <a:srgbClr val="4248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0" name="Google Shape;3200;p46"/>
          <p:cNvSpPr/>
          <p:nvPr/>
        </p:nvSpPr>
        <p:spPr>
          <a:xfrm>
            <a:off x="7444881" y="5057264"/>
            <a:ext cx="951000" cy="297566"/>
          </a:xfrm>
          <a:custGeom>
            <a:avLst/>
            <a:gdLst/>
            <a:ahLst/>
            <a:cxnLst/>
            <a:rect l="l" t="t" r="r" b="b"/>
            <a:pathLst>
              <a:path w="7699" h="2409" extrusionOk="0">
                <a:moveTo>
                  <a:pt x="7644" y="0"/>
                </a:moveTo>
                <a:cubicBezTo>
                  <a:pt x="7639" y="0"/>
                  <a:pt x="7635" y="1"/>
                  <a:pt x="7631" y="2"/>
                </a:cubicBezTo>
                <a:lnTo>
                  <a:pt x="1" y="2409"/>
                </a:lnTo>
                <a:lnTo>
                  <a:pt x="316" y="2409"/>
                </a:lnTo>
                <a:lnTo>
                  <a:pt x="7658" y="97"/>
                </a:lnTo>
                <a:cubicBezTo>
                  <a:pt x="7682" y="87"/>
                  <a:pt x="7699" y="60"/>
                  <a:pt x="7692" y="36"/>
                </a:cubicBezTo>
                <a:cubicBezTo>
                  <a:pt x="7683" y="14"/>
                  <a:pt x="7664" y="0"/>
                  <a:pt x="764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01" name="Google Shape;3201;p46"/>
          <p:cNvGrpSpPr/>
          <p:nvPr/>
        </p:nvGrpSpPr>
        <p:grpSpPr>
          <a:xfrm>
            <a:off x="6038024" y="770637"/>
            <a:ext cx="1324700" cy="3526955"/>
            <a:chOff x="6038024" y="770637"/>
            <a:chExt cx="1324700" cy="3526955"/>
          </a:xfrm>
        </p:grpSpPr>
        <p:sp>
          <p:nvSpPr>
            <p:cNvPr id="3202" name="Google Shape;3202;p46"/>
            <p:cNvSpPr/>
            <p:nvPr/>
          </p:nvSpPr>
          <p:spPr>
            <a:xfrm flipH="1">
              <a:off x="6344795" y="2387694"/>
              <a:ext cx="928466" cy="1256521"/>
            </a:xfrm>
            <a:custGeom>
              <a:avLst/>
              <a:gdLst/>
              <a:ahLst/>
              <a:cxnLst/>
              <a:rect l="l" t="t" r="r" b="b"/>
              <a:pathLst>
                <a:path w="12869" h="17416" extrusionOk="0">
                  <a:moveTo>
                    <a:pt x="3956" y="0"/>
                  </a:moveTo>
                  <a:cubicBezTo>
                    <a:pt x="3956" y="0"/>
                    <a:pt x="2157" y="4276"/>
                    <a:pt x="1630" y="6713"/>
                  </a:cubicBezTo>
                  <a:cubicBezTo>
                    <a:pt x="1106" y="9147"/>
                    <a:pt x="1296" y="13302"/>
                    <a:pt x="1296" y="13302"/>
                  </a:cubicBezTo>
                  <a:cubicBezTo>
                    <a:pt x="444" y="14294"/>
                    <a:pt x="0" y="15706"/>
                    <a:pt x="0" y="15706"/>
                  </a:cubicBezTo>
                  <a:cubicBezTo>
                    <a:pt x="393" y="16152"/>
                    <a:pt x="767" y="16480"/>
                    <a:pt x="1103" y="16717"/>
                  </a:cubicBezTo>
                  <a:cubicBezTo>
                    <a:pt x="1832" y="17230"/>
                    <a:pt x="2414" y="17333"/>
                    <a:pt x="2763" y="17333"/>
                  </a:cubicBezTo>
                  <a:cubicBezTo>
                    <a:pt x="2996" y="17333"/>
                    <a:pt x="3125" y="17287"/>
                    <a:pt x="3125" y="17287"/>
                  </a:cubicBezTo>
                  <a:lnTo>
                    <a:pt x="3956" y="13966"/>
                  </a:lnTo>
                  <a:cubicBezTo>
                    <a:pt x="4505" y="13218"/>
                    <a:pt x="4962" y="12438"/>
                    <a:pt x="5341" y="11672"/>
                  </a:cubicBezTo>
                  <a:cubicBezTo>
                    <a:pt x="6783" y="8767"/>
                    <a:pt x="7108" y="6049"/>
                    <a:pt x="7108" y="6049"/>
                  </a:cubicBezTo>
                  <a:lnTo>
                    <a:pt x="7108" y="6067"/>
                  </a:lnTo>
                  <a:cubicBezTo>
                    <a:pt x="7119" y="6202"/>
                    <a:pt x="7216" y="6995"/>
                    <a:pt x="7993" y="8945"/>
                  </a:cubicBezTo>
                  <a:cubicBezTo>
                    <a:pt x="8240" y="9561"/>
                    <a:pt x="8482" y="10155"/>
                    <a:pt x="8703" y="10685"/>
                  </a:cubicBezTo>
                  <a:cubicBezTo>
                    <a:pt x="9249" y="12003"/>
                    <a:pt x="9658" y="12939"/>
                    <a:pt x="9658" y="12939"/>
                  </a:cubicBezTo>
                  <a:cubicBezTo>
                    <a:pt x="8716" y="15044"/>
                    <a:pt x="9023" y="16593"/>
                    <a:pt x="9023" y="16593"/>
                  </a:cubicBezTo>
                  <a:cubicBezTo>
                    <a:pt x="9606" y="16954"/>
                    <a:pt x="10131" y="17169"/>
                    <a:pt x="10593" y="17284"/>
                  </a:cubicBezTo>
                  <a:cubicBezTo>
                    <a:pt x="10957" y="17380"/>
                    <a:pt x="11280" y="17415"/>
                    <a:pt x="11561" y="17415"/>
                  </a:cubicBezTo>
                  <a:cubicBezTo>
                    <a:pt x="12408" y="17415"/>
                    <a:pt x="12869" y="17091"/>
                    <a:pt x="12869" y="17091"/>
                  </a:cubicBezTo>
                  <a:cubicBezTo>
                    <a:pt x="12869" y="17091"/>
                    <a:pt x="12344" y="14738"/>
                    <a:pt x="12315" y="13934"/>
                  </a:cubicBezTo>
                  <a:cubicBezTo>
                    <a:pt x="12285" y="13130"/>
                    <a:pt x="12589" y="11968"/>
                    <a:pt x="12535" y="8039"/>
                  </a:cubicBezTo>
                  <a:cubicBezTo>
                    <a:pt x="12481" y="4107"/>
                    <a:pt x="11325" y="565"/>
                    <a:pt x="11325" y="565"/>
                  </a:cubicBezTo>
                  <a:cubicBezTo>
                    <a:pt x="11325" y="565"/>
                    <a:pt x="10763" y="753"/>
                    <a:pt x="9900" y="899"/>
                  </a:cubicBezTo>
                  <a:cubicBezTo>
                    <a:pt x="9357" y="988"/>
                    <a:pt x="8696" y="1062"/>
                    <a:pt x="7981" y="1062"/>
                  </a:cubicBezTo>
                  <a:cubicBezTo>
                    <a:pt x="7456" y="1062"/>
                    <a:pt x="6902" y="1023"/>
                    <a:pt x="6344" y="920"/>
                  </a:cubicBezTo>
                  <a:cubicBezTo>
                    <a:pt x="6038" y="866"/>
                    <a:pt x="5728" y="791"/>
                    <a:pt x="5425" y="691"/>
                  </a:cubicBezTo>
                  <a:cubicBezTo>
                    <a:pt x="4919" y="530"/>
                    <a:pt x="4424" y="304"/>
                    <a:pt x="39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46"/>
            <p:cNvSpPr/>
            <p:nvPr/>
          </p:nvSpPr>
          <p:spPr>
            <a:xfrm flipH="1">
              <a:off x="6508934" y="2681842"/>
              <a:ext cx="251145" cy="952708"/>
            </a:xfrm>
            <a:custGeom>
              <a:avLst/>
              <a:gdLst/>
              <a:ahLst/>
              <a:cxnLst/>
              <a:rect l="l" t="t" r="r" b="b"/>
              <a:pathLst>
                <a:path w="3481" h="13205" extrusionOk="0">
                  <a:moveTo>
                    <a:pt x="138" y="0"/>
                  </a:moveTo>
                  <a:lnTo>
                    <a:pt x="0" y="1969"/>
                  </a:lnTo>
                  <a:lnTo>
                    <a:pt x="0" y="1988"/>
                  </a:lnTo>
                  <a:cubicBezTo>
                    <a:pt x="11" y="2122"/>
                    <a:pt x="108" y="2916"/>
                    <a:pt x="885" y="4865"/>
                  </a:cubicBezTo>
                  <a:cubicBezTo>
                    <a:pt x="1740" y="7017"/>
                    <a:pt x="2545" y="8859"/>
                    <a:pt x="2545" y="8859"/>
                  </a:cubicBezTo>
                  <a:cubicBezTo>
                    <a:pt x="1603" y="10962"/>
                    <a:pt x="1910" y="12514"/>
                    <a:pt x="1910" y="12514"/>
                  </a:cubicBezTo>
                  <a:cubicBezTo>
                    <a:pt x="2493" y="12871"/>
                    <a:pt x="3018" y="13086"/>
                    <a:pt x="3480" y="13205"/>
                  </a:cubicBezTo>
                  <a:cubicBezTo>
                    <a:pt x="3424" y="12613"/>
                    <a:pt x="3373" y="11847"/>
                    <a:pt x="3349" y="10962"/>
                  </a:cubicBezTo>
                  <a:cubicBezTo>
                    <a:pt x="3292" y="8886"/>
                    <a:pt x="3322" y="8388"/>
                    <a:pt x="2730" y="5731"/>
                  </a:cubicBezTo>
                  <a:cubicBezTo>
                    <a:pt x="2171" y="3211"/>
                    <a:pt x="589" y="791"/>
                    <a:pt x="191" y="97"/>
                  </a:cubicBezTo>
                  <a:cubicBezTo>
                    <a:pt x="173" y="62"/>
                    <a:pt x="151" y="27"/>
                    <a:pt x="138" y="0"/>
                  </a:cubicBezTo>
                  <a:close/>
                </a:path>
              </a:pathLst>
            </a:custGeom>
            <a:solidFill>
              <a:srgbClr val="E41600">
                <a:alpha val="32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46"/>
            <p:cNvSpPr/>
            <p:nvPr/>
          </p:nvSpPr>
          <p:spPr>
            <a:xfrm flipH="1">
              <a:off x="6558787" y="2452483"/>
              <a:ext cx="328993" cy="777173"/>
            </a:xfrm>
            <a:custGeom>
              <a:avLst/>
              <a:gdLst/>
              <a:ahLst/>
              <a:cxnLst/>
              <a:rect l="l" t="t" r="r" b="b"/>
              <a:pathLst>
                <a:path w="4560" h="10772" extrusionOk="0">
                  <a:moveTo>
                    <a:pt x="4559" y="1"/>
                  </a:moveTo>
                  <a:lnTo>
                    <a:pt x="4559" y="1"/>
                  </a:lnTo>
                  <a:cubicBezTo>
                    <a:pt x="4015" y="92"/>
                    <a:pt x="3353" y="167"/>
                    <a:pt x="2637" y="167"/>
                  </a:cubicBezTo>
                  <a:cubicBezTo>
                    <a:pt x="2113" y="167"/>
                    <a:pt x="1560" y="127"/>
                    <a:pt x="1004" y="25"/>
                  </a:cubicBezTo>
                  <a:cubicBezTo>
                    <a:pt x="982" y="390"/>
                    <a:pt x="956" y="912"/>
                    <a:pt x="939" y="1173"/>
                  </a:cubicBezTo>
                  <a:cubicBezTo>
                    <a:pt x="910" y="1603"/>
                    <a:pt x="396" y="7805"/>
                    <a:pt x="213" y="9564"/>
                  </a:cubicBezTo>
                  <a:cubicBezTo>
                    <a:pt x="162" y="10072"/>
                    <a:pt x="84" y="10467"/>
                    <a:pt x="1" y="10771"/>
                  </a:cubicBezTo>
                  <a:cubicBezTo>
                    <a:pt x="1367" y="8020"/>
                    <a:pt x="1733" y="5438"/>
                    <a:pt x="1765" y="5169"/>
                  </a:cubicBezTo>
                  <a:cubicBezTo>
                    <a:pt x="1770" y="5153"/>
                    <a:pt x="1770" y="5148"/>
                    <a:pt x="1770" y="5148"/>
                  </a:cubicBezTo>
                  <a:lnTo>
                    <a:pt x="1770" y="5167"/>
                  </a:lnTo>
                  <a:cubicBezTo>
                    <a:pt x="1781" y="5301"/>
                    <a:pt x="1878" y="6095"/>
                    <a:pt x="2655" y="8044"/>
                  </a:cubicBezTo>
                  <a:cubicBezTo>
                    <a:pt x="2900" y="8660"/>
                    <a:pt x="3142" y="9254"/>
                    <a:pt x="3363" y="9782"/>
                  </a:cubicBezTo>
                  <a:cubicBezTo>
                    <a:pt x="3354" y="9047"/>
                    <a:pt x="3346" y="7816"/>
                    <a:pt x="3508" y="6132"/>
                  </a:cubicBezTo>
                  <a:cubicBezTo>
                    <a:pt x="3575" y="5403"/>
                    <a:pt x="3680" y="4591"/>
                    <a:pt x="3825" y="3696"/>
                  </a:cubicBezTo>
                  <a:cubicBezTo>
                    <a:pt x="4218" y="1278"/>
                    <a:pt x="4446" y="350"/>
                    <a:pt x="45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46"/>
            <p:cNvSpPr/>
            <p:nvPr/>
          </p:nvSpPr>
          <p:spPr>
            <a:xfrm flipH="1">
              <a:off x="6634687" y="2681842"/>
              <a:ext cx="125753" cy="476390"/>
            </a:xfrm>
            <a:custGeom>
              <a:avLst/>
              <a:gdLst/>
              <a:ahLst/>
              <a:cxnLst/>
              <a:rect l="l" t="t" r="r" b="b"/>
              <a:pathLst>
                <a:path w="1743" h="6603" extrusionOk="0">
                  <a:moveTo>
                    <a:pt x="143" y="0"/>
                  </a:moveTo>
                  <a:cubicBezTo>
                    <a:pt x="143" y="0"/>
                    <a:pt x="30" y="1003"/>
                    <a:pt x="0" y="1990"/>
                  </a:cubicBezTo>
                  <a:cubicBezTo>
                    <a:pt x="5" y="1974"/>
                    <a:pt x="5" y="1969"/>
                    <a:pt x="5" y="1969"/>
                  </a:cubicBezTo>
                  <a:lnTo>
                    <a:pt x="5" y="1988"/>
                  </a:lnTo>
                  <a:cubicBezTo>
                    <a:pt x="16" y="2122"/>
                    <a:pt x="113" y="2916"/>
                    <a:pt x="890" y="4865"/>
                  </a:cubicBezTo>
                  <a:cubicBezTo>
                    <a:pt x="1135" y="5481"/>
                    <a:pt x="1377" y="6075"/>
                    <a:pt x="1598" y="6603"/>
                  </a:cubicBezTo>
                  <a:cubicBezTo>
                    <a:pt x="1589" y="5866"/>
                    <a:pt x="1581" y="4637"/>
                    <a:pt x="1743" y="2953"/>
                  </a:cubicBezTo>
                  <a:cubicBezTo>
                    <a:pt x="1323" y="2163"/>
                    <a:pt x="143" y="0"/>
                    <a:pt x="143" y="0"/>
                  </a:cubicBezTo>
                  <a:close/>
                </a:path>
              </a:pathLst>
            </a:custGeom>
            <a:solidFill>
              <a:srgbClr val="0069BA">
                <a:alpha val="25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46"/>
            <p:cNvSpPr/>
            <p:nvPr/>
          </p:nvSpPr>
          <p:spPr>
            <a:xfrm flipH="1">
              <a:off x="6495730" y="770637"/>
              <a:ext cx="427330" cy="391039"/>
            </a:xfrm>
            <a:custGeom>
              <a:avLst/>
              <a:gdLst/>
              <a:ahLst/>
              <a:cxnLst/>
              <a:rect l="l" t="t" r="r" b="b"/>
              <a:pathLst>
                <a:path w="5923" h="5420" extrusionOk="0">
                  <a:moveTo>
                    <a:pt x="3381" y="0"/>
                  </a:moveTo>
                  <a:cubicBezTo>
                    <a:pt x="3230" y="0"/>
                    <a:pt x="3074" y="17"/>
                    <a:pt x="2924" y="49"/>
                  </a:cubicBezTo>
                  <a:cubicBezTo>
                    <a:pt x="2878" y="60"/>
                    <a:pt x="2830" y="68"/>
                    <a:pt x="2784" y="81"/>
                  </a:cubicBezTo>
                  <a:cubicBezTo>
                    <a:pt x="2709" y="103"/>
                    <a:pt x="2636" y="122"/>
                    <a:pt x="2561" y="149"/>
                  </a:cubicBezTo>
                  <a:cubicBezTo>
                    <a:pt x="2534" y="159"/>
                    <a:pt x="2507" y="170"/>
                    <a:pt x="2480" y="175"/>
                  </a:cubicBezTo>
                  <a:cubicBezTo>
                    <a:pt x="1135" y="705"/>
                    <a:pt x="0" y="2340"/>
                    <a:pt x="659" y="4357"/>
                  </a:cubicBezTo>
                  <a:cubicBezTo>
                    <a:pt x="772" y="4702"/>
                    <a:pt x="934" y="5057"/>
                    <a:pt x="1160" y="5420"/>
                  </a:cubicBezTo>
                  <a:lnTo>
                    <a:pt x="1549" y="4739"/>
                  </a:lnTo>
                  <a:cubicBezTo>
                    <a:pt x="1415" y="4422"/>
                    <a:pt x="1275" y="4059"/>
                    <a:pt x="1141" y="3693"/>
                  </a:cubicBezTo>
                  <a:cubicBezTo>
                    <a:pt x="753" y="2615"/>
                    <a:pt x="955" y="1948"/>
                    <a:pt x="955" y="1948"/>
                  </a:cubicBezTo>
                  <a:lnTo>
                    <a:pt x="955" y="1948"/>
                  </a:lnTo>
                  <a:cubicBezTo>
                    <a:pt x="955" y="1948"/>
                    <a:pt x="1318" y="1961"/>
                    <a:pt x="1829" y="2085"/>
                  </a:cubicBezTo>
                  <a:cubicBezTo>
                    <a:pt x="2238" y="2187"/>
                    <a:pt x="2746" y="2362"/>
                    <a:pt x="3241" y="2658"/>
                  </a:cubicBezTo>
                  <a:cubicBezTo>
                    <a:pt x="3268" y="2674"/>
                    <a:pt x="3298" y="2690"/>
                    <a:pt x="3324" y="2709"/>
                  </a:cubicBezTo>
                  <a:cubicBezTo>
                    <a:pt x="3596" y="2878"/>
                    <a:pt x="3865" y="3091"/>
                    <a:pt x="4107" y="3349"/>
                  </a:cubicBezTo>
                  <a:cubicBezTo>
                    <a:pt x="4107" y="3349"/>
                    <a:pt x="4524" y="3007"/>
                    <a:pt x="4981" y="2633"/>
                  </a:cubicBezTo>
                  <a:cubicBezTo>
                    <a:pt x="5005" y="2615"/>
                    <a:pt x="5027" y="2593"/>
                    <a:pt x="5048" y="2577"/>
                  </a:cubicBezTo>
                  <a:cubicBezTo>
                    <a:pt x="5161" y="2486"/>
                    <a:pt x="5271" y="2394"/>
                    <a:pt x="5379" y="2305"/>
                  </a:cubicBezTo>
                  <a:cubicBezTo>
                    <a:pt x="5567" y="2152"/>
                    <a:pt x="5753" y="2023"/>
                    <a:pt x="5922" y="1918"/>
                  </a:cubicBezTo>
                  <a:cubicBezTo>
                    <a:pt x="5761" y="1512"/>
                    <a:pt x="5062" y="25"/>
                    <a:pt x="3416" y="1"/>
                  </a:cubicBezTo>
                  <a:cubicBezTo>
                    <a:pt x="3404" y="0"/>
                    <a:pt x="3393" y="0"/>
                    <a:pt x="33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46"/>
            <p:cNvSpPr/>
            <p:nvPr/>
          </p:nvSpPr>
          <p:spPr>
            <a:xfrm flipH="1">
              <a:off x="6743701" y="783263"/>
              <a:ext cx="179359" cy="378414"/>
            </a:xfrm>
            <a:custGeom>
              <a:avLst/>
              <a:gdLst/>
              <a:ahLst/>
              <a:cxnLst/>
              <a:rect l="l" t="t" r="r" b="b"/>
              <a:pathLst>
                <a:path w="2486" h="5245" extrusionOk="0">
                  <a:moveTo>
                    <a:pt x="2485" y="0"/>
                  </a:moveTo>
                  <a:lnTo>
                    <a:pt x="2485" y="0"/>
                  </a:lnTo>
                  <a:cubicBezTo>
                    <a:pt x="1135" y="525"/>
                    <a:pt x="0" y="2165"/>
                    <a:pt x="659" y="4182"/>
                  </a:cubicBezTo>
                  <a:cubicBezTo>
                    <a:pt x="772" y="4527"/>
                    <a:pt x="934" y="4882"/>
                    <a:pt x="1160" y="5245"/>
                  </a:cubicBezTo>
                  <a:lnTo>
                    <a:pt x="1549" y="4564"/>
                  </a:lnTo>
                  <a:cubicBezTo>
                    <a:pt x="1415" y="4247"/>
                    <a:pt x="1275" y="3884"/>
                    <a:pt x="1141" y="3518"/>
                  </a:cubicBezTo>
                  <a:cubicBezTo>
                    <a:pt x="753" y="2440"/>
                    <a:pt x="955" y="1773"/>
                    <a:pt x="955" y="1773"/>
                  </a:cubicBezTo>
                  <a:lnTo>
                    <a:pt x="955" y="1773"/>
                  </a:lnTo>
                  <a:cubicBezTo>
                    <a:pt x="955" y="1773"/>
                    <a:pt x="1318" y="1786"/>
                    <a:pt x="1829" y="1910"/>
                  </a:cubicBezTo>
                  <a:cubicBezTo>
                    <a:pt x="1942" y="1151"/>
                    <a:pt x="2211" y="476"/>
                    <a:pt x="2485" y="0"/>
                  </a:cubicBezTo>
                  <a:close/>
                </a:path>
              </a:pathLst>
            </a:custGeom>
            <a:solidFill>
              <a:srgbClr val="10085D">
                <a:alpha val="36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46"/>
            <p:cNvSpPr/>
            <p:nvPr/>
          </p:nvSpPr>
          <p:spPr>
            <a:xfrm flipH="1">
              <a:off x="6558211" y="774317"/>
              <a:ext cx="163631" cy="186573"/>
            </a:xfrm>
            <a:custGeom>
              <a:avLst/>
              <a:gdLst/>
              <a:ahLst/>
              <a:cxnLst/>
              <a:rect l="l" t="t" r="r" b="b"/>
              <a:pathLst>
                <a:path w="2268" h="2586" extrusionOk="0">
                  <a:moveTo>
                    <a:pt x="137" y="1"/>
                  </a:moveTo>
                  <a:cubicBezTo>
                    <a:pt x="94" y="6"/>
                    <a:pt x="49" y="17"/>
                    <a:pt x="0" y="30"/>
                  </a:cubicBezTo>
                  <a:cubicBezTo>
                    <a:pt x="1084" y="474"/>
                    <a:pt x="1853" y="1367"/>
                    <a:pt x="2200" y="2585"/>
                  </a:cubicBezTo>
                  <a:cubicBezTo>
                    <a:pt x="2222" y="2566"/>
                    <a:pt x="2243" y="2545"/>
                    <a:pt x="2267" y="2529"/>
                  </a:cubicBezTo>
                  <a:cubicBezTo>
                    <a:pt x="1920" y="1343"/>
                    <a:pt x="1178" y="466"/>
                    <a:pt x="1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46"/>
            <p:cNvSpPr/>
            <p:nvPr/>
          </p:nvSpPr>
          <p:spPr>
            <a:xfrm flipH="1">
              <a:off x="6682593" y="781315"/>
              <a:ext cx="60965" cy="184986"/>
            </a:xfrm>
            <a:custGeom>
              <a:avLst/>
              <a:gdLst/>
              <a:ahLst/>
              <a:cxnLst/>
              <a:rect l="l" t="t" r="r" b="b"/>
              <a:pathLst>
                <a:path w="845" h="2564" extrusionOk="0">
                  <a:moveTo>
                    <a:pt x="81" y="1"/>
                  </a:moveTo>
                  <a:lnTo>
                    <a:pt x="0" y="33"/>
                  </a:lnTo>
                  <a:cubicBezTo>
                    <a:pt x="282" y="425"/>
                    <a:pt x="718" y="1232"/>
                    <a:pt x="758" y="2512"/>
                  </a:cubicBezTo>
                  <a:cubicBezTo>
                    <a:pt x="785" y="2528"/>
                    <a:pt x="818" y="2545"/>
                    <a:pt x="844" y="2563"/>
                  </a:cubicBezTo>
                  <a:cubicBezTo>
                    <a:pt x="823" y="1582"/>
                    <a:pt x="570" y="883"/>
                    <a:pt x="352" y="452"/>
                  </a:cubicBezTo>
                  <a:cubicBezTo>
                    <a:pt x="258" y="267"/>
                    <a:pt x="164" y="119"/>
                    <a:pt x="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46"/>
            <p:cNvSpPr/>
            <p:nvPr/>
          </p:nvSpPr>
          <p:spPr>
            <a:xfrm flipH="1">
              <a:off x="6038024" y="1302658"/>
              <a:ext cx="1324700" cy="1058260"/>
            </a:xfrm>
            <a:custGeom>
              <a:avLst/>
              <a:gdLst/>
              <a:ahLst/>
              <a:cxnLst/>
              <a:rect l="l" t="t" r="r" b="b"/>
              <a:pathLst>
                <a:path w="18361" h="14668" extrusionOk="0">
                  <a:moveTo>
                    <a:pt x="7980" y="1"/>
                  </a:moveTo>
                  <a:cubicBezTo>
                    <a:pt x="7980" y="1"/>
                    <a:pt x="4198" y="1243"/>
                    <a:pt x="2789" y="1910"/>
                  </a:cubicBezTo>
                  <a:cubicBezTo>
                    <a:pt x="2294" y="2141"/>
                    <a:pt x="1727" y="2746"/>
                    <a:pt x="1270" y="3526"/>
                  </a:cubicBezTo>
                  <a:cubicBezTo>
                    <a:pt x="1240" y="3580"/>
                    <a:pt x="1205" y="3637"/>
                    <a:pt x="1176" y="3690"/>
                  </a:cubicBezTo>
                  <a:cubicBezTo>
                    <a:pt x="393" y="5116"/>
                    <a:pt x="0" y="7060"/>
                    <a:pt x="1017" y="8407"/>
                  </a:cubicBezTo>
                  <a:cubicBezTo>
                    <a:pt x="1017" y="8407"/>
                    <a:pt x="907" y="10981"/>
                    <a:pt x="2652" y="12283"/>
                  </a:cubicBezTo>
                  <a:cubicBezTo>
                    <a:pt x="4397" y="13584"/>
                    <a:pt x="4174" y="13504"/>
                    <a:pt x="5446" y="13805"/>
                  </a:cubicBezTo>
                  <a:lnTo>
                    <a:pt x="5446" y="13886"/>
                  </a:lnTo>
                  <a:lnTo>
                    <a:pt x="5586" y="14302"/>
                  </a:lnTo>
                  <a:cubicBezTo>
                    <a:pt x="5586" y="14302"/>
                    <a:pt x="7514" y="14668"/>
                    <a:pt x="9513" y="14668"/>
                  </a:cubicBezTo>
                  <a:cubicBezTo>
                    <a:pt x="9643" y="14668"/>
                    <a:pt x="9773" y="14666"/>
                    <a:pt x="9903" y="14663"/>
                  </a:cubicBezTo>
                  <a:cubicBezTo>
                    <a:pt x="10370" y="14649"/>
                    <a:pt x="10760" y="14636"/>
                    <a:pt x="11086" y="14617"/>
                  </a:cubicBezTo>
                  <a:cubicBezTo>
                    <a:pt x="12084" y="14531"/>
                    <a:pt x="12573" y="14469"/>
                    <a:pt x="12573" y="14469"/>
                  </a:cubicBezTo>
                  <a:lnTo>
                    <a:pt x="12874" y="13859"/>
                  </a:lnTo>
                  <a:cubicBezTo>
                    <a:pt x="12874" y="13859"/>
                    <a:pt x="13861" y="13932"/>
                    <a:pt x="14871" y="13932"/>
                  </a:cubicBezTo>
                  <a:cubicBezTo>
                    <a:pt x="15625" y="13932"/>
                    <a:pt x="16393" y="13891"/>
                    <a:pt x="16771" y="13748"/>
                  </a:cubicBezTo>
                  <a:cubicBezTo>
                    <a:pt x="17258" y="13568"/>
                    <a:pt x="17691" y="12896"/>
                    <a:pt x="17981" y="12035"/>
                  </a:cubicBezTo>
                  <a:cubicBezTo>
                    <a:pt x="18221" y="11331"/>
                    <a:pt x="18360" y="10494"/>
                    <a:pt x="18360" y="9696"/>
                  </a:cubicBezTo>
                  <a:cubicBezTo>
                    <a:pt x="18360" y="7910"/>
                    <a:pt x="17018" y="6001"/>
                    <a:pt x="17018" y="6001"/>
                  </a:cubicBezTo>
                  <a:cubicBezTo>
                    <a:pt x="17018" y="6001"/>
                    <a:pt x="17104" y="3752"/>
                    <a:pt x="15859" y="2469"/>
                  </a:cubicBezTo>
                  <a:cubicBezTo>
                    <a:pt x="15668" y="2273"/>
                    <a:pt x="15451" y="2101"/>
                    <a:pt x="15190" y="1959"/>
                  </a:cubicBezTo>
                  <a:cubicBezTo>
                    <a:pt x="14047" y="1340"/>
                    <a:pt x="12428" y="816"/>
                    <a:pt x="11287" y="490"/>
                  </a:cubicBezTo>
                  <a:cubicBezTo>
                    <a:pt x="10933" y="688"/>
                    <a:pt x="10502" y="814"/>
                    <a:pt x="10051" y="814"/>
                  </a:cubicBezTo>
                  <a:cubicBezTo>
                    <a:pt x="9925" y="814"/>
                    <a:pt x="9797" y="804"/>
                    <a:pt x="9669" y="783"/>
                  </a:cubicBezTo>
                  <a:cubicBezTo>
                    <a:pt x="9193" y="703"/>
                    <a:pt x="8714" y="466"/>
                    <a:pt x="8278" y="20"/>
                  </a:cubicBezTo>
                  <a:lnTo>
                    <a:pt x="7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46"/>
            <p:cNvSpPr/>
            <p:nvPr/>
          </p:nvSpPr>
          <p:spPr>
            <a:xfrm flipH="1">
              <a:off x="6218465" y="1302080"/>
              <a:ext cx="1059270" cy="732730"/>
            </a:xfrm>
            <a:custGeom>
              <a:avLst/>
              <a:gdLst/>
              <a:ahLst/>
              <a:cxnLst/>
              <a:rect l="l" t="t" r="r" b="b"/>
              <a:pathLst>
                <a:path w="14682" h="10156" extrusionOk="0">
                  <a:moveTo>
                    <a:pt x="6802" y="1"/>
                  </a:moveTo>
                  <a:cubicBezTo>
                    <a:pt x="6802" y="1"/>
                    <a:pt x="6078" y="240"/>
                    <a:pt x="5150" y="563"/>
                  </a:cubicBezTo>
                  <a:cubicBezTo>
                    <a:pt x="3951" y="980"/>
                    <a:pt x="2405" y="1534"/>
                    <a:pt x="1611" y="1910"/>
                  </a:cubicBezTo>
                  <a:cubicBezTo>
                    <a:pt x="1490" y="1967"/>
                    <a:pt x="1369" y="2045"/>
                    <a:pt x="1243" y="2141"/>
                  </a:cubicBezTo>
                  <a:cubicBezTo>
                    <a:pt x="813" y="2475"/>
                    <a:pt x="363" y="3029"/>
                    <a:pt x="0" y="3693"/>
                  </a:cubicBezTo>
                  <a:cubicBezTo>
                    <a:pt x="229" y="3736"/>
                    <a:pt x="495" y="3809"/>
                    <a:pt x="794" y="3922"/>
                  </a:cubicBezTo>
                  <a:cubicBezTo>
                    <a:pt x="1275" y="4099"/>
                    <a:pt x="1848" y="4382"/>
                    <a:pt x="2499" y="4814"/>
                  </a:cubicBezTo>
                  <a:cubicBezTo>
                    <a:pt x="4769" y="6323"/>
                    <a:pt x="4518" y="10155"/>
                    <a:pt x="4518" y="10155"/>
                  </a:cubicBezTo>
                  <a:cubicBezTo>
                    <a:pt x="5656" y="9521"/>
                    <a:pt x="7756" y="9077"/>
                    <a:pt x="8950" y="8967"/>
                  </a:cubicBezTo>
                  <a:cubicBezTo>
                    <a:pt x="9620" y="8902"/>
                    <a:pt x="10403" y="8848"/>
                    <a:pt x="10965" y="8813"/>
                  </a:cubicBezTo>
                  <a:cubicBezTo>
                    <a:pt x="11398" y="8787"/>
                    <a:pt x="11696" y="8770"/>
                    <a:pt x="11696" y="8770"/>
                  </a:cubicBezTo>
                  <a:cubicBezTo>
                    <a:pt x="11696" y="8770"/>
                    <a:pt x="11812" y="8214"/>
                    <a:pt x="12030" y="7453"/>
                  </a:cubicBezTo>
                  <a:cubicBezTo>
                    <a:pt x="12231" y="6756"/>
                    <a:pt x="12524" y="5901"/>
                    <a:pt x="12896" y="5143"/>
                  </a:cubicBezTo>
                  <a:cubicBezTo>
                    <a:pt x="13444" y="4045"/>
                    <a:pt x="14246" y="3002"/>
                    <a:pt x="14681" y="2472"/>
                  </a:cubicBezTo>
                  <a:cubicBezTo>
                    <a:pt x="14490" y="2273"/>
                    <a:pt x="14273" y="2101"/>
                    <a:pt x="14012" y="1961"/>
                  </a:cubicBezTo>
                  <a:cubicBezTo>
                    <a:pt x="13092" y="1458"/>
                    <a:pt x="11858" y="1023"/>
                    <a:pt x="10817" y="703"/>
                  </a:cubicBezTo>
                  <a:cubicBezTo>
                    <a:pt x="10567" y="625"/>
                    <a:pt x="10327" y="555"/>
                    <a:pt x="10109" y="490"/>
                  </a:cubicBezTo>
                  <a:cubicBezTo>
                    <a:pt x="9755" y="688"/>
                    <a:pt x="9324" y="814"/>
                    <a:pt x="8873" y="814"/>
                  </a:cubicBezTo>
                  <a:cubicBezTo>
                    <a:pt x="8747" y="814"/>
                    <a:pt x="8619" y="804"/>
                    <a:pt x="8491" y="783"/>
                  </a:cubicBezTo>
                  <a:cubicBezTo>
                    <a:pt x="8015" y="703"/>
                    <a:pt x="7536" y="469"/>
                    <a:pt x="7100" y="19"/>
                  </a:cubicBezTo>
                  <a:lnTo>
                    <a:pt x="68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46"/>
            <p:cNvSpPr/>
            <p:nvPr/>
          </p:nvSpPr>
          <p:spPr>
            <a:xfrm flipH="1">
              <a:off x="6552222" y="2252271"/>
              <a:ext cx="262184" cy="109736"/>
            </a:xfrm>
            <a:custGeom>
              <a:avLst/>
              <a:gdLst/>
              <a:ahLst/>
              <a:cxnLst/>
              <a:rect l="l" t="t" r="r" b="b"/>
              <a:pathLst>
                <a:path w="3634" h="1521" extrusionOk="0">
                  <a:moveTo>
                    <a:pt x="1186" y="0"/>
                  </a:moveTo>
                  <a:lnTo>
                    <a:pt x="0" y="385"/>
                  </a:lnTo>
                  <a:lnTo>
                    <a:pt x="9" y="1423"/>
                  </a:lnTo>
                  <a:cubicBezTo>
                    <a:pt x="619" y="1501"/>
                    <a:pt x="1491" y="1520"/>
                    <a:pt x="2210" y="1520"/>
                  </a:cubicBezTo>
                  <a:cubicBezTo>
                    <a:pt x="2930" y="1520"/>
                    <a:pt x="3497" y="1501"/>
                    <a:pt x="3497" y="1501"/>
                  </a:cubicBezTo>
                  <a:cubicBezTo>
                    <a:pt x="3497" y="1501"/>
                    <a:pt x="3623" y="422"/>
                    <a:pt x="3634" y="422"/>
                  </a:cubicBezTo>
                  <a:lnTo>
                    <a:pt x="11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46"/>
            <p:cNvSpPr/>
            <p:nvPr/>
          </p:nvSpPr>
          <p:spPr>
            <a:xfrm flipH="1">
              <a:off x="6455760" y="1080153"/>
              <a:ext cx="467299" cy="281231"/>
            </a:xfrm>
            <a:custGeom>
              <a:avLst/>
              <a:gdLst/>
              <a:ahLst/>
              <a:cxnLst/>
              <a:rect l="l" t="t" r="r" b="b"/>
              <a:pathLst>
                <a:path w="6477" h="3898" extrusionOk="0">
                  <a:moveTo>
                    <a:pt x="409" y="0"/>
                  </a:moveTo>
                  <a:cubicBezTo>
                    <a:pt x="73" y="5"/>
                    <a:pt x="0" y="444"/>
                    <a:pt x="221" y="1073"/>
                  </a:cubicBezTo>
                  <a:cubicBezTo>
                    <a:pt x="444" y="1700"/>
                    <a:pt x="1571" y="2238"/>
                    <a:pt x="1571" y="2238"/>
                  </a:cubicBezTo>
                  <a:cubicBezTo>
                    <a:pt x="1684" y="2453"/>
                    <a:pt x="1808" y="2641"/>
                    <a:pt x="1937" y="2808"/>
                  </a:cubicBezTo>
                  <a:cubicBezTo>
                    <a:pt x="2004" y="2896"/>
                    <a:pt x="2074" y="2980"/>
                    <a:pt x="2144" y="3058"/>
                  </a:cubicBezTo>
                  <a:cubicBezTo>
                    <a:pt x="2157" y="3074"/>
                    <a:pt x="2171" y="3087"/>
                    <a:pt x="2184" y="3101"/>
                  </a:cubicBezTo>
                  <a:cubicBezTo>
                    <a:pt x="2617" y="3547"/>
                    <a:pt x="3099" y="3784"/>
                    <a:pt x="3572" y="3865"/>
                  </a:cubicBezTo>
                  <a:cubicBezTo>
                    <a:pt x="3704" y="3887"/>
                    <a:pt x="3835" y="3897"/>
                    <a:pt x="3965" y="3897"/>
                  </a:cubicBezTo>
                  <a:cubicBezTo>
                    <a:pt x="4415" y="3897"/>
                    <a:pt x="4840" y="3770"/>
                    <a:pt x="5193" y="3571"/>
                  </a:cubicBezTo>
                  <a:cubicBezTo>
                    <a:pt x="5288" y="3518"/>
                    <a:pt x="5379" y="3461"/>
                    <a:pt x="5462" y="3399"/>
                  </a:cubicBezTo>
                  <a:cubicBezTo>
                    <a:pt x="6420" y="2681"/>
                    <a:pt x="6476" y="1073"/>
                    <a:pt x="6476" y="1073"/>
                  </a:cubicBezTo>
                  <a:cubicBezTo>
                    <a:pt x="6476" y="1073"/>
                    <a:pt x="6102" y="1066"/>
                    <a:pt x="5518" y="1066"/>
                  </a:cubicBezTo>
                  <a:cubicBezTo>
                    <a:pt x="5226" y="1066"/>
                    <a:pt x="4882" y="1068"/>
                    <a:pt x="4505" y="1073"/>
                  </a:cubicBezTo>
                  <a:cubicBezTo>
                    <a:pt x="3408" y="1089"/>
                    <a:pt x="2117" y="1490"/>
                    <a:pt x="2036" y="1514"/>
                  </a:cubicBezTo>
                  <a:lnTo>
                    <a:pt x="2034" y="1514"/>
                  </a:lnTo>
                  <a:cubicBezTo>
                    <a:pt x="2034" y="1514"/>
                    <a:pt x="1816" y="1062"/>
                    <a:pt x="1555" y="444"/>
                  </a:cubicBezTo>
                  <a:lnTo>
                    <a:pt x="1165" y="1127"/>
                  </a:lnTo>
                  <a:cubicBezTo>
                    <a:pt x="942" y="764"/>
                    <a:pt x="775" y="412"/>
                    <a:pt x="665" y="65"/>
                  </a:cubicBezTo>
                  <a:cubicBezTo>
                    <a:pt x="597" y="24"/>
                    <a:pt x="514" y="0"/>
                    <a:pt x="409" y="0"/>
                  </a:cubicBezTo>
                  <a:close/>
                </a:path>
              </a:pathLst>
            </a:custGeom>
            <a:solidFill>
              <a:srgbClr val="F2B5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46"/>
            <p:cNvSpPr/>
            <p:nvPr/>
          </p:nvSpPr>
          <p:spPr>
            <a:xfrm flipH="1">
              <a:off x="6497317" y="1302297"/>
              <a:ext cx="408860" cy="101295"/>
            </a:xfrm>
            <a:custGeom>
              <a:avLst/>
              <a:gdLst/>
              <a:ahLst/>
              <a:cxnLst/>
              <a:rect l="l" t="t" r="r" b="b"/>
              <a:pathLst>
                <a:path w="5667" h="1404" extrusionOk="0">
                  <a:moveTo>
                    <a:pt x="1652" y="0"/>
                  </a:moveTo>
                  <a:cubicBezTo>
                    <a:pt x="1646" y="0"/>
                    <a:pt x="928" y="239"/>
                    <a:pt x="0" y="560"/>
                  </a:cubicBezTo>
                  <a:cubicBezTo>
                    <a:pt x="1148" y="1181"/>
                    <a:pt x="2219" y="1403"/>
                    <a:pt x="3133" y="1403"/>
                  </a:cubicBezTo>
                  <a:cubicBezTo>
                    <a:pt x="4279" y="1403"/>
                    <a:pt x="5177" y="1054"/>
                    <a:pt x="5667" y="705"/>
                  </a:cubicBezTo>
                  <a:cubicBezTo>
                    <a:pt x="5417" y="627"/>
                    <a:pt x="5177" y="557"/>
                    <a:pt x="4959" y="492"/>
                  </a:cubicBezTo>
                  <a:cubicBezTo>
                    <a:pt x="4605" y="690"/>
                    <a:pt x="4174" y="817"/>
                    <a:pt x="3723" y="817"/>
                  </a:cubicBezTo>
                  <a:cubicBezTo>
                    <a:pt x="3597" y="817"/>
                    <a:pt x="3469" y="807"/>
                    <a:pt x="3341" y="786"/>
                  </a:cubicBezTo>
                  <a:cubicBezTo>
                    <a:pt x="2865" y="705"/>
                    <a:pt x="2386" y="468"/>
                    <a:pt x="1950" y="22"/>
                  </a:cubicBezTo>
                  <a:lnTo>
                    <a:pt x="1652" y="0"/>
                  </a:lnTo>
                  <a:cubicBezTo>
                    <a:pt x="1652" y="0"/>
                    <a:pt x="1652" y="0"/>
                    <a:pt x="1652" y="0"/>
                  </a:cubicBezTo>
                  <a:close/>
                </a:path>
              </a:pathLst>
            </a:custGeom>
            <a:solidFill>
              <a:srgbClr val="10085D">
                <a:alpha val="36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46"/>
            <p:cNvSpPr/>
            <p:nvPr/>
          </p:nvSpPr>
          <p:spPr>
            <a:xfrm flipH="1">
              <a:off x="6664917" y="1282528"/>
              <a:ext cx="128928" cy="124959"/>
            </a:xfrm>
            <a:custGeom>
              <a:avLst/>
              <a:gdLst/>
              <a:ahLst/>
              <a:cxnLst/>
              <a:rect l="l" t="t" r="r" b="b"/>
              <a:pathLst>
                <a:path w="1787" h="1732" extrusionOk="0">
                  <a:moveTo>
                    <a:pt x="138" y="0"/>
                  </a:moveTo>
                  <a:lnTo>
                    <a:pt x="138" y="0"/>
                  </a:lnTo>
                  <a:cubicBezTo>
                    <a:pt x="138" y="0"/>
                    <a:pt x="138" y="0"/>
                    <a:pt x="138" y="0"/>
                  </a:cubicBezTo>
                  <a:lnTo>
                    <a:pt x="138" y="0"/>
                  </a:lnTo>
                  <a:cubicBezTo>
                    <a:pt x="138" y="0"/>
                    <a:pt x="138" y="0"/>
                    <a:pt x="138" y="0"/>
                  </a:cubicBezTo>
                  <a:close/>
                  <a:moveTo>
                    <a:pt x="138" y="0"/>
                  </a:moveTo>
                  <a:cubicBezTo>
                    <a:pt x="141" y="11"/>
                    <a:pt x="1" y="798"/>
                    <a:pt x="17" y="1060"/>
                  </a:cubicBezTo>
                  <a:cubicBezTo>
                    <a:pt x="33" y="1287"/>
                    <a:pt x="383" y="1732"/>
                    <a:pt x="899" y="1732"/>
                  </a:cubicBezTo>
                  <a:cubicBezTo>
                    <a:pt x="976" y="1732"/>
                    <a:pt x="1057" y="1722"/>
                    <a:pt x="1141" y="1700"/>
                  </a:cubicBezTo>
                  <a:cubicBezTo>
                    <a:pt x="1173" y="1692"/>
                    <a:pt x="1203" y="1684"/>
                    <a:pt x="1235" y="1670"/>
                  </a:cubicBezTo>
                  <a:cubicBezTo>
                    <a:pt x="1786" y="1485"/>
                    <a:pt x="1778" y="1054"/>
                    <a:pt x="1778" y="1054"/>
                  </a:cubicBezTo>
                  <a:cubicBezTo>
                    <a:pt x="1348" y="982"/>
                    <a:pt x="912" y="783"/>
                    <a:pt x="511" y="409"/>
                  </a:cubicBezTo>
                  <a:cubicBezTo>
                    <a:pt x="385" y="293"/>
                    <a:pt x="259" y="153"/>
                    <a:pt x="138" y="0"/>
                  </a:cubicBezTo>
                  <a:close/>
                </a:path>
              </a:pathLst>
            </a:custGeom>
            <a:solidFill>
              <a:srgbClr val="F2B5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46"/>
            <p:cNvSpPr/>
            <p:nvPr/>
          </p:nvSpPr>
          <p:spPr>
            <a:xfrm flipH="1">
              <a:off x="6412112" y="884920"/>
              <a:ext cx="446737" cy="304895"/>
            </a:xfrm>
            <a:custGeom>
              <a:avLst/>
              <a:gdLst/>
              <a:ahLst/>
              <a:cxnLst/>
              <a:rect l="l" t="t" r="r" b="b"/>
              <a:pathLst>
                <a:path w="6192" h="4226" extrusionOk="0">
                  <a:moveTo>
                    <a:pt x="5678" y="1"/>
                  </a:moveTo>
                  <a:cubicBezTo>
                    <a:pt x="5678" y="1"/>
                    <a:pt x="5398" y="114"/>
                    <a:pt x="5040" y="339"/>
                  </a:cubicBezTo>
                  <a:cubicBezTo>
                    <a:pt x="4868" y="447"/>
                    <a:pt x="4683" y="576"/>
                    <a:pt x="4494" y="727"/>
                  </a:cubicBezTo>
                  <a:cubicBezTo>
                    <a:pt x="3914" y="1205"/>
                    <a:pt x="3220" y="1773"/>
                    <a:pt x="3220" y="1773"/>
                  </a:cubicBezTo>
                  <a:cubicBezTo>
                    <a:pt x="1966" y="444"/>
                    <a:pt x="65" y="369"/>
                    <a:pt x="65" y="369"/>
                  </a:cubicBezTo>
                  <a:cubicBezTo>
                    <a:pt x="65" y="369"/>
                    <a:pt x="1" y="595"/>
                    <a:pt x="19" y="1006"/>
                  </a:cubicBezTo>
                  <a:cubicBezTo>
                    <a:pt x="33" y="1291"/>
                    <a:pt x="95" y="1665"/>
                    <a:pt x="253" y="2112"/>
                  </a:cubicBezTo>
                  <a:cubicBezTo>
                    <a:pt x="382" y="2477"/>
                    <a:pt x="528" y="2841"/>
                    <a:pt x="662" y="3158"/>
                  </a:cubicBezTo>
                  <a:cubicBezTo>
                    <a:pt x="920" y="3774"/>
                    <a:pt x="1141" y="4226"/>
                    <a:pt x="1141" y="4226"/>
                  </a:cubicBezTo>
                  <a:cubicBezTo>
                    <a:pt x="1141" y="4226"/>
                    <a:pt x="1870" y="3994"/>
                    <a:pt x="2706" y="3868"/>
                  </a:cubicBezTo>
                  <a:cubicBezTo>
                    <a:pt x="3005" y="3819"/>
                    <a:pt x="3314" y="3790"/>
                    <a:pt x="3610" y="3782"/>
                  </a:cubicBezTo>
                  <a:cubicBezTo>
                    <a:pt x="3986" y="3776"/>
                    <a:pt x="4331" y="3775"/>
                    <a:pt x="4623" y="3775"/>
                  </a:cubicBezTo>
                  <a:cubicBezTo>
                    <a:pt x="5208" y="3775"/>
                    <a:pt x="5584" y="3782"/>
                    <a:pt x="5584" y="3782"/>
                  </a:cubicBezTo>
                  <a:cubicBezTo>
                    <a:pt x="6191" y="2249"/>
                    <a:pt x="5694" y="54"/>
                    <a:pt x="5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46"/>
            <p:cNvSpPr/>
            <p:nvPr/>
          </p:nvSpPr>
          <p:spPr>
            <a:xfrm flipH="1">
              <a:off x="6857404" y="1161391"/>
              <a:ext cx="341979" cy="873201"/>
            </a:xfrm>
            <a:custGeom>
              <a:avLst/>
              <a:gdLst/>
              <a:ahLst/>
              <a:cxnLst/>
              <a:rect l="l" t="t" r="r" b="b"/>
              <a:pathLst>
                <a:path w="4740" h="12103" extrusionOk="0">
                  <a:moveTo>
                    <a:pt x="1" y="1"/>
                  </a:moveTo>
                  <a:cubicBezTo>
                    <a:pt x="1" y="1"/>
                    <a:pt x="1052" y="2263"/>
                    <a:pt x="1631" y="4075"/>
                  </a:cubicBezTo>
                  <a:cubicBezTo>
                    <a:pt x="1749" y="4446"/>
                    <a:pt x="1846" y="4796"/>
                    <a:pt x="1913" y="5100"/>
                  </a:cubicBezTo>
                  <a:cubicBezTo>
                    <a:pt x="2300" y="6929"/>
                    <a:pt x="2494" y="7757"/>
                    <a:pt x="2494" y="7757"/>
                  </a:cubicBezTo>
                  <a:cubicBezTo>
                    <a:pt x="2494" y="7757"/>
                    <a:pt x="3548" y="10417"/>
                    <a:pt x="3435" y="12103"/>
                  </a:cubicBezTo>
                  <a:cubicBezTo>
                    <a:pt x="3435" y="12103"/>
                    <a:pt x="4048" y="11742"/>
                    <a:pt x="4739" y="11549"/>
                  </a:cubicBezTo>
                  <a:cubicBezTo>
                    <a:pt x="4739" y="11549"/>
                    <a:pt x="4616" y="9690"/>
                    <a:pt x="4277" y="7504"/>
                  </a:cubicBezTo>
                  <a:cubicBezTo>
                    <a:pt x="4035" y="5958"/>
                    <a:pt x="3683" y="4245"/>
                    <a:pt x="3190" y="2913"/>
                  </a:cubicBezTo>
                  <a:cubicBezTo>
                    <a:pt x="3190" y="2913"/>
                    <a:pt x="3190" y="2913"/>
                    <a:pt x="3190" y="2913"/>
                  </a:cubicBezTo>
                  <a:cubicBezTo>
                    <a:pt x="3180" y="2913"/>
                    <a:pt x="1411" y="903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46"/>
            <p:cNvSpPr/>
            <p:nvPr/>
          </p:nvSpPr>
          <p:spPr>
            <a:xfrm flipH="1">
              <a:off x="6290473" y="1070413"/>
              <a:ext cx="173731" cy="864832"/>
            </a:xfrm>
            <a:custGeom>
              <a:avLst/>
              <a:gdLst/>
              <a:ahLst/>
              <a:cxnLst/>
              <a:rect l="l" t="t" r="r" b="b"/>
              <a:pathLst>
                <a:path w="2408" h="11987" extrusionOk="0">
                  <a:moveTo>
                    <a:pt x="2408" y="1"/>
                  </a:moveTo>
                  <a:lnTo>
                    <a:pt x="2408" y="1"/>
                  </a:lnTo>
                  <a:cubicBezTo>
                    <a:pt x="1413" y="969"/>
                    <a:pt x="1" y="4032"/>
                    <a:pt x="1" y="4032"/>
                  </a:cubicBezTo>
                  <a:cubicBezTo>
                    <a:pt x="1" y="4032"/>
                    <a:pt x="218" y="4841"/>
                    <a:pt x="420" y="6783"/>
                  </a:cubicBezTo>
                  <a:cubicBezTo>
                    <a:pt x="622" y="8719"/>
                    <a:pt x="498" y="11874"/>
                    <a:pt x="420" y="11987"/>
                  </a:cubicBezTo>
                  <a:lnTo>
                    <a:pt x="1603" y="11987"/>
                  </a:lnTo>
                  <a:cubicBezTo>
                    <a:pt x="2157" y="9634"/>
                    <a:pt x="1630" y="4672"/>
                    <a:pt x="1630" y="4672"/>
                  </a:cubicBezTo>
                  <a:cubicBezTo>
                    <a:pt x="1590" y="4446"/>
                    <a:pt x="2018" y="2082"/>
                    <a:pt x="2257" y="807"/>
                  </a:cubicBezTo>
                  <a:cubicBezTo>
                    <a:pt x="2343" y="329"/>
                    <a:pt x="2408" y="1"/>
                    <a:pt x="24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46"/>
            <p:cNvSpPr/>
            <p:nvPr/>
          </p:nvSpPr>
          <p:spPr>
            <a:xfrm flipH="1">
              <a:off x="6433830" y="2282718"/>
              <a:ext cx="128350" cy="77847"/>
            </a:xfrm>
            <a:custGeom>
              <a:avLst/>
              <a:gdLst/>
              <a:ahLst/>
              <a:cxnLst/>
              <a:rect l="l" t="t" r="r" b="b"/>
              <a:pathLst>
                <a:path w="1779" h="1079" extrusionOk="0">
                  <a:moveTo>
                    <a:pt x="138" y="0"/>
                  </a:moveTo>
                  <a:lnTo>
                    <a:pt x="1" y="1079"/>
                  </a:lnTo>
                  <a:lnTo>
                    <a:pt x="1" y="1079"/>
                  </a:lnTo>
                  <a:lnTo>
                    <a:pt x="1477" y="885"/>
                  </a:lnTo>
                  <a:cubicBezTo>
                    <a:pt x="1622" y="772"/>
                    <a:pt x="1778" y="275"/>
                    <a:pt x="1778" y="275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46"/>
            <p:cNvSpPr/>
            <p:nvPr/>
          </p:nvSpPr>
          <p:spPr>
            <a:xfrm flipH="1">
              <a:off x="6813972" y="2282718"/>
              <a:ext cx="159951" cy="83908"/>
            </a:xfrm>
            <a:custGeom>
              <a:avLst/>
              <a:gdLst/>
              <a:ahLst/>
              <a:cxnLst/>
              <a:rect l="l" t="t" r="r" b="b"/>
              <a:pathLst>
                <a:path w="2217" h="1163" extrusionOk="0">
                  <a:moveTo>
                    <a:pt x="2217" y="0"/>
                  </a:moveTo>
                  <a:cubicBezTo>
                    <a:pt x="1661" y="131"/>
                    <a:pt x="1073" y="162"/>
                    <a:pt x="643" y="162"/>
                  </a:cubicBezTo>
                  <a:cubicBezTo>
                    <a:pt x="260" y="162"/>
                    <a:pt x="1" y="138"/>
                    <a:pt x="1" y="138"/>
                  </a:cubicBezTo>
                  <a:lnTo>
                    <a:pt x="1" y="138"/>
                  </a:lnTo>
                  <a:lnTo>
                    <a:pt x="197" y="718"/>
                  </a:lnTo>
                  <a:cubicBezTo>
                    <a:pt x="945" y="1108"/>
                    <a:pt x="2217" y="1162"/>
                    <a:pt x="2217" y="1162"/>
                  </a:cubicBezTo>
                  <a:lnTo>
                    <a:pt x="22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46"/>
            <p:cNvSpPr/>
            <p:nvPr/>
          </p:nvSpPr>
          <p:spPr>
            <a:xfrm flipH="1">
              <a:off x="6575310" y="1579562"/>
              <a:ext cx="187656" cy="187872"/>
            </a:xfrm>
            <a:custGeom>
              <a:avLst/>
              <a:gdLst/>
              <a:ahLst/>
              <a:cxnLst/>
              <a:rect l="l" t="t" r="r" b="b"/>
              <a:pathLst>
                <a:path w="2601" h="2604" extrusionOk="0">
                  <a:moveTo>
                    <a:pt x="1302" y="0"/>
                  </a:moveTo>
                  <a:cubicBezTo>
                    <a:pt x="581" y="0"/>
                    <a:pt x="0" y="581"/>
                    <a:pt x="0" y="1302"/>
                  </a:cubicBezTo>
                  <a:cubicBezTo>
                    <a:pt x="0" y="2020"/>
                    <a:pt x="581" y="2604"/>
                    <a:pt x="1302" y="2604"/>
                  </a:cubicBezTo>
                  <a:cubicBezTo>
                    <a:pt x="2017" y="2604"/>
                    <a:pt x="2601" y="2020"/>
                    <a:pt x="2601" y="1302"/>
                  </a:cubicBezTo>
                  <a:cubicBezTo>
                    <a:pt x="2601" y="581"/>
                    <a:pt x="2020" y="0"/>
                    <a:pt x="13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46"/>
            <p:cNvSpPr/>
            <p:nvPr/>
          </p:nvSpPr>
          <p:spPr>
            <a:xfrm flipH="1">
              <a:off x="6455616" y="2334520"/>
              <a:ext cx="532088" cy="130154"/>
            </a:xfrm>
            <a:custGeom>
              <a:avLst/>
              <a:gdLst/>
              <a:ahLst/>
              <a:cxnLst/>
              <a:rect l="l" t="t" r="r" b="b"/>
              <a:pathLst>
                <a:path w="7375" h="1804" extrusionOk="0">
                  <a:moveTo>
                    <a:pt x="385" y="0"/>
                  </a:moveTo>
                  <a:lnTo>
                    <a:pt x="1" y="735"/>
                  </a:lnTo>
                  <a:cubicBezTo>
                    <a:pt x="552" y="1095"/>
                    <a:pt x="1144" y="1342"/>
                    <a:pt x="1738" y="1512"/>
                  </a:cubicBezTo>
                  <a:cubicBezTo>
                    <a:pt x="2509" y="1726"/>
                    <a:pt x="3293" y="1803"/>
                    <a:pt x="4021" y="1803"/>
                  </a:cubicBezTo>
                  <a:cubicBezTo>
                    <a:pt x="5879" y="1803"/>
                    <a:pt x="7375" y="1302"/>
                    <a:pt x="7375" y="1302"/>
                  </a:cubicBezTo>
                  <a:lnTo>
                    <a:pt x="7375" y="167"/>
                  </a:lnTo>
                  <a:cubicBezTo>
                    <a:pt x="7375" y="167"/>
                    <a:pt x="7068" y="216"/>
                    <a:pt x="5888" y="315"/>
                  </a:cubicBezTo>
                  <a:cubicBezTo>
                    <a:pt x="5565" y="342"/>
                    <a:pt x="5172" y="347"/>
                    <a:pt x="4705" y="361"/>
                  </a:cubicBezTo>
                  <a:cubicBezTo>
                    <a:pt x="4565" y="365"/>
                    <a:pt x="4425" y="367"/>
                    <a:pt x="4286" y="367"/>
                  </a:cubicBezTo>
                  <a:cubicBezTo>
                    <a:pt x="3677" y="367"/>
                    <a:pt x="3078" y="331"/>
                    <a:pt x="2537" y="283"/>
                  </a:cubicBezTo>
                  <a:cubicBezTo>
                    <a:pt x="1305" y="175"/>
                    <a:pt x="385" y="0"/>
                    <a:pt x="3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46"/>
            <p:cNvSpPr/>
            <p:nvPr/>
          </p:nvSpPr>
          <p:spPr>
            <a:xfrm flipH="1">
              <a:off x="6457133" y="1027629"/>
              <a:ext cx="115508" cy="32539"/>
            </a:xfrm>
            <a:custGeom>
              <a:avLst/>
              <a:gdLst/>
              <a:ahLst/>
              <a:cxnLst/>
              <a:rect l="l" t="t" r="r" b="b"/>
              <a:pathLst>
                <a:path w="1601" h="451" extrusionOk="0">
                  <a:moveTo>
                    <a:pt x="733" y="1"/>
                  </a:moveTo>
                  <a:cubicBezTo>
                    <a:pt x="282" y="1"/>
                    <a:pt x="0" y="281"/>
                    <a:pt x="43" y="365"/>
                  </a:cubicBezTo>
                  <a:cubicBezTo>
                    <a:pt x="43" y="365"/>
                    <a:pt x="681" y="451"/>
                    <a:pt x="1112" y="451"/>
                  </a:cubicBezTo>
                  <a:cubicBezTo>
                    <a:pt x="1305" y="451"/>
                    <a:pt x="1456" y="434"/>
                    <a:pt x="1490" y="384"/>
                  </a:cubicBezTo>
                  <a:cubicBezTo>
                    <a:pt x="1600" y="217"/>
                    <a:pt x="1463" y="107"/>
                    <a:pt x="912" y="15"/>
                  </a:cubicBezTo>
                  <a:cubicBezTo>
                    <a:pt x="850" y="5"/>
                    <a:pt x="790" y="1"/>
                    <a:pt x="7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46"/>
            <p:cNvSpPr/>
            <p:nvPr/>
          </p:nvSpPr>
          <p:spPr>
            <a:xfrm flipH="1">
              <a:off x="6455978" y="1156990"/>
              <a:ext cx="320407" cy="32466"/>
            </a:xfrm>
            <a:custGeom>
              <a:avLst/>
              <a:gdLst/>
              <a:ahLst/>
              <a:cxnLst/>
              <a:rect l="l" t="t" r="r" b="b"/>
              <a:pathLst>
                <a:path w="4441" h="450" extrusionOk="0">
                  <a:moveTo>
                    <a:pt x="3482" y="1"/>
                  </a:moveTo>
                  <a:cubicBezTo>
                    <a:pt x="3190" y="1"/>
                    <a:pt x="2846" y="3"/>
                    <a:pt x="2469" y="8"/>
                  </a:cubicBezTo>
                  <a:cubicBezTo>
                    <a:pt x="1375" y="24"/>
                    <a:pt x="81" y="425"/>
                    <a:pt x="1" y="449"/>
                  </a:cubicBezTo>
                  <a:cubicBezTo>
                    <a:pt x="1609" y="191"/>
                    <a:pt x="4441" y="8"/>
                    <a:pt x="4441" y="8"/>
                  </a:cubicBezTo>
                  <a:cubicBezTo>
                    <a:pt x="4441" y="8"/>
                    <a:pt x="4066" y="1"/>
                    <a:pt x="3482" y="1"/>
                  </a:cubicBezTo>
                  <a:close/>
                </a:path>
              </a:pathLst>
            </a:custGeom>
            <a:solidFill>
              <a:srgbClr val="F393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46"/>
            <p:cNvSpPr/>
            <p:nvPr/>
          </p:nvSpPr>
          <p:spPr>
            <a:xfrm flipH="1">
              <a:off x="6768376" y="1080513"/>
              <a:ext cx="154684" cy="220266"/>
            </a:xfrm>
            <a:custGeom>
              <a:avLst/>
              <a:gdLst/>
              <a:ahLst/>
              <a:cxnLst/>
              <a:rect l="l" t="t" r="r" b="b"/>
              <a:pathLst>
                <a:path w="2144" h="3053" extrusionOk="0">
                  <a:moveTo>
                    <a:pt x="407" y="0"/>
                  </a:moveTo>
                  <a:cubicBezTo>
                    <a:pt x="73" y="0"/>
                    <a:pt x="0" y="439"/>
                    <a:pt x="221" y="1068"/>
                  </a:cubicBezTo>
                  <a:cubicBezTo>
                    <a:pt x="444" y="1695"/>
                    <a:pt x="1571" y="2233"/>
                    <a:pt x="1571" y="2233"/>
                  </a:cubicBezTo>
                  <a:cubicBezTo>
                    <a:pt x="1684" y="2448"/>
                    <a:pt x="1808" y="2636"/>
                    <a:pt x="1937" y="2803"/>
                  </a:cubicBezTo>
                  <a:cubicBezTo>
                    <a:pt x="2004" y="2891"/>
                    <a:pt x="2074" y="2975"/>
                    <a:pt x="2144" y="3053"/>
                  </a:cubicBezTo>
                  <a:cubicBezTo>
                    <a:pt x="1829" y="2273"/>
                    <a:pt x="2031" y="1512"/>
                    <a:pt x="2031" y="1512"/>
                  </a:cubicBezTo>
                  <a:cubicBezTo>
                    <a:pt x="2031" y="1512"/>
                    <a:pt x="1813" y="1063"/>
                    <a:pt x="1552" y="444"/>
                  </a:cubicBezTo>
                  <a:lnTo>
                    <a:pt x="1162" y="1125"/>
                  </a:lnTo>
                  <a:cubicBezTo>
                    <a:pt x="939" y="762"/>
                    <a:pt x="772" y="409"/>
                    <a:pt x="662" y="62"/>
                  </a:cubicBezTo>
                  <a:cubicBezTo>
                    <a:pt x="595" y="22"/>
                    <a:pt x="511" y="0"/>
                    <a:pt x="407" y="0"/>
                  </a:cubicBezTo>
                  <a:close/>
                </a:path>
              </a:pathLst>
            </a:custGeom>
            <a:solidFill>
              <a:srgbClr val="F393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46"/>
            <p:cNvSpPr/>
            <p:nvPr/>
          </p:nvSpPr>
          <p:spPr>
            <a:xfrm flipH="1">
              <a:off x="6664773" y="1312398"/>
              <a:ext cx="91988" cy="90689"/>
            </a:xfrm>
            <a:custGeom>
              <a:avLst/>
              <a:gdLst/>
              <a:ahLst/>
              <a:cxnLst/>
              <a:rect l="l" t="t" r="r" b="b"/>
              <a:pathLst>
                <a:path w="1275" h="1257" extrusionOk="0">
                  <a:moveTo>
                    <a:pt x="0" y="0"/>
                  </a:moveTo>
                  <a:lnTo>
                    <a:pt x="0" y="0"/>
                  </a:lnTo>
                  <a:cubicBezTo>
                    <a:pt x="78" y="430"/>
                    <a:pt x="293" y="909"/>
                    <a:pt x="724" y="1256"/>
                  </a:cubicBezTo>
                  <a:cubicBezTo>
                    <a:pt x="1275" y="1071"/>
                    <a:pt x="1267" y="640"/>
                    <a:pt x="1267" y="640"/>
                  </a:cubicBezTo>
                  <a:cubicBezTo>
                    <a:pt x="839" y="570"/>
                    <a:pt x="401" y="371"/>
                    <a:pt x="0" y="0"/>
                  </a:cubicBezTo>
                  <a:close/>
                </a:path>
              </a:pathLst>
            </a:custGeom>
            <a:solidFill>
              <a:srgbClr val="F393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46"/>
            <p:cNvSpPr/>
            <p:nvPr/>
          </p:nvSpPr>
          <p:spPr>
            <a:xfrm flipH="1">
              <a:off x="6290257" y="1070196"/>
              <a:ext cx="173731" cy="865049"/>
            </a:xfrm>
            <a:custGeom>
              <a:avLst/>
              <a:gdLst/>
              <a:ahLst/>
              <a:cxnLst/>
              <a:rect l="l" t="t" r="r" b="b"/>
              <a:pathLst>
                <a:path w="2408" h="11990" extrusionOk="0">
                  <a:moveTo>
                    <a:pt x="2407" y="1"/>
                  </a:moveTo>
                  <a:cubicBezTo>
                    <a:pt x="1412" y="969"/>
                    <a:pt x="0" y="4032"/>
                    <a:pt x="0" y="4032"/>
                  </a:cubicBezTo>
                  <a:cubicBezTo>
                    <a:pt x="0" y="4032"/>
                    <a:pt x="215" y="4844"/>
                    <a:pt x="417" y="6786"/>
                  </a:cubicBezTo>
                  <a:cubicBezTo>
                    <a:pt x="619" y="8722"/>
                    <a:pt x="495" y="11877"/>
                    <a:pt x="417" y="11990"/>
                  </a:cubicBezTo>
                  <a:lnTo>
                    <a:pt x="1289" y="11990"/>
                  </a:lnTo>
                  <a:cubicBezTo>
                    <a:pt x="1453" y="10500"/>
                    <a:pt x="737" y="8443"/>
                    <a:pt x="912" y="6369"/>
                  </a:cubicBezTo>
                  <a:cubicBezTo>
                    <a:pt x="1060" y="4610"/>
                    <a:pt x="1778" y="2222"/>
                    <a:pt x="2257" y="808"/>
                  </a:cubicBezTo>
                  <a:cubicBezTo>
                    <a:pt x="2343" y="326"/>
                    <a:pt x="2407" y="1"/>
                    <a:pt x="2407" y="1"/>
                  </a:cubicBezTo>
                  <a:close/>
                </a:path>
              </a:pathLst>
            </a:custGeom>
            <a:solidFill>
              <a:srgbClr val="10085D">
                <a:alpha val="36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46"/>
            <p:cNvSpPr/>
            <p:nvPr/>
          </p:nvSpPr>
          <p:spPr>
            <a:xfrm flipH="1">
              <a:off x="6857621" y="1455539"/>
              <a:ext cx="224379" cy="579272"/>
            </a:xfrm>
            <a:custGeom>
              <a:avLst/>
              <a:gdLst/>
              <a:ahLst/>
              <a:cxnLst/>
              <a:rect l="l" t="t" r="r" b="b"/>
              <a:pathLst>
                <a:path w="3110" h="8029" extrusionOk="0">
                  <a:moveTo>
                    <a:pt x="1" y="1"/>
                  </a:moveTo>
                  <a:lnTo>
                    <a:pt x="1" y="1"/>
                  </a:lnTo>
                  <a:cubicBezTo>
                    <a:pt x="119" y="372"/>
                    <a:pt x="216" y="722"/>
                    <a:pt x="283" y="1028"/>
                  </a:cubicBezTo>
                  <a:cubicBezTo>
                    <a:pt x="671" y="2857"/>
                    <a:pt x="864" y="3683"/>
                    <a:pt x="864" y="3683"/>
                  </a:cubicBezTo>
                  <a:cubicBezTo>
                    <a:pt x="864" y="3683"/>
                    <a:pt x="1918" y="6342"/>
                    <a:pt x="1805" y="8028"/>
                  </a:cubicBezTo>
                  <a:cubicBezTo>
                    <a:pt x="1805" y="8028"/>
                    <a:pt x="2419" y="7668"/>
                    <a:pt x="3110" y="7474"/>
                  </a:cubicBezTo>
                  <a:cubicBezTo>
                    <a:pt x="3110" y="7474"/>
                    <a:pt x="2986" y="5616"/>
                    <a:pt x="2647" y="3430"/>
                  </a:cubicBezTo>
                  <a:cubicBezTo>
                    <a:pt x="1789" y="1741"/>
                    <a:pt x="676" y="601"/>
                    <a:pt x="1" y="1"/>
                  </a:cubicBezTo>
                  <a:close/>
                </a:path>
              </a:pathLst>
            </a:custGeom>
            <a:solidFill>
              <a:srgbClr val="10085D">
                <a:alpha val="36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46"/>
            <p:cNvSpPr/>
            <p:nvPr/>
          </p:nvSpPr>
          <p:spPr>
            <a:xfrm flipH="1">
              <a:off x="7188055" y="1456550"/>
              <a:ext cx="89679" cy="128495"/>
            </a:xfrm>
            <a:custGeom>
              <a:avLst/>
              <a:gdLst/>
              <a:ahLst/>
              <a:cxnLst/>
              <a:rect l="l" t="t" r="r" b="b"/>
              <a:pathLst>
                <a:path w="1243" h="1781" extrusionOk="0">
                  <a:moveTo>
                    <a:pt x="1243" y="0"/>
                  </a:moveTo>
                  <a:lnTo>
                    <a:pt x="1243" y="0"/>
                  </a:lnTo>
                  <a:cubicBezTo>
                    <a:pt x="813" y="334"/>
                    <a:pt x="363" y="888"/>
                    <a:pt x="0" y="1552"/>
                  </a:cubicBezTo>
                  <a:cubicBezTo>
                    <a:pt x="229" y="1595"/>
                    <a:pt x="495" y="1668"/>
                    <a:pt x="794" y="1781"/>
                  </a:cubicBezTo>
                  <a:cubicBezTo>
                    <a:pt x="829" y="1221"/>
                    <a:pt x="974" y="589"/>
                    <a:pt x="1243" y="0"/>
                  </a:cubicBezTo>
                  <a:close/>
                </a:path>
              </a:pathLst>
            </a:custGeom>
            <a:solidFill>
              <a:srgbClr val="0058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46"/>
            <p:cNvSpPr/>
            <p:nvPr/>
          </p:nvSpPr>
          <p:spPr>
            <a:xfrm flipH="1">
              <a:off x="6410022" y="1685476"/>
              <a:ext cx="77054" cy="252877"/>
            </a:xfrm>
            <a:custGeom>
              <a:avLst/>
              <a:gdLst/>
              <a:ahLst/>
              <a:cxnLst/>
              <a:rect l="l" t="t" r="r" b="b"/>
              <a:pathLst>
                <a:path w="1068" h="3505" extrusionOk="0">
                  <a:moveTo>
                    <a:pt x="839" y="1"/>
                  </a:moveTo>
                  <a:cubicBezTo>
                    <a:pt x="842" y="1421"/>
                    <a:pt x="409" y="2556"/>
                    <a:pt x="0" y="3505"/>
                  </a:cubicBezTo>
                  <a:cubicBezTo>
                    <a:pt x="436" y="3478"/>
                    <a:pt x="735" y="3462"/>
                    <a:pt x="735" y="3462"/>
                  </a:cubicBezTo>
                  <a:cubicBezTo>
                    <a:pt x="735" y="3462"/>
                    <a:pt x="847" y="2902"/>
                    <a:pt x="1068" y="2144"/>
                  </a:cubicBezTo>
                  <a:lnTo>
                    <a:pt x="839" y="1"/>
                  </a:lnTo>
                  <a:close/>
                </a:path>
              </a:pathLst>
            </a:custGeom>
            <a:solidFill>
              <a:srgbClr val="10085D">
                <a:alpha val="36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46"/>
            <p:cNvSpPr/>
            <p:nvPr/>
          </p:nvSpPr>
          <p:spPr>
            <a:xfrm flipH="1">
              <a:off x="6663546" y="957501"/>
              <a:ext cx="193932" cy="232315"/>
            </a:xfrm>
            <a:custGeom>
              <a:avLst/>
              <a:gdLst/>
              <a:ahLst/>
              <a:cxnLst/>
              <a:rect l="l" t="t" r="r" b="b"/>
              <a:pathLst>
                <a:path w="2688" h="3220" extrusionOk="0">
                  <a:moveTo>
                    <a:pt x="0" y="0"/>
                  </a:moveTo>
                  <a:lnTo>
                    <a:pt x="0" y="0"/>
                  </a:lnTo>
                  <a:cubicBezTo>
                    <a:pt x="14" y="285"/>
                    <a:pt x="76" y="659"/>
                    <a:pt x="234" y="1106"/>
                  </a:cubicBezTo>
                  <a:cubicBezTo>
                    <a:pt x="363" y="1471"/>
                    <a:pt x="509" y="1835"/>
                    <a:pt x="643" y="2152"/>
                  </a:cubicBezTo>
                  <a:cubicBezTo>
                    <a:pt x="901" y="2768"/>
                    <a:pt x="1122" y="3220"/>
                    <a:pt x="1122" y="3220"/>
                  </a:cubicBezTo>
                  <a:cubicBezTo>
                    <a:pt x="1122" y="3220"/>
                    <a:pt x="1851" y="2988"/>
                    <a:pt x="2687" y="2862"/>
                  </a:cubicBezTo>
                  <a:cubicBezTo>
                    <a:pt x="1361" y="2112"/>
                    <a:pt x="382" y="606"/>
                    <a:pt x="0" y="0"/>
                  </a:cubicBezTo>
                  <a:close/>
                </a:path>
              </a:pathLst>
            </a:custGeom>
            <a:solidFill>
              <a:srgbClr val="0069BA">
                <a:alpha val="25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46"/>
            <p:cNvSpPr/>
            <p:nvPr/>
          </p:nvSpPr>
          <p:spPr>
            <a:xfrm flipH="1">
              <a:off x="6642191" y="1040904"/>
              <a:ext cx="118683" cy="38238"/>
            </a:xfrm>
            <a:custGeom>
              <a:avLst/>
              <a:gdLst/>
              <a:ahLst/>
              <a:cxnLst/>
              <a:rect l="l" t="t" r="r" b="b"/>
              <a:pathLst>
                <a:path w="1645" h="530" extrusionOk="0">
                  <a:moveTo>
                    <a:pt x="806" y="1"/>
                  </a:moveTo>
                  <a:cubicBezTo>
                    <a:pt x="735" y="1"/>
                    <a:pt x="662" y="7"/>
                    <a:pt x="590" y="20"/>
                  </a:cubicBezTo>
                  <a:cubicBezTo>
                    <a:pt x="46" y="119"/>
                    <a:pt x="1" y="488"/>
                    <a:pt x="270" y="525"/>
                  </a:cubicBezTo>
                  <a:cubicBezTo>
                    <a:pt x="291" y="528"/>
                    <a:pt x="316" y="530"/>
                    <a:pt x="346" y="530"/>
                  </a:cubicBezTo>
                  <a:cubicBezTo>
                    <a:pt x="694" y="530"/>
                    <a:pt x="1563" y="340"/>
                    <a:pt x="1563" y="340"/>
                  </a:cubicBezTo>
                  <a:cubicBezTo>
                    <a:pt x="1645" y="242"/>
                    <a:pt x="1262" y="1"/>
                    <a:pt x="8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46"/>
            <p:cNvSpPr/>
            <p:nvPr/>
          </p:nvSpPr>
          <p:spPr>
            <a:xfrm flipH="1">
              <a:off x="6332602" y="1556835"/>
              <a:ext cx="1030122" cy="748170"/>
            </a:xfrm>
            <a:custGeom>
              <a:avLst/>
              <a:gdLst/>
              <a:ahLst/>
              <a:cxnLst/>
              <a:rect l="l" t="t" r="r" b="b"/>
              <a:pathLst>
                <a:path w="14278" h="10370" extrusionOk="0">
                  <a:moveTo>
                    <a:pt x="1273" y="1"/>
                  </a:moveTo>
                  <a:cubicBezTo>
                    <a:pt x="1243" y="54"/>
                    <a:pt x="1211" y="111"/>
                    <a:pt x="1178" y="165"/>
                  </a:cubicBezTo>
                  <a:cubicBezTo>
                    <a:pt x="393" y="1593"/>
                    <a:pt x="0" y="3537"/>
                    <a:pt x="1017" y="4884"/>
                  </a:cubicBezTo>
                  <a:cubicBezTo>
                    <a:pt x="1017" y="4884"/>
                    <a:pt x="907" y="7458"/>
                    <a:pt x="2652" y="8760"/>
                  </a:cubicBezTo>
                  <a:cubicBezTo>
                    <a:pt x="4397" y="10061"/>
                    <a:pt x="4147" y="10024"/>
                    <a:pt x="5446" y="10282"/>
                  </a:cubicBezTo>
                  <a:lnTo>
                    <a:pt x="5446" y="10363"/>
                  </a:lnTo>
                  <a:cubicBezTo>
                    <a:pt x="5528" y="10367"/>
                    <a:pt x="5610" y="10369"/>
                    <a:pt x="5691" y="10369"/>
                  </a:cubicBezTo>
                  <a:cubicBezTo>
                    <a:pt x="6587" y="10369"/>
                    <a:pt x="7462" y="10109"/>
                    <a:pt x="8399" y="9838"/>
                  </a:cubicBezTo>
                  <a:cubicBezTo>
                    <a:pt x="8574" y="9790"/>
                    <a:pt x="8746" y="9731"/>
                    <a:pt x="8918" y="9671"/>
                  </a:cubicBezTo>
                  <a:cubicBezTo>
                    <a:pt x="9494" y="9467"/>
                    <a:pt x="10040" y="9206"/>
                    <a:pt x="10545" y="8935"/>
                  </a:cubicBezTo>
                  <a:cubicBezTo>
                    <a:pt x="11621" y="8354"/>
                    <a:pt x="12495" y="7700"/>
                    <a:pt x="12979" y="7369"/>
                  </a:cubicBezTo>
                  <a:cubicBezTo>
                    <a:pt x="13756" y="6834"/>
                    <a:pt x="14278" y="6019"/>
                    <a:pt x="14278" y="6019"/>
                  </a:cubicBezTo>
                  <a:lnTo>
                    <a:pt x="14278" y="6019"/>
                  </a:lnTo>
                  <a:cubicBezTo>
                    <a:pt x="14278" y="6019"/>
                    <a:pt x="12866" y="6686"/>
                    <a:pt x="11290" y="7633"/>
                  </a:cubicBezTo>
                  <a:cubicBezTo>
                    <a:pt x="9982" y="8423"/>
                    <a:pt x="7739" y="9420"/>
                    <a:pt x="5906" y="9420"/>
                  </a:cubicBezTo>
                  <a:cubicBezTo>
                    <a:pt x="5530" y="9420"/>
                    <a:pt x="5171" y="9378"/>
                    <a:pt x="4841" y="9284"/>
                  </a:cubicBezTo>
                  <a:cubicBezTo>
                    <a:pt x="2932" y="8741"/>
                    <a:pt x="1536" y="5621"/>
                    <a:pt x="1490" y="5522"/>
                  </a:cubicBezTo>
                  <a:lnTo>
                    <a:pt x="1490" y="5522"/>
                  </a:lnTo>
                  <a:cubicBezTo>
                    <a:pt x="1961" y="6159"/>
                    <a:pt x="2983" y="6173"/>
                    <a:pt x="2983" y="6173"/>
                  </a:cubicBezTo>
                  <a:cubicBezTo>
                    <a:pt x="1350" y="4605"/>
                    <a:pt x="1821" y="732"/>
                    <a:pt x="1980" y="318"/>
                  </a:cubicBezTo>
                  <a:lnTo>
                    <a:pt x="1273" y="1"/>
                  </a:lnTo>
                  <a:close/>
                </a:path>
              </a:pathLst>
            </a:custGeom>
            <a:solidFill>
              <a:srgbClr val="0069BA">
                <a:alpha val="25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46"/>
            <p:cNvSpPr/>
            <p:nvPr/>
          </p:nvSpPr>
          <p:spPr>
            <a:xfrm flipH="1">
              <a:off x="6065588" y="2170744"/>
              <a:ext cx="677970" cy="137080"/>
            </a:xfrm>
            <a:custGeom>
              <a:avLst/>
              <a:gdLst/>
              <a:ahLst/>
              <a:cxnLst/>
              <a:rect l="l" t="t" r="r" b="b"/>
              <a:pathLst>
                <a:path w="9397" h="1900" extrusionOk="0">
                  <a:moveTo>
                    <a:pt x="9397" y="1"/>
                  </a:moveTo>
                  <a:lnTo>
                    <a:pt x="9397" y="1"/>
                  </a:lnTo>
                  <a:cubicBezTo>
                    <a:pt x="8695" y="601"/>
                    <a:pt x="7647" y="954"/>
                    <a:pt x="6186" y="954"/>
                  </a:cubicBezTo>
                  <a:cubicBezTo>
                    <a:pt x="5901" y="954"/>
                    <a:pt x="5599" y="940"/>
                    <a:pt x="5282" y="912"/>
                  </a:cubicBezTo>
                  <a:cubicBezTo>
                    <a:pt x="3838" y="789"/>
                    <a:pt x="2641" y="565"/>
                    <a:pt x="1963" y="423"/>
                  </a:cubicBezTo>
                  <a:cubicBezTo>
                    <a:pt x="1573" y="337"/>
                    <a:pt x="1355" y="280"/>
                    <a:pt x="1355" y="280"/>
                  </a:cubicBezTo>
                  <a:lnTo>
                    <a:pt x="0" y="1084"/>
                  </a:lnTo>
                  <a:cubicBezTo>
                    <a:pt x="0" y="1084"/>
                    <a:pt x="110" y="1111"/>
                    <a:pt x="336" y="1162"/>
                  </a:cubicBezTo>
                  <a:cubicBezTo>
                    <a:pt x="917" y="1286"/>
                    <a:pt x="2238" y="1547"/>
                    <a:pt x="4290" y="1827"/>
                  </a:cubicBezTo>
                  <a:cubicBezTo>
                    <a:pt x="4290" y="1827"/>
                    <a:pt x="5276" y="1900"/>
                    <a:pt x="6286" y="1900"/>
                  </a:cubicBezTo>
                  <a:cubicBezTo>
                    <a:pt x="7041" y="1900"/>
                    <a:pt x="7808" y="1859"/>
                    <a:pt x="8186" y="1716"/>
                  </a:cubicBezTo>
                  <a:cubicBezTo>
                    <a:pt x="8673" y="1534"/>
                    <a:pt x="9106" y="861"/>
                    <a:pt x="9397" y="1"/>
                  </a:cubicBezTo>
                  <a:close/>
                </a:path>
              </a:pathLst>
            </a:custGeom>
            <a:solidFill>
              <a:srgbClr val="0069BA">
                <a:alpha val="25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46"/>
            <p:cNvSpPr/>
            <p:nvPr/>
          </p:nvSpPr>
          <p:spPr>
            <a:xfrm flipH="1">
              <a:off x="6881861" y="2387694"/>
              <a:ext cx="391400" cy="1206162"/>
            </a:xfrm>
            <a:custGeom>
              <a:avLst/>
              <a:gdLst/>
              <a:ahLst/>
              <a:cxnLst/>
              <a:rect l="l" t="t" r="r" b="b"/>
              <a:pathLst>
                <a:path w="5425" h="16718" extrusionOk="0">
                  <a:moveTo>
                    <a:pt x="3956" y="0"/>
                  </a:moveTo>
                  <a:cubicBezTo>
                    <a:pt x="3956" y="0"/>
                    <a:pt x="2157" y="4276"/>
                    <a:pt x="1630" y="6713"/>
                  </a:cubicBezTo>
                  <a:cubicBezTo>
                    <a:pt x="1106" y="9147"/>
                    <a:pt x="1296" y="13302"/>
                    <a:pt x="1296" y="13302"/>
                  </a:cubicBezTo>
                  <a:cubicBezTo>
                    <a:pt x="444" y="14294"/>
                    <a:pt x="0" y="15706"/>
                    <a:pt x="0" y="15706"/>
                  </a:cubicBezTo>
                  <a:cubicBezTo>
                    <a:pt x="393" y="16152"/>
                    <a:pt x="767" y="16480"/>
                    <a:pt x="1103" y="16717"/>
                  </a:cubicBezTo>
                  <a:cubicBezTo>
                    <a:pt x="1334" y="15655"/>
                    <a:pt x="1635" y="14049"/>
                    <a:pt x="1740" y="13659"/>
                  </a:cubicBezTo>
                  <a:cubicBezTo>
                    <a:pt x="1904" y="13052"/>
                    <a:pt x="2017" y="10782"/>
                    <a:pt x="2905" y="7017"/>
                  </a:cubicBezTo>
                  <a:cubicBezTo>
                    <a:pt x="3677" y="3733"/>
                    <a:pt x="4642" y="1964"/>
                    <a:pt x="5425" y="694"/>
                  </a:cubicBezTo>
                  <a:cubicBezTo>
                    <a:pt x="4919" y="533"/>
                    <a:pt x="4424" y="304"/>
                    <a:pt x="3956" y="0"/>
                  </a:cubicBezTo>
                  <a:close/>
                </a:path>
              </a:pathLst>
            </a:custGeom>
            <a:solidFill>
              <a:srgbClr val="E41600">
                <a:alpha val="32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46"/>
            <p:cNvSpPr/>
            <p:nvPr/>
          </p:nvSpPr>
          <p:spPr>
            <a:xfrm flipH="1">
              <a:off x="6804449" y="2334520"/>
              <a:ext cx="183255" cy="109087"/>
            </a:xfrm>
            <a:custGeom>
              <a:avLst/>
              <a:gdLst/>
              <a:ahLst/>
              <a:cxnLst/>
              <a:rect l="l" t="t" r="r" b="b"/>
              <a:pathLst>
                <a:path w="2540" h="1512" extrusionOk="0">
                  <a:moveTo>
                    <a:pt x="388" y="0"/>
                  </a:moveTo>
                  <a:lnTo>
                    <a:pt x="1" y="735"/>
                  </a:lnTo>
                  <a:cubicBezTo>
                    <a:pt x="552" y="1095"/>
                    <a:pt x="1144" y="1342"/>
                    <a:pt x="1738" y="1512"/>
                  </a:cubicBezTo>
                  <a:cubicBezTo>
                    <a:pt x="1964" y="1143"/>
                    <a:pt x="2255" y="694"/>
                    <a:pt x="2540" y="283"/>
                  </a:cubicBezTo>
                  <a:cubicBezTo>
                    <a:pt x="1308" y="175"/>
                    <a:pt x="388" y="0"/>
                    <a:pt x="388" y="0"/>
                  </a:cubicBezTo>
                  <a:close/>
                </a:path>
              </a:pathLst>
            </a:custGeom>
            <a:solidFill>
              <a:srgbClr val="CE0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46"/>
            <p:cNvSpPr/>
            <p:nvPr/>
          </p:nvSpPr>
          <p:spPr>
            <a:xfrm flipH="1">
              <a:off x="6673863" y="1955959"/>
              <a:ext cx="115941" cy="290538"/>
            </a:xfrm>
            <a:custGeom>
              <a:avLst/>
              <a:gdLst/>
              <a:ahLst/>
              <a:cxnLst/>
              <a:rect l="l" t="t" r="r" b="b"/>
              <a:pathLst>
                <a:path w="1607" h="4027" extrusionOk="0">
                  <a:moveTo>
                    <a:pt x="1440" y="1"/>
                  </a:moveTo>
                  <a:lnTo>
                    <a:pt x="1440" y="1"/>
                  </a:lnTo>
                  <a:cubicBezTo>
                    <a:pt x="980" y="17"/>
                    <a:pt x="714" y="127"/>
                    <a:pt x="719" y="127"/>
                  </a:cubicBezTo>
                  <a:lnTo>
                    <a:pt x="1" y="2959"/>
                  </a:lnTo>
                  <a:lnTo>
                    <a:pt x="1182" y="4026"/>
                  </a:lnTo>
                  <a:cubicBezTo>
                    <a:pt x="1515" y="3935"/>
                    <a:pt x="1607" y="3844"/>
                    <a:pt x="1607" y="3844"/>
                  </a:cubicBezTo>
                  <a:lnTo>
                    <a:pt x="754" y="2884"/>
                  </a:lnTo>
                  <a:cubicBezTo>
                    <a:pt x="829" y="2477"/>
                    <a:pt x="1440" y="1"/>
                    <a:pt x="14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46"/>
            <p:cNvSpPr/>
            <p:nvPr/>
          </p:nvSpPr>
          <p:spPr>
            <a:xfrm flipH="1">
              <a:off x="6267747" y="2072190"/>
              <a:ext cx="158580" cy="233902"/>
            </a:xfrm>
            <a:custGeom>
              <a:avLst/>
              <a:gdLst/>
              <a:ahLst/>
              <a:cxnLst/>
              <a:rect l="l" t="t" r="r" b="b"/>
              <a:pathLst>
                <a:path w="2198" h="3242" extrusionOk="0">
                  <a:moveTo>
                    <a:pt x="369" y="0"/>
                  </a:moveTo>
                  <a:lnTo>
                    <a:pt x="0" y="221"/>
                  </a:lnTo>
                  <a:cubicBezTo>
                    <a:pt x="73" y="259"/>
                    <a:pt x="1439" y="1181"/>
                    <a:pt x="1606" y="1364"/>
                  </a:cubicBezTo>
                  <a:cubicBezTo>
                    <a:pt x="1606" y="1364"/>
                    <a:pt x="1108" y="2811"/>
                    <a:pt x="804" y="3241"/>
                  </a:cubicBezTo>
                  <a:lnTo>
                    <a:pt x="1310" y="3241"/>
                  </a:lnTo>
                  <a:cubicBezTo>
                    <a:pt x="1310" y="3241"/>
                    <a:pt x="2049" y="1861"/>
                    <a:pt x="2197" y="1143"/>
                  </a:cubicBezTo>
                  <a:cubicBezTo>
                    <a:pt x="2197" y="1143"/>
                    <a:pt x="1350" y="404"/>
                    <a:pt x="3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46"/>
            <p:cNvSpPr/>
            <p:nvPr/>
          </p:nvSpPr>
          <p:spPr>
            <a:xfrm flipH="1">
              <a:off x="6051015" y="3584631"/>
              <a:ext cx="571336" cy="695069"/>
            </a:xfrm>
            <a:custGeom>
              <a:avLst/>
              <a:gdLst/>
              <a:ahLst/>
              <a:cxnLst/>
              <a:rect l="l" t="t" r="r" b="b"/>
              <a:pathLst>
                <a:path w="7919" h="9634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  <a:moveTo>
                    <a:pt x="1" y="1"/>
                  </a:moveTo>
                  <a:cubicBezTo>
                    <a:pt x="4" y="4"/>
                    <a:pt x="306" y="1635"/>
                    <a:pt x="1926" y="4099"/>
                  </a:cubicBezTo>
                  <a:cubicBezTo>
                    <a:pt x="3543" y="6563"/>
                    <a:pt x="4183" y="8168"/>
                    <a:pt x="4183" y="8168"/>
                  </a:cubicBezTo>
                  <a:lnTo>
                    <a:pt x="3960" y="9634"/>
                  </a:lnTo>
                  <a:lnTo>
                    <a:pt x="7918" y="9634"/>
                  </a:lnTo>
                  <a:cubicBezTo>
                    <a:pt x="7918" y="9634"/>
                    <a:pt x="5452" y="8031"/>
                    <a:pt x="5232" y="7751"/>
                  </a:cubicBezTo>
                  <a:cubicBezTo>
                    <a:pt x="5008" y="7477"/>
                    <a:pt x="3847" y="498"/>
                    <a:pt x="3847" y="498"/>
                  </a:cubicBezTo>
                  <a:cubicBezTo>
                    <a:pt x="3847" y="498"/>
                    <a:pt x="3415" y="743"/>
                    <a:pt x="2618" y="743"/>
                  </a:cubicBezTo>
                  <a:cubicBezTo>
                    <a:pt x="2325" y="743"/>
                    <a:pt x="1982" y="710"/>
                    <a:pt x="1593" y="619"/>
                  </a:cubicBezTo>
                  <a:cubicBezTo>
                    <a:pt x="1128" y="509"/>
                    <a:pt x="595" y="318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46"/>
            <p:cNvSpPr/>
            <p:nvPr/>
          </p:nvSpPr>
          <p:spPr>
            <a:xfrm flipH="1">
              <a:off x="6247761" y="3584848"/>
              <a:ext cx="374590" cy="694853"/>
            </a:xfrm>
            <a:custGeom>
              <a:avLst/>
              <a:gdLst/>
              <a:ahLst/>
              <a:cxnLst/>
              <a:rect l="l" t="t" r="r" b="b"/>
              <a:pathLst>
                <a:path w="5192" h="9631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  <a:moveTo>
                    <a:pt x="1" y="0"/>
                  </a:moveTo>
                  <a:cubicBezTo>
                    <a:pt x="5" y="7"/>
                    <a:pt x="309" y="1637"/>
                    <a:pt x="1926" y="4096"/>
                  </a:cubicBezTo>
                  <a:cubicBezTo>
                    <a:pt x="3543" y="6560"/>
                    <a:pt x="4183" y="8165"/>
                    <a:pt x="4183" y="8165"/>
                  </a:cubicBezTo>
                  <a:lnTo>
                    <a:pt x="3960" y="9631"/>
                  </a:lnTo>
                  <a:lnTo>
                    <a:pt x="5191" y="9631"/>
                  </a:lnTo>
                  <a:cubicBezTo>
                    <a:pt x="5180" y="9346"/>
                    <a:pt x="5068" y="8805"/>
                    <a:pt x="4503" y="8009"/>
                  </a:cubicBezTo>
                  <a:cubicBezTo>
                    <a:pt x="3648" y="6794"/>
                    <a:pt x="2069" y="2413"/>
                    <a:pt x="1593" y="619"/>
                  </a:cubicBezTo>
                  <a:cubicBezTo>
                    <a:pt x="1128" y="509"/>
                    <a:pt x="595" y="320"/>
                    <a:pt x="1" y="0"/>
                  </a:cubicBezTo>
                  <a:close/>
                </a:path>
              </a:pathLst>
            </a:custGeom>
            <a:solidFill>
              <a:srgbClr val="10085D">
                <a:alpha val="36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46"/>
            <p:cNvSpPr/>
            <p:nvPr/>
          </p:nvSpPr>
          <p:spPr>
            <a:xfrm flipH="1">
              <a:off x="6957688" y="3520780"/>
              <a:ext cx="369467" cy="776812"/>
            </a:xfrm>
            <a:custGeom>
              <a:avLst/>
              <a:gdLst/>
              <a:ahLst/>
              <a:cxnLst/>
              <a:rect l="l" t="t" r="r" b="b"/>
              <a:pathLst>
                <a:path w="5121" h="10767" extrusionOk="0">
                  <a:moveTo>
                    <a:pt x="742" y="1"/>
                  </a:moveTo>
                  <a:cubicBezTo>
                    <a:pt x="742" y="1"/>
                    <a:pt x="742" y="1"/>
                    <a:pt x="742" y="1"/>
                  </a:cubicBezTo>
                  <a:lnTo>
                    <a:pt x="742" y="1"/>
                  </a:lnTo>
                  <a:cubicBezTo>
                    <a:pt x="742" y="1"/>
                    <a:pt x="742" y="1"/>
                    <a:pt x="742" y="1"/>
                  </a:cubicBezTo>
                  <a:close/>
                  <a:moveTo>
                    <a:pt x="742" y="1"/>
                  </a:moveTo>
                  <a:cubicBezTo>
                    <a:pt x="744" y="9"/>
                    <a:pt x="0" y="2084"/>
                    <a:pt x="250" y="4290"/>
                  </a:cubicBezTo>
                  <a:cubicBezTo>
                    <a:pt x="497" y="6504"/>
                    <a:pt x="1355" y="8717"/>
                    <a:pt x="1355" y="8717"/>
                  </a:cubicBezTo>
                  <a:lnTo>
                    <a:pt x="1132" y="10766"/>
                  </a:lnTo>
                  <a:lnTo>
                    <a:pt x="5120" y="10766"/>
                  </a:lnTo>
                  <a:lnTo>
                    <a:pt x="2186" y="8607"/>
                  </a:lnTo>
                  <a:lnTo>
                    <a:pt x="3872" y="1577"/>
                  </a:lnTo>
                  <a:lnTo>
                    <a:pt x="3872" y="1577"/>
                  </a:lnTo>
                  <a:cubicBezTo>
                    <a:pt x="3872" y="1577"/>
                    <a:pt x="3781" y="1603"/>
                    <a:pt x="3609" y="1603"/>
                  </a:cubicBezTo>
                  <a:cubicBezTo>
                    <a:pt x="3284" y="1603"/>
                    <a:pt x="2672" y="1508"/>
                    <a:pt x="1855" y="953"/>
                  </a:cubicBezTo>
                  <a:cubicBezTo>
                    <a:pt x="1519" y="724"/>
                    <a:pt x="1145" y="415"/>
                    <a:pt x="7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46"/>
            <p:cNvSpPr/>
            <p:nvPr/>
          </p:nvSpPr>
          <p:spPr>
            <a:xfrm flipH="1">
              <a:off x="7189570" y="3520420"/>
              <a:ext cx="137657" cy="777173"/>
            </a:xfrm>
            <a:custGeom>
              <a:avLst/>
              <a:gdLst/>
              <a:ahLst/>
              <a:cxnLst/>
              <a:rect l="l" t="t" r="r" b="b"/>
              <a:pathLst>
                <a:path w="1908" h="10772" extrusionOk="0">
                  <a:moveTo>
                    <a:pt x="743" y="0"/>
                  </a:moveTo>
                  <a:lnTo>
                    <a:pt x="743" y="0"/>
                  </a:lnTo>
                  <a:cubicBezTo>
                    <a:pt x="748" y="6"/>
                    <a:pt x="1" y="2085"/>
                    <a:pt x="251" y="4295"/>
                  </a:cubicBezTo>
                  <a:cubicBezTo>
                    <a:pt x="498" y="6509"/>
                    <a:pt x="1356" y="8722"/>
                    <a:pt x="1356" y="8722"/>
                  </a:cubicBezTo>
                  <a:lnTo>
                    <a:pt x="1133" y="10771"/>
                  </a:lnTo>
                  <a:lnTo>
                    <a:pt x="1907" y="10771"/>
                  </a:lnTo>
                  <a:cubicBezTo>
                    <a:pt x="1706" y="9642"/>
                    <a:pt x="1598" y="7813"/>
                    <a:pt x="1281" y="5705"/>
                  </a:cubicBezTo>
                  <a:cubicBezTo>
                    <a:pt x="971" y="3623"/>
                    <a:pt x="1464" y="2585"/>
                    <a:pt x="1856" y="950"/>
                  </a:cubicBezTo>
                  <a:cubicBezTo>
                    <a:pt x="1520" y="721"/>
                    <a:pt x="1146" y="412"/>
                    <a:pt x="743" y="0"/>
                  </a:cubicBezTo>
                  <a:close/>
                </a:path>
              </a:pathLst>
            </a:custGeom>
            <a:solidFill>
              <a:srgbClr val="10085D">
                <a:alpha val="36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46"/>
            <p:cNvSpPr/>
            <p:nvPr/>
          </p:nvSpPr>
          <p:spPr>
            <a:xfrm flipH="1">
              <a:off x="6080887" y="1582087"/>
              <a:ext cx="131092" cy="330075"/>
            </a:xfrm>
            <a:custGeom>
              <a:avLst/>
              <a:gdLst/>
              <a:ahLst/>
              <a:cxnLst/>
              <a:rect l="l" t="t" r="r" b="b"/>
              <a:pathLst>
                <a:path w="1817" h="4575" extrusionOk="0">
                  <a:moveTo>
                    <a:pt x="747" y="0"/>
                  </a:moveTo>
                  <a:cubicBezTo>
                    <a:pt x="742" y="0"/>
                    <a:pt x="737" y="1"/>
                    <a:pt x="732" y="3"/>
                  </a:cubicBezTo>
                  <a:cubicBezTo>
                    <a:pt x="713" y="11"/>
                    <a:pt x="703" y="35"/>
                    <a:pt x="708" y="57"/>
                  </a:cubicBezTo>
                  <a:cubicBezTo>
                    <a:pt x="719" y="81"/>
                    <a:pt x="1717" y="2582"/>
                    <a:pt x="14" y="4502"/>
                  </a:cubicBezTo>
                  <a:cubicBezTo>
                    <a:pt x="1" y="4521"/>
                    <a:pt x="1" y="4548"/>
                    <a:pt x="17" y="4561"/>
                  </a:cubicBezTo>
                  <a:cubicBezTo>
                    <a:pt x="25" y="4569"/>
                    <a:pt x="33" y="4575"/>
                    <a:pt x="44" y="4575"/>
                  </a:cubicBezTo>
                  <a:cubicBezTo>
                    <a:pt x="55" y="4575"/>
                    <a:pt x="68" y="4572"/>
                    <a:pt x="73" y="4561"/>
                  </a:cubicBezTo>
                  <a:cubicBezTo>
                    <a:pt x="1816" y="2598"/>
                    <a:pt x="797" y="49"/>
                    <a:pt x="786" y="27"/>
                  </a:cubicBezTo>
                  <a:cubicBezTo>
                    <a:pt x="782" y="11"/>
                    <a:pt x="765" y="0"/>
                    <a:pt x="7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46"/>
            <p:cNvSpPr/>
            <p:nvPr/>
          </p:nvSpPr>
          <p:spPr>
            <a:xfrm flipH="1">
              <a:off x="6629058" y="1946003"/>
              <a:ext cx="354966" cy="106490"/>
            </a:xfrm>
            <a:custGeom>
              <a:avLst/>
              <a:gdLst/>
              <a:ahLst/>
              <a:cxnLst/>
              <a:rect l="l" t="t" r="r" b="b"/>
              <a:pathLst>
                <a:path w="4920" h="1476" extrusionOk="0">
                  <a:moveTo>
                    <a:pt x="4879" y="1"/>
                  </a:moveTo>
                  <a:cubicBezTo>
                    <a:pt x="4877" y="1"/>
                    <a:pt x="4874" y="1"/>
                    <a:pt x="4871" y="1"/>
                  </a:cubicBezTo>
                  <a:cubicBezTo>
                    <a:pt x="4842" y="4"/>
                    <a:pt x="1859" y="284"/>
                    <a:pt x="28" y="1400"/>
                  </a:cubicBezTo>
                  <a:cubicBezTo>
                    <a:pt x="6" y="1413"/>
                    <a:pt x="1" y="1435"/>
                    <a:pt x="14" y="1456"/>
                  </a:cubicBezTo>
                  <a:cubicBezTo>
                    <a:pt x="25" y="1470"/>
                    <a:pt x="39" y="1475"/>
                    <a:pt x="52" y="1475"/>
                  </a:cubicBezTo>
                  <a:cubicBezTo>
                    <a:pt x="57" y="1475"/>
                    <a:pt x="68" y="1472"/>
                    <a:pt x="71" y="1470"/>
                  </a:cubicBezTo>
                  <a:cubicBezTo>
                    <a:pt x="1886" y="359"/>
                    <a:pt x="4850" y="85"/>
                    <a:pt x="4879" y="82"/>
                  </a:cubicBezTo>
                  <a:cubicBezTo>
                    <a:pt x="4904" y="79"/>
                    <a:pt x="4920" y="58"/>
                    <a:pt x="4917" y="39"/>
                  </a:cubicBezTo>
                  <a:cubicBezTo>
                    <a:pt x="4912" y="18"/>
                    <a:pt x="4899" y="1"/>
                    <a:pt x="48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46"/>
            <p:cNvSpPr/>
            <p:nvPr/>
          </p:nvSpPr>
          <p:spPr>
            <a:xfrm flipH="1">
              <a:off x="7143396" y="1866567"/>
              <a:ext cx="172577" cy="152736"/>
            </a:xfrm>
            <a:custGeom>
              <a:avLst/>
              <a:gdLst/>
              <a:ahLst/>
              <a:cxnLst/>
              <a:rect l="l" t="t" r="r" b="b"/>
              <a:pathLst>
                <a:path w="2392" h="2117" extrusionOk="0">
                  <a:moveTo>
                    <a:pt x="44" y="1"/>
                  </a:moveTo>
                  <a:cubicBezTo>
                    <a:pt x="39" y="1"/>
                    <a:pt x="34" y="1"/>
                    <a:pt x="30" y="3"/>
                  </a:cubicBezTo>
                  <a:cubicBezTo>
                    <a:pt x="9" y="11"/>
                    <a:pt x="1" y="37"/>
                    <a:pt x="6" y="56"/>
                  </a:cubicBezTo>
                  <a:cubicBezTo>
                    <a:pt x="678" y="1769"/>
                    <a:pt x="2319" y="2111"/>
                    <a:pt x="2338" y="2114"/>
                  </a:cubicBezTo>
                  <a:cubicBezTo>
                    <a:pt x="2340" y="2116"/>
                    <a:pt x="2343" y="2116"/>
                    <a:pt x="2346" y="2116"/>
                  </a:cubicBezTo>
                  <a:cubicBezTo>
                    <a:pt x="2367" y="2116"/>
                    <a:pt x="2383" y="2103"/>
                    <a:pt x="2386" y="2084"/>
                  </a:cubicBezTo>
                  <a:cubicBezTo>
                    <a:pt x="2391" y="2060"/>
                    <a:pt x="2378" y="2041"/>
                    <a:pt x="2354" y="2033"/>
                  </a:cubicBezTo>
                  <a:cubicBezTo>
                    <a:pt x="2338" y="2030"/>
                    <a:pt x="740" y="1697"/>
                    <a:pt x="84" y="27"/>
                  </a:cubicBezTo>
                  <a:cubicBezTo>
                    <a:pt x="80" y="10"/>
                    <a:pt x="62" y="1"/>
                    <a:pt x="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46"/>
            <p:cNvSpPr/>
            <p:nvPr/>
          </p:nvSpPr>
          <p:spPr>
            <a:xfrm flipH="1">
              <a:off x="6979477" y="1553445"/>
              <a:ext cx="294795" cy="281159"/>
            </a:xfrm>
            <a:custGeom>
              <a:avLst/>
              <a:gdLst/>
              <a:ahLst/>
              <a:cxnLst/>
              <a:rect l="l" t="t" r="r" b="b"/>
              <a:pathLst>
                <a:path w="4086" h="3897" extrusionOk="0">
                  <a:moveTo>
                    <a:pt x="49" y="1"/>
                  </a:moveTo>
                  <a:cubicBezTo>
                    <a:pt x="30" y="1"/>
                    <a:pt x="13" y="11"/>
                    <a:pt x="6" y="26"/>
                  </a:cubicBezTo>
                  <a:cubicBezTo>
                    <a:pt x="1" y="48"/>
                    <a:pt x="12" y="75"/>
                    <a:pt x="30" y="80"/>
                  </a:cubicBezTo>
                  <a:cubicBezTo>
                    <a:pt x="52" y="88"/>
                    <a:pt x="2249" y="911"/>
                    <a:pt x="3083" y="1936"/>
                  </a:cubicBezTo>
                  <a:cubicBezTo>
                    <a:pt x="3863" y="2890"/>
                    <a:pt x="3994" y="3845"/>
                    <a:pt x="3994" y="3856"/>
                  </a:cubicBezTo>
                  <a:cubicBezTo>
                    <a:pt x="4000" y="3883"/>
                    <a:pt x="4019" y="3896"/>
                    <a:pt x="4037" y="3896"/>
                  </a:cubicBezTo>
                  <a:lnTo>
                    <a:pt x="4046" y="3896"/>
                  </a:lnTo>
                  <a:cubicBezTo>
                    <a:pt x="4067" y="3893"/>
                    <a:pt x="4086" y="3872"/>
                    <a:pt x="4080" y="3848"/>
                  </a:cubicBezTo>
                  <a:cubicBezTo>
                    <a:pt x="4078" y="3840"/>
                    <a:pt x="3946" y="2861"/>
                    <a:pt x="3150" y="1884"/>
                  </a:cubicBezTo>
                  <a:cubicBezTo>
                    <a:pt x="2300" y="844"/>
                    <a:pt x="84" y="10"/>
                    <a:pt x="60" y="2"/>
                  </a:cubicBezTo>
                  <a:cubicBezTo>
                    <a:pt x="56" y="1"/>
                    <a:pt x="52" y="1"/>
                    <a:pt x="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46"/>
            <p:cNvSpPr/>
            <p:nvPr/>
          </p:nvSpPr>
          <p:spPr>
            <a:xfrm flipH="1">
              <a:off x="6642623" y="2343395"/>
              <a:ext cx="119404" cy="133834"/>
            </a:xfrm>
            <a:custGeom>
              <a:avLst/>
              <a:gdLst/>
              <a:ahLst/>
              <a:cxnLst/>
              <a:rect l="l" t="t" r="r" b="b"/>
              <a:pathLst>
                <a:path w="1655" h="1855" extrusionOk="0">
                  <a:moveTo>
                    <a:pt x="84" y="87"/>
                  </a:moveTo>
                  <a:cubicBezTo>
                    <a:pt x="294" y="98"/>
                    <a:pt x="1197" y="141"/>
                    <a:pt x="1566" y="157"/>
                  </a:cubicBezTo>
                  <a:lnTo>
                    <a:pt x="1493" y="1741"/>
                  </a:lnTo>
                  <a:cubicBezTo>
                    <a:pt x="1388" y="1752"/>
                    <a:pt x="1066" y="1771"/>
                    <a:pt x="711" y="1771"/>
                  </a:cubicBezTo>
                  <a:cubicBezTo>
                    <a:pt x="471" y="1771"/>
                    <a:pt x="261" y="1760"/>
                    <a:pt x="84" y="1741"/>
                  </a:cubicBezTo>
                  <a:lnTo>
                    <a:pt x="84" y="87"/>
                  </a:lnTo>
                  <a:close/>
                  <a:moveTo>
                    <a:pt x="39" y="1"/>
                  </a:moveTo>
                  <a:cubicBezTo>
                    <a:pt x="29" y="1"/>
                    <a:pt x="19" y="7"/>
                    <a:pt x="14" y="12"/>
                  </a:cubicBezTo>
                  <a:cubicBezTo>
                    <a:pt x="3" y="20"/>
                    <a:pt x="1" y="33"/>
                    <a:pt x="1" y="44"/>
                  </a:cubicBezTo>
                  <a:lnTo>
                    <a:pt x="1" y="1776"/>
                  </a:lnTo>
                  <a:cubicBezTo>
                    <a:pt x="1" y="1798"/>
                    <a:pt x="17" y="1814"/>
                    <a:pt x="38" y="1816"/>
                  </a:cubicBezTo>
                  <a:cubicBezTo>
                    <a:pt x="221" y="1841"/>
                    <a:pt x="450" y="1851"/>
                    <a:pt x="713" y="1854"/>
                  </a:cubicBezTo>
                  <a:cubicBezTo>
                    <a:pt x="1149" y="1854"/>
                    <a:pt x="1536" y="1822"/>
                    <a:pt x="1539" y="1822"/>
                  </a:cubicBezTo>
                  <a:cubicBezTo>
                    <a:pt x="1560" y="1816"/>
                    <a:pt x="1577" y="1800"/>
                    <a:pt x="1577" y="1781"/>
                  </a:cubicBezTo>
                  <a:lnTo>
                    <a:pt x="1654" y="119"/>
                  </a:lnTo>
                  <a:cubicBezTo>
                    <a:pt x="1654" y="95"/>
                    <a:pt x="1636" y="76"/>
                    <a:pt x="1614" y="76"/>
                  </a:cubicBezTo>
                  <a:cubicBezTo>
                    <a:pt x="1227" y="60"/>
                    <a:pt x="44" y="1"/>
                    <a:pt x="44" y="1"/>
                  </a:cubicBezTo>
                  <a:cubicBezTo>
                    <a:pt x="42" y="1"/>
                    <a:pt x="41" y="1"/>
                    <a:pt x="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46"/>
            <p:cNvSpPr/>
            <p:nvPr/>
          </p:nvSpPr>
          <p:spPr>
            <a:xfrm flipH="1">
              <a:off x="6506049" y="2348878"/>
              <a:ext cx="141698" cy="13852"/>
            </a:xfrm>
            <a:custGeom>
              <a:avLst/>
              <a:gdLst/>
              <a:ahLst/>
              <a:cxnLst/>
              <a:rect l="l" t="t" r="r" b="b"/>
              <a:pathLst>
                <a:path w="1964" h="192" extrusionOk="0">
                  <a:moveTo>
                    <a:pt x="1921" y="0"/>
                  </a:moveTo>
                  <a:cubicBezTo>
                    <a:pt x="1919" y="0"/>
                    <a:pt x="1917" y="0"/>
                    <a:pt x="1915" y="0"/>
                  </a:cubicBezTo>
                  <a:cubicBezTo>
                    <a:pt x="1902" y="0"/>
                    <a:pt x="678" y="111"/>
                    <a:pt x="41" y="111"/>
                  </a:cubicBezTo>
                  <a:cubicBezTo>
                    <a:pt x="17" y="111"/>
                    <a:pt x="1" y="130"/>
                    <a:pt x="1" y="151"/>
                  </a:cubicBezTo>
                  <a:cubicBezTo>
                    <a:pt x="1" y="175"/>
                    <a:pt x="17" y="191"/>
                    <a:pt x="41" y="191"/>
                  </a:cubicBezTo>
                  <a:cubicBezTo>
                    <a:pt x="678" y="191"/>
                    <a:pt x="1910" y="81"/>
                    <a:pt x="1923" y="81"/>
                  </a:cubicBezTo>
                  <a:cubicBezTo>
                    <a:pt x="1945" y="78"/>
                    <a:pt x="1964" y="57"/>
                    <a:pt x="1958" y="38"/>
                  </a:cubicBezTo>
                  <a:cubicBezTo>
                    <a:pt x="1956" y="16"/>
                    <a:pt x="1942" y="0"/>
                    <a:pt x="19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46"/>
            <p:cNvSpPr/>
            <p:nvPr/>
          </p:nvSpPr>
          <p:spPr>
            <a:xfrm flipH="1">
              <a:off x="6757121" y="2343250"/>
              <a:ext cx="134916" cy="18109"/>
            </a:xfrm>
            <a:custGeom>
              <a:avLst/>
              <a:gdLst/>
              <a:ahLst/>
              <a:cxnLst/>
              <a:rect l="l" t="t" r="r" b="b"/>
              <a:pathLst>
                <a:path w="1870" h="251" extrusionOk="0">
                  <a:moveTo>
                    <a:pt x="46" y="0"/>
                  </a:moveTo>
                  <a:cubicBezTo>
                    <a:pt x="24" y="0"/>
                    <a:pt x="6" y="13"/>
                    <a:pt x="3" y="35"/>
                  </a:cubicBezTo>
                  <a:cubicBezTo>
                    <a:pt x="1" y="60"/>
                    <a:pt x="14" y="78"/>
                    <a:pt x="38" y="81"/>
                  </a:cubicBezTo>
                  <a:cubicBezTo>
                    <a:pt x="458" y="154"/>
                    <a:pt x="1063" y="208"/>
                    <a:pt x="1781" y="242"/>
                  </a:cubicBezTo>
                  <a:lnTo>
                    <a:pt x="1829" y="251"/>
                  </a:lnTo>
                  <a:cubicBezTo>
                    <a:pt x="1854" y="251"/>
                    <a:pt x="1870" y="234"/>
                    <a:pt x="1870" y="210"/>
                  </a:cubicBezTo>
                  <a:cubicBezTo>
                    <a:pt x="1870" y="186"/>
                    <a:pt x="1854" y="167"/>
                    <a:pt x="1829" y="167"/>
                  </a:cubicBezTo>
                  <a:lnTo>
                    <a:pt x="1789" y="162"/>
                  </a:lnTo>
                  <a:cubicBezTo>
                    <a:pt x="880" y="119"/>
                    <a:pt x="342" y="52"/>
                    <a:pt x="52" y="0"/>
                  </a:cubicBezTo>
                  <a:cubicBezTo>
                    <a:pt x="50" y="0"/>
                    <a:pt x="48" y="0"/>
                    <a:pt x="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46"/>
            <p:cNvSpPr/>
            <p:nvPr/>
          </p:nvSpPr>
          <p:spPr>
            <a:xfrm flipH="1">
              <a:off x="6223516" y="1733598"/>
              <a:ext cx="876664" cy="778327"/>
            </a:xfrm>
            <a:custGeom>
              <a:avLst/>
              <a:gdLst/>
              <a:ahLst/>
              <a:cxnLst/>
              <a:rect l="l" t="t" r="r" b="b"/>
              <a:pathLst>
                <a:path w="12151" h="10788" extrusionOk="0">
                  <a:moveTo>
                    <a:pt x="10639" y="1"/>
                  </a:moveTo>
                  <a:cubicBezTo>
                    <a:pt x="10617" y="1"/>
                    <a:pt x="10599" y="19"/>
                    <a:pt x="10599" y="44"/>
                  </a:cubicBezTo>
                  <a:cubicBezTo>
                    <a:pt x="10679" y="1550"/>
                    <a:pt x="10381" y="2768"/>
                    <a:pt x="10378" y="2781"/>
                  </a:cubicBezTo>
                  <a:cubicBezTo>
                    <a:pt x="10375" y="2795"/>
                    <a:pt x="10378" y="2808"/>
                    <a:pt x="10389" y="2816"/>
                  </a:cubicBezTo>
                  <a:cubicBezTo>
                    <a:pt x="10488" y="2924"/>
                    <a:pt x="10744" y="3349"/>
                    <a:pt x="10607" y="3540"/>
                  </a:cubicBezTo>
                  <a:cubicBezTo>
                    <a:pt x="10591" y="3564"/>
                    <a:pt x="10569" y="3594"/>
                    <a:pt x="10550" y="3623"/>
                  </a:cubicBezTo>
                  <a:cubicBezTo>
                    <a:pt x="10367" y="3887"/>
                    <a:pt x="10029" y="4382"/>
                    <a:pt x="9316" y="4879"/>
                  </a:cubicBezTo>
                  <a:cubicBezTo>
                    <a:pt x="9165" y="4981"/>
                    <a:pt x="9017" y="5097"/>
                    <a:pt x="8859" y="5218"/>
                  </a:cubicBezTo>
                  <a:cubicBezTo>
                    <a:pt x="8151" y="5758"/>
                    <a:pt x="7275" y="6431"/>
                    <a:pt x="5193" y="7160"/>
                  </a:cubicBezTo>
                  <a:cubicBezTo>
                    <a:pt x="3848" y="7633"/>
                    <a:pt x="2940" y="7853"/>
                    <a:pt x="2210" y="7853"/>
                  </a:cubicBezTo>
                  <a:cubicBezTo>
                    <a:pt x="1394" y="7853"/>
                    <a:pt x="801" y="7579"/>
                    <a:pt x="70" y="7076"/>
                  </a:cubicBezTo>
                  <a:cubicBezTo>
                    <a:pt x="64" y="7071"/>
                    <a:pt x="55" y="7068"/>
                    <a:pt x="47" y="7068"/>
                  </a:cubicBezTo>
                  <a:cubicBezTo>
                    <a:pt x="34" y="7068"/>
                    <a:pt x="22" y="7074"/>
                    <a:pt x="14" y="7087"/>
                  </a:cubicBezTo>
                  <a:cubicBezTo>
                    <a:pt x="0" y="7106"/>
                    <a:pt x="3" y="7133"/>
                    <a:pt x="24" y="7154"/>
                  </a:cubicBezTo>
                  <a:cubicBezTo>
                    <a:pt x="646" y="7582"/>
                    <a:pt x="1189" y="7824"/>
                    <a:pt x="1767" y="7910"/>
                  </a:cubicBezTo>
                  <a:cubicBezTo>
                    <a:pt x="1762" y="7918"/>
                    <a:pt x="1762" y="7923"/>
                    <a:pt x="1767" y="7931"/>
                  </a:cubicBezTo>
                  <a:lnTo>
                    <a:pt x="1901" y="8329"/>
                  </a:lnTo>
                  <a:cubicBezTo>
                    <a:pt x="1829" y="8464"/>
                    <a:pt x="1315" y="9480"/>
                    <a:pt x="845" y="10731"/>
                  </a:cubicBezTo>
                  <a:cubicBezTo>
                    <a:pt x="834" y="10750"/>
                    <a:pt x="847" y="10777"/>
                    <a:pt x="869" y="10785"/>
                  </a:cubicBezTo>
                  <a:cubicBezTo>
                    <a:pt x="874" y="10787"/>
                    <a:pt x="880" y="10787"/>
                    <a:pt x="885" y="10787"/>
                  </a:cubicBezTo>
                  <a:cubicBezTo>
                    <a:pt x="898" y="10787"/>
                    <a:pt x="914" y="10777"/>
                    <a:pt x="923" y="10761"/>
                  </a:cubicBezTo>
                  <a:cubicBezTo>
                    <a:pt x="1423" y="9427"/>
                    <a:pt x="1974" y="8362"/>
                    <a:pt x="1982" y="8351"/>
                  </a:cubicBezTo>
                  <a:cubicBezTo>
                    <a:pt x="1987" y="8340"/>
                    <a:pt x="1987" y="8327"/>
                    <a:pt x="1985" y="8316"/>
                  </a:cubicBezTo>
                  <a:lnTo>
                    <a:pt x="1850" y="7918"/>
                  </a:lnTo>
                  <a:lnTo>
                    <a:pt x="1850" y="7918"/>
                  </a:lnTo>
                  <a:cubicBezTo>
                    <a:pt x="1982" y="7934"/>
                    <a:pt x="2119" y="7939"/>
                    <a:pt x="2256" y="7939"/>
                  </a:cubicBezTo>
                  <a:cubicBezTo>
                    <a:pt x="3036" y="7939"/>
                    <a:pt x="3935" y="7692"/>
                    <a:pt x="5209" y="7246"/>
                  </a:cubicBezTo>
                  <a:lnTo>
                    <a:pt x="7436" y="7662"/>
                  </a:lnTo>
                  <a:cubicBezTo>
                    <a:pt x="8633" y="7883"/>
                    <a:pt x="9878" y="7999"/>
                    <a:pt x="11147" y="7999"/>
                  </a:cubicBezTo>
                  <a:cubicBezTo>
                    <a:pt x="11451" y="7999"/>
                    <a:pt x="11758" y="7991"/>
                    <a:pt x="12062" y="7977"/>
                  </a:cubicBezTo>
                  <a:lnTo>
                    <a:pt x="12110" y="7974"/>
                  </a:lnTo>
                  <a:cubicBezTo>
                    <a:pt x="12134" y="7974"/>
                    <a:pt x="12150" y="7953"/>
                    <a:pt x="12150" y="7931"/>
                  </a:cubicBezTo>
                  <a:cubicBezTo>
                    <a:pt x="12150" y="7907"/>
                    <a:pt x="12126" y="7891"/>
                    <a:pt x="12107" y="7891"/>
                  </a:cubicBezTo>
                  <a:lnTo>
                    <a:pt x="12062" y="7894"/>
                  </a:lnTo>
                  <a:cubicBezTo>
                    <a:pt x="11757" y="7907"/>
                    <a:pt x="11454" y="7913"/>
                    <a:pt x="11152" y="7913"/>
                  </a:cubicBezTo>
                  <a:cubicBezTo>
                    <a:pt x="9888" y="7913"/>
                    <a:pt x="8649" y="7800"/>
                    <a:pt x="7455" y="7576"/>
                  </a:cubicBezTo>
                  <a:lnTo>
                    <a:pt x="5365" y="7186"/>
                  </a:lnTo>
                  <a:cubicBezTo>
                    <a:pt x="7355" y="6474"/>
                    <a:pt x="8216" y="5815"/>
                    <a:pt x="8910" y="5285"/>
                  </a:cubicBezTo>
                  <a:cubicBezTo>
                    <a:pt x="9066" y="5164"/>
                    <a:pt x="9214" y="5054"/>
                    <a:pt x="9362" y="4949"/>
                  </a:cubicBezTo>
                  <a:cubicBezTo>
                    <a:pt x="10088" y="4441"/>
                    <a:pt x="10432" y="3940"/>
                    <a:pt x="10617" y="3672"/>
                  </a:cubicBezTo>
                  <a:cubicBezTo>
                    <a:pt x="10639" y="3642"/>
                    <a:pt x="10658" y="3615"/>
                    <a:pt x="10674" y="3591"/>
                  </a:cubicBezTo>
                  <a:cubicBezTo>
                    <a:pt x="10846" y="3352"/>
                    <a:pt x="10577" y="2916"/>
                    <a:pt x="10464" y="2781"/>
                  </a:cubicBezTo>
                  <a:cubicBezTo>
                    <a:pt x="10505" y="2612"/>
                    <a:pt x="10760" y="1453"/>
                    <a:pt x="10685" y="41"/>
                  </a:cubicBezTo>
                  <a:cubicBezTo>
                    <a:pt x="10685" y="17"/>
                    <a:pt x="10663" y="1"/>
                    <a:pt x="106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46"/>
            <p:cNvSpPr/>
            <p:nvPr/>
          </p:nvSpPr>
          <p:spPr>
            <a:xfrm flipH="1">
              <a:off x="6353747" y="2668206"/>
              <a:ext cx="47401" cy="462898"/>
            </a:xfrm>
            <a:custGeom>
              <a:avLst/>
              <a:gdLst/>
              <a:ahLst/>
              <a:cxnLst/>
              <a:rect l="l" t="t" r="r" b="b"/>
              <a:pathLst>
                <a:path w="657" h="6416" extrusionOk="0">
                  <a:moveTo>
                    <a:pt x="43" y="1"/>
                  </a:moveTo>
                  <a:cubicBezTo>
                    <a:pt x="42" y="1"/>
                    <a:pt x="40" y="1"/>
                    <a:pt x="38" y="1"/>
                  </a:cubicBezTo>
                  <a:cubicBezTo>
                    <a:pt x="14" y="6"/>
                    <a:pt x="1" y="28"/>
                    <a:pt x="3" y="49"/>
                  </a:cubicBezTo>
                  <a:cubicBezTo>
                    <a:pt x="11" y="82"/>
                    <a:pt x="576" y="3546"/>
                    <a:pt x="404" y="6369"/>
                  </a:cubicBezTo>
                  <a:cubicBezTo>
                    <a:pt x="399" y="6394"/>
                    <a:pt x="418" y="6412"/>
                    <a:pt x="444" y="6415"/>
                  </a:cubicBezTo>
                  <a:cubicBezTo>
                    <a:pt x="463" y="6415"/>
                    <a:pt x="485" y="6399"/>
                    <a:pt x="485" y="6375"/>
                  </a:cubicBezTo>
                  <a:cubicBezTo>
                    <a:pt x="657" y="3546"/>
                    <a:pt x="87" y="68"/>
                    <a:pt x="84" y="36"/>
                  </a:cubicBezTo>
                  <a:cubicBezTo>
                    <a:pt x="82" y="14"/>
                    <a:pt x="61" y="1"/>
                    <a:pt x="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46"/>
            <p:cNvSpPr/>
            <p:nvPr/>
          </p:nvSpPr>
          <p:spPr>
            <a:xfrm flipH="1">
              <a:off x="6559943" y="2450967"/>
              <a:ext cx="135349" cy="1136467"/>
            </a:xfrm>
            <a:custGeom>
              <a:avLst/>
              <a:gdLst/>
              <a:ahLst/>
              <a:cxnLst/>
              <a:rect l="l" t="t" r="r" b="b"/>
              <a:pathLst>
                <a:path w="1876" h="15752" extrusionOk="0">
                  <a:moveTo>
                    <a:pt x="1864" y="0"/>
                  </a:moveTo>
                  <a:lnTo>
                    <a:pt x="1835" y="27"/>
                  </a:lnTo>
                  <a:lnTo>
                    <a:pt x="1794" y="22"/>
                  </a:lnTo>
                  <a:cubicBezTo>
                    <a:pt x="1663" y="610"/>
                    <a:pt x="547" y="5750"/>
                    <a:pt x="649" y="9614"/>
                  </a:cubicBezTo>
                  <a:cubicBezTo>
                    <a:pt x="342" y="8853"/>
                    <a:pt x="95" y="8210"/>
                    <a:pt x="87" y="8197"/>
                  </a:cubicBezTo>
                  <a:cubicBezTo>
                    <a:pt x="81" y="8181"/>
                    <a:pt x="65" y="8169"/>
                    <a:pt x="49" y="8169"/>
                  </a:cubicBezTo>
                  <a:cubicBezTo>
                    <a:pt x="44" y="8169"/>
                    <a:pt x="38" y="8170"/>
                    <a:pt x="33" y="8173"/>
                  </a:cubicBezTo>
                  <a:cubicBezTo>
                    <a:pt x="9" y="8184"/>
                    <a:pt x="1" y="8208"/>
                    <a:pt x="6" y="8227"/>
                  </a:cubicBezTo>
                  <a:cubicBezTo>
                    <a:pt x="17" y="8256"/>
                    <a:pt x="1214" y="11330"/>
                    <a:pt x="1601" y="12059"/>
                  </a:cubicBezTo>
                  <a:cubicBezTo>
                    <a:pt x="1501" y="12277"/>
                    <a:pt x="635" y="14356"/>
                    <a:pt x="969" y="15719"/>
                  </a:cubicBezTo>
                  <a:cubicBezTo>
                    <a:pt x="974" y="15738"/>
                    <a:pt x="990" y="15751"/>
                    <a:pt x="1009" y="15751"/>
                  </a:cubicBezTo>
                  <a:lnTo>
                    <a:pt x="1017" y="15751"/>
                  </a:lnTo>
                  <a:cubicBezTo>
                    <a:pt x="1041" y="15743"/>
                    <a:pt x="1055" y="15724"/>
                    <a:pt x="1050" y="15700"/>
                  </a:cubicBezTo>
                  <a:cubicBezTo>
                    <a:pt x="705" y="14291"/>
                    <a:pt x="1673" y="12097"/>
                    <a:pt x="1684" y="12072"/>
                  </a:cubicBezTo>
                  <a:cubicBezTo>
                    <a:pt x="1690" y="12062"/>
                    <a:pt x="1690" y="12045"/>
                    <a:pt x="1684" y="12035"/>
                  </a:cubicBezTo>
                  <a:cubicBezTo>
                    <a:pt x="1496" y="11685"/>
                    <a:pt x="1084" y="10703"/>
                    <a:pt x="729" y="9821"/>
                  </a:cubicBezTo>
                  <a:cubicBezTo>
                    <a:pt x="732" y="9813"/>
                    <a:pt x="735" y="9808"/>
                    <a:pt x="735" y="9800"/>
                  </a:cubicBezTo>
                  <a:cubicBezTo>
                    <a:pt x="592" y="5927"/>
                    <a:pt x="1741" y="637"/>
                    <a:pt x="1872" y="46"/>
                  </a:cubicBezTo>
                  <a:cubicBezTo>
                    <a:pt x="1875" y="32"/>
                    <a:pt x="1875" y="11"/>
                    <a:pt x="18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46"/>
            <p:cNvSpPr/>
            <p:nvPr/>
          </p:nvSpPr>
          <p:spPr>
            <a:xfrm flipH="1">
              <a:off x="6465647" y="3368908"/>
              <a:ext cx="46463" cy="44443"/>
            </a:xfrm>
            <a:custGeom>
              <a:avLst/>
              <a:gdLst/>
              <a:ahLst/>
              <a:cxnLst/>
              <a:rect l="l" t="t" r="r" b="b"/>
              <a:pathLst>
                <a:path w="644" h="616" extrusionOk="0">
                  <a:moveTo>
                    <a:pt x="48" y="0"/>
                  </a:moveTo>
                  <a:cubicBezTo>
                    <a:pt x="38" y="0"/>
                    <a:pt x="29" y="4"/>
                    <a:pt x="22" y="11"/>
                  </a:cubicBezTo>
                  <a:cubicBezTo>
                    <a:pt x="6" y="24"/>
                    <a:pt x="0" y="51"/>
                    <a:pt x="17" y="70"/>
                  </a:cubicBezTo>
                  <a:cubicBezTo>
                    <a:pt x="27" y="84"/>
                    <a:pt x="315" y="425"/>
                    <a:pt x="573" y="611"/>
                  </a:cubicBezTo>
                  <a:cubicBezTo>
                    <a:pt x="581" y="613"/>
                    <a:pt x="589" y="616"/>
                    <a:pt x="597" y="616"/>
                  </a:cubicBezTo>
                  <a:cubicBezTo>
                    <a:pt x="611" y="616"/>
                    <a:pt x="624" y="611"/>
                    <a:pt x="630" y="600"/>
                  </a:cubicBezTo>
                  <a:cubicBezTo>
                    <a:pt x="643" y="584"/>
                    <a:pt x="640" y="557"/>
                    <a:pt x="622" y="543"/>
                  </a:cubicBezTo>
                  <a:cubicBezTo>
                    <a:pt x="369" y="366"/>
                    <a:pt x="78" y="19"/>
                    <a:pt x="78" y="16"/>
                  </a:cubicBezTo>
                  <a:cubicBezTo>
                    <a:pt x="71" y="6"/>
                    <a:pt x="59" y="0"/>
                    <a:pt x="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46"/>
            <p:cNvSpPr/>
            <p:nvPr/>
          </p:nvSpPr>
          <p:spPr>
            <a:xfrm flipH="1">
              <a:off x="6811013" y="2449957"/>
              <a:ext cx="385412" cy="1222467"/>
            </a:xfrm>
            <a:custGeom>
              <a:avLst/>
              <a:gdLst/>
              <a:ahLst/>
              <a:cxnLst/>
              <a:rect l="l" t="t" r="r" b="b"/>
              <a:pathLst>
                <a:path w="5342" h="16944" extrusionOk="0">
                  <a:moveTo>
                    <a:pt x="5296" y="0"/>
                  </a:moveTo>
                  <a:cubicBezTo>
                    <a:pt x="5276" y="0"/>
                    <a:pt x="5258" y="16"/>
                    <a:pt x="5258" y="38"/>
                  </a:cubicBezTo>
                  <a:cubicBezTo>
                    <a:pt x="5252" y="116"/>
                    <a:pt x="4733" y="7646"/>
                    <a:pt x="4319" y="10629"/>
                  </a:cubicBezTo>
                  <a:cubicBezTo>
                    <a:pt x="4317" y="10642"/>
                    <a:pt x="4325" y="10656"/>
                    <a:pt x="4333" y="10664"/>
                  </a:cubicBezTo>
                  <a:cubicBezTo>
                    <a:pt x="3943" y="11519"/>
                    <a:pt x="3418" y="12500"/>
                    <a:pt x="2862" y="13068"/>
                  </a:cubicBezTo>
                  <a:cubicBezTo>
                    <a:pt x="2854" y="13076"/>
                    <a:pt x="2854" y="13081"/>
                    <a:pt x="2851" y="13089"/>
                  </a:cubicBezTo>
                  <a:cubicBezTo>
                    <a:pt x="2845" y="13116"/>
                    <a:pt x="2294" y="15324"/>
                    <a:pt x="2031" y="16387"/>
                  </a:cubicBezTo>
                  <a:cubicBezTo>
                    <a:pt x="1998" y="16390"/>
                    <a:pt x="1935" y="16395"/>
                    <a:pt x="1848" y="16395"/>
                  </a:cubicBezTo>
                  <a:cubicBezTo>
                    <a:pt x="1504" y="16395"/>
                    <a:pt x="783" y="16318"/>
                    <a:pt x="70" y="15760"/>
                  </a:cubicBezTo>
                  <a:cubicBezTo>
                    <a:pt x="64" y="15755"/>
                    <a:pt x="56" y="15752"/>
                    <a:pt x="48" y="15752"/>
                  </a:cubicBezTo>
                  <a:cubicBezTo>
                    <a:pt x="35" y="15752"/>
                    <a:pt x="22" y="15758"/>
                    <a:pt x="14" y="15768"/>
                  </a:cubicBezTo>
                  <a:cubicBezTo>
                    <a:pt x="0" y="15787"/>
                    <a:pt x="3" y="15811"/>
                    <a:pt x="16" y="15824"/>
                  </a:cubicBezTo>
                  <a:cubicBezTo>
                    <a:pt x="742" y="16392"/>
                    <a:pt x="1487" y="16473"/>
                    <a:pt x="1845" y="16473"/>
                  </a:cubicBezTo>
                  <a:cubicBezTo>
                    <a:pt x="1918" y="16473"/>
                    <a:pt x="1971" y="16470"/>
                    <a:pt x="2006" y="16467"/>
                  </a:cubicBezTo>
                  <a:lnTo>
                    <a:pt x="2006" y="16467"/>
                  </a:lnTo>
                  <a:cubicBezTo>
                    <a:pt x="1958" y="16669"/>
                    <a:pt x="1920" y="16820"/>
                    <a:pt x="1904" y="16895"/>
                  </a:cubicBezTo>
                  <a:cubicBezTo>
                    <a:pt x="1896" y="16916"/>
                    <a:pt x="1910" y="16938"/>
                    <a:pt x="1934" y="16943"/>
                  </a:cubicBezTo>
                  <a:lnTo>
                    <a:pt x="1945" y="16943"/>
                  </a:lnTo>
                  <a:cubicBezTo>
                    <a:pt x="1963" y="16943"/>
                    <a:pt x="1980" y="16935"/>
                    <a:pt x="1985" y="16914"/>
                  </a:cubicBezTo>
                  <a:cubicBezTo>
                    <a:pt x="2087" y="16481"/>
                    <a:pt x="2875" y="13331"/>
                    <a:pt x="2929" y="13119"/>
                  </a:cubicBezTo>
                  <a:cubicBezTo>
                    <a:pt x="4072" y="11949"/>
                    <a:pt x="5064" y="9096"/>
                    <a:pt x="5072" y="9064"/>
                  </a:cubicBezTo>
                  <a:cubicBezTo>
                    <a:pt x="5080" y="9042"/>
                    <a:pt x="5067" y="9018"/>
                    <a:pt x="5045" y="9010"/>
                  </a:cubicBezTo>
                  <a:cubicBezTo>
                    <a:pt x="5042" y="9009"/>
                    <a:pt x="5039" y="9009"/>
                    <a:pt x="5035" y="9009"/>
                  </a:cubicBezTo>
                  <a:cubicBezTo>
                    <a:pt x="5017" y="9009"/>
                    <a:pt x="4998" y="9021"/>
                    <a:pt x="4992" y="9037"/>
                  </a:cubicBezTo>
                  <a:cubicBezTo>
                    <a:pt x="4989" y="9050"/>
                    <a:pt x="4771" y="9679"/>
                    <a:pt x="4424" y="10459"/>
                  </a:cubicBezTo>
                  <a:cubicBezTo>
                    <a:pt x="4836" y="7364"/>
                    <a:pt x="5336" y="119"/>
                    <a:pt x="5338" y="46"/>
                  </a:cubicBezTo>
                  <a:cubicBezTo>
                    <a:pt x="5341" y="22"/>
                    <a:pt x="5325" y="1"/>
                    <a:pt x="5301" y="1"/>
                  </a:cubicBezTo>
                  <a:cubicBezTo>
                    <a:pt x="5299" y="0"/>
                    <a:pt x="5298" y="0"/>
                    <a:pt x="52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46"/>
            <p:cNvSpPr/>
            <p:nvPr/>
          </p:nvSpPr>
          <p:spPr>
            <a:xfrm flipH="1">
              <a:off x="6363775" y="3601298"/>
              <a:ext cx="221276" cy="39681"/>
            </a:xfrm>
            <a:custGeom>
              <a:avLst/>
              <a:gdLst/>
              <a:ahLst/>
              <a:cxnLst/>
              <a:rect l="l" t="t" r="r" b="b"/>
              <a:pathLst>
                <a:path w="3067" h="550" extrusionOk="0">
                  <a:moveTo>
                    <a:pt x="49" y="1"/>
                  </a:moveTo>
                  <a:cubicBezTo>
                    <a:pt x="33" y="1"/>
                    <a:pt x="17" y="9"/>
                    <a:pt x="11" y="25"/>
                  </a:cubicBezTo>
                  <a:cubicBezTo>
                    <a:pt x="0" y="44"/>
                    <a:pt x="11" y="71"/>
                    <a:pt x="32" y="82"/>
                  </a:cubicBezTo>
                  <a:cubicBezTo>
                    <a:pt x="699" y="391"/>
                    <a:pt x="1396" y="550"/>
                    <a:pt x="2098" y="550"/>
                  </a:cubicBezTo>
                  <a:cubicBezTo>
                    <a:pt x="2378" y="550"/>
                    <a:pt x="2657" y="525"/>
                    <a:pt x="2940" y="474"/>
                  </a:cubicBezTo>
                  <a:cubicBezTo>
                    <a:pt x="2976" y="469"/>
                    <a:pt x="3009" y="460"/>
                    <a:pt x="3022" y="460"/>
                  </a:cubicBezTo>
                  <a:cubicBezTo>
                    <a:pt x="3024" y="460"/>
                    <a:pt x="3025" y="461"/>
                    <a:pt x="3026" y="461"/>
                  </a:cubicBezTo>
                  <a:cubicBezTo>
                    <a:pt x="3050" y="461"/>
                    <a:pt x="3066" y="445"/>
                    <a:pt x="3066" y="420"/>
                  </a:cubicBezTo>
                  <a:cubicBezTo>
                    <a:pt x="3066" y="396"/>
                    <a:pt x="3050" y="380"/>
                    <a:pt x="3026" y="380"/>
                  </a:cubicBezTo>
                  <a:cubicBezTo>
                    <a:pt x="3010" y="380"/>
                    <a:pt x="2983" y="383"/>
                    <a:pt x="2926" y="394"/>
                  </a:cubicBezTo>
                  <a:cubicBezTo>
                    <a:pt x="2651" y="442"/>
                    <a:pt x="2376" y="467"/>
                    <a:pt x="2102" y="467"/>
                  </a:cubicBezTo>
                  <a:cubicBezTo>
                    <a:pt x="1412" y="467"/>
                    <a:pt x="729" y="312"/>
                    <a:pt x="65" y="4"/>
                  </a:cubicBezTo>
                  <a:cubicBezTo>
                    <a:pt x="60" y="2"/>
                    <a:pt x="55" y="1"/>
                    <a:pt x="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46"/>
            <p:cNvSpPr/>
            <p:nvPr/>
          </p:nvSpPr>
          <p:spPr>
            <a:xfrm flipH="1">
              <a:off x="7164535" y="2943595"/>
              <a:ext cx="128928" cy="639010"/>
            </a:xfrm>
            <a:custGeom>
              <a:avLst/>
              <a:gdLst/>
              <a:ahLst/>
              <a:cxnLst/>
              <a:rect l="l" t="t" r="r" b="b"/>
              <a:pathLst>
                <a:path w="1787" h="8857" extrusionOk="0">
                  <a:moveTo>
                    <a:pt x="1746" y="0"/>
                  </a:moveTo>
                  <a:cubicBezTo>
                    <a:pt x="1724" y="0"/>
                    <a:pt x="1700" y="14"/>
                    <a:pt x="1700" y="38"/>
                  </a:cubicBezTo>
                  <a:cubicBezTo>
                    <a:pt x="1697" y="62"/>
                    <a:pt x="1442" y="3598"/>
                    <a:pt x="1539" y="5575"/>
                  </a:cubicBezTo>
                  <a:cubicBezTo>
                    <a:pt x="1426" y="5715"/>
                    <a:pt x="415" y="6995"/>
                    <a:pt x="6" y="8802"/>
                  </a:cubicBezTo>
                  <a:cubicBezTo>
                    <a:pt x="1" y="8824"/>
                    <a:pt x="17" y="8845"/>
                    <a:pt x="38" y="8851"/>
                  </a:cubicBezTo>
                  <a:cubicBezTo>
                    <a:pt x="41" y="8856"/>
                    <a:pt x="44" y="8856"/>
                    <a:pt x="49" y="8856"/>
                  </a:cubicBezTo>
                  <a:cubicBezTo>
                    <a:pt x="68" y="8856"/>
                    <a:pt x="84" y="8843"/>
                    <a:pt x="89" y="8821"/>
                  </a:cubicBezTo>
                  <a:cubicBezTo>
                    <a:pt x="512" y="6936"/>
                    <a:pt x="1603" y="5629"/>
                    <a:pt x="1614" y="5615"/>
                  </a:cubicBezTo>
                  <a:cubicBezTo>
                    <a:pt x="1620" y="5607"/>
                    <a:pt x="1625" y="5597"/>
                    <a:pt x="1625" y="5589"/>
                  </a:cubicBezTo>
                  <a:cubicBezTo>
                    <a:pt x="1523" y="3631"/>
                    <a:pt x="1778" y="81"/>
                    <a:pt x="1781" y="49"/>
                  </a:cubicBezTo>
                  <a:cubicBezTo>
                    <a:pt x="1786" y="24"/>
                    <a:pt x="1770" y="8"/>
                    <a:pt x="17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46"/>
            <p:cNvSpPr/>
            <p:nvPr/>
          </p:nvSpPr>
          <p:spPr>
            <a:xfrm flipH="1">
              <a:off x="6529714" y="1105621"/>
              <a:ext cx="69117" cy="150933"/>
            </a:xfrm>
            <a:custGeom>
              <a:avLst/>
              <a:gdLst/>
              <a:ahLst/>
              <a:cxnLst/>
              <a:rect l="l" t="t" r="r" b="b"/>
              <a:pathLst>
                <a:path w="958" h="2092" extrusionOk="0">
                  <a:moveTo>
                    <a:pt x="48" y="0"/>
                  </a:moveTo>
                  <a:cubicBezTo>
                    <a:pt x="42" y="0"/>
                    <a:pt x="36" y="2"/>
                    <a:pt x="30" y="5"/>
                  </a:cubicBezTo>
                  <a:cubicBezTo>
                    <a:pt x="11" y="15"/>
                    <a:pt x="0" y="37"/>
                    <a:pt x="11" y="59"/>
                  </a:cubicBezTo>
                  <a:lnTo>
                    <a:pt x="831" y="1960"/>
                  </a:lnTo>
                  <a:cubicBezTo>
                    <a:pt x="624" y="1850"/>
                    <a:pt x="178" y="1610"/>
                    <a:pt x="65" y="1565"/>
                  </a:cubicBezTo>
                  <a:cubicBezTo>
                    <a:pt x="59" y="1562"/>
                    <a:pt x="53" y="1560"/>
                    <a:pt x="47" y="1560"/>
                  </a:cubicBezTo>
                  <a:cubicBezTo>
                    <a:pt x="30" y="1560"/>
                    <a:pt x="15" y="1570"/>
                    <a:pt x="11" y="1583"/>
                  </a:cubicBezTo>
                  <a:cubicBezTo>
                    <a:pt x="0" y="1605"/>
                    <a:pt x="11" y="1632"/>
                    <a:pt x="30" y="1637"/>
                  </a:cubicBezTo>
                  <a:cubicBezTo>
                    <a:pt x="175" y="1702"/>
                    <a:pt x="888" y="2086"/>
                    <a:pt x="893" y="2089"/>
                  </a:cubicBezTo>
                  <a:cubicBezTo>
                    <a:pt x="899" y="2089"/>
                    <a:pt x="904" y="2092"/>
                    <a:pt x="912" y="2092"/>
                  </a:cubicBezTo>
                  <a:cubicBezTo>
                    <a:pt x="923" y="2092"/>
                    <a:pt x="931" y="2089"/>
                    <a:pt x="942" y="2081"/>
                  </a:cubicBezTo>
                  <a:cubicBezTo>
                    <a:pt x="955" y="2067"/>
                    <a:pt x="958" y="2051"/>
                    <a:pt x="952" y="2035"/>
                  </a:cubicBezTo>
                  <a:lnTo>
                    <a:pt x="84" y="24"/>
                  </a:lnTo>
                  <a:cubicBezTo>
                    <a:pt x="78" y="10"/>
                    <a:pt x="63" y="0"/>
                    <a:pt x="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46"/>
            <p:cNvSpPr/>
            <p:nvPr/>
          </p:nvSpPr>
          <p:spPr>
            <a:xfrm flipH="1">
              <a:off x="6820322" y="1120411"/>
              <a:ext cx="63923" cy="79867"/>
            </a:xfrm>
            <a:custGeom>
              <a:avLst/>
              <a:gdLst/>
              <a:ahLst/>
              <a:cxnLst/>
              <a:rect l="l" t="t" r="r" b="b"/>
              <a:pathLst>
                <a:path w="886" h="1107" extrusionOk="0">
                  <a:moveTo>
                    <a:pt x="50" y="0"/>
                  </a:moveTo>
                  <a:cubicBezTo>
                    <a:pt x="37" y="0"/>
                    <a:pt x="22" y="7"/>
                    <a:pt x="14" y="18"/>
                  </a:cubicBezTo>
                  <a:cubicBezTo>
                    <a:pt x="0" y="39"/>
                    <a:pt x="6" y="61"/>
                    <a:pt x="25" y="74"/>
                  </a:cubicBezTo>
                  <a:cubicBezTo>
                    <a:pt x="30" y="79"/>
                    <a:pt x="675" y="518"/>
                    <a:pt x="794" y="1074"/>
                  </a:cubicBezTo>
                  <a:cubicBezTo>
                    <a:pt x="799" y="1093"/>
                    <a:pt x="818" y="1107"/>
                    <a:pt x="837" y="1107"/>
                  </a:cubicBezTo>
                  <a:lnTo>
                    <a:pt x="847" y="1107"/>
                  </a:lnTo>
                  <a:cubicBezTo>
                    <a:pt x="872" y="1101"/>
                    <a:pt x="885" y="1080"/>
                    <a:pt x="877" y="1056"/>
                  </a:cubicBezTo>
                  <a:cubicBezTo>
                    <a:pt x="748" y="469"/>
                    <a:pt x="97" y="26"/>
                    <a:pt x="70" y="7"/>
                  </a:cubicBezTo>
                  <a:cubicBezTo>
                    <a:pt x="65" y="2"/>
                    <a:pt x="58" y="0"/>
                    <a:pt x="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46"/>
            <p:cNvSpPr/>
            <p:nvPr/>
          </p:nvSpPr>
          <p:spPr>
            <a:xfrm flipH="1">
              <a:off x="6834896" y="1135130"/>
              <a:ext cx="38310" cy="49421"/>
            </a:xfrm>
            <a:custGeom>
              <a:avLst/>
              <a:gdLst/>
              <a:ahLst/>
              <a:cxnLst/>
              <a:rect l="l" t="t" r="r" b="b"/>
              <a:pathLst>
                <a:path w="531" h="685" extrusionOk="0">
                  <a:moveTo>
                    <a:pt x="153" y="1"/>
                  </a:moveTo>
                  <a:cubicBezTo>
                    <a:pt x="136" y="1"/>
                    <a:pt x="118" y="13"/>
                    <a:pt x="114" y="29"/>
                  </a:cubicBezTo>
                  <a:cubicBezTo>
                    <a:pt x="108" y="45"/>
                    <a:pt x="1" y="408"/>
                    <a:pt x="100" y="583"/>
                  </a:cubicBezTo>
                  <a:cubicBezTo>
                    <a:pt x="127" y="631"/>
                    <a:pt x="159" y="661"/>
                    <a:pt x="210" y="674"/>
                  </a:cubicBezTo>
                  <a:cubicBezTo>
                    <a:pt x="229" y="682"/>
                    <a:pt x="256" y="685"/>
                    <a:pt x="280" y="685"/>
                  </a:cubicBezTo>
                  <a:cubicBezTo>
                    <a:pt x="321" y="685"/>
                    <a:pt x="358" y="674"/>
                    <a:pt x="391" y="655"/>
                  </a:cubicBezTo>
                  <a:cubicBezTo>
                    <a:pt x="498" y="588"/>
                    <a:pt x="522" y="435"/>
                    <a:pt x="525" y="429"/>
                  </a:cubicBezTo>
                  <a:cubicBezTo>
                    <a:pt x="530" y="405"/>
                    <a:pt x="517" y="386"/>
                    <a:pt x="493" y="381"/>
                  </a:cubicBezTo>
                  <a:cubicBezTo>
                    <a:pt x="491" y="381"/>
                    <a:pt x="489" y="381"/>
                    <a:pt x="487" y="381"/>
                  </a:cubicBezTo>
                  <a:cubicBezTo>
                    <a:pt x="466" y="381"/>
                    <a:pt x="449" y="396"/>
                    <a:pt x="444" y="416"/>
                  </a:cubicBezTo>
                  <a:cubicBezTo>
                    <a:pt x="444" y="416"/>
                    <a:pt x="426" y="537"/>
                    <a:pt x="350" y="583"/>
                  </a:cubicBezTo>
                  <a:cubicBezTo>
                    <a:pt x="331" y="596"/>
                    <a:pt x="309" y="602"/>
                    <a:pt x="284" y="602"/>
                  </a:cubicBezTo>
                  <a:cubicBezTo>
                    <a:pt x="267" y="602"/>
                    <a:pt x="249" y="599"/>
                    <a:pt x="229" y="593"/>
                  </a:cubicBezTo>
                  <a:cubicBezTo>
                    <a:pt x="202" y="588"/>
                    <a:pt x="186" y="569"/>
                    <a:pt x="170" y="542"/>
                  </a:cubicBezTo>
                  <a:cubicBezTo>
                    <a:pt x="103" y="421"/>
                    <a:pt x="162" y="147"/>
                    <a:pt x="189" y="53"/>
                  </a:cubicBezTo>
                  <a:cubicBezTo>
                    <a:pt x="197" y="29"/>
                    <a:pt x="183" y="10"/>
                    <a:pt x="162" y="2"/>
                  </a:cubicBezTo>
                  <a:cubicBezTo>
                    <a:pt x="159" y="1"/>
                    <a:pt x="156" y="1"/>
                    <a:pt x="1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46"/>
            <p:cNvSpPr/>
            <p:nvPr/>
          </p:nvSpPr>
          <p:spPr>
            <a:xfrm flipH="1">
              <a:off x="6511244" y="1080513"/>
              <a:ext cx="21861" cy="64067"/>
            </a:xfrm>
            <a:custGeom>
              <a:avLst/>
              <a:gdLst/>
              <a:ahLst/>
              <a:cxnLst/>
              <a:rect l="l" t="t" r="r" b="b"/>
              <a:pathLst>
                <a:path w="303" h="888" extrusionOk="0">
                  <a:moveTo>
                    <a:pt x="152" y="0"/>
                  </a:moveTo>
                  <a:cubicBezTo>
                    <a:pt x="68" y="0"/>
                    <a:pt x="1" y="197"/>
                    <a:pt x="1" y="444"/>
                  </a:cubicBezTo>
                  <a:cubicBezTo>
                    <a:pt x="1" y="689"/>
                    <a:pt x="68" y="888"/>
                    <a:pt x="152" y="888"/>
                  </a:cubicBezTo>
                  <a:cubicBezTo>
                    <a:pt x="235" y="888"/>
                    <a:pt x="302" y="689"/>
                    <a:pt x="302" y="444"/>
                  </a:cubicBezTo>
                  <a:cubicBezTo>
                    <a:pt x="302" y="197"/>
                    <a:pt x="235" y="0"/>
                    <a:pt x="1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46"/>
            <p:cNvSpPr/>
            <p:nvPr/>
          </p:nvSpPr>
          <p:spPr>
            <a:xfrm flipH="1">
              <a:off x="6636780" y="1095664"/>
              <a:ext cx="22005" cy="64067"/>
            </a:xfrm>
            <a:custGeom>
              <a:avLst/>
              <a:gdLst/>
              <a:ahLst/>
              <a:cxnLst/>
              <a:rect l="l" t="t" r="r" b="b"/>
              <a:pathLst>
                <a:path w="305" h="888" extrusionOk="0">
                  <a:moveTo>
                    <a:pt x="152" y="0"/>
                  </a:moveTo>
                  <a:cubicBezTo>
                    <a:pt x="67" y="0"/>
                    <a:pt x="0" y="198"/>
                    <a:pt x="0" y="444"/>
                  </a:cubicBezTo>
                  <a:cubicBezTo>
                    <a:pt x="0" y="689"/>
                    <a:pt x="68" y="888"/>
                    <a:pt x="154" y="888"/>
                  </a:cubicBezTo>
                  <a:cubicBezTo>
                    <a:pt x="237" y="888"/>
                    <a:pt x="304" y="691"/>
                    <a:pt x="304" y="444"/>
                  </a:cubicBezTo>
                  <a:cubicBezTo>
                    <a:pt x="304" y="199"/>
                    <a:pt x="237" y="0"/>
                    <a:pt x="154" y="0"/>
                  </a:cubicBezTo>
                  <a:cubicBezTo>
                    <a:pt x="153" y="0"/>
                    <a:pt x="152" y="0"/>
                    <a:pt x="1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46"/>
            <p:cNvSpPr/>
            <p:nvPr/>
          </p:nvSpPr>
          <p:spPr>
            <a:xfrm flipH="1">
              <a:off x="6548904" y="1552795"/>
              <a:ext cx="241045" cy="241261"/>
            </a:xfrm>
            <a:custGeom>
              <a:avLst/>
              <a:gdLst/>
              <a:ahLst/>
              <a:cxnLst/>
              <a:rect l="l" t="t" r="r" b="b"/>
              <a:pathLst>
                <a:path w="3341" h="3344" extrusionOk="0">
                  <a:moveTo>
                    <a:pt x="1676" y="86"/>
                  </a:moveTo>
                  <a:cubicBezTo>
                    <a:pt x="2550" y="86"/>
                    <a:pt x="3262" y="796"/>
                    <a:pt x="3262" y="1673"/>
                  </a:cubicBezTo>
                  <a:cubicBezTo>
                    <a:pt x="3262" y="2550"/>
                    <a:pt x="2552" y="3262"/>
                    <a:pt x="1676" y="3262"/>
                  </a:cubicBezTo>
                  <a:cubicBezTo>
                    <a:pt x="796" y="3262"/>
                    <a:pt x="84" y="2550"/>
                    <a:pt x="84" y="1673"/>
                  </a:cubicBezTo>
                  <a:cubicBezTo>
                    <a:pt x="84" y="799"/>
                    <a:pt x="796" y="86"/>
                    <a:pt x="1676" y="86"/>
                  </a:cubicBezTo>
                  <a:close/>
                  <a:moveTo>
                    <a:pt x="1670" y="0"/>
                  </a:moveTo>
                  <a:cubicBezTo>
                    <a:pt x="751" y="0"/>
                    <a:pt x="0" y="751"/>
                    <a:pt x="0" y="1673"/>
                  </a:cubicBezTo>
                  <a:cubicBezTo>
                    <a:pt x="0" y="2593"/>
                    <a:pt x="753" y="3343"/>
                    <a:pt x="1670" y="3343"/>
                  </a:cubicBezTo>
                  <a:cubicBezTo>
                    <a:pt x="2593" y="3343"/>
                    <a:pt x="3340" y="2593"/>
                    <a:pt x="3340" y="1673"/>
                  </a:cubicBezTo>
                  <a:cubicBezTo>
                    <a:pt x="3340" y="751"/>
                    <a:pt x="2593" y="0"/>
                    <a:pt x="16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46"/>
            <p:cNvSpPr/>
            <p:nvPr/>
          </p:nvSpPr>
          <p:spPr>
            <a:xfrm flipH="1">
              <a:off x="6406703" y="1400563"/>
              <a:ext cx="51874" cy="442553"/>
            </a:xfrm>
            <a:custGeom>
              <a:avLst/>
              <a:gdLst/>
              <a:ahLst/>
              <a:cxnLst/>
              <a:rect l="l" t="t" r="r" b="b"/>
              <a:pathLst>
                <a:path w="719" h="6134" extrusionOk="0">
                  <a:moveTo>
                    <a:pt x="46" y="1"/>
                  </a:moveTo>
                  <a:cubicBezTo>
                    <a:pt x="43" y="1"/>
                    <a:pt x="39" y="1"/>
                    <a:pt x="36" y="2"/>
                  </a:cubicBezTo>
                  <a:cubicBezTo>
                    <a:pt x="14" y="4"/>
                    <a:pt x="1" y="23"/>
                    <a:pt x="1" y="48"/>
                  </a:cubicBezTo>
                  <a:cubicBezTo>
                    <a:pt x="3" y="64"/>
                    <a:pt x="243" y="1699"/>
                    <a:pt x="353" y="2874"/>
                  </a:cubicBezTo>
                  <a:cubicBezTo>
                    <a:pt x="463" y="4052"/>
                    <a:pt x="633" y="6074"/>
                    <a:pt x="633" y="6096"/>
                  </a:cubicBezTo>
                  <a:cubicBezTo>
                    <a:pt x="635" y="6115"/>
                    <a:pt x="654" y="6133"/>
                    <a:pt x="676" y="6133"/>
                  </a:cubicBezTo>
                  <a:lnTo>
                    <a:pt x="678" y="6133"/>
                  </a:lnTo>
                  <a:cubicBezTo>
                    <a:pt x="703" y="6128"/>
                    <a:pt x="719" y="6112"/>
                    <a:pt x="716" y="6088"/>
                  </a:cubicBezTo>
                  <a:cubicBezTo>
                    <a:pt x="713" y="6069"/>
                    <a:pt x="544" y="4044"/>
                    <a:pt x="436" y="2866"/>
                  </a:cubicBezTo>
                  <a:cubicBezTo>
                    <a:pt x="326" y="1685"/>
                    <a:pt x="87" y="50"/>
                    <a:pt x="84" y="34"/>
                  </a:cubicBezTo>
                  <a:cubicBezTo>
                    <a:pt x="82" y="13"/>
                    <a:pt x="66" y="1"/>
                    <a:pt x="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46"/>
            <p:cNvSpPr/>
            <p:nvPr/>
          </p:nvSpPr>
          <p:spPr>
            <a:xfrm flipH="1">
              <a:off x="7033011" y="3387956"/>
              <a:ext cx="67025" cy="37445"/>
            </a:xfrm>
            <a:custGeom>
              <a:avLst/>
              <a:gdLst/>
              <a:ahLst/>
              <a:cxnLst/>
              <a:rect l="l" t="t" r="r" b="b"/>
              <a:pathLst>
                <a:path w="929" h="519" extrusionOk="0">
                  <a:moveTo>
                    <a:pt x="883" y="1"/>
                  </a:moveTo>
                  <a:cubicBezTo>
                    <a:pt x="872" y="1"/>
                    <a:pt x="861" y="6"/>
                    <a:pt x="853" y="16"/>
                  </a:cubicBezTo>
                  <a:cubicBezTo>
                    <a:pt x="848" y="19"/>
                    <a:pt x="531" y="400"/>
                    <a:pt x="41" y="435"/>
                  </a:cubicBezTo>
                  <a:cubicBezTo>
                    <a:pt x="20" y="435"/>
                    <a:pt x="1" y="460"/>
                    <a:pt x="6" y="481"/>
                  </a:cubicBezTo>
                  <a:cubicBezTo>
                    <a:pt x="6" y="500"/>
                    <a:pt x="25" y="519"/>
                    <a:pt x="47" y="519"/>
                  </a:cubicBezTo>
                  <a:cubicBezTo>
                    <a:pt x="571" y="481"/>
                    <a:pt x="904" y="83"/>
                    <a:pt x="915" y="67"/>
                  </a:cubicBezTo>
                  <a:cubicBezTo>
                    <a:pt x="929" y="51"/>
                    <a:pt x="929" y="24"/>
                    <a:pt x="910" y="10"/>
                  </a:cubicBezTo>
                  <a:cubicBezTo>
                    <a:pt x="902" y="4"/>
                    <a:pt x="893" y="1"/>
                    <a:pt x="8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46"/>
            <p:cNvSpPr/>
            <p:nvPr/>
          </p:nvSpPr>
          <p:spPr>
            <a:xfrm flipH="1">
              <a:off x="6552223" y="1242702"/>
              <a:ext cx="116879" cy="69767"/>
            </a:xfrm>
            <a:custGeom>
              <a:avLst/>
              <a:gdLst/>
              <a:ahLst/>
              <a:cxnLst/>
              <a:rect l="l" t="t" r="r" b="b"/>
              <a:pathLst>
                <a:path w="1620" h="967" extrusionOk="0">
                  <a:moveTo>
                    <a:pt x="1" y="1"/>
                  </a:moveTo>
                  <a:cubicBezTo>
                    <a:pt x="1" y="1"/>
                    <a:pt x="55" y="966"/>
                    <a:pt x="735" y="966"/>
                  </a:cubicBezTo>
                  <a:cubicBezTo>
                    <a:pt x="1300" y="966"/>
                    <a:pt x="1620" y="450"/>
                    <a:pt x="1620" y="450"/>
                  </a:cubicBezTo>
                  <a:lnTo>
                    <a:pt x="1620" y="450"/>
                  </a:lnTo>
                  <a:cubicBezTo>
                    <a:pt x="1539" y="458"/>
                    <a:pt x="1460" y="462"/>
                    <a:pt x="1384" y="462"/>
                  </a:cubicBezTo>
                  <a:cubicBezTo>
                    <a:pt x="559" y="462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1" name="Google Shape;2161;p30"/>
          <p:cNvSpPr txBox="1">
            <a:spLocks noGrp="1"/>
          </p:cNvSpPr>
          <p:nvPr>
            <p:ph type="title"/>
          </p:nvPr>
        </p:nvSpPr>
        <p:spPr>
          <a:xfrm>
            <a:off x="4293223" y="1167764"/>
            <a:ext cx="4587402" cy="7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INTRODUÇÃO</a:t>
            </a:r>
            <a:endParaRPr/>
          </a:p>
        </p:txBody>
      </p:sp>
      <p:sp>
        <p:nvSpPr>
          <p:cNvPr id="2162" name="Google Shape;2162;p30"/>
          <p:cNvSpPr txBox="1">
            <a:spLocks noGrp="1"/>
          </p:cNvSpPr>
          <p:nvPr>
            <p:ph type="subTitle" idx="1"/>
          </p:nvPr>
        </p:nvSpPr>
        <p:spPr>
          <a:xfrm>
            <a:off x="4508125" y="2280400"/>
            <a:ext cx="3906000" cy="143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/>
              <a:t>Heróis atualmente como cultura;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/>
              <a:t>Heróis transmitem mensagens;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/>
              <a:t>Criação do Superman em 1930;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/>
              <a:t>Questão da diversidade e representatividade dentro do mundo dos heróis.</a:t>
            </a:r>
            <a:endParaRPr/>
          </a:p>
        </p:txBody>
      </p:sp>
      <p:grpSp>
        <p:nvGrpSpPr>
          <p:cNvPr id="2163" name="Google Shape;2163;p30"/>
          <p:cNvGrpSpPr/>
          <p:nvPr/>
        </p:nvGrpSpPr>
        <p:grpSpPr>
          <a:xfrm>
            <a:off x="1140484" y="648376"/>
            <a:ext cx="2139292" cy="3846752"/>
            <a:chOff x="1140484" y="648376"/>
            <a:chExt cx="2139292" cy="3846752"/>
          </a:xfrm>
        </p:grpSpPr>
        <p:sp>
          <p:nvSpPr>
            <p:cNvPr id="2164" name="Google Shape;2164;p30"/>
            <p:cNvSpPr/>
            <p:nvPr/>
          </p:nvSpPr>
          <p:spPr>
            <a:xfrm>
              <a:off x="1140484" y="1383841"/>
              <a:ext cx="2021588" cy="3108536"/>
            </a:xfrm>
            <a:custGeom>
              <a:avLst/>
              <a:gdLst/>
              <a:ahLst/>
              <a:cxnLst/>
              <a:rect l="l" t="t" r="r" b="b"/>
              <a:pathLst>
                <a:path w="17635" h="27118" extrusionOk="0">
                  <a:moveTo>
                    <a:pt x="14778" y="1"/>
                  </a:moveTo>
                  <a:cubicBezTo>
                    <a:pt x="14778" y="1"/>
                    <a:pt x="12277" y="1009"/>
                    <a:pt x="10922" y="1034"/>
                  </a:cubicBezTo>
                  <a:cubicBezTo>
                    <a:pt x="10471" y="1042"/>
                    <a:pt x="9784" y="1044"/>
                    <a:pt x="9070" y="1044"/>
                  </a:cubicBezTo>
                  <a:cubicBezTo>
                    <a:pt x="7640" y="1044"/>
                    <a:pt x="6097" y="1034"/>
                    <a:pt x="6097" y="1034"/>
                  </a:cubicBezTo>
                  <a:cubicBezTo>
                    <a:pt x="6097" y="1034"/>
                    <a:pt x="5301" y="2766"/>
                    <a:pt x="3773" y="7985"/>
                  </a:cubicBezTo>
                  <a:cubicBezTo>
                    <a:pt x="3773" y="7985"/>
                    <a:pt x="2964" y="11197"/>
                    <a:pt x="1956" y="15631"/>
                  </a:cubicBezTo>
                  <a:lnTo>
                    <a:pt x="1956" y="15634"/>
                  </a:lnTo>
                  <a:cubicBezTo>
                    <a:pt x="1243" y="18767"/>
                    <a:pt x="0" y="27117"/>
                    <a:pt x="0" y="27117"/>
                  </a:cubicBezTo>
                  <a:cubicBezTo>
                    <a:pt x="0" y="27117"/>
                    <a:pt x="4266" y="26953"/>
                    <a:pt x="6753" y="26953"/>
                  </a:cubicBezTo>
                  <a:cubicBezTo>
                    <a:pt x="8836" y="26953"/>
                    <a:pt x="11895" y="27085"/>
                    <a:pt x="13753" y="27085"/>
                  </a:cubicBezTo>
                  <a:cubicBezTo>
                    <a:pt x="14111" y="27085"/>
                    <a:pt x="14425" y="27081"/>
                    <a:pt x="14679" y="27069"/>
                  </a:cubicBezTo>
                  <a:cubicBezTo>
                    <a:pt x="15202" y="27045"/>
                    <a:pt x="15705" y="27038"/>
                    <a:pt x="16143" y="27038"/>
                  </a:cubicBezTo>
                  <a:cubicBezTo>
                    <a:pt x="17019" y="27038"/>
                    <a:pt x="17634" y="27069"/>
                    <a:pt x="17634" y="27069"/>
                  </a:cubicBezTo>
                  <a:cubicBezTo>
                    <a:pt x="17634" y="27069"/>
                    <a:pt x="17422" y="24310"/>
                    <a:pt x="17244" y="21701"/>
                  </a:cubicBezTo>
                  <a:cubicBezTo>
                    <a:pt x="17166" y="20528"/>
                    <a:pt x="17094" y="19385"/>
                    <a:pt x="17051" y="18536"/>
                  </a:cubicBezTo>
                  <a:cubicBezTo>
                    <a:pt x="16908" y="15787"/>
                    <a:pt x="16325" y="9755"/>
                    <a:pt x="16158" y="7985"/>
                  </a:cubicBezTo>
                  <a:cubicBezTo>
                    <a:pt x="15996" y="6219"/>
                    <a:pt x="15574" y="3734"/>
                    <a:pt x="15574" y="3545"/>
                  </a:cubicBezTo>
                  <a:cubicBezTo>
                    <a:pt x="15574" y="3357"/>
                    <a:pt x="15243" y="894"/>
                    <a:pt x="147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30"/>
            <p:cNvSpPr/>
            <p:nvPr/>
          </p:nvSpPr>
          <p:spPr>
            <a:xfrm>
              <a:off x="1140484" y="3175393"/>
              <a:ext cx="2021588" cy="1316984"/>
            </a:xfrm>
            <a:custGeom>
              <a:avLst/>
              <a:gdLst/>
              <a:ahLst/>
              <a:cxnLst/>
              <a:rect l="l" t="t" r="r" b="b"/>
              <a:pathLst>
                <a:path w="17635" h="11489" extrusionOk="0">
                  <a:moveTo>
                    <a:pt x="2092" y="0"/>
                  </a:moveTo>
                  <a:cubicBezTo>
                    <a:pt x="2044" y="0"/>
                    <a:pt x="1999" y="1"/>
                    <a:pt x="1956" y="2"/>
                  </a:cubicBezTo>
                  <a:lnTo>
                    <a:pt x="1956" y="5"/>
                  </a:lnTo>
                  <a:cubicBezTo>
                    <a:pt x="1243" y="3138"/>
                    <a:pt x="0" y="11488"/>
                    <a:pt x="0" y="11488"/>
                  </a:cubicBezTo>
                  <a:cubicBezTo>
                    <a:pt x="0" y="11488"/>
                    <a:pt x="4266" y="11324"/>
                    <a:pt x="6753" y="11324"/>
                  </a:cubicBezTo>
                  <a:cubicBezTo>
                    <a:pt x="8836" y="11324"/>
                    <a:pt x="11895" y="11456"/>
                    <a:pt x="13753" y="11456"/>
                  </a:cubicBezTo>
                  <a:cubicBezTo>
                    <a:pt x="14111" y="11456"/>
                    <a:pt x="14425" y="11452"/>
                    <a:pt x="14679" y="11440"/>
                  </a:cubicBezTo>
                  <a:cubicBezTo>
                    <a:pt x="15202" y="11416"/>
                    <a:pt x="15705" y="11409"/>
                    <a:pt x="16143" y="11409"/>
                  </a:cubicBezTo>
                  <a:cubicBezTo>
                    <a:pt x="17019" y="11409"/>
                    <a:pt x="17634" y="11440"/>
                    <a:pt x="17634" y="11440"/>
                  </a:cubicBezTo>
                  <a:cubicBezTo>
                    <a:pt x="17634" y="11440"/>
                    <a:pt x="17422" y="8681"/>
                    <a:pt x="17244" y="6069"/>
                  </a:cubicBezTo>
                  <a:cubicBezTo>
                    <a:pt x="16547" y="5618"/>
                    <a:pt x="15748" y="5282"/>
                    <a:pt x="14913" y="5282"/>
                  </a:cubicBezTo>
                  <a:cubicBezTo>
                    <a:pt x="14505" y="5282"/>
                    <a:pt x="14088" y="5362"/>
                    <a:pt x="13670" y="5548"/>
                  </a:cubicBezTo>
                  <a:cubicBezTo>
                    <a:pt x="13073" y="5813"/>
                    <a:pt x="12496" y="5931"/>
                    <a:pt x="11939" y="5931"/>
                  </a:cubicBezTo>
                  <a:cubicBezTo>
                    <a:pt x="9645" y="5931"/>
                    <a:pt x="7698" y="3928"/>
                    <a:pt x="6140" y="1973"/>
                  </a:cubicBezTo>
                  <a:cubicBezTo>
                    <a:pt x="4766" y="250"/>
                    <a:pt x="2999" y="0"/>
                    <a:pt x="2092" y="0"/>
                  </a:cubicBezTo>
                  <a:close/>
                </a:path>
              </a:pathLst>
            </a:custGeom>
            <a:solidFill>
              <a:srgbClr val="10085D">
                <a:alpha val="16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30"/>
            <p:cNvSpPr/>
            <p:nvPr/>
          </p:nvSpPr>
          <p:spPr>
            <a:xfrm>
              <a:off x="1504904" y="1271046"/>
              <a:ext cx="1760450" cy="1171977"/>
            </a:xfrm>
            <a:custGeom>
              <a:avLst/>
              <a:gdLst/>
              <a:ahLst/>
              <a:cxnLst/>
              <a:rect l="l" t="t" r="r" b="b"/>
              <a:pathLst>
                <a:path w="15357" h="10224" extrusionOk="0">
                  <a:moveTo>
                    <a:pt x="8552" y="1"/>
                  </a:moveTo>
                  <a:cubicBezTo>
                    <a:pt x="8485" y="81"/>
                    <a:pt x="8402" y="154"/>
                    <a:pt x="8299" y="216"/>
                  </a:cubicBezTo>
                  <a:cubicBezTo>
                    <a:pt x="8042" y="369"/>
                    <a:pt x="7699" y="455"/>
                    <a:pt x="7338" y="455"/>
                  </a:cubicBezTo>
                  <a:cubicBezTo>
                    <a:pt x="7243" y="455"/>
                    <a:pt x="7146" y="449"/>
                    <a:pt x="7049" y="436"/>
                  </a:cubicBezTo>
                  <a:cubicBezTo>
                    <a:pt x="6885" y="417"/>
                    <a:pt x="6734" y="369"/>
                    <a:pt x="6600" y="307"/>
                  </a:cubicBezTo>
                  <a:cubicBezTo>
                    <a:pt x="6498" y="261"/>
                    <a:pt x="6411" y="205"/>
                    <a:pt x="6331" y="149"/>
                  </a:cubicBezTo>
                  <a:lnTo>
                    <a:pt x="6328" y="149"/>
                  </a:lnTo>
                  <a:cubicBezTo>
                    <a:pt x="6290" y="162"/>
                    <a:pt x="5645" y="326"/>
                    <a:pt x="5137" y="678"/>
                  </a:cubicBezTo>
                  <a:cubicBezTo>
                    <a:pt x="5056" y="732"/>
                    <a:pt x="4978" y="794"/>
                    <a:pt x="4908" y="861"/>
                  </a:cubicBezTo>
                  <a:cubicBezTo>
                    <a:pt x="4908" y="861"/>
                    <a:pt x="3857" y="1066"/>
                    <a:pt x="2878" y="1606"/>
                  </a:cubicBezTo>
                  <a:cubicBezTo>
                    <a:pt x="2617" y="1751"/>
                    <a:pt x="2356" y="1921"/>
                    <a:pt x="2127" y="2114"/>
                  </a:cubicBezTo>
                  <a:cubicBezTo>
                    <a:pt x="1036" y="3042"/>
                    <a:pt x="850" y="3911"/>
                    <a:pt x="885" y="4707"/>
                  </a:cubicBezTo>
                  <a:cubicBezTo>
                    <a:pt x="885" y="4707"/>
                    <a:pt x="850" y="4774"/>
                    <a:pt x="794" y="4884"/>
                  </a:cubicBezTo>
                  <a:cubicBezTo>
                    <a:pt x="565" y="5350"/>
                    <a:pt x="0" y="6627"/>
                    <a:pt x="151" y="7732"/>
                  </a:cubicBezTo>
                  <a:cubicBezTo>
                    <a:pt x="159" y="7792"/>
                    <a:pt x="170" y="7851"/>
                    <a:pt x="183" y="7910"/>
                  </a:cubicBezTo>
                  <a:cubicBezTo>
                    <a:pt x="484" y="9319"/>
                    <a:pt x="1366" y="9752"/>
                    <a:pt x="1366" y="9752"/>
                  </a:cubicBezTo>
                  <a:cubicBezTo>
                    <a:pt x="1366" y="9752"/>
                    <a:pt x="1487" y="9731"/>
                    <a:pt x="1668" y="9669"/>
                  </a:cubicBezTo>
                  <a:cubicBezTo>
                    <a:pt x="2066" y="9534"/>
                    <a:pt x="2759" y="9209"/>
                    <a:pt x="3136" y="8499"/>
                  </a:cubicBezTo>
                  <a:lnTo>
                    <a:pt x="2862" y="7870"/>
                  </a:lnTo>
                  <a:lnTo>
                    <a:pt x="2854" y="7853"/>
                  </a:lnTo>
                  <a:cubicBezTo>
                    <a:pt x="2854" y="7853"/>
                    <a:pt x="3886" y="6998"/>
                    <a:pt x="4061" y="5592"/>
                  </a:cubicBezTo>
                  <a:cubicBezTo>
                    <a:pt x="4061" y="5592"/>
                    <a:pt x="4836" y="6751"/>
                    <a:pt x="4836" y="7584"/>
                  </a:cubicBezTo>
                  <a:cubicBezTo>
                    <a:pt x="4836" y="8415"/>
                    <a:pt x="4836" y="9260"/>
                    <a:pt x="4612" y="9752"/>
                  </a:cubicBezTo>
                  <a:cubicBezTo>
                    <a:pt x="4612" y="9752"/>
                    <a:pt x="4881" y="9852"/>
                    <a:pt x="5298" y="9959"/>
                  </a:cubicBezTo>
                  <a:cubicBezTo>
                    <a:pt x="5794" y="10088"/>
                    <a:pt x="6497" y="10224"/>
                    <a:pt x="7208" y="10224"/>
                  </a:cubicBezTo>
                  <a:cubicBezTo>
                    <a:pt x="7241" y="10224"/>
                    <a:pt x="7274" y="10223"/>
                    <a:pt x="7307" y="10223"/>
                  </a:cubicBezTo>
                  <a:cubicBezTo>
                    <a:pt x="8289" y="10207"/>
                    <a:pt x="9292" y="9962"/>
                    <a:pt x="9768" y="9827"/>
                  </a:cubicBezTo>
                  <a:cubicBezTo>
                    <a:pt x="9951" y="9776"/>
                    <a:pt x="10055" y="9741"/>
                    <a:pt x="10055" y="9741"/>
                  </a:cubicBezTo>
                  <a:cubicBezTo>
                    <a:pt x="10055" y="9741"/>
                    <a:pt x="10620" y="8461"/>
                    <a:pt x="11005" y="7735"/>
                  </a:cubicBezTo>
                  <a:cubicBezTo>
                    <a:pt x="11392" y="7009"/>
                    <a:pt x="11734" y="5826"/>
                    <a:pt x="11699" y="5159"/>
                  </a:cubicBezTo>
                  <a:lnTo>
                    <a:pt x="11699" y="5159"/>
                  </a:lnTo>
                  <a:cubicBezTo>
                    <a:pt x="11699" y="5159"/>
                    <a:pt x="12320" y="6321"/>
                    <a:pt x="12976" y="6708"/>
                  </a:cubicBezTo>
                  <a:cubicBezTo>
                    <a:pt x="12976" y="6708"/>
                    <a:pt x="12508" y="6918"/>
                    <a:pt x="12089" y="7415"/>
                  </a:cubicBezTo>
                  <a:cubicBezTo>
                    <a:pt x="12220" y="7426"/>
                    <a:pt x="12379" y="7442"/>
                    <a:pt x="12548" y="7469"/>
                  </a:cubicBezTo>
                  <a:cubicBezTo>
                    <a:pt x="12772" y="7504"/>
                    <a:pt x="13024" y="7550"/>
                    <a:pt x="13293" y="7622"/>
                  </a:cubicBezTo>
                  <a:cubicBezTo>
                    <a:pt x="13511" y="7679"/>
                    <a:pt x="13710" y="7746"/>
                    <a:pt x="13880" y="7816"/>
                  </a:cubicBezTo>
                  <a:cubicBezTo>
                    <a:pt x="14095" y="7905"/>
                    <a:pt x="14275" y="7999"/>
                    <a:pt x="14415" y="8079"/>
                  </a:cubicBezTo>
                  <a:cubicBezTo>
                    <a:pt x="14668" y="7950"/>
                    <a:pt x="15313" y="7550"/>
                    <a:pt x="15351" y="6826"/>
                  </a:cubicBezTo>
                  <a:cubicBezTo>
                    <a:pt x="15353" y="6735"/>
                    <a:pt x="15356" y="6638"/>
                    <a:pt x="15356" y="6525"/>
                  </a:cubicBezTo>
                  <a:cubicBezTo>
                    <a:pt x="15356" y="5538"/>
                    <a:pt x="15111" y="3717"/>
                    <a:pt x="13447" y="2365"/>
                  </a:cubicBezTo>
                  <a:cubicBezTo>
                    <a:pt x="13396" y="2319"/>
                    <a:pt x="13339" y="2278"/>
                    <a:pt x="13285" y="2235"/>
                  </a:cubicBezTo>
                  <a:cubicBezTo>
                    <a:pt x="13285" y="2235"/>
                    <a:pt x="12532" y="980"/>
                    <a:pt x="11500" y="592"/>
                  </a:cubicBezTo>
                  <a:cubicBezTo>
                    <a:pt x="11486" y="590"/>
                    <a:pt x="11473" y="582"/>
                    <a:pt x="11459" y="579"/>
                  </a:cubicBezTo>
                  <a:cubicBezTo>
                    <a:pt x="10873" y="364"/>
                    <a:pt x="10002" y="205"/>
                    <a:pt x="9359" y="108"/>
                  </a:cubicBezTo>
                  <a:cubicBezTo>
                    <a:pt x="8969" y="46"/>
                    <a:pt x="8662" y="14"/>
                    <a:pt x="85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30"/>
            <p:cNvSpPr/>
            <p:nvPr/>
          </p:nvSpPr>
          <p:spPr>
            <a:xfrm>
              <a:off x="2093662" y="1271046"/>
              <a:ext cx="484104" cy="217109"/>
            </a:xfrm>
            <a:custGeom>
              <a:avLst/>
              <a:gdLst/>
              <a:ahLst/>
              <a:cxnLst/>
              <a:rect l="l" t="t" r="r" b="b"/>
              <a:pathLst>
                <a:path w="4223" h="1894" extrusionOk="0">
                  <a:moveTo>
                    <a:pt x="3416" y="1"/>
                  </a:moveTo>
                  <a:cubicBezTo>
                    <a:pt x="3349" y="81"/>
                    <a:pt x="3266" y="154"/>
                    <a:pt x="3163" y="216"/>
                  </a:cubicBezTo>
                  <a:cubicBezTo>
                    <a:pt x="2904" y="370"/>
                    <a:pt x="2558" y="456"/>
                    <a:pt x="2194" y="456"/>
                  </a:cubicBezTo>
                  <a:cubicBezTo>
                    <a:pt x="2101" y="456"/>
                    <a:pt x="2007" y="450"/>
                    <a:pt x="1913" y="439"/>
                  </a:cubicBezTo>
                  <a:cubicBezTo>
                    <a:pt x="1749" y="417"/>
                    <a:pt x="1598" y="372"/>
                    <a:pt x="1464" y="307"/>
                  </a:cubicBezTo>
                  <a:cubicBezTo>
                    <a:pt x="1362" y="264"/>
                    <a:pt x="1275" y="205"/>
                    <a:pt x="1195" y="149"/>
                  </a:cubicBezTo>
                  <a:lnTo>
                    <a:pt x="1192" y="149"/>
                  </a:lnTo>
                  <a:cubicBezTo>
                    <a:pt x="1160" y="162"/>
                    <a:pt x="762" y="264"/>
                    <a:pt x="345" y="479"/>
                  </a:cubicBezTo>
                  <a:cubicBezTo>
                    <a:pt x="229" y="538"/>
                    <a:pt x="111" y="606"/>
                    <a:pt x="1" y="684"/>
                  </a:cubicBezTo>
                  <a:cubicBezTo>
                    <a:pt x="520" y="872"/>
                    <a:pt x="1988" y="1421"/>
                    <a:pt x="2652" y="1894"/>
                  </a:cubicBezTo>
                  <a:cubicBezTo>
                    <a:pt x="2652" y="1894"/>
                    <a:pt x="3540" y="735"/>
                    <a:pt x="4223" y="111"/>
                  </a:cubicBezTo>
                  <a:cubicBezTo>
                    <a:pt x="4123" y="95"/>
                    <a:pt x="4029" y="81"/>
                    <a:pt x="3938" y="68"/>
                  </a:cubicBezTo>
                  <a:cubicBezTo>
                    <a:pt x="3688" y="30"/>
                    <a:pt x="3500" y="11"/>
                    <a:pt x="34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30"/>
            <p:cNvSpPr/>
            <p:nvPr/>
          </p:nvSpPr>
          <p:spPr>
            <a:xfrm>
              <a:off x="2053999" y="880157"/>
              <a:ext cx="454757" cy="443274"/>
            </a:xfrm>
            <a:custGeom>
              <a:avLst/>
              <a:gdLst/>
              <a:ahLst/>
              <a:cxnLst/>
              <a:rect l="l" t="t" r="r" b="b"/>
              <a:pathLst>
                <a:path w="3967" h="3867" extrusionOk="0">
                  <a:moveTo>
                    <a:pt x="3254" y="1"/>
                  </a:moveTo>
                  <a:cubicBezTo>
                    <a:pt x="3072" y="130"/>
                    <a:pt x="2850" y="206"/>
                    <a:pt x="2610" y="206"/>
                  </a:cubicBezTo>
                  <a:cubicBezTo>
                    <a:pt x="2580" y="206"/>
                    <a:pt x="2550" y="205"/>
                    <a:pt x="2520" y="202"/>
                  </a:cubicBezTo>
                  <a:cubicBezTo>
                    <a:pt x="2312" y="188"/>
                    <a:pt x="2092" y="153"/>
                    <a:pt x="1882" y="153"/>
                  </a:cubicBezTo>
                  <a:cubicBezTo>
                    <a:pt x="1861" y="153"/>
                    <a:pt x="1841" y="153"/>
                    <a:pt x="1820" y="154"/>
                  </a:cubicBezTo>
                  <a:cubicBezTo>
                    <a:pt x="1433" y="165"/>
                    <a:pt x="1081" y="302"/>
                    <a:pt x="852" y="872"/>
                  </a:cubicBezTo>
                  <a:cubicBezTo>
                    <a:pt x="801" y="996"/>
                    <a:pt x="764" y="1114"/>
                    <a:pt x="737" y="1232"/>
                  </a:cubicBezTo>
                  <a:cubicBezTo>
                    <a:pt x="565" y="1945"/>
                    <a:pt x="739" y="2488"/>
                    <a:pt x="758" y="2537"/>
                  </a:cubicBezTo>
                  <a:cubicBezTo>
                    <a:pt x="747" y="2526"/>
                    <a:pt x="712" y="2477"/>
                    <a:pt x="664" y="2416"/>
                  </a:cubicBezTo>
                  <a:cubicBezTo>
                    <a:pt x="570" y="2319"/>
                    <a:pt x="422" y="2200"/>
                    <a:pt x="290" y="2160"/>
                  </a:cubicBezTo>
                  <a:cubicBezTo>
                    <a:pt x="286" y="2160"/>
                    <a:pt x="282" y="2160"/>
                    <a:pt x="277" y="2160"/>
                  </a:cubicBezTo>
                  <a:cubicBezTo>
                    <a:pt x="59" y="2160"/>
                    <a:pt x="0" y="2565"/>
                    <a:pt x="290" y="2900"/>
                  </a:cubicBezTo>
                  <a:cubicBezTo>
                    <a:pt x="423" y="3054"/>
                    <a:pt x="590" y="3096"/>
                    <a:pt x="734" y="3096"/>
                  </a:cubicBezTo>
                  <a:cubicBezTo>
                    <a:pt x="911" y="3096"/>
                    <a:pt x="1054" y="3031"/>
                    <a:pt x="1054" y="3031"/>
                  </a:cubicBezTo>
                  <a:cubicBezTo>
                    <a:pt x="1054" y="3031"/>
                    <a:pt x="1221" y="3319"/>
                    <a:pt x="1546" y="3559"/>
                  </a:cubicBezTo>
                  <a:cubicBezTo>
                    <a:pt x="1627" y="3615"/>
                    <a:pt x="1716" y="3669"/>
                    <a:pt x="1815" y="3717"/>
                  </a:cubicBezTo>
                  <a:cubicBezTo>
                    <a:pt x="1947" y="3782"/>
                    <a:pt x="2097" y="3827"/>
                    <a:pt x="2267" y="3849"/>
                  </a:cubicBezTo>
                  <a:cubicBezTo>
                    <a:pt x="2337" y="3857"/>
                    <a:pt x="2404" y="3862"/>
                    <a:pt x="2474" y="3865"/>
                  </a:cubicBezTo>
                  <a:cubicBezTo>
                    <a:pt x="2496" y="3866"/>
                    <a:pt x="2517" y="3866"/>
                    <a:pt x="2539" y="3866"/>
                  </a:cubicBezTo>
                  <a:cubicBezTo>
                    <a:pt x="2903" y="3866"/>
                    <a:pt x="3253" y="3781"/>
                    <a:pt x="3515" y="3626"/>
                  </a:cubicBezTo>
                  <a:cubicBezTo>
                    <a:pt x="3612" y="3564"/>
                    <a:pt x="3698" y="3491"/>
                    <a:pt x="3765" y="3411"/>
                  </a:cubicBezTo>
                  <a:cubicBezTo>
                    <a:pt x="3859" y="3295"/>
                    <a:pt x="3924" y="3158"/>
                    <a:pt x="3934" y="3005"/>
                  </a:cubicBezTo>
                  <a:cubicBezTo>
                    <a:pt x="3967" y="2520"/>
                    <a:pt x="3961" y="1412"/>
                    <a:pt x="3612" y="581"/>
                  </a:cubicBezTo>
                  <a:cubicBezTo>
                    <a:pt x="3577" y="503"/>
                    <a:pt x="3542" y="425"/>
                    <a:pt x="3501" y="353"/>
                  </a:cubicBezTo>
                  <a:cubicBezTo>
                    <a:pt x="3474" y="302"/>
                    <a:pt x="3442" y="251"/>
                    <a:pt x="3410" y="202"/>
                  </a:cubicBezTo>
                  <a:cubicBezTo>
                    <a:pt x="3361" y="132"/>
                    <a:pt x="3313" y="65"/>
                    <a:pt x="3254" y="1"/>
                  </a:cubicBezTo>
                  <a:close/>
                </a:path>
              </a:pathLst>
            </a:custGeom>
            <a:solidFill>
              <a:srgbClr val="F2B5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30"/>
            <p:cNvSpPr/>
            <p:nvPr/>
          </p:nvSpPr>
          <p:spPr>
            <a:xfrm>
              <a:off x="2186171" y="984012"/>
              <a:ext cx="117157" cy="70154"/>
            </a:xfrm>
            <a:custGeom>
              <a:avLst/>
              <a:gdLst/>
              <a:ahLst/>
              <a:cxnLst/>
              <a:rect l="l" t="t" r="r" b="b"/>
              <a:pathLst>
                <a:path w="1022" h="612" extrusionOk="0">
                  <a:moveTo>
                    <a:pt x="761" y="0"/>
                  </a:moveTo>
                  <a:cubicBezTo>
                    <a:pt x="662" y="0"/>
                    <a:pt x="546" y="35"/>
                    <a:pt x="431" y="119"/>
                  </a:cubicBezTo>
                  <a:cubicBezTo>
                    <a:pt x="143" y="329"/>
                    <a:pt x="27" y="568"/>
                    <a:pt x="1" y="611"/>
                  </a:cubicBezTo>
                  <a:cubicBezTo>
                    <a:pt x="1" y="611"/>
                    <a:pt x="425" y="394"/>
                    <a:pt x="659" y="367"/>
                  </a:cubicBezTo>
                  <a:cubicBezTo>
                    <a:pt x="896" y="340"/>
                    <a:pt x="1017" y="364"/>
                    <a:pt x="1020" y="200"/>
                  </a:cubicBezTo>
                  <a:cubicBezTo>
                    <a:pt x="1021" y="83"/>
                    <a:pt x="912" y="0"/>
                    <a:pt x="7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30"/>
            <p:cNvSpPr/>
            <p:nvPr/>
          </p:nvSpPr>
          <p:spPr>
            <a:xfrm>
              <a:off x="2378870" y="921195"/>
              <a:ext cx="88269" cy="62932"/>
            </a:xfrm>
            <a:custGeom>
              <a:avLst/>
              <a:gdLst/>
              <a:ahLst/>
              <a:cxnLst/>
              <a:rect l="l" t="t" r="r" b="b"/>
              <a:pathLst>
                <a:path w="770" h="549" extrusionOk="0">
                  <a:moveTo>
                    <a:pt x="659" y="0"/>
                  </a:moveTo>
                  <a:cubicBezTo>
                    <a:pt x="579" y="78"/>
                    <a:pt x="444" y="189"/>
                    <a:pt x="307" y="210"/>
                  </a:cubicBezTo>
                  <a:cubicBezTo>
                    <a:pt x="170" y="229"/>
                    <a:pt x="0" y="213"/>
                    <a:pt x="0" y="398"/>
                  </a:cubicBezTo>
                  <a:cubicBezTo>
                    <a:pt x="0" y="511"/>
                    <a:pt x="147" y="548"/>
                    <a:pt x="286" y="548"/>
                  </a:cubicBezTo>
                  <a:cubicBezTo>
                    <a:pt x="373" y="548"/>
                    <a:pt x="457" y="534"/>
                    <a:pt x="501" y="514"/>
                  </a:cubicBezTo>
                  <a:cubicBezTo>
                    <a:pt x="603" y="471"/>
                    <a:pt x="721" y="358"/>
                    <a:pt x="769" y="226"/>
                  </a:cubicBezTo>
                  <a:cubicBezTo>
                    <a:pt x="737" y="148"/>
                    <a:pt x="700" y="70"/>
                    <a:pt x="6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30"/>
            <p:cNvSpPr/>
            <p:nvPr/>
          </p:nvSpPr>
          <p:spPr>
            <a:xfrm>
              <a:off x="2348951" y="2451390"/>
              <a:ext cx="415093" cy="1377394"/>
            </a:xfrm>
            <a:custGeom>
              <a:avLst/>
              <a:gdLst/>
              <a:ahLst/>
              <a:cxnLst/>
              <a:rect l="l" t="t" r="r" b="b"/>
              <a:pathLst>
                <a:path w="3621" h="12016" extrusionOk="0">
                  <a:moveTo>
                    <a:pt x="3047" y="1"/>
                  </a:moveTo>
                  <a:cubicBezTo>
                    <a:pt x="3047" y="1"/>
                    <a:pt x="2577" y="262"/>
                    <a:pt x="1724" y="1012"/>
                  </a:cubicBezTo>
                  <a:cubicBezTo>
                    <a:pt x="1593" y="1125"/>
                    <a:pt x="1461" y="1243"/>
                    <a:pt x="1337" y="1362"/>
                  </a:cubicBezTo>
                  <a:cubicBezTo>
                    <a:pt x="638" y="2018"/>
                    <a:pt x="57" y="2666"/>
                    <a:pt x="57" y="2666"/>
                  </a:cubicBezTo>
                  <a:lnTo>
                    <a:pt x="0" y="2666"/>
                  </a:lnTo>
                  <a:cubicBezTo>
                    <a:pt x="3" y="3123"/>
                    <a:pt x="22" y="4818"/>
                    <a:pt x="175" y="6192"/>
                  </a:cubicBezTo>
                  <a:cubicBezTo>
                    <a:pt x="350" y="7797"/>
                    <a:pt x="961" y="8900"/>
                    <a:pt x="1299" y="9346"/>
                  </a:cubicBezTo>
                  <a:cubicBezTo>
                    <a:pt x="1299" y="9346"/>
                    <a:pt x="584" y="10401"/>
                    <a:pt x="1065" y="11928"/>
                  </a:cubicBezTo>
                  <a:cubicBezTo>
                    <a:pt x="1065" y="11928"/>
                    <a:pt x="1388" y="11974"/>
                    <a:pt x="1802" y="12001"/>
                  </a:cubicBezTo>
                  <a:cubicBezTo>
                    <a:pt x="1950" y="12010"/>
                    <a:pt x="2108" y="12016"/>
                    <a:pt x="2268" y="12016"/>
                  </a:cubicBezTo>
                  <a:cubicBezTo>
                    <a:pt x="2576" y="12016"/>
                    <a:pt x="2888" y="11994"/>
                    <a:pt x="3128" y="11928"/>
                  </a:cubicBezTo>
                  <a:cubicBezTo>
                    <a:pt x="3128" y="11928"/>
                    <a:pt x="3177" y="9860"/>
                    <a:pt x="3351" y="8338"/>
                  </a:cubicBezTo>
                  <a:cubicBezTo>
                    <a:pt x="3529" y="6810"/>
                    <a:pt x="3620" y="2965"/>
                    <a:pt x="3448" y="1717"/>
                  </a:cubicBezTo>
                  <a:cubicBezTo>
                    <a:pt x="3322" y="819"/>
                    <a:pt x="3139" y="248"/>
                    <a:pt x="30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30"/>
            <p:cNvSpPr/>
            <p:nvPr/>
          </p:nvSpPr>
          <p:spPr>
            <a:xfrm>
              <a:off x="2691475" y="2433623"/>
              <a:ext cx="5388" cy="13641"/>
            </a:xfrm>
            <a:custGeom>
              <a:avLst/>
              <a:gdLst/>
              <a:ahLst/>
              <a:cxnLst/>
              <a:rect l="l" t="t" r="r" b="b"/>
              <a:pathLst>
                <a:path w="47" h="119" extrusionOk="0">
                  <a:moveTo>
                    <a:pt x="0" y="0"/>
                  </a:moveTo>
                  <a:cubicBezTo>
                    <a:pt x="8" y="20"/>
                    <a:pt x="15" y="38"/>
                    <a:pt x="22" y="55"/>
                  </a:cubicBezTo>
                  <a:lnTo>
                    <a:pt x="22" y="55"/>
                  </a:lnTo>
                  <a:cubicBezTo>
                    <a:pt x="8" y="19"/>
                    <a:pt x="0" y="0"/>
                    <a:pt x="0" y="0"/>
                  </a:cubicBezTo>
                  <a:close/>
                  <a:moveTo>
                    <a:pt x="22" y="55"/>
                  </a:moveTo>
                  <a:cubicBezTo>
                    <a:pt x="28" y="72"/>
                    <a:pt x="36" y="93"/>
                    <a:pt x="46" y="118"/>
                  </a:cubicBezTo>
                  <a:cubicBezTo>
                    <a:pt x="41" y="102"/>
                    <a:pt x="32" y="80"/>
                    <a:pt x="22" y="55"/>
                  </a:cubicBezTo>
                  <a:close/>
                </a:path>
              </a:pathLst>
            </a:custGeom>
            <a:solidFill>
              <a:srgbClr val="222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30"/>
            <p:cNvSpPr/>
            <p:nvPr/>
          </p:nvSpPr>
          <p:spPr>
            <a:xfrm>
              <a:off x="1651635" y="2468699"/>
              <a:ext cx="694688" cy="1343120"/>
            </a:xfrm>
            <a:custGeom>
              <a:avLst/>
              <a:gdLst/>
              <a:ahLst/>
              <a:cxnLst/>
              <a:rect l="l" t="t" r="r" b="b"/>
              <a:pathLst>
                <a:path w="6060" h="11717" extrusionOk="0">
                  <a:moveTo>
                    <a:pt x="3144" y="1"/>
                  </a:moveTo>
                  <a:cubicBezTo>
                    <a:pt x="3109" y="11"/>
                    <a:pt x="1993" y="2066"/>
                    <a:pt x="1678" y="3846"/>
                  </a:cubicBezTo>
                  <a:cubicBezTo>
                    <a:pt x="1463" y="5065"/>
                    <a:pt x="1442" y="6234"/>
                    <a:pt x="1520" y="7117"/>
                  </a:cubicBezTo>
                  <a:cubicBezTo>
                    <a:pt x="1555" y="7528"/>
                    <a:pt x="1611" y="7875"/>
                    <a:pt x="1678" y="8138"/>
                  </a:cubicBezTo>
                  <a:cubicBezTo>
                    <a:pt x="1678" y="8138"/>
                    <a:pt x="764" y="8865"/>
                    <a:pt x="401" y="9677"/>
                  </a:cubicBezTo>
                  <a:cubicBezTo>
                    <a:pt x="35" y="10486"/>
                    <a:pt x="0" y="11446"/>
                    <a:pt x="0" y="11446"/>
                  </a:cubicBezTo>
                  <a:cubicBezTo>
                    <a:pt x="0" y="11446"/>
                    <a:pt x="229" y="11508"/>
                    <a:pt x="560" y="11573"/>
                  </a:cubicBezTo>
                  <a:cubicBezTo>
                    <a:pt x="921" y="11642"/>
                    <a:pt x="1409" y="11717"/>
                    <a:pt x="1858" y="11717"/>
                  </a:cubicBezTo>
                  <a:cubicBezTo>
                    <a:pt x="1917" y="11717"/>
                    <a:pt x="1976" y="11715"/>
                    <a:pt x="2033" y="11713"/>
                  </a:cubicBezTo>
                  <a:cubicBezTo>
                    <a:pt x="2079" y="11713"/>
                    <a:pt x="2119" y="11710"/>
                    <a:pt x="2160" y="11707"/>
                  </a:cubicBezTo>
                  <a:cubicBezTo>
                    <a:pt x="2160" y="11707"/>
                    <a:pt x="3252" y="9007"/>
                    <a:pt x="3496" y="8469"/>
                  </a:cubicBezTo>
                  <a:cubicBezTo>
                    <a:pt x="3496" y="8469"/>
                    <a:pt x="4580" y="7598"/>
                    <a:pt x="5164" y="5982"/>
                  </a:cubicBezTo>
                  <a:cubicBezTo>
                    <a:pt x="5667" y="4599"/>
                    <a:pt x="5979" y="2962"/>
                    <a:pt x="6059" y="2512"/>
                  </a:cubicBezTo>
                  <a:cubicBezTo>
                    <a:pt x="6059" y="2512"/>
                    <a:pt x="5648" y="2012"/>
                    <a:pt x="5231" y="1523"/>
                  </a:cubicBezTo>
                  <a:cubicBezTo>
                    <a:pt x="4970" y="1219"/>
                    <a:pt x="4707" y="918"/>
                    <a:pt x="4540" y="751"/>
                  </a:cubicBezTo>
                  <a:cubicBezTo>
                    <a:pt x="4107" y="318"/>
                    <a:pt x="3144" y="1"/>
                    <a:pt x="31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30"/>
            <p:cNvSpPr/>
            <p:nvPr/>
          </p:nvSpPr>
          <p:spPr>
            <a:xfrm>
              <a:off x="2697322" y="2447149"/>
              <a:ext cx="1032" cy="3439"/>
            </a:xfrm>
            <a:custGeom>
              <a:avLst/>
              <a:gdLst/>
              <a:ahLst/>
              <a:cxnLst/>
              <a:rect l="l" t="t" r="r" b="b"/>
              <a:pathLst>
                <a:path w="9" h="30" extrusionOk="0">
                  <a:moveTo>
                    <a:pt x="0" y="0"/>
                  </a:moveTo>
                  <a:cubicBezTo>
                    <a:pt x="0" y="11"/>
                    <a:pt x="3" y="22"/>
                    <a:pt x="8" y="3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A8E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30"/>
            <p:cNvSpPr/>
            <p:nvPr/>
          </p:nvSpPr>
          <p:spPr>
            <a:xfrm>
              <a:off x="2346199" y="2742780"/>
              <a:ext cx="2293" cy="13985"/>
            </a:xfrm>
            <a:custGeom>
              <a:avLst/>
              <a:gdLst/>
              <a:ahLst/>
              <a:cxnLst/>
              <a:rect l="l" t="t" r="r" b="b"/>
              <a:pathLst>
                <a:path w="20" h="122" extrusionOk="0">
                  <a:moveTo>
                    <a:pt x="19" y="0"/>
                  </a:moveTo>
                  <a:cubicBezTo>
                    <a:pt x="19" y="0"/>
                    <a:pt x="14" y="43"/>
                    <a:pt x="0" y="121"/>
                  </a:cubicBezTo>
                  <a:lnTo>
                    <a:pt x="19" y="121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A8E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30"/>
            <p:cNvSpPr/>
            <p:nvPr/>
          </p:nvSpPr>
          <p:spPr>
            <a:xfrm>
              <a:off x="2138713" y="1167764"/>
              <a:ext cx="1605" cy="3554"/>
            </a:xfrm>
            <a:custGeom>
              <a:avLst/>
              <a:gdLst/>
              <a:ahLst/>
              <a:cxnLst/>
              <a:rect l="l" t="t" r="r" b="b"/>
              <a:pathLst>
                <a:path w="14" h="31" extrusionOk="0">
                  <a:moveTo>
                    <a:pt x="0" y="1"/>
                  </a:moveTo>
                  <a:lnTo>
                    <a:pt x="0" y="1"/>
                  </a:lnTo>
                  <a:cubicBezTo>
                    <a:pt x="8" y="22"/>
                    <a:pt x="14" y="30"/>
                    <a:pt x="14" y="30"/>
                  </a:cubicBezTo>
                  <a:cubicBezTo>
                    <a:pt x="14" y="25"/>
                    <a:pt x="8" y="14"/>
                    <a:pt x="0" y="1"/>
                  </a:cubicBezTo>
                  <a:close/>
                </a:path>
              </a:pathLst>
            </a:custGeom>
            <a:solidFill>
              <a:srgbClr val="F2B5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30"/>
            <p:cNvSpPr/>
            <p:nvPr/>
          </p:nvSpPr>
          <p:spPr>
            <a:xfrm>
              <a:off x="2009865" y="648376"/>
              <a:ext cx="471723" cy="522254"/>
            </a:xfrm>
            <a:custGeom>
              <a:avLst/>
              <a:gdLst/>
              <a:ahLst/>
              <a:cxnLst/>
              <a:rect l="l" t="t" r="r" b="b"/>
              <a:pathLst>
                <a:path w="4115" h="4556" extrusionOk="0">
                  <a:moveTo>
                    <a:pt x="3227" y="0"/>
                  </a:moveTo>
                  <a:cubicBezTo>
                    <a:pt x="3141" y="0"/>
                    <a:pt x="3071" y="11"/>
                    <a:pt x="3018" y="35"/>
                  </a:cubicBezTo>
                  <a:cubicBezTo>
                    <a:pt x="3002" y="43"/>
                    <a:pt x="2985" y="51"/>
                    <a:pt x="2967" y="62"/>
                  </a:cubicBezTo>
                  <a:cubicBezTo>
                    <a:pt x="2762" y="186"/>
                    <a:pt x="2746" y="479"/>
                    <a:pt x="2684" y="646"/>
                  </a:cubicBezTo>
                  <a:cubicBezTo>
                    <a:pt x="2601" y="869"/>
                    <a:pt x="2004" y="952"/>
                    <a:pt x="1253" y="1197"/>
                  </a:cubicBezTo>
                  <a:cubicBezTo>
                    <a:pt x="592" y="1415"/>
                    <a:pt x="339" y="1729"/>
                    <a:pt x="191" y="2388"/>
                  </a:cubicBezTo>
                  <a:cubicBezTo>
                    <a:pt x="175" y="2472"/>
                    <a:pt x="156" y="2563"/>
                    <a:pt x="140" y="2657"/>
                  </a:cubicBezTo>
                  <a:cubicBezTo>
                    <a:pt x="0" y="3504"/>
                    <a:pt x="646" y="4177"/>
                    <a:pt x="646" y="4177"/>
                  </a:cubicBezTo>
                  <a:cubicBezTo>
                    <a:pt x="651" y="4179"/>
                    <a:pt x="662" y="4179"/>
                    <a:pt x="667" y="4182"/>
                  </a:cubicBezTo>
                  <a:cubicBezTo>
                    <a:pt x="799" y="4222"/>
                    <a:pt x="947" y="4343"/>
                    <a:pt x="1041" y="4438"/>
                  </a:cubicBezTo>
                  <a:cubicBezTo>
                    <a:pt x="1079" y="4475"/>
                    <a:pt x="1106" y="4508"/>
                    <a:pt x="1122" y="4532"/>
                  </a:cubicBezTo>
                  <a:cubicBezTo>
                    <a:pt x="1129" y="4542"/>
                    <a:pt x="1132" y="4547"/>
                    <a:pt x="1134" y="4554"/>
                  </a:cubicBezTo>
                  <a:lnTo>
                    <a:pt x="1134" y="4554"/>
                  </a:lnTo>
                  <a:cubicBezTo>
                    <a:pt x="1107" y="4474"/>
                    <a:pt x="885" y="3758"/>
                    <a:pt x="1229" y="2894"/>
                  </a:cubicBezTo>
                  <a:cubicBezTo>
                    <a:pt x="1468" y="2301"/>
                    <a:pt x="1847" y="2178"/>
                    <a:pt x="2250" y="2178"/>
                  </a:cubicBezTo>
                  <a:cubicBezTo>
                    <a:pt x="2464" y="2178"/>
                    <a:pt x="2686" y="2213"/>
                    <a:pt x="2897" y="2230"/>
                  </a:cubicBezTo>
                  <a:cubicBezTo>
                    <a:pt x="2925" y="2232"/>
                    <a:pt x="2953" y="2233"/>
                    <a:pt x="2980" y="2233"/>
                  </a:cubicBezTo>
                  <a:cubicBezTo>
                    <a:pt x="3225" y="2233"/>
                    <a:pt x="3450" y="2158"/>
                    <a:pt x="3634" y="2028"/>
                  </a:cubicBezTo>
                  <a:cubicBezTo>
                    <a:pt x="3824" y="1894"/>
                    <a:pt x="3972" y="1697"/>
                    <a:pt x="4050" y="1466"/>
                  </a:cubicBezTo>
                  <a:cubicBezTo>
                    <a:pt x="4053" y="1466"/>
                    <a:pt x="4053" y="1466"/>
                    <a:pt x="4053" y="1463"/>
                  </a:cubicBezTo>
                  <a:cubicBezTo>
                    <a:pt x="4077" y="1396"/>
                    <a:pt x="4093" y="1318"/>
                    <a:pt x="4104" y="1245"/>
                  </a:cubicBezTo>
                  <a:cubicBezTo>
                    <a:pt x="4104" y="1235"/>
                    <a:pt x="4107" y="1221"/>
                    <a:pt x="4107" y="1210"/>
                  </a:cubicBezTo>
                  <a:cubicBezTo>
                    <a:pt x="4107" y="1208"/>
                    <a:pt x="4110" y="1205"/>
                    <a:pt x="4107" y="1200"/>
                  </a:cubicBezTo>
                  <a:cubicBezTo>
                    <a:pt x="4110" y="1167"/>
                    <a:pt x="4115" y="1138"/>
                    <a:pt x="4115" y="1106"/>
                  </a:cubicBezTo>
                  <a:cubicBezTo>
                    <a:pt x="4115" y="767"/>
                    <a:pt x="3940" y="431"/>
                    <a:pt x="3711" y="223"/>
                  </a:cubicBezTo>
                  <a:lnTo>
                    <a:pt x="3706" y="218"/>
                  </a:lnTo>
                  <a:cubicBezTo>
                    <a:pt x="3685" y="197"/>
                    <a:pt x="3658" y="175"/>
                    <a:pt x="3631" y="156"/>
                  </a:cubicBezTo>
                  <a:lnTo>
                    <a:pt x="3625" y="156"/>
                  </a:lnTo>
                  <a:cubicBezTo>
                    <a:pt x="3499" y="62"/>
                    <a:pt x="3362" y="3"/>
                    <a:pt x="3227" y="0"/>
                  </a:cubicBezTo>
                  <a:close/>
                  <a:moveTo>
                    <a:pt x="1134" y="4554"/>
                  </a:moveTo>
                  <a:cubicBezTo>
                    <a:pt x="1135" y="4555"/>
                    <a:pt x="1135" y="4555"/>
                    <a:pt x="1135" y="4556"/>
                  </a:cubicBezTo>
                  <a:cubicBezTo>
                    <a:pt x="1135" y="4555"/>
                    <a:pt x="1135" y="4555"/>
                    <a:pt x="1134" y="455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30"/>
            <p:cNvSpPr/>
            <p:nvPr/>
          </p:nvSpPr>
          <p:spPr>
            <a:xfrm>
              <a:off x="2012960" y="2388573"/>
              <a:ext cx="685403" cy="368535"/>
            </a:xfrm>
            <a:custGeom>
              <a:avLst/>
              <a:gdLst/>
              <a:ahLst/>
              <a:cxnLst/>
              <a:rect l="l" t="t" r="r" b="b"/>
              <a:pathLst>
                <a:path w="5979" h="3215" extrusionOk="0">
                  <a:moveTo>
                    <a:pt x="5626" y="0"/>
                  </a:moveTo>
                  <a:cubicBezTo>
                    <a:pt x="5626" y="0"/>
                    <a:pt x="5481" y="49"/>
                    <a:pt x="5244" y="111"/>
                  </a:cubicBezTo>
                  <a:cubicBezTo>
                    <a:pt x="4739" y="250"/>
                    <a:pt x="3800" y="466"/>
                    <a:pt x="2883" y="482"/>
                  </a:cubicBezTo>
                  <a:cubicBezTo>
                    <a:pt x="2855" y="482"/>
                    <a:pt x="2827" y="482"/>
                    <a:pt x="2798" y="482"/>
                  </a:cubicBezTo>
                  <a:cubicBezTo>
                    <a:pt x="1963" y="482"/>
                    <a:pt x="1135" y="294"/>
                    <a:pt x="646" y="156"/>
                  </a:cubicBezTo>
                  <a:cubicBezTo>
                    <a:pt x="363" y="76"/>
                    <a:pt x="188" y="11"/>
                    <a:pt x="188" y="11"/>
                  </a:cubicBezTo>
                  <a:cubicBezTo>
                    <a:pt x="188" y="11"/>
                    <a:pt x="59" y="189"/>
                    <a:pt x="0" y="702"/>
                  </a:cubicBezTo>
                  <a:cubicBezTo>
                    <a:pt x="0" y="702"/>
                    <a:pt x="167" y="756"/>
                    <a:pt x="395" y="856"/>
                  </a:cubicBezTo>
                  <a:cubicBezTo>
                    <a:pt x="713" y="990"/>
                    <a:pt x="1143" y="1200"/>
                    <a:pt x="1393" y="1453"/>
                  </a:cubicBezTo>
                  <a:cubicBezTo>
                    <a:pt x="1829" y="1886"/>
                    <a:pt x="2910" y="3214"/>
                    <a:pt x="2910" y="3214"/>
                  </a:cubicBezTo>
                  <a:cubicBezTo>
                    <a:pt x="2923" y="3136"/>
                    <a:pt x="2931" y="3093"/>
                    <a:pt x="2931" y="3093"/>
                  </a:cubicBezTo>
                  <a:lnTo>
                    <a:pt x="2931" y="3214"/>
                  </a:lnTo>
                  <a:lnTo>
                    <a:pt x="2988" y="3214"/>
                  </a:lnTo>
                  <a:cubicBezTo>
                    <a:pt x="2988" y="3214"/>
                    <a:pt x="3797" y="2308"/>
                    <a:pt x="4655" y="1557"/>
                  </a:cubicBezTo>
                  <a:cubicBezTo>
                    <a:pt x="5091" y="1170"/>
                    <a:pt x="5427" y="915"/>
                    <a:pt x="5653" y="756"/>
                  </a:cubicBezTo>
                  <a:cubicBezTo>
                    <a:pt x="5868" y="605"/>
                    <a:pt x="5978" y="541"/>
                    <a:pt x="5978" y="541"/>
                  </a:cubicBezTo>
                  <a:cubicBezTo>
                    <a:pt x="5976" y="533"/>
                    <a:pt x="5970" y="522"/>
                    <a:pt x="5970" y="519"/>
                  </a:cubicBezTo>
                  <a:cubicBezTo>
                    <a:pt x="5960" y="493"/>
                    <a:pt x="5944" y="452"/>
                    <a:pt x="5919" y="401"/>
                  </a:cubicBezTo>
                  <a:cubicBezTo>
                    <a:pt x="5855" y="269"/>
                    <a:pt x="5755" y="89"/>
                    <a:pt x="56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30"/>
            <p:cNvSpPr/>
            <p:nvPr/>
          </p:nvSpPr>
          <p:spPr>
            <a:xfrm>
              <a:off x="2053655" y="1021381"/>
              <a:ext cx="283722" cy="301935"/>
            </a:xfrm>
            <a:custGeom>
              <a:avLst/>
              <a:gdLst/>
              <a:ahLst/>
              <a:cxnLst/>
              <a:rect l="l" t="t" r="r" b="b"/>
              <a:pathLst>
                <a:path w="2475" h="2634" extrusionOk="0">
                  <a:moveTo>
                    <a:pt x="737" y="0"/>
                  </a:moveTo>
                  <a:lnTo>
                    <a:pt x="737" y="0"/>
                  </a:lnTo>
                  <a:cubicBezTo>
                    <a:pt x="565" y="713"/>
                    <a:pt x="740" y="1256"/>
                    <a:pt x="756" y="1305"/>
                  </a:cubicBezTo>
                  <a:cubicBezTo>
                    <a:pt x="748" y="1294"/>
                    <a:pt x="713" y="1245"/>
                    <a:pt x="662" y="1184"/>
                  </a:cubicBezTo>
                  <a:cubicBezTo>
                    <a:pt x="568" y="1087"/>
                    <a:pt x="420" y="968"/>
                    <a:pt x="291" y="928"/>
                  </a:cubicBezTo>
                  <a:cubicBezTo>
                    <a:pt x="286" y="928"/>
                    <a:pt x="282" y="928"/>
                    <a:pt x="278" y="928"/>
                  </a:cubicBezTo>
                  <a:cubicBezTo>
                    <a:pt x="60" y="928"/>
                    <a:pt x="0" y="1333"/>
                    <a:pt x="291" y="1668"/>
                  </a:cubicBezTo>
                  <a:cubicBezTo>
                    <a:pt x="423" y="1822"/>
                    <a:pt x="589" y="1864"/>
                    <a:pt x="733" y="1864"/>
                  </a:cubicBezTo>
                  <a:cubicBezTo>
                    <a:pt x="910" y="1864"/>
                    <a:pt x="1052" y="1799"/>
                    <a:pt x="1052" y="1799"/>
                  </a:cubicBezTo>
                  <a:cubicBezTo>
                    <a:pt x="1052" y="1799"/>
                    <a:pt x="1221" y="2087"/>
                    <a:pt x="1546" y="2327"/>
                  </a:cubicBezTo>
                  <a:cubicBezTo>
                    <a:pt x="1627" y="2383"/>
                    <a:pt x="1716" y="2437"/>
                    <a:pt x="1815" y="2485"/>
                  </a:cubicBezTo>
                  <a:cubicBezTo>
                    <a:pt x="1947" y="2550"/>
                    <a:pt x="2098" y="2595"/>
                    <a:pt x="2267" y="2617"/>
                  </a:cubicBezTo>
                  <a:cubicBezTo>
                    <a:pt x="2337" y="2625"/>
                    <a:pt x="2404" y="2630"/>
                    <a:pt x="2474" y="2633"/>
                  </a:cubicBezTo>
                  <a:cubicBezTo>
                    <a:pt x="1635" y="2235"/>
                    <a:pt x="882" y="998"/>
                    <a:pt x="737" y="0"/>
                  </a:cubicBezTo>
                  <a:close/>
                </a:path>
              </a:pathLst>
            </a:custGeom>
            <a:solidFill>
              <a:srgbClr val="F393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30"/>
            <p:cNvSpPr/>
            <p:nvPr/>
          </p:nvSpPr>
          <p:spPr>
            <a:xfrm>
              <a:off x="2009865" y="775042"/>
              <a:ext cx="471723" cy="395588"/>
            </a:xfrm>
            <a:custGeom>
              <a:avLst/>
              <a:gdLst/>
              <a:ahLst/>
              <a:cxnLst/>
              <a:rect l="l" t="t" r="r" b="b"/>
              <a:pathLst>
                <a:path w="4115" h="3451" extrusionOk="0">
                  <a:moveTo>
                    <a:pt x="4115" y="1"/>
                  </a:moveTo>
                  <a:cubicBezTo>
                    <a:pt x="3944" y="373"/>
                    <a:pt x="3734" y="711"/>
                    <a:pt x="3132" y="711"/>
                  </a:cubicBezTo>
                  <a:cubicBezTo>
                    <a:pt x="3069" y="711"/>
                    <a:pt x="3003" y="707"/>
                    <a:pt x="2932" y="700"/>
                  </a:cubicBezTo>
                  <a:cubicBezTo>
                    <a:pt x="2623" y="667"/>
                    <a:pt x="2237" y="614"/>
                    <a:pt x="1843" y="614"/>
                  </a:cubicBezTo>
                  <a:cubicBezTo>
                    <a:pt x="1226" y="614"/>
                    <a:pt x="588" y="744"/>
                    <a:pt x="191" y="1283"/>
                  </a:cubicBezTo>
                  <a:cubicBezTo>
                    <a:pt x="175" y="1367"/>
                    <a:pt x="156" y="1458"/>
                    <a:pt x="140" y="1552"/>
                  </a:cubicBezTo>
                  <a:cubicBezTo>
                    <a:pt x="0" y="2394"/>
                    <a:pt x="646" y="3072"/>
                    <a:pt x="646" y="3072"/>
                  </a:cubicBezTo>
                  <a:cubicBezTo>
                    <a:pt x="654" y="3074"/>
                    <a:pt x="665" y="3074"/>
                    <a:pt x="673" y="3077"/>
                  </a:cubicBezTo>
                  <a:cubicBezTo>
                    <a:pt x="802" y="3117"/>
                    <a:pt x="950" y="3236"/>
                    <a:pt x="1044" y="3333"/>
                  </a:cubicBezTo>
                  <a:cubicBezTo>
                    <a:pt x="1081" y="3370"/>
                    <a:pt x="1108" y="3403"/>
                    <a:pt x="1124" y="3427"/>
                  </a:cubicBezTo>
                  <a:cubicBezTo>
                    <a:pt x="1132" y="3437"/>
                    <a:pt x="1135" y="3443"/>
                    <a:pt x="1138" y="3451"/>
                  </a:cubicBezTo>
                  <a:cubicBezTo>
                    <a:pt x="1116" y="3381"/>
                    <a:pt x="888" y="2658"/>
                    <a:pt x="1232" y="1789"/>
                  </a:cubicBezTo>
                  <a:cubicBezTo>
                    <a:pt x="1469" y="1193"/>
                    <a:pt x="1846" y="1070"/>
                    <a:pt x="2248" y="1070"/>
                  </a:cubicBezTo>
                  <a:cubicBezTo>
                    <a:pt x="2463" y="1070"/>
                    <a:pt x="2685" y="1105"/>
                    <a:pt x="2897" y="1122"/>
                  </a:cubicBezTo>
                  <a:cubicBezTo>
                    <a:pt x="2924" y="1124"/>
                    <a:pt x="2951" y="1125"/>
                    <a:pt x="2978" y="1125"/>
                  </a:cubicBezTo>
                  <a:cubicBezTo>
                    <a:pt x="3224" y="1125"/>
                    <a:pt x="3449" y="1049"/>
                    <a:pt x="3634" y="920"/>
                  </a:cubicBezTo>
                  <a:cubicBezTo>
                    <a:pt x="3881" y="745"/>
                    <a:pt x="4061" y="466"/>
                    <a:pt x="4104" y="135"/>
                  </a:cubicBezTo>
                  <a:cubicBezTo>
                    <a:pt x="4110" y="92"/>
                    <a:pt x="4115" y="46"/>
                    <a:pt x="4115" y="1"/>
                  </a:cubicBezTo>
                  <a:close/>
                </a:path>
              </a:pathLst>
            </a:custGeom>
            <a:solidFill>
              <a:srgbClr val="10085D">
                <a:alpha val="16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30"/>
            <p:cNvSpPr/>
            <p:nvPr/>
          </p:nvSpPr>
          <p:spPr>
            <a:xfrm>
              <a:off x="2012272" y="2389490"/>
              <a:ext cx="74169" cy="96633"/>
            </a:xfrm>
            <a:custGeom>
              <a:avLst/>
              <a:gdLst/>
              <a:ahLst/>
              <a:cxnLst/>
              <a:rect l="l" t="t" r="r" b="b"/>
              <a:pathLst>
                <a:path w="647" h="843" extrusionOk="0">
                  <a:moveTo>
                    <a:pt x="189" y="0"/>
                  </a:moveTo>
                  <a:cubicBezTo>
                    <a:pt x="189" y="0"/>
                    <a:pt x="63" y="178"/>
                    <a:pt x="1" y="692"/>
                  </a:cubicBezTo>
                  <a:cubicBezTo>
                    <a:pt x="1" y="692"/>
                    <a:pt x="170" y="745"/>
                    <a:pt x="399" y="842"/>
                  </a:cubicBezTo>
                  <a:cubicBezTo>
                    <a:pt x="469" y="622"/>
                    <a:pt x="557" y="366"/>
                    <a:pt x="646" y="143"/>
                  </a:cubicBezTo>
                  <a:cubicBezTo>
                    <a:pt x="361" y="62"/>
                    <a:pt x="189" y="0"/>
                    <a:pt x="189" y="0"/>
                  </a:cubicBezTo>
                  <a:close/>
                </a:path>
              </a:pathLst>
            </a:custGeom>
            <a:solidFill>
              <a:srgbClr val="10085D">
                <a:alpha val="32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30"/>
            <p:cNvSpPr/>
            <p:nvPr/>
          </p:nvSpPr>
          <p:spPr>
            <a:xfrm>
              <a:off x="2614098" y="2388229"/>
              <a:ext cx="84257" cy="87119"/>
            </a:xfrm>
            <a:custGeom>
              <a:avLst/>
              <a:gdLst/>
              <a:ahLst/>
              <a:cxnLst/>
              <a:rect l="l" t="t" r="r" b="b"/>
              <a:pathLst>
                <a:path w="735" h="760" extrusionOk="0">
                  <a:moveTo>
                    <a:pt x="382" y="1"/>
                  </a:moveTo>
                  <a:cubicBezTo>
                    <a:pt x="382" y="1"/>
                    <a:pt x="237" y="46"/>
                    <a:pt x="0" y="111"/>
                  </a:cubicBezTo>
                  <a:cubicBezTo>
                    <a:pt x="127" y="272"/>
                    <a:pt x="299" y="514"/>
                    <a:pt x="409" y="759"/>
                  </a:cubicBezTo>
                  <a:cubicBezTo>
                    <a:pt x="624" y="608"/>
                    <a:pt x="734" y="544"/>
                    <a:pt x="734" y="544"/>
                  </a:cubicBezTo>
                  <a:cubicBezTo>
                    <a:pt x="732" y="536"/>
                    <a:pt x="726" y="525"/>
                    <a:pt x="726" y="517"/>
                  </a:cubicBezTo>
                  <a:cubicBezTo>
                    <a:pt x="716" y="490"/>
                    <a:pt x="700" y="450"/>
                    <a:pt x="675" y="399"/>
                  </a:cubicBezTo>
                  <a:cubicBezTo>
                    <a:pt x="611" y="270"/>
                    <a:pt x="511" y="87"/>
                    <a:pt x="382" y="1"/>
                  </a:cubicBezTo>
                  <a:close/>
                </a:path>
              </a:pathLst>
            </a:custGeom>
            <a:solidFill>
              <a:srgbClr val="10085D">
                <a:alpha val="32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30"/>
            <p:cNvSpPr/>
            <p:nvPr/>
          </p:nvSpPr>
          <p:spPr>
            <a:xfrm>
              <a:off x="1522099" y="2157708"/>
              <a:ext cx="174016" cy="231896"/>
            </a:xfrm>
            <a:custGeom>
              <a:avLst/>
              <a:gdLst/>
              <a:ahLst/>
              <a:cxnLst/>
              <a:rect l="l" t="t" r="r" b="b"/>
              <a:pathLst>
                <a:path w="1518" h="2023" extrusionOk="0">
                  <a:moveTo>
                    <a:pt x="1" y="0"/>
                  </a:moveTo>
                  <a:lnTo>
                    <a:pt x="1" y="0"/>
                  </a:lnTo>
                  <a:cubicBezTo>
                    <a:pt x="9" y="62"/>
                    <a:pt x="20" y="118"/>
                    <a:pt x="33" y="180"/>
                  </a:cubicBezTo>
                  <a:cubicBezTo>
                    <a:pt x="334" y="1587"/>
                    <a:pt x="1216" y="2022"/>
                    <a:pt x="1216" y="2022"/>
                  </a:cubicBezTo>
                  <a:cubicBezTo>
                    <a:pt x="1216" y="2022"/>
                    <a:pt x="1337" y="1998"/>
                    <a:pt x="1518" y="1936"/>
                  </a:cubicBezTo>
                  <a:cubicBezTo>
                    <a:pt x="1512" y="1928"/>
                    <a:pt x="1504" y="1923"/>
                    <a:pt x="1507" y="1923"/>
                  </a:cubicBezTo>
                  <a:cubicBezTo>
                    <a:pt x="748" y="1431"/>
                    <a:pt x="235" y="498"/>
                    <a:pt x="1" y="0"/>
                  </a:cubicBezTo>
                  <a:close/>
                </a:path>
              </a:pathLst>
            </a:custGeom>
            <a:solidFill>
              <a:srgbClr val="10085D">
                <a:alpha val="32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30"/>
            <p:cNvSpPr/>
            <p:nvPr/>
          </p:nvSpPr>
          <p:spPr>
            <a:xfrm>
              <a:off x="1680637" y="1760630"/>
              <a:ext cx="566068" cy="652359"/>
            </a:xfrm>
            <a:custGeom>
              <a:avLst/>
              <a:gdLst/>
              <a:ahLst/>
              <a:cxnLst/>
              <a:rect l="l" t="t" r="r" b="b"/>
              <a:pathLst>
                <a:path w="4938" h="5691" extrusionOk="0">
                  <a:moveTo>
                    <a:pt x="2087" y="0"/>
                  </a:moveTo>
                  <a:cubicBezTo>
                    <a:pt x="2087" y="0"/>
                    <a:pt x="2313" y="1022"/>
                    <a:pt x="1842" y="2111"/>
                  </a:cubicBezTo>
                  <a:cubicBezTo>
                    <a:pt x="1372" y="3201"/>
                    <a:pt x="0" y="4056"/>
                    <a:pt x="0" y="4056"/>
                  </a:cubicBezTo>
                  <a:cubicBezTo>
                    <a:pt x="0" y="4056"/>
                    <a:pt x="737" y="3975"/>
                    <a:pt x="1331" y="3604"/>
                  </a:cubicBezTo>
                  <a:lnTo>
                    <a:pt x="1326" y="3585"/>
                  </a:lnTo>
                  <a:cubicBezTo>
                    <a:pt x="1326" y="3585"/>
                    <a:pt x="2356" y="2733"/>
                    <a:pt x="2531" y="1323"/>
                  </a:cubicBezTo>
                  <a:cubicBezTo>
                    <a:pt x="2531" y="1323"/>
                    <a:pt x="3305" y="2482"/>
                    <a:pt x="3305" y="3316"/>
                  </a:cubicBezTo>
                  <a:cubicBezTo>
                    <a:pt x="3305" y="4147"/>
                    <a:pt x="3305" y="4992"/>
                    <a:pt x="3082" y="5486"/>
                  </a:cubicBezTo>
                  <a:cubicBezTo>
                    <a:pt x="3082" y="5486"/>
                    <a:pt x="3351" y="5583"/>
                    <a:pt x="3768" y="5691"/>
                  </a:cubicBezTo>
                  <a:cubicBezTo>
                    <a:pt x="3881" y="5239"/>
                    <a:pt x="4072" y="4236"/>
                    <a:pt x="3843" y="3375"/>
                  </a:cubicBezTo>
                  <a:cubicBezTo>
                    <a:pt x="3539" y="2225"/>
                    <a:pt x="3217" y="1792"/>
                    <a:pt x="3216" y="1791"/>
                  </a:cubicBezTo>
                  <a:lnTo>
                    <a:pt x="3216" y="1791"/>
                  </a:lnTo>
                  <a:cubicBezTo>
                    <a:pt x="3217" y="1792"/>
                    <a:pt x="3876" y="2404"/>
                    <a:pt x="4681" y="2404"/>
                  </a:cubicBezTo>
                  <a:cubicBezTo>
                    <a:pt x="4765" y="2404"/>
                    <a:pt x="4851" y="2398"/>
                    <a:pt x="4938" y="2383"/>
                  </a:cubicBezTo>
                  <a:cubicBezTo>
                    <a:pt x="4938" y="2383"/>
                    <a:pt x="3308" y="1676"/>
                    <a:pt x="2781" y="950"/>
                  </a:cubicBezTo>
                  <a:cubicBezTo>
                    <a:pt x="2254" y="221"/>
                    <a:pt x="2087" y="0"/>
                    <a:pt x="2087" y="0"/>
                  </a:cubicBezTo>
                  <a:close/>
                </a:path>
              </a:pathLst>
            </a:custGeom>
            <a:solidFill>
              <a:srgbClr val="10085D">
                <a:alpha val="32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30"/>
            <p:cNvSpPr/>
            <p:nvPr/>
          </p:nvSpPr>
          <p:spPr>
            <a:xfrm>
              <a:off x="1595809" y="1455714"/>
              <a:ext cx="239014" cy="612353"/>
            </a:xfrm>
            <a:custGeom>
              <a:avLst/>
              <a:gdLst/>
              <a:ahLst/>
              <a:cxnLst/>
              <a:rect l="l" t="t" r="r" b="b"/>
              <a:pathLst>
                <a:path w="2085" h="5342" extrusionOk="0">
                  <a:moveTo>
                    <a:pt x="2085" y="1"/>
                  </a:moveTo>
                  <a:cubicBezTo>
                    <a:pt x="1824" y="143"/>
                    <a:pt x="1563" y="312"/>
                    <a:pt x="1334" y="509"/>
                  </a:cubicBezTo>
                  <a:cubicBezTo>
                    <a:pt x="243" y="1434"/>
                    <a:pt x="57" y="2303"/>
                    <a:pt x="92" y="3099"/>
                  </a:cubicBezTo>
                  <a:cubicBezTo>
                    <a:pt x="92" y="3099"/>
                    <a:pt x="57" y="3166"/>
                    <a:pt x="1" y="3279"/>
                  </a:cubicBezTo>
                  <a:cubicBezTo>
                    <a:pt x="57" y="3997"/>
                    <a:pt x="210" y="5016"/>
                    <a:pt x="573" y="5341"/>
                  </a:cubicBezTo>
                  <a:cubicBezTo>
                    <a:pt x="573" y="5341"/>
                    <a:pt x="256" y="3663"/>
                    <a:pt x="573" y="2585"/>
                  </a:cubicBezTo>
                  <a:cubicBezTo>
                    <a:pt x="807" y="1786"/>
                    <a:pt x="1429" y="754"/>
                    <a:pt x="2085" y="1"/>
                  </a:cubicBezTo>
                  <a:close/>
                </a:path>
              </a:pathLst>
            </a:custGeom>
            <a:solidFill>
              <a:srgbClr val="10085D">
                <a:alpha val="32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30"/>
            <p:cNvSpPr/>
            <p:nvPr/>
          </p:nvSpPr>
          <p:spPr>
            <a:xfrm>
              <a:off x="2589452" y="1677982"/>
              <a:ext cx="321322" cy="334949"/>
            </a:xfrm>
            <a:custGeom>
              <a:avLst/>
              <a:gdLst/>
              <a:ahLst/>
              <a:cxnLst/>
              <a:rect l="l" t="t" r="r" b="b"/>
              <a:pathLst>
                <a:path w="2803" h="2922" extrusionOk="0">
                  <a:moveTo>
                    <a:pt x="2802" y="1"/>
                  </a:moveTo>
                  <a:cubicBezTo>
                    <a:pt x="2802" y="1"/>
                    <a:pt x="2802" y="1"/>
                    <a:pt x="2802" y="2"/>
                  </a:cubicBezTo>
                  <a:lnTo>
                    <a:pt x="2802" y="2"/>
                  </a:lnTo>
                  <a:cubicBezTo>
                    <a:pt x="2802" y="1"/>
                    <a:pt x="2802" y="1"/>
                    <a:pt x="2802" y="1"/>
                  </a:cubicBezTo>
                  <a:close/>
                  <a:moveTo>
                    <a:pt x="2802" y="2"/>
                  </a:moveTo>
                  <a:cubicBezTo>
                    <a:pt x="2801" y="33"/>
                    <a:pt x="2773" y="497"/>
                    <a:pt x="1969" y="1504"/>
                  </a:cubicBezTo>
                  <a:cubicBezTo>
                    <a:pt x="1135" y="2545"/>
                    <a:pt x="0" y="2921"/>
                    <a:pt x="0" y="2921"/>
                  </a:cubicBezTo>
                  <a:cubicBezTo>
                    <a:pt x="0" y="2921"/>
                    <a:pt x="1686" y="2464"/>
                    <a:pt x="2240" y="1609"/>
                  </a:cubicBezTo>
                  <a:cubicBezTo>
                    <a:pt x="2777" y="774"/>
                    <a:pt x="2801" y="42"/>
                    <a:pt x="2802" y="2"/>
                  </a:cubicBezTo>
                  <a:close/>
                </a:path>
              </a:pathLst>
            </a:custGeom>
            <a:solidFill>
              <a:srgbClr val="10085D">
                <a:alpha val="32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30"/>
            <p:cNvSpPr/>
            <p:nvPr/>
          </p:nvSpPr>
          <p:spPr>
            <a:xfrm>
              <a:off x="2625217" y="1800636"/>
              <a:ext cx="425525" cy="596993"/>
            </a:xfrm>
            <a:custGeom>
              <a:avLst/>
              <a:gdLst/>
              <a:ahLst/>
              <a:cxnLst/>
              <a:rect l="l" t="t" r="r" b="b"/>
              <a:pathLst>
                <a:path w="3712" h="5208" extrusionOk="0">
                  <a:moveTo>
                    <a:pt x="2216" y="1"/>
                  </a:moveTo>
                  <a:lnTo>
                    <a:pt x="1498" y="991"/>
                  </a:lnTo>
                  <a:cubicBezTo>
                    <a:pt x="1463" y="1017"/>
                    <a:pt x="1598" y="1499"/>
                    <a:pt x="1130" y="2696"/>
                  </a:cubicBezTo>
                  <a:cubicBezTo>
                    <a:pt x="793" y="3548"/>
                    <a:pt x="258" y="4651"/>
                    <a:pt x="0" y="5207"/>
                  </a:cubicBezTo>
                  <a:cubicBezTo>
                    <a:pt x="180" y="5156"/>
                    <a:pt x="285" y="5121"/>
                    <a:pt x="285" y="5121"/>
                  </a:cubicBezTo>
                  <a:cubicBezTo>
                    <a:pt x="285" y="5121"/>
                    <a:pt x="850" y="3841"/>
                    <a:pt x="1237" y="3115"/>
                  </a:cubicBezTo>
                  <a:cubicBezTo>
                    <a:pt x="1624" y="2389"/>
                    <a:pt x="1963" y="1206"/>
                    <a:pt x="1928" y="539"/>
                  </a:cubicBezTo>
                  <a:lnTo>
                    <a:pt x="1928" y="539"/>
                  </a:lnTo>
                  <a:cubicBezTo>
                    <a:pt x="1928" y="539"/>
                    <a:pt x="2552" y="1701"/>
                    <a:pt x="3206" y="2088"/>
                  </a:cubicBezTo>
                  <a:cubicBezTo>
                    <a:pt x="3206" y="2088"/>
                    <a:pt x="2741" y="2298"/>
                    <a:pt x="2318" y="2795"/>
                  </a:cubicBezTo>
                  <a:cubicBezTo>
                    <a:pt x="2450" y="2806"/>
                    <a:pt x="2609" y="2822"/>
                    <a:pt x="2781" y="2849"/>
                  </a:cubicBezTo>
                  <a:cubicBezTo>
                    <a:pt x="2996" y="2604"/>
                    <a:pt x="3373" y="2238"/>
                    <a:pt x="3711" y="2190"/>
                  </a:cubicBezTo>
                  <a:cubicBezTo>
                    <a:pt x="3711" y="2190"/>
                    <a:pt x="3066" y="1757"/>
                    <a:pt x="2676" y="1052"/>
                  </a:cubicBezTo>
                  <a:cubicBezTo>
                    <a:pt x="2289" y="350"/>
                    <a:pt x="2216" y="1"/>
                    <a:pt x="2216" y="1"/>
                  </a:cubicBezTo>
                  <a:close/>
                </a:path>
              </a:pathLst>
            </a:custGeom>
            <a:solidFill>
              <a:srgbClr val="10085D">
                <a:alpha val="32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30"/>
            <p:cNvSpPr/>
            <p:nvPr/>
          </p:nvSpPr>
          <p:spPr>
            <a:xfrm>
              <a:off x="2818489" y="1337302"/>
              <a:ext cx="238441" cy="422526"/>
            </a:xfrm>
            <a:custGeom>
              <a:avLst/>
              <a:gdLst/>
              <a:ahLst/>
              <a:cxnLst/>
              <a:rect l="l" t="t" r="r" b="b"/>
              <a:pathLst>
                <a:path w="2080" h="3686" extrusionOk="0">
                  <a:moveTo>
                    <a:pt x="0" y="1"/>
                  </a:moveTo>
                  <a:cubicBezTo>
                    <a:pt x="923" y="670"/>
                    <a:pt x="2079" y="1964"/>
                    <a:pt x="1775" y="3685"/>
                  </a:cubicBezTo>
                  <a:cubicBezTo>
                    <a:pt x="1794" y="3639"/>
                    <a:pt x="2055" y="2747"/>
                    <a:pt x="1988" y="1787"/>
                  </a:cubicBezTo>
                  <a:cubicBezTo>
                    <a:pt x="1937" y="1744"/>
                    <a:pt x="1880" y="1703"/>
                    <a:pt x="1826" y="1657"/>
                  </a:cubicBezTo>
                  <a:cubicBezTo>
                    <a:pt x="1826" y="1657"/>
                    <a:pt x="1073" y="402"/>
                    <a:pt x="41" y="14"/>
                  </a:cubicBezTo>
                  <a:cubicBezTo>
                    <a:pt x="27" y="12"/>
                    <a:pt x="14" y="4"/>
                    <a:pt x="0" y="1"/>
                  </a:cubicBezTo>
                  <a:close/>
                </a:path>
              </a:pathLst>
            </a:custGeom>
            <a:solidFill>
              <a:srgbClr val="10085D">
                <a:alpha val="32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30"/>
            <p:cNvSpPr/>
            <p:nvPr/>
          </p:nvSpPr>
          <p:spPr>
            <a:xfrm>
              <a:off x="3095902" y="2018891"/>
              <a:ext cx="169431" cy="178364"/>
            </a:xfrm>
            <a:custGeom>
              <a:avLst/>
              <a:gdLst/>
              <a:ahLst/>
              <a:cxnLst/>
              <a:rect l="l" t="t" r="r" b="b"/>
              <a:pathLst>
                <a:path w="1478" h="1556" extrusionOk="0">
                  <a:moveTo>
                    <a:pt x="1477" y="1"/>
                  </a:moveTo>
                  <a:lnTo>
                    <a:pt x="1477" y="1"/>
                  </a:lnTo>
                  <a:cubicBezTo>
                    <a:pt x="1162" y="420"/>
                    <a:pt x="641" y="1007"/>
                    <a:pt x="1" y="1292"/>
                  </a:cubicBezTo>
                  <a:cubicBezTo>
                    <a:pt x="216" y="1381"/>
                    <a:pt x="396" y="1475"/>
                    <a:pt x="536" y="1555"/>
                  </a:cubicBezTo>
                  <a:cubicBezTo>
                    <a:pt x="789" y="1426"/>
                    <a:pt x="1434" y="1026"/>
                    <a:pt x="1472" y="302"/>
                  </a:cubicBezTo>
                  <a:cubicBezTo>
                    <a:pt x="1474" y="211"/>
                    <a:pt x="1477" y="114"/>
                    <a:pt x="1477" y="1"/>
                  </a:cubicBezTo>
                  <a:close/>
                </a:path>
              </a:pathLst>
            </a:custGeom>
            <a:solidFill>
              <a:srgbClr val="10085D">
                <a:alpha val="32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30"/>
            <p:cNvSpPr/>
            <p:nvPr/>
          </p:nvSpPr>
          <p:spPr>
            <a:xfrm>
              <a:off x="1884685" y="2643854"/>
              <a:ext cx="461635" cy="1167507"/>
            </a:xfrm>
            <a:custGeom>
              <a:avLst/>
              <a:gdLst/>
              <a:ahLst/>
              <a:cxnLst/>
              <a:rect l="l" t="t" r="r" b="b"/>
              <a:pathLst>
                <a:path w="4027" h="10185" extrusionOk="0">
                  <a:moveTo>
                    <a:pt x="3195" y="0"/>
                  </a:moveTo>
                  <a:cubicBezTo>
                    <a:pt x="3039" y="1587"/>
                    <a:pt x="2752" y="3243"/>
                    <a:pt x="2319" y="4432"/>
                  </a:cubicBezTo>
                  <a:cubicBezTo>
                    <a:pt x="1808" y="5839"/>
                    <a:pt x="942" y="6842"/>
                    <a:pt x="310" y="7105"/>
                  </a:cubicBezTo>
                  <a:cubicBezTo>
                    <a:pt x="310" y="7105"/>
                    <a:pt x="406" y="7178"/>
                    <a:pt x="609" y="7178"/>
                  </a:cubicBezTo>
                  <a:cubicBezTo>
                    <a:pt x="710" y="7178"/>
                    <a:pt x="838" y="7160"/>
                    <a:pt x="993" y="7105"/>
                  </a:cubicBezTo>
                  <a:lnTo>
                    <a:pt x="993" y="7105"/>
                  </a:lnTo>
                  <a:cubicBezTo>
                    <a:pt x="993" y="7105"/>
                    <a:pt x="307" y="8864"/>
                    <a:pt x="0" y="10185"/>
                  </a:cubicBezTo>
                  <a:cubicBezTo>
                    <a:pt x="46" y="10185"/>
                    <a:pt x="86" y="10182"/>
                    <a:pt x="127" y="10179"/>
                  </a:cubicBezTo>
                  <a:cubicBezTo>
                    <a:pt x="127" y="10179"/>
                    <a:pt x="1219" y="7479"/>
                    <a:pt x="1463" y="6941"/>
                  </a:cubicBezTo>
                  <a:cubicBezTo>
                    <a:pt x="1463" y="6941"/>
                    <a:pt x="2547" y="6070"/>
                    <a:pt x="3131" y="4454"/>
                  </a:cubicBezTo>
                  <a:cubicBezTo>
                    <a:pt x="3634" y="3071"/>
                    <a:pt x="3946" y="1434"/>
                    <a:pt x="4026" y="984"/>
                  </a:cubicBezTo>
                  <a:cubicBezTo>
                    <a:pt x="4026" y="984"/>
                    <a:pt x="3615" y="484"/>
                    <a:pt x="3195" y="0"/>
                  </a:cubicBezTo>
                  <a:close/>
                </a:path>
              </a:pathLst>
            </a:custGeom>
            <a:solidFill>
              <a:srgbClr val="10085D">
                <a:alpha val="32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30"/>
            <p:cNvSpPr/>
            <p:nvPr/>
          </p:nvSpPr>
          <p:spPr>
            <a:xfrm>
              <a:off x="1652208" y="3284406"/>
              <a:ext cx="208521" cy="510906"/>
            </a:xfrm>
            <a:custGeom>
              <a:avLst/>
              <a:gdLst/>
              <a:ahLst/>
              <a:cxnLst/>
              <a:rect l="l" t="t" r="r" b="b"/>
              <a:pathLst>
                <a:path w="1819" h="4457" extrusionOk="0">
                  <a:moveTo>
                    <a:pt x="1517" y="1"/>
                  </a:moveTo>
                  <a:lnTo>
                    <a:pt x="1517" y="1"/>
                  </a:lnTo>
                  <a:cubicBezTo>
                    <a:pt x="1552" y="412"/>
                    <a:pt x="1609" y="759"/>
                    <a:pt x="1676" y="1022"/>
                  </a:cubicBezTo>
                  <a:cubicBezTo>
                    <a:pt x="1676" y="1022"/>
                    <a:pt x="762" y="1749"/>
                    <a:pt x="399" y="2561"/>
                  </a:cubicBezTo>
                  <a:cubicBezTo>
                    <a:pt x="33" y="3370"/>
                    <a:pt x="1" y="4330"/>
                    <a:pt x="1" y="4330"/>
                  </a:cubicBezTo>
                  <a:cubicBezTo>
                    <a:pt x="1" y="4330"/>
                    <a:pt x="229" y="4392"/>
                    <a:pt x="557" y="4457"/>
                  </a:cubicBezTo>
                  <a:cubicBezTo>
                    <a:pt x="625" y="3766"/>
                    <a:pt x="875" y="2405"/>
                    <a:pt x="1819" y="1165"/>
                  </a:cubicBezTo>
                  <a:cubicBezTo>
                    <a:pt x="1819" y="1165"/>
                    <a:pt x="1649" y="657"/>
                    <a:pt x="1517" y="1"/>
                  </a:cubicBezTo>
                  <a:close/>
                </a:path>
              </a:pathLst>
            </a:custGeom>
            <a:solidFill>
              <a:srgbClr val="10085D">
                <a:alpha val="32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30"/>
            <p:cNvSpPr/>
            <p:nvPr/>
          </p:nvSpPr>
          <p:spPr>
            <a:xfrm>
              <a:off x="2348951" y="2607172"/>
              <a:ext cx="231907" cy="1219549"/>
            </a:xfrm>
            <a:custGeom>
              <a:avLst/>
              <a:gdLst/>
              <a:ahLst/>
              <a:cxnLst/>
              <a:rect l="l" t="t" r="r" b="b"/>
              <a:pathLst>
                <a:path w="2023" h="10639" extrusionOk="0">
                  <a:moveTo>
                    <a:pt x="1337" y="0"/>
                  </a:moveTo>
                  <a:lnTo>
                    <a:pt x="1337" y="0"/>
                  </a:lnTo>
                  <a:cubicBezTo>
                    <a:pt x="638" y="656"/>
                    <a:pt x="57" y="1304"/>
                    <a:pt x="57" y="1304"/>
                  </a:cubicBezTo>
                  <a:lnTo>
                    <a:pt x="0" y="1304"/>
                  </a:lnTo>
                  <a:cubicBezTo>
                    <a:pt x="3" y="1762"/>
                    <a:pt x="22" y="3456"/>
                    <a:pt x="175" y="4830"/>
                  </a:cubicBezTo>
                  <a:cubicBezTo>
                    <a:pt x="350" y="6433"/>
                    <a:pt x="961" y="7536"/>
                    <a:pt x="1299" y="7985"/>
                  </a:cubicBezTo>
                  <a:cubicBezTo>
                    <a:pt x="1299" y="7985"/>
                    <a:pt x="584" y="9039"/>
                    <a:pt x="1065" y="10566"/>
                  </a:cubicBezTo>
                  <a:cubicBezTo>
                    <a:pt x="1065" y="10566"/>
                    <a:pt x="1388" y="10612"/>
                    <a:pt x="1802" y="10639"/>
                  </a:cubicBezTo>
                  <a:cubicBezTo>
                    <a:pt x="1407" y="9540"/>
                    <a:pt x="1501" y="8165"/>
                    <a:pt x="1506" y="8165"/>
                  </a:cubicBezTo>
                  <a:lnTo>
                    <a:pt x="1506" y="8165"/>
                  </a:lnTo>
                  <a:cubicBezTo>
                    <a:pt x="1506" y="8165"/>
                    <a:pt x="1506" y="8165"/>
                    <a:pt x="1507" y="8165"/>
                  </a:cubicBezTo>
                  <a:cubicBezTo>
                    <a:pt x="1687" y="8555"/>
                    <a:pt x="2004" y="8732"/>
                    <a:pt x="2023" y="8743"/>
                  </a:cubicBezTo>
                  <a:cubicBezTo>
                    <a:pt x="2007" y="8700"/>
                    <a:pt x="1318" y="6976"/>
                    <a:pt x="1108" y="4838"/>
                  </a:cubicBezTo>
                  <a:cubicBezTo>
                    <a:pt x="918" y="2878"/>
                    <a:pt x="928" y="2031"/>
                    <a:pt x="1337" y="0"/>
                  </a:cubicBezTo>
                  <a:close/>
                </a:path>
              </a:pathLst>
            </a:custGeom>
            <a:solidFill>
              <a:srgbClr val="10085D">
                <a:alpha val="32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30"/>
            <p:cNvSpPr/>
            <p:nvPr/>
          </p:nvSpPr>
          <p:spPr>
            <a:xfrm>
              <a:off x="2453726" y="3806660"/>
              <a:ext cx="494306" cy="680100"/>
            </a:xfrm>
            <a:custGeom>
              <a:avLst/>
              <a:gdLst/>
              <a:ahLst/>
              <a:cxnLst/>
              <a:rect l="l" t="t" r="r" b="b"/>
              <a:pathLst>
                <a:path w="4312" h="5933" extrusionOk="0">
                  <a:moveTo>
                    <a:pt x="2765" y="0"/>
                  </a:moveTo>
                  <a:cubicBezTo>
                    <a:pt x="2388" y="115"/>
                    <a:pt x="1867" y="148"/>
                    <a:pt x="1380" y="148"/>
                  </a:cubicBezTo>
                  <a:cubicBezTo>
                    <a:pt x="1204" y="148"/>
                    <a:pt x="1033" y="144"/>
                    <a:pt x="875" y="137"/>
                  </a:cubicBezTo>
                  <a:cubicBezTo>
                    <a:pt x="385" y="119"/>
                    <a:pt x="17" y="75"/>
                    <a:pt x="1" y="70"/>
                  </a:cubicBezTo>
                  <a:lnTo>
                    <a:pt x="1" y="70"/>
                  </a:lnTo>
                  <a:cubicBezTo>
                    <a:pt x="1" y="70"/>
                    <a:pt x="36" y="694"/>
                    <a:pt x="329" y="1514"/>
                  </a:cubicBezTo>
                  <a:cubicBezTo>
                    <a:pt x="622" y="2335"/>
                    <a:pt x="1655" y="3658"/>
                    <a:pt x="2018" y="4397"/>
                  </a:cubicBezTo>
                  <a:cubicBezTo>
                    <a:pt x="2381" y="5137"/>
                    <a:pt x="2099" y="5933"/>
                    <a:pt x="2099" y="5933"/>
                  </a:cubicBezTo>
                  <a:lnTo>
                    <a:pt x="4312" y="5933"/>
                  </a:lnTo>
                  <a:lnTo>
                    <a:pt x="2765" y="4774"/>
                  </a:lnTo>
                  <a:cubicBezTo>
                    <a:pt x="2765" y="4774"/>
                    <a:pt x="2518" y="3929"/>
                    <a:pt x="2507" y="2851"/>
                  </a:cubicBezTo>
                  <a:cubicBezTo>
                    <a:pt x="2497" y="1772"/>
                    <a:pt x="2765" y="0"/>
                    <a:pt x="2765" y="0"/>
                  </a:cubicBezTo>
                  <a:close/>
                </a:path>
              </a:pathLst>
            </a:custGeom>
            <a:solidFill>
              <a:srgbClr val="1EA6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30"/>
            <p:cNvSpPr/>
            <p:nvPr/>
          </p:nvSpPr>
          <p:spPr>
            <a:xfrm>
              <a:off x="2453726" y="3814684"/>
              <a:ext cx="305961" cy="672076"/>
            </a:xfrm>
            <a:custGeom>
              <a:avLst/>
              <a:gdLst/>
              <a:ahLst/>
              <a:cxnLst/>
              <a:rect l="l" t="t" r="r" b="b"/>
              <a:pathLst>
                <a:path w="2669" h="5863" extrusionOk="0">
                  <a:moveTo>
                    <a:pt x="1" y="0"/>
                  </a:moveTo>
                  <a:cubicBezTo>
                    <a:pt x="1" y="0"/>
                    <a:pt x="36" y="624"/>
                    <a:pt x="329" y="1444"/>
                  </a:cubicBezTo>
                  <a:cubicBezTo>
                    <a:pt x="622" y="2265"/>
                    <a:pt x="1655" y="3588"/>
                    <a:pt x="2018" y="4327"/>
                  </a:cubicBezTo>
                  <a:cubicBezTo>
                    <a:pt x="2381" y="5067"/>
                    <a:pt x="2099" y="5863"/>
                    <a:pt x="2099" y="5863"/>
                  </a:cubicBezTo>
                  <a:lnTo>
                    <a:pt x="2669" y="5863"/>
                  </a:lnTo>
                  <a:cubicBezTo>
                    <a:pt x="2464" y="5325"/>
                    <a:pt x="2241" y="4494"/>
                    <a:pt x="1883" y="3736"/>
                  </a:cubicBezTo>
                  <a:cubicBezTo>
                    <a:pt x="1402" y="2724"/>
                    <a:pt x="985" y="1789"/>
                    <a:pt x="875" y="67"/>
                  </a:cubicBezTo>
                  <a:cubicBezTo>
                    <a:pt x="385" y="49"/>
                    <a:pt x="17" y="5"/>
                    <a:pt x="1" y="0"/>
                  </a:cubicBezTo>
                  <a:close/>
                </a:path>
              </a:pathLst>
            </a:custGeom>
            <a:solidFill>
              <a:srgbClr val="10085D">
                <a:alpha val="32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30"/>
            <p:cNvSpPr/>
            <p:nvPr/>
          </p:nvSpPr>
          <p:spPr>
            <a:xfrm>
              <a:off x="2133096" y="1271046"/>
              <a:ext cx="412342" cy="106950"/>
            </a:xfrm>
            <a:custGeom>
              <a:avLst/>
              <a:gdLst/>
              <a:ahLst/>
              <a:cxnLst/>
              <a:rect l="l" t="t" r="r" b="b"/>
              <a:pathLst>
                <a:path w="3597" h="933" extrusionOk="0">
                  <a:moveTo>
                    <a:pt x="3072" y="1"/>
                  </a:moveTo>
                  <a:cubicBezTo>
                    <a:pt x="3005" y="81"/>
                    <a:pt x="2922" y="154"/>
                    <a:pt x="2819" y="216"/>
                  </a:cubicBezTo>
                  <a:cubicBezTo>
                    <a:pt x="2562" y="369"/>
                    <a:pt x="2217" y="455"/>
                    <a:pt x="1857" y="455"/>
                  </a:cubicBezTo>
                  <a:cubicBezTo>
                    <a:pt x="1762" y="455"/>
                    <a:pt x="1665" y="449"/>
                    <a:pt x="1569" y="436"/>
                  </a:cubicBezTo>
                  <a:cubicBezTo>
                    <a:pt x="1405" y="417"/>
                    <a:pt x="1254" y="369"/>
                    <a:pt x="1120" y="307"/>
                  </a:cubicBezTo>
                  <a:cubicBezTo>
                    <a:pt x="1018" y="261"/>
                    <a:pt x="931" y="205"/>
                    <a:pt x="851" y="149"/>
                  </a:cubicBezTo>
                  <a:lnTo>
                    <a:pt x="848" y="149"/>
                  </a:lnTo>
                  <a:cubicBezTo>
                    <a:pt x="816" y="162"/>
                    <a:pt x="415" y="261"/>
                    <a:pt x="1" y="477"/>
                  </a:cubicBezTo>
                  <a:cubicBezTo>
                    <a:pt x="380" y="666"/>
                    <a:pt x="1038" y="932"/>
                    <a:pt x="1747" y="932"/>
                  </a:cubicBezTo>
                  <a:cubicBezTo>
                    <a:pt x="2376" y="932"/>
                    <a:pt x="3045" y="724"/>
                    <a:pt x="3597" y="68"/>
                  </a:cubicBezTo>
                  <a:cubicBezTo>
                    <a:pt x="3349" y="36"/>
                    <a:pt x="3156" y="11"/>
                    <a:pt x="3072" y="1"/>
                  </a:cubicBezTo>
                  <a:close/>
                </a:path>
              </a:pathLst>
            </a:custGeom>
            <a:solidFill>
              <a:srgbClr val="10085D">
                <a:alpha val="16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30"/>
            <p:cNvSpPr/>
            <p:nvPr/>
          </p:nvSpPr>
          <p:spPr>
            <a:xfrm>
              <a:off x="2261141" y="1296035"/>
              <a:ext cx="195223" cy="123342"/>
            </a:xfrm>
            <a:custGeom>
              <a:avLst/>
              <a:gdLst/>
              <a:ahLst/>
              <a:cxnLst/>
              <a:rect l="l" t="t" r="r" b="b"/>
              <a:pathLst>
                <a:path w="1703" h="1076" extrusionOk="0">
                  <a:moveTo>
                    <a:pt x="1702" y="0"/>
                  </a:moveTo>
                  <a:lnTo>
                    <a:pt x="1702" y="0"/>
                  </a:lnTo>
                  <a:cubicBezTo>
                    <a:pt x="1447" y="156"/>
                    <a:pt x="1099" y="241"/>
                    <a:pt x="734" y="241"/>
                  </a:cubicBezTo>
                  <a:cubicBezTo>
                    <a:pt x="689" y="241"/>
                    <a:pt x="643" y="240"/>
                    <a:pt x="597" y="237"/>
                  </a:cubicBezTo>
                  <a:cubicBezTo>
                    <a:pt x="546" y="234"/>
                    <a:pt x="500" y="229"/>
                    <a:pt x="449" y="224"/>
                  </a:cubicBezTo>
                  <a:cubicBezTo>
                    <a:pt x="285" y="202"/>
                    <a:pt x="135" y="156"/>
                    <a:pt x="0" y="92"/>
                  </a:cubicBezTo>
                  <a:lnTo>
                    <a:pt x="0" y="92"/>
                  </a:lnTo>
                  <a:cubicBezTo>
                    <a:pt x="126" y="385"/>
                    <a:pt x="188" y="805"/>
                    <a:pt x="471" y="990"/>
                  </a:cubicBezTo>
                  <a:cubicBezTo>
                    <a:pt x="563" y="1050"/>
                    <a:pt x="684" y="1075"/>
                    <a:pt x="808" y="1075"/>
                  </a:cubicBezTo>
                  <a:cubicBezTo>
                    <a:pt x="1065" y="1075"/>
                    <a:pt x="1336" y="967"/>
                    <a:pt x="1401" y="831"/>
                  </a:cubicBezTo>
                  <a:cubicBezTo>
                    <a:pt x="1415" y="805"/>
                    <a:pt x="1428" y="770"/>
                    <a:pt x="1444" y="729"/>
                  </a:cubicBezTo>
                  <a:cubicBezTo>
                    <a:pt x="1519" y="546"/>
                    <a:pt x="1630" y="221"/>
                    <a:pt x="1702" y="0"/>
                  </a:cubicBezTo>
                  <a:close/>
                </a:path>
              </a:pathLst>
            </a:custGeom>
            <a:solidFill>
              <a:srgbClr val="F2B5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30"/>
            <p:cNvSpPr/>
            <p:nvPr/>
          </p:nvSpPr>
          <p:spPr>
            <a:xfrm>
              <a:off x="2329807" y="1296035"/>
              <a:ext cx="126557" cy="83680"/>
            </a:xfrm>
            <a:custGeom>
              <a:avLst/>
              <a:gdLst/>
              <a:ahLst/>
              <a:cxnLst/>
              <a:rect l="l" t="t" r="r" b="b"/>
              <a:pathLst>
                <a:path w="1104" h="730" extrusionOk="0">
                  <a:moveTo>
                    <a:pt x="1103" y="0"/>
                  </a:moveTo>
                  <a:lnTo>
                    <a:pt x="1103" y="0"/>
                  </a:lnTo>
                  <a:cubicBezTo>
                    <a:pt x="848" y="156"/>
                    <a:pt x="500" y="241"/>
                    <a:pt x="137" y="241"/>
                  </a:cubicBezTo>
                  <a:cubicBezTo>
                    <a:pt x="92" y="241"/>
                    <a:pt x="46" y="240"/>
                    <a:pt x="1" y="237"/>
                  </a:cubicBezTo>
                  <a:lnTo>
                    <a:pt x="1" y="237"/>
                  </a:lnTo>
                  <a:cubicBezTo>
                    <a:pt x="315" y="498"/>
                    <a:pt x="590" y="692"/>
                    <a:pt x="845" y="729"/>
                  </a:cubicBezTo>
                  <a:cubicBezTo>
                    <a:pt x="920" y="546"/>
                    <a:pt x="1031" y="221"/>
                    <a:pt x="1103" y="0"/>
                  </a:cubicBezTo>
                  <a:close/>
                </a:path>
              </a:pathLst>
            </a:custGeom>
            <a:solidFill>
              <a:srgbClr val="F393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30"/>
            <p:cNvSpPr/>
            <p:nvPr/>
          </p:nvSpPr>
          <p:spPr>
            <a:xfrm>
              <a:off x="2364311" y="1004646"/>
              <a:ext cx="84945" cy="150968"/>
            </a:xfrm>
            <a:custGeom>
              <a:avLst/>
              <a:gdLst/>
              <a:ahLst/>
              <a:cxnLst/>
              <a:rect l="l" t="t" r="r" b="b"/>
              <a:pathLst>
                <a:path w="741" h="1317" extrusionOk="0">
                  <a:moveTo>
                    <a:pt x="149" y="1"/>
                  </a:moveTo>
                  <a:cubicBezTo>
                    <a:pt x="147" y="1"/>
                    <a:pt x="145" y="1"/>
                    <a:pt x="143" y="1"/>
                  </a:cubicBezTo>
                  <a:cubicBezTo>
                    <a:pt x="130" y="6"/>
                    <a:pt x="125" y="23"/>
                    <a:pt x="127" y="36"/>
                  </a:cubicBezTo>
                  <a:cubicBezTo>
                    <a:pt x="127" y="39"/>
                    <a:pt x="130" y="44"/>
                    <a:pt x="165" y="109"/>
                  </a:cubicBezTo>
                  <a:cubicBezTo>
                    <a:pt x="466" y="700"/>
                    <a:pt x="641" y="1088"/>
                    <a:pt x="681" y="1254"/>
                  </a:cubicBezTo>
                  <a:cubicBezTo>
                    <a:pt x="600" y="1246"/>
                    <a:pt x="395" y="1224"/>
                    <a:pt x="203" y="1224"/>
                  </a:cubicBezTo>
                  <a:cubicBezTo>
                    <a:pt x="140" y="1224"/>
                    <a:pt x="78" y="1227"/>
                    <a:pt x="22" y="1233"/>
                  </a:cubicBezTo>
                  <a:cubicBezTo>
                    <a:pt x="9" y="1235"/>
                    <a:pt x="1" y="1249"/>
                    <a:pt x="1" y="1262"/>
                  </a:cubicBezTo>
                  <a:cubicBezTo>
                    <a:pt x="3" y="1275"/>
                    <a:pt x="15" y="1287"/>
                    <a:pt x="27" y="1287"/>
                  </a:cubicBezTo>
                  <a:cubicBezTo>
                    <a:pt x="28" y="1287"/>
                    <a:pt x="29" y="1287"/>
                    <a:pt x="31" y="1287"/>
                  </a:cubicBezTo>
                  <a:cubicBezTo>
                    <a:pt x="80" y="1281"/>
                    <a:pt x="136" y="1279"/>
                    <a:pt x="194" y="1279"/>
                  </a:cubicBezTo>
                  <a:cubicBezTo>
                    <a:pt x="437" y="1279"/>
                    <a:pt x="714" y="1316"/>
                    <a:pt x="716" y="1316"/>
                  </a:cubicBezTo>
                  <a:lnTo>
                    <a:pt x="719" y="1316"/>
                  </a:lnTo>
                  <a:cubicBezTo>
                    <a:pt x="727" y="1316"/>
                    <a:pt x="732" y="1313"/>
                    <a:pt x="732" y="1305"/>
                  </a:cubicBezTo>
                  <a:cubicBezTo>
                    <a:pt x="741" y="1300"/>
                    <a:pt x="741" y="1289"/>
                    <a:pt x="741" y="1284"/>
                  </a:cubicBezTo>
                  <a:cubicBezTo>
                    <a:pt x="706" y="1058"/>
                    <a:pt x="332" y="324"/>
                    <a:pt x="211" y="87"/>
                  </a:cubicBezTo>
                  <a:cubicBezTo>
                    <a:pt x="192" y="49"/>
                    <a:pt x="181" y="25"/>
                    <a:pt x="178" y="20"/>
                  </a:cubicBezTo>
                  <a:cubicBezTo>
                    <a:pt x="171" y="8"/>
                    <a:pt x="160" y="1"/>
                    <a:pt x="1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0"/>
            <p:cNvSpPr/>
            <p:nvPr/>
          </p:nvSpPr>
          <p:spPr>
            <a:xfrm>
              <a:off x="2083803" y="1157562"/>
              <a:ext cx="54681" cy="60639"/>
            </a:xfrm>
            <a:custGeom>
              <a:avLst/>
              <a:gdLst/>
              <a:ahLst/>
              <a:cxnLst/>
              <a:rect l="l" t="t" r="r" b="b"/>
              <a:pathLst>
                <a:path w="477" h="529" extrusionOk="0">
                  <a:moveTo>
                    <a:pt x="30" y="0"/>
                  </a:moveTo>
                  <a:cubicBezTo>
                    <a:pt x="21" y="0"/>
                    <a:pt x="12" y="7"/>
                    <a:pt x="6" y="17"/>
                  </a:cubicBezTo>
                  <a:cubicBezTo>
                    <a:pt x="1" y="31"/>
                    <a:pt x="6" y="44"/>
                    <a:pt x="20" y="49"/>
                  </a:cubicBezTo>
                  <a:cubicBezTo>
                    <a:pt x="22" y="49"/>
                    <a:pt x="272" y="157"/>
                    <a:pt x="423" y="509"/>
                  </a:cubicBezTo>
                  <a:cubicBezTo>
                    <a:pt x="426" y="520"/>
                    <a:pt x="436" y="528"/>
                    <a:pt x="447" y="528"/>
                  </a:cubicBezTo>
                  <a:cubicBezTo>
                    <a:pt x="450" y="528"/>
                    <a:pt x="452" y="528"/>
                    <a:pt x="458" y="523"/>
                  </a:cubicBezTo>
                  <a:cubicBezTo>
                    <a:pt x="471" y="520"/>
                    <a:pt x="477" y="504"/>
                    <a:pt x="471" y="490"/>
                  </a:cubicBezTo>
                  <a:cubicBezTo>
                    <a:pt x="310" y="117"/>
                    <a:pt x="49" y="6"/>
                    <a:pt x="41" y="4"/>
                  </a:cubicBezTo>
                  <a:cubicBezTo>
                    <a:pt x="37" y="1"/>
                    <a:pt x="34" y="0"/>
                    <a:pt x="30" y="0"/>
                  </a:cubicBezTo>
                  <a:close/>
                </a:path>
              </a:pathLst>
            </a:custGeom>
            <a:solidFill>
              <a:srgbClr val="100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0"/>
            <p:cNvSpPr/>
            <p:nvPr/>
          </p:nvSpPr>
          <p:spPr>
            <a:xfrm>
              <a:off x="2094579" y="1169254"/>
              <a:ext cx="33130" cy="33816"/>
            </a:xfrm>
            <a:custGeom>
              <a:avLst/>
              <a:gdLst/>
              <a:ahLst/>
              <a:cxnLst/>
              <a:rect l="l" t="t" r="r" b="b"/>
              <a:pathLst>
                <a:path w="289" h="295" extrusionOk="0">
                  <a:moveTo>
                    <a:pt x="91" y="0"/>
                  </a:moveTo>
                  <a:cubicBezTo>
                    <a:pt x="79" y="0"/>
                    <a:pt x="67" y="6"/>
                    <a:pt x="63" y="17"/>
                  </a:cubicBezTo>
                  <a:cubicBezTo>
                    <a:pt x="52" y="50"/>
                    <a:pt x="1" y="192"/>
                    <a:pt x="41" y="259"/>
                  </a:cubicBezTo>
                  <a:cubicBezTo>
                    <a:pt x="57" y="284"/>
                    <a:pt x="87" y="294"/>
                    <a:pt x="116" y="294"/>
                  </a:cubicBezTo>
                  <a:cubicBezTo>
                    <a:pt x="178" y="294"/>
                    <a:pt x="251" y="265"/>
                    <a:pt x="270" y="251"/>
                  </a:cubicBezTo>
                  <a:cubicBezTo>
                    <a:pt x="280" y="246"/>
                    <a:pt x="289" y="230"/>
                    <a:pt x="280" y="216"/>
                  </a:cubicBezTo>
                  <a:cubicBezTo>
                    <a:pt x="279" y="206"/>
                    <a:pt x="269" y="201"/>
                    <a:pt x="259" y="201"/>
                  </a:cubicBezTo>
                  <a:cubicBezTo>
                    <a:pt x="255" y="201"/>
                    <a:pt x="252" y="201"/>
                    <a:pt x="248" y="203"/>
                  </a:cubicBezTo>
                  <a:cubicBezTo>
                    <a:pt x="203" y="223"/>
                    <a:pt x="149" y="240"/>
                    <a:pt x="116" y="240"/>
                  </a:cubicBezTo>
                  <a:cubicBezTo>
                    <a:pt x="101" y="240"/>
                    <a:pt x="91" y="237"/>
                    <a:pt x="87" y="230"/>
                  </a:cubicBezTo>
                  <a:cubicBezTo>
                    <a:pt x="68" y="200"/>
                    <a:pt x="90" y="95"/>
                    <a:pt x="114" y="36"/>
                  </a:cubicBezTo>
                  <a:cubicBezTo>
                    <a:pt x="116" y="23"/>
                    <a:pt x="111" y="9"/>
                    <a:pt x="98" y="1"/>
                  </a:cubicBezTo>
                  <a:cubicBezTo>
                    <a:pt x="95" y="1"/>
                    <a:pt x="93" y="0"/>
                    <a:pt x="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0"/>
            <p:cNvSpPr/>
            <p:nvPr/>
          </p:nvSpPr>
          <p:spPr>
            <a:xfrm>
              <a:off x="2337258" y="1170515"/>
              <a:ext cx="119106" cy="67976"/>
            </a:xfrm>
            <a:custGeom>
              <a:avLst/>
              <a:gdLst/>
              <a:ahLst/>
              <a:cxnLst/>
              <a:rect l="l" t="t" r="r" b="b"/>
              <a:pathLst>
                <a:path w="1039" h="593" extrusionOk="0">
                  <a:moveTo>
                    <a:pt x="1038" y="1"/>
                  </a:moveTo>
                  <a:cubicBezTo>
                    <a:pt x="796" y="240"/>
                    <a:pt x="0" y="316"/>
                    <a:pt x="0" y="316"/>
                  </a:cubicBezTo>
                  <a:cubicBezTo>
                    <a:pt x="0" y="316"/>
                    <a:pt x="271" y="592"/>
                    <a:pt x="553" y="592"/>
                  </a:cubicBezTo>
                  <a:cubicBezTo>
                    <a:pt x="590" y="592"/>
                    <a:pt x="627" y="587"/>
                    <a:pt x="665" y="576"/>
                  </a:cubicBezTo>
                  <a:cubicBezTo>
                    <a:pt x="987" y="482"/>
                    <a:pt x="1038" y="1"/>
                    <a:pt x="10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0"/>
            <p:cNvSpPr/>
            <p:nvPr/>
          </p:nvSpPr>
          <p:spPr>
            <a:xfrm>
              <a:off x="2222854" y="1282279"/>
              <a:ext cx="187199" cy="42872"/>
            </a:xfrm>
            <a:custGeom>
              <a:avLst/>
              <a:gdLst/>
              <a:ahLst/>
              <a:cxnLst/>
              <a:rect l="l" t="t" r="r" b="b"/>
              <a:pathLst>
                <a:path w="1633" h="374" extrusionOk="0">
                  <a:moveTo>
                    <a:pt x="31" y="1"/>
                  </a:moveTo>
                  <a:cubicBezTo>
                    <a:pt x="24" y="1"/>
                    <a:pt x="16" y="4"/>
                    <a:pt x="11" y="10"/>
                  </a:cubicBezTo>
                  <a:cubicBezTo>
                    <a:pt x="1" y="21"/>
                    <a:pt x="3" y="37"/>
                    <a:pt x="14" y="48"/>
                  </a:cubicBezTo>
                  <a:cubicBezTo>
                    <a:pt x="19" y="51"/>
                    <a:pt x="407" y="373"/>
                    <a:pt x="1114" y="373"/>
                  </a:cubicBezTo>
                  <a:cubicBezTo>
                    <a:pt x="1265" y="373"/>
                    <a:pt x="1431" y="357"/>
                    <a:pt x="1611" y="322"/>
                  </a:cubicBezTo>
                  <a:cubicBezTo>
                    <a:pt x="1625" y="319"/>
                    <a:pt x="1633" y="306"/>
                    <a:pt x="1630" y="293"/>
                  </a:cubicBezTo>
                  <a:cubicBezTo>
                    <a:pt x="1628" y="282"/>
                    <a:pt x="1619" y="272"/>
                    <a:pt x="1608" y="272"/>
                  </a:cubicBezTo>
                  <a:cubicBezTo>
                    <a:pt x="1606" y="272"/>
                    <a:pt x="1603" y="273"/>
                    <a:pt x="1601" y="274"/>
                  </a:cubicBezTo>
                  <a:cubicBezTo>
                    <a:pt x="1425" y="308"/>
                    <a:pt x="1264" y="323"/>
                    <a:pt x="1117" y="323"/>
                  </a:cubicBezTo>
                  <a:cubicBezTo>
                    <a:pt x="427" y="323"/>
                    <a:pt x="53" y="10"/>
                    <a:pt x="46" y="8"/>
                  </a:cubicBezTo>
                  <a:cubicBezTo>
                    <a:pt x="43" y="3"/>
                    <a:pt x="37" y="1"/>
                    <a:pt x="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0"/>
            <p:cNvSpPr/>
            <p:nvPr/>
          </p:nvSpPr>
          <p:spPr>
            <a:xfrm>
              <a:off x="1910248" y="1755930"/>
              <a:ext cx="399618" cy="282792"/>
            </a:xfrm>
            <a:custGeom>
              <a:avLst/>
              <a:gdLst/>
              <a:ahLst/>
              <a:cxnLst/>
              <a:rect l="l" t="t" r="r" b="b"/>
              <a:pathLst>
                <a:path w="3486" h="2467" extrusionOk="0">
                  <a:moveTo>
                    <a:pt x="38" y="1"/>
                  </a:moveTo>
                  <a:cubicBezTo>
                    <a:pt x="17" y="1"/>
                    <a:pt x="1" y="14"/>
                    <a:pt x="1" y="33"/>
                  </a:cubicBezTo>
                  <a:cubicBezTo>
                    <a:pt x="1" y="47"/>
                    <a:pt x="9" y="60"/>
                    <a:pt x="22" y="68"/>
                  </a:cubicBezTo>
                  <a:cubicBezTo>
                    <a:pt x="30" y="82"/>
                    <a:pt x="54" y="135"/>
                    <a:pt x="81" y="189"/>
                  </a:cubicBezTo>
                  <a:cubicBezTo>
                    <a:pt x="186" y="410"/>
                    <a:pt x="401" y="875"/>
                    <a:pt x="864" y="1432"/>
                  </a:cubicBezTo>
                  <a:cubicBezTo>
                    <a:pt x="1407" y="2080"/>
                    <a:pt x="2235" y="2467"/>
                    <a:pt x="3029" y="2467"/>
                  </a:cubicBezTo>
                  <a:cubicBezTo>
                    <a:pt x="3174" y="2467"/>
                    <a:pt x="3317" y="2454"/>
                    <a:pt x="3456" y="2424"/>
                  </a:cubicBezTo>
                  <a:cubicBezTo>
                    <a:pt x="3472" y="2421"/>
                    <a:pt x="3486" y="2402"/>
                    <a:pt x="3483" y="2384"/>
                  </a:cubicBezTo>
                  <a:cubicBezTo>
                    <a:pt x="3481" y="2369"/>
                    <a:pt x="3467" y="2356"/>
                    <a:pt x="3448" y="2356"/>
                  </a:cubicBezTo>
                  <a:cubicBezTo>
                    <a:pt x="3447" y="2356"/>
                    <a:pt x="3445" y="2357"/>
                    <a:pt x="3443" y="2357"/>
                  </a:cubicBezTo>
                  <a:cubicBezTo>
                    <a:pt x="3307" y="2382"/>
                    <a:pt x="3168" y="2395"/>
                    <a:pt x="3027" y="2395"/>
                  </a:cubicBezTo>
                  <a:cubicBezTo>
                    <a:pt x="2254" y="2395"/>
                    <a:pt x="1446" y="2017"/>
                    <a:pt x="918" y="1386"/>
                  </a:cubicBezTo>
                  <a:cubicBezTo>
                    <a:pt x="460" y="837"/>
                    <a:pt x="251" y="380"/>
                    <a:pt x="146" y="157"/>
                  </a:cubicBezTo>
                  <a:cubicBezTo>
                    <a:pt x="84" y="30"/>
                    <a:pt x="71" y="1"/>
                    <a:pt x="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30"/>
            <p:cNvSpPr/>
            <p:nvPr/>
          </p:nvSpPr>
          <p:spPr>
            <a:xfrm>
              <a:off x="1592370" y="1703888"/>
              <a:ext cx="72335" cy="356155"/>
            </a:xfrm>
            <a:custGeom>
              <a:avLst/>
              <a:gdLst/>
              <a:ahLst/>
              <a:cxnLst/>
              <a:rect l="l" t="t" r="r" b="b"/>
              <a:pathLst>
                <a:path w="631" h="3107" extrusionOk="0">
                  <a:moveTo>
                    <a:pt x="207" y="0"/>
                  </a:moveTo>
                  <a:cubicBezTo>
                    <a:pt x="194" y="0"/>
                    <a:pt x="180" y="11"/>
                    <a:pt x="176" y="27"/>
                  </a:cubicBezTo>
                  <a:cubicBezTo>
                    <a:pt x="44" y="436"/>
                    <a:pt x="1" y="1283"/>
                    <a:pt x="525" y="2983"/>
                  </a:cubicBezTo>
                  <a:cubicBezTo>
                    <a:pt x="539" y="3029"/>
                    <a:pt x="552" y="3069"/>
                    <a:pt x="552" y="3077"/>
                  </a:cubicBezTo>
                  <a:cubicBezTo>
                    <a:pt x="555" y="3093"/>
                    <a:pt x="568" y="3107"/>
                    <a:pt x="585" y="3107"/>
                  </a:cubicBezTo>
                  <a:cubicBezTo>
                    <a:pt x="590" y="3107"/>
                    <a:pt x="590" y="3107"/>
                    <a:pt x="595" y="3099"/>
                  </a:cubicBezTo>
                  <a:cubicBezTo>
                    <a:pt x="617" y="3096"/>
                    <a:pt x="630" y="3080"/>
                    <a:pt x="625" y="3058"/>
                  </a:cubicBezTo>
                  <a:cubicBezTo>
                    <a:pt x="622" y="3050"/>
                    <a:pt x="617" y="3026"/>
                    <a:pt x="595" y="2959"/>
                  </a:cubicBezTo>
                  <a:cubicBezTo>
                    <a:pt x="74" y="1278"/>
                    <a:pt x="114" y="447"/>
                    <a:pt x="243" y="46"/>
                  </a:cubicBezTo>
                  <a:cubicBezTo>
                    <a:pt x="248" y="30"/>
                    <a:pt x="240" y="8"/>
                    <a:pt x="219" y="3"/>
                  </a:cubicBezTo>
                  <a:cubicBezTo>
                    <a:pt x="215" y="1"/>
                    <a:pt x="211" y="0"/>
                    <a:pt x="2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30"/>
            <p:cNvSpPr/>
            <p:nvPr/>
          </p:nvSpPr>
          <p:spPr>
            <a:xfrm>
              <a:off x="1676281" y="1858295"/>
              <a:ext cx="301605" cy="371287"/>
            </a:xfrm>
            <a:custGeom>
              <a:avLst/>
              <a:gdLst/>
              <a:ahLst/>
              <a:cxnLst/>
              <a:rect l="l" t="t" r="r" b="b"/>
              <a:pathLst>
                <a:path w="2631" h="3239" extrusionOk="0">
                  <a:moveTo>
                    <a:pt x="2539" y="1"/>
                  </a:moveTo>
                  <a:cubicBezTo>
                    <a:pt x="2520" y="1"/>
                    <a:pt x="2507" y="17"/>
                    <a:pt x="2507" y="38"/>
                  </a:cubicBezTo>
                  <a:lnTo>
                    <a:pt x="2536" y="471"/>
                  </a:lnTo>
                  <a:cubicBezTo>
                    <a:pt x="2561" y="942"/>
                    <a:pt x="2233" y="1663"/>
                    <a:pt x="1687" y="2349"/>
                  </a:cubicBezTo>
                  <a:cubicBezTo>
                    <a:pt x="1192" y="2967"/>
                    <a:pt x="302" y="3131"/>
                    <a:pt x="38" y="3169"/>
                  </a:cubicBezTo>
                  <a:lnTo>
                    <a:pt x="33" y="3169"/>
                  </a:lnTo>
                  <a:cubicBezTo>
                    <a:pt x="11" y="3171"/>
                    <a:pt x="0" y="3188"/>
                    <a:pt x="6" y="3209"/>
                  </a:cubicBezTo>
                  <a:cubicBezTo>
                    <a:pt x="6" y="3225"/>
                    <a:pt x="25" y="3239"/>
                    <a:pt x="41" y="3239"/>
                  </a:cubicBezTo>
                  <a:cubicBezTo>
                    <a:pt x="46" y="3239"/>
                    <a:pt x="46" y="3239"/>
                    <a:pt x="49" y="3236"/>
                  </a:cubicBezTo>
                  <a:cubicBezTo>
                    <a:pt x="318" y="3201"/>
                    <a:pt x="1232" y="3029"/>
                    <a:pt x="1743" y="2392"/>
                  </a:cubicBezTo>
                  <a:cubicBezTo>
                    <a:pt x="2300" y="1692"/>
                    <a:pt x="2631" y="955"/>
                    <a:pt x="2606" y="469"/>
                  </a:cubicBezTo>
                  <a:lnTo>
                    <a:pt x="2577" y="36"/>
                  </a:lnTo>
                  <a:cubicBezTo>
                    <a:pt x="2577" y="14"/>
                    <a:pt x="2561" y="1"/>
                    <a:pt x="2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0"/>
            <p:cNvSpPr/>
            <p:nvPr/>
          </p:nvSpPr>
          <p:spPr>
            <a:xfrm>
              <a:off x="2585095" y="1690018"/>
              <a:ext cx="342644" cy="326925"/>
            </a:xfrm>
            <a:custGeom>
              <a:avLst/>
              <a:gdLst/>
              <a:ahLst/>
              <a:cxnLst/>
              <a:rect l="l" t="t" r="r" b="b"/>
              <a:pathLst>
                <a:path w="2989" h="2852" extrusionOk="0">
                  <a:moveTo>
                    <a:pt x="2956" y="0"/>
                  </a:moveTo>
                  <a:cubicBezTo>
                    <a:pt x="2935" y="0"/>
                    <a:pt x="2918" y="14"/>
                    <a:pt x="2918" y="33"/>
                  </a:cubicBezTo>
                  <a:cubicBezTo>
                    <a:pt x="2918" y="38"/>
                    <a:pt x="2897" y="377"/>
                    <a:pt x="2249" y="1482"/>
                  </a:cubicBezTo>
                  <a:cubicBezTo>
                    <a:pt x="1598" y="2593"/>
                    <a:pt x="52" y="2776"/>
                    <a:pt x="33" y="2781"/>
                  </a:cubicBezTo>
                  <a:cubicBezTo>
                    <a:pt x="17" y="2784"/>
                    <a:pt x="1" y="2800"/>
                    <a:pt x="3" y="2819"/>
                  </a:cubicBezTo>
                  <a:cubicBezTo>
                    <a:pt x="3" y="2838"/>
                    <a:pt x="19" y="2851"/>
                    <a:pt x="38" y="2851"/>
                  </a:cubicBezTo>
                  <a:lnTo>
                    <a:pt x="44" y="2851"/>
                  </a:lnTo>
                  <a:cubicBezTo>
                    <a:pt x="57" y="2848"/>
                    <a:pt x="1641" y="2660"/>
                    <a:pt x="2311" y="1520"/>
                  </a:cubicBezTo>
                  <a:cubicBezTo>
                    <a:pt x="2975" y="388"/>
                    <a:pt x="2988" y="52"/>
                    <a:pt x="2988" y="38"/>
                  </a:cubicBezTo>
                  <a:cubicBezTo>
                    <a:pt x="2988" y="17"/>
                    <a:pt x="2975" y="0"/>
                    <a:pt x="29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0"/>
            <p:cNvSpPr/>
            <p:nvPr/>
          </p:nvSpPr>
          <p:spPr>
            <a:xfrm>
              <a:off x="2841301" y="1858066"/>
              <a:ext cx="244516" cy="206563"/>
            </a:xfrm>
            <a:custGeom>
              <a:avLst/>
              <a:gdLst/>
              <a:ahLst/>
              <a:cxnLst/>
              <a:rect l="l" t="t" r="r" b="b"/>
              <a:pathLst>
                <a:path w="2133" h="1802" extrusionOk="0">
                  <a:moveTo>
                    <a:pt x="41" y="1"/>
                  </a:moveTo>
                  <a:cubicBezTo>
                    <a:pt x="35" y="1"/>
                    <a:pt x="30" y="2"/>
                    <a:pt x="25" y="5"/>
                  </a:cubicBezTo>
                  <a:cubicBezTo>
                    <a:pt x="8" y="16"/>
                    <a:pt x="0" y="38"/>
                    <a:pt x="11" y="54"/>
                  </a:cubicBezTo>
                  <a:cubicBezTo>
                    <a:pt x="14" y="57"/>
                    <a:pt x="307" y="597"/>
                    <a:pt x="579" y="917"/>
                  </a:cubicBezTo>
                  <a:cubicBezTo>
                    <a:pt x="603" y="947"/>
                    <a:pt x="630" y="979"/>
                    <a:pt x="657" y="1011"/>
                  </a:cubicBezTo>
                  <a:cubicBezTo>
                    <a:pt x="909" y="1318"/>
                    <a:pt x="1307" y="1802"/>
                    <a:pt x="1840" y="1802"/>
                  </a:cubicBezTo>
                  <a:cubicBezTo>
                    <a:pt x="1923" y="1802"/>
                    <a:pt x="2012" y="1788"/>
                    <a:pt x="2101" y="1762"/>
                  </a:cubicBezTo>
                  <a:cubicBezTo>
                    <a:pt x="2122" y="1754"/>
                    <a:pt x="2133" y="1737"/>
                    <a:pt x="2125" y="1719"/>
                  </a:cubicBezTo>
                  <a:cubicBezTo>
                    <a:pt x="2121" y="1702"/>
                    <a:pt x="2107" y="1692"/>
                    <a:pt x="2093" y="1692"/>
                  </a:cubicBezTo>
                  <a:cubicBezTo>
                    <a:pt x="2089" y="1692"/>
                    <a:pt x="2085" y="1693"/>
                    <a:pt x="2082" y="1694"/>
                  </a:cubicBezTo>
                  <a:cubicBezTo>
                    <a:pt x="1999" y="1719"/>
                    <a:pt x="1918" y="1731"/>
                    <a:pt x="1840" y="1731"/>
                  </a:cubicBezTo>
                  <a:cubicBezTo>
                    <a:pt x="1339" y="1731"/>
                    <a:pt x="952" y="1264"/>
                    <a:pt x="708" y="968"/>
                  </a:cubicBezTo>
                  <a:cubicBezTo>
                    <a:pt x="681" y="933"/>
                    <a:pt x="654" y="901"/>
                    <a:pt x="630" y="874"/>
                  </a:cubicBezTo>
                  <a:cubicBezTo>
                    <a:pt x="361" y="557"/>
                    <a:pt x="76" y="27"/>
                    <a:pt x="70" y="19"/>
                  </a:cubicBezTo>
                  <a:cubicBezTo>
                    <a:pt x="65" y="8"/>
                    <a:pt x="53" y="1"/>
                    <a:pt x="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0"/>
            <p:cNvSpPr/>
            <p:nvPr/>
          </p:nvSpPr>
          <p:spPr>
            <a:xfrm>
              <a:off x="2752231" y="1314490"/>
              <a:ext cx="331524" cy="434792"/>
            </a:xfrm>
            <a:custGeom>
              <a:avLst/>
              <a:gdLst/>
              <a:ahLst/>
              <a:cxnLst/>
              <a:rect l="l" t="t" r="r" b="b"/>
              <a:pathLst>
                <a:path w="2892" h="3793" extrusionOk="0">
                  <a:moveTo>
                    <a:pt x="42" y="0"/>
                  </a:moveTo>
                  <a:cubicBezTo>
                    <a:pt x="23" y="0"/>
                    <a:pt x="8" y="11"/>
                    <a:pt x="3" y="28"/>
                  </a:cubicBezTo>
                  <a:cubicBezTo>
                    <a:pt x="0" y="47"/>
                    <a:pt x="11" y="65"/>
                    <a:pt x="30" y="68"/>
                  </a:cubicBezTo>
                  <a:cubicBezTo>
                    <a:pt x="888" y="262"/>
                    <a:pt x="1520" y="697"/>
                    <a:pt x="2138" y="1531"/>
                  </a:cubicBezTo>
                  <a:cubicBezTo>
                    <a:pt x="2794" y="2416"/>
                    <a:pt x="2528" y="3626"/>
                    <a:pt x="2477" y="3739"/>
                  </a:cubicBezTo>
                  <a:cubicBezTo>
                    <a:pt x="2469" y="3758"/>
                    <a:pt x="2472" y="3777"/>
                    <a:pt x="2488" y="3787"/>
                  </a:cubicBezTo>
                  <a:cubicBezTo>
                    <a:pt x="2496" y="3790"/>
                    <a:pt x="2501" y="3793"/>
                    <a:pt x="2509" y="3793"/>
                  </a:cubicBezTo>
                  <a:cubicBezTo>
                    <a:pt x="2520" y="3793"/>
                    <a:pt x="2528" y="3790"/>
                    <a:pt x="2539" y="3777"/>
                  </a:cubicBezTo>
                  <a:cubicBezTo>
                    <a:pt x="2582" y="3712"/>
                    <a:pt x="2891" y="2429"/>
                    <a:pt x="2195" y="1491"/>
                  </a:cubicBezTo>
                  <a:cubicBezTo>
                    <a:pt x="1568" y="644"/>
                    <a:pt x="925" y="197"/>
                    <a:pt x="49" y="1"/>
                  </a:cubicBezTo>
                  <a:cubicBezTo>
                    <a:pt x="46" y="1"/>
                    <a:pt x="44" y="0"/>
                    <a:pt x="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0"/>
            <p:cNvSpPr/>
            <p:nvPr/>
          </p:nvSpPr>
          <p:spPr>
            <a:xfrm>
              <a:off x="2886008" y="2036888"/>
              <a:ext cx="107986" cy="88265"/>
            </a:xfrm>
            <a:custGeom>
              <a:avLst/>
              <a:gdLst/>
              <a:ahLst/>
              <a:cxnLst/>
              <a:rect l="l" t="t" r="r" b="b"/>
              <a:pathLst>
                <a:path w="942" h="770" extrusionOk="0">
                  <a:moveTo>
                    <a:pt x="899" y="0"/>
                  </a:moveTo>
                  <a:cubicBezTo>
                    <a:pt x="893" y="0"/>
                    <a:pt x="887" y="2"/>
                    <a:pt x="882" y="5"/>
                  </a:cubicBezTo>
                  <a:cubicBezTo>
                    <a:pt x="710" y="97"/>
                    <a:pt x="277" y="347"/>
                    <a:pt x="14" y="713"/>
                  </a:cubicBezTo>
                  <a:cubicBezTo>
                    <a:pt x="0" y="729"/>
                    <a:pt x="3" y="753"/>
                    <a:pt x="22" y="764"/>
                  </a:cubicBezTo>
                  <a:cubicBezTo>
                    <a:pt x="27" y="766"/>
                    <a:pt x="35" y="769"/>
                    <a:pt x="41" y="769"/>
                  </a:cubicBezTo>
                  <a:cubicBezTo>
                    <a:pt x="54" y="769"/>
                    <a:pt x="65" y="766"/>
                    <a:pt x="68" y="753"/>
                  </a:cubicBezTo>
                  <a:cubicBezTo>
                    <a:pt x="331" y="390"/>
                    <a:pt x="780" y="137"/>
                    <a:pt x="912" y="70"/>
                  </a:cubicBezTo>
                  <a:lnTo>
                    <a:pt x="917" y="67"/>
                  </a:lnTo>
                  <a:cubicBezTo>
                    <a:pt x="939" y="56"/>
                    <a:pt x="942" y="38"/>
                    <a:pt x="931" y="19"/>
                  </a:cubicBezTo>
                  <a:cubicBezTo>
                    <a:pt x="925" y="8"/>
                    <a:pt x="912" y="0"/>
                    <a:pt x="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30"/>
            <p:cNvSpPr/>
            <p:nvPr/>
          </p:nvSpPr>
          <p:spPr>
            <a:xfrm>
              <a:off x="3152646" y="1941860"/>
              <a:ext cx="127130" cy="259637"/>
            </a:xfrm>
            <a:custGeom>
              <a:avLst/>
              <a:gdLst/>
              <a:ahLst/>
              <a:cxnLst/>
              <a:rect l="l" t="t" r="r" b="b"/>
              <a:pathLst>
                <a:path w="1109" h="2265" extrusionOk="0">
                  <a:moveTo>
                    <a:pt x="950" y="0"/>
                  </a:moveTo>
                  <a:cubicBezTo>
                    <a:pt x="948" y="0"/>
                    <a:pt x="946" y="0"/>
                    <a:pt x="944" y="1"/>
                  </a:cubicBezTo>
                  <a:cubicBezTo>
                    <a:pt x="926" y="6"/>
                    <a:pt x="912" y="22"/>
                    <a:pt x="915" y="41"/>
                  </a:cubicBezTo>
                  <a:cubicBezTo>
                    <a:pt x="918" y="79"/>
                    <a:pt x="1036" y="996"/>
                    <a:pt x="802" y="1477"/>
                  </a:cubicBezTo>
                  <a:cubicBezTo>
                    <a:pt x="603" y="1878"/>
                    <a:pt x="30" y="2198"/>
                    <a:pt x="25" y="2200"/>
                  </a:cubicBezTo>
                  <a:cubicBezTo>
                    <a:pt x="9" y="2211"/>
                    <a:pt x="1" y="2230"/>
                    <a:pt x="11" y="2246"/>
                  </a:cubicBezTo>
                  <a:cubicBezTo>
                    <a:pt x="17" y="2257"/>
                    <a:pt x="27" y="2265"/>
                    <a:pt x="41" y="2265"/>
                  </a:cubicBezTo>
                  <a:cubicBezTo>
                    <a:pt x="44" y="2265"/>
                    <a:pt x="52" y="2260"/>
                    <a:pt x="60" y="2260"/>
                  </a:cubicBezTo>
                  <a:cubicBezTo>
                    <a:pt x="84" y="2246"/>
                    <a:pt x="657" y="1929"/>
                    <a:pt x="864" y="1507"/>
                  </a:cubicBezTo>
                  <a:cubicBezTo>
                    <a:pt x="1109" y="1009"/>
                    <a:pt x="990" y="73"/>
                    <a:pt x="985" y="33"/>
                  </a:cubicBezTo>
                  <a:cubicBezTo>
                    <a:pt x="982" y="13"/>
                    <a:pt x="969" y="0"/>
                    <a:pt x="9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30"/>
            <p:cNvSpPr/>
            <p:nvPr/>
          </p:nvSpPr>
          <p:spPr>
            <a:xfrm>
              <a:off x="1922629" y="2988432"/>
              <a:ext cx="374971" cy="478007"/>
            </a:xfrm>
            <a:custGeom>
              <a:avLst/>
              <a:gdLst/>
              <a:ahLst/>
              <a:cxnLst/>
              <a:rect l="l" t="t" r="r" b="b"/>
              <a:pathLst>
                <a:path w="3271" h="4170" extrusionOk="0">
                  <a:moveTo>
                    <a:pt x="3236" y="0"/>
                  </a:moveTo>
                  <a:cubicBezTo>
                    <a:pt x="3219" y="0"/>
                    <a:pt x="3203" y="13"/>
                    <a:pt x="3200" y="33"/>
                  </a:cubicBezTo>
                  <a:cubicBezTo>
                    <a:pt x="2932" y="1609"/>
                    <a:pt x="2133" y="2889"/>
                    <a:pt x="1474" y="3561"/>
                  </a:cubicBezTo>
                  <a:cubicBezTo>
                    <a:pt x="993" y="4049"/>
                    <a:pt x="373" y="4100"/>
                    <a:pt x="143" y="4100"/>
                  </a:cubicBezTo>
                  <a:cubicBezTo>
                    <a:pt x="87" y="4100"/>
                    <a:pt x="54" y="4097"/>
                    <a:pt x="51" y="4097"/>
                  </a:cubicBezTo>
                  <a:cubicBezTo>
                    <a:pt x="47" y="4095"/>
                    <a:pt x="43" y="4094"/>
                    <a:pt x="39" y="4094"/>
                  </a:cubicBezTo>
                  <a:cubicBezTo>
                    <a:pt x="26" y="4094"/>
                    <a:pt x="12" y="4103"/>
                    <a:pt x="8" y="4115"/>
                  </a:cubicBezTo>
                  <a:cubicBezTo>
                    <a:pt x="0" y="4134"/>
                    <a:pt x="11" y="4153"/>
                    <a:pt x="27" y="4161"/>
                  </a:cubicBezTo>
                  <a:cubicBezTo>
                    <a:pt x="41" y="4167"/>
                    <a:pt x="81" y="4169"/>
                    <a:pt x="145" y="4169"/>
                  </a:cubicBezTo>
                  <a:cubicBezTo>
                    <a:pt x="406" y="4169"/>
                    <a:pt x="1049" y="4094"/>
                    <a:pt x="1522" y="3607"/>
                  </a:cubicBezTo>
                  <a:cubicBezTo>
                    <a:pt x="1845" y="3279"/>
                    <a:pt x="2929" y="2045"/>
                    <a:pt x="3270" y="41"/>
                  </a:cubicBezTo>
                  <a:cubicBezTo>
                    <a:pt x="3270" y="22"/>
                    <a:pt x="3262" y="3"/>
                    <a:pt x="3241" y="1"/>
                  </a:cubicBezTo>
                  <a:cubicBezTo>
                    <a:pt x="3239" y="1"/>
                    <a:pt x="3238" y="0"/>
                    <a:pt x="3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30"/>
            <p:cNvSpPr/>
            <p:nvPr/>
          </p:nvSpPr>
          <p:spPr>
            <a:xfrm>
              <a:off x="2360070" y="3112232"/>
              <a:ext cx="190638" cy="472505"/>
            </a:xfrm>
            <a:custGeom>
              <a:avLst/>
              <a:gdLst/>
              <a:ahLst/>
              <a:cxnLst/>
              <a:rect l="l" t="t" r="r" b="b"/>
              <a:pathLst>
                <a:path w="1663" h="4122" extrusionOk="0">
                  <a:moveTo>
                    <a:pt x="40" y="1"/>
                  </a:moveTo>
                  <a:cubicBezTo>
                    <a:pt x="38" y="1"/>
                    <a:pt x="35" y="1"/>
                    <a:pt x="33" y="2"/>
                  </a:cubicBezTo>
                  <a:cubicBezTo>
                    <a:pt x="14" y="2"/>
                    <a:pt x="0" y="18"/>
                    <a:pt x="0" y="37"/>
                  </a:cubicBezTo>
                  <a:cubicBezTo>
                    <a:pt x="84" y="1333"/>
                    <a:pt x="406" y="2100"/>
                    <a:pt x="689" y="2775"/>
                  </a:cubicBezTo>
                  <a:lnTo>
                    <a:pt x="718" y="2847"/>
                  </a:lnTo>
                  <a:cubicBezTo>
                    <a:pt x="845" y="3143"/>
                    <a:pt x="1089" y="3595"/>
                    <a:pt x="1571" y="4084"/>
                  </a:cubicBezTo>
                  <a:lnTo>
                    <a:pt x="1592" y="4108"/>
                  </a:lnTo>
                  <a:cubicBezTo>
                    <a:pt x="1600" y="4119"/>
                    <a:pt x="1611" y="4122"/>
                    <a:pt x="1619" y="4122"/>
                  </a:cubicBezTo>
                  <a:cubicBezTo>
                    <a:pt x="1630" y="4122"/>
                    <a:pt x="1638" y="4119"/>
                    <a:pt x="1646" y="4111"/>
                  </a:cubicBezTo>
                  <a:cubicBezTo>
                    <a:pt x="1660" y="4098"/>
                    <a:pt x="1662" y="4076"/>
                    <a:pt x="1652" y="4063"/>
                  </a:cubicBezTo>
                  <a:lnTo>
                    <a:pt x="1625" y="4033"/>
                  </a:lnTo>
                  <a:cubicBezTo>
                    <a:pt x="1149" y="3549"/>
                    <a:pt x="907" y="3108"/>
                    <a:pt x="786" y="2820"/>
                  </a:cubicBezTo>
                  <a:lnTo>
                    <a:pt x="756" y="2748"/>
                  </a:lnTo>
                  <a:cubicBezTo>
                    <a:pt x="474" y="2078"/>
                    <a:pt x="154" y="1314"/>
                    <a:pt x="70" y="34"/>
                  </a:cubicBezTo>
                  <a:cubicBezTo>
                    <a:pt x="70" y="18"/>
                    <a:pt x="58" y="1"/>
                    <a:pt x="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30"/>
            <p:cNvSpPr/>
            <p:nvPr/>
          </p:nvSpPr>
          <p:spPr>
            <a:xfrm>
              <a:off x="2703512" y="3125071"/>
              <a:ext cx="51242" cy="693741"/>
            </a:xfrm>
            <a:custGeom>
              <a:avLst/>
              <a:gdLst/>
              <a:ahLst/>
              <a:cxnLst/>
              <a:rect l="l" t="t" r="r" b="b"/>
              <a:pathLst>
                <a:path w="447" h="6052" extrusionOk="0">
                  <a:moveTo>
                    <a:pt x="412" y="0"/>
                  </a:moveTo>
                  <a:cubicBezTo>
                    <a:pt x="393" y="0"/>
                    <a:pt x="377" y="14"/>
                    <a:pt x="377" y="32"/>
                  </a:cubicBezTo>
                  <a:cubicBezTo>
                    <a:pt x="377" y="51"/>
                    <a:pt x="264" y="1901"/>
                    <a:pt x="191" y="2762"/>
                  </a:cubicBezTo>
                  <a:cubicBezTo>
                    <a:pt x="116" y="3658"/>
                    <a:pt x="16" y="5392"/>
                    <a:pt x="3" y="6013"/>
                  </a:cubicBezTo>
                  <a:cubicBezTo>
                    <a:pt x="0" y="6035"/>
                    <a:pt x="16" y="6051"/>
                    <a:pt x="35" y="6051"/>
                  </a:cubicBezTo>
                  <a:cubicBezTo>
                    <a:pt x="57" y="6051"/>
                    <a:pt x="70" y="6035"/>
                    <a:pt x="73" y="6016"/>
                  </a:cubicBezTo>
                  <a:cubicBezTo>
                    <a:pt x="84" y="5395"/>
                    <a:pt x="183" y="3663"/>
                    <a:pt x="261" y="2770"/>
                  </a:cubicBezTo>
                  <a:cubicBezTo>
                    <a:pt x="336" y="1907"/>
                    <a:pt x="447" y="57"/>
                    <a:pt x="447" y="38"/>
                  </a:cubicBezTo>
                  <a:cubicBezTo>
                    <a:pt x="447" y="16"/>
                    <a:pt x="433" y="0"/>
                    <a:pt x="412" y="0"/>
                  </a:cubicBezTo>
                  <a:close/>
                </a:path>
              </a:pathLst>
            </a:custGeom>
            <a:solidFill>
              <a:srgbClr val="006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30"/>
            <p:cNvSpPr/>
            <p:nvPr/>
          </p:nvSpPr>
          <p:spPr>
            <a:xfrm>
              <a:off x="1708608" y="3113034"/>
              <a:ext cx="140084" cy="439033"/>
            </a:xfrm>
            <a:custGeom>
              <a:avLst/>
              <a:gdLst/>
              <a:ahLst/>
              <a:cxnLst/>
              <a:rect l="l" t="t" r="r" b="b"/>
              <a:pathLst>
                <a:path w="1222" h="3830" extrusionOk="0">
                  <a:moveTo>
                    <a:pt x="993" y="0"/>
                  </a:moveTo>
                  <a:cubicBezTo>
                    <a:pt x="974" y="0"/>
                    <a:pt x="955" y="14"/>
                    <a:pt x="955" y="35"/>
                  </a:cubicBezTo>
                  <a:cubicBezTo>
                    <a:pt x="955" y="49"/>
                    <a:pt x="883" y="1361"/>
                    <a:pt x="1144" y="2509"/>
                  </a:cubicBezTo>
                  <a:cubicBezTo>
                    <a:pt x="1031" y="2595"/>
                    <a:pt x="412" y="3096"/>
                    <a:pt x="12" y="3779"/>
                  </a:cubicBezTo>
                  <a:cubicBezTo>
                    <a:pt x="1" y="3795"/>
                    <a:pt x="9" y="3816"/>
                    <a:pt x="25" y="3827"/>
                  </a:cubicBezTo>
                  <a:cubicBezTo>
                    <a:pt x="28" y="3827"/>
                    <a:pt x="36" y="3830"/>
                    <a:pt x="41" y="3830"/>
                  </a:cubicBezTo>
                  <a:cubicBezTo>
                    <a:pt x="55" y="3830"/>
                    <a:pt x="65" y="3822"/>
                    <a:pt x="73" y="3816"/>
                  </a:cubicBezTo>
                  <a:cubicBezTo>
                    <a:pt x="506" y="3080"/>
                    <a:pt x="1198" y="2558"/>
                    <a:pt x="1206" y="2552"/>
                  </a:cubicBezTo>
                  <a:cubicBezTo>
                    <a:pt x="1216" y="2542"/>
                    <a:pt x="1222" y="2528"/>
                    <a:pt x="1219" y="2515"/>
                  </a:cubicBezTo>
                  <a:cubicBezTo>
                    <a:pt x="953" y="1372"/>
                    <a:pt x="1028" y="51"/>
                    <a:pt x="1028" y="38"/>
                  </a:cubicBezTo>
                  <a:cubicBezTo>
                    <a:pt x="1028" y="16"/>
                    <a:pt x="1015" y="0"/>
                    <a:pt x="9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30"/>
            <p:cNvSpPr/>
            <p:nvPr/>
          </p:nvSpPr>
          <p:spPr>
            <a:xfrm>
              <a:off x="1603833" y="3769291"/>
              <a:ext cx="366947" cy="723086"/>
            </a:xfrm>
            <a:custGeom>
              <a:avLst/>
              <a:gdLst/>
              <a:ahLst/>
              <a:cxnLst/>
              <a:rect l="l" t="t" r="r" b="b"/>
              <a:pathLst>
                <a:path w="3201" h="6308" extrusionOk="0">
                  <a:moveTo>
                    <a:pt x="105" y="1"/>
                  </a:moveTo>
                  <a:cubicBezTo>
                    <a:pt x="105" y="1"/>
                    <a:pt x="0" y="877"/>
                    <a:pt x="35" y="2238"/>
                  </a:cubicBezTo>
                  <a:cubicBezTo>
                    <a:pt x="68" y="3596"/>
                    <a:pt x="304" y="5487"/>
                    <a:pt x="304" y="5487"/>
                  </a:cubicBezTo>
                  <a:cubicBezTo>
                    <a:pt x="175" y="5812"/>
                    <a:pt x="105" y="6307"/>
                    <a:pt x="105" y="6307"/>
                  </a:cubicBezTo>
                  <a:lnTo>
                    <a:pt x="2122" y="6307"/>
                  </a:lnTo>
                  <a:cubicBezTo>
                    <a:pt x="1902" y="5976"/>
                    <a:pt x="864" y="5315"/>
                    <a:pt x="864" y="5315"/>
                  </a:cubicBezTo>
                  <a:cubicBezTo>
                    <a:pt x="864" y="5315"/>
                    <a:pt x="1076" y="4341"/>
                    <a:pt x="1722" y="3064"/>
                  </a:cubicBezTo>
                  <a:cubicBezTo>
                    <a:pt x="2367" y="1787"/>
                    <a:pt x="3201" y="297"/>
                    <a:pt x="3201" y="297"/>
                  </a:cubicBezTo>
                  <a:lnTo>
                    <a:pt x="3201" y="297"/>
                  </a:lnTo>
                  <a:cubicBezTo>
                    <a:pt x="3020" y="321"/>
                    <a:pt x="2824" y="331"/>
                    <a:pt x="2620" y="331"/>
                  </a:cubicBezTo>
                  <a:cubicBezTo>
                    <a:pt x="2034" y="331"/>
                    <a:pt x="1390" y="246"/>
                    <a:pt x="901" y="162"/>
                  </a:cubicBezTo>
                  <a:cubicBezTo>
                    <a:pt x="431" y="79"/>
                    <a:pt x="105" y="1"/>
                    <a:pt x="105" y="1"/>
                  </a:cubicBezTo>
                  <a:close/>
                </a:path>
              </a:pathLst>
            </a:custGeom>
            <a:solidFill>
              <a:srgbClr val="1EA6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30"/>
            <p:cNvSpPr/>
            <p:nvPr/>
          </p:nvSpPr>
          <p:spPr>
            <a:xfrm>
              <a:off x="1603833" y="3769291"/>
              <a:ext cx="103401" cy="723086"/>
            </a:xfrm>
            <a:custGeom>
              <a:avLst/>
              <a:gdLst/>
              <a:ahLst/>
              <a:cxnLst/>
              <a:rect l="l" t="t" r="r" b="b"/>
              <a:pathLst>
                <a:path w="902" h="6308" extrusionOk="0">
                  <a:moveTo>
                    <a:pt x="105" y="1"/>
                  </a:moveTo>
                  <a:cubicBezTo>
                    <a:pt x="105" y="1"/>
                    <a:pt x="0" y="877"/>
                    <a:pt x="35" y="2238"/>
                  </a:cubicBezTo>
                  <a:cubicBezTo>
                    <a:pt x="68" y="3596"/>
                    <a:pt x="304" y="5487"/>
                    <a:pt x="304" y="5487"/>
                  </a:cubicBezTo>
                  <a:cubicBezTo>
                    <a:pt x="175" y="5812"/>
                    <a:pt x="105" y="6307"/>
                    <a:pt x="105" y="6307"/>
                  </a:cubicBezTo>
                  <a:lnTo>
                    <a:pt x="503" y="6307"/>
                  </a:lnTo>
                  <a:cubicBezTo>
                    <a:pt x="458" y="5756"/>
                    <a:pt x="388" y="4589"/>
                    <a:pt x="423" y="3180"/>
                  </a:cubicBezTo>
                  <a:cubicBezTo>
                    <a:pt x="452" y="1846"/>
                    <a:pt x="727" y="740"/>
                    <a:pt x="901" y="162"/>
                  </a:cubicBezTo>
                  <a:cubicBezTo>
                    <a:pt x="431" y="79"/>
                    <a:pt x="105" y="1"/>
                    <a:pt x="105" y="1"/>
                  </a:cubicBezTo>
                  <a:close/>
                </a:path>
              </a:pathLst>
            </a:custGeom>
            <a:solidFill>
              <a:srgbClr val="10085D">
                <a:alpha val="32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30"/>
            <p:cNvSpPr/>
            <p:nvPr/>
          </p:nvSpPr>
          <p:spPr>
            <a:xfrm>
              <a:off x="2183420" y="2405309"/>
              <a:ext cx="392510" cy="41267"/>
            </a:xfrm>
            <a:custGeom>
              <a:avLst/>
              <a:gdLst/>
              <a:ahLst/>
              <a:cxnLst/>
              <a:rect l="l" t="t" r="r" b="b"/>
              <a:pathLst>
                <a:path w="3424" h="360" extrusionOk="0">
                  <a:moveTo>
                    <a:pt x="3385" y="1"/>
                  </a:moveTo>
                  <a:cubicBezTo>
                    <a:pt x="3381" y="1"/>
                    <a:pt x="3377" y="1"/>
                    <a:pt x="3373" y="2"/>
                  </a:cubicBezTo>
                  <a:cubicBezTo>
                    <a:pt x="2676" y="225"/>
                    <a:pt x="1967" y="289"/>
                    <a:pt x="1384" y="289"/>
                  </a:cubicBezTo>
                  <a:cubicBezTo>
                    <a:pt x="608" y="289"/>
                    <a:pt x="54" y="176"/>
                    <a:pt x="43" y="174"/>
                  </a:cubicBezTo>
                  <a:cubicBezTo>
                    <a:pt x="41" y="174"/>
                    <a:pt x="39" y="174"/>
                    <a:pt x="37" y="174"/>
                  </a:cubicBezTo>
                  <a:cubicBezTo>
                    <a:pt x="23" y="174"/>
                    <a:pt x="8" y="182"/>
                    <a:pt x="6" y="201"/>
                  </a:cubicBezTo>
                  <a:cubicBezTo>
                    <a:pt x="0" y="217"/>
                    <a:pt x="11" y="239"/>
                    <a:pt x="33" y="242"/>
                  </a:cubicBezTo>
                  <a:cubicBezTo>
                    <a:pt x="41" y="244"/>
                    <a:pt x="603" y="360"/>
                    <a:pt x="1385" y="360"/>
                  </a:cubicBezTo>
                  <a:cubicBezTo>
                    <a:pt x="1977" y="360"/>
                    <a:pt x="2695" y="295"/>
                    <a:pt x="3394" y="70"/>
                  </a:cubicBezTo>
                  <a:cubicBezTo>
                    <a:pt x="3413" y="64"/>
                    <a:pt x="3424" y="45"/>
                    <a:pt x="3416" y="26"/>
                  </a:cubicBezTo>
                  <a:cubicBezTo>
                    <a:pt x="3411" y="9"/>
                    <a:pt x="3400" y="1"/>
                    <a:pt x="3385" y="1"/>
                  </a:cubicBezTo>
                  <a:close/>
                </a:path>
              </a:pathLst>
            </a:custGeom>
            <a:solidFill>
              <a:srgbClr val="006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30"/>
            <p:cNvSpPr/>
            <p:nvPr/>
          </p:nvSpPr>
          <p:spPr>
            <a:xfrm>
              <a:off x="1615869" y="2186595"/>
              <a:ext cx="529041" cy="525120"/>
            </a:xfrm>
            <a:custGeom>
              <a:avLst/>
              <a:gdLst/>
              <a:ahLst/>
              <a:cxnLst/>
              <a:rect l="l" t="t" r="r" b="b"/>
              <a:pathLst>
                <a:path w="4615" h="4581" extrusionOk="0">
                  <a:moveTo>
                    <a:pt x="2461" y="1"/>
                  </a:moveTo>
                  <a:cubicBezTo>
                    <a:pt x="2461" y="1"/>
                    <a:pt x="2101" y="891"/>
                    <a:pt x="1401" y="1343"/>
                  </a:cubicBezTo>
                  <a:cubicBezTo>
                    <a:pt x="1154" y="1504"/>
                    <a:pt x="904" y="1604"/>
                    <a:pt x="686" y="1671"/>
                  </a:cubicBezTo>
                  <a:cubicBezTo>
                    <a:pt x="293" y="1792"/>
                    <a:pt x="0" y="1792"/>
                    <a:pt x="0" y="1792"/>
                  </a:cubicBezTo>
                  <a:cubicBezTo>
                    <a:pt x="0" y="1792"/>
                    <a:pt x="775" y="2497"/>
                    <a:pt x="1466" y="2881"/>
                  </a:cubicBezTo>
                  <a:cubicBezTo>
                    <a:pt x="2160" y="3268"/>
                    <a:pt x="2959" y="3441"/>
                    <a:pt x="2959" y="3441"/>
                  </a:cubicBezTo>
                  <a:cubicBezTo>
                    <a:pt x="2959" y="3441"/>
                    <a:pt x="2921" y="3970"/>
                    <a:pt x="3308" y="4347"/>
                  </a:cubicBezTo>
                  <a:cubicBezTo>
                    <a:pt x="3493" y="4527"/>
                    <a:pt x="3643" y="4581"/>
                    <a:pt x="3746" y="4581"/>
                  </a:cubicBezTo>
                  <a:cubicBezTo>
                    <a:pt x="3779" y="4581"/>
                    <a:pt x="3807" y="4576"/>
                    <a:pt x="3830" y="4567"/>
                  </a:cubicBezTo>
                  <a:cubicBezTo>
                    <a:pt x="3886" y="4546"/>
                    <a:pt x="3913" y="4505"/>
                    <a:pt x="3908" y="4479"/>
                  </a:cubicBezTo>
                  <a:lnTo>
                    <a:pt x="3908" y="4479"/>
                  </a:lnTo>
                  <a:cubicBezTo>
                    <a:pt x="3908" y="4479"/>
                    <a:pt x="3998" y="4516"/>
                    <a:pt x="4082" y="4516"/>
                  </a:cubicBezTo>
                  <a:cubicBezTo>
                    <a:pt x="4155" y="4516"/>
                    <a:pt x="4223" y="4488"/>
                    <a:pt x="4223" y="4384"/>
                  </a:cubicBezTo>
                  <a:cubicBezTo>
                    <a:pt x="4223" y="4384"/>
                    <a:pt x="4278" y="4423"/>
                    <a:pt x="4335" y="4423"/>
                  </a:cubicBezTo>
                  <a:cubicBezTo>
                    <a:pt x="4382" y="4423"/>
                    <a:pt x="4429" y="4397"/>
                    <a:pt x="4446" y="4301"/>
                  </a:cubicBezTo>
                  <a:cubicBezTo>
                    <a:pt x="4446" y="4301"/>
                    <a:pt x="4485" y="4320"/>
                    <a:pt x="4525" y="4320"/>
                  </a:cubicBezTo>
                  <a:cubicBezTo>
                    <a:pt x="4569" y="4320"/>
                    <a:pt x="4614" y="4297"/>
                    <a:pt x="4607" y="4199"/>
                  </a:cubicBezTo>
                  <a:cubicBezTo>
                    <a:pt x="4594" y="4011"/>
                    <a:pt x="3997" y="2701"/>
                    <a:pt x="4077" y="2558"/>
                  </a:cubicBezTo>
                  <a:cubicBezTo>
                    <a:pt x="4158" y="2419"/>
                    <a:pt x="4435" y="2244"/>
                    <a:pt x="4346" y="2101"/>
                  </a:cubicBezTo>
                  <a:cubicBezTo>
                    <a:pt x="4331" y="2076"/>
                    <a:pt x="4299" y="2066"/>
                    <a:pt x="4257" y="2066"/>
                  </a:cubicBezTo>
                  <a:cubicBezTo>
                    <a:pt x="4103" y="2066"/>
                    <a:pt x="3806" y="2197"/>
                    <a:pt x="3627" y="2197"/>
                  </a:cubicBezTo>
                  <a:cubicBezTo>
                    <a:pt x="3575" y="2197"/>
                    <a:pt x="3533" y="2186"/>
                    <a:pt x="3507" y="2158"/>
                  </a:cubicBezTo>
                  <a:cubicBezTo>
                    <a:pt x="3365" y="2007"/>
                    <a:pt x="2461" y="1"/>
                    <a:pt x="2461" y="1"/>
                  </a:cubicBezTo>
                  <a:close/>
                </a:path>
              </a:pathLst>
            </a:custGeom>
            <a:solidFill>
              <a:srgbClr val="1EA6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30"/>
            <p:cNvSpPr/>
            <p:nvPr/>
          </p:nvSpPr>
          <p:spPr>
            <a:xfrm>
              <a:off x="1615869" y="2378027"/>
              <a:ext cx="439052" cy="333688"/>
            </a:xfrm>
            <a:custGeom>
              <a:avLst/>
              <a:gdLst/>
              <a:ahLst/>
              <a:cxnLst/>
              <a:rect l="l" t="t" r="r" b="b"/>
              <a:pathLst>
                <a:path w="3830" h="2911" extrusionOk="0">
                  <a:moveTo>
                    <a:pt x="686" y="1"/>
                  </a:moveTo>
                  <a:cubicBezTo>
                    <a:pt x="293" y="122"/>
                    <a:pt x="0" y="122"/>
                    <a:pt x="0" y="122"/>
                  </a:cubicBezTo>
                  <a:cubicBezTo>
                    <a:pt x="0" y="122"/>
                    <a:pt x="775" y="827"/>
                    <a:pt x="1466" y="1211"/>
                  </a:cubicBezTo>
                  <a:cubicBezTo>
                    <a:pt x="2160" y="1598"/>
                    <a:pt x="2959" y="1771"/>
                    <a:pt x="2959" y="1771"/>
                  </a:cubicBezTo>
                  <a:cubicBezTo>
                    <a:pt x="2959" y="1771"/>
                    <a:pt x="2921" y="2300"/>
                    <a:pt x="3308" y="2677"/>
                  </a:cubicBezTo>
                  <a:cubicBezTo>
                    <a:pt x="3493" y="2857"/>
                    <a:pt x="3643" y="2911"/>
                    <a:pt x="3746" y="2911"/>
                  </a:cubicBezTo>
                  <a:cubicBezTo>
                    <a:pt x="3779" y="2911"/>
                    <a:pt x="3807" y="2906"/>
                    <a:pt x="3830" y="2897"/>
                  </a:cubicBezTo>
                  <a:cubicBezTo>
                    <a:pt x="3386" y="2631"/>
                    <a:pt x="3034" y="1606"/>
                    <a:pt x="3034" y="1606"/>
                  </a:cubicBezTo>
                  <a:cubicBezTo>
                    <a:pt x="3034" y="1606"/>
                    <a:pt x="3029" y="1609"/>
                    <a:pt x="3014" y="1609"/>
                  </a:cubicBezTo>
                  <a:cubicBezTo>
                    <a:pt x="2951" y="1609"/>
                    <a:pt x="2709" y="1564"/>
                    <a:pt x="1934" y="1085"/>
                  </a:cubicBezTo>
                  <a:cubicBezTo>
                    <a:pt x="1288" y="681"/>
                    <a:pt x="882" y="240"/>
                    <a:pt x="686" y="1"/>
                  </a:cubicBezTo>
                  <a:close/>
                </a:path>
              </a:pathLst>
            </a:custGeom>
            <a:solidFill>
              <a:srgbClr val="006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30"/>
            <p:cNvSpPr/>
            <p:nvPr/>
          </p:nvSpPr>
          <p:spPr>
            <a:xfrm>
              <a:off x="1894887" y="2182927"/>
              <a:ext cx="227894" cy="391691"/>
            </a:xfrm>
            <a:custGeom>
              <a:avLst/>
              <a:gdLst/>
              <a:ahLst/>
              <a:cxnLst/>
              <a:rect l="l" t="t" r="r" b="b"/>
              <a:pathLst>
                <a:path w="1988" h="3417" extrusionOk="0">
                  <a:moveTo>
                    <a:pt x="33" y="0"/>
                  </a:moveTo>
                  <a:cubicBezTo>
                    <a:pt x="29" y="0"/>
                    <a:pt x="25" y="1"/>
                    <a:pt x="22" y="3"/>
                  </a:cubicBezTo>
                  <a:cubicBezTo>
                    <a:pt x="8" y="6"/>
                    <a:pt x="0" y="22"/>
                    <a:pt x="8" y="36"/>
                  </a:cubicBezTo>
                  <a:cubicBezTo>
                    <a:pt x="43" y="114"/>
                    <a:pt x="888" y="1929"/>
                    <a:pt x="971" y="2063"/>
                  </a:cubicBezTo>
                  <a:lnTo>
                    <a:pt x="992" y="2093"/>
                  </a:lnTo>
                  <a:cubicBezTo>
                    <a:pt x="1047" y="2184"/>
                    <a:pt x="1088" y="2251"/>
                    <a:pt x="1209" y="2251"/>
                  </a:cubicBezTo>
                  <a:cubicBezTo>
                    <a:pt x="1249" y="2251"/>
                    <a:pt x="1298" y="2243"/>
                    <a:pt x="1358" y="2227"/>
                  </a:cubicBezTo>
                  <a:cubicBezTo>
                    <a:pt x="1399" y="2219"/>
                    <a:pt x="1439" y="2209"/>
                    <a:pt x="1482" y="2195"/>
                  </a:cubicBezTo>
                  <a:cubicBezTo>
                    <a:pt x="1599" y="2163"/>
                    <a:pt x="1728" y="2124"/>
                    <a:pt x="1814" y="2124"/>
                  </a:cubicBezTo>
                  <a:cubicBezTo>
                    <a:pt x="1842" y="2124"/>
                    <a:pt x="1866" y="2129"/>
                    <a:pt x="1883" y="2139"/>
                  </a:cubicBezTo>
                  <a:cubicBezTo>
                    <a:pt x="1896" y="2147"/>
                    <a:pt x="1901" y="2157"/>
                    <a:pt x="1907" y="2174"/>
                  </a:cubicBezTo>
                  <a:cubicBezTo>
                    <a:pt x="1923" y="2246"/>
                    <a:pt x="1826" y="2340"/>
                    <a:pt x="1748" y="2416"/>
                  </a:cubicBezTo>
                  <a:cubicBezTo>
                    <a:pt x="1681" y="2483"/>
                    <a:pt x="1624" y="2534"/>
                    <a:pt x="1624" y="2585"/>
                  </a:cubicBezTo>
                  <a:cubicBezTo>
                    <a:pt x="1622" y="2685"/>
                    <a:pt x="1818" y="3314"/>
                    <a:pt x="1853" y="3397"/>
                  </a:cubicBezTo>
                  <a:cubicBezTo>
                    <a:pt x="1856" y="3408"/>
                    <a:pt x="1867" y="3416"/>
                    <a:pt x="1877" y="3416"/>
                  </a:cubicBezTo>
                  <a:cubicBezTo>
                    <a:pt x="1880" y="3416"/>
                    <a:pt x="1883" y="3416"/>
                    <a:pt x="1893" y="3411"/>
                  </a:cubicBezTo>
                  <a:cubicBezTo>
                    <a:pt x="1910" y="3408"/>
                    <a:pt x="1912" y="3392"/>
                    <a:pt x="1910" y="3378"/>
                  </a:cubicBezTo>
                  <a:cubicBezTo>
                    <a:pt x="1867" y="3271"/>
                    <a:pt x="1678" y="2668"/>
                    <a:pt x="1681" y="2585"/>
                  </a:cubicBezTo>
                  <a:cubicBezTo>
                    <a:pt x="1681" y="2558"/>
                    <a:pt x="1737" y="2504"/>
                    <a:pt x="1789" y="2453"/>
                  </a:cubicBezTo>
                  <a:cubicBezTo>
                    <a:pt x="1883" y="2362"/>
                    <a:pt x="1988" y="2262"/>
                    <a:pt x="1963" y="2160"/>
                  </a:cubicBezTo>
                  <a:cubicBezTo>
                    <a:pt x="1958" y="2131"/>
                    <a:pt x="1939" y="2106"/>
                    <a:pt x="1912" y="2090"/>
                  </a:cubicBezTo>
                  <a:cubicBezTo>
                    <a:pt x="1887" y="2075"/>
                    <a:pt x="1855" y="2069"/>
                    <a:pt x="1817" y="2069"/>
                  </a:cubicBezTo>
                  <a:cubicBezTo>
                    <a:pt x="1725" y="2069"/>
                    <a:pt x="1600" y="2106"/>
                    <a:pt x="1468" y="2144"/>
                  </a:cubicBezTo>
                  <a:cubicBezTo>
                    <a:pt x="1425" y="2155"/>
                    <a:pt x="1385" y="2168"/>
                    <a:pt x="1345" y="2179"/>
                  </a:cubicBezTo>
                  <a:cubicBezTo>
                    <a:pt x="1289" y="2193"/>
                    <a:pt x="1246" y="2200"/>
                    <a:pt x="1211" y="2200"/>
                  </a:cubicBezTo>
                  <a:cubicBezTo>
                    <a:pt x="1118" y="2200"/>
                    <a:pt x="1087" y="2150"/>
                    <a:pt x="1036" y="2066"/>
                  </a:cubicBezTo>
                  <a:lnTo>
                    <a:pt x="1017" y="2036"/>
                  </a:lnTo>
                  <a:cubicBezTo>
                    <a:pt x="931" y="1905"/>
                    <a:pt x="65" y="36"/>
                    <a:pt x="54" y="17"/>
                  </a:cubicBezTo>
                  <a:cubicBezTo>
                    <a:pt x="52" y="7"/>
                    <a:pt x="43" y="0"/>
                    <a:pt x="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30"/>
            <p:cNvSpPr/>
            <p:nvPr/>
          </p:nvSpPr>
          <p:spPr>
            <a:xfrm>
              <a:off x="2034855" y="2552723"/>
              <a:ext cx="119335" cy="139275"/>
            </a:xfrm>
            <a:custGeom>
              <a:avLst/>
              <a:gdLst/>
              <a:ahLst/>
              <a:cxnLst/>
              <a:rect l="l" t="t" r="r" b="b"/>
              <a:pathLst>
                <a:path w="1041" h="1215" extrusionOk="0">
                  <a:moveTo>
                    <a:pt x="28" y="0"/>
                  </a:moveTo>
                  <a:cubicBezTo>
                    <a:pt x="25" y="0"/>
                    <a:pt x="22" y="1"/>
                    <a:pt x="19" y="2"/>
                  </a:cubicBezTo>
                  <a:cubicBezTo>
                    <a:pt x="5" y="4"/>
                    <a:pt x="0" y="21"/>
                    <a:pt x="3" y="34"/>
                  </a:cubicBezTo>
                  <a:cubicBezTo>
                    <a:pt x="5" y="47"/>
                    <a:pt x="490" y="1215"/>
                    <a:pt x="1014" y="1215"/>
                  </a:cubicBezTo>
                  <a:cubicBezTo>
                    <a:pt x="1027" y="1215"/>
                    <a:pt x="1041" y="1201"/>
                    <a:pt x="1041" y="1188"/>
                  </a:cubicBezTo>
                  <a:cubicBezTo>
                    <a:pt x="1041" y="1174"/>
                    <a:pt x="1027" y="1161"/>
                    <a:pt x="1014" y="1161"/>
                  </a:cubicBezTo>
                  <a:cubicBezTo>
                    <a:pt x="535" y="1161"/>
                    <a:pt x="57" y="29"/>
                    <a:pt x="54" y="18"/>
                  </a:cubicBezTo>
                  <a:cubicBezTo>
                    <a:pt x="52" y="7"/>
                    <a:pt x="40" y="0"/>
                    <a:pt x="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30"/>
            <p:cNvSpPr/>
            <p:nvPr/>
          </p:nvSpPr>
          <p:spPr>
            <a:xfrm>
              <a:off x="2014450" y="2608319"/>
              <a:ext cx="115781" cy="95143"/>
            </a:xfrm>
            <a:custGeom>
              <a:avLst/>
              <a:gdLst/>
              <a:ahLst/>
              <a:cxnLst/>
              <a:rect l="l" t="t" r="r" b="b"/>
              <a:pathLst>
                <a:path w="1010" h="830" extrusionOk="0">
                  <a:moveTo>
                    <a:pt x="31" y="0"/>
                  </a:moveTo>
                  <a:cubicBezTo>
                    <a:pt x="27" y="0"/>
                    <a:pt x="23" y="1"/>
                    <a:pt x="19" y="4"/>
                  </a:cubicBezTo>
                  <a:cubicBezTo>
                    <a:pt x="6" y="6"/>
                    <a:pt x="1" y="22"/>
                    <a:pt x="6" y="36"/>
                  </a:cubicBezTo>
                  <a:cubicBezTo>
                    <a:pt x="19" y="71"/>
                    <a:pt x="350" y="829"/>
                    <a:pt x="869" y="829"/>
                  </a:cubicBezTo>
                  <a:cubicBezTo>
                    <a:pt x="907" y="829"/>
                    <a:pt x="947" y="824"/>
                    <a:pt x="985" y="816"/>
                  </a:cubicBezTo>
                  <a:cubicBezTo>
                    <a:pt x="998" y="813"/>
                    <a:pt x="1009" y="800"/>
                    <a:pt x="1004" y="786"/>
                  </a:cubicBezTo>
                  <a:cubicBezTo>
                    <a:pt x="1001" y="775"/>
                    <a:pt x="992" y="766"/>
                    <a:pt x="981" y="766"/>
                  </a:cubicBezTo>
                  <a:cubicBezTo>
                    <a:pt x="979" y="766"/>
                    <a:pt x="977" y="766"/>
                    <a:pt x="974" y="767"/>
                  </a:cubicBezTo>
                  <a:cubicBezTo>
                    <a:pt x="940" y="775"/>
                    <a:pt x="906" y="778"/>
                    <a:pt x="873" y="778"/>
                  </a:cubicBezTo>
                  <a:cubicBezTo>
                    <a:pt x="385" y="778"/>
                    <a:pt x="57" y="27"/>
                    <a:pt x="54" y="17"/>
                  </a:cubicBezTo>
                  <a:cubicBezTo>
                    <a:pt x="50" y="7"/>
                    <a:pt x="41" y="0"/>
                    <a:pt x="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30"/>
            <p:cNvSpPr/>
            <p:nvPr/>
          </p:nvSpPr>
          <p:spPr>
            <a:xfrm>
              <a:off x="1990377" y="2627691"/>
              <a:ext cx="92281" cy="87463"/>
            </a:xfrm>
            <a:custGeom>
              <a:avLst/>
              <a:gdLst/>
              <a:ahLst/>
              <a:cxnLst/>
              <a:rect l="l" t="t" r="r" b="b"/>
              <a:pathLst>
                <a:path w="805" h="763" extrusionOk="0">
                  <a:moveTo>
                    <a:pt x="28" y="1"/>
                  </a:moveTo>
                  <a:cubicBezTo>
                    <a:pt x="26" y="1"/>
                    <a:pt x="24" y="1"/>
                    <a:pt x="22" y="1"/>
                  </a:cubicBezTo>
                  <a:cubicBezTo>
                    <a:pt x="9" y="7"/>
                    <a:pt x="1" y="23"/>
                    <a:pt x="4" y="36"/>
                  </a:cubicBezTo>
                  <a:cubicBezTo>
                    <a:pt x="14" y="66"/>
                    <a:pt x="251" y="762"/>
                    <a:pt x="738" y="762"/>
                  </a:cubicBezTo>
                  <a:cubicBezTo>
                    <a:pt x="751" y="762"/>
                    <a:pt x="765" y="762"/>
                    <a:pt x="781" y="754"/>
                  </a:cubicBezTo>
                  <a:cubicBezTo>
                    <a:pt x="794" y="754"/>
                    <a:pt x="805" y="741"/>
                    <a:pt x="805" y="727"/>
                  </a:cubicBezTo>
                  <a:cubicBezTo>
                    <a:pt x="805" y="714"/>
                    <a:pt x="791" y="706"/>
                    <a:pt x="778" y="706"/>
                  </a:cubicBezTo>
                  <a:cubicBezTo>
                    <a:pt x="765" y="707"/>
                    <a:pt x="752" y="708"/>
                    <a:pt x="740" y="708"/>
                  </a:cubicBezTo>
                  <a:cubicBezTo>
                    <a:pt x="291" y="708"/>
                    <a:pt x="57" y="25"/>
                    <a:pt x="55" y="20"/>
                  </a:cubicBezTo>
                  <a:cubicBezTo>
                    <a:pt x="52" y="8"/>
                    <a:pt x="40" y="1"/>
                    <a:pt x="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30"/>
            <p:cNvSpPr/>
            <p:nvPr/>
          </p:nvSpPr>
          <p:spPr>
            <a:xfrm>
              <a:off x="2130115" y="666487"/>
              <a:ext cx="322812" cy="264681"/>
            </a:xfrm>
            <a:custGeom>
              <a:avLst/>
              <a:gdLst/>
              <a:ahLst/>
              <a:cxnLst/>
              <a:rect l="l" t="t" r="r" b="b"/>
              <a:pathLst>
                <a:path w="2816" h="2309" extrusionOk="0">
                  <a:moveTo>
                    <a:pt x="2576" y="1"/>
                  </a:moveTo>
                  <a:lnTo>
                    <a:pt x="2576" y="1"/>
                  </a:lnTo>
                  <a:cubicBezTo>
                    <a:pt x="2668" y="251"/>
                    <a:pt x="2775" y="652"/>
                    <a:pt x="2657" y="956"/>
                  </a:cubicBezTo>
                  <a:cubicBezTo>
                    <a:pt x="2595" y="1122"/>
                    <a:pt x="2466" y="1243"/>
                    <a:pt x="2286" y="1311"/>
                  </a:cubicBezTo>
                  <a:cubicBezTo>
                    <a:pt x="2006" y="1415"/>
                    <a:pt x="1681" y="1475"/>
                    <a:pt x="1364" y="1536"/>
                  </a:cubicBezTo>
                  <a:cubicBezTo>
                    <a:pt x="702" y="1658"/>
                    <a:pt x="73" y="1776"/>
                    <a:pt x="0" y="2279"/>
                  </a:cubicBezTo>
                  <a:cubicBezTo>
                    <a:pt x="0" y="2292"/>
                    <a:pt x="5" y="2306"/>
                    <a:pt x="22" y="2308"/>
                  </a:cubicBezTo>
                  <a:lnTo>
                    <a:pt x="27" y="2308"/>
                  </a:lnTo>
                  <a:cubicBezTo>
                    <a:pt x="35" y="2308"/>
                    <a:pt x="48" y="2300"/>
                    <a:pt x="48" y="2287"/>
                  </a:cubicBezTo>
                  <a:cubicBezTo>
                    <a:pt x="121" y="1819"/>
                    <a:pt x="729" y="1703"/>
                    <a:pt x="1374" y="1582"/>
                  </a:cubicBezTo>
                  <a:cubicBezTo>
                    <a:pt x="1694" y="1526"/>
                    <a:pt x="2022" y="1461"/>
                    <a:pt x="2305" y="1359"/>
                  </a:cubicBezTo>
                  <a:cubicBezTo>
                    <a:pt x="2501" y="1284"/>
                    <a:pt x="2638" y="1155"/>
                    <a:pt x="2706" y="972"/>
                  </a:cubicBezTo>
                  <a:cubicBezTo>
                    <a:pt x="2816" y="684"/>
                    <a:pt x="2743" y="318"/>
                    <a:pt x="2657" y="68"/>
                  </a:cubicBezTo>
                  <a:lnTo>
                    <a:pt x="2654" y="65"/>
                  </a:lnTo>
                  <a:cubicBezTo>
                    <a:pt x="2630" y="41"/>
                    <a:pt x="2603" y="20"/>
                    <a:pt x="2576" y="1"/>
                  </a:cubicBezTo>
                  <a:close/>
                </a:path>
              </a:pathLst>
            </a:custGeom>
            <a:solidFill>
              <a:srgbClr val="FFFFFF">
                <a:alpha val="2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30"/>
            <p:cNvSpPr/>
            <p:nvPr/>
          </p:nvSpPr>
          <p:spPr>
            <a:xfrm>
              <a:off x="2349868" y="651700"/>
              <a:ext cx="41383" cy="122539"/>
            </a:xfrm>
            <a:custGeom>
              <a:avLst/>
              <a:gdLst/>
              <a:ahLst/>
              <a:cxnLst/>
              <a:rect l="l" t="t" r="r" b="b"/>
              <a:pathLst>
                <a:path w="361" h="1069" extrusionOk="0">
                  <a:moveTo>
                    <a:pt x="52" y="1"/>
                  </a:moveTo>
                  <a:cubicBezTo>
                    <a:pt x="36" y="12"/>
                    <a:pt x="19" y="17"/>
                    <a:pt x="1" y="28"/>
                  </a:cubicBezTo>
                  <a:cubicBezTo>
                    <a:pt x="127" y="157"/>
                    <a:pt x="304" y="385"/>
                    <a:pt x="302" y="619"/>
                  </a:cubicBezTo>
                  <a:cubicBezTo>
                    <a:pt x="294" y="775"/>
                    <a:pt x="216" y="904"/>
                    <a:pt x="62" y="1020"/>
                  </a:cubicBezTo>
                  <a:cubicBezTo>
                    <a:pt x="52" y="1025"/>
                    <a:pt x="49" y="1044"/>
                    <a:pt x="60" y="1058"/>
                  </a:cubicBezTo>
                  <a:cubicBezTo>
                    <a:pt x="62" y="1063"/>
                    <a:pt x="73" y="1068"/>
                    <a:pt x="79" y="1068"/>
                  </a:cubicBezTo>
                  <a:cubicBezTo>
                    <a:pt x="87" y="1068"/>
                    <a:pt x="92" y="1063"/>
                    <a:pt x="95" y="1060"/>
                  </a:cubicBezTo>
                  <a:cubicBezTo>
                    <a:pt x="264" y="939"/>
                    <a:pt x="350" y="791"/>
                    <a:pt x="356" y="625"/>
                  </a:cubicBezTo>
                  <a:cubicBezTo>
                    <a:pt x="361" y="375"/>
                    <a:pt x="181" y="141"/>
                    <a:pt x="52" y="1"/>
                  </a:cubicBezTo>
                  <a:close/>
                </a:path>
              </a:pathLst>
            </a:custGeom>
            <a:solidFill>
              <a:srgbClr val="FFFFFF">
                <a:alpha val="2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30"/>
            <p:cNvSpPr/>
            <p:nvPr/>
          </p:nvSpPr>
          <p:spPr>
            <a:xfrm>
              <a:off x="2403172" y="787078"/>
              <a:ext cx="77493" cy="68205"/>
            </a:xfrm>
            <a:custGeom>
              <a:avLst/>
              <a:gdLst/>
              <a:ahLst/>
              <a:cxnLst/>
              <a:rect l="l" t="t" r="r" b="b"/>
              <a:pathLst>
                <a:path w="676" h="595" extrusionOk="0">
                  <a:moveTo>
                    <a:pt x="676" y="0"/>
                  </a:moveTo>
                  <a:cubicBezTo>
                    <a:pt x="609" y="253"/>
                    <a:pt x="434" y="493"/>
                    <a:pt x="28" y="541"/>
                  </a:cubicBezTo>
                  <a:cubicBezTo>
                    <a:pt x="14" y="541"/>
                    <a:pt x="1" y="554"/>
                    <a:pt x="3" y="573"/>
                  </a:cubicBezTo>
                  <a:cubicBezTo>
                    <a:pt x="6" y="584"/>
                    <a:pt x="17" y="595"/>
                    <a:pt x="30" y="595"/>
                  </a:cubicBezTo>
                  <a:lnTo>
                    <a:pt x="33" y="592"/>
                  </a:lnTo>
                  <a:cubicBezTo>
                    <a:pt x="297" y="562"/>
                    <a:pt x="496" y="444"/>
                    <a:pt x="619" y="256"/>
                  </a:cubicBezTo>
                  <a:cubicBezTo>
                    <a:pt x="622" y="256"/>
                    <a:pt x="622" y="256"/>
                    <a:pt x="622" y="253"/>
                  </a:cubicBezTo>
                  <a:cubicBezTo>
                    <a:pt x="646" y="186"/>
                    <a:pt x="662" y="108"/>
                    <a:pt x="673" y="35"/>
                  </a:cubicBezTo>
                  <a:cubicBezTo>
                    <a:pt x="673" y="25"/>
                    <a:pt x="676" y="11"/>
                    <a:pt x="676" y="0"/>
                  </a:cubicBezTo>
                  <a:close/>
                </a:path>
              </a:pathLst>
            </a:custGeom>
            <a:solidFill>
              <a:srgbClr val="FFFFFF">
                <a:alpha val="2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30"/>
            <p:cNvSpPr/>
            <p:nvPr/>
          </p:nvSpPr>
          <p:spPr>
            <a:xfrm>
              <a:off x="2107303" y="1024706"/>
              <a:ext cx="25908" cy="68893"/>
            </a:xfrm>
            <a:custGeom>
              <a:avLst/>
              <a:gdLst/>
              <a:ahLst/>
              <a:cxnLst/>
              <a:rect l="l" t="t" r="r" b="b"/>
              <a:pathLst>
                <a:path w="226" h="601" extrusionOk="0">
                  <a:moveTo>
                    <a:pt x="32" y="1"/>
                  </a:moveTo>
                  <a:cubicBezTo>
                    <a:pt x="19" y="1"/>
                    <a:pt x="5" y="14"/>
                    <a:pt x="5" y="28"/>
                  </a:cubicBezTo>
                  <a:cubicBezTo>
                    <a:pt x="0" y="375"/>
                    <a:pt x="164" y="579"/>
                    <a:pt x="169" y="590"/>
                  </a:cubicBezTo>
                  <a:cubicBezTo>
                    <a:pt x="175" y="598"/>
                    <a:pt x="186" y="601"/>
                    <a:pt x="191" y="601"/>
                  </a:cubicBezTo>
                  <a:cubicBezTo>
                    <a:pt x="199" y="601"/>
                    <a:pt x="202" y="601"/>
                    <a:pt x="213" y="593"/>
                  </a:cubicBezTo>
                  <a:cubicBezTo>
                    <a:pt x="221" y="584"/>
                    <a:pt x="226" y="566"/>
                    <a:pt x="215" y="555"/>
                  </a:cubicBezTo>
                  <a:cubicBezTo>
                    <a:pt x="213" y="555"/>
                    <a:pt x="54" y="359"/>
                    <a:pt x="59" y="28"/>
                  </a:cubicBezTo>
                  <a:cubicBezTo>
                    <a:pt x="59" y="14"/>
                    <a:pt x="46" y="1"/>
                    <a:pt x="32" y="1"/>
                  </a:cubicBezTo>
                  <a:close/>
                </a:path>
              </a:pathLst>
            </a:custGeom>
            <a:solidFill>
              <a:srgbClr val="FFFFFF">
                <a:alpha val="2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30"/>
            <p:cNvSpPr/>
            <p:nvPr/>
          </p:nvSpPr>
          <p:spPr>
            <a:xfrm>
              <a:off x="2083230" y="1051529"/>
              <a:ext cx="53420" cy="93309"/>
            </a:xfrm>
            <a:custGeom>
              <a:avLst/>
              <a:gdLst/>
              <a:ahLst/>
              <a:cxnLst/>
              <a:rect l="l" t="t" r="r" b="b"/>
              <a:pathLst>
                <a:path w="466" h="814" extrusionOk="0">
                  <a:moveTo>
                    <a:pt x="27" y="1"/>
                  </a:moveTo>
                  <a:cubicBezTo>
                    <a:pt x="14" y="4"/>
                    <a:pt x="0" y="17"/>
                    <a:pt x="6" y="30"/>
                  </a:cubicBezTo>
                  <a:cubicBezTo>
                    <a:pt x="65" y="490"/>
                    <a:pt x="377" y="802"/>
                    <a:pt x="428" y="813"/>
                  </a:cubicBezTo>
                  <a:lnTo>
                    <a:pt x="436" y="813"/>
                  </a:lnTo>
                  <a:cubicBezTo>
                    <a:pt x="449" y="813"/>
                    <a:pt x="463" y="802"/>
                    <a:pt x="460" y="791"/>
                  </a:cubicBezTo>
                  <a:cubicBezTo>
                    <a:pt x="466" y="778"/>
                    <a:pt x="455" y="765"/>
                    <a:pt x="441" y="762"/>
                  </a:cubicBezTo>
                  <a:cubicBezTo>
                    <a:pt x="414" y="751"/>
                    <a:pt x="116" y="474"/>
                    <a:pt x="57" y="22"/>
                  </a:cubicBezTo>
                  <a:cubicBezTo>
                    <a:pt x="54" y="9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FFFFFF">
                <a:alpha val="2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30"/>
            <p:cNvSpPr/>
            <p:nvPr/>
          </p:nvSpPr>
          <p:spPr>
            <a:xfrm>
              <a:off x="2291290" y="1039378"/>
              <a:ext cx="35537" cy="59149"/>
            </a:xfrm>
            <a:custGeom>
              <a:avLst/>
              <a:gdLst/>
              <a:ahLst/>
              <a:cxnLst/>
              <a:rect l="l" t="t" r="r" b="b"/>
              <a:pathLst>
                <a:path w="310" h="516" extrusionOk="0">
                  <a:moveTo>
                    <a:pt x="63" y="0"/>
                  </a:moveTo>
                  <a:cubicBezTo>
                    <a:pt x="59" y="0"/>
                    <a:pt x="55" y="1"/>
                    <a:pt x="52" y="2"/>
                  </a:cubicBezTo>
                  <a:cubicBezTo>
                    <a:pt x="1" y="21"/>
                    <a:pt x="11" y="153"/>
                    <a:pt x="68" y="292"/>
                  </a:cubicBezTo>
                  <a:cubicBezTo>
                    <a:pt x="122" y="423"/>
                    <a:pt x="199" y="515"/>
                    <a:pt x="249" y="515"/>
                  </a:cubicBezTo>
                  <a:cubicBezTo>
                    <a:pt x="253" y="515"/>
                    <a:pt x="257" y="515"/>
                    <a:pt x="261" y="513"/>
                  </a:cubicBezTo>
                  <a:cubicBezTo>
                    <a:pt x="310" y="491"/>
                    <a:pt x="302" y="360"/>
                    <a:pt x="243" y="220"/>
                  </a:cubicBezTo>
                  <a:cubicBezTo>
                    <a:pt x="190" y="93"/>
                    <a:pt x="113" y="0"/>
                    <a:pt x="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30"/>
            <p:cNvSpPr/>
            <p:nvPr/>
          </p:nvSpPr>
          <p:spPr>
            <a:xfrm>
              <a:off x="2427589" y="999831"/>
              <a:ext cx="32786" cy="54335"/>
            </a:xfrm>
            <a:custGeom>
              <a:avLst/>
              <a:gdLst/>
              <a:ahLst/>
              <a:cxnLst/>
              <a:rect l="l" t="t" r="r" b="b"/>
              <a:pathLst>
                <a:path w="286" h="474" extrusionOk="0">
                  <a:moveTo>
                    <a:pt x="58" y="1"/>
                  </a:moveTo>
                  <a:cubicBezTo>
                    <a:pt x="54" y="1"/>
                    <a:pt x="50" y="1"/>
                    <a:pt x="46" y="3"/>
                  </a:cubicBezTo>
                  <a:cubicBezTo>
                    <a:pt x="0" y="24"/>
                    <a:pt x="3" y="145"/>
                    <a:pt x="57" y="272"/>
                  </a:cubicBezTo>
                  <a:cubicBezTo>
                    <a:pt x="103" y="391"/>
                    <a:pt x="176" y="473"/>
                    <a:pt x="223" y="473"/>
                  </a:cubicBezTo>
                  <a:cubicBezTo>
                    <a:pt x="228" y="473"/>
                    <a:pt x="233" y="472"/>
                    <a:pt x="237" y="471"/>
                  </a:cubicBezTo>
                  <a:cubicBezTo>
                    <a:pt x="285" y="452"/>
                    <a:pt x="283" y="331"/>
                    <a:pt x="229" y="202"/>
                  </a:cubicBezTo>
                  <a:cubicBezTo>
                    <a:pt x="179" y="85"/>
                    <a:pt x="107" y="1"/>
                    <a:pt x="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30"/>
            <p:cNvSpPr/>
            <p:nvPr/>
          </p:nvSpPr>
          <p:spPr>
            <a:xfrm>
              <a:off x="2261714" y="880501"/>
              <a:ext cx="182270" cy="45279"/>
            </a:xfrm>
            <a:custGeom>
              <a:avLst/>
              <a:gdLst/>
              <a:ahLst/>
              <a:cxnLst/>
              <a:rect l="l" t="t" r="r" b="b"/>
              <a:pathLst>
                <a:path w="1590" h="395" extrusionOk="0">
                  <a:moveTo>
                    <a:pt x="1437" y="0"/>
                  </a:moveTo>
                  <a:cubicBezTo>
                    <a:pt x="1252" y="129"/>
                    <a:pt x="1027" y="205"/>
                    <a:pt x="781" y="205"/>
                  </a:cubicBezTo>
                  <a:cubicBezTo>
                    <a:pt x="754" y="205"/>
                    <a:pt x="727" y="204"/>
                    <a:pt x="700" y="202"/>
                  </a:cubicBezTo>
                  <a:cubicBezTo>
                    <a:pt x="491" y="185"/>
                    <a:pt x="272" y="150"/>
                    <a:pt x="62" y="150"/>
                  </a:cubicBezTo>
                  <a:cubicBezTo>
                    <a:pt x="41" y="150"/>
                    <a:pt x="21" y="150"/>
                    <a:pt x="0" y="151"/>
                  </a:cubicBezTo>
                  <a:cubicBezTo>
                    <a:pt x="279" y="285"/>
                    <a:pt x="643" y="394"/>
                    <a:pt x="961" y="394"/>
                  </a:cubicBezTo>
                  <a:cubicBezTo>
                    <a:pt x="1070" y="394"/>
                    <a:pt x="1174" y="381"/>
                    <a:pt x="1267" y="353"/>
                  </a:cubicBezTo>
                  <a:cubicBezTo>
                    <a:pt x="1412" y="310"/>
                    <a:pt x="1517" y="256"/>
                    <a:pt x="1590" y="205"/>
                  </a:cubicBezTo>
                  <a:cubicBezTo>
                    <a:pt x="1544" y="132"/>
                    <a:pt x="1493" y="65"/>
                    <a:pt x="1437" y="0"/>
                  </a:cubicBezTo>
                  <a:close/>
                </a:path>
              </a:pathLst>
            </a:custGeom>
            <a:solidFill>
              <a:srgbClr val="F393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30"/>
            <p:cNvSpPr/>
            <p:nvPr/>
          </p:nvSpPr>
          <p:spPr>
            <a:xfrm>
              <a:off x="2262632" y="1582381"/>
              <a:ext cx="296102" cy="296089"/>
            </a:xfrm>
            <a:custGeom>
              <a:avLst/>
              <a:gdLst/>
              <a:ahLst/>
              <a:cxnLst/>
              <a:rect l="l" t="t" r="r" b="b"/>
              <a:pathLst>
                <a:path w="2583" h="2583" extrusionOk="0">
                  <a:moveTo>
                    <a:pt x="1291" y="1"/>
                  </a:moveTo>
                  <a:cubicBezTo>
                    <a:pt x="920" y="1"/>
                    <a:pt x="587" y="157"/>
                    <a:pt x="353" y="404"/>
                  </a:cubicBezTo>
                  <a:cubicBezTo>
                    <a:pt x="135" y="636"/>
                    <a:pt x="0" y="950"/>
                    <a:pt x="0" y="1292"/>
                  </a:cubicBezTo>
                  <a:cubicBezTo>
                    <a:pt x="0" y="2004"/>
                    <a:pt x="579" y="2583"/>
                    <a:pt x="1291" y="2583"/>
                  </a:cubicBezTo>
                  <a:cubicBezTo>
                    <a:pt x="1703" y="2583"/>
                    <a:pt x="2074" y="2384"/>
                    <a:pt x="2308" y="2082"/>
                  </a:cubicBezTo>
                  <a:cubicBezTo>
                    <a:pt x="2480" y="1865"/>
                    <a:pt x="2582" y="1590"/>
                    <a:pt x="2582" y="1292"/>
                  </a:cubicBezTo>
                  <a:cubicBezTo>
                    <a:pt x="2582" y="579"/>
                    <a:pt x="2004" y="4"/>
                    <a:pt x="12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30"/>
            <p:cNvSpPr/>
            <p:nvPr/>
          </p:nvSpPr>
          <p:spPr>
            <a:xfrm>
              <a:off x="2302982" y="1582381"/>
              <a:ext cx="255751" cy="238774"/>
            </a:xfrm>
            <a:custGeom>
              <a:avLst/>
              <a:gdLst/>
              <a:ahLst/>
              <a:cxnLst/>
              <a:rect l="l" t="t" r="r" b="b"/>
              <a:pathLst>
                <a:path w="2231" h="2083" extrusionOk="0">
                  <a:moveTo>
                    <a:pt x="939" y="1"/>
                  </a:moveTo>
                  <a:cubicBezTo>
                    <a:pt x="568" y="1"/>
                    <a:pt x="235" y="157"/>
                    <a:pt x="1" y="404"/>
                  </a:cubicBezTo>
                  <a:cubicBezTo>
                    <a:pt x="138" y="977"/>
                    <a:pt x="571" y="1964"/>
                    <a:pt x="1956" y="2082"/>
                  </a:cubicBezTo>
                  <a:cubicBezTo>
                    <a:pt x="2128" y="1865"/>
                    <a:pt x="2230" y="1590"/>
                    <a:pt x="2230" y="1292"/>
                  </a:cubicBezTo>
                  <a:cubicBezTo>
                    <a:pt x="2230" y="579"/>
                    <a:pt x="1652" y="4"/>
                    <a:pt x="939" y="1"/>
                  </a:cubicBezTo>
                  <a:close/>
                </a:path>
              </a:pathLst>
            </a:custGeom>
            <a:solidFill>
              <a:srgbClr val="FA8E28">
                <a:alpha val="4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30"/>
            <p:cNvSpPr/>
            <p:nvPr/>
          </p:nvSpPr>
          <p:spPr>
            <a:xfrm>
              <a:off x="2194768" y="2025769"/>
              <a:ext cx="56286" cy="333344"/>
            </a:xfrm>
            <a:custGeom>
              <a:avLst/>
              <a:gdLst/>
              <a:ahLst/>
              <a:cxnLst/>
              <a:rect l="l" t="t" r="r" b="b"/>
              <a:pathLst>
                <a:path w="491" h="2908" extrusionOk="0">
                  <a:moveTo>
                    <a:pt x="76" y="0"/>
                  </a:moveTo>
                  <a:cubicBezTo>
                    <a:pt x="57" y="0"/>
                    <a:pt x="41" y="14"/>
                    <a:pt x="41" y="32"/>
                  </a:cubicBezTo>
                  <a:lnTo>
                    <a:pt x="41" y="48"/>
                  </a:lnTo>
                  <a:cubicBezTo>
                    <a:pt x="22" y="541"/>
                    <a:pt x="1" y="2197"/>
                    <a:pt x="420" y="2891"/>
                  </a:cubicBezTo>
                  <a:cubicBezTo>
                    <a:pt x="426" y="2899"/>
                    <a:pt x="437" y="2907"/>
                    <a:pt x="450" y="2907"/>
                  </a:cubicBezTo>
                  <a:cubicBezTo>
                    <a:pt x="458" y="2907"/>
                    <a:pt x="463" y="2907"/>
                    <a:pt x="466" y="2905"/>
                  </a:cubicBezTo>
                  <a:cubicBezTo>
                    <a:pt x="485" y="2894"/>
                    <a:pt x="490" y="2872"/>
                    <a:pt x="480" y="2856"/>
                  </a:cubicBezTo>
                  <a:cubicBezTo>
                    <a:pt x="71" y="2181"/>
                    <a:pt x="95" y="543"/>
                    <a:pt x="111" y="57"/>
                  </a:cubicBezTo>
                  <a:lnTo>
                    <a:pt x="111" y="35"/>
                  </a:lnTo>
                  <a:cubicBezTo>
                    <a:pt x="111" y="16"/>
                    <a:pt x="98" y="0"/>
                    <a:pt x="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30"/>
            <p:cNvSpPr/>
            <p:nvPr/>
          </p:nvSpPr>
          <p:spPr>
            <a:xfrm>
              <a:off x="2596788" y="1973613"/>
              <a:ext cx="116928" cy="351226"/>
            </a:xfrm>
            <a:custGeom>
              <a:avLst/>
              <a:gdLst/>
              <a:ahLst/>
              <a:cxnLst/>
              <a:rect l="l" t="t" r="r" b="b"/>
              <a:pathLst>
                <a:path w="1020" h="3064" extrusionOk="0">
                  <a:moveTo>
                    <a:pt x="982" y="0"/>
                  </a:moveTo>
                  <a:cubicBezTo>
                    <a:pt x="963" y="0"/>
                    <a:pt x="950" y="13"/>
                    <a:pt x="947" y="30"/>
                  </a:cubicBezTo>
                  <a:cubicBezTo>
                    <a:pt x="947" y="54"/>
                    <a:pt x="670" y="2144"/>
                    <a:pt x="11" y="3005"/>
                  </a:cubicBezTo>
                  <a:cubicBezTo>
                    <a:pt x="1" y="3023"/>
                    <a:pt x="1" y="3042"/>
                    <a:pt x="20" y="3056"/>
                  </a:cubicBezTo>
                  <a:cubicBezTo>
                    <a:pt x="25" y="3058"/>
                    <a:pt x="33" y="3064"/>
                    <a:pt x="38" y="3064"/>
                  </a:cubicBezTo>
                  <a:cubicBezTo>
                    <a:pt x="49" y="3064"/>
                    <a:pt x="60" y="3058"/>
                    <a:pt x="68" y="3050"/>
                  </a:cubicBezTo>
                  <a:cubicBezTo>
                    <a:pt x="740" y="2171"/>
                    <a:pt x="1006" y="127"/>
                    <a:pt x="1017" y="41"/>
                  </a:cubicBezTo>
                  <a:cubicBezTo>
                    <a:pt x="1020" y="19"/>
                    <a:pt x="1006" y="3"/>
                    <a:pt x="988" y="1"/>
                  </a:cubicBezTo>
                  <a:cubicBezTo>
                    <a:pt x="986" y="0"/>
                    <a:pt x="984" y="0"/>
                    <a:pt x="9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30"/>
            <p:cNvSpPr/>
            <p:nvPr/>
          </p:nvSpPr>
          <p:spPr>
            <a:xfrm>
              <a:off x="2417387" y="2117244"/>
              <a:ext cx="42644" cy="241869"/>
            </a:xfrm>
            <a:custGeom>
              <a:avLst/>
              <a:gdLst/>
              <a:ahLst/>
              <a:cxnLst/>
              <a:rect l="l" t="t" r="r" b="b"/>
              <a:pathLst>
                <a:path w="372" h="2110" extrusionOk="0">
                  <a:moveTo>
                    <a:pt x="333" y="0"/>
                  </a:moveTo>
                  <a:cubicBezTo>
                    <a:pt x="325" y="0"/>
                    <a:pt x="317" y="3"/>
                    <a:pt x="310" y="9"/>
                  </a:cubicBezTo>
                  <a:cubicBezTo>
                    <a:pt x="226" y="76"/>
                    <a:pt x="1" y="2058"/>
                    <a:pt x="1" y="2074"/>
                  </a:cubicBezTo>
                  <a:cubicBezTo>
                    <a:pt x="1" y="2093"/>
                    <a:pt x="14" y="2109"/>
                    <a:pt x="35" y="2109"/>
                  </a:cubicBezTo>
                  <a:cubicBezTo>
                    <a:pt x="52" y="2109"/>
                    <a:pt x="68" y="2096"/>
                    <a:pt x="70" y="2080"/>
                  </a:cubicBezTo>
                  <a:cubicBezTo>
                    <a:pt x="79" y="1975"/>
                    <a:pt x="296" y="176"/>
                    <a:pt x="356" y="63"/>
                  </a:cubicBezTo>
                  <a:cubicBezTo>
                    <a:pt x="372" y="49"/>
                    <a:pt x="372" y="28"/>
                    <a:pt x="361" y="14"/>
                  </a:cubicBezTo>
                  <a:cubicBezTo>
                    <a:pt x="353" y="5"/>
                    <a:pt x="343" y="0"/>
                    <a:pt x="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30"/>
            <p:cNvSpPr/>
            <p:nvPr/>
          </p:nvSpPr>
          <p:spPr>
            <a:xfrm>
              <a:off x="1856256" y="3413823"/>
              <a:ext cx="28544" cy="73822"/>
            </a:xfrm>
            <a:custGeom>
              <a:avLst/>
              <a:gdLst/>
              <a:ahLst/>
              <a:cxnLst/>
              <a:rect l="l" t="t" r="r" b="b"/>
              <a:pathLst>
                <a:path w="249" h="644" extrusionOk="0">
                  <a:moveTo>
                    <a:pt x="41" y="1"/>
                  </a:moveTo>
                  <a:cubicBezTo>
                    <a:pt x="39" y="1"/>
                    <a:pt x="38" y="1"/>
                    <a:pt x="36" y="1"/>
                  </a:cubicBezTo>
                  <a:cubicBezTo>
                    <a:pt x="14" y="6"/>
                    <a:pt x="1" y="23"/>
                    <a:pt x="4" y="41"/>
                  </a:cubicBezTo>
                  <a:cubicBezTo>
                    <a:pt x="12" y="92"/>
                    <a:pt x="92" y="536"/>
                    <a:pt x="184" y="633"/>
                  </a:cubicBezTo>
                  <a:cubicBezTo>
                    <a:pt x="189" y="641"/>
                    <a:pt x="200" y="644"/>
                    <a:pt x="211" y="644"/>
                  </a:cubicBezTo>
                  <a:cubicBezTo>
                    <a:pt x="216" y="644"/>
                    <a:pt x="227" y="641"/>
                    <a:pt x="232" y="641"/>
                  </a:cubicBezTo>
                  <a:cubicBezTo>
                    <a:pt x="248" y="628"/>
                    <a:pt x="248" y="603"/>
                    <a:pt x="238" y="590"/>
                  </a:cubicBezTo>
                  <a:cubicBezTo>
                    <a:pt x="178" y="525"/>
                    <a:pt x="106" y="213"/>
                    <a:pt x="74" y="33"/>
                  </a:cubicBezTo>
                  <a:cubicBezTo>
                    <a:pt x="71" y="14"/>
                    <a:pt x="57" y="1"/>
                    <a:pt x="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30"/>
            <p:cNvSpPr/>
            <p:nvPr/>
          </p:nvSpPr>
          <p:spPr>
            <a:xfrm>
              <a:off x="2596559" y="3535904"/>
              <a:ext cx="50669" cy="48832"/>
            </a:xfrm>
            <a:custGeom>
              <a:avLst/>
              <a:gdLst/>
              <a:ahLst/>
              <a:cxnLst/>
              <a:rect l="l" t="t" r="r" b="b"/>
              <a:pathLst>
                <a:path w="442" h="426" extrusionOk="0">
                  <a:moveTo>
                    <a:pt x="40" y="1"/>
                  </a:moveTo>
                  <a:cubicBezTo>
                    <a:pt x="36" y="1"/>
                    <a:pt x="31" y="2"/>
                    <a:pt x="27" y="4"/>
                  </a:cubicBezTo>
                  <a:cubicBezTo>
                    <a:pt x="11" y="12"/>
                    <a:pt x="0" y="33"/>
                    <a:pt x="8" y="49"/>
                  </a:cubicBezTo>
                  <a:cubicBezTo>
                    <a:pt x="13" y="63"/>
                    <a:pt x="148" y="402"/>
                    <a:pt x="401" y="426"/>
                  </a:cubicBezTo>
                  <a:lnTo>
                    <a:pt x="403" y="426"/>
                  </a:lnTo>
                  <a:cubicBezTo>
                    <a:pt x="425" y="426"/>
                    <a:pt x="438" y="412"/>
                    <a:pt x="438" y="394"/>
                  </a:cubicBezTo>
                  <a:cubicBezTo>
                    <a:pt x="441" y="375"/>
                    <a:pt x="428" y="359"/>
                    <a:pt x="406" y="356"/>
                  </a:cubicBezTo>
                  <a:cubicBezTo>
                    <a:pt x="199" y="334"/>
                    <a:pt x="75" y="25"/>
                    <a:pt x="75" y="22"/>
                  </a:cubicBezTo>
                  <a:cubicBezTo>
                    <a:pt x="67" y="10"/>
                    <a:pt x="54" y="1"/>
                    <a:pt x="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30"/>
            <p:cNvSpPr/>
            <p:nvPr/>
          </p:nvSpPr>
          <p:spPr>
            <a:xfrm>
              <a:off x="1594891" y="3765623"/>
              <a:ext cx="155445" cy="395015"/>
            </a:xfrm>
            <a:custGeom>
              <a:avLst/>
              <a:gdLst/>
              <a:ahLst/>
              <a:cxnLst/>
              <a:rect l="l" t="t" r="r" b="b"/>
              <a:pathLst>
                <a:path w="1356" h="3446" extrusionOk="0">
                  <a:moveTo>
                    <a:pt x="180" y="1"/>
                  </a:moveTo>
                  <a:cubicBezTo>
                    <a:pt x="176" y="1"/>
                    <a:pt x="171" y="4"/>
                    <a:pt x="167" y="6"/>
                  </a:cubicBezTo>
                  <a:cubicBezTo>
                    <a:pt x="159" y="11"/>
                    <a:pt x="156" y="19"/>
                    <a:pt x="156" y="25"/>
                  </a:cubicBezTo>
                  <a:cubicBezTo>
                    <a:pt x="156" y="44"/>
                    <a:pt x="0" y="1716"/>
                    <a:pt x="156" y="3421"/>
                  </a:cubicBezTo>
                  <a:cubicBezTo>
                    <a:pt x="159" y="3435"/>
                    <a:pt x="170" y="3446"/>
                    <a:pt x="183" y="3446"/>
                  </a:cubicBezTo>
                  <a:cubicBezTo>
                    <a:pt x="199" y="3440"/>
                    <a:pt x="210" y="3427"/>
                    <a:pt x="210" y="3413"/>
                  </a:cubicBezTo>
                  <a:cubicBezTo>
                    <a:pt x="70" y="1840"/>
                    <a:pt x="186" y="294"/>
                    <a:pt x="208" y="60"/>
                  </a:cubicBezTo>
                  <a:lnTo>
                    <a:pt x="208" y="60"/>
                  </a:lnTo>
                  <a:cubicBezTo>
                    <a:pt x="597" y="151"/>
                    <a:pt x="1321" y="267"/>
                    <a:pt x="1326" y="267"/>
                  </a:cubicBezTo>
                  <a:cubicBezTo>
                    <a:pt x="1329" y="268"/>
                    <a:pt x="1331" y="268"/>
                    <a:pt x="1333" y="268"/>
                  </a:cubicBezTo>
                  <a:cubicBezTo>
                    <a:pt x="1344" y="268"/>
                    <a:pt x="1354" y="259"/>
                    <a:pt x="1356" y="248"/>
                  </a:cubicBezTo>
                  <a:cubicBezTo>
                    <a:pt x="1356" y="234"/>
                    <a:pt x="1348" y="221"/>
                    <a:pt x="1334" y="218"/>
                  </a:cubicBezTo>
                  <a:cubicBezTo>
                    <a:pt x="1326" y="218"/>
                    <a:pt x="571" y="97"/>
                    <a:pt x="186" y="3"/>
                  </a:cubicBezTo>
                  <a:cubicBezTo>
                    <a:pt x="184" y="2"/>
                    <a:pt x="182" y="1"/>
                    <a:pt x="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30"/>
            <p:cNvSpPr/>
            <p:nvPr/>
          </p:nvSpPr>
          <p:spPr>
            <a:xfrm>
              <a:off x="1700354" y="4276299"/>
              <a:ext cx="150172" cy="218829"/>
            </a:xfrm>
            <a:custGeom>
              <a:avLst/>
              <a:gdLst/>
              <a:ahLst/>
              <a:cxnLst/>
              <a:rect l="l" t="t" r="r" b="b"/>
              <a:pathLst>
                <a:path w="1310" h="1909" extrusionOk="0">
                  <a:moveTo>
                    <a:pt x="287" y="0"/>
                  </a:moveTo>
                  <a:cubicBezTo>
                    <a:pt x="275" y="0"/>
                    <a:pt x="263" y="7"/>
                    <a:pt x="261" y="18"/>
                  </a:cubicBezTo>
                  <a:cubicBezTo>
                    <a:pt x="245" y="61"/>
                    <a:pt x="14" y="841"/>
                    <a:pt x="3" y="876"/>
                  </a:cubicBezTo>
                  <a:cubicBezTo>
                    <a:pt x="0" y="884"/>
                    <a:pt x="3" y="897"/>
                    <a:pt x="14" y="905"/>
                  </a:cubicBezTo>
                  <a:cubicBezTo>
                    <a:pt x="16" y="908"/>
                    <a:pt x="312" y="1091"/>
                    <a:pt x="608" y="1319"/>
                  </a:cubicBezTo>
                  <a:cubicBezTo>
                    <a:pt x="839" y="1497"/>
                    <a:pt x="1108" y="1752"/>
                    <a:pt x="1216" y="1852"/>
                  </a:cubicBezTo>
                  <a:lnTo>
                    <a:pt x="27" y="1852"/>
                  </a:lnTo>
                  <a:cubicBezTo>
                    <a:pt x="14" y="1852"/>
                    <a:pt x="0" y="1865"/>
                    <a:pt x="0" y="1879"/>
                  </a:cubicBezTo>
                  <a:cubicBezTo>
                    <a:pt x="0" y="1895"/>
                    <a:pt x="14" y="1908"/>
                    <a:pt x="27" y="1908"/>
                  </a:cubicBezTo>
                  <a:lnTo>
                    <a:pt x="1280" y="1908"/>
                  </a:lnTo>
                  <a:cubicBezTo>
                    <a:pt x="1291" y="1908"/>
                    <a:pt x="1302" y="1903"/>
                    <a:pt x="1307" y="1892"/>
                  </a:cubicBezTo>
                  <a:cubicBezTo>
                    <a:pt x="1310" y="1884"/>
                    <a:pt x="1307" y="1871"/>
                    <a:pt x="1299" y="1863"/>
                  </a:cubicBezTo>
                  <a:cubicBezTo>
                    <a:pt x="1296" y="1860"/>
                    <a:pt x="936" y="1508"/>
                    <a:pt x="640" y="1279"/>
                  </a:cubicBezTo>
                  <a:cubicBezTo>
                    <a:pt x="385" y="1080"/>
                    <a:pt x="127" y="916"/>
                    <a:pt x="59" y="870"/>
                  </a:cubicBezTo>
                  <a:cubicBezTo>
                    <a:pt x="97" y="747"/>
                    <a:pt x="299" y="74"/>
                    <a:pt x="312" y="34"/>
                  </a:cubicBezTo>
                  <a:cubicBezTo>
                    <a:pt x="315" y="21"/>
                    <a:pt x="309" y="4"/>
                    <a:pt x="296" y="2"/>
                  </a:cubicBezTo>
                  <a:cubicBezTo>
                    <a:pt x="293" y="1"/>
                    <a:pt x="290" y="0"/>
                    <a:pt x="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30"/>
            <p:cNvSpPr/>
            <p:nvPr/>
          </p:nvSpPr>
          <p:spPr>
            <a:xfrm>
              <a:off x="2511157" y="4028240"/>
              <a:ext cx="433550" cy="461271"/>
            </a:xfrm>
            <a:custGeom>
              <a:avLst/>
              <a:gdLst/>
              <a:ahLst/>
              <a:cxnLst/>
              <a:rect l="l" t="t" r="r" b="b"/>
              <a:pathLst>
                <a:path w="3782" h="4024" extrusionOk="0">
                  <a:moveTo>
                    <a:pt x="29" y="1"/>
                  </a:moveTo>
                  <a:cubicBezTo>
                    <a:pt x="25" y="1"/>
                    <a:pt x="20" y="2"/>
                    <a:pt x="16" y="3"/>
                  </a:cubicBezTo>
                  <a:cubicBezTo>
                    <a:pt x="3" y="12"/>
                    <a:pt x="0" y="28"/>
                    <a:pt x="5" y="41"/>
                  </a:cubicBezTo>
                  <a:cubicBezTo>
                    <a:pt x="24" y="71"/>
                    <a:pt x="648" y="1082"/>
                    <a:pt x="979" y="1612"/>
                  </a:cubicBezTo>
                  <a:cubicBezTo>
                    <a:pt x="1027" y="1692"/>
                    <a:pt x="1078" y="1773"/>
                    <a:pt x="1130" y="1848"/>
                  </a:cubicBezTo>
                  <a:cubicBezTo>
                    <a:pt x="1415" y="2300"/>
                    <a:pt x="1686" y="2722"/>
                    <a:pt x="1667" y="3161"/>
                  </a:cubicBezTo>
                  <a:cubicBezTo>
                    <a:pt x="1643" y="3674"/>
                    <a:pt x="1571" y="3986"/>
                    <a:pt x="1571" y="3992"/>
                  </a:cubicBezTo>
                  <a:cubicBezTo>
                    <a:pt x="1571" y="4000"/>
                    <a:pt x="1571" y="4008"/>
                    <a:pt x="1576" y="4013"/>
                  </a:cubicBezTo>
                  <a:cubicBezTo>
                    <a:pt x="1579" y="4021"/>
                    <a:pt x="1589" y="4024"/>
                    <a:pt x="1598" y="4024"/>
                  </a:cubicBezTo>
                  <a:lnTo>
                    <a:pt x="3754" y="4024"/>
                  </a:lnTo>
                  <a:cubicBezTo>
                    <a:pt x="3768" y="4024"/>
                    <a:pt x="3781" y="4013"/>
                    <a:pt x="3779" y="3994"/>
                  </a:cubicBezTo>
                  <a:cubicBezTo>
                    <a:pt x="3779" y="3978"/>
                    <a:pt x="3765" y="3968"/>
                    <a:pt x="3752" y="3968"/>
                  </a:cubicBezTo>
                  <a:lnTo>
                    <a:pt x="1627" y="3968"/>
                  </a:lnTo>
                  <a:cubicBezTo>
                    <a:pt x="1646" y="3873"/>
                    <a:pt x="1700" y="3583"/>
                    <a:pt x="1721" y="3161"/>
                  </a:cubicBezTo>
                  <a:cubicBezTo>
                    <a:pt x="1745" y="2706"/>
                    <a:pt x="1466" y="2276"/>
                    <a:pt x="1173" y="1819"/>
                  </a:cubicBezTo>
                  <a:cubicBezTo>
                    <a:pt x="1122" y="1741"/>
                    <a:pt x="1073" y="1660"/>
                    <a:pt x="1022" y="1579"/>
                  </a:cubicBezTo>
                  <a:cubicBezTo>
                    <a:pt x="683" y="1033"/>
                    <a:pt x="70" y="44"/>
                    <a:pt x="54" y="14"/>
                  </a:cubicBezTo>
                  <a:cubicBezTo>
                    <a:pt x="48" y="5"/>
                    <a:pt x="39" y="1"/>
                    <a:pt x="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30"/>
            <p:cNvSpPr/>
            <p:nvPr/>
          </p:nvSpPr>
          <p:spPr>
            <a:xfrm>
              <a:off x="1273345" y="2840100"/>
              <a:ext cx="171494" cy="801722"/>
            </a:xfrm>
            <a:custGeom>
              <a:avLst/>
              <a:gdLst/>
              <a:ahLst/>
              <a:cxnLst/>
              <a:rect l="l" t="t" r="r" b="b"/>
              <a:pathLst>
                <a:path w="1496" h="6994" extrusionOk="0">
                  <a:moveTo>
                    <a:pt x="1467" y="1"/>
                  </a:moveTo>
                  <a:cubicBezTo>
                    <a:pt x="1455" y="1"/>
                    <a:pt x="1444" y="11"/>
                    <a:pt x="1442" y="23"/>
                  </a:cubicBezTo>
                  <a:cubicBezTo>
                    <a:pt x="1431" y="63"/>
                    <a:pt x="366" y="4785"/>
                    <a:pt x="3" y="6964"/>
                  </a:cubicBezTo>
                  <a:cubicBezTo>
                    <a:pt x="0" y="6977"/>
                    <a:pt x="11" y="6991"/>
                    <a:pt x="25" y="6993"/>
                  </a:cubicBezTo>
                  <a:lnTo>
                    <a:pt x="27" y="6993"/>
                  </a:lnTo>
                  <a:cubicBezTo>
                    <a:pt x="41" y="6993"/>
                    <a:pt x="52" y="6983"/>
                    <a:pt x="54" y="6969"/>
                  </a:cubicBezTo>
                  <a:cubicBezTo>
                    <a:pt x="420" y="4791"/>
                    <a:pt x="1482" y="71"/>
                    <a:pt x="1493" y="31"/>
                  </a:cubicBezTo>
                  <a:cubicBezTo>
                    <a:pt x="1496" y="17"/>
                    <a:pt x="1485" y="4"/>
                    <a:pt x="1472" y="1"/>
                  </a:cubicBezTo>
                  <a:cubicBezTo>
                    <a:pt x="1470" y="1"/>
                    <a:pt x="1469" y="1"/>
                    <a:pt x="14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30"/>
            <p:cNvSpPr/>
            <p:nvPr/>
          </p:nvSpPr>
          <p:spPr>
            <a:xfrm>
              <a:off x="3044776" y="2895008"/>
              <a:ext cx="70730" cy="903399"/>
            </a:xfrm>
            <a:custGeom>
              <a:avLst/>
              <a:gdLst/>
              <a:ahLst/>
              <a:cxnLst/>
              <a:rect l="l" t="t" r="r" b="b"/>
              <a:pathLst>
                <a:path w="617" h="7881" extrusionOk="0">
                  <a:moveTo>
                    <a:pt x="24" y="1"/>
                  </a:moveTo>
                  <a:cubicBezTo>
                    <a:pt x="11" y="1"/>
                    <a:pt x="0" y="14"/>
                    <a:pt x="0" y="28"/>
                  </a:cubicBezTo>
                  <a:cubicBezTo>
                    <a:pt x="8" y="98"/>
                    <a:pt x="519" y="7203"/>
                    <a:pt x="562" y="7856"/>
                  </a:cubicBezTo>
                  <a:cubicBezTo>
                    <a:pt x="562" y="7870"/>
                    <a:pt x="576" y="7881"/>
                    <a:pt x="589" y="7881"/>
                  </a:cubicBezTo>
                  <a:cubicBezTo>
                    <a:pt x="605" y="7881"/>
                    <a:pt x="616" y="7867"/>
                    <a:pt x="613" y="7854"/>
                  </a:cubicBezTo>
                  <a:cubicBezTo>
                    <a:pt x="568" y="7200"/>
                    <a:pt x="57" y="95"/>
                    <a:pt x="51" y="22"/>
                  </a:cubicBezTo>
                  <a:cubicBezTo>
                    <a:pt x="51" y="9"/>
                    <a:pt x="41" y="1"/>
                    <a:pt x="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30"/>
            <p:cNvSpPr/>
            <p:nvPr/>
          </p:nvSpPr>
          <p:spPr>
            <a:xfrm>
              <a:off x="2873628" y="3414740"/>
              <a:ext cx="52847" cy="469983"/>
            </a:xfrm>
            <a:custGeom>
              <a:avLst/>
              <a:gdLst/>
              <a:ahLst/>
              <a:cxnLst/>
              <a:rect l="l" t="t" r="r" b="b"/>
              <a:pathLst>
                <a:path w="461" h="4100" extrusionOk="0">
                  <a:moveTo>
                    <a:pt x="31" y="1"/>
                  </a:moveTo>
                  <a:cubicBezTo>
                    <a:pt x="29" y="1"/>
                    <a:pt x="27" y="1"/>
                    <a:pt x="25" y="1"/>
                  </a:cubicBezTo>
                  <a:cubicBezTo>
                    <a:pt x="11" y="4"/>
                    <a:pt x="1" y="17"/>
                    <a:pt x="3" y="31"/>
                  </a:cubicBezTo>
                  <a:cubicBezTo>
                    <a:pt x="25" y="160"/>
                    <a:pt x="404" y="4035"/>
                    <a:pt x="407" y="4075"/>
                  </a:cubicBezTo>
                  <a:cubicBezTo>
                    <a:pt x="412" y="4089"/>
                    <a:pt x="420" y="4100"/>
                    <a:pt x="434" y="4100"/>
                  </a:cubicBezTo>
                  <a:cubicBezTo>
                    <a:pt x="452" y="4100"/>
                    <a:pt x="461" y="4086"/>
                    <a:pt x="458" y="4067"/>
                  </a:cubicBezTo>
                  <a:cubicBezTo>
                    <a:pt x="444" y="3911"/>
                    <a:pt x="79" y="149"/>
                    <a:pt x="54" y="20"/>
                  </a:cubicBezTo>
                  <a:cubicBezTo>
                    <a:pt x="52" y="8"/>
                    <a:pt x="44" y="1"/>
                    <a:pt x="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30"/>
            <p:cNvSpPr/>
            <p:nvPr/>
          </p:nvSpPr>
          <p:spPr>
            <a:xfrm>
              <a:off x="1940741" y="3902835"/>
              <a:ext cx="112342" cy="359480"/>
            </a:xfrm>
            <a:custGeom>
              <a:avLst/>
              <a:gdLst/>
              <a:ahLst/>
              <a:cxnLst/>
              <a:rect l="l" t="t" r="r" b="b"/>
              <a:pathLst>
                <a:path w="980" h="3136" extrusionOk="0">
                  <a:moveTo>
                    <a:pt x="946" y="0"/>
                  </a:moveTo>
                  <a:cubicBezTo>
                    <a:pt x="935" y="0"/>
                    <a:pt x="925" y="9"/>
                    <a:pt x="921" y="19"/>
                  </a:cubicBezTo>
                  <a:cubicBezTo>
                    <a:pt x="886" y="137"/>
                    <a:pt x="25" y="2953"/>
                    <a:pt x="1" y="3104"/>
                  </a:cubicBezTo>
                  <a:cubicBezTo>
                    <a:pt x="1" y="3117"/>
                    <a:pt x="12" y="3131"/>
                    <a:pt x="25" y="3136"/>
                  </a:cubicBezTo>
                  <a:lnTo>
                    <a:pt x="28" y="3136"/>
                  </a:lnTo>
                  <a:cubicBezTo>
                    <a:pt x="41" y="3136"/>
                    <a:pt x="52" y="3128"/>
                    <a:pt x="52" y="3114"/>
                  </a:cubicBezTo>
                  <a:cubicBezTo>
                    <a:pt x="73" y="2967"/>
                    <a:pt x="961" y="65"/>
                    <a:pt x="972" y="35"/>
                  </a:cubicBezTo>
                  <a:cubicBezTo>
                    <a:pt x="980" y="22"/>
                    <a:pt x="969" y="6"/>
                    <a:pt x="956" y="3"/>
                  </a:cubicBezTo>
                  <a:cubicBezTo>
                    <a:pt x="952" y="1"/>
                    <a:pt x="949" y="0"/>
                    <a:pt x="9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30"/>
            <p:cNvSpPr/>
            <p:nvPr/>
          </p:nvSpPr>
          <p:spPr>
            <a:xfrm>
              <a:off x="1629740" y="2652795"/>
              <a:ext cx="199809" cy="634821"/>
            </a:xfrm>
            <a:custGeom>
              <a:avLst/>
              <a:gdLst/>
              <a:ahLst/>
              <a:cxnLst/>
              <a:rect l="l" t="t" r="r" b="b"/>
              <a:pathLst>
                <a:path w="1743" h="5538" extrusionOk="0">
                  <a:moveTo>
                    <a:pt x="1710" y="0"/>
                  </a:moveTo>
                  <a:cubicBezTo>
                    <a:pt x="1701" y="0"/>
                    <a:pt x="1693" y="6"/>
                    <a:pt x="1689" y="11"/>
                  </a:cubicBezTo>
                  <a:cubicBezTo>
                    <a:pt x="1275" y="627"/>
                    <a:pt x="202" y="4120"/>
                    <a:pt x="0" y="5508"/>
                  </a:cubicBezTo>
                  <a:cubicBezTo>
                    <a:pt x="0" y="5521"/>
                    <a:pt x="11" y="5535"/>
                    <a:pt x="25" y="5537"/>
                  </a:cubicBezTo>
                  <a:lnTo>
                    <a:pt x="27" y="5537"/>
                  </a:lnTo>
                  <a:cubicBezTo>
                    <a:pt x="41" y="5537"/>
                    <a:pt x="51" y="5529"/>
                    <a:pt x="54" y="5519"/>
                  </a:cubicBezTo>
                  <a:cubicBezTo>
                    <a:pt x="256" y="4134"/>
                    <a:pt x="1321" y="654"/>
                    <a:pt x="1732" y="43"/>
                  </a:cubicBezTo>
                  <a:cubicBezTo>
                    <a:pt x="1743" y="30"/>
                    <a:pt x="1738" y="11"/>
                    <a:pt x="1724" y="5"/>
                  </a:cubicBezTo>
                  <a:cubicBezTo>
                    <a:pt x="1720" y="2"/>
                    <a:pt x="1715" y="0"/>
                    <a:pt x="1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30"/>
            <p:cNvSpPr/>
            <p:nvPr/>
          </p:nvSpPr>
          <p:spPr>
            <a:xfrm>
              <a:off x="2013189" y="2385937"/>
              <a:ext cx="23844" cy="48718"/>
            </a:xfrm>
            <a:custGeom>
              <a:avLst/>
              <a:gdLst/>
              <a:ahLst/>
              <a:cxnLst/>
              <a:rect l="l" t="t" r="r" b="b"/>
              <a:pathLst>
                <a:path w="208" h="425" extrusionOk="0">
                  <a:moveTo>
                    <a:pt x="179" y="0"/>
                  </a:moveTo>
                  <a:cubicBezTo>
                    <a:pt x="172" y="0"/>
                    <a:pt x="164" y="4"/>
                    <a:pt x="159" y="10"/>
                  </a:cubicBezTo>
                  <a:cubicBezTo>
                    <a:pt x="154" y="18"/>
                    <a:pt x="25" y="174"/>
                    <a:pt x="1" y="394"/>
                  </a:cubicBezTo>
                  <a:cubicBezTo>
                    <a:pt x="1" y="411"/>
                    <a:pt x="12" y="421"/>
                    <a:pt x="28" y="424"/>
                  </a:cubicBezTo>
                  <a:cubicBezTo>
                    <a:pt x="41" y="424"/>
                    <a:pt x="55" y="413"/>
                    <a:pt x="52" y="397"/>
                  </a:cubicBezTo>
                  <a:cubicBezTo>
                    <a:pt x="73" y="198"/>
                    <a:pt x="200" y="45"/>
                    <a:pt x="200" y="45"/>
                  </a:cubicBezTo>
                  <a:cubicBezTo>
                    <a:pt x="208" y="34"/>
                    <a:pt x="205" y="18"/>
                    <a:pt x="194" y="7"/>
                  </a:cubicBezTo>
                  <a:cubicBezTo>
                    <a:pt x="191" y="3"/>
                    <a:pt x="185" y="0"/>
                    <a:pt x="179" y="0"/>
                  </a:cubicBezTo>
                  <a:close/>
                </a:path>
              </a:pathLst>
            </a:custGeom>
            <a:solidFill>
              <a:srgbClr val="100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30"/>
            <p:cNvSpPr/>
            <p:nvPr/>
          </p:nvSpPr>
          <p:spPr>
            <a:xfrm>
              <a:off x="2654449" y="2384790"/>
              <a:ext cx="47574" cy="68893"/>
            </a:xfrm>
            <a:custGeom>
              <a:avLst/>
              <a:gdLst/>
              <a:ahLst/>
              <a:cxnLst/>
              <a:rect l="l" t="t" r="r" b="b"/>
              <a:pathLst>
                <a:path w="415" h="601" extrusionOk="0">
                  <a:moveTo>
                    <a:pt x="30" y="0"/>
                  </a:moveTo>
                  <a:cubicBezTo>
                    <a:pt x="21" y="0"/>
                    <a:pt x="11" y="5"/>
                    <a:pt x="6" y="15"/>
                  </a:cubicBezTo>
                  <a:cubicBezTo>
                    <a:pt x="1" y="28"/>
                    <a:pt x="3" y="44"/>
                    <a:pt x="17" y="50"/>
                  </a:cubicBezTo>
                  <a:cubicBezTo>
                    <a:pt x="19" y="50"/>
                    <a:pt x="178" y="152"/>
                    <a:pt x="361" y="585"/>
                  </a:cubicBezTo>
                  <a:cubicBezTo>
                    <a:pt x="364" y="595"/>
                    <a:pt x="374" y="601"/>
                    <a:pt x="382" y="601"/>
                  </a:cubicBezTo>
                  <a:cubicBezTo>
                    <a:pt x="382" y="601"/>
                    <a:pt x="391" y="601"/>
                    <a:pt x="393" y="595"/>
                  </a:cubicBezTo>
                  <a:cubicBezTo>
                    <a:pt x="407" y="593"/>
                    <a:pt x="415" y="574"/>
                    <a:pt x="407" y="560"/>
                  </a:cubicBezTo>
                  <a:cubicBezTo>
                    <a:pt x="218" y="111"/>
                    <a:pt x="52" y="6"/>
                    <a:pt x="44" y="4"/>
                  </a:cubicBezTo>
                  <a:cubicBezTo>
                    <a:pt x="39" y="1"/>
                    <a:pt x="35" y="0"/>
                    <a:pt x="30" y="0"/>
                  </a:cubicBezTo>
                  <a:close/>
                </a:path>
              </a:pathLst>
            </a:custGeom>
            <a:solidFill>
              <a:srgbClr val="100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30"/>
            <p:cNvSpPr/>
            <p:nvPr/>
          </p:nvSpPr>
          <p:spPr>
            <a:xfrm>
              <a:off x="2669580" y="2118734"/>
              <a:ext cx="531333" cy="442816"/>
            </a:xfrm>
            <a:custGeom>
              <a:avLst/>
              <a:gdLst/>
              <a:ahLst/>
              <a:cxnLst/>
              <a:rect l="l" t="t" r="r" b="b"/>
              <a:pathLst>
                <a:path w="4635" h="3863" extrusionOk="0">
                  <a:moveTo>
                    <a:pt x="1512" y="1"/>
                  </a:moveTo>
                  <a:cubicBezTo>
                    <a:pt x="1475" y="1"/>
                    <a:pt x="1455" y="1"/>
                    <a:pt x="1455" y="1"/>
                  </a:cubicBezTo>
                  <a:cubicBezTo>
                    <a:pt x="1418" y="25"/>
                    <a:pt x="234" y="1349"/>
                    <a:pt x="116" y="2088"/>
                  </a:cubicBezTo>
                  <a:cubicBezTo>
                    <a:pt x="0" y="2828"/>
                    <a:pt x="210" y="3815"/>
                    <a:pt x="1138" y="3860"/>
                  </a:cubicBezTo>
                  <a:cubicBezTo>
                    <a:pt x="1175" y="3862"/>
                    <a:pt x="1211" y="3863"/>
                    <a:pt x="1246" y="3863"/>
                  </a:cubicBezTo>
                  <a:cubicBezTo>
                    <a:pt x="1543" y="3863"/>
                    <a:pt x="1771" y="3804"/>
                    <a:pt x="1937" y="3712"/>
                  </a:cubicBezTo>
                  <a:cubicBezTo>
                    <a:pt x="2241" y="3551"/>
                    <a:pt x="2340" y="3298"/>
                    <a:pt x="2289" y="3204"/>
                  </a:cubicBezTo>
                  <a:cubicBezTo>
                    <a:pt x="2263" y="3156"/>
                    <a:pt x="2236" y="3140"/>
                    <a:pt x="2211" y="3140"/>
                  </a:cubicBezTo>
                  <a:cubicBezTo>
                    <a:pt x="2162" y="3140"/>
                    <a:pt x="2121" y="3204"/>
                    <a:pt x="2114" y="3215"/>
                  </a:cubicBezTo>
                  <a:cubicBezTo>
                    <a:pt x="2120" y="3191"/>
                    <a:pt x="2200" y="2863"/>
                    <a:pt x="2066" y="2795"/>
                  </a:cubicBezTo>
                  <a:cubicBezTo>
                    <a:pt x="2047" y="2786"/>
                    <a:pt x="2029" y="2782"/>
                    <a:pt x="2012" y="2782"/>
                  </a:cubicBezTo>
                  <a:cubicBezTo>
                    <a:pt x="1912" y="2782"/>
                    <a:pt x="1843" y="2923"/>
                    <a:pt x="1832" y="2946"/>
                  </a:cubicBezTo>
                  <a:cubicBezTo>
                    <a:pt x="1845" y="2914"/>
                    <a:pt x="1926" y="2664"/>
                    <a:pt x="1762" y="2645"/>
                  </a:cubicBezTo>
                  <a:cubicBezTo>
                    <a:pt x="1751" y="2643"/>
                    <a:pt x="1740" y="2643"/>
                    <a:pt x="1728" y="2643"/>
                  </a:cubicBezTo>
                  <a:cubicBezTo>
                    <a:pt x="1574" y="2643"/>
                    <a:pt x="1341" y="2759"/>
                    <a:pt x="1290" y="2759"/>
                  </a:cubicBezTo>
                  <a:cubicBezTo>
                    <a:pt x="1281" y="2759"/>
                    <a:pt x="1277" y="2755"/>
                    <a:pt x="1280" y="2747"/>
                  </a:cubicBezTo>
                  <a:cubicBezTo>
                    <a:pt x="1305" y="2691"/>
                    <a:pt x="2421" y="2021"/>
                    <a:pt x="3018" y="1712"/>
                  </a:cubicBezTo>
                  <a:cubicBezTo>
                    <a:pt x="3617" y="1410"/>
                    <a:pt x="4634" y="940"/>
                    <a:pt x="4634" y="940"/>
                  </a:cubicBezTo>
                  <a:cubicBezTo>
                    <a:pt x="4634" y="940"/>
                    <a:pt x="4500" y="824"/>
                    <a:pt x="4252" y="682"/>
                  </a:cubicBezTo>
                  <a:cubicBezTo>
                    <a:pt x="4196" y="647"/>
                    <a:pt x="4131" y="609"/>
                    <a:pt x="4064" y="577"/>
                  </a:cubicBezTo>
                  <a:cubicBezTo>
                    <a:pt x="3822" y="453"/>
                    <a:pt x="3510" y="321"/>
                    <a:pt x="3133" y="224"/>
                  </a:cubicBezTo>
                  <a:cubicBezTo>
                    <a:pt x="2652" y="98"/>
                    <a:pt x="2232" y="42"/>
                    <a:pt x="1929" y="17"/>
                  </a:cubicBezTo>
                  <a:cubicBezTo>
                    <a:pt x="1731" y="3"/>
                    <a:pt x="1587" y="1"/>
                    <a:pt x="1512" y="1"/>
                  </a:cubicBezTo>
                  <a:close/>
                </a:path>
              </a:pathLst>
            </a:custGeom>
            <a:solidFill>
              <a:srgbClr val="1EA6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30"/>
            <p:cNvSpPr/>
            <p:nvPr/>
          </p:nvSpPr>
          <p:spPr>
            <a:xfrm>
              <a:off x="2777565" y="2185449"/>
              <a:ext cx="423003" cy="359250"/>
            </a:xfrm>
            <a:custGeom>
              <a:avLst/>
              <a:gdLst/>
              <a:ahLst/>
              <a:cxnLst/>
              <a:rect l="l" t="t" r="r" b="b"/>
              <a:pathLst>
                <a:path w="3690" h="3134" extrusionOk="0">
                  <a:moveTo>
                    <a:pt x="3122" y="0"/>
                  </a:moveTo>
                  <a:cubicBezTo>
                    <a:pt x="2003" y="390"/>
                    <a:pt x="1030" y="1073"/>
                    <a:pt x="513" y="1681"/>
                  </a:cubicBezTo>
                  <a:cubicBezTo>
                    <a:pt x="1" y="2286"/>
                    <a:pt x="101" y="2313"/>
                    <a:pt x="123" y="2313"/>
                  </a:cubicBezTo>
                  <a:cubicBezTo>
                    <a:pt x="125" y="2313"/>
                    <a:pt x="126" y="2313"/>
                    <a:pt x="126" y="2313"/>
                  </a:cubicBezTo>
                  <a:cubicBezTo>
                    <a:pt x="126" y="2313"/>
                    <a:pt x="196" y="2282"/>
                    <a:pt x="272" y="2282"/>
                  </a:cubicBezTo>
                  <a:cubicBezTo>
                    <a:pt x="355" y="2282"/>
                    <a:pt x="444" y="2319"/>
                    <a:pt x="457" y="2472"/>
                  </a:cubicBezTo>
                  <a:cubicBezTo>
                    <a:pt x="457" y="2472"/>
                    <a:pt x="482" y="2220"/>
                    <a:pt x="613" y="2220"/>
                  </a:cubicBezTo>
                  <a:cubicBezTo>
                    <a:pt x="651" y="2220"/>
                    <a:pt x="699" y="2242"/>
                    <a:pt x="758" y="2299"/>
                  </a:cubicBezTo>
                  <a:cubicBezTo>
                    <a:pt x="801" y="2343"/>
                    <a:pt x="849" y="2386"/>
                    <a:pt x="890" y="2423"/>
                  </a:cubicBezTo>
                  <a:cubicBezTo>
                    <a:pt x="941" y="2474"/>
                    <a:pt x="987" y="2523"/>
                    <a:pt x="1019" y="2571"/>
                  </a:cubicBezTo>
                  <a:cubicBezTo>
                    <a:pt x="1030" y="2587"/>
                    <a:pt x="1040" y="2603"/>
                    <a:pt x="1046" y="2620"/>
                  </a:cubicBezTo>
                  <a:cubicBezTo>
                    <a:pt x="1108" y="2741"/>
                    <a:pt x="1108" y="2891"/>
                    <a:pt x="992" y="3133"/>
                  </a:cubicBezTo>
                  <a:cubicBezTo>
                    <a:pt x="1299" y="2972"/>
                    <a:pt x="1401" y="2722"/>
                    <a:pt x="1347" y="2628"/>
                  </a:cubicBezTo>
                  <a:cubicBezTo>
                    <a:pt x="1321" y="2578"/>
                    <a:pt x="1293" y="2562"/>
                    <a:pt x="1267" y="2562"/>
                  </a:cubicBezTo>
                  <a:cubicBezTo>
                    <a:pt x="1218" y="2562"/>
                    <a:pt x="1177" y="2625"/>
                    <a:pt x="1172" y="2636"/>
                  </a:cubicBezTo>
                  <a:cubicBezTo>
                    <a:pt x="1175" y="2628"/>
                    <a:pt x="1180" y="2587"/>
                    <a:pt x="1191" y="2528"/>
                  </a:cubicBezTo>
                  <a:cubicBezTo>
                    <a:pt x="1191" y="2509"/>
                    <a:pt x="1196" y="2488"/>
                    <a:pt x="1196" y="2469"/>
                  </a:cubicBezTo>
                  <a:cubicBezTo>
                    <a:pt x="1204" y="2367"/>
                    <a:pt x="1196" y="2251"/>
                    <a:pt x="1121" y="2216"/>
                  </a:cubicBezTo>
                  <a:cubicBezTo>
                    <a:pt x="1102" y="2206"/>
                    <a:pt x="1084" y="2202"/>
                    <a:pt x="1067" y="2202"/>
                  </a:cubicBezTo>
                  <a:cubicBezTo>
                    <a:pt x="969" y="2202"/>
                    <a:pt x="901" y="2342"/>
                    <a:pt x="890" y="2367"/>
                  </a:cubicBezTo>
                  <a:cubicBezTo>
                    <a:pt x="903" y="2334"/>
                    <a:pt x="981" y="2084"/>
                    <a:pt x="820" y="2063"/>
                  </a:cubicBezTo>
                  <a:cubicBezTo>
                    <a:pt x="809" y="2061"/>
                    <a:pt x="798" y="2061"/>
                    <a:pt x="786" y="2061"/>
                  </a:cubicBezTo>
                  <a:cubicBezTo>
                    <a:pt x="633" y="2061"/>
                    <a:pt x="401" y="2178"/>
                    <a:pt x="348" y="2178"/>
                  </a:cubicBezTo>
                  <a:cubicBezTo>
                    <a:pt x="339" y="2178"/>
                    <a:pt x="335" y="2174"/>
                    <a:pt x="338" y="2165"/>
                  </a:cubicBezTo>
                  <a:cubicBezTo>
                    <a:pt x="363" y="2109"/>
                    <a:pt x="1479" y="1439"/>
                    <a:pt x="2073" y="1138"/>
                  </a:cubicBezTo>
                  <a:cubicBezTo>
                    <a:pt x="2670" y="834"/>
                    <a:pt x="3689" y="363"/>
                    <a:pt x="3689" y="363"/>
                  </a:cubicBezTo>
                  <a:cubicBezTo>
                    <a:pt x="3689" y="363"/>
                    <a:pt x="3555" y="250"/>
                    <a:pt x="3310" y="105"/>
                  </a:cubicBezTo>
                  <a:cubicBezTo>
                    <a:pt x="3254" y="70"/>
                    <a:pt x="3189" y="35"/>
                    <a:pt x="3122" y="0"/>
                  </a:cubicBezTo>
                  <a:close/>
                </a:path>
              </a:pathLst>
            </a:custGeom>
            <a:solidFill>
              <a:srgbClr val="006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30"/>
            <p:cNvSpPr/>
            <p:nvPr/>
          </p:nvSpPr>
          <p:spPr>
            <a:xfrm>
              <a:off x="2856089" y="2447378"/>
              <a:ext cx="59037" cy="51927"/>
            </a:xfrm>
            <a:custGeom>
              <a:avLst/>
              <a:gdLst/>
              <a:ahLst/>
              <a:cxnLst/>
              <a:rect l="l" t="t" r="r" b="b"/>
              <a:pathLst>
                <a:path w="515" h="453" extrusionOk="0">
                  <a:moveTo>
                    <a:pt x="24" y="1"/>
                  </a:moveTo>
                  <a:cubicBezTo>
                    <a:pt x="7" y="1"/>
                    <a:pt x="3" y="11"/>
                    <a:pt x="0" y="25"/>
                  </a:cubicBezTo>
                  <a:cubicBezTo>
                    <a:pt x="0" y="39"/>
                    <a:pt x="8" y="52"/>
                    <a:pt x="22" y="55"/>
                  </a:cubicBezTo>
                  <a:cubicBezTo>
                    <a:pt x="205" y="68"/>
                    <a:pt x="237" y="426"/>
                    <a:pt x="237" y="429"/>
                  </a:cubicBezTo>
                  <a:cubicBezTo>
                    <a:pt x="240" y="439"/>
                    <a:pt x="251" y="450"/>
                    <a:pt x="261" y="453"/>
                  </a:cubicBezTo>
                  <a:lnTo>
                    <a:pt x="264" y="453"/>
                  </a:lnTo>
                  <a:cubicBezTo>
                    <a:pt x="272" y="453"/>
                    <a:pt x="283" y="450"/>
                    <a:pt x="288" y="439"/>
                  </a:cubicBezTo>
                  <a:cubicBezTo>
                    <a:pt x="312" y="399"/>
                    <a:pt x="337" y="364"/>
                    <a:pt x="366" y="335"/>
                  </a:cubicBezTo>
                  <a:cubicBezTo>
                    <a:pt x="412" y="291"/>
                    <a:pt x="460" y="262"/>
                    <a:pt x="511" y="243"/>
                  </a:cubicBezTo>
                  <a:cubicBezTo>
                    <a:pt x="511" y="224"/>
                    <a:pt x="514" y="203"/>
                    <a:pt x="514" y="184"/>
                  </a:cubicBezTo>
                  <a:lnTo>
                    <a:pt x="514" y="184"/>
                  </a:lnTo>
                  <a:cubicBezTo>
                    <a:pt x="452" y="200"/>
                    <a:pt x="393" y="235"/>
                    <a:pt x="342" y="283"/>
                  </a:cubicBezTo>
                  <a:cubicBezTo>
                    <a:pt x="318" y="305"/>
                    <a:pt x="299" y="329"/>
                    <a:pt x="283" y="351"/>
                  </a:cubicBezTo>
                  <a:cubicBezTo>
                    <a:pt x="272" y="291"/>
                    <a:pt x="248" y="208"/>
                    <a:pt x="210" y="135"/>
                  </a:cubicBezTo>
                  <a:cubicBezTo>
                    <a:pt x="178" y="79"/>
                    <a:pt x="138" y="33"/>
                    <a:pt x="81" y="12"/>
                  </a:cubicBezTo>
                  <a:cubicBezTo>
                    <a:pt x="62" y="6"/>
                    <a:pt x="46" y="1"/>
                    <a:pt x="30" y="1"/>
                  </a:cubicBezTo>
                  <a:cubicBezTo>
                    <a:pt x="28" y="1"/>
                    <a:pt x="26" y="1"/>
                    <a:pt x="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6" name="Google Shape;2256;p31"/>
          <p:cNvSpPr txBox="1">
            <a:spLocks noGrp="1"/>
          </p:cNvSpPr>
          <p:nvPr>
            <p:ph type="title"/>
          </p:nvPr>
        </p:nvSpPr>
        <p:spPr>
          <a:xfrm>
            <a:off x="1000932" y="935873"/>
            <a:ext cx="4225203" cy="6567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/>
              <a:t>OBJETIVOS</a:t>
            </a:r>
            <a:endParaRPr/>
          </a:p>
        </p:txBody>
      </p:sp>
      <p:sp>
        <p:nvSpPr>
          <p:cNvPr id="2258" name="Google Shape;2258;p31"/>
          <p:cNvSpPr txBox="1">
            <a:spLocks noGrp="1"/>
          </p:cNvSpPr>
          <p:nvPr>
            <p:ph type="subTitle" idx="1"/>
          </p:nvPr>
        </p:nvSpPr>
        <p:spPr>
          <a:xfrm>
            <a:off x="999616" y="1706512"/>
            <a:ext cx="4214151" cy="25155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dirty="0"/>
              <a:t>Identificar uma possível relação entre a cor da pele de um super-herói e a sua conduta no universo fictício.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dirty="0"/>
              <a:t>Evidenciar uma desigualdade de gênero percentual entre os personagens em relação a sua conduta, agregando a má conduta às personagens femininas.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endParaRPr lang="pt-PT" dirty="0"/>
          </a:p>
        </p:txBody>
      </p:sp>
      <p:grpSp>
        <p:nvGrpSpPr>
          <p:cNvPr id="2259" name="Google Shape;2259;p31"/>
          <p:cNvGrpSpPr/>
          <p:nvPr/>
        </p:nvGrpSpPr>
        <p:grpSpPr>
          <a:xfrm>
            <a:off x="5280200" y="627474"/>
            <a:ext cx="1975513" cy="3267568"/>
            <a:chOff x="5280200" y="627474"/>
            <a:chExt cx="1975513" cy="3267568"/>
          </a:xfrm>
        </p:grpSpPr>
        <p:sp>
          <p:nvSpPr>
            <p:cNvPr id="2260" name="Google Shape;2260;p31"/>
            <p:cNvSpPr/>
            <p:nvPr/>
          </p:nvSpPr>
          <p:spPr>
            <a:xfrm>
              <a:off x="5600729" y="1058973"/>
              <a:ext cx="1654983" cy="2484806"/>
            </a:xfrm>
            <a:custGeom>
              <a:avLst/>
              <a:gdLst/>
              <a:ahLst/>
              <a:cxnLst/>
              <a:rect l="l" t="t" r="r" b="b"/>
              <a:pathLst>
                <a:path w="21655" h="32513" extrusionOk="0">
                  <a:moveTo>
                    <a:pt x="5603" y="0"/>
                  </a:moveTo>
                  <a:cubicBezTo>
                    <a:pt x="4564" y="0"/>
                    <a:pt x="3256" y="227"/>
                    <a:pt x="2682" y="626"/>
                  </a:cubicBezTo>
                  <a:cubicBezTo>
                    <a:pt x="1848" y="1201"/>
                    <a:pt x="864" y="4590"/>
                    <a:pt x="1270" y="6690"/>
                  </a:cubicBezTo>
                  <a:cubicBezTo>
                    <a:pt x="1681" y="8793"/>
                    <a:pt x="1856" y="12042"/>
                    <a:pt x="1770" y="14919"/>
                  </a:cubicBezTo>
                  <a:cubicBezTo>
                    <a:pt x="1686" y="17802"/>
                    <a:pt x="0" y="23719"/>
                    <a:pt x="0" y="23719"/>
                  </a:cubicBezTo>
                  <a:cubicBezTo>
                    <a:pt x="326" y="23531"/>
                    <a:pt x="855" y="23446"/>
                    <a:pt x="1526" y="23446"/>
                  </a:cubicBezTo>
                  <a:cubicBezTo>
                    <a:pt x="4740" y="23446"/>
                    <a:pt x="11192" y="25402"/>
                    <a:pt x="13947" y="27349"/>
                  </a:cubicBezTo>
                  <a:cubicBezTo>
                    <a:pt x="17274" y="29697"/>
                    <a:pt x="18680" y="32513"/>
                    <a:pt x="18680" y="32513"/>
                  </a:cubicBezTo>
                  <a:cubicBezTo>
                    <a:pt x="20146" y="31136"/>
                    <a:pt x="21655" y="28038"/>
                    <a:pt x="21464" y="23719"/>
                  </a:cubicBezTo>
                  <a:cubicBezTo>
                    <a:pt x="21273" y="19397"/>
                    <a:pt x="18747" y="15414"/>
                    <a:pt x="18680" y="15304"/>
                  </a:cubicBezTo>
                  <a:cubicBezTo>
                    <a:pt x="17174" y="12873"/>
                    <a:pt x="12508" y="3371"/>
                    <a:pt x="11032" y="1890"/>
                  </a:cubicBezTo>
                  <a:cubicBezTo>
                    <a:pt x="9916" y="761"/>
                    <a:pt x="9332" y="377"/>
                    <a:pt x="8946" y="377"/>
                  </a:cubicBezTo>
                  <a:cubicBezTo>
                    <a:pt x="8824" y="377"/>
                    <a:pt x="8721" y="415"/>
                    <a:pt x="8628" y="480"/>
                  </a:cubicBezTo>
                  <a:cubicBezTo>
                    <a:pt x="8519" y="557"/>
                    <a:pt x="8392" y="589"/>
                    <a:pt x="8247" y="589"/>
                  </a:cubicBezTo>
                  <a:cubicBezTo>
                    <a:pt x="7871" y="589"/>
                    <a:pt x="7374" y="373"/>
                    <a:pt x="6753" y="144"/>
                  </a:cubicBezTo>
                  <a:cubicBezTo>
                    <a:pt x="6486" y="46"/>
                    <a:pt x="6072" y="0"/>
                    <a:pt x="56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31"/>
            <p:cNvSpPr/>
            <p:nvPr/>
          </p:nvSpPr>
          <p:spPr>
            <a:xfrm>
              <a:off x="5669130" y="2838771"/>
              <a:ext cx="377845" cy="961961"/>
            </a:xfrm>
            <a:custGeom>
              <a:avLst/>
              <a:gdLst/>
              <a:ahLst/>
              <a:cxnLst/>
              <a:rect l="l" t="t" r="r" b="b"/>
              <a:pathLst>
                <a:path w="4944" h="12587" extrusionOk="0">
                  <a:moveTo>
                    <a:pt x="14" y="0"/>
                  </a:moveTo>
                  <a:cubicBezTo>
                    <a:pt x="14" y="0"/>
                    <a:pt x="1" y="412"/>
                    <a:pt x="20" y="476"/>
                  </a:cubicBezTo>
                  <a:cubicBezTo>
                    <a:pt x="36" y="541"/>
                    <a:pt x="773" y="2125"/>
                    <a:pt x="1219" y="3179"/>
                  </a:cubicBezTo>
                  <a:cubicBezTo>
                    <a:pt x="1666" y="4236"/>
                    <a:pt x="3056" y="7181"/>
                    <a:pt x="3287" y="7708"/>
                  </a:cubicBezTo>
                  <a:cubicBezTo>
                    <a:pt x="3516" y="8235"/>
                    <a:pt x="3424" y="8811"/>
                    <a:pt x="3424" y="8811"/>
                  </a:cubicBezTo>
                  <a:cubicBezTo>
                    <a:pt x="3424" y="8811"/>
                    <a:pt x="3424" y="8875"/>
                    <a:pt x="3325" y="9994"/>
                  </a:cubicBezTo>
                  <a:cubicBezTo>
                    <a:pt x="3231" y="11113"/>
                    <a:pt x="3325" y="12586"/>
                    <a:pt x="3325" y="12586"/>
                  </a:cubicBezTo>
                  <a:cubicBezTo>
                    <a:pt x="3325" y="12586"/>
                    <a:pt x="3726" y="12040"/>
                    <a:pt x="4029" y="11258"/>
                  </a:cubicBezTo>
                  <a:cubicBezTo>
                    <a:pt x="4137" y="10978"/>
                    <a:pt x="4245" y="10725"/>
                    <a:pt x="4341" y="10518"/>
                  </a:cubicBezTo>
                  <a:cubicBezTo>
                    <a:pt x="4519" y="10131"/>
                    <a:pt x="4653" y="9884"/>
                    <a:pt x="4653" y="9884"/>
                  </a:cubicBezTo>
                  <a:cubicBezTo>
                    <a:pt x="4653" y="9884"/>
                    <a:pt x="4398" y="9082"/>
                    <a:pt x="4398" y="8418"/>
                  </a:cubicBezTo>
                  <a:cubicBezTo>
                    <a:pt x="4398" y="7751"/>
                    <a:pt x="4879" y="6283"/>
                    <a:pt x="4909" y="4379"/>
                  </a:cubicBezTo>
                  <a:cubicBezTo>
                    <a:pt x="4944" y="2477"/>
                    <a:pt x="3871" y="1439"/>
                    <a:pt x="3653" y="1364"/>
                  </a:cubicBezTo>
                  <a:lnTo>
                    <a:pt x="3653" y="1364"/>
                  </a:lnTo>
                  <a:lnTo>
                    <a:pt x="3734" y="1455"/>
                  </a:lnTo>
                  <a:cubicBezTo>
                    <a:pt x="3734" y="1455"/>
                    <a:pt x="3556" y="1622"/>
                    <a:pt x="3040" y="1622"/>
                  </a:cubicBezTo>
                  <a:cubicBezTo>
                    <a:pt x="2882" y="1622"/>
                    <a:pt x="2693" y="1607"/>
                    <a:pt x="2467" y="1566"/>
                  </a:cubicBezTo>
                  <a:cubicBezTo>
                    <a:pt x="2349" y="1547"/>
                    <a:pt x="2217" y="1515"/>
                    <a:pt x="2080" y="1480"/>
                  </a:cubicBezTo>
                  <a:cubicBezTo>
                    <a:pt x="808" y="1143"/>
                    <a:pt x="14" y="62"/>
                    <a:pt x="14" y="62"/>
                  </a:cubicBezTo>
                  <a:cubicBezTo>
                    <a:pt x="14" y="62"/>
                    <a:pt x="20" y="43"/>
                    <a:pt x="22" y="6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31"/>
            <p:cNvSpPr/>
            <p:nvPr/>
          </p:nvSpPr>
          <p:spPr>
            <a:xfrm>
              <a:off x="5975979" y="3068582"/>
              <a:ext cx="377081" cy="826460"/>
            </a:xfrm>
            <a:custGeom>
              <a:avLst/>
              <a:gdLst/>
              <a:ahLst/>
              <a:cxnLst/>
              <a:rect l="l" t="t" r="r" b="b"/>
              <a:pathLst>
                <a:path w="4934" h="10814" extrusionOk="0">
                  <a:moveTo>
                    <a:pt x="4718" y="0"/>
                  </a:moveTo>
                  <a:lnTo>
                    <a:pt x="4718" y="0"/>
                  </a:lnTo>
                  <a:cubicBezTo>
                    <a:pt x="4718" y="0"/>
                    <a:pt x="4468" y="256"/>
                    <a:pt x="4073" y="538"/>
                  </a:cubicBezTo>
                  <a:cubicBezTo>
                    <a:pt x="3836" y="702"/>
                    <a:pt x="3551" y="874"/>
                    <a:pt x="3231" y="1009"/>
                  </a:cubicBezTo>
                  <a:cubicBezTo>
                    <a:pt x="2989" y="1110"/>
                    <a:pt x="2785" y="1150"/>
                    <a:pt x="2612" y="1150"/>
                  </a:cubicBezTo>
                  <a:cubicBezTo>
                    <a:pt x="2169" y="1150"/>
                    <a:pt x="1936" y="881"/>
                    <a:pt x="1816" y="672"/>
                  </a:cubicBezTo>
                  <a:cubicBezTo>
                    <a:pt x="1625" y="1078"/>
                    <a:pt x="1305" y="2552"/>
                    <a:pt x="1208" y="4072"/>
                  </a:cubicBezTo>
                  <a:cubicBezTo>
                    <a:pt x="1109" y="5591"/>
                    <a:pt x="853" y="6758"/>
                    <a:pt x="568" y="7958"/>
                  </a:cubicBezTo>
                  <a:cubicBezTo>
                    <a:pt x="273" y="9163"/>
                    <a:pt x="1" y="10763"/>
                    <a:pt x="17" y="10808"/>
                  </a:cubicBezTo>
                  <a:cubicBezTo>
                    <a:pt x="18" y="10812"/>
                    <a:pt x="21" y="10813"/>
                    <a:pt x="25" y="10813"/>
                  </a:cubicBezTo>
                  <a:cubicBezTo>
                    <a:pt x="83" y="10813"/>
                    <a:pt x="445" y="10489"/>
                    <a:pt x="835" y="10026"/>
                  </a:cubicBezTo>
                  <a:cubicBezTo>
                    <a:pt x="991" y="9838"/>
                    <a:pt x="1198" y="9633"/>
                    <a:pt x="1389" y="9450"/>
                  </a:cubicBezTo>
                  <a:cubicBezTo>
                    <a:pt x="1701" y="9154"/>
                    <a:pt x="1988" y="8918"/>
                    <a:pt x="1988" y="8918"/>
                  </a:cubicBezTo>
                  <a:cubicBezTo>
                    <a:pt x="2069" y="8740"/>
                    <a:pt x="1814" y="7511"/>
                    <a:pt x="1814" y="7511"/>
                  </a:cubicBezTo>
                  <a:cubicBezTo>
                    <a:pt x="1814" y="7511"/>
                    <a:pt x="3658" y="5328"/>
                    <a:pt x="4212" y="3910"/>
                  </a:cubicBezTo>
                  <a:cubicBezTo>
                    <a:pt x="4764" y="2496"/>
                    <a:pt x="4933" y="888"/>
                    <a:pt x="47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31"/>
            <p:cNvSpPr/>
            <p:nvPr/>
          </p:nvSpPr>
          <p:spPr>
            <a:xfrm>
              <a:off x="5280200" y="1106357"/>
              <a:ext cx="1766717" cy="2050636"/>
            </a:xfrm>
            <a:custGeom>
              <a:avLst/>
              <a:gdLst/>
              <a:ahLst/>
              <a:cxnLst/>
              <a:rect l="l" t="t" r="r" b="b"/>
              <a:pathLst>
                <a:path w="23117" h="26832" extrusionOk="0">
                  <a:moveTo>
                    <a:pt x="11555" y="0"/>
                  </a:moveTo>
                  <a:cubicBezTo>
                    <a:pt x="11445" y="336"/>
                    <a:pt x="11082" y="1170"/>
                    <a:pt x="10108" y="1485"/>
                  </a:cubicBezTo>
                  <a:cubicBezTo>
                    <a:pt x="9846" y="1569"/>
                    <a:pt x="9591" y="1610"/>
                    <a:pt x="9346" y="1610"/>
                  </a:cubicBezTo>
                  <a:cubicBezTo>
                    <a:pt x="8472" y="1610"/>
                    <a:pt x="7741" y="1098"/>
                    <a:pt x="7384" y="285"/>
                  </a:cubicBezTo>
                  <a:cubicBezTo>
                    <a:pt x="7209" y="328"/>
                    <a:pt x="6986" y="390"/>
                    <a:pt x="6738" y="463"/>
                  </a:cubicBezTo>
                  <a:cubicBezTo>
                    <a:pt x="6112" y="646"/>
                    <a:pt x="5302" y="917"/>
                    <a:pt x="4522" y="1278"/>
                  </a:cubicBezTo>
                  <a:cubicBezTo>
                    <a:pt x="2914" y="2020"/>
                    <a:pt x="2435" y="3486"/>
                    <a:pt x="2363" y="5115"/>
                  </a:cubicBezTo>
                  <a:cubicBezTo>
                    <a:pt x="2309" y="6387"/>
                    <a:pt x="2602" y="8111"/>
                    <a:pt x="2734" y="8808"/>
                  </a:cubicBezTo>
                  <a:cubicBezTo>
                    <a:pt x="2734" y="8808"/>
                    <a:pt x="2734" y="8810"/>
                    <a:pt x="2737" y="8816"/>
                  </a:cubicBezTo>
                  <a:cubicBezTo>
                    <a:pt x="2774" y="9009"/>
                    <a:pt x="2799" y="9120"/>
                    <a:pt x="2799" y="9120"/>
                  </a:cubicBezTo>
                  <a:cubicBezTo>
                    <a:pt x="2799" y="9120"/>
                    <a:pt x="2269" y="9577"/>
                    <a:pt x="1911" y="11134"/>
                  </a:cubicBezTo>
                  <a:cubicBezTo>
                    <a:pt x="1591" y="12511"/>
                    <a:pt x="1516" y="14697"/>
                    <a:pt x="1502" y="15184"/>
                  </a:cubicBezTo>
                  <a:cubicBezTo>
                    <a:pt x="1500" y="15249"/>
                    <a:pt x="1500" y="15281"/>
                    <a:pt x="1500" y="15281"/>
                  </a:cubicBezTo>
                  <a:cubicBezTo>
                    <a:pt x="1495" y="15281"/>
                    <a:pt x="1491" y="15281"/>
                    <a:pt x="1486" y="15281"/>
                  </a:cubicBezTo>
                  <a:cubicBezTo>
                    <a:pt x="756" y="15281"/>
                    <a:pt x="1" y="16352"/>
                    <a:pt x="287" y="16921"/>
                  </a:cubicBezTo>
                  <a:cubicBezTo>
                    <a:pt x="379" y="17104"/>
                    <a:pt x="480" y="17166"/>
                    <a:pt x="575" y="17166"/>
                  </a:cubicBezTo>
                  <a:cubicBezTo>
                    <a:pt x="781" y="17166"/>
                    <a:pt x="959" y="16876"/>
                    <a:pt x="959" y="16876"/>
                  </a:cubicBezTo>
                  <a:lnTo>
                    <a:pt x="959" y="16876"/>
                  </a:lnTo>
                  <a:cubicBezTo>
                    <a:pt x="959" y="16876"/>
                    <a:pt x="717" y="17427"/>
                    <a:pt x="959" y="17618"/>
                  </a:cubicBezTo>
                  <a:cubicBezTo>
                    <a:pt x="1023" y="17670"/>
                    <a:pt x="1080" y="17689"/>
                    <a:pt x="1130" y="17689"/>
                  </a:cubicBezTo>
                  <a:cubicBezTo>
                    <a:pt x="1257" y="17689"/>
                    <a:pt x="1334" y="17563"/>
                    <a:pt x="1344" y="17548"/>
                  </a:cubicBezTo>
                  <a:lnTo>
                    <a:pt x="1344" y="17548"/>
                  </a:lnTo>
                  <a:cubicBezTo>
                    <a:pt x="1250" y="17785"/>
                    <a:pt x="1486" y="17943"/>
                    <a:pt x="1486" y="17943"/>
                  </a:cubicBezTo>
                  <a:cubicBezTo>
                    <a:pt x="1529" y="17973"/>
                    <a:pt x="1578" y="17986"/>
                    <a:pt x="1632" y="17986"/>
                  </a:cubicBezTo>
                  <a:cubicBezTo>
                    <a:pt x="2002" y="17986"/>
                    <a:pt x="2585" y="17351"/>
                    <a:pt x="2710" y="16994"/>
                  </a:cubicBezTo>
                  <a:cubicBezTo>
                    <a:pt x="2817" y="16692"/>
                    <a:pt x="2675" y="16653"/>
                    <a:pt x="2594" y="16653"/>
                  </a:cubicBezTo>
                  <a:cubicBezTo>
                    <a:pt x="2564" y="16653"/>
                    <a:pt x="2543" y="16658"/>
                    <a:pt x="2543" y="16658"/>
                  </a:cubicBezTo>
                  <a:cubicBezTo>
                    <a:pt x="2688" y="16322"/>
                    <a:pt x="2374" y="16058"/>
                    <a:pt x="2374" y="16058"/>
                  </a:cubicBezTo>
                  <a:cubicBezTo>
                    <a:pt x="2374" y="16058"/>
                    <a:pt x="2427" y="16023"/>
                    <a:pt x="2527" y="15956"/>
                  </a:cubicBezTo>
                  <a:lnTo>
                    <a:pt x="2530" y="15953"/>
                  </a:lnTo>
                  <a:cubicBezTo>
                    <a:pt x="2885" y="15709"/>
                    <a:pt x="3783" y="15009"/>
                    <a:pt x="4463" y="13826"/>
                  </a:cubicBezTo>
                  <a:cubicBezTo>
                    <a:pt x="5326" y="12312"/>
                    <a:pt x="5326" y="10973"/>
                    <a:pt x="5326" y="10973"/>
                  </a:cubicBezTo>
                  <a:cubicBezTo>
                    <a:pt x="5614" y="10588"/>
                    <a:pt x="5829" y="9364"/>
                    <a:pt x="5829" y="9364"/>
                  </a:cubicBezTo>
                  <a:cubicBezTo>
                    <a:pt x="5829" y="9364"/>
                    <a:pt x="5854" y="9676"/>
                    <a:pt x="6265" y="10518"/>
                  </a:cubicBezTo>
                  <a:cubicBezTo>
                    <a:pt x="6609" y="11234"/>
                    <a:pt x="7276" y="12756"/>
                    <a:pt x="7465" y="13186"/>
                  </a:cubicBezTo>
                  <a:cubicBezTo>
                    <a:pt x="7494" y="13261"/>
                    <a:pt x="7510" y="13302"/>
                    <a:pt x="7510" y="13302"/>
                  </a:cubicBezTo>
                  <a:lnTo>
                    <a:pt x="7516" y="13342"/>
                  </a:lnTo>
                  <a:lnTo>
                    <a:pt x="7561" y="14598"/>
                  </a:lnTo>
                  <a:cubicBezTo>
                    <a:pt x="7548" y="14619"/>
                    <a:pt x="7534" y="14644"/>
                    <a:pt x="7521" y="14662"/>
                  </a:cubicBezTo>
                  <a:cubicBezTo>
                    <a:pt x="5773" y="17591"/>
                    <a:pt x="5184" y="22120"/>
                    <a:pt x="5122" y="22674"/>
                  </a:cubicBezTo>
                  <a:cubicBezTo>
                    <a:pt x="5117" y="22711"/>
                    <a:pt x="5114" y="22730"/>
                    <a:pt x="5114" y="22730"/>
                  </a:cubicBezTo>
                  <a:cubicBezTo>
                    <a:pt x="5114" y="22730"/>
                    <a:pt x="5905" y="23809"/>
                    <a:pt x="7179" y="24145"/>
                  </a:cubicBezTo>
                  <a:cubicBezTo>
                    <a:pt x="7319" y="24183"/>
                    <a:pt x="7448" y="24209"/>
                    <a:pt x="7564" y="24234"/>
                  </a:cubicBezTo>
                  <a:cubicBezTo>
                    <a:pt x="7790" y="24275"/>
                    <a:pt x="7980" y="24290"/>
                    <a:pt x="8138" y="24290"/>
                  </a:cubicBezTo>
                  <a:cubicBezTo>
                    <a:pt x="8654" y="24290"/>
                    <a:pt x="8833" y="24123"/>
                    <a:pt x="8833" y="24123"/>
                  </a:cubicBezTo>
                  <a:lnTo>
                    <a:pt x="8753" y="24032"/>
                  </a:lnTo>
                  <a:lnTo>
                    <a:pt x="8355" y="23594"/>
                  </a:lnTo>
                  <a:cubicBezTo>
                    <a:pt x="8702" y="22206"/>
                    <a:pt x="10307" y="19915"/>
                    <a:pt x="10923" y="19073"/>
                  </a:cubicBezTo>
                  <a:cubicBezTo>
                    <a:pt x="11071" y="18868"/>
                    <a:pt x="11162" y="18750"/>
                    <a:pt x="11162" y="18750"/>
                  </a:cubicBezTo>
                  <a:lnTo>
                    <a:pt x="11162" y="18987"/>
                  </a:lnTo>
                  <a:cubicBezTo>
                    <a:pt x="11160" y="19406"/>
                    <a:pt x="11149" y="20364"/>
                    <a:pt x="11114" y="21628"/>
                  </a:cubicBezTo>
                  <a:cubicBezTo>
                    <a:pt x="11068" y="23357"/>
                    <a:pt x="10923" y="26355"/>
                    <a:pt x="10923" y="26355"/>
                  </a:cubicBezTo>
                  <a:cubicBezTo>
                    <a:pt x="11045" y="26563"/>
                    <a:pt x="11278" y="26832"/>
                    <a:pt x="11721" y="26832"/>
                  </a:cubicBezTo>
                  <a:cubicBezTo>
                    <a:pt x="11893" y="26832"/>
                    <a:pt x="12097" y="26791"/>
                    <a:pt x="12338" y="26692"/>
                  </a:cubicBezTo>
                  <a:cubicBezTo>
                    <a:pt x="12671" y="26552"/>
                    <a:pt x="12964" y="26372"/>
                    <a:pt x="13203" y="26202"/>
                  </a:cubicBezTo>
                  <a:cubicBezTo>
                    <a:pt x="13588" y="25931"/>
                    <a:pt x="13825" y="25686"/>
                    <a:pt x="13825" y="25686"/>
                  </a:cubicBezTo>
                  <a:lnTo>
                    <a:pt x="13731" y="25204"/>
                  </a:lnTo>
                  <a:cubicBezTo>
                    <a:pt x="13731" y="25204"/>
                    <a:pt x="15506" y="19613"/>
                    <a:pt x="15506" y="16999"/>
                  </a:cubicBezTo>
                  <a:cubicBezTo>
                    <a:pt x="15506" y="15302"/>
                    <a:pt x="15172" y="14294"/>
                    <a:pt x="14935" y="13791"/>
                  </a:cubicBezTo>
                  <a:cubicBezTo>
                    <a:pt x="14812" y="13522"/>
                    <a:pt x="14715" y="13398"/>
                    <a:pt x="14715" y="13398"/>
                  </a:cubicBezTo>
                  <a:lnTo>
                    <a:pt x="14726" y="13358"/>
                  </a:lnTo>
                  <a:cubicBezTo>
                    <a:pt x="14742" y="13302"/>
                    <a:pt x="14771" y="13181"/>
                    <a:pt x="14812" y="13017"/>
                  </a:cubicBezTo>
                  <a:lnTo>
                    <a:pt x="14812" y="13011"/>
                  </a:lnTo>
                  <a:cubicBezTo>
                    <a:pt x="14957" y="12425"/>
                    <a:pt x="15239" y="11274"/>
                    <a:pt x="15436" y="10351"/>
                  </a:cubicBezTo>
                  <a:cubicBezTo>
                    <a:pt x="15710" y="9055"/>
                    <a:pt x="15748" y="8248"/>
                    <a:pt x="15748" y="8248"/>
                  </a:cubicBezTo>
                  <a:cubicBezTo>
                    <a:pt x="15748" y="8248"/>
                    <a:pt x="16216" y="9066"/>
                    <a:pt x="16826" y="9666"/>
                  </a:cubicBezTo>
                  <a:cubicBezTo>
                    <a:pt x="17439" y="10263"/>
                    <a:pt x="18434" y="10645"/>
                    <a:pt x="18434" y="10645"/>
                  </a:cubicBezTo>
                  <a:cubicBezTo>
                    <a:pt x="18434" y="11043"/>
                    <a:pt x="18948" y="11919"/>
                    <a:pt x="19443" y="12901"/>
                  </a:cubicBezTo>
                  <a:cubicBezTo>
                    <a:pt x="19935" y="13885"/>
                    <a:pt x="20629" y="15397"/>
                    <a:pt x="20725" y="16141"/>
                  </a:cubicBezTo>
                  <a:cubicBezTo>
                    <a:pt x="20755" y="16384"/>
                    <a:pt x="20779" y="16623"/>
                    <a:pt x="20801" y="16835"/>
                  </a:cubicBezTo>
                  <a:lnTo>
                    <a:pt x="20801" y="16838"/>
                  </a:lnTo>
                  <a:cubicBezTo>
                    <a:pt x="20836" y="17279"/>
                    <a:pt x="20847" y="17602"/>
                    <a:pt x="20847" y="17602"/>
                  </a:cubicBezTo>
                  <a:cubicBezTo>
                    <a:pt x="20817" y="17587"/>
                    <a:pt x="20793" y="17581"/>
                    <a:pt x="20773" y="17581"/>
                  </a:cubicBezTo>
                  <a:cubicBezTo>
                    <a:pt x="20694" y="17581"/>
                    <a:pt x="20680" y="17674"/>
                    <a:pt x="20680" y="17674"/>
                  </a:cubicBezTo>
                  <a:cubicBezTo>
                    <a:pt x="20680" y="17674"/>
                    <a:pt x="20659" y="17617"/>
                    <a:pt x="20622" y="17617"/>
                  </a:cubicBezTo>
                  <a:cubicBezTo>
                    <a:pt x="20589" y="17617"/>
                    <a:pt x="20543" y="17662"/>
                    <a:pt x="20486" y="17830"/>
                  </a:cubicBezTo>
                  <a:cubicBezTo>
                    <a:pt x="20371" y="18188"/>
                    <a:pt x="20594" y="18683"/>
                    <a:pt x="20822" y="18788"/>
                  </a:cubicBezTo>
                  <a:cubicBezTo>
                    <a:pt x="20858" y="18805"/>
                    <a:pt x="20887" y="18812"/>
                    <a:pt x="20911" y="18812"/>
                  </a:cubicBezTo>
                  <a:cubicBezTo>
                    <a:pt x="21038" y="18812"/>
                    <a:pt x="21005" y="18605"/>
                    <a:pt x="21005" y="18605"/>
                  </a:cubicBezTo>
                  <a:lnTo>
                    <a:pt x="21005" y="18605"/>
                  </a:lnTo>
                  <a:cubicBezTo>
                    <a:pt x="21005" y="18605"/>
                    <a:pt x="21240" y="18897"/>
                    <a:pt x="21394" y="18897"/>
                  </a:cubicBezTo>
                  <a:cubicBezTo>
                    <a:pt x="21400" y="18897"/>
                    <a:pt x="21406" y="18896"/>
                    <a:pt x="21411" y="18895"/>
                  </a:cubicBezTo>
                  <a:cubicBezTo>
                    <a:pt x="21570" y="18871"/>
                    <a:pt x="21556" y="18643"/>
                    <a:pt x="21556" y="18643"/>
                  </a:cubicBezTo>
                  <a:lnTo>
                    <a:pt x="21556" y="18643"/>
                  </a:lnTo>
                  <a:cubicBezTo>
                    <a:pt x="21557" y="18643"/>
                    <a:pt x="21789" y="18897"/>
                    <a:pt x="22009" y="18897"/>
                  </a:cubicBezTo>
                  <a:cubicBezTo>
                    <a:pt x="22019" y="18897"/>
                    <a:pt x="22028" y="18896"/>
                    <a:pt x="22038" y="18895"/>
                  </a:cubicBezTo>
                  <a:cubicBezTo>
                    <a:pt x="22266" y="18871"/>
                    <a:pt x="22275" y="18632"/>
                    <a:pt x="22275" y="18632"/>
                  </a:cubicBezTo>
                  <a:cubicBezTo>
                    <a:pt x="22331" y="18670"/>
                    <a:pt x="22410" y="18708"/>
                    <a:pt x="22495" y="18708"/>
                  </a:cubicBezTo>
                  <a:cubicBezTo>
                    <a:pt x="22629" y="18708"/>
                    <a:pt x="22775" y="18614"/>
                    <a:pt x="22863" y="18282"/>
                  </a:cubicBezTo>
                  <a:cubicBezTo>
                    <a:pt x="23009" y="17742"/>
                    <a:pt x="22468" y="16822"/>
                    <a:pt x="22468" y="16822"/>
                  </a:cubicBezTo>
                  <a:cubicBezTo>
                    <a:pt x="22468" y="16822"/>
                    <a:pt x="23116" y="14135"/>
                    <a:pt x="22756" y="11949"/>
                  </a:cubicBezTo>
                  <a:cubicBezTo>
                    <a:pt x="22396" y="9768"/>
                    <a:pt x="21245" y="9023"/>
                    <a:pt x="21245" y="9023"/>
                  </a:cubicBezTo>
                  <a:lnTo>
                    <a:pt x="20204" y="7062"/>
                  </a:lnTo>
                  <a:cubicBezTo>
                    <a:pt x="19948" y="4521"/>
                    <a:pt x="19053" y="2649"/>
                    <a:pt x="17469" y="1528"/>
                  </a:cubicBezTo>
                  <a:cubicBezTo>
                    <a:pt x="16497" y="841"/>
                    <a:pt x="15327" y="709"/>
                    <a:pt x="14567" y="709"/>
                  </a:cubicBezTo>
                  <a:cubicBezTo>
                    <a:pt x="14089" y="709"/>
                    <a:pt x="13774" y="761"/>
                    <a:pt x="13774" y="761"/>
                  </a:cubicBezTo>
                  <a:cubicBezTo>
                    <a:pt x="13774" y="761"/>
                    <a:pt x="13007" y="584"/>
                    <a:pt x="12655" y="525"/>
                  </a:cubicBezTo>
                  <a:cubicBezTo>
                    <a:pt x="12464" y="490"/>
                    <a:pt x="12147" y="331"/>
                    <a:pt x="11905" y="202"/>
                  </a:cubicBezTo>
                  <a:cubicBezTo>
                    <a:pt x="11706" y="94"/>
                    <a:pt x="11558" y="0"/>
                    <a:pt x="115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31"/>
            <p:cNvSpPr/>
            <p:nvPr/>
          </p:nvSpPr>
          <p:spPr>
            <a:xfrm>
              <a:off x="5790188" y="627474"/>
              <a:ext cx="482777" cy="602458"/>
            </a:xfrm>
            <a:custGeom>
              <a:avLst/>
              <a:gdLst/>
              <a:ahLst/>
              <a:cxnLst/>
              <a:rect l="l" t="t" r="r" b="b"/>
              <a:pathLst>
                <a:path w="6317" h="7883" extrusionOk="0">
                  <a:moveTo>
                    <a:pt x="2907" y="0"/>
                  </a:moveTo>
                  <a:cubicBezTo>
                    <a:pt x="911" y="0"/>
                    <a:pt x="432" y="1794"/>
                    <a:pt x="229" y="3098"/>
                  </a:cubicBezTo>
                  <a:cubicBezTo>
                    <a:pt x="1" y="4542"/>
                    <a:pt x="227" y="5357"/>
                    <a:pt x="660" y="6460"/>
                  </a:cubicBezTo>
                  <a:cubicBezTo>
                    <a:pt x="673" y="6492"/>
                    <a:pt x="687" y="6524"/>
                    <a:pt x="700" y="6559"/>
                  </a:cubicBezTo>
                  <a:cubicBezTo>
                    <a:pt x="1023" y="7291"/>
                    <a:pt x="1649" y="7778"/>
                    <a:pt x="2408" y="7866"/>
                  </a:cubicBezTo>
                  <a:cubicBezTo>
                    <a:pt x="2493" y="7877"/>
                    <a:pt x="2581" y="7883"/>
                    <a:pt x="2669" y="7883"/>
                  </a:cubicBezTo>
                  <a:cubicBezTo>
                    <a:pt x="2914" y="7883"/>
                    <a:pt x="3168" y="7841"/>
                    <a:pt x="3427" y="7756"/>
                  </a:cubicBezTo>
                  <a:cubicBezTo>
                    <a:pt x="4398" y="7439"/>
                    <a:pt x="4761" y="6605"/>
                    <a:pt x="4871" y="6269"/>
                  </a:cubicBezTo>
                  <a:cubicBezTo>
                    <a:pt x="4903" y="6178"/>
                    <a:pt x="4912" y="6124"/>
                    <a:pt x="4912" y="6124"/>
                  </a:cubicBezTo>
                  <a:cubicBezTo>
                    <a:pt x="4926" y="6125"/>
                    <a:pt x="4941" y="6125"/>
                    <a:pt x="4956" y="6125"/>
                  </a:cubicBezTo>
                  <a:cubicBezTo>
                    <a:pt x="5750" y="6125"/>
                    <a:pt x="6317" y="4855"/>
                    <a:pt x="6111" y="4572"/>
                  </a:cubicBezTo>
                  <a:cubicBezTo>
                    <a:pt x="6042" y="4475"/>
                    <a:pt x="5962" y="4443"/>
                    <a:pt x="5887" y="4443"/>
                  </a:cubicBezTo>
                  <a:cubicBezTo>
                    <a:pt x="5737" y="4443"/>
                    <a:pt x="5603" y="4572"/>
                    <a:pt x="5603" y="4572"/>
                  </a:cubicBezTo>
                  <a:cubicBezTo>
                    <a:pt x="6253" y="2203"/>
                    <a:pt x="5605" y="1068"/>
                    <a:pt x="4799" y="525"/>
                  </a:cubicBezTo>
                  <a:cubicBezTo>
                    <a:pt x="4382" y="242"/>
                    <a:pt x="3916" y="119"/>
                    <a:pt x="3572" y="59"/>
                  </a:cubicBezTo>
                  <a:cubicBezTo>
                    <a:pt x="3334" y="19"/>
                    <a:pt x="3113" y="0"/>
                    <a:pt x="29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31"/>
            <p:cNvSpPr/>
            <p:nvPr/>
          </p:nvSpPr>
          <p:spPr>
            <a:xfrm>
              <a:off x="6328072" y="1496203"/>
              <a:ext cx="550719" cy="896847"/>
            </a:xfrm>
            <a:custGeom>
              <a:avLst/>
              <a:gdLst/>
              <a:ahLst/>
              <a:cxnLst/>
              <a:rect l="l" t="t" r="r" b="b"/>
              <a:pathLst>
                <a:path w="7206" h="11735" extrusionOk="0">
                  <a:moveTo>
                    <a:pt x="1875" y="1"/>
                  </a:moveTo>
                  <a:cubicBezTo>
                    <a:pt x="1875" y="1"/>
                    <a:pt x="1875" y="1571"/>
                    <a:pt x="1154" y="2674"/>
                  </a:cubicBezTo>
                  <a:cubicBezTo>
                    <a:pt x="436" y="3777"/>
                    <a:pt x="1" y="4019"/>
                    <a:pt x="1" y="4019"/>
                  </a:cubicBezTo>
                  <a:cubicBezTo>
                    <a:pt x="1" y="4019"/>
                    <a:pt x="560" y="3968"/>
                    <a:pt x="816" y="3747"/>
                  </a:cubicBezTo>
                  <a:lnTo>
                    <a:pt x="816" y="3747"/>
                  </a:lnTo>
                  <a:cubicBezTo>
                    <a:pt x="816" y="3747"/>
                    <a:pt x="773" y="7044"/>
                    <a:pt x="313" y="8392"/>
                  </a:cubicBezTo>
                  <a:cubicBezTo>
                    <a:pt x="313" y="8392"/>
                    <a:pt x="582" y="8276"/>
                    <a:pt x="869" y="8077"/>
                  </a:cubicBezTo>
                  <a:cubicBezTo>
                    <a:pt x="942" y="8026"/>
                    <a:pt x="1017" y="7972"/>
                    <a:pt x="1090" y="7910"/>
                  </a:cubicBezTo>
                  <a:cubicBezTo>
                    <a:pt x="1235" y="7324"/>
                    <a:pt x="1518" y="6173"/>
                    <a:pt x="1714" y="5250"/>
                  </a:cubicBezTo>
                  <a:cubicBezTo>
                    <a:pt x="1988" y="3954"/>
                    <a:pt x="2026" y="3147"/>
                    <a:pt x="2026" y="3147"/>
                  </a:cubicBezTo>
                  <a:cubicBezTo>
                    <a:pt x="2026" y="3147"/>
                    <a:pt x="2494" y="3965"/>
                    <a:pt x="3104" y="4565"/>
                  </a:cubicBezTo>
                  <a:cubicBezTo>
                    <a:pt x="3717" y="5162"/>
                    <a:pt x="4712" y="5544"/>
                    <a:pt x="4712" y="5544"/>
                  </a:cubicBezTo>
                  <a:cubicBezTo>
                    <a:pt x="4712" y="5942"/>
                    <a:pt x="5226" y="6818"/>
                    <a:pt x="5721" y="7800"/>
                  </a:cubicBezTo>
                  <a:cubicBezTo>
                    <a:pt x="6216" y="8784"/>
                    <a:pt x="6907" y="10296"/>
                    <a:pt x="7004" y="11040"/>
                  </a:cubicBezTo>
                  <a:cubicBezTo>
                    <a:pt x="7036" y="11283"/>
                    <a:pt x="7058" y="11522"/>
                    <a:pt x="7079" y="11734"/>
                  </a:cubicBezTo>
                  <a:cubicBezTo>
                    <a:pt x="7079" y="11713"/>
                    <a:pt x="7084" y="11640"/>
                    <a:pt x="7095" y="11522"/>
                  </a:cubicBezTo>
                  <a:cubicBezTo>
                    <a:pt x="7133" y="11070"/>
                    <a:pt x="7205" y="9962"/>
                    <a:pt x="7079" y="8574"/>
                  </a:cubicBezTo>
                  <a:cubicBezTo>
                    <a:pt x="6912" y="6799"/>
                    <a:pt x="6240" y="5245"/>
                    <a:pt x="6240" y="5245"/>
                  </a:cubicBezTo>
                  <a:cubicBezTo>
                    <a:pt x="6240" y="5245"/>
                    <a:pt x="4960" y="4207"/>
                    <a:pt x="3968" y="2943"/>
                  </a:cubicBezTo>
                  <a:cubicBezTo>
                    <a:pt x="2978" y="1679"/>
                    <a:pt x="1875" y="1"/>
                    <a:pt x="18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31"/>
            <p:cNvSpPr/>
            <p:nvPr/>
          </p:nvSpPr>
          <p:spPr>
            <a:xfrm>
              <a:off x="5473480" y="1455774"/>
              <a:ext cx="382201" cy="870251"/>
            </a:xfrm>
            <a:custGeom>
              <a:avLst/>
              <a:gdLst/>
              <a:ahLst/>
              <a:cxnLst/>
              <a:rect l="l" t="t" r="r" b="b"/>
              <a:pathLst>
                <a:path w="5001" h="11387" extrusionOk="0">
                  <a:moveTo>
                    <a:pt x="2055" y="0"/>
                  </a:moveTo>
                  <a:lnTo>
                    <a:pt x="2055" y="0"/>
                  </a:lnTo>
                  <a:cubicBezTo>
                    <a:pt x="1886" y="1009"/>
                    <a:pt x="2222" y="1896"/>
                    <a:pt x="2316" y="3502"/>
                  </a:cubicBezTo>
                  <a:cubicBezTo>
                    <a:pt x="2410" y="5110"/>
                    <a:pt x="2195" y="6694"/>
                    <a:pt x="1558" y="8566"/>
                  </a:cubicBezTo>
                  <a:cubicBezTo>
                    <a:pt x="934" y="10373"/>
                    <a:pt x="54" y="11327"/>
                    <a:pt x="1" y="11387"/>
                  </a:cubicBezTo>
                  <a:cubicBezTo>
                    <a:pt x="46" y="11352"/>
                    <a:pt x="108" y="11311"/>
                    <a:pt x="175" y="11260"/>
                  </a:cubicBezTo>
                  <a:cubicBezTo>
                    <a:pt x="595" y="10946"/>
                    <a:pt x="1348" y="10284"/>
                    <a:pt x="1934" y="9257"/>
                  </a:cubicBezTo>
                  <a:cubicBezTo>
                    <a:pt x="2797" y="7745"/>
                    <a:pt x="2797" y="6403"/>
                    <a:pt x="2797" y="6403"/>
                  </a:cubicBezTo>
                  <a:cubicBezTo>
                    <a:pt x="3085" y="6021"/>
                    <a:pt x="3300" y="4798"/>
                    <a:pt x="3300" y="4798"/>
                  </a:cubicBezTo>
                  <a:cubicBezTo>
                    <a:pt x="3300" y="4798"/>
                    <a:pt x="3325" y="5110"/>
                    <a:pt x="3736" y="5949"/>
                  </a:cubicBezTo>
                  <a:cubicBezTo>
                    <a:pt x="4080" y="6667"/>
                    <a:pt x="4747" y="8189"/>
                    <a:pt x="4936" y="8619"/>
                  </a:cubicBezTo>
                  <a:cubicBezTo>
                    <a:pt x="4938" y="8603"/>
                    <a:pt x="4941" y="8584"/>
                    <a:pt x="4941" y="8566"/>
                  </a:cubicBezTo>
                  <a:cubicBezTo>
                    <a:pt x="4989" y="8259"/>
                    <a:pt x="5000" y="7829"/>
                    <a:pt x="4911" y="7245"/>
                  </a:cubicBezTo>
                  <a:cubicBezTo>
                    <a:pt x="4672" y="5661"/>
                    <a:pt x="4287" y="4368"/>
                    <a:pt x="4287" y="4368"/>
                  </a:cubicBezTo>
                  <a:cubicBezTo>
                    <a:pt x="4287" y="4368"/>
                    <a:pt x="3376" y="3647"/>
                    <a:pt x="2728" y="2593"/>
                  </a:cubicBezTo>
                  <a:cubicBezTo>
                    <a:pt x="2077" y="1536"/>
                    <a:pt x="2055" y="0"/>
                    <a:pt x="20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31"/>
            <p:cNvSpPr/>
            <p:nvPr/>
          </p:nvSpPr>
          <p:spPr>
            <a:xfrm>
              <a:off x="5804021" y="796833"/>
              <a:ext cx="397104" cy="244789"/>
            </a:xfrm>
            <a:custGeom>
              <a:avLst/>
              <a:gdLst/>
              <a:ahLst/>
              <a:cxnLst/>
              <a:rect l="l" t="t" r="r" b="b"/>
              <a:pathLst>
                <a:path w="5196" h="3203" extrusionOk="0">
                  <a:moveTo>
                    <a:pt x="525" y="0"/>
                  </a:moveTo>
                  <a:cubicBezTo>
                    <a:pt x="513" y="0"/>
                    <a:pt x="501" y="1"/>
                    <a:pt x="489" y="3"/>
                  </a:cubicBezTo>
                  <a:cubicBezTo>
                    <a:pt x="134" y="49"/>
                    <a:pt x="0" y="1173"/>
                    <a:pt x="24" y="1969"/>
                  </a:cubicBezTo>
                  <a:cubicBezTo>
                    <a:pt x="49" y="2685"/>
                    <a:pt x="617" y="2904"/>
                    <a:pt x="998" y="2904"/>
                  </a:cubicBezTo>
                  <a:cubicBezTo>
                    <a:pt x="1039" y="2904"/>
                    <a:pt x="1078" y="2901"/>
                    <a:pt x="1113" y="2897"/>
                  </a:cubicBezTo>
                  <a:cubicBezTo>
                    <a:pt x="1220" y="2883"/>
                    <a:pt x="1324" y="2874"/>
                    <a:pt x="1440" y="2874"/>
                  </a:cubicBezTo>
                  <a:cubicBezTo>
                    <a:pt x="1725" y="2874"/>
                    <a:pt x="2085" y="2930"/>
                    <a:pt x="2743" y="3122"/>
                  </a:cubicBezTo>
                  <a:cubicBezTo>
                    <a:pt x="2927" y="3176"/>
                    <a:pt x="3109" y="3202"/>
                    <a:pt x="3285" y="3202"/>
                  </a:cubicBezTo>
                  <a:cubicBezTo>
                    <a:pt x="3999" y="3202"/>
                    <a:pt x="4616" y="2771"/>
                    <a:pt x="4873" y="2001"/>
                  </a:cubicBezTo>
                  <a:cubicBezTo>
                    <a:pt x="5196" y="1044"/>
                    <a:pt x="4569" y="245"/>
                    <a:pt x="3913" y="180"/>
                  </a:cubicBezTo>
                  <a:cubicBezTo>
                    <a:pt x="3861" y="175"/>
                    <a:pt x="3811" y="173"/>
                    <a:pt x="3762" y="173"/>
                  </a:cubicBezTo>
                  <a:cubicBezTo>
                    <a:pt x="3069" y="173"/>
                    <a:pt x="2715" y="659"/>
                    <a:pt x="1982" y="659"/>
                  </a:cubicBezTo>
                  <a:cubicBezTo>
                    <a:pt x="1980" y="659"/>
                    <a:pt x="1979" y="659"/>
                    <a:pt x="1977" y="659"/>
                  </a:cubicBezTo>
                  <a:cubicBezTo>
                    <a:pt x="1217" y="659"/>
                    <a:pt x="865" y="0"/>
                    <a:pt x="5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31"/>
            <p:cNvSpPr/>
            <p:nvPr/>
          </p:nvSpPr>
          <p:spPr>
            <a:xfrm>
              <a:off x="5876091" y="1352141"/>
              <a:ext cx="348039" cy="271385"/>
            </a:xfrm>
            <a:custGeom>
              <a:avLst/>
              <a:gdLst/>
              <a:ahLst/>
              <a:cxnLst/>
              <a:rect l="l" t="t" r="r" b="b"/>
              <a:pathLst>
                <a:path w="4554" h="3551" extrusionOk="0">
                  <a:moveTo>
                    <a:pt x="1711" y="1"/>
                  </a:moveTo>
                  <a:lnTo>
                    <a:pt x="1421" y="1168"/>
                  </a:lnTo>
                  <a:lnTo>
                    <a:pt x="1" y="1168"/>
                  </a:lnTo>
                  <a:lnTo>
                    <a:pt x="1281" y="2047"/>
                  </a:lnTo>
                  <a:lnTo>
                    <a:pt x="1136" y="3551"/>
                  </a:lnTo>
                  <a:lnTo>
                    <a:pt x="2303" y="2639"/>
                  </a:lnTo>
                  <a:lnTo>
                    <a:pt x="3933" y="3456"/>
                  </a:lnTo>
                  <a:lnTo>
                    <a:pt x="3115" y="2002"/>
                  </a:lnTo>
                  <a:lnTo>
                    <a:pt x="4554" y="1351"/>
                  </a:lnTo>
                  <a:lnTo>
                    <a:pt x="2559" y="1168"/>
                  </a:lnTo>
                  <a:cubicBezTo>
                    <a:pt x="2529" y="1103"/>
                    <a:pt x="1711" y="1"/>
                    <a:pt x="17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31"/>
            <p:cNvSpPr/>
            <p:nvPr/>
          </p:nvSpPr>
          <p:spPr>
            <a:xfrm>
              <a:off x="5794086" y="1106510"/>
              <a:ext cx="394964" cy="155678"/>
            </a:xfrm>
            <a:custGeom>
              <a:avLst/>
              <a:gdLst/>
              <a:ahLst/>
              <a:cxnLst/>
              <a:rect l="l" t="t" r="r" b="b"/>
              <a:pathLst>
                <a:path w="5168" h="2037" extrusionOk="0">
                  <a:moveTo>
                    <a:pt x="4817" y="1"/>
                  </a:moveTo>
                  <a:cubicBezTo>
                    <a:pt x="4707" y="337"/>
                    <a:pt x="4344" y="1171"/>
                    <a:pt x="3371" y="1485"/>
                  </a:cubicBezTo>
                  <a:cubicBezTo>
                    <a:pt x="3109" y="1570"/>
                    <a:pt x="2853" y="1611"/>
                    <a:pt x="2608" y="1611"/>
                  </a:cubicBezTo>
                  <a:cubicBezTo>
                    <a:pt x="1736" y="1611"/>
                    <a:pt x="1003" y="1101"/>
                    <a:pt x="646" y="286"/>
                  </a:cubicBezTo>
                  <a:cubicBezTo>
                    <a:pt x="472" y="334"/>
                    <a:pt x="248" y="391"/>
                    <a:pt x="1" y="464"/>
                  </a:cubicBezTo>
                  <a:cubicBezTo>
                    <a:pt x="929" y="1629"/>
                    <a:pt x="1809" y="2036"/>
                    <a:pt x="2575" y="2036"/>
                  </a:cubicBezTo>
                  <a:cubicBezTo>
                    <a:pt x="3892" y="2036"/>
                    <a:pt x="4869" y="830"/>
                    <a:pt x="5167" y="203"/>
                  </a:cubicBezTo>
                  <a:cubicBezTo>
                    <a:pt x="4968" y="95"/>
                    <a:pt x="4820" y="1"/>
                    <a:pt x="4817" y="1"/>
                  </a:cubicBezTo>
                  <a:close/>
                </a:path>
              </a:pathLst>
            </a:custGeom>
            <a:solidFill>
              <a:srgbClr val="FF7D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31"/>
            <p:cNvSpPr/>
            <p:nvPr/>
          </p:nvSpPr>
          <p:spPr>
            <a:xfrm>
              <a:off x="5973992" y="667521"/>
              <a:ext cx="298822" cy="562412"/>
            </a:xfrm>
            <a:custGeom>
              <a:avLst/>
              <a:gdLst/>
              <a:ahLst/>
              <a:cxnLst/>
              <a:rect l="l" t="t" r="r" b="b"/>
              <a:pathLst>
                <a:path w="3910" h="7359" extrusionOk="0">
                  <a:moveTo>
                    <a:pt x="2391" y="1"/>
                  </a:moveTo>
                  <a:cubicBezTo>
                    <a:pt x="2945" y="1001"/>
                    <a:pt x="3235" y="2676"/>
                    <a:pt x="2472" y="4548"/>
                  </a:cubicBezTo>
                  <a:cubicBezTo>
                    <a:pt x="1872" y="6014"/>
                    <a:pt x="888" y="6912"/>
                    <a:pt x="0" y="7342"/>
                  </a:cubicBezTo>
                  <a:cubicBezTo>
                    <a:pt x="86" y="7353"/>
                    <a:pt x="173" y="7359"/>
                    <a:pt x="261" y="7359"/>
                  </a:cubicBezTo>
                  <a:cubicBezTo>
                    <a:pt x="505" y="7359"/>
                    <a:pt x="759" y="7317"/>
                    <a:pt x="1019" y="7232"/>
                  </a:cubicBezTo>
                  <a:cubicBezTo>
                    <a:pt x="1990" y="6915"/>
                    <a:pt x="2353" y="6081"/>
                    <a:pt x="2463" y="5745"/>
                  </a:cubicBezTo>
                  <a:cubicBezTo>
                    <a:pt x="2493" y="5654"/>
                    <a:pt x="2504" y="5600"/>
                    <a:pt x="2504" y="5600"/>
                  </a:cubicBezTo>
                  <a:cubicBezTo>
                    <a:pt x="2519" y="5601"/>
                    <a:pt x="2533" y="5601"/>
                    <a:pt x="2548" y="5601"/>
                  </a:cubicBezTo>
                  <a:cubicBezTo>
                    <a:pt x="3343" y="5601"/>
                    <a:pt x="3909" y="4331"/>
                    <a:pt x="3703" y="4048"/>
                  </a:cubicBezTo>
                  <a:cubicBezTo>
                    <a:pt x="3634" y="3951"/>
                    <a:pt x="3554" y="3919"/>
                    <a:pt x="3479" y="3919"/>
                  </a:cubicBezTo>
                  <a:cubicBezTo>
                    <a:pt x="3327" y="3919"/>
                    <a:pt x="3192" y="4048"/>
                    <a:pt x="3192" y="4048"/>
                  </a:cubicBezTo>
                  <a:cubicBezTo>
                    <a:pt x="3846" y="1679"/>
                    <a:pt x="3198" y="544"/>
                    <a:pt x="2391" y="1"/>
                  </a:cubicBezTo>
                  <a:close/>
                </a:path>
              </a:pathLst>
            </a:custGeom>
            <a:solidFill>
              <a:srgbClr val="E41600">
                <a:alpha val="33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31"/>
            <p:cNvSpPr/>
            <p:nvPr/>
          </p:nvSpPr>
          <p:spPr>
            <a:xfrm>
              <a:off x="5393768" y="1780659"/>
              <a:ext cx="124802" cy="508761"/>
            </a:xfrm>
            <a:custGeom>
              <a:avLst/>
              <a:gdLst/>
              <a:ahLst/>
              <a:cxnLst/>
              <a:rect l="l" t="t" r="r" b="b"/>
              <a:pathLst>
                <a:path w="1633" h="6657" extrusionOk="0">
                  <a:moveTo>
                    <a:pt x="1235" y="1"/>
                  </a:moveTo>
                  <a:cubicBezTo>
                    <a:pt x="1272" y="192"/>
                    <a:pt x="1296" y="305"/>
                    <a:pt x="1296" y="305"/>
                  </a:cubicBezTo>
                  <a:cubicBezTo>
                    <a:pt x="1296" y="305"/>
                    <a:pt x="767" y="762"/>
                    <a:pt x="406" y="2316"/>
                  </a:cubicBezTo>
                  <a:cubicBezTo>
                    <a:pt x="89" y="3699"/>
                    <a:pt x="14" y="5880"/>
                    <a:pt x="0" y="6372"/>
                  </a:cubicBezTo>
                  <a:cubicBezTo>
                    <a:pt x="75" y="6571"/>
                    <a:pt x="143" y="6657"/>
                    <a:pt x="143" y="6657"/>
                  </a:cubicBezTo>
                  <a:cubicBezTo>
                    <a:pt x="143" y="6657"/>
                    <a:pt x="385" y="3204"/>
                    <a:pt x="791" y="2316"/>
                  </a:cubicBezTo>
                  <a:cubicBezTo>
                    <a:pt x="1197" y="1429"/>
                    <a:pt x="1633" y="1276"/>
                    <a:pt x="1633" y="1276"/>
                  </a:cubicBezTo>
                  <a:cubicBezTo>
                    <a:pt x="1517" y="1060"/>
                    <a:pt x="1270" y="119"/>
                    <a:pt x="1235" y="1"/>
                  </a:cubicBezTo>
                  <a:close/>
                </a:path>
              </a:pathLst>
            </a:custGeom>
            <a:solidFill>
              <a:srgbClr val="E41600">
                <a:alpha val="33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31"/>
            <p:cNvSpPr/>
            <p:nvPr/>
          </p:nvSpPr>
          <p:spPr>
            <a:xfrm>
              <a:off x="6288637" y="2127020"/>
              <a:ext cx="182961" cy="981679"/>
            </a:xfrm>
            <a:custGeom>
              <a:avLst/>
              <a:gdLst/>
              <a:ahLst/>
              <a:cxnLst/>
              <a:rect l="l" t="t" r="r" b="b"/>
              <a:pathLst>
                <a:path w="2394" h="12845" extrusionOk="0">
                  <a:moveTo>
                    <a:pt x="1523" y="0"/>
                  </a:moveTo>
                  <a:lnTo>
                    <a:pt x="1340" y="62"/>
                  </a:lnTo>
                  <a:cubicBezTo>
                    <a:pt x="2394" y="3174"/>
                    <a:pt x="251" y="11244"/>
                    <a:pt x="251" y="11244"/>
                  </a:cubicBezTo>
                  <a:cubicBezTo>
                    <a:pt x="251" y="11244"/>
                    <a:pt x="52" y="12024"/>
                    <a:pt x="0" y="12845"/>
                  </a:cubicBezTo>
                  <a:cubicBezTo>
                    <a:pt x="388" y="12573"/>
                    <a:pt x="622" y="12328"/>
                    <a:pt x="622" y="12328"/>
                  </a:cubicBezTo>
                  <a:lnTo>
                    <a:pt x="528" y="11847"/>
                  </a:lnTo>
                  <a:cubicBezTo>
                    <a:pt x="528" y="11847"/>
                    <a:pt x="2302" y="6256"/>
                    <a:pt x="2302" y="3642"/>
                  </a:cubicBezTo>
                  <a:cubicBezTo>
                    <a:pt x="2302" y="1942"/>
                    <a:pt x="1972" y="934"/>
                    <a:pt x="1735" y="433"/>
                  </a:cubicBezTo>
                  <a:cubicBezTo>
                    <a:pt x="1611" y="164"/>
                    <a:pt x="1515" y="41"/>
                    <a:pt x="1515" y="41"/>
                  </a:cubicBezTo>
                  <a:lnTo>
                    <a:pt x="1523" y="0"/>
                  </a:lnTo>
                  <a:close/>
                </a:path>
              </a:pathLst>
            </a:custGeom>
            <a:solidFill>
              <a:srgbClr val="E41600">
                <a:alpha val="33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31"/>
            <p:cNvSpPr/>
            <p:nvPr/>
          </p:nvSpPr>
          <p:spPr>
            <a:xfrm>
              <a:off x="5842846" y="2353316"/>
              <a:ext cx="289880" cy="609260"/>
            </a:xfrm>
            <a:custGeom>
              <a:avLst/>
              <a:gdLst/>
              <a:ahLst/>
              <a:cxnLst/>
              <a:rect l="l" t="t" r="r" b="b"/>
              <a:pathLst>
                <a:path w="3793" h="7972" extrusionOk="0">
                  <a:moveTo>
                    <a:pt x="3556" y="0"/>
                  </a:moveTo>
                  <a:cubicBezTo>
                    <a:pt x="3556" y="0"/>
                    <a:pt x="611" y="6239"/>
                    <a:pt x="194" y="6896"/>
                  </a:cubicBezTo>
                  <a:cubicBezTo>
                    <a:pt x="0" y="7189"/>
                    <a:pt x="68" y="7579"/>
                    <a:pt x="197" y="7915"/>
                  </a:cubicBezTo>
                  <a:cubicBezTo>
                    <a:pt x="422" y="7956"/>
                    <a:pt x="611" y="7972"/>
                    <a:pt x="769" y="7972"/>
                  </a:cubicBezTo>
                  <a:cubicBezTo>
                    <a:pt x="1284" y="7972"/>
                    <a:pt x="1463" y="7805"/>
                    <a:pt x="1463" y="7805"/>
                  </a:cubicBezTo>
                  <a:lnTo>
                    <a:pt x="1383" y="7713"/>
                  </a:lnTo>
                  <a:lnTo>
                    <a:pt x="985" y="7275"/>
                  </a:lnTo>
                  <a:cubicBezTo>
                    <a:pt x="1332" y="5887"/>
                    <a:pt x="2940" y="3596"/>
                    <a:pt x="3556" y="2754"/>
                  </a:cubicBezTo>
                  <a:cubicBezTo>
                    <a:pt x="3703" y="2550"/>
                    <a:pt x="3792" y="2431"/>
                    <a:pt x="3792" y="2431"/>
                  </a:cubicBezTo>
                  <a:lnTo>
                    <a:pt x="3556" y="0"/>
                  </a:lnTo>
                  <a:close/>
                </a:path>
              </a:pathLst>
            </a:custGeom>
            <a:solidFill>
              <a:srgbClr val="E41600">
                <a:alpha val="33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31"/>
            <p:cNvSpPr/>
            <p:nvPr/>
          </p:nvSpPr>
          <p:spPr>
            <a:xfrm>
              <a:off x="5853927" y="2100500"/>
              <a:ext cx="566691" cy="463365"/>
            </a:xfrm>
            <a:custGeom>
              <a:avLst/>
              <a:gdLst/>
              <a:ahLst/>
              <a:cxnLst/>
              <a:rect l="l" t="t" r="r" b="b"/>
              <a:pathLst>
                <a:path w="7415" h="6063" extrusionOk="0">
                  <a:moveTo>
                    <a:pt x="7291" y="0"/>
                  </a:moveTo>
                  <a:cubicBezTo>
                    <a:pt x="7248" y="35"/>
                    <a:pt x="7133" y="173"/>
                    <a:pt x="6791" y="337"/>
                  </a:cubicBezTo>
                  <a:cubicBezTo>
                    <a:pt x="6320" y="560"/>
                    <a:pt x="5411" y="829"/>
                    <a:pt x="3645" y="939"/>
                  </a:cubicBezTo>
                  <a:cubicBezTo>
                    <a:pt x="3378" y="956"/>
                    <a:pt x="3128" y="964"/>
                    <a:pt x="2894" y="964"/>
                  </a:cubicBezTo>
                  <a:cubicBezTo>
                    <a:pt x="1302" y="964"/>
                    <a:pt x="437" y="606"/>
                    <a:pt x="1" y="331"/>
                  </a:cubicBezTo>
                  <a:lnTo>
                    <a:pt x="1" y="331"/>
                  </a:lnTo>
                  <a:lnTo>
                    <a:pt x="49" y="1587"/>
                  </a:lnTo>
                  <a:cubicBezTo>
                    <a:pt x="33" y="1609"/>
                    <a:pt x="22" y="1633"/>
                    <a:pt x="9" y="1652"/>
                  </a:cubicBezTo>
                  <a:cubicBezTo>
                    <a:pt x="503" y="1748"/>
                    <a:pt x="1394" y="2090"/>
                    <a:pt x="2182" y="3026"/>
                  </a:cubicBezTo>
                  <a:cubicBezTo>
                    <a:pt x="2550" y="3464"/>
                    <a:pt x="2811" y="3964"/>
                    <a:pt x="2996" y="4446"/>
                  </a:cubicBezTo>
                  <a:lnTo>
                    <a:pt x="2996" y="4449"/>
                  </a:lnTo>
                  <a:cubicBezTo>
                    <a:pt x="3244" y="5091"/>
                    <a:pt x="3354" y="5696"/>
                    <a:pt x="3405" y="6062"/>
                  </a:cubicBezTo>
                  <a:cubicBezTo>
                    <a:pt x="3553" y="5858"/>
                    <a:pt x="3645" y="5739"/>
                    <a:pt x="3645" y="5739"/>
                  </a:cubicBezTo>
                  <a:lnTo>
                    <a:pt x="3645" y="5976"/>
                  </a:lnTo>
                  <a:cubicBezTo>
                    <a:pt x="3844" y="5565"/>
                    <a:pt x="4653" y="3962"/>
                    <a:pt x="5731" y="2574"/>
                  </a:cubicBezTo>
                  <a:cubicBezTo>
                    <a:pt x="6374" y="1743"/>
                    <a:pt x="6848" y="1264"/>
                    <a:pt x="7151" y="995"/>
                  </a:cubicBezTo>
                  <a:cubicBezTo>
                    <a:pt x="7262" y="899"/>
                    <a:pt x="7348" y="829"/>
                    <a:pt x="7415" y="780"/>
                  </a:cubicBezTo>
                  <a:cubicBezTo>
                    <a:pt x="7291" y="511"/>
                    <a:pt x="7194" y="388"/>
                    <a:pt x="7194" y="388"/>
                  </a:cubicBezTo>
                  <a:cubicBezTo>
                    <a:pt x="7194" y="388"/>
                    <a:pt x="7232" y="242"/>
                    <a:pt x="7291" y="6"/>
                  </a:cubicBezTo>
                  <a:lnTo>
                    <a:pt x="72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31"/>
            <p:cNvSpPr/>
            <p:nvPr/>
          </p:nvSpPr>
          <p:spPr>
            <a:xfrm>
              <a:off x="6373087" y="2100500"/>
              <a:ext cx="47995" cy="76119"/>
            </a:xfrm>
            <a:custGeom>
              <a:avLst/>
              <a:gdLst/>
              <a:ahLst/>
              <a:cxnLst/>
              <a:rect l="l" t="t" r="r" b="b"/>
              <a:pathLst>
                <a:path w="628" h="996" extrusionOk="0">
                  <a:moveTo>
                    <a:pt x="504" y="0"/>
                  </a:moveTo>
                  <a:cubicBezTo>
                    <a:pt x="455" y="38"/>
                    <a:pt x="345" y="175"/>
                    <a:pt x="1" y="342"/>
                  </a:cubicBezTo>
                  <a:cubicBezTo>
                    <a:pt x="133" y="522"/>
                    <a:pt x="278" y="759"/>
                    <a:pt x="361" y="995"/>
                  </a:cubicBezTo>
                  <a:cubicBezTo>
                    <a:pt x="471" y="899"/>
                    <a:pt x="560" y="829"/>
                    <a:pt x="627" y="780"/>
                  </a:cubicBezTo>
                  <a:cubicBezTo>
                    <a:pt x="504" y="511"/>
                    <a:pt x="404" y="388"/>
                    <a:pt x="404" y="388"/>
                  </a:cubicBezTo>
                  <a:cubicBezTo>
                    <a:pt x="404" y="388"/>
                    <a:pt x="442" y="242"/>
                    <a:pt x="504" y="6"/>
                  </a:cubicBezTo>
                  <a:lnTo>
                    <a:pt x="504" y="0"/>
                  </a:lnTo>
                  <a:close/>
                </a:path>
              </a:pathLst>
            </a:custGeom>
            <a:solidFill>
              <a:srgbClr val="D30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31"/>
            <p:cNvSpPr/>
            <p:nvPr/>
          </p:nvSpPr>
          <p:spPr>
            <a:xfrm>
              <a:off x="5857825" y="2942939"/>
              <a:ext cx="189381" cy="699747"/>
            </a:xfrm>
            <a:custGeom>
              <a:avLst/>
              <a:gdLst/>
              <a:ahLst/>
              <a:cxnLst/>
              <a:rect l="l" t="t" r="r" b="b"/>
              <a:pathLst>
                <a:path w="2478" h="9156" extrusionOk="0">
                  <a:moveTo>
                    <a:pt x="1187" y="1"/>
                  </a:moveTo>
                  <a:lnTo>
                    <a:pt x="1267" y="92"/>
                  </a:lnTo>
                  <a:cubicBezTo>
                    <a:pt x="1267" y="92"/>
                    <a:pt x="1089" y="259"/>
                    <a:pt x="574" y="259"/>
                  </a:cubicBezTo>
                  <a:cubicBezTo>
                    <a:pt x="416" y="259"/>
                    <a:pt x="227" y="244"/>
                    <a:pt x="1" y="203"/>
                  </a:cubicBezTo>
                  <a:lnTo>
                    <a:pt x="1" y="203"/>
                  </a:lnTo>
                  <a:cubicBezTo>
                    <a:pt x="261" y="617"/>
                    <a:pt x="1257" y="1722"/>
                    <a:pt x="1563" y="3330"/>
                  </a:cubicBezTo>
                  <a:cubicBezTo>
                    <a:pt x="1864" y="4936"/>
                    <a:pt x="1673" y="6926"/>
                    <a:pt x="1735" y="7528"/>
                  </a:cubicBezTo>
                  <a:cubicBezTo>
                    <a:pt x="1776" y="7921"/>
                    <a:pt x="1829" y="8695"/>
                    <a:pt x="1875" y="9155"/>
                  </a:cubicBezTo>
                  <a:cubicBezTo>
                    <a:pt x="2053" y="8768"/>
                    <a:pt x="2187" y="8521"/>
                    <a:pt x="2187" y="8521"/>
                  </a:cubicBezTo>
                  <a:cubicBezTo>
                    <a:pt x="2187" y="8521"/>
                    <a:pt x="1932" y="7719"/>
                    <a:pt x="1932" y="7055"/>
                  </a:cubicBezTo>
                  <a:cubicBezTo>
                    <a:pt x="1932" y="6388"/>
                    <a:pt x="2413" y="4920"/>
                    <a:pt x="2443" y="3016"/>
                  </a:cubicBezTo>
                  <a:cubicBezTo>
                    <a:pt x="2477" y="1114"/>
                    <a:pt x="1404" y="76"/>
                    <a:pt x="1187" y="1"/>
                  </a:cubicBezTo>
                  <a:close/>
                </a:path>
              </a:pathLst>
            </a:custGeom>
            <a:solidFill>
              <a:srgbClr val="10085D">
                <a:alpha val="17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31"/>
            <p:cNvSpPr/>
            <p:nvPr/>
          </p:nvSpPr>
          <p:spPr>
            <a:xfrm>
              <a:off x="6081829" y="3068964"/>
              <a:ext cx="270774" cy="722063"/>
            </a:xfrm>
            <a:custGeom>
              <a:avLst/>
              <a:gdLst/>
              <a:ahLst/>
              <a:cxnLst/>
              <a:rect l="l" t="t" r="r" b="b"/>
              <a:pathLst>
                <a:path w="3543" h="9448" extrusionOk="0">
                  <a:moveTo>
                    <a:pt x="3328" y="0"/>
                  </a:moveTo>
                  <a:lnTo>
                    <a:pt x="3328" y="0"/>
                  </a:lnTo>
                  <a:cubicBezTo>
                    <a:pt x="3328" y="1"/>
                    <a:pt x="3080" y="256"/>
                    <a:pt x="2682" y="538"/>
                  </a:cubicBezTo>
                  <a:cubicBezTo>
                    <a:pt x="2596" y="1584"/>
                    <a:pt x="2491" y="2838"/>
                    <a:pt x="1983" y="4271"/>
                  </a:cubicBezTo>
                  <a:cubicBezTo>
                    <a:pt x="1432" y="5831"/>
                    <a:pt x="111" y="7536"/>
                    <a:pt x="111" y="7536"/>
                  </a:cubicBezTo>
                  <a:cubicBezTo>
                    <a:pt x="111" y="7536"/>
                    <a:pt x="200" y="8633"/>
                    <a:pt x="1" y="9448"/>
                  </a:cubicBezTo>
                  <a:cubicBezTo>
                    <a:pt x="313" y="9152"/>
                    <a:pt x="598" y="8918"/>
                    <a:pt x="598" y="8918"/>
                  </a:cubicBezTo>
                  <a:cubicBezTo>
                    <a:pt x="679" y="8741"/>
                    <a:pt x="423" y="7509"/>
                    <a:pt x="423" y="7509"/>
                  </a:cubicBezTo>
                  <a:cubicBezTo>
                    <a:pt x="423" y="7509"/>
                    <a:pt x="2271" y="5328"/>
                    <a:pt x="2825" y="3908"/>
                  </a:cubicBezTo>
                  <a:cubicBezTo>
                    <a:pt x="3376" y="2493"/>
                    <a:pt x="3543" y="888"/>
                    <a:pt x="3328" y="0"/>
                  </a:cubicBezTo>
                  <a:close/>
                </a:path>
              </a:pathLst>
            </a:custGeom>
            <a:solidFill>
              <a:srgbClr val="10085D">
                <a:alpha val="17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31"/>
            <p:cNvSpPr/>
            <p:nvPr/>
          </p:nvSpPr>
          <p:spPr>
            <a:xfrm>
              <a:off x="6394486" y="1570030"/>
              <a:ext cx="475898" cy="823021"/>
            </a:xfrm>
            <a:custGeom>
              <a:avLst/>
              <a:gdLst/>
              <a:ahLst/>
              <a:cxnLst/>
              <a:rect l="l" t="t" r="r" b="b"/>
              <a:pathLst>
                <a:path w="6227" h="10769" extrusionOk="0">
                  <a:moveTo>
                    <a:pt x="1076" y="0"/>
                  </a:moveTo>
                  <a:cubicBezTo>
                    <a:pt x="1060" y="191"/>
                    <a:pt x="874" y="2235"/>
                    <a:pt x="484" y="2754"/>
                  </a:cubicBezTo>
                  <a:cubicBezTo>
                    <a:pt x="484" y="2754"/>
                    <a:pt x="589" y="4075"/>
                    <a:pt x="347" y="5360"/>
                  </a:cubicBezTo>
                  <a:cubicBezTo>
                    <a:pt x="189" y="6210"/>
                    <a:pt x="65" y="6804"/>
                    <a:pt x="0" y="7111"/>
                  </a:cubicBezTo>
                  <a:cubicBezTo>
                    <a:pt x="73" y="7060"/>
                    <a:pt x="148" y="7006"/>
                    <a:pt x="221" y="6947"/>
                  </a:cubicBezTo>
                  <a:cubicBezTo>
                    <a:pt x="366" y="6358"/>
                    <a:pt x="649" y="5207"/>
                    <a:pt x="845" y="4284"/>
                  </a:cubicBezTo>
                  <a:cubicBezTo>
                    <a:pt x="1119" y="2988"/>
                    <a:pt x="1157" y="2181"/>
                    <a:pt x="1157" y="2181"/>
                  </a:cubicBezTo>
                  <a:cubicBezTo>
                    <a:pt x="1157" y="2181"/>
                    <a:pt x="1625" y="2999"/>
                    <a:pt x="2235" y="3599"/>
                  </a:cubicBezTo>
                  <a:cubicBezTo>
                    <a:pt x="2848" y="4196"/>
                    <a:pt x="3843" y="4580"/>
                    <a:pt x="3843" y="4580"/>
                  </a:cubicBezTo>
                  <a:cubicBezTo>
                    <a:pt x="3843" y="4976"/>
                    <a:pt x="4357" y="5852"/>
                    <a:pt x="4852" y="6834"/>
                  </a:cubicBezTo>
                  <a:cubicBezTo>
                    <a:pt x="5347" y="7821"/>
                    <a:pt x="6038" y="9330"/>
                    <a:pt x="6135" y="10074"/>
                  </a:cubicBezTo>
                  <a:cubicBezTo>
                    <a:pt x="6167" y="10317"/>
                    <a:pt x="6189" y="10556"/>
                    <a:pt x="6210" y="10768"/>
                  </a:cubicBezTo>
                  <a:cubicBezTo>
                    <a:pt x="6210" y="10747"/>
                    <a:pt x="6215" y="10674"/>
                    <a:pt x="6226" y="10556"/>
                  </a:cubicBezTo>
                  <a:cubicBezTo>
                    <a:pt x="6124" y="9650"/>
                    <a:pt x="5879" y="7904"/>
                    <a:pt x="5382" y="6939"/>
                  </a:cubicBezTo>
                  <a:cubicBezTo>
                    <a:pt x="4688" y="5597"/>
                    <a:pt x="4137" y="4352"/>
                    <a:pt x="4137" y="4352"/>
                  </a:cubicBezTo>
                  <a:cubicBezTo>
                    <a:pt x="4137" y="4352"/>
                    <a:pt x="3271" y="4015"/>
                    <a:pt x="2120" y="2552"/>
                  </a:cubicBezTo>
                  <a:cubicBezTo>
                    <a:pt x="1044" y="1186"/>
                    <a:pt x="1071" y="135"/>
                    <a:pt x="1076" y="0"/>
                  </a:cubicBezTo>
                  <a:close/>
                </a:path>
              </a:pathLst>
            </a:custGeom>
            <a:solidFill>
              <a:srgbClr val="10085D">
                <a:alpha val="32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31"/>
            <p:cNvSpPr/>
            <p:nvPr/>
          </p:nvSpPr>
          <p:spPr>
            <a:xfrm>
              <a:off x="5486625" y="1635374"/>
              <a:ext cx="364318" cy="681023"/>
            </a:xfrm>
            <a:custGeom>
              <a:avLst/>
              <a:gdLst/>
              <a:ahLst/>
              <a:cxnLst/>
              <a:rect l="l" t="t" r="r" b="b"/>
              <a:pathLst>
                <a:path w="4767" h="8911" extrusionOk="0">
                  <a:moveTo>
                    <a:pt x="2193" y="1"/>
                  </a:moveTo>
                  <a:cubicBezTo>
                    <a:pt x="2451" y="686"/>
                    <a:pt x="2765" y="1294"/>
                    <a:pt x="2765" y="1294"/>
                  </a:cubicBezTo>
                  <a:cubicBezTo>
                    <a:pt x="2870" y="2174"/>
                    <a:pt x="2316" y="3741"/>
                    <a:pt x="2316" y="3741"/>
                  </a:cubicBezTo>
                  <a:cubicBezTo>
                    <a:pt x="2316" y="3741"/>
                    <a:pt x="2335" y="4820"/>
                    <a:pt x="1832" y="6092"/>
                  </a:cubicBezTo>
                  <a:cubicBezTo>
                    <a:pt x="1431" y="7095"/>
                    <a:pt x="407" y="8407"/>
                    <a:pt x="1" y="8910"/>
                  </a:cubicBezTo>
                  <a:cubicBezTo>
                    <a:pt x="420" y="8596"/>
                    <a:pt x="1173" y="7934"/>
                    <a:pt x="1757" y="6907"/>
                  </a:cubicBezTo>
                  <a:cubicBezTo>
                    <a:pt x="2623" y="5395"/>
                    <a:pt x="2623" y="4053"/>
                    <a:pt x="2623" y="4053"/>
                  </a:cubicBezTo>
                  <a:cubicBezTo>
                    <a:pt x="2911" y="3671"/>
                    <a:pt x="3126" y="2448"/>
                    <a:pt x="3126" y="2448"/>
                  </a:cubicBezTo>
                  <a:cubicBezTo>
                    <a:pt x="3126" y="2448"/>
                    <a:pt x="3150" y="2760"/>
                    <a:pt x="3559" y="3599"/>
                  </a:cubicBezTo>
                  <a:cubicBezTo>
                    <a:pt x="3906" y="4317"/>
                    <a:pt x="4573" y="5839"/>
                    <a:pt x="4761" y="6269"/>
                  </a:cubicBezTo>
                  <a:cubicBezTo>
                    <a:pt x="4764" y="6253"/>
                    <a:pt x="4766" y="6234"/>
                    <a:pt x="4766" y="6216"/>
                  </a:cubicBezTo>
                  <a:cubicBezTo>
                    <a:pt x="4527" y="5091"/>
                    <a:pt x="3368" y="2157"/>
                    <a:pt x="3368" y="2157"/>
                  </a:cubicBezTo>
                  <a:lnTo>
                    <a:pt x="3368" y="2157"/>
                  </a:lnTo>
                  <a:cubicBezTo>
                    <a:pt x="3546" y="2215"/>
                    <a:pt x="3683" y="2235"/>
                    <a:pt x="3788" y="2235"/>
                  </a:cubicBezTo>
                  <a:cubicBezTo>
                    <a:pt x="4046" y="2235"/>
                    <a:pt x="4110" y="2112"/>
                    <a:pt x="4110" y="2112"/>
                  </a:cubicBezTo>
                  <a:cubicBezTo>
                    <a:pt x="3166" y="1684"/>
                    <a:pt x="2222" y="49"/>
                    <a:pt x="2193" y="1"/>
                  </a:cubicBezTo>
                  <a:close/>
                </a:path>
              </a:pathLst>
            </a:custGeom>
            <a:solidFill>
              <a:srgbClr val="10085D">
                <a:alpha val="32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31"/>
            <p:cNvSpPr/>
            <p:nvPr/>
          </p:nvSpPr>
          <p:spPr>
            <a:xfrm>
              <a:off x="6186073" y="1003564"/>
              <a:ext cx="52275" cy="53345"/>
            </a:xfrm>
            <a:custGeom>
              <a:avLst/>
              <a:gdLst/>
              <a:ahLst/>
              <a:cxnLst/>
              <a:rect l="l" t="t" r="r" b="b"/>
              <a:pathLst>
                <a:path w="684" h="698" extrusionOk="0">
                  <a:moveTo>
                    <a:pt x="644" y="0"/>
                  </a:moveTo>
                  <a:cubicBezTo>
                    <a:pt x="639" y="0"/>
                    <a:pt x="634" y="1"/>
                    <a:pt x="630" y="3"/>
                  </a:cubicBezTo>
                  <a:cubicBezTo>
                    <a:pt x="606" y="14"/>
                    <a:pt x="73" y="286"/>
                    <a:pt x="6" y="651"/>
                  </a:cubicBezTo>
                  <a:cubicBezTo>
                    <a:pt x="0" y="673"/>
                    <a:pt x="14" y="689"/>
                    <a:pt x="35" y="692"/>
                  </a:cubicBezTo>
                  <a:cubicBezTo>
                    <a:pt x="35" y="697"/>
                    <a:pt x="35" y="697"/>
                    <a:pt x="38" y="697"/>
                  </a:cubicBezTo>
                  <a:cubicBezTo>
                    <a:pt x="54" y="697"/>
                    <a:pt x="68" y="684"/>
                    <a:pt x="76" y="665"/>
                  </a:cubicBezTo>
                  <a:cubicBezTo>
                    <a:pt x="135" y="337"/>
                    <a:pt x="657" y="71"/>
                    <a:pt x="659" y="68"/>
                  </a:cubicBezTo>
                  <a:cubicBezTo>
                    <a:pt x="678" y="57"/>
                    <a:pt x="684" y="36"/>
                    <a:pt x="678" y="19"/>
                  </a:cubicBezTo>
                  <a:cubicBezTo>
                    <a:pt x="670" y="8"/>
                    <a:pt x="657" y="0"/>
                    <a:pt x="6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31"/>
            <p:cNvSpPr/>
            <p:nvPr/>
          </p:nvSpPr>
          <p:spPr>
            <a:xfrm>
              <a:off x="5907196" y="931189"/>
              <a:ext cx="69929" cy="163320"/>
            </a:xfrm>
            <a:custGeom>
              <a:avLst/>
              <a:gdLst/>
              <a:ahLst/>
              <a:cxnLst/>
              <a:rect l="l" t="t" r="r" b="b"/>
              <a:pathLst>
                <a:path w="915" h="2137" extrusionOk="0">
                  <a:moveTo>
                    <a:pt x="454" y="1"/>
                  </a:moveTo>
                  <a:cubicBezTo>
                    <a:pt x="437" y="1"/>
                    <a:pt x="419" y="11"/>
                    <a:pt x="417" y="31"/>
                  </a:cubicBezTo>
                  <a:cubicBezTo>
                    <a:pt x="398" y="98"/>
                    <a:pt x="16" y="1682"/>
                    <a:pt x="0" y="2101"/>
                  </a:cubicBezTo>
                  <a:cubicBezTo>
                    <a:pt x="0" y="2115"/>
                    <a:pt x="5" y="2128"/>
                    <a:pt x="16" y="2134"/>
                  </a:cubicBezTo>
                  <a:cubicBezTo>
                    <a:pt x="27" y="2136"/>
                    <a:pt x="32" y="2136"/>
                    <a:pt x="40" y="2136"/>
                  </a:cubicBezTo>
                  <a:cubicBezTo>
                    <a:pt x="46" y="2136"/>
                    <a:pt x="54" y="2136"/>
                    <a:pt x="57" y="2134"/>
                  </a:cubicBezTo>
                  <a:lnTo>
                    <a:pt x="890" y="1639"/>
                  </a:lnTo>
                  <a:cubicBezTo>
                    <a:pt x="906" y="1631"/>
                    <a:pt x="914" y="1606"/>
                    <a:pt x="904" y="1590"/>
                  </a:cubicBezTo>
                  <a:cubicBezTo>
                    <a:pt x="897" y="1578"/>
                    <a:pt x="885" y="1571"/>
                    <a:pt x="872" y="1571"/>
                  </a:cubicBezTo>
                  <a:cubicBezTo>
                    <a:pt x="866" y="1571"/>
                    <a:pt x="859" y="1573"/>
                    <a:pt x="853" y="1577"/>
                  </a:cubicBezTo>
                  <a:lnTo>
                    <a:pt x="78" y="2037"/>
                  </a:lnTo>
                  <a:cubicBezTo>
                    <a:pt x="124" y="1542"/>
                    <a:pt x="484" y="63"/>
                    <a:pt x="487" y="47"/>
                  </a:cubicBezTo>
                  <a:cubicBezTo>
                    <a:pt x="490" y="25"/>
                    <a:pt x="481" y="9"/>
                    <a:pt x="460" y="1"/>
                  </a:cubicBezTo>
                  <a:cubicBezTo>
                    <a:pt x="458" y="1"/>
                    <a:pt x="456" y="1"/>
                    <a:pt x="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31"/>
            <p:cNvSpPr/>
            <p:nvPr/>
          </p:nvSpPr>
          <p:spPr>
            <a:xfrm>
              <a:off x="6082287" y="1158097"/>
              <a:ext cx="156289" cy="99200"/>
            </a:xfrm>
            <a:custGeom>
              <a:avLst/>
              <a:gdLst/>
              <a:ahLst/>
              <a:cxnLst/>
              <a:rect l="l" t="t" r="r" b="b"/>
              <a:pathLst>
                <a:path w="2045" h="1298" extrusionOk="0">
                  <a:moveTo>
                    <a:pt x="1097" y="0"/>
                  </a:moveTo>
                  <a:cubicBezTo>
                    <a:pt x="1088" y="0"/>
                    <a:pt x="1078" y="4"/>
                    <a:pt x="1071" y="12"/>
                  </a:cubicBezTo>
                  <a:cubicBezTo>
                    <a:pt x="673" y="477"/>
                    <a:pt x="78" y="1168"/>
                    <a:pt x="22" y="1230"/>
                  </a:cubicBezTo>
                  <a:lnTo>
                    <a:pt x="11" y="1238"/>
                  </a:lnTo>
                  <a:cubicBezTo>
                    <a:pt x="0" y="1257"/>
                    <a:pt x="3" y="1276"/>
                    <a:pt x="16" y="1289"/>
                  </a:cubicBezTo>
                  <a:cubicBezTo>
                    <a:pt x="19" y="1297"/>
                    <a:pt x="22" y="1297"/>
                    <a:pt x="27" y="1297"/>
                  </a:cubicBezTo>
                  <a:cubicBezTo>
                    <a:pt x="35" y="1297"/>
                    <a:pt x="46" y="1292"/>
                    <a:pt x="62" y="1276"/>
                  </a:cubicBezTo>
                  <a:lnTo>
                    <a:pt x="68" y="1278"/>
                  </a:lnTo>
                  <a:cubicBezTo>
                    <a:pt x="125" y="1223"/>
                    <a:pt x="821" y="915"/>
                    <a:pt x="1691" y="915"/>
                  </a:cubicBezTo>
                  <a:cubicBezTo>
                    <a:pt x="1792" y="915"/>
                    <a:pt x="1896" y="920"/>
                    <a:pt x="2001" y="929"/>
                  </a:cubicBezTo>
                  <a:cubicBezTo>
                    <a:pt x="2003" y="929"/>
                    <a:pt x="2004" y="929"/>
                    <a:pt x="2005" y="929"/>
                  </a:cubicBezTo>
                  <a:cubicBezTo>
                    <a:pt x="2023" y="929"/>
                    <a:pt x="2039" y="914"/>
                    <a:pt x="2042" y="897"/>
                  </a:cubicBezTo>
                  <a:cubicBezTo>
                    <a:pt x="2044" y="875"/>
                    <a:pt x="2028" y="859"/>
                    <a:pt x="2007" y="856"/>
                  </a:cubicBezTo>
                  <a:cubicBezTo>
                    <a:pt x="1896" y="847"/>
                    <a:pt x="1787" y="842"/>
                    <a:pt x="1681" y="842"/>
                  </a:cubicBezTo>
                  <a:cubicBezTo>
                    <a:pt x="1015" y="842"/>
                    <a:pt x="468" y="1015"/>
                    <a:pt x="197" y="1136"/>
                  </a:cubicBezTo>
                  <a:cubicBezTo>
                    <a:pt x="277" y="1042"/>
                    <a:pt x="404" y="897"/>
                    <a:pt x="595" y="673"/>
                  </a:cubicBezTo>
                  <a:cubicBezTo>
                    <a:pt x="858" y="369"/>
                    <a:pt x="1124" y="60"/>
                    <a:pt x="1124" y="60"/>
                  </a:cubicBezTo>
                  <a:cubicBezTo>
                    <a:pt x="1138" y="47"/>
                    <a:pt x="1133" y="22"/>
                    <a:pt x="1119" y="9"/>
                  </a:cubicBezTo>
                  <a:cubicBezTo>
                    <a:pt x="1113" y="3"/>
                    <a:pt x="1105" y="0"/>
                    <a:pt x="1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31"/>
            <p:cNvSpPr/>
            <p:nvPr/>
          </p:nvSpPr>
          <p:spPr>
            <a:xfrm>
              <a:off x="5847584" y="1181712"/>
              <a:ext cx="80399" cy="83380"/>
            </a:xfrm>
            <a:custGeom>
              <a:avLst/>
              <a:gdLst/>
              <a:ahLst/>
              <a:cxnLst/>
              <a:rect l="l" t="t" r="r" b="b"/>
              <a:pathLst>
                <a:path w="1052" h="1091" extrusionOk="0">
                  <a:moveTo>
                    <a:pt x="46" y="1"/>
                  </a:moveTo>
                  <a:cubicBezTo>
                    <a:pt x="27" y="1"/>
                    <a:pt x="13" y="14"/>
                    <a:pt x="11" y="34"/>
                  </a:cubicBezTo>
                  <a:cubicBezTo>
                    <a:pt x="6" y="52"/>
                    <a:pt x="0" y="103"/>
                    <a:pt x="987" y="1080"/>
                  </a:cubicBezTo>
                  <a:cubicBezTo>
                    <a:pt x="990" y="1088"/>
                    <a:pt x="1001" y="1090"/>
                    <a:pt x="1011" y="1090"/>
                  </a:cubicBezTo>
                  <a:cubicBezTo>
                    <a:pt x="1022" y="1090"/>
                    <a:pt x="1027" y="1088"/>
                    <a:pt x="1038" y="1080"/>
                  </a:cubicBezTo>
                  <a:cubicBezTo>
                    <a:pt x="1052" y="1066"/>
                    <a:pt x="1052" y="1045"/>
                    <a:pt x="1038" y="1031"/>
                  </a:cubicBezTo>
                  <a:cubicBezTo>
                    <a:pt x="686" y="682"/>
                    <a:pt x="121" y="106"/>
                    <a:pt x="81" y="34"/>
                  </a:cubicBezTo>
                  <a:cubicBezTo>
                    <a:pt x="78" y="17"/>
                    <a:pt x="67" y="4"/>
                    <a:pt x="51" y="1"/>
                  </a:cubicBezTo>
                  <a:cubicBezTo>
                    <a:pt x="49" y="1"/>
                    <a:pt x="48" y="1"/>
                    <a:pt x="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31"/>
            <p:cNvSpPr/>
            <p:nvPr/>
          </p:nvSpPr>
          <p:spPr>
            <a:xfrm>
              <a:off x="5803181" y="1226956"/>
              <a:ext cx="109823" cy="38136"/>
            </a:xfrm>
            <a:custGeom>
              <a:avLst/>
              <a:gdLst/>
              <a:ahLst/>
              <a:cxnLst/>
              <a:rect l="l" t="t" r="r" b="b"/>
              <a:pathLst>
                <a:path w="1437" h="499" extrusionOk="0">
                  <a:moveTo>
                    <a:pt x="38" y="1"/>
                  </a:moveTo>
                  <a:cubicBezTo>
                    <a:pt x="19" y="1"/>
                    <a:pt x="5" y="13"/>
                    <a:pt x="3" y="33"/>
                  </a:cubicBezTo>
                  <a:cubicBezTo>
                    <a:pt x="0" y="52"/>
                    <a:pt x="14" y="68"/>
                    <a:pt x="33" y="73"/>
                  </a:cubicBezTo>
                  <a:cubicBezTo>
                    <a:pt x="452" y="133"/>
                    <a:pt x="1375" y="493"/>
                    <a:pt x="1385" y="496"/>
                  </a:cubicBezTo>
                  <a:cubicBezTo>
                    <a:pt x="1388" y="496"/>
                    <a:pt x="1393" y="498"/>
                    <a:pt x="1399" y="498"/>
                  </a:cubicBezTo>
                  <a:cubicBezTo>
                    <a:pt x="1412" y="498"/>
                    <a:pt x="1426" y="488"/>
                    <a:pt x="1431" y="477"/>
                  </a:cubicBezTo>
                  <a:cubicBezTo>
                    <a:pt x="1436" y="455"/>
                    <a:pt x="1428" y="437"/>
                    <a:pt x="1412" y="428"/>
                  </a:cubicBezTo>
                  <a:cubicBezTo>
                    <a:pt x="1375" y="415"/>
                    <a:pt x="471" y="63"/>
                    <a:pt x="43" y="1"/>
                  </a:cubicBezTo>
                  <a:cubicBezTo>
                    <a:pt x="41" y="1"/>
                    <a:pt x="40" y="1"/>
                    <a:pt x="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31"/>
            <p:cNvSpPr/>
            <p:nvPr/>
          </p:nvSpPr>
          <p:spPr>
            <a:xfrm>
              <a:off x="6034598" y="1599760"/>
              <a:ext cx="24150" cy="136571"/>
            </a:xfrm>
            <a:custGeom>
              <a:avLst/>
              <a:gdLst/>
              <a:ahLst/>
              <a:cxnLst/>
              <a:rect l="l" t="t" r="r" b="b"/>
              <a:pathLst>
                <a:path w="316" h="1787" extrusionOk="0">
                  <a:moveTo>
                    <a:pt x="37" y="1"/>
                  </a:moveTo>
                  <a:cubicBezTo>
                    <a:pt x="36" y="1"/>
                    <a:pt x="34" y="1"/>
                    <a:pt x="33" y="1"/>
                  </a:cubicBezTo>
                  <a:cubicBezTo>
                    <a:pt x="14" y="1"/>
                    <a:pt x="0" y="17"/>
                    <a:pt x="0" y="39"/>
                  </a:cubicBezTo>
                  <a:cubicBezTo>
                    <a:pt x="3" y="90"/>
                    <a:pt x="52" y="1265"/>
                    <a:pt x="242" y="1760"/>
                  </a:cubicBezTo>
                  <a:cubicBezTo>
                    <a:pt x="245" y="1779"/>
                    <a:pt x="259" y="1787"/>
                    <a:pt x="275" y="1787"/>
                  </a:cubicBezTo>
                  <a:cubicBezTo>
                    <a:pt x="277" y="1787"/>
                    <a:pt x="285" y="1787"/>
                    <a:pt x="288" y="1784"/>
                  </a:cubicBezTo>
                  <a:cubicBezTo>
                    <a:pt x="310" y="1776"/>
                    <a:pt x="315" y="1757"/>
                    <a:pt x="310" y="1736"/>
                  </a:cubicBezTo>
                  <a:cubicBezTo>
                    <a:pt x="121" y="1252"/>
                    <a:pt x="73" y="50"/>
                    <a:pt x="70" y="36"/>
                  </a:cubicBezTo>
                  <a:cubicBezTo>
                    <a:pt x="70" y="16"/>
                    <a:pt x="56" y="1"/>
                    <a:pt x="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31"/>
            <p:cNvSpPr/>
            <p:nvPr/>
          </p:nvSpPr>
          <p:spPr>
            <a:xfrm>
              <a:off x="6243011" y="1501171"/>
              <a:ext cx="240127" cy="308375"/>
            </a:xfrm>
            <a:custGeom>
              <a:avLst/>
              <a:gdLst/>
              <a:ahLst/>
              <a:cxnLst/>
              <a:rect l="l" t="t" r="r" b="b"/>
              <a:pathLst>
                <a:path w="3142" h="4035" extrusionOk="0">
                  <a:moveTo>
                    <a:pt x="3052" y="0"/>
                  </a:moveTo>
                  <a:cubicBezTo>
                    <a:pt x="3050" y="0"/>
                    <a:pt x="3049" y="0"/>
                    <a:pt x="3047" y="0"/>
                  </a:cubicBezTo>
                  <a:cubicBezTo>
                    <a:pt x="3029" y="0"/>
                    <a:pt x="3015" y="17"/>
                    <a:pt x="3015" y="38"/>
                  </a:cubicBezTo>
                  <a:cubicBezTo>
                    <a:pt x="3015" y="54"/>
                    <a:pt x="3069" y="1603"/>
                    <a:pt x="2569" y="2577"/>
                  </a:cubicBezTo>
                  <a:cubicBezTo>
                    <a:pt x="2086" y="3509"/>
                    <a:pt x="1080" y="3963"/>
                    <a:pt x="282" y="3963"/>
                  </a:cubicBezTo>
                  <a:cubicBezTo>
                    <a:pt x="200" y="3963"/>
                    <a:pt x="120" y="3958"/>
                    <a:pt x="43" y="3948"/>
                  </a:cubicBezTo>
                  <a:cubicBezTo>
                    <a:pt x="40" y="3948"/>
                    <a:pt x="37" y="3947"/>
                    <a:pt x="34" y="3947"/>
                  </a:cubicBezTo>
                  <a:cubicBezTo>
                    <a:pt x="17" y="3947"/>
                    <a:pt x="5" y="3960"/>
                    <a:pt x="3" y="3978"/>
                  </a:cubicBezTo>
                  <a:cubicBezTo>
                    <a:pt x="0" y="3997"/>
                    <a:pt x="14" y="4016"/>
                    <a:pt x="33" y="4018"/>
                  </a:cubicBezTo>
                  <a:cubicBezTo>
                    <a:pt x="116" y="4032"/>
                    <a:pt x="202" y="4034"/>
                    <a:pt x="285" y="4034"/>
                  </a:cubicBezTo>
                  <a:cubicBezTo>
                    <a:pt x="1106" y="4034"/>
                    <a:pt x="2136" y="3566"/>
                    <a:pt x="2631" y="2609"/>
                  </a:cubicBezTo>
                  <a:cubicBezTo>
                    <a:pt x="3142" y="1622"/>
                    <a:pt x="3085" y="52"/>
                    <a:pt x="3085" y="35"/>
                  </a:cubicBezTo>
                  <a:cubicBezTo>
                    <a:pt x="3085" y="15"/>
                    <a:pt x="3069" y="0"/>
                    <a:pt x="30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31"/>
            <p:cNvSpPr/>
            <p:nvPr/>
          </p:nvSpPr>
          <p:spPr>
            <a:xfrm>
              <a:off x="5963063" y="1788990"/>
              <a:ext cx="184872" cy="20788"/>
            </a:xfrm>
            <a:custGeom>
              <a:avLst/>
              <a:gdLst/>
              <a:ahLst/>
              <a:cxnLst/>
              <a:rect l="l" t="t" r="r" b="b"/>
              <a:pathLst>
                <a:path w="2419" h="272" extrusionOk="0">
                  <a:moveTo>
                    <a:pt x="1246" y="0"/>
                  </a:moveTo>
                  <a:cubicBezTo>
                    <a:pt x="829" y="0"/>
                    <a:pt x="391" y="50"/>
                    <a:pt x="27" y="201"/>
                  </a:cubicBezTo>
                  <a:cubicBezTo>
                    <a:pt x="11" y="209"/>
                    <a:pt x="1" y="231"/>
                    <a:pt x="9" y="250"/>
                  </a:cubicBezTo>
                  <a:cubicBezTo>
                    <a:pt x="14" y="263"/>
                    <a:pt x="27" y="271"/>
                    <a:pt x="46" y="271"/>
                  </a:cubicBezTo>
                  <a:cubicBezTo>
                    <a:pt x="49" y="271"/>
                    <a:pt x="54" y="271"/>
                    <a:pt x="60" y="268"/>
                  </a:cubicBezTo>
                  <a:cubicBezTo>
                    <a:pt x="412" y="121"/>
                    <a:pt x="840" y="73"/>
                    <a:pt x="1250" y="73"/>
                  </a:cubicBezTo>
                  <a:cubicBezTo>
                    <a:pt x="1681" y="73"/>
                    <a:pt x="2092" y="126"/>
                    <a:pt x="2375" y="174"/>
                  </a:cubicBezTo>
                  <a:cubicBezTo>
                    <a:pt x="2377" y="174"/>
                    <a:pt x="2378" y="175"/>
                    <a:pt x="2380" y="175"/>
                  </a:cubicBezTo>
                  <a:cubicBezTo>
                    <a:pt x="2397" y="175"/>
                    <a:pt x="2413" y="162"/>
                    <a:pt x="2416" y="145"/>
                  </a:cubicBezTo>
                  <a:cubicBezTo>
                    <a:pt x="2418" y="123"/>
                    <a:pt x="2405" y="107"/>
                    <a:pt x="2386" y="104"/>
                  </a:cubicBezTo>
                  <a:cubicBezTo>
                    <a:pt x="2099" y="55"/>
                    <a:pt x="1683" y="0"/>
                    <a:pt x="1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31"/>
            <p:cNvSpPr/>
            <p:nvPr/>
          </p:nvSpPr>
          <p:spPr>
            <a:xfrm>
              <a:off x="5627019" y="1474269"/>
              <a:ext cx="209710" cy="320068"/>
            </a:xfrm>
            <a:custGeom>
              <a:avLst/>
              <a:gdLst/>
              <a:ahLst/>
              <a:cxnLst/>
              <a:rect l="l" t="t" r="r" b="b"/>
              <a:pathLst>
                <a:path w="2744" h="4188" extrusionOk="0">
                  <a:moveTo>
                    <a:pt x="62" y="0"/>
                  </a:moveTo>
                  <a:cubicBezTo>
                    <a:pt x="41" y="0"/>
                    <a:pt x="25" y="16"/>
                    <a:pt x="25" y="38"/>
                  </a:cubicBezTo>
                  <a:cubicBezTo>
                    <a:pt x="25" y="110"/>
                    <a:pt x="1" y="1867"/>
                    <a:pt x="737" y="2762"/>
                  </a:cubicBezTo>
                  <a:cubicBezTo>
                    <a:pt x="1472" y="3658"/>
                    <a:pt x="2682" y="4185"/>
                    <a:pt x="2695" y="4187"/>
                  </a:cubicBezTo>
                  <a:lnTo>
                    <a:pt x="2703" y="4187"/>
                  </a:lnTo>
                  <a:cubicBezTo>
                    <a:pt x="2717" y="4187"/>
                    <a:pt x="2730" y="4182"/>
                    <a:pt x="2738" y="4169"/>
                  </a:cubicBezTo>
                  <a:cubicBezTo>
                    <a:pt x="2744" y="4152"/>
                    <a:pt x="2738" y="4128"/>
                    <a:pt x="2717" y="4120"/>
                  </a:cubicBezTo>
                  <a:cubicBezTo>
                    <a:pt x="2703" y="4115"/>
                    <a:pt x="1515" y="3593"/>
                    <a:pt x="791" y="2716"/>
                  </a:cubicBezTo>
                  <a:cubicBezTo>
                    <a:pt x="73" y="1840"/>
                    <a:pt x="95" y="54"/>
                    <a:pt x="95" y="38"/>
                  </a:cubicBezTo>
                  <a:cubicBezTo>
                    <a:pt x="95" y="16"/>
                    <a:pt x="79" y="0"/>
                    <a:pt x="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31"/>
            <p:cNvSpPr/>
            <p:nvPr/>
          </p:nvSpPr>
          <p:spPr>
            <a:xfrm>
              <a:off x="6235979" y="1832017"/>
              <a:ext cx="55637" cy="309445"/>
            </a:xfrm>
            <a:custGeom>
              <a:avLst/>
              <a:gdLst/>
              <a:ahLst/>
              <a:cxnLst/>
              <a:rect l="l" t="t" r="r" b="b"/>
              <a:pathLst>
                <a:path w="728" h="4049" extrusionOk="0">
                  <a:moveTo>
                    <a:pt x="686" y="1"/>
                  </a:moveTo>
                  <a:cubicBezTo>
                    <a:pt x="668" y="1"/>
                    <a:pt x="652" y="19"/>
                    <a:pt x="652" y="39"/>
                  </a:cubicBezTo>
                  <a:cubicBezTo>
                    <a:pt x="652" y="68"/>
                    <a:pt x="619" y="3121"/>
                    <a:pt x="12" y="3992"/>
                  </a:cubicBezTo>
                  <a:cubicBezTo>
                    <a:pt x="1" y="4008"/>
                    <a:pt x="4" y="4032"/>
                    <a:pt x="20" y="4041"/>
                  </a:cubicBezTo>
                  <a:cubicBezTo>
                    <a:pt x="25" y="4046"/>
                    <a:pt x="31" y="4049"/>
                    <a:pt x="39" y="4049"/>
                  </a:cubicBezTo>
                  <a:cubicBezTo>
                    <a:pt x="47" y="4049"/>
                    <a:pt x="60" y="4043"/>
                    <a:pt x="68" y="4032"/>
                  </a:cubicBezTo>
                  <a:cubicBezTo>
                    <a:pt x="689" y="3145"/>
                    <a:pt x="724" y="165"/>
                    <a:pt x="727" y="39"/>
                  </a:cubicBezTo>
                  <a:cubicBezTo>
                    <a:pt x="727" y="17"/>
                    <a:pt x="711" y="1"/>
                    <a:pt x="689" y="1"/>
                  </a:cubicBezTo>
                  <a:cubicBezTo>
                    <a:pt x="688" y="1"/>
                    <a:pt x="687" y="1"/>
                    <a:pt x="6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31"/>
            <p:cNvSpPr/>
            <p:nvPr/>
          </p:nvSpPr>
          <p:spPr>
            <a:xfrm>
              <a:off x="5882511" y="1850665"/>
              <a:ext cx="128700" cy="290797"/>
            </a:xfrm>
            <a:custGeom>
              <a:avLst/>
              <a:gdLst/>
              <a:ahLst/>
              <a:cxnLst/>
              <a:rect l="l" t="t" r="r" b="b"/>
              <a:pathLst>
                <a:path w="1684" h="3805" extrusionOk="0">
                  <a:moveTo>
                    <a:pt x="40" y="1"/>
                  </a:moveTo>
                  <a:cubicBezTo>
                    <a:pt x="37" y="1"/>
                    <a:pt x="33" y="1"/>
                    <a:pt x="30" y="2"/>
                  </a:cubicBezTo>
                  <a:cubicBezTo>
                    <a:pt x="8" y="10"/>
                    <a:pt x="0" y="29"/>
                    <a:pt x="6" y="50"/>
                  </a:cubicBezTo>
                  <a:cubicBezTo>
                    <a:pt x="46" y="171"/>
                    <a:pt x="1038" y="3052"/>
                    <a:pt x="1609" y="3794"/>
                  </a:cubicBezTo>
                  <a:cubicBezTo>
                    <a:pt x="1619" y="3802"/>
                    <a:pt x="1630" y="3805"/>
                    <a:pt x="1641" y="3805"/>
                  </a:cubicBezTo>
                  <a:cubicBezTo>
                    <a:pt x="1646" y="3805"/>
                    <a:pt x="1657" y="3802"/>
                    <a:pt x="1662" y="3799"/>
                  </a:cubicBezTo>
                  <a:cubicBezTo>
                    <a:pt x="1681" y="3786"/>
                    <a:pt x="1684" y="3764"/>
                    <a:pt x="1670" y="3748"/>
                  </a:cubicBezTo>
                  <a:cubicBezTo>
                    <a:pt x="1106" y="3014"/>
                    <a:pt x="86" y="53"/>
                    <a:pt x="76" y="26"/>
                  </a:cubicBezTo>
                  <a:cubicBezTo>
                    <a:pt x="71" y="11"/>
                    <a:pt x="56" y="1"/>
                    <a:pt x="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31"/>
            <p:cNvSpPr/>
            <p:nvPr/>
          </p:nvSpPr>
          <p:spPr>
            <a:xfrm>
              <a:off x="6063563" y="1850665"/>
              <a:ext cx="47995" cy="290797"/>
            </a:xfrm>
            <a:custGeom>
              <a:avLst/>
              <a:gdLst/>
              <a:ahLst/>
              <a:cxnLst/>
              <a:rect l="l" t="t" r="r" b="b"/>
              <a:pathLst>
                <a:path w="628" h="3805" extrusionOk="0">
                  <a:moveTo>
                    <a:pt x="43" y="1"/>
                  </a:moveTo>
                  <a:cubicBezTo>
                    <a:pt x="39" y="1"/>
                    <a:pt x="36" y="1"/>
                    <a:pt x="33" y="2"/>
                  </a:cubicBezTo>
                  <a:cubicBezTo>
                    <a:pt x="14" y="5"/>
                    <a:pt x="1" y="26"/>
                    <a:pt x="6" y="45"/>
                  </a:cubicBezTo>
                  <a:cubicBezTo>
                    <a:pt x="14" y="75"/>
                    <a:pt x="555" y="2928"/>
                    <a:pt x="544" y="3772"/>
                  </a:cubicBezTo>
                  <a:cubicBezTo>
                    <a:pt x="541" y="3788"/>
                    <a:pt x="560" y="3805"/>
                    <a:pt x="579" y="3805"/>
                  </a:cubicBezTo>
                  <a:cubicBezTo>
                    <a:pt x="600" y="3805"/>
                    <a:pt x="616" y="3788"/>
                    <a:pt x="616" y="3772"/>
                  </a:cubicBezTo>
                  <a:cubicBezTo>
                    <a:pt x="627" y="2920"/>
                    <a:pt x="81" y="61"/>
                    <a:pt x="79" y="29"/>
                  </a:cubicBezTo>
                  <a:cubicBezTo>
                    <a:pt x="76" y="13"/>
                    <a:pt x="60" y="1"/>
                    <a:pt x="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31"/>
            <p:cNvSpPr/>
            <p:nvPr/>
          </p:nvSpPr>
          <p:spPr>
            <a:xfrm>
              <a:off x="6577373" y="1200284"/>
              <a:ext cx="247770" cy="547585"/>
            </a:xfrm>
            <a:custGeom>
              <a:avLst/>
              <a:gdLst/>
              <a:ahLst/>
              <a:cxnLst/>
              <a:rect l="l" t="t" r="r" b="b"/>
              <a:pathLst>
                <a:path w="3242" h="7165" extrusionOk="0">
                  <a:moveTo>
                    <a:pt x="43" y="0"/>
                  </a:moveTo>
                  <a:cubicBezTo>
                    <a:pt x="30" y="0"/>
                    <a:pt x="19" y="7"/>
                    <a:pt x="12" y="19"/>
                  </a:cubicBezTo>
                  <a:cubicBezTo>
                    <a:pt x="1" y="35"/>
                    <a:pt x="9" y="59"/>
                    <a:pt x="25" y="68"/>
                  </a:cubicBezTo>
                  <a:cubicBezTo>
                    <a:pt x="1316" y="786"/>
                    <a:pt x="2424" y="2270"/>
                    <a:pt x="2787" y="3771"/>
                  </a:cubicBezTo>
                  <a:cubicBezTo>
                    <a:pt x="3172" y="5347"/>
                    <a:pt x="3169" y="7111"/>
                    <a:pt x="3169" y="7127"/>
                  </a:cubicBezTo>
                  <a:cubicBezTo>
                    <a:pt x="3164" y="7151"/>
                    <a:pt x="3182" y="7165"/>
                    <a:pt x="3201" y="7165"/>
                  </a:cubicBezTo>
                  <a:cubicBezTo>
                    <a:pt x="3223" y="7165"/>
                    <a:pt x="3239" y="7148"/>
                    <a:pt x="3239" y="7127"/>
                  </a:cubicBezTo>
                  <a:cubicBezTo>
                    <a:pt x="3239" y="7111"/>
                    <a:pt x="3242" y="5339"/>
                    <a:pt x="2857" y="3752"/>
                  </a:cubicBezTo>
                  <a:cubicBezTo>
                    <a:pt x="2491" y="2238"/>
                    <a:pt x="1364" y="732"/>
                    <a:pt x="63" y="6"/>
                  </a:cubicBezTo>
                  <a:cubicBezTo>
                    <a:pt x="56" y="2"/>
                    <a:pt x="50" y="0"/>
                    <a:pt x="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31"/>
            <p:cNvSpPr/>
            <p:nvPr/>
          </p:nvSpPr>
          <p:spPr>
            <a:xfrm>
              <a:off x="6197996" y="1125692"/>
              <a:ext cx="216283" cy="106919"/>
            </a:xfrm>
            <a:custGeom>
              <a:avLst/>
              <a:gdLst/>
              <a:ahLst/>
              <a:cxnLst/>
              <a:rect l="l" t="t" r="r" b="b"/>
              <a:pathLst>
                <a:path w="2830" h="1399" extrusionOk="0">
                  <a:moveTo>
                    <a:pt x="43" y="1"/>
                  </a:moveTo>
                  <a:cubicBezTo>
                    <a:pt x="30" y="1"/>
                    <a:pt x="16" y="8"/>
                    <a:pt x="9" y="19"/>
                  </a:cubicBezTo>
                  <a:cubicBezTo>
                    <a:pt x="0" y="35"/>
                    <a:pt x="6" y="59"/>
                    <a:pt x="22" y="70"/>
                  </a:cubicBezTo>
                  <a:cubicBezTo>
                    <a:pt x="530" y="358"/>
                    <a:pt x="1463" y="492"/>
                    <a:pt x="1501" y="498"/>
                  </a:cubicBezTo>
                  <a:cubicBezTo>
                    <a:pt x="2025" y="611"/>
                    <a:pt x="2719" y="1280"/>
                    <a:pt x="2757" y="1374"/>
                  </a:cubicBezTo>
                  <a:cubicBezTo>
                    <a:pt x="2762" y="1390"/>
                    <a:pt x="2776" y="1398"/>
                    <a:pt x="2789" y="1398"/>
                  </a:cubicBezTo>
                  <a:cubicBezTo>
                    <a:pt x="2792" y="1398"/>
                    <a:pt x="2800" y="1398"/>
                    <a:pt x="2803" y="1393"/>
                  </a:cubicBezTo>
                  <a:cubicBezTo>
                    <a:pt x="2822" y="1388"/>
                    <a:pt x="2830" y="1366"/>
                    <a:pt x="2824" y="1347"/>
                  </a:cubicBezTo>
                  <a:cubicBezTo>
                    <a:pt x="2770" y="1218"/>
                    <a:pt x="2052" y="543"/>
                    <a:pt x="1515" y="425"/>
                  </a:cubicBezTo>
                  <a:cubicBezTo>
                    <a:pt x="1501" y="422"/>
                    <a:pt x="557" y="288"/>
                    <a:pt x="60" y="5"/>
                  </a:cubicBezTo>
                  <a:cubicBezTo>
                    <a:pt x="55" y="2"/>
                    <a:pt x="49" y="1"/>
                    <a:pt x="43" y="1"/>
                  </a:cubicBezTo>
                  <a:close/>
                </a:path>
              </a:pathLst>
            </a:custGeom>
            <a:solidFill>
              <a:srgbClr val="100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31"/>
            <p:cNvSpPr/>
            <p:nvPr/>
          </p:nvSpPr>
          <p:spPr>
            <a:xfrm>
              <a:off x="5470423" y="1690018"/>
              <a:ext cx="61904" cy="203596"/>
            </a:xfrm>
            <a:custGeom>
              <a:avLst/>
              <a:gdLst/>
              <a:ahLst/>
              <a:cxnLst/>
              <a:rect l="l" t="t" r="r" b="b"/>
              <a:pathLst>
                <a:path w="810" h="2664" extrusionOk="0">
                  <a:moveTo>
                    <a:pt x="33" y="1"/>
                  </a:moveTo>
                  <a:cubicBezTo>
                    <a:pt x="14" y="4"/>
                    <a:pt x="0" y="20"/>
                    <a:pt x="0" y="41"/>
                  </a:cubicBezTo>
                  <a:cubicBezTo>
                    <a:pt x="186" y="2053"/>
                    <a:pt x="718" y="2628"/>
                    <a:pt x="743" y="2653"/>
                  </a:cubicBezTo>
                  <a:cubicBezTo>
                    <a:pt x="753" y="2661"/>
                    <a:pt x="764" y="2663"/>
                    <a:pt x="769" y="2663"/>
                  </a:cubicBezTo>
                  <a:cubicBezTo>
                    <a:pt x="780" y="2663"/>
                    <a:pt x="786" y="2661"/>
                    <a:pt x="794" y="2653"/>
                  </a:cubicBezTo>
                  <a:cubicBezTo>
                    <a:pt x="807" y="2639"/>
                    <a:pt x="810" y="2615"/>
                    <a:pt x="794" y="2601"/>
                  </a:cubicBezTo>
                  <a:cubicBezTo>
                    <a:pt x="786" y="2596"/>
                    <a:pt x="253" y="2013"/>
                    <a:pt x="70" y="33"/>
                  </a:cubicBezTo>
                  <a:cubicBezTo>
                    <a:pt x="68" y="14"/>
                    <a:pt x="54" y="1"/>
                    <a:pt x="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31"/>
            <p:cNvSpPr/>
            <p:nvPr/>
          </p:nvSpPr>
          <p:spPr>
            <a:xfrm>
              <a:off x="6912041" y="2396267"/>
              <a:ext cx="95378" cy="85137"/>
            </a:xfrm>
            <a:custGeom>
              <a:avLst/>
              <a:gdLst/>
              <a:ahLst/>
              <a:cxnLst/>
              <a:rect l="l" t="t" r="r" b="b"/>
              <a:pathLst>
                <a:path w="1248" h="1114" extrusionOk="0">
                  <a:moveTo>
                    <a:pt x="788" y="0"/>
                  </a:moveTo>
                  <a:cubicBezTo>
                    <a:pt x="734" y="0"/>
                    <a:pt x="175" y="404"/>
                    <a:pt x="54" y="700"/>
                  </a:cubicBezTo>
                  <a:cubicBezTo>
                    <a:pt x="0" y="834"/>
                    <a:pt x="43" y="915"/>
                    <a:pt x="89" y="958"/>
                  </a:cubicBezTo>
                  <a:cubicBezTo>
                    <a:pt x="147" y="1014"/>
                    <a:pt x="213" y="1036"/>
                    <a:pt x="288" y="1036"/>
                  </a:cubicBezTo>
                  <a:cubicBezTo>
                    <a:pt x="293" y="1036"/>
                    <a:pt x="297" y="1036"/>
                    <a:pt x="301" y="1036"/>
                  </a:cubicBezTo>
                  <a:cubicBezTo>
                    <a:pt x="530" y="1022"/>
                    <a:pt x="783" y="764"/>
                    <a:pt x="866" y="667"/>
                  </a:cubicBezTo>
                  <a:lnTo>
                    <a:pt x="1175" y="1098"/>
                  </a:lnTo>
                  <a:cubicBezTo>
                    <a:pt x="1186" y="1106"/>
                    <a:pt x="1200" y="1114"/>
                    <a:pt x="1210" y="1114"/>
                  </a:cubicBezTo>
                  <a:cubicBezTo>
                    <a:pt x="1216" y="1114"/>
                    <a:pt x="1224" y="1111"/>
                    <a:pt x="1229" y="1106"/>
                  </a:cubicBezTo>
                  <a:cubicBezTo>
                    <a:pt x="1245" y="1098"/>
                    <a:pt x="1248" y="1073"/>
                    <a:pt x="1240" y="1057"/>
                  </a:cubicBezTo>
                  <a:lnTo>
                    <a:pt x="904" y="589"/>
                  </a:lnTo>
                  <a:cubicBezTo>
                    <a:pt x="896" y="579"/>
                    <a:pt x="888" y="576"/>
                    <a:pt x="877" y="576"/>
                  </a:cubicBezTo>
                  <a:cubicBezTo>
                    <a:pt x="866" y="576"/>
                    <a:pt x="853" y="579"/>
                    <a:pt x="845" y="589"/>
                  </a:cubicBezTo>
                  <a:cubicBezTo>
                    <a:pt x="842" y="592"/>
                    <a:pt x="546" y="952"/>
                    <a:pt x="301" y="969"/>
                  </a:cubicBezTo>
                  <a:cubicBezTo>
                    <a:pt x="297" y="969"/>
                    <a:pt x="294" y="969"/>
                    <a:pt x="290" y="969"/>
                  </a:cubicBezTo>
                  <a:cubicBezTo>
                    <a:pt x="233" y="969"/>
                    <a:pt x="185" y="950"/>
                    <a:pt x="143" y="912"/>
                  </a:cubicBezTo>
                  <a:cubicBezTo>
                    <a:pt x="108" y="877"/>
                    <a:pt x="97" y="834"/>
                    <a:pt x="108" y="780"/>
                  </a:cubicBezTo>
                  <a:cubicBezTo>
                    <a:pt x="161" y="509"/>
                    <a:pt x="742" y="97"/>
                    <a:pt x="799" y="76"/>
                  </a:cubicBezTo>
                  <a:cubicBezTo>
                    <a:pt x="815" y="70"/>
                    <a:pt x="826" y="57"/>
                    <a:pt x="826" y="38"/>
                  </a:cubicBezTo>
                  <a:cubicBezTo>
                    <a:pt x="826" y="16"/>
                    <a:pt x="810" y="0"/>
                    <a:pt x="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31"/>
            <p:cNvSpPr/>
            <p:nvPr/>
          </p:nvSpPr>
          <p:spPr>
            <a:xfrm>
              <a:off x="6932752" y="2470017"/>
              <a:ext cx="39130" cy="47154"/>
            </a:xfrm>
            <a:custGeom>
              <a:avLst/>
              <a:gdLst/>
              <a:ahLst/>
              <a:cxnLst/>
              <a:rect l="l" t="t" r="r" b="b"/>
              <a:pathLst>
                <a:path w="512" h="617" extrusionOk="0">
                  <a:moveTo>
                    <a:pt x="40" y="1"/>
                  </a:moveTo>
                  <a:cubicBezTo>
                    <a:pt x="32" y="1"/>
                    <a:pt x="24" y="3"/>
                    <a:pt x="17" y="6"/>
                  </a:cubicBezTo>
                  <a:cubicBezTo>
                    <a:pt x="1" y="20"/>
                    <a:pt x="1" y="41"/>
                    <a:pt x="9" y="57"/>
                  </a:cubicBezTo>
                  <a:lnTo>
                    <a:pt x="444" y="603"/>
                  </a:lnTo>
                  <a:cubicBezTo>
                    <a:pt x="447" y="611"/>
                    <a:pt x="461" y="617"/>
                    <a:pt x="471" y="617"/>
                  </a:cubicBezTo>
                  <a:cubicBezTo>
                    <a:pt x="477" y="617"/>
                    <a:pt x="487" y="611"/>
                    <a:pt x="493" y="609"/>
                  </a:cubicBezTo>
                  <a:cubicBezTo>
                    <a:pt x="512" y="595"/>
                    <a:pt x="512" y="571"/>
                    <a:pt x="501" y="558"/>
                  </a:cubicBezTo>
                  <a:lnTo>
                    <a:pt x="68" y="14"/>
                  </a:lnTo>
                  <a:cubicBezTo>
                    <a:pt x="62" y="5"/>
                    <a:pt x="51" y="1"/>
                    <a:pt x="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31"/>
            <p:cNvSpPr/>
            <p:nvPr/>
          </p:nvSpPr>
          <p:spPr>
            <a:xfrm>
              <a:off x="6884299" y="2432110"/>
              <a:ext cx="41575" cy="90640"/>
            </a:xfrm>
            <a:custGeom>
              <a:avLst/>
              <a:gdLst/>
              <a:ahLst/>
              <a:cxnLst/>
              <a:rect l="l" t="t" r="r" b="b"/>
              <a:pathLst>
                <a:path w="544" h="1186" extrusionOk="0">
                  <a:moveTo>
                    <a:pt x="411" y="0"/>
                  </a:moveTo>
                  <a:cubicBezTo>
                    <a:pt x="363" y="0"/>
                    <a:pt x="302" y="17"/>
                    <a:pt x="229" y="53"/>
                  </a:cubicBezTo>
                  <a:cubicBezTo>
                    <a:pt x="137" y="96"/>
                    <a:pt x="75" y="161"/>
                    <a:pt x="54" y="241"/>
                  </a:cubicBezTo>
                  <a:cubicBezTo>
                    <a:pt x="0" y="422"/>
                    <a:pt x="100" y="688"/>
                    <a:pt x="403" y="1164"/>
                  </a:cubicBezTo>
                  <a:cubicBezTo>
                    <a:pt x="406" y="1180"/>
                    <a:pt x="417" y="1185"/>
                    <a:pt x="430" y="1185"/>
                  </a:cubicBezTo>
                  <a:cubicBezTo>
                    <a:pt x="436" y="1185"/>
                    <a:pt x="444" y="1183"/>
                    <a:pt x="449" y="1180"/>
                  </a:cubicBezTo>
                  <a:cubicBezTo>
                    <a:pt x="465" y="1169"/>
                    <a:pt x="473" y="1145"/>
                    <a:pt x="460" y="1129"/>
                  </a:cubicBezTo>
                  <a:cubicBezTo>
                    <a:pt x="175" y="677"/>
                    <a:pt x="73" y="419"/>
                    <a:pt x="121" y="260"/>
                  </a:cubicBezTo>
                  <a:cubicBezTo>
                    <a:pt x="140" y="198"/>
                    <a:pt x="183" y="150"/>
                    <a:pt x="258" y="118"/>
                  </a:cubicBezTo>
                  <a:cubicBezTo>
                    <a:pt x="338" y="80"/>
                    <a:pt x="385" y="70"/>
                    <a:pt x="414" y="70"/>
                  </a:cubicBezTo>
                  <a:cubicBezTo>
                    <a:pt x="435" y="70"/>
                    <a:pt x="446" y="75"/>
                    <a:pt x="452" y="80"/>
                  </a:cubicBezTo>
                  <a:cubicBezTo>
                    <a:pt x="473" y="96"/>
                    <a:pt x="465" y="136"/>
                    <a:pt x="465" y="136"/>
                  </a:cubicBezTo>
                  <a:cubicBezTo>
                    <a:pt x="463" y="155"/>
                    <a:pt x="476" y="177"/>
                    <a:pt x="498" y="179"/>
                  </a:cubicBezTo>
                  <a:cubicBezTo>
                    <a:pt x="500" y="180"/>
                    <a:pt x="503" y="181"/>
                    <a:pt x="505" y="181"/>
                  </a:cubicBezTo>
                  <a:cubicBezTo>
                    <a:pt x="521" y="181"/>
                    <a:pt x="533" y="167"/>
                    <a:pt x="538" y="153"/>
                  </a:cubicBezTo>
                  <a:cubicBezTo>
                    <a:pt x="543" y="123"/>
                    <a:pt x="541" y="64"/>
                    <a:pt x="498" y="26"/>
                  </a:cubicBezTo>
                  <a:cubicBezTo>
                    <a:pt x="475" y="9"/>
                    <a:pt x="446" y="0"/>
                    <a:pt x="4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31"/>
            <p:cNvSpPr/>
            <p:nvPr/>
          </p:nvSpPr>
          <p:spPr>
            <a:xfrm>
              <a:off x="6840659" y="2449153"/>
              <a:ext cx="52275" cy="73597"/>
            </a:xfrm>
            <a:custGeom>
              <a:avLst/>
              <a:gdLst/>
              <a:ahLst/>
              <a:cxnLst/>
              <a:rect l="l" t="t" r="r" b="b"/>
              <a:pathLst>
                <a:path w="684" h="963" extrusionOk="0">
                  <a:moveTo>
                    <a:pt x="443" y="1"/>
                  </a:moveTo>
                  <a:cubicBezTo>
                    <a:pt x="375" y="1"/>
                    <a:pt x="299" y="20"/>
                    <a:pt x="224" y="80"/>
                  </a:cubicBezTo>
                  <a:cubicBezTo>
                    <a:pt x="1" y="260"/>
                    <a:pt x="264" y="658"/>
                    <a:pt x="482" y="946"/>
                  </a:cubicBezTo>
                  <a:cubicBezTo>
                    <a:pt x="490" y="957"/>
                    <a:pt x="498" y="962"/>
                    <a:pt x="512" y="962"/>
                  </a:cubicBezTo>
                  <a:cubicBezTo>
                    <a:pt x="520" y="962"/>
                    <a:pt x="531" y="960"/>
                    <a:pt x="533" y="957"/>
                  </a:cubicBezTo>
                  <a:cubicBezTo>
                    <a:pt x="550" y="943"/>
                    <a:pt x="552" y="922"/>
                    <a:pt x="539" y="906"/>
                  </a:cubicBezTo>
                  <a:cubicBezTo>
                    <a:pt x="232" y="502"/>
                    <a:pt x="138" y="244"/>
                    <a:pt x="270" y="139"/>
                  </a:cubicBezTo>
                  <a:cubicBezTo>
                    <a:pt x="331" y="91"/>
                    <a:pt x="393" y="75"/>
                    <a:pt x="447" y="75"/>
                  </a:cubicBezTo>
                  <a:cubicBezTo>
                    <a:pt x="545" y="75"/>
                    <a:pt x="619" y="125"/>
                    <a:pt x="622" y="129"/>
                  </a:cubicBezTo>
                  <a:cubicBezTo>
                    <a:pt x="629" y="132"/>
                    <a:pt x="635" y="134"/>
                    <a:pt x="642" y="134"/>
                  </a:cubicBezTo>
                  <a:cubicBezTo>
                    <a:pt x="654" y="134"/>
                    <a:pt x="665" y="128"/>
                    <a:pt x="673" y="118"/>
                  </a:cubicBezTo>
                  <a:cubicBezTo>
                    <a:pt x="684" y="102"/>
                    <a:pt x="681" y="78"/>
                    <a:pt x="662" y="67"/>
                  </a:cubicBezTo>
                  <a:cubicBezTo>
                    <a:pt x="661" y="65"/>
                    <a:pt x="566" y="1"/>
                    <a:pt x="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31"/>
            <p:cNvSpPr/>
            <p:nvPr/>
          </p:nvSpPr>
          <p:spPr>
            <a:xfrm>
              <a:off x="5356167" y="2294009"/>
              <a:ext cx="61293" cy="73521"/>
            </a:xfrm>
            <a:custGeom>
              <a:avLst/>
              <a:gdLst/>
              <a:ahLst/>
              <a:cxnLst/>
              <a:rect l="l" t="t" r="r" b="b"/>
              <a:pathLst>
                <a:path w="802" h="962" extrusionOk="0">
                  <a:moveTo>
                    <a:pt x="42" y="1"/>
                  </a:moveTo>
                  <a:cubicBezTo>
                    <a:pt x="39" y="1"/>
                    <a:pt x="36" y="1"/>
                    <a:pt x="32" y="2"/>
                  </a:cubicBezTo>
                  <a:cubicBezTo>
                    <a:pt x="13" y="4"/>
                    <a:pt x="0" y="23"/>
                    <a:pt x="3" y="42"/>
                  </a:cubicBezTo>
                  <a:cubicBezTo>
                    <a:pt x="19" y="125"/>
                    <a:pt x="156" y="857"/>
                    <a:pt x="382" y="948"/>
                  </a:cubicBezTo>
                  <a:cubicBezTo>
                    <a:pt x="395" y="959"/>
                    <a:pt x="411" y="962"/>
                    <a:pt x="430" y="962"/>
                  </a:cubicBezTo>
                  <a:cubicBezTo>
                    <a:pt x="460" y="962"/>
                    <a:pt x="487" y="951"/>
                    <a:pt x="516" y="932"/>
                  </a:cubicBezTo>
                  <a:cubicBezTo>
                    <a:pt x="801" y="728"/>
                    <a:pt x="541" y="56"/>
                    <a:pt x="530" y="26"/>
                  </a:cubicBezTo>
                  <a:cubicBezTo>
                    <a:pt x="526" y="12"/>
                    <a:pt x="513" y="4"/>
                    <a:pt x="499" y="4"/>
                  </a:cubicBezTo>
                  <a:cubicBezTo>
                    <a:pt x="494" y="4"/>
                    <a:pt x="489" y="5"/>
                    <a:pt x="484" y="7"/>
                  </a:cubicBezTo>
                  <a:cubicBezTo>
                    <a:pt x="465" y="13"/>
                    <a:pt x="457" y="34"/>
                    <a:pt x="463" y="56"/>
                  </a:cubicBezTo>
                  <a:cubicBezTo>
                    <a:pt x="533" y="233"/>
                    <a:pt x="675" y="731"/>
                    <a:pt x="476" y="876"/>
                  </a:cubicBezTo>
                  <a:cubicBezTo>
                    <a:pt x="461" y="887"/>
                    <a:pt x="447" y="891"/>
                    <a:pt x="435" y="891"/>
                  </a:cubicBezTo>
                  <a:cubicBezTo>
                    <a:pt x="424" y="891"/>
                    <a:pt x="415" y="888"/>
                    <a:pt x="409" y="884"/>
                  </a:cubicBezTo>
                  <a:cubicBezTo>
                    <a:pt x="250" y="822"/>
                    <a:pt x="113" y="247"/>
                    <a:pt x="73" y="31"/>
                  </a:cubicBezTo>
                  <a:cubicBezTo>
                    <a:pt x="70" y="13"/>
                    <a:pt x="58" y="1"/>
                    <a:pt x="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31"/>
            <p:cNvSpPr/>
            <p:nvPr/>
          </p:nvSpPr>
          <p:spPr>
            <a:xfrm>
              <a:off x="5338665" y="2333751"/>
              <a:ext cx="34009" cy="22316"/>
            </a:xfrm>
            <a:custGeom>
              <a:avLst/>
              <a:gdLst/>
              <a:ahLst/>
              <a:cxnLst/>
              <a:rect l="l" t="t" r="r" b="b"/>
              <a:pathLst>
                <a:path w="445" h="292" extrusionOk="0">
                  <a:moveTo>
                    <a:pt x="403" y="1"/>
                  </a:moveTo>
                  <a:cubicBezTo>
                    <a:pt x="397" y="1"/>
                    <a:pt x="390" y="2"/>
                    <a:pt x="382" y="6"/>
                  </a:cubicBezTo>
                  <a:lnTo>
                    <a:pt x="22" y="224"/>
                  </a:lnTo>
                  <a:cubicBezTo>
                    <a:pt x="6" y="235"/>
                    <a:pt x="0" y="254"/>
                    <a:pt x="8" y="275"/>
                  </a:cubicBezTo>
                  <a:cubicBezTo>
                    <a:pt x="17" y="289"/>
                    <a:pt x="30" y="291"/>
                    <a:pt x="41" y="291"/>
                  </a:cubicBezTo>
                  <a:cubicBezTo>
                    <a:pt x="46" y="291"/>
                    <a:pt x="54" y="291"/>
                    <a:pt x="60" y="283"/>
                  </a:cubicBezTo>
                  <a:lnTo>
                    <a:pt x="420" y="68"/>
                  </a:lnTo>
                  <a:cubicBezTo>
                    <a:pt x="436" y="60"/>
                    <a:pt x="444" y="36"/>
                    <a:pt x="433" y="20"/>
                  </a:cubicBezTo>
                  <a:cubicBezTo>
                    <a:pt x="426" y="7"/>
                    <a:pt x="416" y="1"/>
                    <a:pt x="4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31"/>
            <p:cNvSpPr/>
            <p:nvPr/>
          </p:nvSpPr>
          <p:spPr>
            <a:xfrm>
              <a:off x="5366026" y="2313422"/>
              <a:ext cx="67636" cy="82463"/>
            </a:xfrm>
            <a:custGeom>
              <a:avLst/>
              <a:gdLst/>
              <a:ahLst/>
              <a:cxnLst/>
              <a:rect l="l" t="t" r="r" b="b"/>
              <a:pathLst>
                <a:path w="885" h="1079" extrusionOk="0">
                  <a:moveTo>
                    <a:pt x="483" y="1"/>
                  </a:moveTo>
                  <a:cubicBezTo>
                    <a:pt x="468" y="1"/>
                    <a:pt x="454" y="13"/>
                    <a:pt x="452" y="30"/>
                  </a:cubicBezTo>
                  <a:cubicBezTo>
                    <a:pt x="449" y="49"/>
                    <a:pt x="457" y="70"/>
                    <a:pt x="479" y="73"/>
                  </a:cubicBezTo>
                  <a:cubicBezTo>
                    <a:pt x="481" y="73"/>
                    <a:pt x="737" y="138"/>
                    <a:pt x="788" y="286"/>
                  </a:cubicBezTo>
                  <a:cubicBezTo>
                    <a:pt x="807" y="347"/>
                    <a:pt x="788" y="420"/>
                    <a:pt x="726" y="501"/>
                  </a:cubicBezTo>
                  <a:cubicBezTo>
                    <a:pt x="465" y="840"/>
                    <a:pt x="35" y="1006"/>
                    <a:pt x="27" y="1012"/>
                  </a:cubicBezTo>
                  <a:cubicBezTo>
                    <a:pt x="11" y="1017"/>
                    <a:pt x="0" y="1039"/>
                    <a:pt x="8" y="1057"/>
                  </a:cubicBezTo>
                  <a:cubicBezTo>
                    <a:pt x="14" y="1071"/>
                    <a:pt x="27" y="1079"/>
                    <a:pt x="40" y="1079"/>
                  </a:cubicBezTo>
                  <a:cubicBezTo>
                    <a:pt x="46" y="1079"/>
                    <a:pt x="51" y="1079"/>
                    <a:pt x="54" y="1074"/>
                  </a:cubicBezTo>
                  <a:cubicBezTo>
                    <a:pt x="73" y="1068"/>
                    <a:pt x="508" y="896"/>
                    <a:pt x="785" y="541"/>
                  </a:cubicBezTo>
                  <a:cubicBezTo>
                    <a:pt x="861" y="439"/>
                    <a:pt x="885" y="345"/>
                    <a:pt x="855" y="259"/>
                  </a:cubicBezTo>
                  <a:cubicBezTo>
                    <a:pt x="791" y="73"/>
                    <a:pt x="506" y="3"/>
                    <a:pt x="495" y="3"/>
                  </a:cubicBezTo>
                  <a:cubicBezTo>
                    <a:pt x="491" y="2"/>
                    <a:pt x="487" y="1"/>
                    <a:pt x="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31"/>
            <p:cNvSpPr/>
            <p:nvPr/>
          </p:nvSpPr>
          <p:spPr>
            <a:xfrm>
              <a:off x="5396596" y="2342081"/>
              <a:ext cx="57472" cy="89799"/>
            </a:xfrm>
            <a:custGeom>
              <a:avLst/>
              <a:gdLst/>
              <a:ahLst/>
              <a:cxnLst/>
              <a:rect l="l" t="t" r="r" b="b"/>
              <a:pathLst>
                <a:path w="752" h="1175" extrusionOk="0">
                  <a:moveTo>
                    <a:pt x="419" y="0"/>
                  </a:moveTo>
                  <a:cubicBezTo>
                    <a:pt x="405" y="0"/>
                    <a:pt x="389" y="7"/>
                    <a:pt x="385" y="24"/>
                  </a:cubicBezTo>
                  <a:cubicBezTo>
                    <a:pt x="377" y="40"/>
                    <a:pt x="385" y="64"/>
                    <a:pt x="404" y="69"/>
                  </a:cubicBezTo>
                  <a:cubicBezTo>
                    <a:pt x="407" y="69"/>
                    <a:pt x="633" y="174"/>
                    <a:pt x="665" y="322"/>
                  </a:cubicBezTo>
                  <a:cubicBezTo>
                    <a:pt x="681" y="384"/>
                    <a:pt x="660" y="443"/>
                    <a:pt x="603" y="508"/>
                  </a:cubicBezTo>
                  <a:cubicBezTo>
                    <a:pt x="350" y="790"/>
                    <a:pt x="17" y="1110"/>
                    <a:pt x="14" y="1113"/>
                  </a:cubicBezTo>
                  <a:cubicBezTo>
                    <a:pt x="1" y="1126"/>
                    <a:pt x="1" y="1150"/>
                    <a:pt x="14" y="1164"/>
                  </a:cubicBezTo>
                  <a:cubicBezTo>
                    <a:pt x="17" y="1169"/>
                    <a:pt x="25" y="1175"/>
                    <a:pt x="36" y="1175"/>
                  </a:cubicBezTo>
                  <a:cubicBezTo>
                    <a:pt x="44" y="1175"/>
                    <a:pt x="52" y="1169"/>
                    <a:pt x="63" y="1164"/>
                  </a:cubicBezTo>
                  <a:cubicBezTo>
                    <a:pt x="65" y="1161"/>
                    <a:pt x="399" y="838"/>
                    <a:pt x="654" y="551"/>
                  </a:cubicBezTo>
                  <a:cubicBezTo>
                    <a:pt x="724" y="470"/>
                    <a:pt x="751" y="387"/>
                    <a:pt x="735" y="306"/>
                  </a:cubicBezTo>
                  <a:cubicBezTo>
                    <a:pt x="695" y="120"/>
                    <a:pt x="442" y="10"/>
                    <a:pt x="431" y="2"/>
                  </a:cubicBezTo>
                  <a:cubicBezTo>
                    <a:pt x="427" y="1"/>
                    <a:pt x="423" y="0"/>
                    <a:pt x="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31"/>
            <p:cNvSpPr/>
            <p:nvPr/>
          </p:nvSpPr>
          <p:spPr>
            <a:xfrm>
              <a:off x="5437331" y="2376931"/>
              <a:ext cx="52657" cy="12992"/>
            </a:xfrm>
            <a:custGeom>
              <a:avLst/>
              <a:gdLst/>
              <a:ahLst/>
              <a:cxnLst/>
              <a:rect l="l" t="t" r="r" b="b"/>
              <a:pathLst>
                <a:path w="689" h="170" extrusionOk="0">
                  <a:moveTo>
                    <a:pt x="499" y="1"/>
                  </a:moveTo>
                  <a:cubicBezTo>
                    <a:pt x="305" y="1"/>
                    <a:pt x="62" y="86"/>
                    <a:pt x="27" y="100"/>
                  </a:cubicBezTo>
                  <a:cubicBezTo>
                    <a:pt x="6" y="105"/>
                    <a:pt x="0" y="127"/>
                    <a:pt x="6" y="146"/>
                  </a:cubicBezTo>
                  <a:cubicBezTo>
                    <a:pt x="14" y="159"/>
                    <a:pt x="27" y="170"/>
                    <a:pt x="41" y="170"/>
                  </a:cubicBezTo>
                  <a:cubicBezTo>
                    <a:pt x="43" y="170"/>
                    <a:pt x="46" y="170"/>
                    <a:pt x="54" y="167"/>
                  </a:cubicBezTo>
                  <a:cubicBezTo>
                    <a:pt x="142" y="137"/>
                    <a:pt x="355" y="72"/>
                    <a:pt x="507" y="72"/>
                  </a:cubicBezTo>
                  <a:cubicBezTo>
                    <a:pt x="555" y="72"/>
                    <a:pt x="597" y="78"/>
                    <a:pt x="627" y="95"/>
                  </a:cubicBezTo>
                  <a:cubicBezTo>
                    <a:pt x="633" y="98"/>
                    <a:pt x="640" y="100"/>
                    <a:pt x="647" y="100"/>
                  </a:cubicBezTo>
                  <a:cubicBezTo>
                    <a:pt x="659" y="100"/>
                    <a:pt x="671" y="94"/>
                    <a:pt x="678" y="81"/>
                  </a:cubicBezTo>
                  <a:cubicBezTo>
                    <a:pt x="689" y="65"/>
                    <a:pt x="681" y="41"/>
                    <a:pt x="662" y="33"/>
                  </a:cubicBezTo>
                  <a:cubicBezTo>
                    <a:pt x="619" y="10"/>
                    <a:pt x="561" y="1"/>
                    <a:pt x="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31"/>
            <p:cNvSpPr/>
            <p:nvPr/>
          </p:nvSpPr>
          <p:spPr>
            <a:xfrm>
              <a:off x="6122334" y="2097902"/>
              <a:ext cx="291943" cy="77724"/>
            </a:xfrm>
            <a:custGeom>
              <a:avLst/>
              <a:gdLst/>
              <a:ahLst/>
              <a:cxnLst/>
              <a:rect l="l" t="t" r="r" b="b"/>
              <a:pathLst>
                <a:path w="3820" h="1017" extrusionOk="0">
                  <a:moveTo>
                    <a:pt x="3780" y="1"/>
                  </a:moveTo>
                  <a:cubicBezTo>
                    <a:pt x="3772" y="1"/>
                    <a:pt x="3764" y="4"/>
                    <a:pt x="3758" y="13"/>
                  </a:cubicBezTo>
                  <a:cubicBezTo>
                    <a:pt x="3747" y="18"/>
                    <a:pt x="2886" y="809"/>
                    <a:pt x="36" y="946"/>
                  </a:cubicBezTo>
                  <a:cubicBezTo>
                    <a:pt x="14" y="946"/>
                    <a:pt x="1" y="962"/>
                    <a:pt x="1" y="984"/>
                  </a:cubicBezTo>
                  <a:cubicBezTo>
                    <a:pt x="1" y="1000"/>
                    <a:pt x="17" y="1016"/>
                    <a:pt x="38" y="1016"/>
                  </a:cubicBezTo>
                  <a:cubicBezTo>
                    <a:pt x="2924" y="879"/>
                    <a:pt x="3774" y="99"/>
                    <a:pt x="3806" y="61"/>
                  </a:cubicBezTo>
                  <a:cubicBezTo>
                    <a:pt x="3820" y="48"/>
                    <a:pt x="3820" y="26"/>
                    <a:pt x="3806" y="13"/>
                  </a:cubicBezTo>
                  <a:cubicBezTo>
                    <a:pt x="3799" y="6"/>
                    <a:pt x="3789" y="1"/>
                    <a:pt x="37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31"/>
            <p:cNvSpPr/>
            <p:nvPr/>
          </p:nvSpPr>
          <p:spPr>
            <a:xfrm>
              <a:off x="5694656" y="1698425"/>
              <a:ext cx="123961" cy="339480"/>
            </a:xfrm>
            <a:custGeom>
              <a:avLst/>
              <a:gdLst/>
              <a:ahLst/>
              <a:cxnLst/>
              <a:rect l="l" t="t" r="r" b="b"/>
              <a:pathLst>
                <a:path w="1622" h="4442" extrusionOk="0">
                  <a:moveTo>
                    <a:pt x="36" y="1"/>
                  </a:moveTo>
                  <a:cubicBezTo>
                    <a:pt x="34" y="1"/>
                    <a:pt x="32" y="1"/>
                    <a:pt x="30" y="1"/>
                  </a:cubicBezTo>
                  <a:cubicBezTo>
                    <a:pt x="11" y="4"/>
                    <a:pt x="0" y="25"/>
                    <a:pt x="3" y="44"/>
                  </a:cubicBezTo>
                  <a:lnTo>
                    <a:pt x="363" y="1628"/>
                  </a:lnTo>
                  <a:cubicBezTo>
                    <a:pt x="579" y="2249"/>
                    <a:pt x="1533" y="4398"/>
                    <a:pt x="1544" y="4422"/>
                  </a:cubicBezTo>
                  <a:cubicBezTo>
                    <a:pt x="1555" y="4436"/>
                    <a:pt x="1568" y="4441"/>
                    <a:pt x="1582" y="4441"/>
                  </a:cubicBezTo>
                  <a:cubicBezTo>
                    <a:pt x="1587" y="4441"/>
                    <a:pt x="1590" y="4441"/>
                    <a:pt x="1595" y="4439"/>
                  </a:cubicBezTo>
                  <a:cubicBezTo>
                    <a:pt x="1611" y="4428"/>
                    <a:pt x="1622" y="4409"/>
                    <a:pt x="1611" y="4393"/>
                  </a:cubicBezTo>
                  <a:cubicBezTo>
                    <a:pt x="1600" y="4371"/>
                    <a:pt x="648" y="2223"/>
                    <a:pt x="433" y="1609"/>
                  </a:cubicBezTo>
                  <a:lnTo>
                    <a:pt x="76" y="28"/>
                  </a:lnTo>
                  <a:cubicBezTo>
                    <a:pt x="71" y="11"/>
                    <a:pt x="55" y="1"/>
                    <a:pt x="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31"/>
            <p:cNvSpPr/>
            <p:nvPr/>
          </p:nvSpPr>
          <p:spPr>
            <a:xfrm>
              <a:off x="5652699" y="1819560"/>
              <a:ext cx="75966" cy="272608"/>
            </a:xfrm>
            <a:custGeom>
              <a:avLst/>
              <a:gdLst/>
              <a:ahLst/>
              <a:cxnLst/>
              <a:rect l="l" t="t" r="r" b="b"/>
              <a:pathLst>
                <a:path w="994" h="3567" extrusionOk="0">
                  <a:moveTo>
                    <a:pt x="955" y="0"/>
                  </a:moveTo>
                  <a:cubicBezTo>
                    <a:pt x="937" y="0"/>
                    <a:pt x="920" y="16"/>
                    <a:pt x="920" y="32"/>
                  </a:cubicBezTo>
                  <a:cubicBezTo>
                    <a:pt x="920" y="132"/>
                    <a:pt x="821" y="984"/>
                    <a:pt x="423" y="1625"/>
                  </a:cubicBezTo>
                  <a:cubicBezTo>
                    <a:pt x="418" y="1630"/>
                    <a:pt x="415" y="1638"/>
                    <a:pt x="415" y="1643"/>
                  </a:cubicBezTo>
                  <a:cubicBezTo>
                    <a:pt x="415" y="1654"/>
                    <a:pt x="455" y="2568"/>
                    <a:pt x="11" y="3515"/>
                  </a:cubicBezTo>
                  <a:cubicBezTo>
                    <a:pt x="1" y="3537"/>
                    <a:pt x="11" y="3555"/>
                    <a:pt x="28" y="3563"/>
                  </a:cubicBezTo>
                  <a:cubicBezTo>
                    <a:pt x="33" y="3566"/>
                    <a:pt x="36" y="3566"/>
                    <a:pt x="41" y="3566"/>
                  </a:cubicBezTo>
                  <a:cubicBezTo>
                    <a:pt x="54" y="3566"/>
                    <a:pt x="68" y="3561"/>
                    <a:pt x="76" y="3547"/>
                  </a:cubicBezTo>
                  <a:cubicBezTo>
                    <a:pt x="504" y="2641"/>
                    <a:pt x="493" y="1762"/>
                    <a:pt x="490" y="1651"/>
                  </a:cubicBezTo>
                  <a:cubicBezTo>
                    <a:pt x="899" y="993"/>
                    <a:pt x="993" y="140"/>
                    <a:pt x="993" y="32"/>
                  </a:cubicBezTo>
                  <a:cubicBezTo>
                    <a:pt x="993" y="14"/>
                    <a:pt x="977" y="0"/>
                    <a:pt x="9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31"/>
            <p:cNvSpPr/>
            <p:nvPr/>
          </p:nvSpPr>
          <p:spPr>
            <a:xfrm>
              <a:off x="6455933" y="1734422"/>
              <a:ext cx="262749" cy="264431"/>
            </a:xfrm>
            <a:custGeom>
              <a:avLst/>
              <a:gdLst/>
              <a:ahLst/>
              <a:cxnLst/>
              <a:rect l="l" t="t" r="r" b="b"/>
              <a:pathLst>
                <a:path w="3438" h="3460" extrusionOk="0">
                  <a:moveTo>
                    <a:pt x="353" y="0"/>
                  </a:moveTo>
                  <a:cubicBezTo>
                    <a:pt x="351" y="0"/>
                    <a:pt x="349" y="0"/>
                    <a:pt x="347" y="1"/>
                  </a:cubicBezTo>
                  <a:cubicBezTo>
                    <a:pt x="329" y="3"/>
                    <a:pt x="321" y="17"/>
                    <a:pt x="315" y="36"/>
                  </a:cubicBezTo>
                  <a:cubicBezTo>
                    <a:pt x="315" y="49"/>
                    <a:pt x="200" y="1262"/>
                    <a:pt x="3" y="2128"/>
                  </a:cubicBezTo>
                  <a:cubicBezTo>
                    <a:pt x="1" y="2150"/>
                    <a:pt x="9" y="2166"/>
                    <a:pt x="30" y="2174"/>
                  </a:cubicBezTo>
                  <a:cubicBezTo>
                    <a:pt x="32" y="2174"/>
                    <a:pt x="34" y="2174"/>
                    <a:pt x="37" y="2174"/>
                  </a:cubicBezTo>
                  <a:cubicBezTo>
                    <a:pt x="55" y="2174"/>
                    <a:pt x="68" y="2164"/>
                    <a:pt x="73" y="2147"/>
                  </a:cubicBezTo>
                  <a:cubicBezTo>
                    <a:pt x="232" y="1434"/>
                    <a:pt x="339" y="488"/>
                    <a:pt x="374" y="159"/>
                  </a:cubicBezTo>
                  <a:cubicBezTo>
                    <a:pt x="584" y="539"/>
                    <a:pt x="1410" y="1846"/>
                    <a:pt x="3002" y="2462"/>
                  </a:cubicBezTo>
                  <a:cubicBezTo>
                    <a:pt x="3010" y="2545"/>
                    <a:pt x="3053" y="2827"/>
                    <a:pt x="3365" y="3443"/>
                  </a:cubicBezTo>
                  <a:cubicBezTo>
                    <a:pt x="3376" y="3454"/>
                    <a:pt x="3384" y="3459"/>
                    <a:pt x="3400" y="3459"/>
                  </a:cubicBezTo>
                  <a:cubicBezTo>
                    <a:pt x="3405" y="3459"/>
                    <a:pt x="3408" y="3459"/>
                    <a:pt x="3416" y="3457"/>
                  </a:cubicBezTo>
                  <a:cubicBezTo>
                    <a:pt x="3432" y="3451"/>
                    <a:pt x="3437" y="3427"/>
                    <a:pt x="3432" y="3411"/>
                  </a:cubicBezTo>
                  <a:cubicBezTo>
                    <a:pt x="3066" y="2698"/>
                    <a:pt x="3077" y="2437"/>
                    <a:pt x="3077" y="2437"/>
                  </a:cubicBezTo>
                  <a:cubicBezTo>
                    <a:pt x="3077" y="2421"/>
                    <a:pt x="3066" y="2408"/>
                    <a:pt x="3053" y="2402"/>
                  </a:cubicBezTo>
                  <a:cubicBezTo>
                    <a:pt x="1197" y="1695"/>
                    <a:pt x="393" y="38"/>
                    <a:pt x="382" y="20"/>
                  </a:cubicBezTo>
                  <a:cubicBezTo>
                    <a:pt x="378" y="8"/>
                    <a:pt x="365" y="0"/>
                    <a:pt x="3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31"/>
            <p:cNvSpPr/>
            <p:nvPr/>
          </p:nvSpPr>
          <p:spPr>
            <a:xfrm>
              <a:off x="6820101" y="1644240"/>
              <a:ext cx="89494" cy="165537"/>
            </a:xfrm>
            <a:custGeom>
              <a:avLst/>
              <a:gdLst/>
              <a:ahLst/>
              <a:cxnLst/>
              <a:rect l="l" t="t" r="r" b="b"/>
              <a:pathLst>
                <a:path w="1171" h="2166" extrusionOk="0">
                  <a:moveTo>
                    <a:pt x="43" y="0"/>
                  </a:moveTo>
                  <a:cubicBezTo>
                    <a:pt x="37" y="0"/>
                    <a:pt x="31" y="2"/>
                    <a:pt x="25" y="6"/>
                  </a:cubicBezTo>
                  <a:cubicBezTo>
                    <a:pt x="9" y="14"/>
                    <a:pt x="1" y="35"/>
                    <a:pt x="12" y="51"/>
                  </a:cubicBezTo>
                  <a:cubicBezTo>
                    <a:pt x="17" y="65"/>
                    <a:pt x="789" y="1498"/>
                    <a:pt x="1098" y="2146"/>
                  </a:cubicBezTo>
                  <a:cubicBezTo>
                    <a:pt x="1101" y="2157"/>
                    <a:pt x="1114" y="2165"/>
                    <a:pt x="1128" y="2165"/>
                  </a:cubicBezTo>
                  <a:cubicBezTo>
                    <a:pt x="1136" y="2165"/>
                    <a:pt x="1139" y="2165"/>
                    <a:pt x="1144" y="2162"/>
                  </a:cubicBezTo>
                  <a:cubicBezTo>
                    <a:pt x="1163" y="2152"/>
                    <a:pt x="1171" y="2133"/>
                    <a:pt x="1163" y="2117"/>
                  </a:cubicBezTo>
                  <a:cubicBezTo>
                    <a:pt x="853" y="1466"/>
                    <a:pt x="82" y="35"/>
                    <a:pt x="74" y="19"/>
                  </a:cubicBezTo>
                  <a:cubicBezTo>
                    <a:pt x="67" y="7"/>
                    <a:pt x="55" y="0"/>
                    <a:pt x="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31"/>
            <p:cNvSpPr/>
            <p:nvPr/>
          </p:nvSpPr>
          <p:spPr>
            <a:xfrm>
              <a:off x="6681847" y="1875350"/>
              <a:ext cx="22622" cy="47842"/>
            </a:xfrm>
            <a:custGeom>
              <a:avLst/>
              <a:gdLst/>
              <a:ahLst/>
              <a:cxnLst/>
              <a:rect l="l" t="t" r="r" b="b"/>
              <a:pathLst>
                <a:path w="296" h="626" extrusionOk="0">
                  <a:moveTo>
                    <a:pt x="255" y="1"/>
                  </a:moveTo>
                  <a:cubicBezTo>
                    <a:pt x="246" y="1"/>
                    <a:pt x="236" y="5"/>
                    <a:pt x="229" y="12"/>
                  </a:cubicBezTo>
                  <a:cubicBezTo>
                    <a:pt x="218" y="23"/>
                    <a:pt x="0" y="281"/>
                    <a:pt x="48" y="593"/>
                  </a:cubicBezTo>
                  <a:cubicBezTo>
                    <a:pt x="48" y="612"/>
                    <a:pt x="67" y="626"/>
                    <a:pt x="83" y="626"/>
                  </a:cubicBezTo>
                  <a:lnTo>
                    <a:pt x="89" y="626"/>
                  </a:lnTo>
                  <a:cubicBezTo>
                    <a:pt x="110" y="620"/>
                    <a:pt x="124" y="604"/>
                    <a:pt x="121" y="585"/>
                  </a:cubicBezTo>
                  <a:cubicBezTo>
                    <a:pt x="75" y="306"/>
                    <a:pt x="282" y="64"/>
                    <a:pt x="282" y="61"/>
                  </a:cubicBezTo>
                  <a:cubicBezTo>
                    <a:pt x="296" y="42"/>
                    <a:pt x="291" y="23"/>
                    <a:pt x="277" y="10"/>
                  </a:cubicBezTo>
                  <a:cubicBezTo>
                    <a:pt x="271" y="4"/>
                    <a:pt x="263" y="1"/>
                    <a:pt x="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31"/>
            <p:cNvSpPr/>
            <p:nvPr/>
          </p:nvSpPr>
          <p:spPr>
            <a:xfrm>
              <a:off x="6394257" y="2145591"/>
              <a:ext cx="98130" cy="649078"/>
            </a:xfrm>
            <a:custGeom>
              <a:avLst/>
              <a:gdLst/>
              <a:ahLst/>
              <a:cxnLst/>
              <a:rect l="l" t="t" r="r" b="b"/>
              <a:pathLst>
                <a:path w="1284" h="8493" extrusionOk="0">
                  <a:moveTo>
                    <a:pt x="272" y="0"/>
                  </a:moveTo>
                  <a:cubicBezTo>
                    <a:pt x="267" y="0"/>
                    <a:pt x="263" y="1"/>
                    <a:pt x="259" y="2"/>
                  </a:cubicBezTo>
                  <a:cubicBezTo>
                    <a:pt x="243" y="13"/>
                    <a:pt x="232" y="34"/>
                    <a:pt x="243" y="51"/>
                  </a:cubicBezTo>
                  <a:cubicBezTo>
                    <a:pt x="254" y="69"/>
                    <a:pt x="1211" y="2016"/>
                    <a:pt x="834" y="4273"/>
                  </a:cubicBezTo>
                  <a:cubicBezTo>
                    <a:pt x="453" y="6537"/>
                    <a:pt x="9" y="8428"/>
                    <a:pt x="3" y="8447"/>
                  </a:cubicBezTo>
                  <a:cubicBezTo>
                    <a:pt x="1" y="8468"/>
                    <a:pt x="9" y="8487"/>
                    <a:pt x="30" y="8490"/>
                  </a:cubicBezTo>
                  <a:lnTo>
                    <a:pt x="38" y="8492"/>
                  </a:lnTo>
                  <a:cubicBezTo>
                    <a:pt x="55" y="8492"/>
                    <a:pt x="68" y="8481"/>
                    <a:pt x="71" y="8465"/>
                  </a:cubicBezTo>
                  <a:cubicBezTo>
                    <a:pt x="73" y="8447"/>
                    <a:pt x="522" y="6551"/>
                    <a:pt x="902" y="4286"/>
                  </a:cubicBezTo>
                  <a:cubicBezTo>
                    <a:pt x="1284" y="2011"/>
                    <a:pt x="315" y="40"/>
                    <a:pt x="307" y="18"/>
                  </a:cubicBezTo>
                  <a:cubicBezTo>
                    <a:pt x="299" y="6"/>
                    <a:pt x="285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31"/>
            <p:cNvSpPr/>
            <p:nvPr/>
          </p:nvSpPr>
          <p:spPr>
            <a:xfrm>
              <a:off x="5915374" y="2621951"/>
              <a:ext cx="159193" cy="537726"/>
            </a:xfrm>
            <a:custGeom>
              <a:avLst/>
              <a:gdLst/>
              <a:ahLst/>
              <a:cxnLst/>
              <a:rect l="l" t="t" r="r" b="b"/>
              <a:pathLst>
                <a:path w="2083" h="7036" extrusionOk="0">
                  <a:moveTo>
                    <a:pt x="2042" y="0"/>
                  </a:moveTo>
                  <a:cubicBezTo>
                    <a:pt x="2030" y="0"/>
                    <a:pt x="2018" y="6"/>
                    <a:pt x="2010" y="16"/>
                  </a:cubicBezTo>
                  <a:lnTo>
                    <a:pt x="1999" y="32"/>
                  </a:lnTo>
                  <a:cubicBezTo>
                    <a:pt x="1714" y="439"/>
                    <a:pt x="283" y="2536"/>
                    <a:pt x="3" y="3754"/>
                  </a:cubicBezTo>
                  <a:cubicBezTo>
                    <a:pt x="1" y="3765"/>
                    <a:pt x="3" y="3779"/>
                    <a:pt x="14" y="3784"/>
                  </a:cubicBezTo>
                  <a:lnTo>
                    <a:pt x="493" y="4311"/>
                  </a:lnTo>
                  <a:cubicBezTo>
                    <a:pt x="512" y="4325"/>
                    <a:pt x="1751" y="5449"/>
                    <a:pt x="1660" y="6995"/>
                  </a:cubicBezTo>
                  <a:cubicBezTo>
                    <a:pt x="1649" y="7014"/>
                    <a:pt x="1668" y="7033"/>
                    <a:pt x="1687" y="7035"/>
                  </a:cubicBezTo>
                  <a:cubicBezTo>
                    <a:pt x="1708" y="7035"/>
                    <a:pt x="1722" y="7022"/>
                    <a:pt x="1724" y="7000"/>
                  </a:cubicBezTo>
                  <a:cubicBezTo>
                    <a:pt x="1819" y="5422"/>
                    <a:pt x="552" y="4276"/>
                    <a:pt x="538" y="4265"/>
                  </a:cubicBezTo>
                  <a:lnTo>
                    <a:pt x="73" y="3754"/>
                  </a:lnTo>
                  <a:cubicBezTo>
                    <a:pt x="358" y="2544"/>
                    <a:pt x="1776" y="479"/>
                    <a:pt x="2058" y="73"/>
                  </a:cubicBezTo>
                  <a:lnTo>
                    <a:pt x="2071" y="57"/>
                  </a:lnTo>
                  <a:cubicBezTo>
                    <a:pt x="2082" y="41"/>
                    <a:pt x="2077" y="16"/>
                    <a:pt x="2061" y="6"/>
                  </a:cubicBezTo>
                  <a:cubicBezTo>
                    <a:pt x="2055" y="2"/>
                    <a:pt x="2049" y="0"/>
                    <a:pt x="2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31"/>
            <p:cNvSpPr/>
            <p:nvPr/>
          </p:nvSpPr>
          <p:spPr>
            <a:xfrm>
              <a:off x="6111023" y="2888294"/>
              <a:ext cx="94232" cy="274289"/>
            </a:xfrm>
            <a:custGeom>
              <a:avLst/>
              <a:gdLst/>
              <a:ahLst/>
              <a:cxnLst/>
              <a:rect l="l" t="t" r="r" b="b"/>
              <a:pathLst>
                <a:path w="1233" h="3589" extrusionOk="0">
                  <a:moveTo>
                    <a:pt x="184" y="1"/>
                  </a:moveTo>
                  <a:cubicBezTo>
                    <a:pt x="162" y="1"/>
                    <a:pt x="146" y="14"/>
                    <a:pt x="146" y="33"/>
                  </a:cubicBezTo>
                  <a:lnTo>
                    <a:pt x="1" y="3039"/>
                  </a:lnTo>
                  <a:cubicBezTo>
                    <a:pt x="1" y="3045"/>
                    <a:pt x="1" y="3053"/>
                    <a:pt x="4" y="3056"/>
                  </a:cubicBezTo>
                  <a:cubicBezTo>
                    <a:pt x="12" y="3058"/>
                    <a:pt x="281" y="3588"/>
                    <a:pt x="813" y="3588"/>
                  </a:cubicBezTo>
                  <a:cubicBezTo>
                    <a:pt x="929" y="3588"/>
                    <a:pt x="1060" y="3561"/>
                    <a:pt x="1206" y="3497"/>
                  </a:cubicBezTo>
                  <a:cubicBezTo>
                    <a:pt x="1222" y="3486"/>
                    <a:pt x="1233" y="3467"/>
                    <a:pt x="1222" y="3448"/>
                  </a:cubicBezTo>
                  <a:cubicBezTo>
                    <a:pt x="1214" y="3437"/>
                    <a:pt x="1202" y="3428"/>
                    <a:pt x="1189" y="3428"/>
                  </a:cubicBezTo>
                  <a:cubicBezTo>
                    <a:pt x="1184" y="3428"/>
                    <a:pt x="1179" y="3429"/>
                    <a:pt x="1173" y="3432"/>
                  </a:cubicBezTo>
                  <a:cubicBezTo>
                    <a:pt x="1046" y="3489"/>
                    <a:pt x="924" y="3518"/>
                    <a:pt x="806" y="3518"/>
                  </a:cubicBezTo>
                  <a:cubicBezTo>
                    <a:pt x="642" y="3518"/>
                    <a:pt x="489" y="3463"/>
                    <a:pt x="348" y="3351"/>
                  </a:cubicBezTo>
                  <a:cubicBezTo>
                    <a:pt x="186" y="3228"/>
                    <a:pt x="95" y="3066"/>
                    <a:pt x="76" y="3031"/>
                  </a:cubicBezTo>
                  <a:lnTo>
                    <a:pt x="216" y="38"/>
                  </a:lnTo>
                  <a:cubicBezTo>
                    <a:pt x="216" y="17"/>
                    <a:pt x="20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31"/>
            <p:cNvSpPr/>
            <p:nvPr/>
          </p:nvSpPr>
          <p:spPr>
            <a:xfrm>
              <a:off x="6069906" y="3117571"/>
              <a:ext cx="47383" cy="204666"/>
            </a:xfrm>
            <a:custGeom>
              <a:avLst/>
              <a:gdLst/>
              <a:ahLst/>
              <a:cxnLst/>
              <a:rect l="l" t="t" r="r" b="b"/>
              <a:pathLst>
                <a:path w="620" h="2678" extrusionOk="0">
                  <a:moveTo>
                    <a:pt x="578" y="0"/>
                  </a:moveTo>
                  <a:cubicBezTo>
                    <a:pt x="563" y="0"/>
                    <a:pt x="549" y="8"/>
                    <a:pt x="544" y="23"/>
                  </a:cubicBezTo>
                  <a:cubicBezTo>
                    <a:pt x="539" y="37"/>
                    <a:pt x="119" y="1268"/>
                    <a:pt x="1" y="2637"/>
                  </a:cubicBezTo>
                  <a:cubicBezTo>
                    <a:pt x="6" y="2662"/>
                    <a:pt x="20" y="2678"/>
                    <a:pt x="41" y="2678"/>
                  </a:cubicBezTo>
                  <a:cubicBezTo>
                    <a:pt x="63" y="2678"/>
                    <a:pt x="76" y="2664"/>
                    <a:pt x="79" y="2645"/>
                  </a:cubicBezTo>
                  <a:cubicBezTo>
                    <a:pt x="195" y="1287"/>
                    <a:pt x="611" y="58"/>
                    <a:pt x="614" y="45"/>
                  </a:cubicBezTo>
                  <a:cubicBezTo>
                    <a:pt x="620" y="26"/>
                    <a:pt x="611" y="5"/>
                    <a:pt x="590" y="2"/>
                  </a:cubicBezTo>
                  <a:cubicBezTo>
                    <a:pt x="586" y="1"/>
                    <a:pt x="582" y="0"/>
                    <a:pt x="5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31"/>
            <p:cNvSpPr/>
            <p:nvPr/>
          </p:nvSpPr>
          <p:spPr>
            <a:xfrm>
              <a:off x="5710476" y="2968312"/>
              <a:ext cx="224078" cy="717707"/>
            </a:xfrm>
            <a:custGeom>
              <a:avLst/>
              <a:gdLst/>
              <a:ahLst/>
              <a:cxnLst/>
              <a:rect l="l" t="t" r="r" b="b"/>
              <a:pathLst>
                <a:path w="2932" h="9391" extrusionOk="0">
                  <a:moveTo>
                    <a:pt x="43" y="1"/>
                  </a:moveTo>
                  <a:cubicBezTo>
                    <a:pt x="38" y="1"/>
                    <a:pt x="33" y="2"/>
                    <a:pt x="27" y="5"/>
                  </a:cubicBezTo>
                  <a:cubicBezTo>
                    <a:pt x="11" y="13"/>
                    <a:pt x="0" y="35"/>
                    <a:pt x="11" y="53"/>
                  </a:cubicBezTo>
                  <a:cubicBezTo>
                    <a:pt x="27" y="88"/>
                    <a:pt x="1638" y="3687"/>
                    <a:pt x="2265" y="5034"/>
                  </a:cubicBezTo>
                  <a:cubicBezTo>
                    <a:pt x="2862" y="6328"/>
                    <a:pt x="2859" y="6554"/>
                    <a:pt x="2838" y="7220"/>
                  </a:cubicBezTo>
                  <a:lnTo>
                    <a:pt x="2835" y="7315"/>
                  </a:lnTo>
                  <a:cubicBezTo>
                    <a:pt x="2819" y="8046"/>
                    <a:pt x="2684" y="9334"/>
                    <a:pt x="2682" y="9348"/>
                  </a:cubicBezTo>
                  <a:cubicBezTo>
                    <a:pt x="2676" y="9367"/>
                    <a:pt x="2695" y="9385"/>
                    <a:pt x="2711" y="9388"/>
                  </a:cubicBezTo>
                  <a:cubicBezTo>
                    <a:pt x="2714" y="9391"/>
                    <a:pt x="2714" y="9391"/>
                    <a:pt x="2717" y="9391"/>
                  </a:cubicBezTo>
                  <a:cubicBezTo>
                    <a:pt x="2735" y="9391"/>
                    <a:pt x="2752" y="9377"/>
                    <a:pt x="2752" y="9358"/>
                  </a:cubicBezTo>
                  <a:cubicBezTo>
                    <a:pt x="2752" y="9345"/>
                    <a:pt x="2886" y="8057"/>
                    <a:pt x="2905" y="7317"/>
                  </a:cubicBezTo>
                  <a:lnTo>
                    <a:pt x="2910" y="7220"/>
                  </a:lnTo>
                  <a:cubicBezTo>
                    <a:pt x="2926" y="6540"/>
                    <a:pt x="2932" y="6312"/>
                    <a:pt x="2327" y="5005"/>
                  </a:cubicBezTo>
                  <a:cubicBezTo>
                    <a:pt x="1703" y="3657"/>
                    <a:pt x="92" y="59"/>
                    <a:pt x="76" y="21"/>
                  </a:cubicBezTo>
                  <a:cubicBezTo>
                    <a:pt x="70" y="10"/>
                    <a:pt x="57" y="1"/>
                    <a:pt x="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31"/>
            <p:cNvSpPr/>
            <p:nvPr/>
          </p:nvSpPr>
          <p:spPr>
            <a:xfrm>
              <a:off x="6159936" y="2249683"/>
              <a:ext cx="171498" cy="246547"/>
            </a:xfrm>
            <a:custGeom>
              <a:avLst/>
              <a:gdLst/>
              <a:ahLst/>
              <a:cxnLst/>
              <a:rect l="l" t="t" r="r" b="b"/>
              <a:pathLst>
                <a:path w="2244" h="3226" extrusionOk="0">
                  <a:moveTo>
                    <a:pt x="2204" y="1"/>
                  </a:moveTo>
                  <a:cubicBezTo>
                    <a:pt x="2194" y="1"/>
                    <a:pt x="2184" y="6"/>
                    <a:pt x="2177" y="17"/>
                  </a:cubicBezTo>
                  <a:cubicBezTo>
                    <a:pt x="2158" y="36"/>
                    <a:pt x="399" y="2182"/>
                    <a:pt x="6" y="3180"/>
                  </a:cubicBezTo>
                  <a:cubicBezTo>
                    <a:pt x="1" y="3198"/>
                    <a:pt x="12" y="3220"/>
                    <a:pt x="28" y="3225"/>
                  </a:cubicBezTo>
                  <a:lnTo>
                    <a:pt x="39" y="3225"/>
                  </a:lnTo>
                  <a:cubicBezTo>
                    <a:pt x="52" y="3225"/>
                    <a:pt x="65" y="3217"/>
                    <a:pt x="71" y="3204"/>
                  </a:cubicBezTo>
                  <a:cubicBezTo>
                    <a:pt x="461" y="2214"/>
                    <a:pt x="2212" y="79"/>
                    <a:pt x="2230" y="60"/>
                  </a:cubicBezTo>
                  <a:cubicBezTo>
                    <a:pt x="2244" y="44"/>
                    <a:pt x="2238" y="22"/>
                    <a:pt x="2225" y="9"/>
                  </a:cubicBezTo>
                  <a:cubicBezTo>
                    <a:pt x="2218" y="3"/>
                    <a:pt x="2211" y="1"/>
                    <a:pt x="2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31"/>
            <p:cNvSpPr/>
            <p:nvPr/>
          </p:nvSpPr>
          <p:spPr>
            <a:xfrm>
              <a:off x="5974374" y="2285755"/>
              <a:ext cx="131222" cy="219493"/>
            </a:xfrm>
            <a:custGeom>
              <a:avLst/>
              <a:gdLst/>
              <a:ahLst/>
              <a:cxnLst/>
              <a:rect l="l" t="t" r="r" b="b"/>
              <a:pathLst>
                <a:path w="1717" h="2872" extrusionOk="0">
                  <a:moveTo>
                    <a:pt x="41" y="1"/>
                  </a:moveTo>
                  <a:cubicBezTo>
                    <a:pt x="31" y="1"/>
                    <a:pt x="21" y="5"/>
                    <a:pt x="14" y="16"/>
                  </a:cubicBezTo>
                  <a:cubicBezTo>
                    <a:pt x="0" y="32"/>
                    <a:pt x="6" y="51"/>
                    <a:pt x="19" y="64"/>
                  </a:cubicBezTo>
                  <a:cubicBezTo>
                    <a:pt x="1098" y="1008"/>
                    <a:pt x="1493" y="2189"/>
                    <a:pt x="1636" y="2807"/>
                  </a:cubicBezTo>
                  <a:cubicBezTo>
                    <a:pt x="1638" y="2823"/>
                    <a:pt x="1641" y="2839"/>
                    <a:pt x="1641" y="2845"/>
                  </a:cubicBezTo>
                  <a:cubicBezTo>
                    <a:pt x="1646" y="2861"/>
                    <a:pt x="1660" y="2872"/>
                    <a:pt x="1676" y="2872"/>
                  </a:cubicBezTo>
                  <a:lnTo>
                    <a:pt x="1687" y="2872"/>
                  </a:lnTo>
                  <a:cubicBezTo>
                    <a:pt x="1705" y="2866"/>
                    <a:pt x="1716" y="2847"/>
                    <a:pt x="1714" y="2829"/>
                  </a:cubicBezTo>
                  <a:cubicBezTo>
                    <a:pt x="1708" y="2821"/>
                    <a:pt x="1708" y="2813"/>
                    <a:pt x="1705" y="2794"/>
                  </a:cubicBezTo>
                  <a:cubicBezTo>
                    <a:pt x="1566" y="2167"/>
                    <a:pt x="1162" y="970"/>
                    <a:pt x="65" y="10"/>
                  </a:cubicBezTo>
                  <a:cubicBezTo>
                    <a:pt x="58" y="4"/>
                    <a:pt x="49" y="1"/>
                    <a:pt x="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31"/>
            <p:cNvSpPr/>
            <p:nvPr/>
          </p:nvSpPr>
          <p:spPr>
            <a:xfrm>
              <a:off x="5667907" y="2426531"/>
              <a:ext cx="136954" cy="519614"/>
            </a:xfrm>
            <a:custGeom>
              <a:avLst/>
              <a:gdLst/>
              <a:ahLst/>
              <a:cxnLst/>
              <a:rect l="l" t="t" r="r" b="b"/>
              <a:pathLst>
                <a:path w="1792" h="6799" extrusionOk="0">
                  <a:moveTo>
                    <a:pt x="1256" y="0"/>
                  </a:moveTo>
                  <a:cubicBezTo>
                    <a:pt x="1241" y="0"/>
                    <a:pt x="1226" y="12"/>
                    <a:pt x="1224" y="29"/>
                  </a:cubicBezTo>
                  <a:cubicBezTo>
                    <a:pt x="1214" y="62"/>
                    <a:pt x="253" y="3472"/>
                    <a:pt x="92" y="4781"/>
                  </a:cubicBezTo>
                  <a:lnTo>
                    <a:pt x="1" y="5456"/>
                  </a:lnTo>
                  <a:cubicBezTo>
                    <a:pt x="1" y="5464"/>
                    <a:pt x="1" y="5470"/>
                    <a:pt x="3" y="5478"/>
                  </a:cubicBezTo>
                  <a:cubicBezTo>
                    <a:pt x="17" y="5510"/>
                    <a:pt x="391" y="6282"/>
                    <a:pt x="1743" y="6798"/>
                  </a:cubicBezTo>
                  <a:cubicBezTo>
                    <a:pt x="1746" y="6796"/>
                    <a:pt x="1749" y="6796"/>
                    <a:pt x="1751" y="6796"/>
                  </a:cubicBezTo>
                  <a:cubicBezTo>
                    <a:pt x="1765" y="6796"/>
                    <a:pt x="1778" y="6785"/>
                    <a:pt x="1786" y="6771"/>
                  </a:cubicBezTo>
                  <a:cubicBezTo>
                    <a:pt x="1792" y="6753"/>
                    <a:pt x="1784" y="6731"/>
                    <a:pt x="1765" y="6726"/>
                  </a:cubicBezTo>
                  <a:cubicBezTo>
                    <a:pt x="522" y="6247"/>
                    <a:pt x="119" y="5537"/>
                    <a:pt x="71" y="5451"/>
                  </a:cubicBezTo>
                  <a:lnTo>
                    <a:pt x="162" y="4784"/>
                  </a:lnTo>
                  <a:cubicBezTo>
                    <a:pt x="323" y="3480"/>
                    <a:pt x="1281" y="78"/>
                    <a:pt x="1292" y="45"/>
                  </a:cubicBezTo>
                  <a:cubicBezTo>
                    <a:pt x="1300" y="24"/>
                    <a:pt x="1286" y="5"/>
                    <a:pt x="1267" y="2"/>
                  </a:cubicBezTo>
                  <a:cubicBezTo>
                    <a:pt x="1264" y="1"/>
                    <a:pt x="1260" y="0"/>
                    <a:pt x="12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31"/>
            <p:cNvSpPr/>
            <p:nvPr/>
          </p:nvSpPr>
          <p:spPr>
            <a:xfrm>
              <a:off x="6078542" y="3029299"/>
              <a:ext cx="271844" cy="764403"/>
            </a:xfrm>
            <a:custGeom>
              <a:avLst/>
              <a:gdLst/>
              <a:ahLst/>
              <a:cxnLst/>
              <a:rect l="l" t="t" r="r" b="b"/>
              <a:pathLst>
                <a:path w="3557" h="10002" extrusionOk="0">
                  <a:moveTo>
                    <a:pt x="3267" y="0"/>
                  </a:moveTo>
                  <a:cubicBezTo>
                    <a:pt x="3265" y="0"/>
                    <a:pt x="3263" y="0"/>
                    <a:pt x="3260" y="0"/>
                  </a:cubicBezTo>
                  <a:cubicBezTo>
                    <a:pt x="3242" y="3"/>
                    <a:pt x="3231" y="25"/>
                    <a:pt x="3233" y="43"/>
                  </a:cubicBezTo>
                  <a:cubicBezTo>
                    <a:pt x="3236" y="54"/>
                    <a:pt x="3481" y="1197"/>
                    <a:pt x="3333" y="2488"/>
                  </a:cubicBezTo>
                  <a:cubicBezTo>
                    <a:pt x="3204" y="3644"/>
                    <a:pt x="2720" y="4890"/>
                    <a:pt x="2010" y="5901"/>
                  </a:cubicBezTo>
                  <a:cubicBezTo>
                    <a:pt x="1397" y="6775"/>
                    <a:pt x="442" y="7990"/>
                    <a:pt x="434" y="8004"/>
                  </a:cubicBezTo>
                  <a:cubicBezTo>
                    <a:pt x="426" y="8015"/>
                    <a:pt x="423" y="8025"/>
                    <a:pt x="426" y="8036"/>
                  </a:cubicBezTo>
                  <a:cubicBezTo>
                    <a:pt x="429" y="8044"/>
                    <a:pt x="676" y="8983"/>
                    <a:pt x="606" y="9413"/>
                  </a:cubicBezTo>
                  <a:cubicBezTo>
                    <a:pt x="552" y="9456"/>
                    <a:pt x="289" y="9668"/>
                    <a:pt x="14" y="9937"/>
                  </a:cubicBezTo>
                  <a:cubicBezTo>
                    <a:pt x="1" y="9951"/>
                    <a:pt x="1" y="9975"/>
                    <a:pt x="14" y="9989"/>
                  </a:cubicBezTo>
                  <a:cubicBezTo>
                    <a:pt x="28" y="9999"/>
                    <a:pt x="36" y="10002"/>
                    <a:pt x="44" y="10002"/>
                  </a:cubicBezTo>
                  <a:cubicBezTo>
                    <a:pt x="55" y="10002"/>
                    <a:pt x="63" y="9999"/>
                    <a:pt x="68" y="9991"/>
                  </a:cubicBezTo>
                  <a:cubicBezTo>
                    <a:pt x="369" y="9693"/>
                    <a:pt x="657" y="9467"/>
                    <a:pt x="663" y="9464"/>
                  </a:cubicBezTo>
                  <a:cubicBezTo>
                    <a:pt x="668" y="9456"/>
                    <a:pt x="673" y="9451"/>
                    <a:pt x="676" y="9440"/>
                  </a:cubicBezTo>
                  <a:cubicBezTo>
                    <a:pt x="749" y="9026"/>
                    <a:pt x="539" y="8173"/>
                    <a:pt x="504" y="8036"/>
                  </a:cubicBezTo>
                  <a:cubicBezTo>
                    <a:pt x="611" y="7896"/>
                    <a:pt x="1494" y="6767"/>
                    <a:pt x="2069" y="5941"/>
                  </a:cubicBezTo>
                  <a:cubicBezTo>
                    <a:pt x="2787" y="4919"/>
                    <a:pt x="3274" y="3661"/>
                    <a:pt x="3408" y="2496"/>
                  </a:cubicBezTo>
                  <a:cubicBezTo>
                    <a:pt x="3556" y="1194"/>
                    <a:pt x="3309" y="41"/>
                    <a:pt x="3303" y="27"/>
                  </a:cubicBezTo>
                  <a:cubicBezTo>
                    <a:pt x="3301" y="10"/>
                    <a:pt x="3286" y="0"/>
                    <a:pt x="32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31"/>
            <p:cNvSpPr/>
            <p:nvPr/>
          </p:nvSpPr>
          <p:spPr>
            <a:xfrm>
              <a:off x="5993710" y="3442379"/>
              <a:ext cx="34162" cy="202756"/>
            </a:xfrm>
            <a:custGeom>
              <a:avLst/>
              <a:gdLst/>
              <a:ahLst/>
              <a:cxnLst/>
              <a:rect l="l" t="t" r="r" b="b"/>
              <a:pathLst>
                <a:path w="447" h="2653" extrusionOk="0">
                  <a:moveTo>
                    <a:pt x="200" y="1"/>
                  </a:moveTo>
                  <a:cubicBezTo>
                    <a:pt x="183" y="1"/>
                    <a:pt x="169" y="13"/>
                    <a:pt x="164" y="31"/>
                  </a:cubicBezTo>
                  <a:cubicBezTo>
                    <a:pt x="162" y="41"/>
                    <a:pt x="0" y="1130"/>
                    <a:pt x="366" y="1986"/>
                  </a:cubicBezTo>
                  <a:cubicBezTo>
                    <a:pt x="331" y="2053"/>
                    <a:pt x="189" y="2322"/>
                    <a:pt x="65" y="2607"/>
                  </a:cubicBezTo>
                  <a:cubicBezTo>
                    <a:pt x="57" y="2623"/>
                    <a:pt x="65" y="2645"/>
                    <a:pt x="81" y="2653"/>
                  </a:cubicBezTo>
                  <a:lnTo>
                    <a:pt x="97" y="2653"/>
                  </a:lnTo>
                  <a:cubicBezTo>
                    <a:pt x="111" y="2653"/>
                    <a:pt x="124" y="2647"/>
                    <a:pt x="132" y="2634"/>
                  </a:cubicBezTo>
                  <a:cubicBezTo>
                    <a:pt x="272" y="2308"/>
                    <a:pt x="441" y="2004"/>
                    <a:pt x="441" y="2002"/>
                  </a:cubicBezTo>
                  <a:cubicBezTo>
                    <a:pt x="447" y="1991"/>
                    <a:pt x="447" y="1980"/>
                    <a:pt x="441" y="1972"/>
                  </a:cubicBezTo>
                  <a:cubicBezTo>
                    <a:pt x="73" y="1133"/>
                    <a:pt x="237" y="55"/>
                    <a:pt x="237" y="41"/>
                  </a:cubicBezTo>
                  <a:cubicBezTo>
                    <a:pt x="240" y="22"/>
                    <a:pt x="226" y="4"/>
                    <a:pt x="205" y="1"/>
                  </a:cubicBezTo>
                  <a:cubicBezTo>
                    <a:pt x="203" y="1"/>
                    <a:pt x="201" y="1"/>
                    <a:pt x="2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31"/>
            <p:cNvSpPr/>
            <p:nvPr/>
          </p:nvSpPr>
          <p:spPr>
            <a:xfrm>
              <a:off x="6063563" y="808679"/>
              <a:ext cx="138788" cy="207265"/>
            </a:xfrm>
            <a:custGeom>
              <a:avLst/>
              <a:gdLst/>
              <a:ahLst/>
              <a:cxnLst/>
              <a:rect l="l" t="t" r="r" b="b"/>
              <a:pathLst>
                <a:path w="1816" h="2712" extrusionOk="0">
                  <a:moveTo>
                    <a:pt x="362" y="1"/>
                  </a:moveTo>
                  <a:cubicBezTo>
                    <a:pt x="266" y="1"/>
                    <a:pt x="173" y="9"/>
                    <a:pt x="84" y="17"/>
                  </a:cubicBezTo>
                  <a:lnTo>
                    <a:pt x="33" y="23"/>
                  </a:lnTo>
                  <a:cubicBezTo>
                    <a:pt x="14" y="25"/>
                    <a:pt x="1" y="41"/>
                    <a:pt x="1" y="63"/>
                  </a:cubicBezTo>
                  <a:cubicBezTo>
                    <a:pt x="3" y="82"/>
                    <a:pt x="17" y="95"/>
                    <a:pt x="41" y="95"/>
                  </a:cubicBezTo>
                  <a:lnTo>
                    <a:pt x="92" y="93"/>
                  </a:lnTo>
                  <a:cubicBezTo>
                    <a:pt x="181" y="84"/>
                    <a:pt x="272" y="76"/>
                    <a:pt x="365" y="76"/>
                  </a:cubicBezTo>
                  <a:cubicBezTo>
                    <a:pt x="671" y="76"/>
                    <a:pt x="996" y="167"/>
                    <a:pt x="1305" y="657"/>
                  </a:cubicBezTo>
                  <a:cubicBezTo>
                    <a:pt x="1733" y="1340"/>
                    <a:pt x="1442" y="2206"/>
                    <a:pt x="915" y="2650"/>
                  </a:cubicBezTo>
                  <a:cubicBezTo>
                    <a:pt x="899" y="2664"/>
                    <a:pt x="899" y="2685"/>
                    <a:pt x="912" y="2701"/>
                  </a:cubicBezTo>
                  <a:cubicBezTo>
                    <a:pt x="918" y="2704"/>
                    <a:pt x="928" y="2712"/>
                    <a:pt x="939" y="2712"/>
                  </a:cubicBezTo>
                  <a:cubicBezTo>
                    <a:pt x="950" y="2712"/>
                    <a:pt x="955" y="2709"/>
                    <a:pt x="961" y="2701"/>
                  </a:cubicBezTo>
                  <a:cubicBezTo>
                    <a:pt x="1512" y="2236"/>
                    <a:pt x="1816" y="1332"/>
                    <a:pt x="1364" y="617"/>
                  </a:cubicBezTo>
                  <a:cubicBezTo>
                    <a:pt x="1037" y="95"/>
                    <a:pt x="683" y="1"/>
                    <a:pt x="3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31"/>
            <p:cNvSpPr/>
            <p:nvPr/>
          </p:nvSpPr>
          <p:spPr>
            <a:xfrm>
              <a:off x="6011364" y="852700"/>
              <a:ext cx="133438" cy="66643"/>
            </a:xfrm>
            <a:custGeom>
              <a:avLst/>
              <a:gdLst/>
              <a:ahLst/>
              <a:cxnLst/>
              <a:rect l="l" t="t" r="r" b="b"/>
              <a:pathLst>
                <a:path w="1746" h="872" extrusionOk="0">
                  <a:moveTo>
                    <a:pt x="1387" y="1"/>
                  </a:moveTo>
                  <a:cubicBezTo>
                    <a:pt x="1271" y="1"/>
                    <a:pt x="1129" y="15"/>
                    <a:pt x="963" y="57"/>
                  </a:cubicBezTo>
                  <a:cubicBezTo>
                    <a:pt x="466" y="186"/>
                    <a:pt x="1" y="743"/>
                    <a:pt x="162" y="872"/>
                  </a:cubicBezTo>
                  <a:lnTo>
                    <a:pt x="1746" y="57"/>
                  </a:lnTo>
                  <a:cubicBezTo>
                    <a:pt x="1746" y="57"/>
                    <a:pt x="1619" y="1"/>
                    <a:pt x="13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31"/>
            <p:cNvSpPr/>
            <p:nvPr/>
          </p:nvSpPr>
          <p:spPr>
            <a:xfrm>
              <a:off x="5833598" y="850866"/>
              <a:ext cx="91328" cy="68477"/>
            </a:xfrm>
            <a:custGeom>
              <a:avLst/>
              <a:gdLst/>
              <a:ahLst/>
              <a:cxnLst/>
              <a:rect l="l" t="t" r="r" b="b"/>
              <a:pathLst>
                <a:path w="1195" h="896" extrusionOk="0">
                  <a:moveTo>
                    <a:pt x="217" y="0"/>
                  </a:moveTo>
                  <a:cubicBezTo>
                    <a:pt x="89" y="0"/>
                    <a:pt x="0" y="25"/>
                    <a:pt x="0" y="25"/>
                  </a:cubicBezTo>
                  <a:lnTo>
                    <a:pt x="1194" y="896"/>
                  </a:lnTo>
                  <a:cubicBezTo>
                    <a:pt x="1165" y="866"/>
                    <a:pt x="1044" y="369"/>
                    <a:pt x="710" y="146"/>
                  </a:cubicBezTo>
                  <a:cubicBezTo>
                    <a:pt x="540" y="29"/>
                    <a:pt x="356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31"/>
            <p:cNvSpPr/>
            <p:nvPr/>
          </p:nvSpPr>
          <p:spPr>
            <a:xfrm>
              <a:off x="6036661" y="934094"/>
              <a:ext cx="19565" cy="58694"/>
            </a:xfrm>
            <a:custGeom>
              <a:avLst/>
              <a:gdLst/>
              <a:ahLst/>
              <a:cxnLst/>
              <a:rect l="l" t="t" r="r" b="b"/>
              <a:pathLst>
                <a:path w="256" h="768" extrusionOk="0">
                  <a:moveTo>
                    <a:pt x="127" y="1"/>
                  </a:moveTo>
                  <a:cubicBezTo>
                    <a:pt x="57" y="1"/>
                    <a:pt x="0" y="173"/>
                    <a:pt x="0" y="385"/>
                  </a:cubicBezTo>
                  <a:cubicBezTo>
                    <a:pt x="0" y="598"/>
                    <a:pt x="57" y="767"/>
                    <a:pt x="127" y="767"/>
                  </a:cubicBezTo>
                  <a:cubicBezTo>
                    <a:pt x="199" y="767"/>
                    <a:pt x="256" y="598"/>
                    <a:pt x="256" y="385"/>
                  </a:cubicBezTo>
                  <a:cubicBezTo>
                    <a:pt x="256" y="173"/>
                    <a:pt x="199" y="1"/>
                    <a:pt x="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31"/>
            <p:cNvSpPr/>
            <p:nvPr/>
          </p:nvSpPr>
          <p:spPr>
            <a:xfrm>
              <a:off x="5890688" y="928744"/>
              <a:ext cx="19641" cy="58694"/>
            </a:xfrm>
            <a:custGeom>
              <a:avLst/>
              <a:gdLst/>
              <a:ahLst/>
              <a:cxnLst/>
              <a:rect l="l" t="t" r="r" b="b"/>
              <a:pathLst>
                <a:path w="257" h="768" extrusionOk="0">
                  <a:moveTo>
                    <a:pt x="127" y="1"/>
                  </a:moveTo>
                  <a:cubicBezTo>
                    <a:pt x="57" y="1"/>
                    <a:pt x="1" y="173"/>
                    <a:pt x="1" y="385"/>
                  </a:cubicBezTo>
                  <a:cubicBezTo>
                    <a:pt x="1" y="595"/>
                    <a:pt x="57" y="767"/>
                    <a:pt x="127" y="767"/>
                  </a:cubicBezTo>
                  <a:cubicBezTo>
                    <a:pt x="200" y="767"/>
                    <a:pt x="256" y="595"/>
                    <a:pt x="256" y="385"/>
                  </a:cubicBezTo>
                  <a:cubicBezTo>
                    <a:pt x="256" y="173"/>
                    <a:pt x="200" y="1"/>
                    <a:pt x="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31"/>
            <p:cNvSpPr/>
            <p:nvPr/>
          </p:nvSpPr>
          <p:spPr>
            <a:xfrm>
              <a:off x="6316608" y="1695903"/>
              <a:ext cx="53497" cy="61675"/>
            </a:xfrm>
            <a:custGeom>
              <a:avLst/>
              <a:gdLst/>
              <a:ahLst/>
              <a:cxnLst/>
              <a:rect l="l" t="t" r="r" b="b"/>
              <a:pathLst>
                <a:path w="700" h="807" extrusionOk="0">
                  <a:moveTo>
                    <a:pt x="567" y="1"/>
                  </a:moveTo>
                  <a:cubicBezTo>
                    <a:pt x="473" y="1"/>
                    <a:pt x="323" y="121"/>
                    <a:pt x="199" y="300"/>
                  </a:cubicBezTo>
                  <a:cubicBezTo>
                    <a:pt x="51" y="516"/>
                    <a:pt x="0" y="733"/>
                    <a:pt x="84" y="793"/>
                  </a:cubicBezTo>
                  <a:cubicBezTo>
                    <a:pt x="98" y="802"/>
                    <a:pt x="114" y="807"/>
                    <a:pt x="133" y="807"/>
                  </a:cubicBezTo>
                  <a:cubicBezTo>
                    <a:pt x="229" y="807"/>
                    <a:pt x="377" y="687"/>
                    <a:pt x="500" y="507"/>
                  </a:cubicBezTo>
                  <a:cubicBezTo>
                    <a:pt x="651" y="292"/>
                    <a:pt x="699" y="72"/>
                    <a:pt x="616" y="15"/>
                  </a:cubicBezTo>
                  <a:cubicBezTo>
                    <a:pt x="602" y="6"/>
                    <a:pt x="586" y="1"/>
                    <a:pt x="567" y="1"/>
                  </a:cubicBezTo>
                  <a:close/>
                </a:path>
              </a:pathLst>
            </a:custGeom>
            <a:solidFill>
              <a:srgbClr val="100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31"/>
            <p:cNvSpPr/>
            <p:nvPr/>
          </p:nvSpPr>
          <p:spPr>
            <a:xfrm>
              <a:off x="5759618" y="1678478"/>
              <a:ext cx="66413" cy="56554"/>
            </a:xfrm>
            <a:custGeom>
              <a:avLst/>
              <a:gdLst/>
              <a:ahLst/>
              <a:cxnLst/>
              <a:rect l="l" t="t" r="r" b="b"/>
              <a:pathLst>
                <a:path w="869" h="740" extrusionOk="0">
                  <a:moveTo>
                    <a:pt x="132" y="0"/>
                  </a:moveTo>
                  <a:cubicBezTo>
                    <a:pt x="104" y="0"/>
                    <a:pt x="82" y="7"/>
                    <a:pt x="67" y="23"/>
                  </a:cubicBezTo>
                  <a:cubicBezTo>
                    <a:pt x="0" y="95"/>
                    <a:pt x="113" y="305"/>
                    <a:pt x="315" y="499"/>
                  </a:cubicBezTo>
                  <a:cubicBezTo>
                    <a:pt x="472" y="648"/>
                    <a:pt x="639" y="739"/>
                    <a:pt x="737" y="739"/>
                  </a:cubicBezTo>
                  <a:cubicBezTo>
                    <a:pt x="765" y="739"/>
                    <a:pt x="787" y="732"/>
                    <a:pt x="802" y="717"/>
                  </a:cubicBezTo>
                  <a:cubicBezTo>
                    <a:pt x="869" y="647"/>
                    <a:pt x="759" y="434"/>
                    <a:pt x="557" y="243"/>
                  </a:cubicBezTo>
                  <a:cubicBezTo>
                    <a:pt x="399" y="92"/>
                    <a:pt x="231" y="0"/>
                    <a:pt x="132" y="0"/>
                  </a:cubicBezTo>
                  <a:close/>
                </a:path>
              </a:pathLst>
            </a:custGeom>
            <a:solidFill>
              <a:srgbClr val="100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31"/>
            <p:cNvSpPr/>
            <p:nvPr/>
          </p:nvSpPr>
          <p:spPr>
            <a:xfrm>
              <a:off x="5873263" y="1349543"/>
              <a:ext cx="201456" cy="94996"/>
            </a:xfrm>
            <a:custGeom>
              <a:avLst/>
              <a:gdLst/>
              <a:ahLst/>
              <a:cxnLst/>
              <a:rect l="l" t="t" r="r" b="b"/>
              <a:pathLst>
                <a:path w="2636" h="1243" extrusionOk="0">
                  <a:moveTo>
                    <a:pt x="1752" y="1"/>
                  </a:moveTo>
                  <a:cubicBezTo>
                    <a:pt x="1748" y="1"/>
                    <a:pt x="1744" y="1"/>
                    <a:pt x="1740" y="2"/>
                  </a:cubicBezTo>
                  <a:cubicBezTo>
                    <a:pt x="1727" y="5"/>
                    <a:pt x="1719" y="16"/>
                    <a:pt x="1713" y="29"/>
                  </a:cubicBezTo>
                  <a:lnTo>
                    <a:pt x="1431" y="1167"/>
                  </a:lnTo>
                  <a:lnTo>
                    <a:pt x="38" y="1167"/>
                  </a:lnTo>
                  <a:cubicBezTo>
                    <a:pt x="16" y="1167"/>
                    <a:pt x="0" y="1186"/>
                    <a:pt x="0" y="1205"/>
                  </a:cubicBezTo>
                  <a:cubicBezTo>
                    <a:pt x="0" y="1226"/>
                    <a:pt x="16" y="1242"/>
                    <a:pt x="38" y="1242"/>
                  </a:cubicBezTo>
                  <a:lnTo>
                    <a:pt x="1458" y="1242"/>
                  </a:lnTo>
                  <a:cubicBezTo>
                    <a:pt x="1477" y="1242"/>
                    <a:pt x="1490" y="1231"/>
                    <a:pt x="1493" y="1215"/>
                  </a:cubicBezTo>
                  <a:lnTo>
                    <a:pt x="1762" y="123"/>
                  </a:lnTo>
                  <a:lnTo>
                    <a:pt x="2566" y="1229"/>
                  </a:lnTo>
                  <a:cubicBezTo>
                    <a:pt x="2571" y="1234"/>
                    <a:pt x="2582" y="1239"/>
                    <a:pt x="2596" y="1239"/>
                  </a:cubicBezTo>
                  <a:cubicBezTo>
                    <a:pt x="2601" y="1239"/>
                    <a:pt x="2609" y="1234"/>
                    <a:pt x="2614" y="1231"/>
                  </a:cubicBezTo>
                  <a:cubicBezTo>
                    <a:pt x="2633" y="1218"/>
                    <a:pt x="2636" y="1199"/>
                    <a:pt x="2625" y="1180"/>
                  </a:cubicBezTo>
                  <a:lnTo>
                    <a:pt x="1778" y="16"/>
                  </a:lnTo>
                  <a:cubicBezTo>
                    <a:pt x="1774" y="7"/>
                    <a:pt x="1765" y="1"/>
                    <a:pt x="17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31"/>
            <p:cNvSpPr/>
            <p:nvPr/>
          </p:nvSpPr>
          <p:spPr>
            <a:xfrm>
              <a:off x="6111482" y="1452717"/>
              <a:ext cx="116166" cy="166301"/>
            </a:xfrm>
            <a:custGeom>
              <a:avLst/>
              <a:gdLst/>
              <a:ahLst/>
              <a:cxnLst/>
              <a:rect l="l" t="t" r="r" b="b"/>
              <a:pathLst>
                <a:path w="1520" h="2176" extrusionOk="0">
                  <a:moveTo>
                    <a:pt x="1476" y="1"/>
                  </a:moveTo>
                  <a:cubicBezTo>
                    <a:pt x="1471" y="1"/>
                    <a:pt x="1466" y="2"/>
                    <a:pt x="1461" y="5"/>
                  </a:cubicBezTo>
                  <a:lnTo>
                    <a:pt x="22" y="656"/>
                  </a:lnTo>
                  <a:cubicBezTo>
                    <a:pt x="11" y="659"/>
                    <a:pt x="6" y="664"/>
                    <a:pt x="3" y="675"/>
                  </a:cubicBezTo>
                  <a:cubicBezTo>
                    <a:pt x="0" y="686"/>
                    <a:pt x="3" y="696"/>
                    <a:pt x="6" y="704"/>
                  </a:cubicBezTo>
                  <a:lnTo>
                    <a:pt x="818" y="2162"/>
                  </a:lnTo>
                  <a:cubicBezTo>
                    <a:pt x="826" y="2170"/>
                    <a:pt x="839" y="2175"/>
                    <a:pt x="853" y="2175"/>
                  </a:cubicBezTo>
                  <a:cubicBezTo>
                    <a:pt x="861" y="2175"/>
                    <a:pt x="866" y="2175"/>
                    <a:pt x="869" y="2170"/>
                  </a:cubicBezTo>
                  <a:cubicBezTo>
                    <a:pt x="888" y="2162"/>
                    <a:pt x="893" y="2140"/>
                    <a:pt x="882" y="2122"/>
                  </a:cubicBezTo>
                  <a:lnTo>
                    <a:pt x="86" y="702"/>
                  </a:lnTo>
                  <a:lnTo>
                    <a:pt x="1493" y="70"/>
                  </a:lnTo>
                  <a:cubicBezTo>
                    <a:pt x="1512" y="64"/>
                    <a:pt x="1520" y="40"/>
                    <a:pt x="1509" y="24"/>
                  </a:cubicBezTo>
                  <a:cubicBezTo>
                    <a:pt x="1501" y="10"/>
                    <a:pt x="1489" y="1"/>
                    <a:pt x="14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31"/>
            <p:cNvSpPr/>
            <p:nvPr/>
          </p:nvSpPr>
          <p:spPr>
            <a:xfrm>
              <a:off x="6768131" y="2362028"/>
              <a:ext cx="485757" cy="1184435"/>
            </a:xfrm>
            <a:custGeom>
              <a:avLst/>
              <a:gdLst/>
              <a:ahLst/>
              <a:cxnLst/>
              <a:rect l="l" t="t" r="r" b="b"/>
              <a:pathLst>
                <a:path w="6356" h="15498" extrusionOk="0">
                  <a:moveTo>
                    <a:pt x="4368" y="0"/>
                  </a:moveTo>
                  <a:cubicBezTo>
                    <a:pt x="4363" y="0"/>
                    <a:pt x="4357" y="2"/>
                    <a:pt x="4352" y="5"/>
                  </a:cubicBezTo>
                  <a:cubicBezTo>
                    <a:pt x="4336" y="10"/>
                    <a:pt x="4325" y="34"/>
                    <a:pt x="4333" y="53"/>
                  </a:cubicBezTo>
                  <a:cubicBezTo>
                    <a:pt x="4349" y="93"/>
                    <a:pt x="6060" y="4025"/>
                    <a:pt x="6167" y="7118"/>
                  </a:cubicBezTo>
                  <a:cubicBezTo>
                    <a:pt x="6280" y="10294"/>
                    <a:pt x="5301" y="13236"/>
                    <a:pt x="3408" y="15401"/>
                  </a:cubicBezTo>
                  <a:cubicBezTo>
                    <a:pt x="3204" y="15046"/>
                    <a:pt x="1794" y="12650"/>
                    <a:pt x="60" y="11348"/>
                  </a:cubicBezTo>
                  <a:cubicBezTo>
                    <a:pt x="53" y="11344"/>
                    <a:pt x="45" y="11341"/>
                    <a:pt x="38" y="11341"/>
                  </a:cubicBezTo>
                  <a:cubicBezTo>
                    <a:pt x="27" y="11341"/>
                    <a:pt x="16" y="11346"/>
                    <a:pt x="9" y="11354"/>
                  </a:cubicBezTo>
                  <a:cubicBezTo>
                    <a:pt x="1" y="11370"/>
                    <a:pt x="1" y="11391"/>
                    <a:pt x="17" y="11405"/>
                  </a:cubicBezTo>
                  <a:cubicBezTo>
                    <a:pt x="1870" y="12795"/>
                    <a:pt x="3354" y="15452"/>
                    <a:pt x="3368" y="15479"/>
                  </a:cubicBezTo>
                  <a:cubicBezTo>
                    <a:pt x="3373" y="15490"/>
                    <a:pt x="3381" y="15495"/>
                    <a:pt x="3394" y="15498"/>
                  </a:cubicBezTo>
                  <a:lnTo>
                    <a:pt x="3405" y="15498"/>
                  </a:lnTo>
                  <a:cubicBezTo>
                    <a:pt x="3416" y="15498"/>
                    <a:pt x="3424" y="15495"/>
                    <a:pt x="3432" y="15484"/>
                  </a:cubicBezTo>
                  <a:cubicBezTo>
                    <a:pt x="5358" y="13301"/>
                    <a:pt x="6355" y="10329"/>
                    <a:pt x="6242" y="7112"/>
                  </a:cubicBezTo>
                  <a:cubicBezTo>
                    <a:pt x="6132" y="4006"/>
                    <a:pt x="4416" y="58"/>
                    <a:pt x="4400" y="21"/>
                  </a:cubicBezTo>
                  <a:cubicBezTo>
                    <a:pt x="4394" y="9"/>
                    <a:pt x="4382" y="0"/>
                    <a:pt x="4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31"/>
            <p:cNvSpPr/>
            <p:nvPr/>
          </p:nvSpPr>
          <p:spPr>
            <a:xfrm>
              <a:off x="5597596" y="2059994"/>
              <a:ext cx="156289" cy="814385"/>
            </a:xfrm>
            <a:custGeom>
              <a:avLst/>
              <a:gdLst/>
              <a:ahLst/>
              <a:cxnLst/>
              <a:rect l="l" t="t" r="r" b="b"/>
              <a:pathLst>
                <a:path w="2045" h="10656" extrusionOk="0">
                  <a:moveTo>
                    <a:pt x="1830" y="1"/>
                  </a:moveTo>
                  <a:cubicBezTo>
                    <a:pt x="1808" y="3"/>
                    <a:pt x="1795" y="19"/>
                    <a:pt x="1795" y="41"/>
                  </a:cubicBezTo>
                  <a:cubicBezTo>
                    <a:pt x="1797" y="60"/>
                    <a:pt x="1970" y="2128"/>
                    <a:pt x="1389" y="4823"/>
                  </a:cubicBezTo>
                  <a:cubicBezTo>
                    <a:pt x="802" y="7525"/>
                    <a:pt x="14" y="10583"/>
                    <a:pt x="6" y="10613"/>
                  </a:cubicBezTo>
                  <a:cubicBezTo>
                    <a:pt x="1" y="10631"/>
                    <a:pt x="14" y="10653"/>
                    <a:pt x="33" y="10656"/>
                  </a:cubicBezTo>
                  <a:cubicBezTo>
                    <a:pt x="34" y="10655"/>
                    <a:pt x="35" y="10654"/>
                    <a:pt x="37" y="10654"/>
                  </a:cubicBezTo>
                  <a:cubicBezTo>
                    <a:pt x="39" y="10654"/>
                    <a:pt x="42" y="10656"/>
                    <a:pt x="44" y="10656"/>
                  </a:cubicBezTo>
                  <a:cubicBezTo>
                    <a:pt x="60" y="10656"/>
                    <a:pt x="74" y="10648"/>
                    <a:pt x="76" y="10629"/>
                  </a:cubicBezTo>
                  <a:cubicBezTo>
                    <a:pt x="84" y="10599"/>
                    <a:pt x="875" y="7541"/>
                    <a:pt x="1459" y="4836"/>
                  </a:cubicBezTo>
                  <a:cubicBezTo>
                    <a:pt x="2045" y="2131"/>
                    <a:pt x="1870" y="54"/>
                    <a:pt x="1870" y="33"/>
                  </a:cubicBezTo>
                  <a:cubicBezTo>
                    <a:pt x="1865" y="14"/>
                    <a:pt x="1851" y="1"/>
                    <a:pt x="1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31"/>
            <p:cNvSpPr/>
            <p:nvPr/>
          </p:nvSpPr>
          <p:spPr>
            <a:xfrm>
              <a:off x="6577220" y="2213533"/>
              <a:ext cx="251209" cy="669483"/>
            </a:xfrm>
            <a:custGeom>
              <a:avLst/>
              <a:gdLst/>
              <a:ahLst/>
              <a:cxnLst/>
              <a:rect l="l" t="t" r="r" b="b"/>
              <a:pathLst>
                <a:path w="3287" h="8760" extrusionOk="0">
                  <a:moveTo>
                    <a:pt x="43" y="0"/>
                  </a:moveTo>
                  <a:cubicBezTo>
                    <a:pt x="36" y="0"/>
                    <a:pt x="30" y="2"/>
                    <a:pt x="24" y="6"/>
                  </a:cubicBezTo>
                  <a:cubicBezTo>
                    <a:pt x="6" y="14"/>
                    <a:pt x="0" y="38"/>
                    <a:pt x="11" y="54"/>
                  </a:cubicBezTo>
                  <a:cubicBezTo>
                    <a:pt x="41" y="108"/>
                    <a:pt x="3214" y="5492"/>
                    <a:pt x="3166" y="8722"/>
                  </a:cubicBezTo>
                  <a:cubicBezTo>
                    <a:pt x="3166" y="8741"/>
                    <a:pt x="3184" y="8760"/>
                    <a:pt x="3203" y="8760"/>
                  </a:cubicBezTo>
                  <a:cubicBezTo>
                    <a:pt x="3225" y="8760"/>
                    <a:pt x="3241" y="8741"/>
                    <a:pt x="3241" y="8722"/>
                  </a:cubicBezTo>
                  <a:cubicBezTo>
                    <a:pt x="3287" y="5471"/>
                    <a:pt x="108" y="73"/>
                    <a:pt x="73" y="19"/>
                  </a:cubicBezTo>
                  <a:cubicBezTo>
                    <a:pt x="68" y="7"/>
                    <a:pt x="55" y="0"/>
                    <a:pt x="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31"/>
            <p:cNvSpPr/>
            <p:nvPr/>
          </p:nvSpPr>
          <p:spPr>
            <a:xfrm>
              <a:off x="6976544" y="2835790"/>
              <a:ext cx="89112" cy="387016"/>
            </a:xfrm>
            <a:custGeom>
              <a:avLst/>
              <a:gdLst/>
              <a:ahLst/>
              <a:cxnLst/>
              <a:rect l="l" t="t" r="r" b="b"/>
              <a:pathLst>
                <a:path w="1166" h="5064" extrusionOk="0">
                  <a:moveTo>
                    <a:pt x="43" y="0"/>
                  </a:moveTo>
                  <a:cubicBezTo>
                    <a:pt x="38" y="0"/>
                    <a:pt x="33" y="1"/>
                    <a:pt x="27" y="4"/>
                  </a:cubicBezTo>
                  <a:cubicBezTo>
                    <a:pt x="11" y="15"/>
                    <a:pt x="1" y="34"/>
                    <a:pt x="11" y="53"/>
                  </a:cubicBezTo>
                  <a:cubicBezTo>
                    <a:pt x="1084" y="2495"/>
                    <a:pt x="1098" y="5004"/>
                    <a:pt x="1098" y="5028"/>
                  </a:cubicBezTo>
                  <a:cubicBezTo>
                    <a:pt x="1092" y="5047"/>
                    <a:pt x="1109" y="5063"/>
                    <a:pt x="1127" y="5063"/>
                  </a:cubicBezTo>
                  <a:cubicBezTo>
                    <a:pt x="1149" y="5063"/>
                    <a:pt x="1165" y="5047"/>
                    <a:pt x="1165" y="5028"/>
                  </a:cubicBezTo>
                  <a:cubicBezTo>
                    <a:pt x="1165" y="5001"/>
                    <a:pt x="1152" y="2479"/>
                    <a:pt x="76" y="21"/>
                  </a:cubicBezTo>
                  <a:cubicBezTo>
                    <a:pt x="70" y="9"/>
                    <a:pt x="57" y="0"/>
                    <a:pt x="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31"/>
            <p:cNvSpPr/>
            <p:nvPr/>
          </p:nvSpPr>
          <p:spPr>
            <a:xfrm>
              <a:off x="6481612" y="2560887"/>
              <a:ext cx="91328" cy="433330"/>
            </a:xfrm>
            <a:custGeom>
              <a:avLst/>
              <a:gdLst/>
              <a:ahLst/>
              <a:cxnLst/>
              <a:rect l="l" t="t" r="r" b="b"/>
              <a:pathLst>
                <a:path w="1195" h="5670" extrusionOk="0">
                  <a:moveTo>
                    <a:pt x="37" y="0"/>
                  </a:moveTo>
                  <a:cubicBezTo>
                    <a:pt x="35" y="0"/>
                    <a:pt x="32" y="0"/>
                    <a:pt x="30" y="0"/>
                  </a:cubicBezTo>
                  <a:cubicBezTo>
                    <a:pt x="9" y="9"/>
                    <a:pt x="1" y="25"/>
                    <a:pt x="3" y="46"/>
                  </a:cubicBezTo>
                  <a:cubicBezTo>
                    <a:pt x="14" y="89"/>
                    <a:pt x="1119" y="4465"/>
                    <a:pt x="1009" y="5629"/>
                  </a:cubicBezTo>
                  <a:cubicBezTo>
                    <a:pt x="1009" y="5648"/>
                    <a:pt x="1025" y="5667"/>
                    <a:pt x="1047" y="5670"/>
                  </a:cubicBezTo>
                  <a:cubicBezTo>
                    <a:pt x="1063" y="5670"/>
                    <a:pt x="1079" y="5656"/>
                    <a:pt x="1082" y="5635"/>
                  </a:cubicBezTo>
                  <a:cubicBezTo>
                    <a:pt x="1195" y="4462"/>
                    <a:pt x="122" y="210"/>
                    <a:pt x="73" y="27"/>
                  </a:cubicBezTo>
                  <a:cubicBezTo>
                    <a:pt x="71" y="10"/>
                    <a:pt x="55" y="0"/>
                    <a:pt x="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31"/>
            <p:cNvSpPr/>
            <p:nvPr/>
          </p:nvSpPr>
          <p:spPr>
            <a:xfrm>
              <a:off x="5830465" y="1092753"/>
              <a:ext cx="338028" cy="136342"/>
            </a:xfrm>
            <a:custGeom>
              <a:avLst/>
              <a:gdLst/>
              <a:ahLst/>
              <a:cxnLst/>
              <a:rect l="l" t="t" r="r" b="b"/>
              <a:pathLst>
                <a:path w="4423" h="1784" extrusionOk="0">
                  <a:moveTo>
                    <a:pt x="4383" y="1"/>
                  </a:moveTo>
                  <a:cubicBezTo>
                    <a:pt x="4369" y="1"/>
                    <a:pt x="4354" y="10"/>
                    <a:pt x="4350" y="22"/>
                  </a:cubicBezTo>
                  <a:cubicBezTo>
                    <a:pt x="4344" y="30"/>
                    <a:pt x="4156" y="517"/>
                    <a:pt x="3874" y="958"/>
                  </a:cubicBezTo>
                  <a:cubicBezTo>
                    <a:pt x="3618" y="1353"/>
                    <a:pt x="2910" y="1712"/>
                    <a:pt x="2017" y="1712"/>
                  </a:cubicBezTo>
                  <a:cubicBezTo>
                    <a:pt x="1876" y="1712"/>
                    <a:pt x="1731" y="1703"/>
                    <a:pt x="1582" y="1684"/>
                  </a:cubicBezTo>
                  <a:cubicBezTo>
                    <a:pt x="477" y="1539"/>
                    <a:pt x="79" y="143"/>
                    <a:pt x="76" y="130"/>
                  </a:cubicBezTo>
                  <a:cubicBezTo>
                    <a:pt x="69" y="113"/>
                    <a:pt x="55" y="103"/>
                    <a:pt x="39" y="103"/>
                  </a:cubicBezTo>
                  <a:cubicBezTo>
                    <a:pt x="37" y="103"/>
                    <a:pt x="35" y="103"/>
                    <a:pt x="33" y="103"/>
                  </a:cubicBezTo>
                  <a:cubicBezTo>
                    <a:pt x="12" y="111"/>
                    <a:pt x="1" y="127"/>
                    <a:pt x="6" y="149"/>
                  </a:cubicBezTo>
                  <a:cubicBezTo>
                    <a:pt x="9" y="162"/>
                    <a:pt x="418" y="1604"/>
                    <a:pt x="1572" y="1754"/>
                  </a:cubicBezTo>
                  <a:cubicBezTo>
                    <a:pt x="1727" y="1776"/>
                    <a:pt x="1875" y="1784"/>
                    <a:pt x="2018" y="1784"/>
                  </a:cubicBezTo>
                  <a:cubicBezTo>
                    <a:pt x="2940" y="1784"/>
                    <a:pt x="3672" y="1407"/>
                    <a:pt x="3935" y="999"/>
                  </a:cubicBezTo>
                  <a:cubicBezTo>
                    <a:pt x="4223" y="549"/>
                    <a:pt x="4417" y="55"/>
                    <a:pt x="4417" y="49"/>
                  </a:cubicBezTo>
                  <a:cubicBezTo>
                    <a:pt x="4422" y="33"/>
                    <a:pt x="4411" y="9"/>
                    <a:pt x="4395" y="3"/>
                  </a:cubicBezTo>
                  <a:cubicBezTo>
                    <a:pt x="4392" y="2"/>
                    <a:pt x="4387" y="1"/>
                    <a:pt x="4383" y="1"/>
                  </a:cubicBezTo>
                  <a:close/>
                </a:path>
              </a:pathLst>
            </a:custGeom>
            <a:solidFill>
              <a:srgbClr val="100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31"/>
            <p:cNvSpPr/>
            <p:nvPr/>
          </p:nvSpPr>
          <p:spPr>
            <a:xfrm>
              <a:off x="5900394" y="1106739"/>
              <a:ext cx="145972" cy="64656"/>
            </a:xfrm>
            <a:custGeom>
              <a:avLst/>
              <a:gdLst/>
              <a:ahLst/>
              <a:cxnLst/>
              <a:rect l="l" t="t" r="r" b="b"/>
              <a:pathLst>
                <a:path w="1910" h="846" extrusionOk="0">
                  <a:moveTo>
                    <a:pt x="1910" y="1"/>
                  </a:moveTo>
                  <a:lnTo>
                    <a:pt x="1910" y="1"/>
                  </a:lnTo>
                  <a:cubicBezTo>
                    <a:pt x="1456" y="157"/>
                    <a:pt x="972" y="196"/>
                    <a:pt x="605" y="196"/>
                  </a:cubicBezTo>
                  <a:cubicBezTo>
                    <a:pt x="247" y="196"/>
                    <a:pt x="0" y="159"/>
                    <a:pt x="0" y="159"/>
                  </a:cubicBezTo>
                  <a:lnTo>
                    <a:pt x="0" y="159"/>
                  </a:lnTo>
                  <a:cubicBezTo>
                    <a:pt x="0" y="159"/>
                    <a:pt x="196" y="845"/>
                    <a:pt x="798" y="845"/>
                  </a:cubicBezTo>
                  <a:cubicBezTo>
                    <a:pt x="850" y="845"/>
                    <a:pt x="905" y="840"/>
                    <a:pt x="963" y="829"/>
                  </a:cubicBezTo>
                  <a:cubicBezTo>
                    <a:pt x="1692" y="684"/>
                    <a:pt x="1910" y="1"/>
                    <a:pt x="19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4" name="Google Shape;2144;p29"/>
          <p:cNvSpPr txBox="1">
            <a:spLocks noGrp="1"/>
          </p:cNvSpPr>
          <p:nvPr>
            <p:ph type="title"/>
          </p:nvPr>
        </p:nvSpPr>
        <p:spPr>
          <a:xfrm>
            <a:off x="729875" y="1365600"/>
            <a:ext cx="6059063" cy="572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Conjunto de dados de super-heróis: como está o seu super-herói médio?</a:t>
            </a:r>
            <a:endParaRPr/>
          </a:p>
        </p:txBody>
      </p:sp>
      <p:sp>
        <p:nvSpPr>
          <p:cNvPr id="2146" name="Google Shape;2146;p29"/>
          <p:cNvSpPr txBox="1">
            <a:spLocks noGrp="1"/>
          </p:cNvSpPr>
          <p:nvPr>
            <p:ph type="subTitle" idx="1"/>
          </p:nvPr>
        </p:nvSpPr>
        <p:spPr>
          <a:xfrm>
            <a:off x="729874" y="2251648"/>
            <a:ext cx="5678063" cy="24123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Origem: Kaggle (</a:t>
            </a:r>
            <a:r>
              <a:rPr lang="pt-PT">
                <a:hlinkClick r:id="rId3"/>
              </a:rPr>
              <a:t>www.kaggle.com</a:t>
            </a:r>
            <a:r>
              <a:rPr lang="pt-PT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Base de dados: heroes_information.csv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Criador: CLAUDIODAVI (usuário)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Ano de criação: 2017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Última atualização: 2018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Nº de linhas: 734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Nº de colunas: 12, sendo a primeira para identificação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Colunas utilizadas para a análise: Skin Color (cor da pele), Alignment (conduta) e Gender (gênero)</a:t>
            </a:r>
          </a:p>
        </p:txBody>
      </p:sp>
      <p:sp>
        <p:nvSpPr>
          <p:cNvPr id="2156" name="Google Shape;2156;p29"/>
          <p:cNvSpPr txBox="1">
            <a:spLocks noGrp="1"/>
          </p:cNvSpPr>
          <p:nvPr>
            <p:ph type="title" idx="15"/>
          </p:nvPr>
        </p:nvSpPr>
        <p:spPr>
          <a:xfrm>
            <a:off x="788490" y="479550"/>
            <a:ext cx="5934483" cy="8030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800"/>
              <a:t>BANCO DE DADOS</a:t>
            </a:r>
            <a:endParaRPr sz="4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" name="Google Shape;2561;p36"/>
          <p:cNvSpPr txBox="1">
            <a:spLocks noGrp="1"/>
          </p:cNvSpPr>
          <p:nvPr>
            <p:ph type="title"/>
          </p:nvPr>
        </p:nvSpPr>
        <p:spPr>
          <a:xfrm>
            <a:off x="1388100" y="1844700"/>
            <a:ext cx="6367800" cy="213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MÉTODO</a:t>
            </a:r>
            <a:endParaRPr/>
          </a:p>
        </p:txBody>
      </p:sp>
      <p:grpSp>
        <p:nvGrpSpPr>
          <p:cNvPr id="2562" name="Google Shape;2562;p36"/>
          <p:cNvGrpSpPr/>
          <p:nvPr/>
        </p:nvGrpSpPr>
        <p:grpSpPr>
          <a:xfrm>
            <a:off x="6983981" y="529833"/>
            <a:ext cx="1690031" cy="2662632"/>
            <a:chOff x="6983981" y="468383"/>
            <a:chExt cx="1690031" cy="2662632"/>
          </a:xfrm>
        </p:grpSpPr>
        <p:sp>
          <p:nvSpPr>
            <p:cNvPr id="2563" name="Google Shape;2563;p36"/>
            <p:cNvSpPr/>
            <p:nvPr/>
          </p:nvSpPr>
          <p:spPr>
            <a:xfrm>
              <a:off x="7249513" y="856905"/>
              <a:ext cx="1064011" cy="683130"/>
            </a:xfrm>
            <a:custGeom>
              <a:avLst/>
              <a:gdLst/>
              <a:ahLst/>
              <a:cxnLst/>
              <a:rect l="l" t="t" r="r" b="b"/>
              <a:pathLst>
                <a:path w="17415" h="11181" extrusionOk="0">
                  <a:moveTo>
                    <a:pt x="7867" y="0"/>
                  </a:moveTo>
                  <a:cubicBezTo>
                    <a:pt x="7872" y="293"/>
                    <a:pt x="7870" y="581"/>
                    <a:pt x="7827" y="742"/>
                  </a:cubicBezTo>
                  <a:cubicBezTo>
                    <a:pt x="7733" y="1105"/>
                    <a:pt x="6833" y="1391"/>
                    <a:pt x="6370" y="1391"/>
                  </a:cubicBezTo>
                  <a:cubicBezTo>
                    <a:pt x="6301" y="1391"/>
                    <a:pt x="6242" y="1385"/>
                    <a:pt x="6197" y="1372"/>
                  </a:cubicBezTo>
                  <a:cubicBezTo>
                    <a:pt x="6097" y="1345"/>
                    <a:pt x="6017" y="1288"/>
                    <a:pt x="5950" y="1210"/>
                  </a:cubicBezTo>
                  <a:cubicBezTo>
                    <a:pt x="5775" y="1019"/>
                    <a:pt x="5675" y="702"/>
                    <a:pt x="5554" y="457"/>
                  </a:cubicBezTo>
                  <a:cubicBezTo>
                    <a:pt x="5554" y="457"/>
                    <a:pt x="4371" y="694"/>
                    <a:pt x="3887" y="901"/>
                  </a:cubicBezTo>
                  <a:cubicBezTo>
                    <a:pt x="3865" y="909"/>
                    <a:pt x="3849" y="917"/>
                    <a:pt x="3833" y="925"/>
                  </a:cubicBezTo>
                  <a:cubicBezTo>
                    <a:pt x="3830" y="928"/>
                    <a:pt x="3825" y="928"/>
                    <a:pt x="3822" y="928"/>
                  </a:cubicBezTo>
                  <a:lnTo>
                    <a:pt x="3809" y="928"/>
                  </a:lnTo>
                  <a:cubicBezTo>
                    <a:pt x="3725" y="933"/>
                    <a:pt x="3190" y="987"/>
                    <a:pt x="2652" y="1285"/>
                  </a:cubicBezTo>
                  <a:cubicBezTo>
                    <a:pt x="2392" y="1428"/>
                    <a:pt x="2125" y="1627"/>
                    <a:pt x="1910" y="1904"/>
                  </a:cubicBezTo>
                  <a:cubicBezTo>
                    <a:pt x="1195" y="2808"/>
                    <a:pt x="1128" y="3604"/>
                    <a:pt x="1308" y="4480"/>
                  </a:cubicBezTo>
                  <a:cubicBezTo>
                    <a:pt x="1308" y="4480"/>
                    <a:pt x="625" y="5295"/>
                    <a:pt x="340" y="6250"/>
                  </a:cubicBezTo>
                  <a:cubicBezTo>
                    <a:pt x="55" y="7205"/>
                    <a:pt x="1" y="7578"/>
                    <a:pt x="1" y="7578"/>
                  </a:cubicBezTo>
                  <a:cubicBezTo>
                    <a:pt x="1" y="7578"/>
                    <a:pt x="732" y="8337"/>
                    <a:pt x="958" y="9106"/>
                  </a:cubicBezTo>
                  <a:cubicBezTo>
                    <a:pt x="961" y="9125"/>
                    <a:pt x="972" y="9146"/>
                    <a:pt x="974" y="9162"/>
                  </a:cubicBezTo>
                  <a:cubicBezTo>
                    <a:pt x="1187" y="9907"/>
                    <a:pt x="1254" y="10502"/>
                    <a:pt x="1254" y="10502"/>
                  </a:cubicBezTo>
                  <a:cubicBezTo>
                    <a:pt x="1254" y="10502"/>
                    <a:pt x="1843" y="10184"/>
                    <a:pt x="2332" y="9176"/>
                  </a:cubicBezTo>
                  <a:cubicBezTo>
                    <a:pt x="2827" y="8167"/>
                    <a:pt x="3177" y="6349"/>
                    <a:pt x="3177" y="6349"/>
                  </a:cubicBezTo>
                  <a:cubicBezTo>
                    <a:pt x="3177" y="6349"/>
                    <a:pt x="3309" y="6868"/>
                    <a:pt x="3984" y="7140"/>
                  </a:cubicBezTo>
                  <a:cubicBezTo>
                    <a:pt x="3984" y="7140"/>
                    <a:pt x="4021" y="7207"/>
                    <a:pt x="4080" y="7315"/>
                  </a:cubicBezTo>
                  <a:cubicBezTo>
                    <a:pt x="4290" y="7681"/>
                    <a:pt x="4764" y="8549"/>
                    <a:pt x="4981" y="9176"/>
                  </a:cubicBezTo>
                  <a:cubicBezTo>
                    <a:pt x="5229" y="9891"/>
                    <a:pt x="5560" y="10655"/>
                    <a:pt x="5638" y="10835"/>
                  </a:cubicBezTo>
                  <a:cubicBezTo>
                    <a:pt x="5651" y="10857"/>
                    <a:pt x="5659" y="10873"/>
                    <a:pt x="5659" y="10873"/>
                  </a:cubicBezTo>
                  <a:cubicBezTo>
                    <a:pt x="5659" y="10873"/>
                    <a:pt x="6358" y="11181"/>
                    <a:pt x="7615" y="11181"/>
                  </a:cubicBezTo>
                  <a:cubicBezTo>
                    <a:pt x="7858" y="11181"/>
                    <a:pt x="8121" y="11169"/>
                    <a:pt x="8405" y="11142"/>
                  </a:cubicBezTo>
                  <a:cubicBezTo>
                    <a:pt x="9061" y="11077"/>
                    <a:pt x="9572" y="10959"/>
                    <a:pt x="9951" y="10833"/>
                  </a:cubicBezTo>
                  <a:cubicBezTo>
                    <a:pt x="10056" y="10800"/>
                    <a:pt x="10145" y="10765"/>
                    <a:pt x="10231" y="10733"/>
                  </a:cubicBezTo>
                  <a:cubicBezTo>
                    <a:pt x="10667" y="10556"/>
                    <a:pt x="10863" y="10402"/>
                    <a:pt x="10863" y="10402"/>
                  </a:cubicBezTo>
                  <a:cubicBezTo>
                    <a:pt x="10863" y="10402"/>
                    <a:pt x="10863" y="10378"/>
                    <a:pt x="10874" y="10340"/>
                  </a:cubicBezTo>
                  <a:cubicBezTo>
                    <a:pt x="10944" y="9945"/>
                    <a:pt x="11366" y="7648"/>
                    <a:pt x="11549" y="6640"/>
                  </a:cubicBezTo>
                  <a:cubicBezTo>
                    <a:pt x="11549" y="6640"/>
                    <a:pt x="12452" y="7734"/>
                    <a:pt x="14069" y="8385"/>
                  </a:cubicBezTo>
                  <a:cubicBezTo>
                    <a:pt x="15221" y="8847"/>
                    <a:pt x="16119" y="9047"/>
                    <a:pt x="16761" y="9047"/>
                  </a:cubicBezTo>
                  <a:cubicBezTo>
                    <a:pt x="17021" y="9047"/>
                    <a:pt x="17238" y="9014"/>
                    <a:pt x="17414" y="8953"/>
                  </a:cubicBezTo>
                  <a:cubicBezTo>
                    <a:pt x="17414" y="8953"/>
                    <a:pt x="17172" y="8509"/>
                    <a:pt x="16930" y="7982"/>
                  </a:cubicBezTo>
                  <a:cubicBezTo>
                    <a:pt x="16839" y="7786"/>
                    <a:pt x="16744" y="7578"/>
                    <a:pt x="16666" y="7382"/>
                  </a:cubicBezTo>
                  <a:cubicBezTo>
                    <a:pt x="16352" y="6562"/>
                    <a:pt x="16597" y="6145"/>
                    <a:pt x="16691" y="6027"/>
                  </a:cubicBezTo>
                  <a:cubicBezTo>
                    <a:pt x="16712" y="6000"/>
                    <a:pt x="16726" y="5992"/>
                    <a:pt x="16726" y="5992"/>
                  </a:cubicBezTo>
                  <a:cubicBezTo>
                    <a:pt x="16726" y="5992"/>
                    <a:pt x="15550" y="4085"/>
                    <a:pt x="14058" y="3854"/>
                  </a:cubicBezTo>
                  <a:cubicBezTo>
                    <a:pt x="14039" y="3848"/>
                    <a:pt x="14015" y="3846"/>
                    <a:pt x="13996" y="3843"/>
                  </a:cubicBezTo>
                  <a:cubicBezTo>
                    <a:pt x="13996" y="3843"/>
                    <a:pt x="13221" y="2208"/>
                    <a:pt x="12315" y="1675"/>
                  </a:cubicBezTo>
                  <a:cubicBezTo>
                    <a:pt x="12294" y="1662"/>
                    <a:pt x="12275" y="1651"/>
                    <a:pt x="12251" y="1640"/>
                  </a:cubicBezTo>
                  <a:cubicBezTo>
                    <a:pt x="11933" y="1466"/>
                    <a:pt x="11576" y="1361"/>
                    <a:pt x="11239" y="1299"/>
                  </a:cubicBezTo>
                  <a:cubicBezTo>
                    <a:pt x="11202" y="1294"/>
                    <a:pt x="11164" y="1288"/>
                    <a:pt x="11132" y="1280"/>
                  </a:cubicBezTo>
                  <a:cubicBezTo>
                    <a:pt x="11129" y="1280"/>
                    <a:pt x="11129" y="1280"/>
                    <a:pt x="11124" y="1277"/>
                  </a:cubicBezTo>
                  <a:cubicBezTo>
                    <a:pt x="10747" y="1215"/>
                    <a:pt x="10412" y="1205"/>
                    <a:pt x="10227" y="1205"/>
                  </a:cubicBezTo>
                  <a:cubicBezTo>
                    <a:pt x="10133" y="1205"/>
                    <a:pt x="10078" y="1208"/>
                    <a:pt x="10078" y="1208"/>
                  </a:cubicBezTo>
                  <a:cubicBezTo>
                    <a:pt x="10078" y="1208"/>
                    <a:pt x="8362" y="285"/>
                    <a:pt x="78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36"/>
            <p:cNvSpPr/>
            <p:nvPr/>
          </p:nvSpPr>
          <p:spPr>
            <a:xfrm>
              <a:off x="7483518" y="857027"/>
              <a:ext cx="446011" cy="437641"/>
            </a:xfrm>
            <a:custGeom>
              <a:avLst/>
              <a:gdLst/>
              <a:ahLst/>
              <a:cxnLst/>
              <a:rect l="l" t="t" r="r" b="b"/>
              <a:pathLst>
                <a:path w="7300" h="7163" extrusionOk="0">
                  <a:moveTo>
                    <a:pt x="4034" y="1"/>
                  </a:moveTo>
                  <a:cubicBezTo>
                    <a:pt x="4045" y="294"/>
                    <a:pt x="4040" y="584"/>
                    <a:pt x="3997" y="746"/>
                  </a:cubicBezTo>
                  <a:cubicBezTo>
                    <a:pt x="3901" y="1108"/>
                    <a:pt x="3004" y="1392"/>
                    <a:pt x="2541" y="1392"/>
                  </a:cubicBezTo>
                  <a:cubicBezTo>
                    <a:pt x="2472" y="1392"/>
                    <a:pt x="2413" y="1385"/>
                    <a:pt x="2367" y="1372"/>
                  </a:cubicBezTo>
                  <a:cubicBezTo>
                    <a:pt x="2270" y="1345"/>
                    <a:pt x="2189" y="1289"/>
                    <a:pt x="2122" y="1211"/>
                  </a:cubicBezTo>
                  <a:cubicBezTo>
                    <a:pt x="1942" y="1017"/>
                    <a:pt x="1845" y="700"/>
                    <a:pt x="1722" y="455"/>
                  </a:cubicBezTo>
                  <a:cubicBezTo>
                    <a:pt x="1722" y="455"/>
                    <a:pt x="444" y="708"/>
                    <a:pt x="0" y="923"/>
                  </a:cubicBezTo>
                  <a:cubicBezTo>
                    <a:pt x="43" y="1101"/>
                    <a:pt x="108" y="1351"/>
                    <a:pt x="202" y="1655"/>
                  </a:cubicBezTo>
                  <a:cubicBezTo>
                    <a:pt x="361" y="2179"/>
                    <a:pt x="605" y="2878"/>
                    <a:pt x="966" y="3693"/>
                  </a:cubicBezTo>
                  <a:cubicBezTo>
                    <a:pt x="1781" y="5541"/>
                    <a:pt x="3117" y="7162"/>
                    <a:pt x="3117" y="7162"/>
                  </a:cubicBezTo>
                  <a:cubicBezTo>
                    <a:pt x="3117" y="7162"/>
                    <a:pt x="4653" y="3319"/>
                    <a:pt x="7299" y="1278"/>
                  </a:cubicBezTo>
                  <a:cubicBezTo>
                    <a:pt x="6914" y="1214"/>
                    <a:pt x="6574" y="1203"/>
                    <a:pt x="6390" y="1203"/>
                  </a:cubicBezTo>
                  <a:cubicBezTo>
                    <a:pt x="6298" y="1203"/>
                    <a:pt x="6245" y="1206"/>
                    <a:pt x="6245" y="1206"/>
                  </a:cubicBezTo>
                  <a:cubicBezTo>
                    <a:pt x="6245" y="1206"/>
                    <a:pt x="4529" y="283"/>
                    <a:pt x="40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36"/>
            <p:cNvSpPr/>
            <p:nvPr/>
          </p:nvSpPr>
          <p:spPr>
            <a:xfrm>
              <a:off x="7411361" y="884826"/>
              <a:ext cx="201499" cy="74050"/>
            </a:xfrm>
            <a:custGeom>
              <a:avLst/>
              <a:gdLst/>
              <a:ahLst/>
              <a:cxnLst/>
              <a:rect l="l" t="t" r="r" b="b"/>
              <a:pathLst>
                <a:path w="3298" h="1212" extrusionOk="0">
                  <a:moveTo>
                    <a:pt x="2903" y="0"/>
                  </a:moveTo>
                  <a:cubicBezTo>
                    <a:pt x="2903" y="0"/>
                    <a:pt x="1719" y="237"/>
                    <a:pt x="1235" y="444"/>
                  </a:cubicBezTo>
                  <a:cubicBezTo>
                    <a:pt x="1214" y="452"/>
                    <a:pt x="1197" y="460"/>
                    <a:pt x="1181" y="468"/>
                  </a:cubicBezTo>
                  <a:cubicBezTo>
                    <a:pt x="1176" y="471"/>
                    <a:pt x="1173" y="471"/>
                    <a:pt x="1171" y="471"/>
                  </a:cubicBezTo>
                  <a:lnTo>
                    <a:pt x="1157" y="471"/>
                  </a:lnTo>
                  <a:cubicBezTo>
                    <a:pt x="1074" y="479"/>
                    <a:pt x="539" y="533"/>
                    <a:pt x="1" y="828"/>
                  </a:cubicBezTo>
                  <a:cubicBezTo>
                    <a:pt x="493" y="1036"/>
                    <a:pt x="931" y="1154"/>
                    <a:pt x="1332" y="1194"/>
                  </a:cubicBezTo>
                  <a:cubicBezTo>
                    <a:pt x="1348" y="1194"/>
                    <a:pt x="1362" y="1197"/>
                    <a:pt x="1380" y="1197"/>
                  </a:cubicBezTo>
                  <a:cubicBezTo>
                    <a:pt x="1394" y="1200"/>
                    <a:pt x="1407" y="1200"/>
                    <a:pt x="1421" y="1200"/>
                  </a:cubicBezTo>
                  <a:cubicBezTo>
                    <a:pt x="1519" y="1208"/>
                    <a:pt x="1614" y="1212"/>
                    <a:pt x="1708" y="1212"/>
                  </a:cubicBezTo>
                  <a:cubicBezTo>
                    <a:pt x="2335" y="1212"/>
                    <a:pt x="2853" y="1029"/>
                    <a:pt x="3298" y="753"/>
                  </a:cubicBezTo>
                  <a:cubicBezTo>
                    <a:pt x="3123" y="562"/>
                    <a:pt x="3024" y="245"/>
                    <a:pt x="2903" y="0"/>
                  </a:cubicBezTo>
                  <a:close/>
                </a:path>
              </a:pathLst>
            </a:custGeom>
            <a:solidFill>
              <a:srgbClr val="10085D">
                <a:alpha val="36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36"/>
            <p:cNvSpPr/>
            <p:nvPr/>
          </p:nvSpPr>
          <p:spPr>
            <a:xfrm>
              <a:off x="7436656" y="593817"/>
              <a:ext cx="383264" cy="294489"/>
            </a:xfrm>
            <a:custGeom>
              <a:avLst/>
              <a:gdLst/>
              <a:ahLst/>
              <a:cxnLst/>
              <a:rect l="l" t="t" r="r" b="b"/>
              <a:pathLst>
                <a:path w="6273" h="4820" extrusionOk="0">
                  <a:moveTo>
                    <a:pt x="1216" y="0"/>
                  </a:moveTo>
                  <a:cubicBezTo>
                    <a:pt x="1157" y="108"/>
                    <a:pt x="988" y="447"/>
                    <a:pt x="767" y="1049"/>
                  </a:cubicBezTo>
                  <a:cubicBezTo>
                    <a:pt x="724" y="1170"/>
                    <a:pt x="676" y="1297"/>
                    <a:pt x="630" y="1437"/>
                  </a:cubicBezTo>
                  <a:cubicBezTo>
                    <a:pt x="550" y="1670"/>
                    <a:pt x="488" y="1872"/>
                    <a:pt x="437" y="2047"/>
                  </a:cubicBezTo>
                  <a:cubicBezTo>
                    <a:pt x="270" y="2628"/>
                    <a:pt x="232" y="2924"/>
                    <a:pt x="133" y="3257"/>
                  </a:cubicBezTo>
                  <a:cubicBezTo>
                    <a:pt x="1" y="3687"/>
                    <a:pt x="162" y="4201"/>
                    <a:pt x="676" y="4524"/>
                  </a:cubicBezTo>
                  <a:cubicBezTo>
                    <a:pt x="972" y="4707"/>
                    <a:pt x="1394" y="4820"/>
                    <a:pt x="1874" y="4820"/>
                  </a:cubicBezTo>
                  <a:cubicBezTo>
                    <a:pt x="2071" y="4820"/>
                    <a:pt x="2277" y="4801"/>
                    <a:pt x="2489" y="4760"/>
                  </a:cubicBezTo>
                  <a:cubicBezTo>
                    <a:pt x="2515" y="4752"/>
                    <a:pt x="2540" y="4750"/>
                    <a:pt x="2561" y="4742"/>
                  </a:cubicBezTo>
                  <a:cubicBezTo>
                    <a:pt x="2714" y="4712"/>
                    <a:pt x="2868" y="4666"/>
                    <a:pt x="3026" y="4607"/>
                  </a:cubicBezTo>
                  <a:cubicBezTo>
                    <a:pt x="3785" y="4325"/>
                    <a:pt x="4508" y="3725"/>
                    <a:pt x="4748" y="3513"/>
                  </a:cubicBezTo>
                  <a:cubicBezTo>
                    <a:pt x="4801" y="3467"/>
                    <a:pt x="4831" y="3440"/>
                    <a:pt x="4831" y="3440"/>
                  </a:cubicBezTo>
                  <a:cubicBezTo>
                    <a:pt x="4831" y="3440"/>
                    <a:pt x="4925" y="3460"/>
                    <a:pt x="5065" y="3460"/>
                  </a:cubicBezTo>
                  <a:cubicBezTo>
                    <a:pt x="5293" y="3460"/>
                    <a:pt x="5642" y="3406"/>
                    <a:pt x="5896" y="3123"/>
                  </a:cubicBezTo>
                  <a:cubicBezTo>
                    <a:pt x="6254" y="2722"/>
                    <a:pt x="6272" y="2278"/>
                    <a:pt x="6084" y="2198"/>
                  </a:cubicBezTo>
                  <a:lnTo>
                    <a:pt x="6084" y="2198"/>
                  </a:lnTo>
                  <a:cubicBezTo>
                    <a:pt x="6057" y="2208"/>
                    <a:pt x="6030" y="2222"/>
                    <a:pt x="6003" y="2233"/>
                  </a:cubicBezTo>
                  <a:cubicBezTo>
                    <a:pt x="5923" y="2270"/>
                    <a:pt x="5842" y="2313"/>
                    <a:pt x="5767" y="2364"/>
                  </a:cubicBezTo>
                  <a:lnTo>
                    <a:pt x="5735" y="2383"/>
                  </a:lnTo>
                  <a:lnTo>
                    <a:pt x="5732" y="2383"/>
                  </a:lnTo>
                  <a:cubicBezTo>
                    <a:pt x="5619" y="2461"/>
                    <a:pt x="5514" y="2545"/>
                    <a:pt x="5431" y="2620"/>
                  </a:cubicBezTo>
                  <a:cubicBezTo>
                    <a:pt x="5404" y="2641"/>
                    <a:pt x="5380" y="2666"/>
                    <a:pt x="5355" y="2687"/>
                  </a:cubicBezTo>
                  <a:cubicBezTo>
                    <a:pt x="5331" y="2706"/>
                    <a:pt x="5312" y="2727"/>
                    <a:pt x="5296" y="2744"/>
                  </a:cubicBezTo>
                  <a:lnTo>
                    <a:pt x="5221" y="2816"/>
                  </a:lnTo>
                  <a:cubicBezTo>
                    <a:pt x="5221" y="2816"/>
                    <a:pt x="5124" y="2690"/>
                    <a:pt x="5014" y="2501"/>
                  </a:cubicBezTo>
                  <a:cubicBezTo>
                    <a:pt x="4952" y="2407"/>
                    <a:pt x="4893" y="2300"/>
                    <a:pt x="4839" y="2184"/>
                  </a:cubicBezTo>
                  <a:cubicBezTo>
                    <a:pt x="4774" y="2055"/>
                    <a:pt x="4718" y="1915"/>
                    <a:pt x="4683" y="1786"/>
                  </a:cubicBezTo>
                  <a:cubicBezTo>
                    <a:pt x="4678" y="1765"/>
                    <a:pt x="4672" y="1743"/>
                    <a:pt x="4670" y="1722"/>
                  </a:cubicBezTo>
                  <a:cubicBezTo>
                    <a:pt x="4670" y="1716"/>
                    <a:pt x="4667" y="1714"/>
                    <a:pt x="4667" y="1711"/>
                  </a:cubicBezTo>
                  <a:cubicBezTo>
                    <a:pt x="4629" y="1471"/>
                    <a:pt x="4691" y="1243"/>
                    <a:pt x="4753" y="1079"/>
                  </a:cubicBezTo>
                  <a:cubicBezTo>
                    <a:pt x="4807" y="942"/>
                    <a:pt x="4869" y="848"/>
                    <a:pt x="4874" y="837"/>
                  </a:cubicBezTo>
                  <a:lnTo>
                    <a:pt x="4874" y="837"/>
                  </a:lnTo>
                  <a:cubicBezTo>
                    <a:pt x="4661" y="943"/>
                    <a:pt x="4323" y="996"/>
                    <a:pt x="3935" y="996"/>
                  </a:cubicBezTo>
                  <a:cubicBezTo>
                    <a:pt x="3560" y="996"/>
                    <a:pt x="3138" y="947"/>
                    <a:pt x="2736" y="850"/>
                  </a:cubicBezTo>
                  <a:lnTo>
                    <a:pt x="2615" y="821"/>
                  </a:lnTo>
                  <a:cubicBezTo>
                    <a:pt x="2534" y="799"/>
                    <a:pt x="2459" y="775"/>
                    <a:pt x="2381" y="753"/>
                  </a:cubicBezTo>
                  <a:cubicBezTo>
                    <a:pt x="2144" y="678"/>
                    <a:pt x="1953" y="597"/>
                    <a:pt x="1792" y="506"/>
                  </a:cubicBezTo>
                  <a:cubicBezTo>
                    <a:pt x="1711" y="460"/>
                    <a:pt x="1639" y="417"/>
                    <a:pt x="1574" y="366"/>
                  </a:cubicBezTo>
                  <a:cubicBezTo>
                    <a:pt x="1550" y="353"/>
                    <a:pt x="1531" y="337"/>
                    <a:pt x="1510" y="318"/>
                  </a:cubicBezTo>
                  <a:cubicBezTo>
                    <a:pt x="1429" y="251"/>
                    <a:pt x="1359" y="183"/>
                    <a:pt x="1303" y="111"/>
                  </a:cubicBezTo>
                  <a:cubicBezTo>
                    <a:pt x="1289" y="95"/>
                    <a:pt x="1270" y="78"/>
                    <a:pt x="1257" y="57"/>
                  </a:cubicBezTo>
                  <a:cubicBezTo>
                    <a:pt x="1243" y="38"/>
                    <a:pt x="1230" y="19"/>
                    <a:pt x="1216" y="0"/>
                  </a:cubicBezTo>
                  <a:close/>
                </a:path>
              </a:pathLst>
            </a:custGeom>
            <a:solidFill>
              <a:srgbClr val="F2B5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36"/>
            <p:cNvSpPr/>
            <p:nvPr/>
          </p:nvSpPr>
          <p:spPr>
            <a:xfrm>
              <a:off x="7593128" y="727866"/>
              <a:ext cx="226794" cy="155676"/>
            </a:xfrm>
            <a:custGeom>
              <a:avLst/>
              <a:gdLst/>
              <a:ahLst/>
              <a:cxnLst/>
              <a:rect l="l" t="t" r="r" b="b"/>
              <a:pathLst>
                <a:path w="3712" h="2548" extrusionOk="0">
                  <a:moveTo>
                    <a:pt x="2267" y="1"/>
                  </a:moveTo>
                  <a:cubicBezTo>
                    <a:pt x="1837" y="832"/>
                    <a:pt x="1331" y="1840"/>
                    <a:pt x="0" y="2548"/>
                  </a:cubicBezTo>
                  <a:cubicBezTo>
                    <a:pt x="153" y="2518"/>
                    <a:pt x="307" y="2472"/>
                    <a:pt x="465" y="2413"/>
                  </a:cubicBezTo>
                  <a:cubicBezTo>
                    <a:pt x="1224" y="2131"/>
                    <a:pt x="1947" y="1531"/>
                    <a:pt x="2187" y="1319"/>
                  </a:cubicBezTo>
                  <a:cubicBezTo>
                    <a:pt x="2240" y="1273"/>
                    <a:pt x="2270" y="1246"/>
                    <a:pt x="2270" y="1246"/>
                  </a:cubicBezTo>
                  <a:cubicBezTo>
                    <a:pt x="2270" y="1246"/>
                    <a:pt x="2364" y="1266"/>
                    <a:pt x="2504" y="1266"/>
                  </a:cubicBezTo>
                  <a:cubicBezTo>
                    <a:pt x="2732" y="1266"/>
                    <a:pt x="3081" y="1212"/>
                    <a:pt x="3335" y="929"/>
                  </a:cubicBezTo>
                  <a:cubicBezTo>
                    <a:pt x="3693" y="528"/>
                    <a:pt x="3711" y="84"/>
                    <a:pt x="3512" y="14"/>
                  </a:cubicBezTo>
                  <a:lnTo>
                    <a:pt x="3512" y="14"/>
                  </a:lnTo>
                  <a:cubicBezTo>
                    <a:pt x="3488" y="25"/>
                    <a:pt x="3461" y="39"/>
                    <a:pt x="3434" y="49"/>
                  </a:cubicBezTo>
                  <a:cubicBezTo>
                    <a:pt x="3351" y="84"/>
                    <a:pt x="3270" y="130"/>
                    <a:pt x="3195" y="178"/>
                  </a:cubicBezTo>
                  <a:lnTo>
                    <a:pt x="3165" y="200"/>
                  </a:lnTo>
                  <a:lnTo>
                    <a:pt x="3160" y="200"/>
                  </a:lnTo>
                  <a:cubicBezTo>
                    <a:pt x="3047" y="278"/>
                    <a:pt x="2942" y="361"/>
                    <a:pt x="2859" y="434"/>
                  </a:cubicBezTo>
                  <a:cubicBezTo>
                    <a:pt x="2832" y="458"/>
                    <a:pt x="2808" y="482"/>
                    <a:pt x="2784" y="501"/>
                  </a:cubicBezTo>
                  <a:cubicBezTo>
                    <a:pt x="2762" y="523"/>
                    <a:pt x="2741" y="541"/>
                    <a:pt x="2724" y="558"/>
                  </a:cubicBezTo>
                  <a:lnTo>
                    <a:pt x="2649" y="633"/>
                  </a:lnTo>
                  <a:cubicBezTo>
                    <a:pt x="2649" y="633"/>
                    <a:pt x="2552" y="504"/>
                    <a:pt x="2442" y="316"/>
                  </a:cubicBezTo>
                  <a:cubicBezTo>
                    <a:pt x="2380" y="221"/>
                    <a:pt x="2321" y="114"/>
                    <a:pt x="2267" y="1"/>
                  </a:cubicBezTo>
                  <a:close/>
                </a:path>
              </a:pathLst>
            </a:custGeom>
            <a:solidFill>
              <a:srgbClr val="F393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36"/>
            <p:cNvSpPr/>
            <p:nvPr/>
          </p:nvSpPr>
          <p:spPr>
            <a:xfrm>
              <a:off x="7733898" y="645567"/>
              <a:ext cx="244" cy="61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2B5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36"/>
            <p:cNvSpPr/>
            <p:nvPr/>
          </p:nvSpPr>
          <p:spPr>
            <a:xfrm>
              <a:off x="7328085" y="1492567"/>
              <a:ext cx="1244065" cy="1638449"/>
            </a:xfrm>
            <a:custGeom>
              <a:avLst/>
              <a:gdLst/>
              <a:ahLst/>
              <a:cxnLst/>
              <a:rect l="l" t="t" r="r" b="b"/>
              <a:pathLst>
                <a:path w="20362" h="26817" extrusionOk="0">
                  <a:moveTo>
                    <a:pt x="9563" y="1"/>
                  </a:moveTo>
                  <a:cubicBezTo>
                    <a:pt x="9563" y="1"/>
                    <a:pt x="9286" y="221"/>
                    <a:pt x="8654" y="431"/>
                  </a:cubicBezTo>
                  <a:cubicBezTo>
                    <a:pt x="8275" y="555"/>
                    <a:pt x="7767" y="676"/>
                    <a:pt x="7108" y="740"/>
                  </a:cubicBezTo>
                  <a:cubicBezTo>
                    <a:pt x="6825" y="768"/>
                    <a:pt x="6561" y="779"/>
                    <a:pt x="6318" y="779"/>
                  </a:cubicBezTo>
                  <a:cubicBezTo>
                    <a:pt x="5061" y="779"/>
                    <a:pt x="4362" y="472"/>
                    <a:pt x="4362" y="472"/>
                  </a:cubicBezTo>
                  <a:lnTo>
                    <a:pt x="4362" y="472"/>
                  </a:lnTo>
                  <a:lnTo>
                    <a:pt x="4559" y="878"/>
                  </a:lnTo>
                  <a:lnTo>
                    <a:pt x="5239" y="2306"/>
                  </a:lnTo>
                  <a:cubicBezTo>
                    <a:pt x="5239" y="2306"/>
                    <a:pt x="2488" y="4089"/>
                    <a:pt x="1305" y="6033"/>
                  </a:cubicBezTo>
                  <a:cubicBezTo>
                    <a:pt x="810" y="6845"/>
                    <a:pt x="476" y="7472"/>
                    <a:pt x="277" y="7967"/>
                  </a:cubicBezTo>
                  <a:cubicBezTo>
                    <a:pt x="237" y="8069"/>
                    <a:pt x="205" y="8158"/>
                    <a:pt x="175" y="8249"/>
                  </a:cubicBezTo>
                  <a:cubicBezTo>
                    <a:pt x="0" y="8784"/>
                    <a:pt x="14" y="9147"/>
                    <a:pt x="178" y="9430"/>
                  </a:cubicBezTo>
                  <a:cubicBezTo>
                    <a:pt x="417" y="9833"/>
                    <a:pt x="2762" y="11089"/>
                    <a:pt x="4742" y="12122"/>
                  </a:cubicBezTo>
                  <a:cubicBezTo>
                    <a:pt x="5064" y="12291"/>
                    <a:pt x="5379" y="12452"/>
                    <a:pt x="5669" y="12603"/>
                  </a:cubicBezTo>
                  <a:cubicBezTo>
                    <a:pt x="6097" y="12824"/>
                    <a:pt x="6482" y="13023"/>
                    <a:pt x="6785" y="13184"/>
                  </a:cubicBezTo>
                  <a:cubicBezTo>
                    <a:pt x="8587" y="14133"/>
                    <a:pt x="11771" y="15817"/>
                    <a:pt x="11849" y="15916"/>
                  </a:cubicBezTo>
                  <a:cubicBezTo>
                    <a:pt x="11927" y="16016"/>
                    <a:pt x="12653" y="17670"/>
                    <a:pt x="12939" y="18538"/>
                  </a:cubicBezTo>
                  <a:cubicBezTo>
                    <a:pt x="13220" y="19400"/>
                    <a:pt x="13323" y="19741"/>
                    <a:pt x="13443" y="19741"/>
                  </a:cubicBezTo>
                  <a:cubicBezTo>
                    <a:pt x="13444" y="19741"/>
                    <a:pt x="13445" y="19741"/>
                    <a:pt x="13447" y="19740"/>
                  </a:cubicBezTo>
                  <a:cubicBezTo>
                    <a:pt x="13568" y="19730"/>
                    <a:pt x="13702" y="19049"/>
                    <a:pt x="13802" y="17796"/>
                  </a:cubicBezTo>
                  <a:cubicBezTo>
                    <a:pt x="13823" y="17543"/>
                    <a:pt x="13831" y="17309"/>
                    <a:pt x="13831" y="17097"/>
                  </a:cubicBezTo>
                  <a:cubicBezTo>
                    <a:pt x="13839" y="16250"/>
                    <a:pt x="13729" y="15733"/>
                    <a:pt x="13729" y="15733"/>
                  </a:cubicBezTo>
                  <a:cubicBezTo>
                    <a:pt x="13729" y="15733"/>
                    <a:pt x="13046" y="15335"/>
                    <a:pt x="12317" y="15225"/>
                  </a:cubicBezTo>
                  <a:cubicBezTo>
                    <a:pt x="12317" y="15225"/>
                    <a:pt x="10561" y="12590"/>
                    <a:pt x="9631" y="11371"/>
                  </a:cubicBezTo>
                  <a:cubicBezTo>
                    <a:pt x="8794" y="10277"/>
                    <a:pt x="7791" y="8938"/>
                    <a:pt x="6299" y="8437"/>
                  </a:cubicBezTo>
                  <a:cubicBezTo>
                    <a:pt x="6135" y="8381"/>
                    <a:pt x="5962" y="8338"/>
                    <a:pt x="5785" y="8303"/>
                  </a:cubicBezTo>
                  <a:cubicBezTo>
                    <a:pt x="5785" y="8303"/>
                    <a:pt x="6952" y="7735"/>
                    <a:pt x="7694" y="7310"/>
                  </a:cubicBezTo>
                  <a:cubicBezTo>
                    <a:pt x="7936" y="7171"/>
                    <a:pt x="8130" y="7050"/>
                    <a:pt x="8230" y="6969"/>
                  </a:cubicBezTo>
                  <a:cubicBezTo>
                    <a:pt x="8230" y="6969"/>
                    <a:pt x="8243" y="6982"/>
                    <a:pt x="8262" y="7015"/>
                  </a:cubicBezTo>
                  <a:cubicBezTo>
                    <a:pt x="8507" y="7356"/>
                    <a:pt x="10013" y="9448"/>
                    <a:pt x="11519" y="11570"/>
                  </a:cubicBezTo>
                  <a:lnTo>
                    <a:pt x="11720" y="11853"/>
                  </a:lnTo>
                  <a:cubicBezTo>
                    <a:pt x="12753" y="13305"/>
                    <a:pt x="13759" y="14730"/>
                    <a:pt x="14332" y="15580"/>
                  </a:cubicBezTo>
                  <a:cubicBezTo>
                    <a:pt x="14350" y="15604"/>
                    <a:pt x="14364" y="15626"/>
                    <a:pt x="14377" y="15645"/>
                  </a:cubicBezTo>
                  <a:cubicBezTo>
                    <a:pt x="14377" y="15645"/>
                    <a:pt x="14485" y="15819"/>
                    <a:pt x="14657" y="16099"/>
                  </a:cubicBezTo>
                  <a:cubicBezTo>
                    <a:pt x="15203" y="16992"/>
                    <a:pt x="16416" y="18974"/>
                    <a:pt x="16938" y="19878"/>
                  </a:cubicBezTo>
                  <a:cubicBezTo>
                    <a:pt x="17621" y="21061"/>
                    <a:pt x="18484" y="22709"/>
                    <a:pt x="18505" y="22951"/>
                  </a:cubicBezTo>
                  <a:cubicBezTo>
                    <a:pt x="18524" y="23196"/>
                    <a:pt x="19054" y="26816"/>
                    <a:pt x="19054" y="26816"/>
                  </a:cubicBezTo>
                  <a:cubicBezTo>
                    <a:pt x="19054" y="26816"/>
                    <a:pt x="19425" y="25910"/>
                    <a:pt x="19783" y="24963"/>
                  </a:cubicBezTo>
                  <a:cubicBezTo>
                    <a:pt x="20017" y="24339"/>
                    <a:pt x="20248" y="23699"/>
                    <a:pt x="20361" y="23301"/>
                  </a:cubicBezTo>
                  <a:cubicBezTo>
                    <a:pt x="20361" y="23301"/>
                    <a:pt x="19178" y="21999"/>
                    <a:pt x="19035" y="21905"/>
                  </a:cubicBezTo>
                  <a:cubicBezTo>
                    <a:pt x="19035" y="21905"/>
                    <a:pt x="18309" y="16777"/>
                    <a:pt x="17863" y="15290"/>
                  </a:cubicBezTo>
                  <a:cubicBezTo>
                    <a:pt x="17492" y="14055"/>
                    <a:pt x="16370" y="12345"/>
                    <a:pt x="14743" y="11525"/>
                  </a:cubicBezTo>
                  <a:cubicBezTo>
                    <a:pt x="14407" y="11355"/>
                    <a:pt x="14052" y="11223"/>
                    <a:pt x="13678" y="11143"/>
                  </a:cubicBezTo>
                  <a:cubicBezTo>
                    <a:pt x="13678" y="11143"/>
                    <a:pt x="13675" y="11129"/>
                    <a:pt x="13670" y="11108"/>
                  </a:cubicBezTo>
                  <a:cubicBezTo>
                    <a:pt x="13608" y="10721"/>
                    <a:pt x="13073" y="7561"/>
                    <a:pt x="12774" y="6418"/>
                  </a:cubicBezTo>
                  <a:cubicBezTo>
                    <a:pt x="12514" y="5420"/>
                    <a:pt x="11919" y="4239"/>
                    <a:pt x="11715" y="3847"/>
                  </a:cubicBezTo>
                  <a:cubicBezTo>
                    <a:pt x="11672" y="3758"/>
                    <a:pt x="11642" y="3712"/>
                    <a:pt x="11642" y="3712"/>
                  </a:cubicBezTo>
                  <a:cubicBezTo>
                    <a:pt x="11642" y="3712"/>
                    <a:pt x="11989" y="2717"/>
                    <a:pt x="11497" y="1781"/>
                  </a:cubicBezTo>
                  <a:cubicBezTo>
                    <a:pt x="11408" y="1617"/>
                    <a:pt x="11298" y="1453"/>
                    <a:pt x="11153" y="1297"/>
                  </a:cubicBezTo>
                  <a:cubicBezTo>
                    <a:pt x="11056" y="1192"/>
                    <a:pt x="10962" y="1098"/>
                    <a:pt x="10870" y="1009"/>
                  </a:cubicBezTo>
                  <a:cubicBezTo>
                    <a:pt x="10400" y="541"/>
                    <a:pt x="10031" y="275"/>
                    <a:pt x="9808" y="135"/>
                  </a:cubicBezTo>
                  <a:cubicBezTo>
                    <a:pt x="9650" y="36"/>
                    <a:pt x="9563" y="1"/>
                    <a:pt x="95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36"/>
            <p:cNvSpPr/>
            <p:nvPr/>
          </p:nvSpPr>
          <p:spPr>
            <a:xfrm>
              <a:off x="7721678" y="851895"/>
              <a:ext cx="794" cy="428"/>
            </a:xfrm>
            <a:custGeom>
              <a:avLst/>
              <a:gdLst/>
              <a:ahLst/>
              <a:cxnLst/>
              <a:rect l="l" t="t" r="r" b="b"/>
              <a:pathLst>
                <a:path w="13" h="7" extrusionOk="0">
                  <a:moveTo>
                    <a:pt x="2" y="0"/>
                  </a:moveTo>
                  <a:cubicBezTo>
                    <a:pt x="1" y="0"/>
                    <a:pt x="3" y="3"/>
                    <a:pt x="7" y="7"/>
                  </a:cubicBezTo>
                  <a:cubicBezTo>
                    <a:pt x="13" y="4"/>
                    <a:pt x="13" y="4"/>
                    <a:pt x="5" y="1"/>
                  </a:cubicBezTo>
                  <a:cubicBezTo>
                    <a:pt x="3" y="1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2B5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36"/>
            <p:cNvSpPr/>
            <p:nvPr/>
          </p:nvSpPr>
          <p:spPr>
            <a:xfrm>
              <a:off x="7588668" y="808576"/>
              <a:ext cx="142051" cy="133498"/>
            </a:xfrm>
            <a:custGeom>
              <a:avLst/>
              <a:gdLst/>
              <a:ahLst/>
              <a:cxnLst/>
              <a:rect l="l" t="t" r="r" b="b"/>
              <a:pathLst>
                <a:path w="2325" h="2185" extrusionOk="0">
                  <a:moveTo>
                    <a:pt x="2178" y="709"/>
                  </a:moveTo>
                  <a:cubicBezTo>
                    <a:pt x="2178" y="709"/>
                    <a:pt x="2179" y="710"/>
                    <a:pt x="2182" y="710"/>
                  </a:cubicBezTo>
                  <a:cubicBezTo>
                    <a:pt x="2190" y="713"/>
                    <a:pt x="2190" y="713"/>
                    <a:pt x="2184" y="716"/>
                  </a:cubicBezTo>
                  <a:cubicBezTo>
                    <a:pt x="2180" y="712"/>
                    <a:pt x="2176" y="709"/>
                    <a:pt x="2178" y="709"/>
                  </a:cubicBezTo>
                  <a:close/>
                  <a:moveTo>
                    <a:pt x="2260" y="0"/>
                  </a:moveTo>
                  <a:cubicBezTo>
                    <a:pt x="2225" y="33"/>
                    <a:pt x="2184" y="65"/>
                    <a:pt x="2136" y="108"/>
                  </a:cubicBezTo>
                  <a:cubicBezTo>
                    <a:pt x="1821" y="371"/>
                    <a:pt x="1195" y="856"/>
                    <a:pt x="538" y="1098"/>
                  </a:cubicBezTo>
                  <a:cubicBezTo>
                    <a:pt x="355" y="1165"/>
                    <a:pt x="178" y="1216"/>
                    <a:pt x="1" y="1248"/>
                  </a:cubicBezTo>
                  <a:cubicBezTo>
                    <a:pt x="87" y="1420"/>
                    <a:pt x="162" y="1622"/>
                    <a:pt x="256" y="1797"/>
                  </a:cubicBezTo>
                  <a:cubicBezTo>
                    <a:pt x="312" y="1896"/>
                    <a:pt x="377" y="1990"/>
                    <a:pt x="458" y="2058"/>
                  </a:cubicBezTo>
                  <a:cubicBezTo>
                    <a:pt x="511" y="2109"/>
                    <a:pt x="576" y="2144"/>
                    <a:pt x="646" y="2165"/>
                  </a:cubicBezTo>
                  <a:cubicBezTo>
                    <a:pt x="692" y="2178"/>
                    <a:pt x="751" y="2185"/>
                    <a:pt x="820" y="2185"/>
                  </a:cubicBezTo>
                  <a:cubicBezTo>
                    <a:pt x="1283" y="2185"/>
                    <a:pt x="2180" y="1901"/>
                    <a:pt x="2276" y="1539"/>
                  </a:cubicBezTo>
                  <a:cubicBezTo>
                    <a:pt x="2319" y="1377"/>
                    <a:pt x="2324" y="1087"/>
                    <a:pt x="2313" y="794"/>
                  </a:cubicBezTo>
                  <a:cubicBezTo>
                    <a:pt x="2300" y="484"/>
                    <a:pt x="2276" y="172"/>
                    <a:pt x="2260" y="0"/>
                  </a:cubicBezTo>
                  <a:close/>
                </a:path>
              </a:pathLst>
            </a:custGeom>
            <a:solidFill>
              <a:srgbClr val="F2B5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36"/>
            <p:cNvSpPr/>
            <p:nvPr/>
          </p:nvSpPr>
          <p:spPr>
            <a:xfrm>
              <a:off x="7489445" y="468383"/>
              <a:ext cx="346422" cy="298339"/>
            </a:xfrm>
            <a:custGeom>
              <a:avLst/>
              <a:gdLst/>
              <a:ahLst/>
              <a:cxnLst/>
              <a:rect l="l" t="t" r="r" b="b"/>
              <a:pathLst>
                <a:path w="5670" h="4883" extrusionOk="0">
                  <a:moveTo>
                    <a:pt x="1815" y="1"/>
                  </a:moveTo>
                  <a:cubicBezTo>
                    <a:pt x="1420" y="1"/>
                    <a:pt x="1033" y="69"/>
                    <a:pt x="707" y="227"/>
                  </a:cubicBezTo>
                  <a:cubicBezTo>
                    <a:pt x="240" y="453"/>
                    <a:pt x="0" y="1091"/>
                    <a:pt x="156" y="1615"/>
                  </a:cubicBezTo>
                  <a:cubicBezTo>
                    <a:pt x="188" y="1720"/>
                    <a:pt x="226" y="1822"/>
                    <a:pt x="272" y="1916"/>
                  </a:cubicBezTo>
                  <a:cubicBezTo>
                    <a:pt x="296" y="1965"/>
                    <a:pt x="323" y="2013"/>
                    <a:pt x="352" y="2059"/>
                  </a:cubicBezTo>
                  <a:cubicBezTo>
                    <a:pt x="551" y="2365"/>
                    <a:pt x="888" y="2615"/>
                    <a:pt x="1509" y="2817"/>
                  </a:cubicBezTo>
                  <a:cubicBezTo>
                    <a:pt x="2006" y="2979"/>
                    <a:pt x="2574" y="3061"/>
                    <a:pt x="3062" y="3061"/>
                  </a:cubicBezTo>
                  <a:cubicBezTo>
                    <a:pt x="3450" y="3061"/>
                    <a:pt x="3789" y="3009"/>
                    <a:pt x="4002" y="2903"/>
                  </a:cubicBezTo>
                  <a:lnTo>
                    <a:pt x="4002" y="2903"/>
                  </a:lnTo>
                  <a:cubicBezTo>
                    <a:pt x="3983" y="2927"/>
                    <a:pt x="3693" y="3387"/>
                    <a:pt x="3808" y="3853"/>
                  </a:cubicBezTo>
                  <a:cubicBezTo>
                    <a:pt x="3929" y="4329"/>
                    <a:pt x="4346" y="4883"/>
                    <a:pt x="4346" y="4883"/>
                  </a:cubicBezTo>
                  <a:cubicBezTo>
                    <a:pt x="4346" y="4883"/>
                    <a:pt x="4776" y="4420"/>
                    <a:pt x="5212" y="4259"/>
                  </a:cubicBezTo>
                  <a:cubicBezTo>
                    <a:pt x="5212" y="4259"/>
                    <a:pt x="5328" y="4124"/>
                    <a:pt x="5443" y="3947"/>
                  </a:cubicBezTo>
                  <a:cubicBezTo>
                    <a:pt x="5556" y="3764"/>
                    <a:pt x="5669" y="3543"/>
                    <a:pt x="5661" y="3358"/>
                  </a:cubicBezTo>
                  <a:cubicBezTo>
                    <a:pt x="5645" y="2989"/>
                    <a:pt x="5070" y="2610"/>
                    <a:pt x="5070" y="2610"/>
                  </a:cubicBezTo>
                  <a:cubicBezTo>
                    <a:pt x="5070" y="2610"/>
                    <a:pt x="5010" y="2460"/>
                    <a:pt x="4905" y="2234"/>
                  </a:cubicBezTo>
                  <a:cubicBezTo>
                    <a:pt x="4715" y="1817"/>
                    <a:pt x="4370" y="1153"/>
                    <a:pt x="4002" y="754"/>
                  </a:cubicBezTo>
                  <a:cubicBezTo>
                    <a:pt x="3612" y="335"/>
                    <a:pt x="2693" y="1"/>
                    <a:pt x="1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36"/>
            <p:cNvSpPr/>
            <p:nvPr/>
          </p:nvSpPr>
          <p:spPr>
            <a:xfrm>
              <a:off x="6983981" y="1019242"/>
              <a:ext cx="342145" cy="503076"/>
            </a:xfrm>
            <a:custGeom>
              <a:avLst/>
              <a:gdLst/>
              <a:ahLst/>
              <a:cxnLst/>
              <a:rect l="l" t="t" r="r" b="b"/>
              <a:pathLst>
                <a:path w="5600" h="8234" extrusionOk="0">
                  <a:moveTo>
                    <a:pt x="977" y="1"/>
                  </a:moveTo>
                  <a:cubicBezTo>
                    <a:pt x="720" y="1"/>
                    <a:pt x="480" y="334"/>
                    <a:pt x="246" y="928"/>
                  </a:cubicBezTo>
                  <a:cubicBezTo>
                    <a:pt x="1" y="1544"/>
                    <a:pt x="329" y="1901"/>
                    <a:pt x="515" y="2009"/>
                  </a:cubicBezTo>
                  <a:cubicBezTo>
                    <a:pt x="515" y="2009"/>
                    <a:pt x="512" y="2039"/>
                    <a:pt x="515" y="2098"/>
                  </a:cubicBezTo>
                  <a:cubicBezTo>
                    <a:pt x="525" y="2359"/>
                    <a:pt x="606" y="3203"/>
                    <a:pt x="1208" y="4526"/>
                  </a:cubicBezTo>
                  <a:cubicBezTo>
                    <a:pt x="1948" y="6148"/>
                    <a:pt x="3362" y="8127"/>
                    <a:pt x="4107" y="8221"/>
                  </a:cubicBezTo>
                  <a:cubicBezTo>
                    <a:pt x="4174" y="8229"/>
                    <a:pt x="4240" y="8233"/>
                    <a:pt x="4306" y="8233"/>
                  </a:cubicBezTo>
                  <a:cubicBezTo>
                    <a:pt x="4980" y="8233"/>
                    <a:pt x="5600" y="7845"/>
                    <a:pt x="5600" y="7845"/>
                  </a:cubicBezTo>
                  <a:cubicBezTo>
                    <a:pt x="5600" y="7845"/>
                    <a:pt x="5527" y="7234"/>
                    <a:pt x="5342" y="6583"/>
                  </a:cubicBezTo>
                  <a:cubicBezTo>
                    <a:pt x="5299" y="6436"/>
                    <a:pt x="5250" y="6288"/>
                    <a:pt x="5194" y="6145"/>
                  </a:cubicBezTo>
                  <a:cubicBezTo>
                    <a:pt x="4879" y="5330"/>
                    <a:pt x="4349" y="4921"/>
                    <a:pt x="4349" y="4921"/>
                  </a:cubicBezTo>
                  <a:cubicBezTo>
                    <a:pt x="3174" y="4289"/>
                    <a:pt x="1612" y="2461"/>
                    <a:pt x="1520" y="2238"/>
                  </a:cubicBezTo>
                  <a:cubicBezTo>
                    <a:pt x="1432" y="2020"/>
                    <a:pt x="1477" y="1735"/>
                    <a:pt x="1477" y="1735"/>
                  </a:cubicBezTo>
                  <a:lnTo>
                    <a:pt x="1477" y="1735"/>
                  </a:lnTo>
                  <a:cubicBezTo>
                    <a:pt x="1553" y="1754"/>
                    <a:pt x="1623" y="1763"/>
                    <a:pt x="1687" y="1763"/>
                  </a:cubicBezTo>
                  <a:cubicBezTo>
                    <a:pt x="2140" y="1763"/>
                    <a:pt x="2318" y="1326"/>
                    <a:pt x="2314" y="1081"/>
                  </a:cubicBezTo>
                  <a:cubicBezTo>
                    <a:pt x="2312" y="910"/>
                    <a:pt x="2222" y="877"/>
                    <a:pt x="2152" y="877"/>
                  </a:cubicBezTo>
                  <a:cubicBezTo>
                    <a:pt x="2108" y="877"/>
                    <a:pt x="2072" y="890"/>
                    <a:pt x="2072" y="890"/>
                  </a:cubicBezTo>
                  <a:cubicBezTo>
                    <a:pt x="2072" y="890"/>
                    <a:pt x="2115" y="608"/>
                    <a:pt x="1926" y="449"/>
                  </a:cubicBezTo>
                  <a:cubicBezTo>
                    <a:pt x="1872" y="403"/>
                    <a:pt x="1826" y="387"/>
                    <a:pt x="1787" y="387"/>
                  </a:cubicBezTo>
                  <a:cubicBezTo>
                    <a:pt x="1692" y="387"/>
                    <a:pt x="1647" y="489"/>
                    <a:pt x="1647" y="489"/>
                  </a:cubicBezTo>
                  <a:cubicBezTo>
                    <a:pt x="1647" y="489"/>
                    <a:pt x="1273" y="32"/>
                    <a:pt x="1009" y="3"/>
                  </a:cubicBezTo>
                  <a:cubicBezTo>
                    <a:pt x="998" y="2"/>
                    <a:pt x="988" y="1"/>
                    <a:pt x="9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36"/>
            <p:cNvSpPr/>
            <p:nvPr/>
          </p:nvSpPr>
          <p:spPr>
            <a:xfrm>
              <a:off x="8248404" y="867719"/>
              <a:ext cx="263085" cy="536191"/>
            </a:xfrm>
            <a:custGeom>
              <a:avLst/>
              <a:gdLst/>
              <a:ahLst/>
              <a:cxnLst/>
              <a:rect l="l" t="t" r="r" b="b"/>
              <a:pathLst>
                <a:path w="4306" h="8776" extrusionOk="0">
                  <a:moveTo>
                    <a:pt x="2655" y="0"/>
                  </a:moveTo>
                  <a:cubicBezTo>
                    <a:pt x="2431" y="0"/>
                    <a:pt x="2165" y="651"/>
                    <a:pt x="1987" y="1224"/>
                  </a:cubicBezTo>
                  <a:cubicBezTo>
                    <a:pt x="1856" y="1652"/>
                    <a:pt x="1953" y="1945"/>
                    <a:pt x="2055" y="2106"/>
                  </a:cubicBezTo>
                  <a:cubicBezTo>
                    <a:pt x="2071" y="2130"/>
                    <a:pt x="2084" y="2152"/>
                    <a:pt x="2100" y="2171"/>
                  </a:cubicBezTo>
                  <a:cubicBezTo>
                    <a:pt x="2143" y="2230"/>
                    <a:pt x="2181" y="2260"/>
                    <a:pt x="2181" y="2260"/>
                  </a:cubicBezTo>
                  <a:cubicBezTo>
                    <a:pt x="2095" y="2494"/>
                    <a:pt x="2211" y="2531"/>
                    <a:pt x="2294" y="2531"/>
                  </a:cubicBezTo>
                  <a:cubicBezTo>
                    <a:pt x="2332" y="2531"/>
                    <a:pt x="2364" y="2523"/>
                    <a:pt x="2364" y="2523"/>
                  </a:cubicBezTo>
                  <a:cubicBezTo>
                    <a:pt x="2517" y="2665"/>
                    <a:pt x="2634" y="2691"/>
                    <a:pt x="2699" y="2691"/>
                  </a:cubicBezTo>
                  <a:cubicBezTo>
                    <a:pt x="2738" y="2691"/>
                    <a:pt x="2759" y="2682"/>
                    <a:pt x="2759" y="2682"/>
                  </a:cubicBezTo>
                  <a:lnTo>
                    <a:pt x="2802" y="3169"/>
                  </a:lnTo>
                  <a:cubicBezTo>
                    <a:pt x="1382" y="4381"/>
                    <a:pt x="374" y="5820"/>
                    <a:pt x="374" y="5820"/>
                  </a:cubicBezTo>
                  <a:cubicBezTo>
                    <a:pt x="374" y="5820"/>
                    <a:pt x="360" y="5834"/>
                    <a:pt x="339" y="5858"/>
                  </a:cubicBezTo>
                  <a:cubicBezTo>
                    <a:pt x="245" y="5976"/>
                    <a:pt x="0" y="6393"/>
                    <a:pt x="315" y="7213"/>
                  </a:cubicBezTo>
                  <a:cubicBezTo>
                    <a:pt x="387" y="7391"/>
                    <a:pt x="471" y="7576"/>
                    <a:pt x="554" y="7756"/>
                  </a:cubicBezTo>
                  <a:cubicBezTo>
                    <a:pt x="804" y="8302"/>
                    <a:pt x="1065" y="8776"/>
                    <a:pt x="1065" y="8776"/>
                  </a:cubicBezTo>
                  <a:cubicBezTo>
                    <a:pt x="1533" y="8682"/>
                    <a:pt x="2259" y="7969"/>
                    <a:pt x="3012" y="6745"/>
                  </a:cubicBezTo>
                  <a:cubicBezTo>
                    <a:pt x="3765" y="5522"/>
                    <a:pt x="4306" y="3685"/>
                    <a:pt x="4236" y="2865"/>
                  </a:cubicBezTo>
                  <a:cubicBezTo>
                    <a:pt x="4222" y="2690"/>
                    <a:pt x="4155" y="2480"/>
                    <a:pt x="4061" y="2260"/>
                  </a:cubicBezTo>
                  <a:cubicBezTo>
                    <a:pt x="3725" y="1445"/>
                    <a:pt x="2996" y="428"/>
                    <a:pt x="2800" y="108"/>
                  </a:cubicBezTo>
                  <a:cubicBezTo>
                    <a:pt x="2755" y="33"/>
                    <a:pt x="2706" y="0"/>
                    <a:pt x="26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36"/>
            <p:cNvSpPr/>
            <p:nvPr/>
          </p:nvSpPr>
          <p:spPr>
            <a:xfrm>
              <a:off x="7594106" y="1488657"/>
              <a:ext cx="333897" cy="65069"/>
            </a:xfrm>
            <a:custGeom>
              <a:avLst/>
              <a:gdLst/>
              <a:ahLst/>
              <a:cxnLst/>
              <a:rect l="l" t="t" r="r" b="b"/>
              <a:pathLst>
                <a:path w="5465" h="1065" extrusionOk="0">
                  <a:moveTo>
                    <a:pt x="5234" y="0"/>
                  </a:moveTo>
                  <a:lnTo>
                    <a:pt x="5234" y="0"/>
                  </a:lnTo>
                  <a:cubicBezTo>
                    <a:pt x="4377" y="523"/>
                    <a:pt x="3056" y="706"/>
                    <a:pt x="1911" y="706"/>
                  </a:cubicBezTo>
                  <a:cubicBezTo>
                    <a:pt x="1119" y="706"/>
                    <a:pt x="411" y="618"/>
                    <a:pt x="0" y="495"/>
                  </a:cubicBezTo>
                  <a:lnTo>
                    <a:pt x="0" y="495"/>
                  </a:lnTo>
                  <a:cubicBezTo>
                    <a:pt x="11" y="519"/>
                    <a:pt x="19" y="533"/>
                    <a:pt x="19" y="533"/>
                  </a:cubicBezTo>
                  <a:lnTo>
                    <a:pt x="213" y="939"/>
                  </a:lnTo>
                  <a:cubicBezTo>
                    <a:pt x="690" y="1036"/>
                    <a:pt x="1287" y="1065"/>
                    <a:pt x="1818" y="1065"/>
                  </a:cubicBezTo>
                  <a:cubicBezTo>
                    <a:pt x="2546" y="1065"/>
                    <a:pt x="3149" y="1012"/>
                    <a:pt x="3149" y="1012"/>
                  </a:cubicBezTo>
                  <a:cubicBezTo>
                    <a:pt x="3518" y="791"/>
                    <a:pt x="3937" y="619"/>
                    <a:pt x="4314" y="493"/>
                  </a:cubicBezTo>
                  <a:cubicBezTo>
                    <a:pt x="4935" y="283"/>
                    <a:pt x="5443" y="199"/>
                    <a:pt x="5443" y="199"/>
                  </a:cubicBezTo>
                  <a:lnTo>
                    <a:pt x="5465" y="197"/>
                  </a:lnTo>
                  <a:cubicBezTo>
                    <a:pt x="5306" y="97"/>
                    <a:pt x="5223" y="62"/>
                    <a:pt x="5223" y="62"/>
                  </a:cubicBezTo>
                  <a:lnTo>
                    <a:pt x="52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36"/>
            <p:cNvSpPr/>
            <p:nvPr/>
          </p:nvSpPr>
          <p:spPr>
            <a:xfrm>
              <a:off x="7339082" y="1554031"/>
              <a:ext cx="730114" cy="708608"/>
            </a:xfrm>
            <a:custGeom>
              <a:avLst/>
              <a:gdLst/>
              <a:ahLst/>
              <a:cxnLst/>
              <a:rect l="l" t="t" r="r" b="b"/>
              <a:pathLst>
                <a:path w="11950" h="11598" extrusionOk="0">
                  <a:moveTo>
                    <a:pt x="10699" y="1"/>
                  </a:moveTo>
                  <a:cubicBezTo>
                    <a:pt x="10717" y="756"/>
                    <a:pt x="10325" y="2332"/>
                    <a:pt x="8577" y="3903"/>
                  </a:cubicBezTo>
                  <a:cubicBezTo>
                    <a:pt x="6479" y="5788"/>
                    <a:pt x="3768" y="7321"/>
                    <a:pt x="3768" y="7321"/>
                  </a:cubicBezTo>
                  <a:cubicBezTo>
                    <a:pt x="3768" y="7321"/>
                    <a:pt x="3561" y="7331"/>
                    <a:pt x="3230" y="7331"/>
                  </a:cubicBezTo>
                  <a:cubicBezTo>
                    <a:pt x="2492" y="7331"/>
                    <a:pt x="1140" y="7281"/>
                    <a:pt x="105" y="6958"/>
                  </a:cubicBezTo>
                  <a:cubicBezTo>
                    <a:pt x="65" y="7060"/>
                    <a:pt x="30" y="7149"/>
                    <a:pt x="0" y="7240"/>
                  </a:cubicBezTo>
                  <a:cubicBezTo>
                    <a:pt x="732" y="7429"/>
                    <a:pt x="2103" y="7744"/>
                    <a:pt x="3173" y="7744"/>
                  </a:cubicBezTo>
                  <a:cubicBezTo>
                    <a:pt x="3275" y="7744"/>
                    <a:pt x="3374" y="7741"/>
                    <a:pt x="3470" y="7735"/>
                  </a:cubicBezTo>
                  <a:cubicBezTo>
                    <a:pt x="3470" y="7735"/>
                    <a:pt x="4223" y="9650"/>
                    <a:pt x="4570" y="11116"/>
                  </a:cubicBezTo>
                  <a:cubicBezTo>
                    <a:pt x="4892" y="11285"/>
                    <a:pt x="5204" y="11446"/>
                    <a:pt x="5497" y="11597"/>
                  </a:cubicBezTo>
                  <a:cubicBezTo>
                    <a:pt x="5347" y="10995"/>
                    <a:pt x="5094" y="9967"/>
                    <a:pt x="4906" y="9115"/>
                  </a:cubicBezTo>
                  <a:cubicBezTo>
                    <a:pt x="4664" y="8020"/>
                    <a:pt x="5194" y="7552"/>
                    <a:pt x="6121" y="7434"/>
                  </a:cubicBezTo>
                  <a:cubicBezTo>
                    <a:pt x="5957" y="7378"/>
                    <a:pt x="5785" y="7334"/>
                    <a:pt x="5608" y="7300"/>
                  </a:cubicBezTo>
                  <a:cubicBezTo>
                    <a:pt x="5608" y="7300"/>
                    <a:pt x="7660" y="6299"/>
                    <a:pt x="8052" y="5966"/>
                  </a:cubicBezTo>
                  <a:cubicBezTo>
                    <a:pt x="8052" y="5966"/>
                    <a:pt x="10069" y="4930"/>
                    <a:pt x="10906" y="3876"/>
                  </a:cubicBezTo>
                  <a:cubicBezTo>
                    <a:pt x="11177" y="3537"/>
                    <a:pt x="11312" y="3048"/>
                    <a:pt x="11470" y="2703"/>
                  </a:cubicBezTo>
                  <a:cubicBezTo>
                    <a:pt x="11470" y="2703"/>
                    <a:pt x="11949" y="1327"/>
                    <a:pt x="10981" y="288"/>
                  </a:cubicBezTo>
                  <a:cubicBezTo>
                    <a:pt x="10881" y="184"/>
                    <a:pt x="10787" y="89"/>
                    <a:pt x="106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36"/>
            <p:cNvSpPr/>
            <p:nvPr/>
          </p:nvSpPr>
          <p:spPr>
            <a:xfrm>
              <a:off x="8031812" y="2171181"/>
              <a:ext cx="218606" cy="305059"/>
            </a:xfrm>
            <a:custGeom>
              <a:avLst/>
              <a:gdLst/>
              <a:ahLst/>
              <a:cxnLst/>
              <a:rect l="l" t="t" r="r" b="b"/>
              <a:pathLst>
                <a:path w="3578" h="4993" extrusionOk="0">
                  <a:moveTo>
                    <a:pt x="2160" y="1"/>
                  </a:moveTo>
                  <a:cubicBezTo>
                    <a:pt x="1698" y="14"/>
                    <a:pt x="762" y="95"/>
                    <a:pt x="1" y="469"/>
                  </a:cubicBezTo>
                  <a:lnTo>
                    <a:pt x="202" y="751"/>
                  </a:lnTo>
                  <a:cubicBezTo>
                    <a:pt x="769" y="652"/>
                    <a:pt x="1459" y="544"/>
                    <a:pt x="2001" y="544"/>
                  </a:cubicBezTo>
                  <a:cubicBezTo>
                    <a:pt x="2414" y="544"/>
                    <a:pt x="2741" y="607"/>
                    <a:pt x="2862" y="783"/>
                  </a:cubicBezTo>
                  <a:cubicBezTo>
                    <a:pt x="3144" y="1198"/>
                    <a:pt x="2994" y="3241"/>
                    <a:pt x="2814" y="4476"/>
                  </a:cubicBezTo>
                  <a:cubicBezTo>
                    <a:pt x="2832" y="4497"/>
                    <a:pt x="2846" y="4519"/>
                    <a:pt x="2859" y="4538"/>
                  </a:cubicBezTo>
                  <a:cubicBezTo>
                    <a:pt x="2859" y="4538"/>
                    <a:pt x="2967" y="4712"/>
                    <a:pt x="3139" y="4992"/>
                  </a:cubicBezTo>
                  <a:cubicBezTo>
                    <a:pt x="3279" y="4374"/>
                    <a:pt x="3577" y="2924"/>
                    <a:pt x="3491" y="1924"/>
                  </a:cubicBezTo>
                  <a:cubicBezTo>
                    <a:pt x="3427" y="1173"/>
                    <a:pt x="3333" y="703"/>
                    <a:pt x="3230" y="418"/>
                  </a:cubicBezTo>
                  <a:cubicBezTo>
                    <a:pt x="2894" y="248"/>
                    <a:pt x="2539" y="119"/>
                    <a:pt x="2165" y="36"/>
                  </a:cubicBezTo>
                  <a:cubicBezTo>
                    <a:pt x="2165" y="36"/>
                    <a:pt x="2163" y="22"/>
                    <a:pt x="21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36"/>
            <p:cNvSpPr/>
            <p:nvPr/>
          </p:nvSpPr>
          <p:spPr>
            <a:xfrm>
              <a:off x="7463295" y="658215"/>
              <a:ext cx="323450" cy="128916"/>
            </a:xfrm>
            <a:custGeom>
              <a:avLst/>
              <a:gdLst/>
              <a:ahLst/>
              <a:cxnLst/>
              <a:rect l="l" t="t" r="r" b="b"/>
              <a:pathLst>
                <a:path w="5294" h="2110" extrusionOk="0">
                  <a:moveTo>
                    <a:pt x="331" y="1"/>
                  </a:moveTo>
                  <a:cubicBezTo>
                    <a:pt x="286" y="122"/>
                    <a:pt x="240" y="251"/>
                    <a:pt x="192" y="388"/>
                  </a:cubicBezTo>
                  <a:cubicBezTo>
                    <a:pt x="114" y="625"/>
                    <a:pt x="52" y="826"/>
                    <a:pt x="1" y="1001"/>
                  </a:cubicBezTo>
                  <a:cubicBezTo>
                    <a:pt x="114" y="1111"/>
                    <a:pt x="256" y="1230"/>
                    <a:pt x="391" y="1251"/>
                  </a:cubicBezTo>
                  <a:cubicBezTo>
                    <a:pt x="420" y="1256"/>
                    <a:pt x="451" y="1258"/>
                    <a:pt x="484" y="1258"/>
                  </a:cubicBezTo>
                  <a:cubicBezTo>
                    <a:pt x="749" y="1258"/>
                    <a:pt x="1100" y="1111"/>
                    <a:pt x="1100" y="1111"/>
                  </a:cubicBezTo>
                  <a:cubicBezTo>
                    <a:pt x="1205" y="1246"/>
                    <a:pt x="1870" y="2069"/>
                    <a:pt x="2808" y="2106"/>
                  </a:cubicBezTo>
                  <a:cubicBezTo>
                    <a:pt x="2876" y="2109"/>
                    <a:pt x="2944" y="2110"/>
                    <a:pt x="3012" y="2110"/>
                  </a:cubicBezTo>
                  <a:cubicBezTo>
                    <a:pt x="3253" y="2110"/>
                    <a:pt x="3491" y="2096"/>
                    <a:pt x="3712" y="2079"/>
                  </a:cubicBezTo>
                  <a:cubicBezTo>
                    <a:pt x="4285" y="2028"/>
                    <a:pt x="4726" y="1937"/>
                    <a:pt x="4726" y="1937"/>
                  </a:cubicBezTo>
                  <a:lnTo>
                    <a:pt x="5293" y="1337"/>
                  </a:lnTo>
                  <a:lnTo>
                    <a:pt x="5293" y="1337"/>
                  </a:lnTo>
                  <a:cubicBezTo>
                    <a:pt x="5124" y="1421"/>
                    <a:pt x="4833" y="1450"/>
                    <a:pt x="4572" y="1464"/>
                  </a:cubicBezTo>
                  <a:lnTo>
                    <a:pt x="4570" y="1464"/>
                  </a:lnTo>
                  <a:cubicBezTo>
                    <a:pt x="4509" y="1466"/>
                    <a:pt x="4450" y="1467"/>
                    <a:pt x="4394" y="1467"/>
                  </a:cubicBezTo>
                  <a:cubicBezTo>
                    <a:pt x="4171" y="1467"/>
                    <a:pt x="4002" y="1453"/>
                    <a:pt x="4002" y="1453"/>
                  </a:cubicBezTo>
                  <a:cubicBezTo>
                    <a:pt x="4002" y="1453"/>
                    <a:pt x="3989" y="1434"/>
                    <a:pt x="3962" y="1396"/>
                  </a:cubicBezTo>
                  <a:cubicBezTo>
                    <a:pt x="3881" y="1291"/>
                    <a:pt x="3653" y="1055"/>
                    <a:pt x="3096" y="767"/>
                  </a:cubicBezTo>
                  <a:cubicBezTo>
                    <a:pt x="2666" y="547"/>
                    <a:pt x="2157" y="500"/>
                    <a:pt x="1804" y="500"/>
                  </a:cubicBezTo>
                  <a:cubicBezTo>
                    <a:pt x="1545" y="500"/>
                    <a:pt x="1369" y="525"/>
                    <a:pt x="1369" y="525"/>
                  </a:cubicBezTo>
                  <a:cubicBezTo>
                    <a:pt x="1084" y="181"/>
                    <a:pt x="746" y="25"/>
                    <a:pt x="3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36"/>
            <p:cNvSpPr/>
            <p:nvPr/>
          </p:nvSpPr>
          <p:spPr>
            <a:xfrm>
              <a:off x="7493233" y="632920"/>
              <a:ext cx="59692" cy="57187"/>
            </a:xfrm>
            <a:custGeom>
              <a:avLst/>
              <a:gdLst/>
              <a:ahLst/>
              <a:cxnLst/>
              <a:rect l="l" t="t" r="r" b="b"/>
              <a:pathLst>
                <a:path w="977" h="936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218" y="181"/>
                    <a:pt x="371" y="458"/>
                  </a:cubicBezTo>
                  <a:cubicBezTo>
                    <a:pt x="504" y="700"/>
                    <a:pt x="589" y="936"/>
                    <a:pt x="719" y="936"/>
                  </a:cubicBezTo>
                  <a:cubicBezTo>
                    <a:pt x="742" y="936"/>
                    <a:pt x="767" y="928"/>
                    <a:pt x="793" y="912"/>
                  </a:cubicBezTo>
                  <a:cubicBezTo>
                    <a:pt x="976" y="799"/>
                    <a:pt x="766" y="296"/>
                    <a:pt x="476" y="162"/>
                  </a:cubicBezTo>
                  <a:cubicBezTo>
                    <a:pt x="188" y="33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36"/>
            <p:cNvSpPr/>
            <p:nvPr/>
          </p:nvSpPr>
          <p:spPr>
            <a:xfrm>
              <a:off x="7592639" y="680943"/>
              <a:ext cx="97634" cy="33848"/>
            </a:xfrm>
            <a:custGeom>
              <a:avLst/>
              <a:gdLst/>
              <a:ahLst/>
              <a:cxnLst/>
              <a:rect l="l" t="t" r="r" b="b"/>
              <a:pathLst>
                <a:path w="1598" h="554" extrusionOk="0">
                  <a:moveTo>
                    <a:pt x="1019" y="0"/>
                  </a:moveTo>
                  <a:cubicBezTo>
                    <a:pt x="911" y="0"/>
                    <a:pt x="785" y="24"/>
                    <a:pt x="635" y="80"/>
                  </a:cubicBezTo>
                  <a:cubicBezTo>
                    <a:pt x="1" y="316"/>
                    <a:pt x="136" y="554"/>
                    <a:pt x="317" y="554"/>
                  </a:cubicBezTo>
                  <a:cubicBezTo>
                    <a:pt x="318" y="554"/>
                    <a:pt x="319" y="554"/>
                    <a:pt x="320" y="554"/>
                  </a:cubicBezTo>
                  <a:cubicBezTo>
                    <a:pt x="503" y="551"/>
                    <a:pt x="651" y="433"/>
                    <a:pt x="998" y="312"/>
                  </a:cubicBezTo>
                  <a:cubicBezTo>
                    <a:pt x="1064" y="288"/>
                    <a:pt x="1127" y="279"/>
                    <a:pt x="1185" y="279"/>
                  </a:cubicBezTo>
                  <a:cubicBezTo>
                    <a:pt x="1429" y="279"/>
                    <a:pt x="1598" y="443"/>
                    <a:pt x="1598" y="443"/>
                  </a:cubicBezTo>
                  <a:cubicBezTo>
                    <a:pt x="1511" y="250"/>
                    <a:pt x="1367" y="0"/>
                    <a:pt x="1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36"/>
            <p:cNvSpPr/>
            <p:nvPr/>
          </p:nvSpPr>
          <p:spPr>
            <a:xfrm>
              <a:off x="7506002" y="585447"/>
              <a:ext cx="329865" cy="181276"/>
            </a:xfrm>
            <a:custGeom>
              <a:avLst/>
              <a:gdLst/>
              <a:ahLst/>
              <a:cxnLst/>
              <a:rect l="l" t="t" r="r" b="b"/>
              <a:pathLst>
                <a:path w="5399" h="2967" extrusionOk="0">
                  <a:moveTo>
                    <a:pt x="1" y="0"/>
                  </a:moveTo>
                  <a:lnTo>
                    <a:pt x="1" y="0"/>
                  </a:lnTo>
                  <a:cubicBezTo>
                    <a:pt x="25" y="49"/>
                    <a:pt x="52" y="97"/>
                    <a:pt x="81" y="143"/>
                  </a:cubicBezTo>
                  <a:cubicBezTo>
                    <a:pt x="280" y="449"/>
                    <a:pt x="617" y="699"/>
                    <a:pt x="1238" y="901"/>
                  </a:cubicBezTo>
                  <a:cubicBezTo>
                    <a:pt x="1735" y="1063"/>
                    <a:pt x="2303" y="1145"/>
                    <a:pt x="2791" y="1145"/>
                  </a:cubicBezTo>
                  <a:cubicBezTo>
                    <a:pt x="3179" y="1145"/>
                    <a:pt x="3518" y="1093"/>
                    <a:pt x="3731" y="987"/>
                  </a:cubicBezTo>
                  <a:lnTo>
                    <a:pt x="3731" y="987"/>
                  </a:lnTo>
                  <a:cubicBezTo>
                    <a:pt x="3712" y="1011"/>
                    <a:pt x="3422" y="1471"/>
                    <a:pt x="3537" y="1937"/>
                  </a:cubicBezTo>
                  <a:cubicBezTo>
                    <a:pt x="3658" y="2413"/>
                    <a:pt x="4075" y="2967"/>
                    <a:pt x="4075" y="2967"/>
                  </a:cubicBezTo>
                  <a:cubicBezTo>
                    <a:pt x="4075" y="2967"/>
                    <a:pt x="4505" y="2504"/>
                    <a:pt x="4941" y="2343"/>
                  </a:cubicBezTo>
                  <a:cubicBezTo>
                    <a:pt x="4941" y="2343"/>
                    <a:pt x="5057" y="2208"/>
                    <a:pt x="5172" y="2031"/>
                  </a:cubicBezTo>
                  <a:cubicBezTo>
                    <a:pt x="5285" y="1848"/>
                    <a:pt x="5398" y="1627"/>
                    <a:pt x="5390" y="1442"/>
                  </a:cubicBezTo>
                  <a:cubicBezTo>
                    <a:pt x="5374" y="1073"/>
                    <a:pt x="4801" y="691"/>
                    <a:pt x="4801" y="691"/>
                  </a:cubicBezTo>
                  <a:cubicBezTo>
                    <a:pt x="4801" y="691"/>
                    <a:pt x="4742" y="541"/>
                    <a:pt x="4637" y="315"/>
                  </a:cubicBezTo>
                  <a:cubicBezTo>
                    <a:pt x="4585" y="329"/>
                    <a:pt x="4534" y="334"/>
                    <a:pt x="4488" y="334"/>
                  </a:cubicBezTo>
                  <a:cubicBezTo>
                    <a:pt x="4365" y="334"/>
                    <a:pt x="4271" y="299"/>
                    <a:pt x="4271" y="299"/>
                  </a:cubicBezTo>
                  <a:cubicBezTo>
                    <a:pt x="4271" y="299"/>
                    <a:pt x="4126" y="678"/>
                    <a:pt x="2435" y="794"/>
                  </a:cubicBezTo>
                  <a:cubicBezTo>
                    <a:pt x="2323" y="801"/>
                    <a:pt x="2215" y="804"/>
                    <a:pt x="2112" y="804"/>
                  </a:cubicBezTo>
                  <a:cubicBezTo>
                    <a:pt x="1006" y="804"/>
                    <a:pt x="392" y="401"/>
                    <a:pt x="1" y="0"/>
                  </a:cubicBezTo>
                  <a:close/>
                </a:path>
              </a:pathLst>
            </a:custGeom>
            <a:solidFill>
              <a:srgbClr val="10085D">
                <a:alpha val="36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36"/>
            <p:cNvSpPr/>
            <p:nvPr/>
          </p:nvSpPr>
          <p:spPr>
            <a:xfrm>
              <a:off x="7607547" y="1007694"/>
              <a:ext cx="120362" cy="115291"/>
            </a:xfrm>
            <a:custGeom>
              <a:avLst/>
              <a:gdLst/>
              <a:ahLst/>
              <a:cxnLst/>
              <a:rect l="l" t="t" r="r" b="b"/>
              <a:pathLst>
                <a:path w="1970" h="1887" extrusionOk="0">
                  <a:moveTo>
                    <a:pt x="983" y="0"/>
                  </a:moveTo>
                  <a:cubicBezTo>
                    <a:pt x="957" y="0"/>
                    <a:pt x="931" y="1"/>
                    <a:pt x="904" y="3"/>
                  </a:cubicBezTo>
                  <a:cubicBezTo>
                    <a:pt x="388" y="47"/>
                    <a:pt x="1" y="506"/>
                    <a:pt x="46" y="1025"/>
                  </a:cubicBezTo>
                  <a:cubicBezTo>
                    <a:pt x="84" y="1434"/>
                    <a:pt x="377" y="1762"/>
                    <a:pt x="754" y="1856"/>
                  </a:cubicBezTo>
                  <a:cubicBezTo>
                    <a:pt x="829" y="1877"/>
                    <a:pt x="907" y="1886"/>
                    <a:pt x="988" y="1886"/>
                  </a:cubicBezTo>
                  <a:cubicBezTo>
                    <a:pt x="1015" y="1886"/>
                    <a:pt x="1041" y="1885"/>
                    <a:pt x="1068" y="1883"/>
                  </a:cubicBezTo>
                  <a:cubicBezTo>
                    <a:pt x="1587" y="1838"/>
                    <a:pt x="1969" y="1378"/>
                    <a:pt x="1926" y="861"/>
                  </a:cubicBezTo>
                  <a:cubicBezTo>
                    <a:pt x="1897" y="541"/>
                    <a:pt x="1714" y="272"/>
                    <a:pt x="1456" y="124"/>
                  </a:cubicBezTo>
                  <a:cubicBezTo>
                    <a:pt x="1316" y="45"/>
                    <a:pt x="1154" y="0"/>
                    <a:pt x="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36"/>
            <p:cNvSpPr/>
            <p:nvPr/>
          </p:nvSpPr>
          <p:spPr>
            <a:xfrm>
              <a:off x="7653554" y="1015270"/>
              <a:ext cx="74356" cy="107715"/>
            </a:xfrm>
            <a:custGeom>
              <a:avLst/>
              <a:gdLst/>
              <a:ahLst/>
              <a:cxnLst/>
              <a:rect l="l" t="t" r="r" b="b"/>
              <a:pathLst>
                <a:path w="1217" h="1763" extrusionOk="0">
                  <a:moveTo>
                    <a:pt x="703" y="0"/>
                  </a:moveTo>
                  <a:lnTo>
                    <a:pt x="703" y="0"/>
                  </a:lnTo>
                  <a:cubicBezTo>
                    <a:pt x="705" y="390"/>
                    <a:pt x="584" y="1047"/>
                    <a:pt x="1" y="1732"/>
                  </a:cubicBezTo>
                  <a:cubicBezTo>
                    <a:pt x="76" y="1753"/>
                    <a:pt x="154" y="1762"/>
                    <a:pt x="235" y="1762"/>
                  </a:cubicBezTo>
                  <a:cubicBezTo>
                    <a:pt x="262" y="1762"/>
                    <a:pt x="288" y="1761"/>
                    <a:pt x="315" y="1759"/>
                  </a:cubicBezTo>
                  <a:cubicBezTo>
                    <a:pt x="834" y="1714"/>
                    <a:pt x="1216" y="1254"/>
                    <a:pt x="1173" y="737"/>
                  </a:cubicBezTo>
                  <a:cubicBezTo>
                    <a:pt x="1144" y="417"/>
                    <a:pt x="961" y="148"/>
                    <a:pt x="703" y="0"/>
                  </a:cubicBezTo>
                  <a:close/>
                </a:path>
              </a:pathLst>
            </a:custGeom>
            <a:solidFill>
              <a:srgbClr val="10085D">
                <a:alpha val="36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36"/>
            <p:cNvSpPr/>
            <p:nvPr/>
          </p:nvSpPr>
          <p:spPr>
            <a:xfrm>
              <a:off x="7588668" y="815114"/>
              <a:ext cx="130687" cy="119384"/>
            </a:xfrm>
            <a:custGeom>
              <a:avLst/>
              <a:gdLst/>
              <a:ahLst/>
              <a:cxnLst/>
              <a:rect l="l" t="t" r="r" b="b"/>
              <a:pathLst>
                <a:path w="2139" h="1954" extrusionOk="0">
                  <a:moveTo>
                    <a:pt x="2133" y="1"/>
                  </a:moveTo>
                  <a:cubicBezTo>
                    <a:pt x="1821" y="264"/>
                    <a:pt x="1192" y="743"/>
                    <a:pt x="538" y="993"/>
                  </a:cubicBezTo>
                  <a:cubicBezTo>
                    <a:pt x="355" y="1061"/>
                    <a:pt x="178" y="1106"/>
                    <a:pt x="1" y="1144"/>
                  </a:cubicBezTo>
                  <a:cubicBezTo>
                    <a:pt x="87" y="1316"/>
                    <a:pt x="162" y="1518"/>
                    <a:pt x="256" y="1692"/>
                  </a:cubicBezTo>
                  <a:cubicBezTo>
                    <a:pt x="312" y="1792"/>
                    <a:pt x="377" y="1886"/>
                    <a:pt x="458" y="1953"/>
                  </a:cubicBezTo>
                  <a:cubicBezTo>
                    <a:pt x="1886" y="1257"/>
                    <a:pt x="2139" y="33"/>
                    <a:pt x="2133" y="1"/>
                  </a:cubicBezTo>
                  <a:close/>
                </a:path>
              </a:pathLst>
            </a:custGeom>
            <a:solidFill>
              <a:srgbClr val="F393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36"/>
            <p:cNvSpPr/>
            <p:nvPr/>
          </p:nvSpPr>
          <p:spPr>
            <a:xfrm>
              <a:off x="7309144" y="1188483"/>
              <a:ext cx="251171" cy="309947"/>
            </a:xfrm>
            <a:custGeom>
              <a:avLst/>
              <a:gdLst/>
              <a:ahLst/>
              <a:cxnLst/>
              <a:rect l="l" t="t" r="r" b="b"/>
              <a:pathLst>
                <a:path w="4111" h="5073" extrusionOk="0">
                  <a:moveTo>
                    <a:pt x="1730" y="0"/>
                  </a:moveTo>
                  <a:cubicBezTo>
                    <a:pt x="1730" y="0"/>
                    <a:pt x="1730" y="0"/>
                    <a:pt x="1730" y="0"/>
                  </a:cubicBezTo>
                  <a:lnTo>
                    <a:pt x="1730" y="0"/>
                  </a:lnTo>
                  <a:cubicBezTo>
                    <a:pt x="1730" y="0"/>
                    <a:pt x="1730" y="0"/>
                    <a:pt x="1730" y="0"/>
                  </a:cubicBezTo>
                  <a:close/>
                  <a:moveTo>
                    <a:pt x="1730" y="0"/>
                  </a:moveTo>
                  <a:lnTo>
                    <a:pt x="1730" y="0"/>
                  </a:lnTo>
                  <a:cubicBezTo>
                    <a:pt x="1953" y="718"/>
                    <a:pt x="1367" y="1242"/>
                    <a:pt x="1367" y="1242"/>
                  </a:cubicBezTo>
                  <a:cubicBezTo>
                    <a:pt x="1416" y="2219"/>
                    <a:pt x="499" y="3249"/>
                    <a:pt x="1" y="3738"/>
                  </a:cubicBezTo>
                  <a:cubicBezTo>
                    <a:pt x="216" y="4478"/>
                    <a:pt x="283" y="5072"/>
                    <a:pt x="283" y="5072"/>
                  </a:cubicBezTo>
                  <a:cubicBezTo>
                    <a:pt x="283" y="5072"/>
                    <a:pt x="867" y="4760"/>
                    <a:pt x="1359" y="3752"/>
                  </a:cubicBezTo>
                  <a:cubicBezTo>
                    <a:pt x="1849" y="2743"/>
                    <a:pt x="2198" y="922"/>
                    <a:pt x="2198" y="922"/>
                  </a:cubicBezTo>
                  <a:cubicBezTo>
                    <a:pt x="2198" y="922"/>
                    <a:pt x="2333" y="1441"/>
                    <a:pt x="3005" y="1713"/>
                  </a:cubicBezTo>
                  <a:cubicBezTo>
                    <a:pt x="3005" y="1713"/>
                    <a:pt x="3045" y="1778"/>
                    <a:pt x="3107" y="1888"/>
                  </a:cubicBezTo>
                  <a:cubicBezTo>
                    <a:pt x="3640" y="1877"/>
                    <a:pt x="4110" y="1581"/>
                    <a:pt x="4110" y="1581"/>
                  </a:cubicBezTo>
                  <a:lnTo>
                    <a:pt x="4110" y="1581"/>
                  </a:lnTo>
                  <a:cubicBezTo>
                    <a:pt x="4080" y="1583"/>
                    <a:pt x="4050" y="1584"/>
                    <a:pt x="4020" y="1584"/>
                  </a:cubicBezTo>
                  <a:cubicBezTo>
                    <a:pt x="2660" y="1584"/>
                    <a:pt x="1734" y="9"/>
                    <a:pt x="1730" y="0"/>
                  </a:cubicBezTo>
                  <a:close/>
                </a:path>
              </a:pathLst>
            </a:custGeom>
            <a:solidFill>
              <a:srgbClr val="10085D">
                <a:alpha val="36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36"/>
            <p:cNvSpPr/>
            <p:nvPr/>
          </p:nvSpPr>
          <p:spPr>
            <a:xfrm>
              <a:off x="7811003" y="1177791"/>
              <a:ext cx="502648" cy="334753"/>
            </a:xfrm>
            <a:custGeom>
              <a:avLst/>
              <a:gdLst/>
              <a:ahLst/>
              <a:cxnLst/>
              <a:rect l="l" t="t" r="r" b="b"/>
              <a:pathLst>
                <a:path w="8227" h="5479" extrusionOk="0">
                  <a:moveTo>
                    <a:pt x="2606" y="0"/>
                  </a:moveTo>
                  <a:cubicBezTo>
                    <a:pt x="2606" y="1"/>
                    <a:pt x="1767" y="2141"/>
                    <a:pt x="0" y="2716"/>
                  </a:cubicBezTo>
                  <a:cubicBezTo>
                    <a:pt x="0" y="2716"/>
                    <a:pt x="102" y="2736"/>
                    <a:pt x="264" y="2736"/>
                  </a:cubicBezTo>
                  <a:cubicBezTo>
                    <a:pt x="571" y="2736"/>
                    <a:pt x="1094" y="2666"/>
                    <a:pt x="1541" y="2265"/>
                  </a:cubicBezTo>
                  <a:lnTo>
                    <a:pt x="1541" y="2265"/>
                  </a:lnTo>
                  <a:cubicBezTo>
                    <a:pt x="1541" y="2265"/>
                    <a:pt x="1638" y="4174"/>
                    <a:pt x="1041" y="5478"/>
                  </a:cubicBezTo>
                  <a:cubicBezTo>
                    <a:pt x="1474" y="5306"/>
                    <a:pt x="1668" y="5150"/>
                    <a:pt x="1668" y="5150"/>
                  </a:cubicBezTo>
                  <a:lnTo>
                    <a:pt x="1678" y="5088"/>
                  </a:lnTo>
                  <a:cubicBezTo>
                    <a:pt x="1754" y="4693"/>
                    <a:pt x="2173" y="2396"/>
                    <a:pt x="2359" y="1388"/>
                  </a:cubicBezTo>
                  <a:cubicBezTo>
                    <a:pt x="2359" y="1388"/>
                    <a:pt x="3262" y="2482"/>
                    <a:pt x="4879" y="3133"/>
                  </a:cubicBezTo>
                  <a:cubicBezTo>
                    <a:pt x="6030" y="3595"/>
                    <a:pt x="6930" y="3795"/>
                    <a:pt x="7573" y="3795"/>
                  </a:cubicBezTo>
                  <a:cubicBezTo>
                    <a:pt x="7833" y="3795"/>
                    <a:pt x="8051" y="3762"/>
                    <a:pt x="8227" y="3701"/>
                  </a:cubicBezTo>
                  <a:cubicBezTo>
                    <a:pt x="8227" y="3701"/>
                    <a:pt x="7979" y="3257"/>
                    <a:pt x="7737" y="2733"/>
                  </a:cubicBezTo>
                  <a:cubicBezTo>
                    <a:pt x="7585" y="2745"/>
                    <a:pt x="7415" y="2753"/>
                    <a:pt x="7230" y="2753"/>
                  </a:cubicBezTo>
                  <a:cubicBezTo>
                    <a:pt x="6762" y="2753"/>
                    <a:pt x="6200" y="2702"/>
                    <a:pt x="5591" y="2544"/>
                  </a:cubicBezTo>
                  <a:cubicBezTo>
                    <a:pt x="3924" y="2111"/>
                    <a:pt x="2509" y="681"/>
                    <a:pt x="2509" y="681"/>
                  </a:cubicBezTo>
                  <a:lnTo>
                    <a:pt x="2606" y="0"/>
                  </a:lnTo>
                  <a:close/>
                </a:path>
              </a:pathLst>
            </a:custGeom>
            <a:solidFill>
              <a:srgbClr val="10085D">
                <a:alpha val="36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36"/>
            <p:cNvSpPr/>
            <p:nvPr/>
          </p:nvSpPr>
          <p:spPr>
            <a:xfrm>
              <a:off x="7619217" y="1324670"/>
              <a:ext cx="153538" cy="17963"/>
            </a:xfrm>
            <a:custGeom>
              <a:avLst/>
              <a:gdLst/>
              <a:ahLst/>
              <a:cxnLst/>
              <a:rect l="l" t="t" r="r" b="b"/>
              <a:pathLst>
                <a:path w="2513" h="294" extrusionOk="0">
                  <a:moveTo>
                    <a:pt x="1418" y="1"/>
                  </a:moveTo>
                  <a:cubicBezTo>
                    <a:pt x="648" y="1"/>
                    <a:pt x="1" y="218"/>
                    <a:pt x="1" y="218"/>
                  </a:cubicBezTo>
                  <a:cubicBezTo>
                    <a:pt x="255" y="274"/>
                    <a:pt x="580" y="294"/>
                    <a:pt x="910" y="294"/>
                  </a:cubicBezTo>
                  <a:cubicBezTo>
                    <a:pt x="1694" y="294"/>
                    <a:pt x="2513" y="183"/>
                    <a:pt x="2513" y="183"/>
                  </a:cubicBezTo>
                  <a:cubicBezTo>
                    <a:pt x="2156" y="47"/>
                    <a:pt x="1774" y="1"/>
                    <a:pt x="1418" y="1"/>
                  </a:cubicBezTo>
                  <a:close/>
                </a:path>
              </a:pathLst>
            </a:custGeom>
            <a:solidFill>
              <a:srgbClr val="10085D">
                <a:alpha val="36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36"/>
            <p:cNvSpPr/>
            <p:nvPr/>
          </p:nvSpPr>
          <p:spPr>
            <a:xfrm>
              <a:off x="7997658" y="957288"/>
              <a:ext cx="115046" cy="238646"/>
            </a:xfrm>
            <a:custGeom>
              <a:avLst/>
              <a:gdLst/>
              <a:ahLst/>
              <a:cxnLst/>
              <a:rect l="l" t="t" r="r" b="b"/>
              <a:pathLst>
                <a:path w="1883" h="3906" extrusionOk="0">
                  <a:moveTo>
                    <a:pt x="0" y="0"/>
                  </a:moveTo>
                  <a:lnTo>
                    <a:pt x="0" y="0"/>
                  </a:lnTo>
                  <a:cubicBezTo>
                    <a:pt x="500" y="759"/>
                    <a:pt x="1673" y="2636"/>
                    <a:pt x="1783" y="3905"/>
                  </a:cubicBezTo>
                  <a:cubicBezTo>
                    <a:pt x="1783" y="3905"/>
                    <a:pt x="1883" y="3114"/>
                    <a:pt x="1807" y="2213"/>
                  </a:cubicBezTo>
                  <a:cubicBezTo>
                    <a:pt x="1789" y="2211"/>
                    <a:pt x="1764" y="2205"/>
                    <a:pt x="1743" y="2203"/>
                  </a:cubicBezTo>
                  <a:cubicBezTo>
                    <a:pt x="1743" y="2203"/>
                    <a:pt x="971" y="570"/>
                    <a:pt x="62" y="35"/>
                  </a:cubicBezTo>
                  <a:cubicBezTo>
                    <a:pt x="41" y="24"/>
                    <a:pt x="19" y="11"/>
                    <a:pt x="0" y="0"/>
                  </a:cubicBezTo>
                  <a:close/>
                </a:path>
              </a:pathLst>
            </a:custGeom>
            <a:solidFill>
              <a:srgbClr val="10085D">
                <a:alpha val="36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36"/>
            <p:cNvSpPr/>
            <p:nvPr/>
          </p:nvSpPr>
          <p:spPr>
            <a:xfrm>
              <a:off x="7690029" y="739902"/>
              <a:ext cx="96717" cy="45395"/>
            </a:xfrm>
            <a:custGeom>
              <a:avLst/>
              <a:gdLst/>
              <a:ahLst/>
              <a:cxnLst/>
              <a:rect l="l" t="t" r="r" b="b"/>
              <a:pathLst>
                <a:path w="1583" h="743" extrusionOk="0">
                  <a:moveTo>
                    <a:pt x="1582" y="0"/>
                  </a:moveTo>
                  <a:cubicBezTo>
                    <a:pt x="1413" y="84"/>
                    <a:pt x="1122" y="113"/>
                    <a:pt x="859" y="124"/>
                  </a:cubicBezTo>
                  <a:lnTo>
                    <a:pt x="856" y="124"/>
                  </a:lnTo>
                  <a:cubicBezTo>
                    <a:pt x="802" y="125"/>
                    <a:pt x="750" y="126"/>
                    <a:pt x="700" y="126"/>
                  </a:cubicBezTo>
                  <a:cubicBezTo>
                    <a:pt x="467" y="126"/>
                    <a:pt x="289" y="113"/>
                    <a:pt x="289" y="113"/>
                  </a:cubicBezTo>
                  <a:cubicBezTo>
                    <a:pt x="289" y="113"/>
                    <a:pt x="275" y="92"/>
                    <a:pt x="248" y="57"/>
                  </a:cubicBezTo>
                  <a:cubicBezTo>
                    <a:pt x="162" y="323"/>
                    <a:pt x="81" y="546"/>
                    <a:pt x="1" y="742"/>
                  </a:cubicBezTo>
                  <a:cubicBezTo>
                    <a:pt x="574" y="691"/>
                    <a:pt x="1015" y="600"/>
                    <a:pt x="1015" y="600"/>
                  </a:cubicBezTo>
                  <a:lnTo>
                    <a:pt x="15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36"/>
            <p:cNvSpPr/>
            <p:nvPr/>
          </p:nvSpPr>
          <p:spPr>
            <a:xfrm>
              <a:off x="7517000" y="1601015"/>
              <a:ext cx="1055154" cy="1416790"/>
            </a:xfrm>
            <a:custGeom>
              <a:avLst/>
              <a:gdLst/>
              <a:ahLst/>
              <a:cxnLst/>
              <a:rect l="l" t="t" r="r" b="b"/>
              <a:pathLst>
                <a:path w="17270" h="23189" extrusionOk="0">
                  <a:moveTo>
                    <a:pt x="8405" y="1"/>
                  </a:moveTo>
                  <a:cubicBezTo>
                    <a:pt x="8384" y="824"/>
                    <a:pt x="8023" y="1943"/>
                    <a:pt x="6474" y="3164"/>
                  </a:cubicBezTo>
                  <a:cubicBezTo>
                    <a:pt x="4481" y="4729"/>
                    <a:pt x="1" y="6963"/>
                    <a:pt x="76" y="6966"/>
                  </a:cubicBezTo>
                  <a:cubicBezTo>
                    <a:pt x="154" y="6969"/>
                    <a:pt x="2045" y="6953"/>
                    <a:pt x="3970" y="8504"/>
                  </a:cubicBezTo>
                  <a:cubicBezTo>
                    <a:pt x="5896" y="10056"/>
                    <a:pt x="8932" y="13474"/>
                    <a:pt x="9284" y="13918"/>
                  </a:cubicBezTo>
                  <a:cubicBezTo>
                    <a:pt x="9516" y="14206"/>
                    <a:pt x="10234" y="14781"/>
                    <a:pt x="10745" y="15322"/>
                  </a:cubicBezTo>
                  <a:cubicBezTo>
                    <a:pt x="10750" y="14475"/>
                    <a:pt x="10640" y="13958"/>
                    <a:pt x="10640" y="13958"/>
                  </a:cubicBezTo>
                  <a:cubicBezTo>
                    <a:pt x="10640" y="13958"/>
                    <a:pt x="9957" y="13560"/>
                    <a:pt x="9228" y="13450"/>
                  </a:cubicBezTo>
                  <a:cubicBezTo>
                    <a:pt x="9228" y="13450"/>
                    <a:pt x="7472" y="10815"/>
                    <a:pt x="6541" y="9599"/>
                  </a:cubicBezTo>
                  <a:cubicBezTo>
                    <a:pt x="5705" y="8502"/>
                    <a:pt x="4702" y="7165"/>
                    <a:pt x="3209" y="6662"/>
                  </a:cubicBezTo>
                  <a:cubicBezTo>
                    <a:pt x="3045" y="6606"/>
                    <a:pt x="2873" y="6563"/>
                    <a:pt x="2696" y="6528"/>
                  </a:cubicBezTo>
                  <a:cubicBezTo>
                    <a:pt x="2696" y="6528"/>
                    <a:pt x="3863" y="5960"/>
                    <a:pt x="4605" y="5538"/>
                  </a:cubicBezTo>
                  <a:cubicBezTo>
                    <a:pt x="4627" y="5530"/>
                    <a:pt x="4844" y="5425"/>
                    <a:pt x="5173" y="5245"/>
                  </a:cubicBezTo>
                  <a:cubicBezTo>
                    <a:pt x="5805" y="4898"/>
                    <a:pt x="6840" y="4269"/>
                    <a:pt x="7639" y="3489"/>
                  </a:cubicBezTo>
                  <a:cubicBezTo>
                    <a:pt x="8459" y="4938"/>
                    <a:pt x="9591" y="7665"/>
                    <a:pt x="10207" y="9658"/>
                  </a:cubicBezTo>
                  <a:cubicBezTo>
                    <a:pt x="10207" y="9658"/>
                    <a:pt x="12149" y="10831"/>
                    <a:pt x="13482" y="13162"/>
                  </a:cubicBezTo>
                  <a:cubicBezTo>
                    <a:pt x="14822" y="15494"/>
                    <a:pt x="15766" y="19988"/>
                    <a:pt x="16145" y="21034"/>
                  </a:cubicBezTo>
                  <a:cubicBezTo>
                    <a:pt x="16357" y="21615"/>
                    <a:pt x="16548" y="22510"/>
                    <a:pt x="16691" y="23188"/>
                  </a:cubicBezTo>
                  <a:cubicBezTo>
                    <a:pt x="16925" y="22564"/>
                    <a:pt x="17156" y="21924"/>
                    <a:pt x="17269" y="21526"/>
                  </a:cubicBezTo>
                  <a:cubicBezTo>
                    <a:pt x="17269" y="21526"/>
                    <a:pt x="16086" y="20224"/>
                    <a:pt x="15943" y="20122"/>
                  </a:cubicBezTo>
                  <a:cubicBezTo>
                    <a:pt x="15943" y="20122"/>
                    <a:pt x="15217" y="14996"/>
                    <a:pt x="14771" y="13507"/>
                  </a:cubicBezTo>
                  <a:cubicBezTo>
                    <a:pt x="14402" y="12275"/>
                    <a:pt x="13278" y="10562"/>
                    <a:pt x="11651" y="9742"/>
                  </a:cubicBezTo>
                  <a:cubicBezTo>
                    <a:pt x="11315" y="9575"/>
                    <a:pt x="10960" y="9443"/>
                    <a:pt x="10586" y="9362"/>
                  </a:cubicBezTo>
                  <a:cubicBezTo>
                    <a:pt x="10586" y="9362"/>
                    <a:pt x="10583" y="9349"/>
                    <a:pt x="10578" y="9325"/>
                  </a:cubicBezTo>
                  <a:cubicBezTo>
                    <a:pt x="10516" y="8940"/>
                    <a:pt x="9981" y="5780"/>
                    <a:pt x="9682" y="4637"/>
                  </a:cubicBezTo>
                  <a:cubicBezTo>
                    <a:pt x="9422" y="3637"/>
                    <a:pt x="8827" y="2459"/>
                    <a:pt x="8623" y="2064"/>
                  </a:cubicBezTo>
                  <a:cubicBezTo>
                    <a:pt x="8580" y="1978"/>
                    <a:pt x="8553" y="1929"/>
                    <a:pt x="8553" y="1929"/>
                  </a:cubicBezTo>
                  <a:cubicBezTo>
                    <a:pt x="8553" y="1929"/>
                    <a:pt x="8897" y="934"/>
                    <a:pt x="8405" y="1"/>
                  </a:cubicBezTo>
                  <a:close/>
                </a:path>
              </a:pathLst>
            </a:custGeom>
            <a:solidFill>
              <a:srgbClr val="E41600">
                <a:alpha val="32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36"/>
            <p:cNvSpPr/>
            <p:nvPr/>
          </p:nvSpPr>
          <p:spPr>
            <a:xfrm>
              <a:off x="8282069" y="1005739"/>
              <a:ext cx="229421" cy="398355"/>
            </a:xfrm>
            <a:custGeom>
              <a:avLst/>
              <a:gdLst/>
              <a:ahLst/>
              <a:cxnLst/>
              <a:rect l="l" t="t" r="r" b="b"/>
              <a:pathLst>
                <a:path w="3755" h="6520" extrusionOk="0">
                  <a:moveTo>
                    <a:pt x="3513" y="1"/>
                  </a:moveTo>
                  <a:cubicBezTo>
                    <a:pt x="3475" y="1127"/>
                    <a:pt x="2991" y="1827"/>
                    <a:pt x="2558" y="2875"/>
                  </a:cubicBezTo>
                  <a:cubicBezTo>
                    <a:pt x="2023" y="4164"/>
                    <a:pt x="899" y="5105"/>
                    <a:pt x="0" y="5497"/>
                  </a:cubicBezTo>
                  <a:cubicBezTo>
                    <a:pt x="253" y="6046"/>
                    <a:pt x="514" y="6519"/>
                    <a:pt x="514" y="6519"/>
                  </a:cubicBezTo>
                  <a:cubicBezTo>
                    <a:pt x="979" y="6425"/>
                    <a:pt x="1708" y="5713"/>
                    <a:pt x="2461" y="4489"/>
                  </a:cubicBezTo>
                  <a:cubicBezTo>
                    <a:pt x="3214" y="3265"/>
                    <a:pt x="3755" y="1426"/>
                    <a:pt x="3685" y="611"/>
                  </a:cubicBezTo>
                  <a:cubicBezTo>
                    <a:pt x="3669" y="431"/>
                    <a:pt x="3604" y="224"/>
                    <a:pt x="3513" y="1"/>
                  </a:cubicBezTo>
                  <a:close/>
                </a:path>
              </a:pathLst>
            </a:custGeom>
            <a:solidFill>
              <a:srgbClr val="E41600">
                <a:alpha val="32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36"/>
            <p:cNvSpPr/>
            <p:nvPr/>
          </p:nvSpPr>
          <p:spPr>
            <a:xfrm>
              <a:off x="8331375" y="997002"/>
              <a:ext cx="127694" cy="66352"/>
            </a:xfrm>
            <a:custGeom>
              <a:avLst/>
              <a:gdLst/>
              <a:ahLst/>
              <a:cxnLst/>
              <a:rect l="l" t="t" r="r" b="b"/>
              <a:pathLst>
                <a:path w="2090" h="1086" extrusionOk="0">
                  <a:moveTo>
                    <a:pt x="1936" y="1"/>
                  </a:moveTo>
                  <a:lnTo>
                    <a:pt x="1936" y="1"/>
                  </a:lnTo>
                  <a:cubicBezTo>
                    <a:pt x="1597" y="458"/>
                    <a:pt x="981" y="474"/>
                    <a:pt x="895" y="474"/>
                  </a:cubicBezTo>
                  <a:cubicBezTo>
                    <a:pt x="888" y="474"/>
                    <a:pt x="885" y="474"/>
                    <a:pt x="885" y="474"/>
                  </a:cubicBezTo>
                  <a:cubicBezTo>
                    <a:pt x="885" y="474"/>
                    <a:pt x="0" y="891"/>
                    <a:pt x="705" y="1053"/>
                  </a:cubicBezTo>
                  <a:cubicBezTo>
                    <a:pt x="805" y="1076"/>
                    <a:pt x="904" y="1086"/>
                    <a:pt x="1001" y="1086"/>
                  </a:cubicBezTo>
                  <a:cubicBezTo>
                    <a:pt x="1590" y="1086"/>
                    <a:pt x="2090" y="719"/>
                    <a:pt x="2090" y="719"/>
                  </a:cubicBezTo>
                  <a:cubicBezTo>
                    <a:pt x="1566" y="574"/>
                    <a:pt x="1936" y="1"/>
                    <a:pt x="19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36"/>
            <p:cNvSpPr/>
            <p:nvPr/>
          </p:nvSpPr>
          <p:spPr>
            <a:xfrm>
              <a:off x="7015385" y="1147364"/>
              <a:ext cx="310741" cy="374955"/>
            </a:xfrm>
            <a:custGeom>
              <a:avLst/>
              <a:gdLst/>
              <a:ahLst/>
              <a:cxnLst/>
              <a:rect l="l" t="t" r="r" b="b"/>
              <a:pathLst>
                <a:path w="5086" h="6137" extrusionOk="0">
                  <a:moveTo>
                    <a:pt x="1" y="1"/>
                  </a:moveTo>
                  <a:cubicBezTo>
                    <a:pt x="11" y="262"/>
                    <a:pt x="92" y="1106"/>
                    <a:pt x="694" y="2429"/>
                  </a:cubicBezTo>
                  <a:cubicBezTo>
                    <a:pt x="1434" y="4051"/>
                    <a:pt x="2848" y="6030"/>
                    <a:pt x="3593" y="6124"/>
                  </a:cubicBezTo>
                  <a:cubicBezTo>
                    <a:pt x="3660" y="6132"/>
                    <a:pt x="3726" y="6136"/>
                    <a:pt x="3792" y="6136"/>
                  </a:cubicBezTo>
                  <a:cubicBezTo>
                    <a:pt x="4466" y="6136"/>
                    <a:pt x="5086" y="5748"/>
                    <a:pt x="5086" y="5748"/>
                  </a:cubicBezTo>
                  <a:cubicBezTo>
                    <a:pt x="5086" y="5748"/>
                    <a:pt x="5013" y="5137"/>
                    <a:pt x="4825" y="4486"/>
                  </a:cubicBezTo>
                  <a:cubicBezTo>
                    <a:pt x="4648" y="4615"/>
                    <a:pt x="4394" y="4682"/>
                    <a:pt x="4099" y="4682"/>
                  </a:cubicBezTo>
                  <a:cubicBezTo>
                    <a:pt x="3428" y="4682"/>
                    <a:pt x="2546" y="4333"/>
                    <a:pt x="1870" y="3556"/>
                  </a:cubicBezTo>
                  <a:cubicBezTo>
                    <a:pt x="848" y="2378"/>
                    <a:pt x="407" y="654"/>
                    <a:pt x="294" y="388"/>
                  </a:cubicBezTo>
                  <a:cubicBezTo>
                    <a:pt x="232" y="253"/>
                    <a:pt x="130" y="138"/>
                    <a:pt x="1" y="1"/>
                  </a:cubicBezTo>
                  <a:close/>
                </a:path>
              </a:pathLst>
            </a:custGeom>
            <a:solidFill>
              <a:srgbClr val="E41600">
                <a:alpha val="32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36"/>
            <p:cNvSpPr/>
            <p:nvPr/>
          </p:nvSpPr>
          <p:spPr>
            <a:xfrm>
              <a:off x="7487795" y="698356"/>
              <a:ext cx="59203" cy="86453"/>
            </a:xfrm>
            <a:custGeom>
              <a:avLst/>
              <a:gdLst/>
              <a:ahLst/>
              <a:cxnLst/>
              <a:rect l="l" t="t" r="r" b="b"/>
              <a:pathLst>
                <a:path w="969" h="1415" extrusionOk="0">
                  <a:moveTo>
                    <a:pt x="923" y="0"/>
                  </a:moveTo>
                  <a:cubicBezTo>
                    <a:pt x="911" y="0"/>
                    <a:pt x="899" y="6"/>
                    <a:pt x="890" y="16"/>
                  </a:cubicBezTo>
                  <a:cubicBezTo>
                    <a:pt x="885" y="27"/>
                    <a:pt x="245" y="979"/>
                    <a:pt x="8" y="1355"/>
                  </a:cubicBezTo>
                  <a:cubicBezTo>
                    <a:pt x="0" y="1366"/>
                    <a:pt x="0" y="1382"/>
                    <a:pt x="8" y="1396"/>
                  </a:cubicBezTo>
                  <a:cubicBezTo>
                    <a:pt x="14" y="1409"/>
                    <a:pt x="30" y="1414"/>
                    <a:pt x="43" y="1414"/>
                  </a:cubicBezTo>
                  <a:lnTo>
                    <a:pt x="764" y="1353"/>
                  </a:lnTo>
                  <a:cubicBezTo>
                    <a:pt x="783" y="1347"/>
                    <a:pt x="802" y="1328"/>
                    <a:pt x="796" y="1307"/>
                  </a:cubicBezTo>
                  <a:cubicBezTo>
                    <a:pt x="794" y="1288"/>
                    <a:pt x="779" y="1271"/>
                    <a:pt x="761" y="1271"/>
                  </a:cubicBezTo>
                  <a:cubicBezTo>
                    <a:pt x="758" y="1271"/>
                    <a:pt x="756" y="1271"/>
                    <a:pt x="753" y="1272"/>
                  </a:cubicBezTo>
                  <a:lnTo>
                    <a:pt x="116" y="1328"/>
                  </a:lnTo>
                  <a:cubicBezTo>
                    <a:pt x="379" y="917"/>
                    <a:pt x="950" y="70"/>
                    <a:pt x="955" y="62"/>
                  </a:cubicBezTo>
                  <a:cubicBezTo>
                    <a:pt x="968" y="43"/>
                    <a:pt x="963" y="21"/>
                    <a:pt x="944" y="8"/>
                  </a:cubicBezTo>
                  <a:cubicBezTo>
                    <a:pt x="938" y="3"/>
                    <a:pt x="930" y="0"/>
                    <a:pt x="9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36"/>
            <p:cNvSpPr/>
            <p:nvPr/>
          </p:nvSpPr>
          <p:spPr>
            <a:xfrm>
              <a:off x="7751494" y="746501"/>
              <a:ext cx="53155" cy="40080"/>
            </a:xfrm>
            <a:custGeom>
              <a:avLst/>
              <a:gdLst/>
              <a:ahLst/>
              <a:cxnLst/>
              <a:rect l="l" t="t" r="r" b="b"/>
              <a:pathLst>
                <a:path w="870" h="656" extrusionOk="0">
                  <a:moveTo>
                    <a:pt x="823" y="0"/>
                  </a:moveTo>
                  <a:cubicBezTo>
                    <a:pt x="819" y="0"/>
                    <a:pt x="814" y="1"/>
                    <a:pt x="810" y="2"/>
                  </a:cubicBezTo>
                  <a:cubicBezTo>
                    <a:pt x="372" y="134"/>
                    <a:pt x="28" y="578"/>
                    <a:pt x="14" y="597"/>
                  </a:cubicBezTo>
                  <a:cubicBezTo>
                    <a:pt x="1" y="613"/>
                    <a:pt x="3" y="637"/>
                    <a:pt x="22" y="651"/>
                  </a:cubicBezTo>
                  <a:cubicBezTo>
                    <a:pt x="30" y="656"/>
                    <a:pt x="38" y="656"/>
                    <a:pt x="49" y="656"/>
                  </a:cubicBezTo>
                  <a:cubicBezTo>
                    <a:pt x="57" y="656"/>
                    <a:pt x="68" y="653"/>
                    <a:pt x="73" y="648"/>
                  </a:cubicBezTo>
                  <a:cubicBezTo>
                    <a:pt x="79" y="640"/>
                    <a:pt x="415" y="204"/>
                    <a:pt x="834" y="80"/>
                  </a:cubicBezTo>
                  <a:cubicBezTo>
                    <a:pt x="856" y="72"/>
                    <a:pt x="869" y="48"/>
                    <a:pt x="861" y="29"/>
                  </a:cubicBezTo>
                  <a:cubicBezTo>
                    <a:pt x="857" y="12"/>
                    <a:pt x="841" y="0"/>
                    <a:pt x="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36"/>
            <p:cNvSpPr/>
            <p:nvPr/>
          </p:nvSpPr>
          <p:spPr>
            <a:xfrm>
              <a:off x="7763652" y="753833"/>
              <a:ext cx="28349" cy="28532"/>
            </a:xfrm>
            <a:custGeom>
              <a:avLst/>
              <a:gdLst/>
              <a:ahLst/>
              <a:cxnLst/>
              <a:rect l="l" t="t" r="r" b="b"/>
              <a:pathLst>
                <a:path w="464" h="467" extrusionOk="0">
                  <a:moveTo>
                    <a:pt x="356" y="1"/>
                  </a:moveTo>
                  <a:cubicBezTo>
                    <a:pt x="352" y="1"/>
                    <a:pt x="347" y="2"/>
                    <a:pt x="342" y="3"/>
                  </a:cubicBezTo>
                  <a:cubicBezTo>
                    <a:pt x="318" y="9"/>
                    <a:pt x="310" y="33"/>
                    <a:pt x="315" y="52"/>
                  </a:cubicBezTo>
                  <a:cubicBezTo>
                    <a:pt x="318" y="60"/>
                    <a:pt x="369" y="237"/>
                    <a:pt x="229" y="353"/>
                  </a:cubicBezTo>
                  <a:cubicBezTo>
                    <a:pt x="209" y="368"/>
                    <a:pt x="183" y="386"/>
                    <a:pt x="159" y="386"/>
                  </a:cubicBezTo>
                  <a:cubicBezTo>
                    <a:pt x="153" y="386"/>
                    <a:pt x="148" y="385"/>
                    <a:pt x="143" y="383"/>
                  </a:cubicBezTo>
                  <a:cubicBezTo>
                    <a:pt x="103" y="369"/>
                    <a:pt x="84" y="302"/>
                    <a:pt x="81" y="278"/>
                  </a:cubicBezTo>
                  <a:cubicBezTo>
                    <a:pt x="74" y="261"/>
                    <a:pt x="61" y="247"/>
                    <a:pt x="42" y="247"/>
                  </a:cubicBezTo>
                  <a:cubicBezTo>
                    <a:pt x="39" y="247"/>
                    <a:pt x="36" y="248"/>
                    <a:pt x="33" y="248"/>
                  </a:cubicBezTo>
                  <a:cubicBezTo>
                    <a:pt x="14" y="256"/>
                    <a:pt x="1" y="275"/>
                    <a:pt x="3" y="297"/>
                  </a:cubicBezTo>
                  <a:cubicBezTo>
                    <a:pt x="3" y="310"/>
                    <a:pt x="30" y="431"/>
                    <a:pt x="114" y="461"/>
                  </a:cubicBezTo>
                  <a:cubicBezTo>
                    <a:pt x="132" y="466"/>
                    <a:pt x="151" y="466"/>
                    <a:pt x="167" y="466"/>
                  </a:cubicBezTo>
                  <a:cubicBezTo>
                    <a:pt x="202" y="463"/>
                    <a:pt x="235" y="447"/>
                    <a:pt x="278" y="412"/>
                  </a:cubicBezTo>
                  <a:cubicBezTo>
                    <a:pt x="463" y="264"/>
                    <a:pt x="396" y="41"/>
                    <a:pt x="393" y="30"/>
                  </a:cubicBezTo>
                  <a:cubicBezTo>
                    <a:pt x="385" y="12"/>
                    <a:pt x="372" y="1"/>
                    <a:pt x="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36"/>
            <p:cNvSpPr/>
            <p:nvPr/>
          </p:nvSpPr>
          <p:spPr>
            <a:xfrm>
              <a:off x="7488284" y="804788"/>
              <a:ext cx="75150" cy="30854"/>
            </a:xfrm>
            <a:custGeom>
              <a:avLst/>
              <a:gdLst/>
              <a:ahLst/>
              <a:cxnLst/>
              <a:rect l="l" t="t" r="r" b="b"/>
              <a:pathLst>
                <a:path w="1230" h="505" extrusionOk="0">
                  <a:moveTo>
                    <a:pt x="0" y="0"/>
                  </a:moveTo>
                  <a:cubicBezTo>
                    <a:pt x="0" y="1"/>
                    <a:pt x="139" y="505"/>
                    <a:pt x="579" y="505"/>
                  </a:cubicBezTo>
                  <a:cubicBezTo>
                    <a:pt x="601" y="505"/>
                    <a:pt x="625" y="503"/>
                    <a:pt x="648" y="501"/>
                  </a:cubicBezTo>
                  <a:cubicBezTo>
                    <a:pt x="1143" y="447"/>
                    <a:pt x="1229" y="216"/>
                    <a:pt x="1229" y="216"/>
                  </a:cubicBezTo>
                  <a:lnTo>
                    <a:pt x="1229" y="216"/>
                  </a:lnTo>
                  <a:cubicBezTo>
                    <a:pt x="1153" y="229"/>
                    <a:pt x="1075" y="235"/>
                    <a:pt x="997" y="235"/>
                  </a:cubicBezTo>
                  <a:cubicBezTo>
                    <a:pt x="502" y="235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36"/>
            <p:cNvSpPr/>
            <p:nvPr/>
          </p:nvSpPr>
          <p:spPr>
            <a:xfrm>
              <a:off x="7550359" y="793057"/>
              <a:ext cx="236691" cy="98550"/>
            </a:xfrm>
            <a:custGeom>
              <a:avLst/>
              <a:gdLst/>
              <a:ahLst/>
              <a:cxnLst/>
              <a:rect l="l" t="t" r="r" b="b"/>
              <a:pathLst>
                <a:path w="3874" h="1613" extrusionOk="0">
                  <a:moveTo>
                    <a:pt x="3832" y="1"/>
                  </a:moveTo>
                  <a:cubicBezTo>
                    <a:pt x="3825" y="1"/>
                    <a:pt x="3818" y="3"/>
                    <a:pt x="3812" y="7"/>
                  </a:cubicBezTo>
                  <a:cubicBezTo>
                    <a:pt x="3570" y="153"/>
                    <a:pt x="3371" y="191"/>
                    <a:pt x="3229" y="191"/>
                  </a:cubicBezTo>
                  <a:cubicBezTo>
                    <a:pt x="3078" y="191"/>
                    <a:pt x="2993" y="148"/>
                    <a:pt x="2991" y="147"/>
                  </a:cubicBezTo>
                  <a:cubicBezTo>
                    <a:pt x="2985" y="144"/>
                    <a:pt x="2979" y="143"/>
                    <a:pt x="2973" y="143"/>
                  </a:cubicBezTo>
                  <a:cubicBezTo>
                    <a:pt x="2961" y="143"/>
                    <a:pt x="2949" y="148"/>
                    <a:pt x="2940" y="158"/>
                  </a:cubicBezTo>
                  <a:cubicBezTo>
                    <a:pt x="2940" y="160"/>
                    <a:pt x="2696" y="467"/>
                    <a:pt x="1857" y="967"/>
                  </a:cubicBezTo>
                  <a:cubicBezTo>
                    <a:pt x="1020" y="1473"/>
                    <a:pt x="49" y="1537"/>
                    <a:pt x="39" y="1537"/>
                  </a:cubicBezTo>
                  <a:cubicBezTo>
                    <a:pt x="14" y="1537"/>
                    <a:pt x="1" y="1556"/>
                    <a:pt x="1" y="1575"/>
                  </a:cubicBezTo>
                  <a:cubicBezTo>
                    <a:pt x="1" y="1596"/>
                    <a:pt x="22" y="1612"/>
                    <a:pt x="41" y="1612"/>
                  </a:cubicBezTo>
                  <a:cubicBezTo>
                    <a:pt x="41" y="1612"/>
                    <a:pt x="52" y="1610"/>
                    <a:pt x="68" y="1610"/>
                  </a:cubicBezTo>
                  <a:cubicBezTo>
                    <a:pt x="235" y="1594"/>
                    <a:pt x="1122" y="1499"/>
                    <a:pt x="1897" y="1037"/>
                  </a:cubicBezTo>
                  <a:cubicBezTo>
                    <a:pt x="2628" y="601"/>
                    <a:pt x="2911" y="314"/>
                    <a:pt x="2983" y="230"/>
                  </a:cubicBezTo>
                  <a:cubicBezTo>
                    <a:pt x="3025" y="247"/>
                    <a:pt x="3110" y="273"/>
                    <a:pt x="3231" y="273"/>
                  </a:cubicBezTo>
                  <a:cubicBezTo>
                    <a:pt x="3385" y="273"/>
                    <a:pt x="3598" y="231"/>
                    <a:pt x="3852" y="74"/>
                  </a:cubicBezTo>
                  <a:cubicBezTo>
                    <a:pt x="3871" y="63"/>
                    <a:pt x="3874" y="39"/>
                    <a:pt x="3865" y="20"/>
                  </a:cubicBezTo>
                  <a:cubicBezTo>
                    <a:pt x="3857" y="7"/>
                    <a:pt x="3844" y="1"/>
                    <a:pt x="38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36"/>
            <p:cNvSpPr/>
            <p:nvPr/>
          </p:nvSpPr>
          <p:spPr>
            <a:xfrm>
              <a:off x="7586041" y="882444"/>
              <a:ext cx="41485" cy="60242"/>
            </a:xfrm>
            <a:custGeom>
              <a:avLst/>
              <a:gdLst/>
              <a:ahLst/>
              <a:cxnLst/>
              <a:rect l="l" t="t" r="r" b="b"/>
              <a:pathLst>
                <a:path w="679" h="986" extrusionOk="0">
                  <a:moveTo>
                    <a:pt x="42" y="0"/>
                  </a:moveTo>
                  <a:cubicBezTo>
                    <a:pt x="39" y="0"/>
                    <a:pt x="36" y="1"/>
                    <a:pt x="33" y="2"/>
                  </a:cubicBezTo>
                  <a:cubicBezTo>
                    <a:pt x="14" y="10"/>
                    <a:pt x="0" y="31"/>
                    <a:pt x="6" y="53"/>
                  </a:cubicBezTo>
                  <a:cubicBezTo>
                    <a:pt x="17" y="85"/>
                    <a:pt x="272" y="905"/>
                    <a:pt x="624" y="986"/>
                  </a:cubicBezTo>
                  <a:lnTo>
                    <a:pt x="638" y="986"/>
                  </a:lnTo>
                  <a:cubicBezTo>
                    <a:pt x="651" y="986"/>
                    <a:pt x="667" y="975"/>
                    <a:pt x="675" y="956"/>
                  </a:cubicBezTo>
                  <a:cubicBezTo>
                    <a:pt x="678" y="937"/>
                    <a:pt x="665" y="913"/>
                    <a:pt x="646" y="911"/>
                  </a:cubicBezTo>
                  <a:cubicBezTo>
                    <a:pt x="390" y="851"/>
                    <a:pt x="154" y="254"/>
                    <a:pt x="84" y="28"/>
                  </a:cubicBezTo>
                  <a:cubicBezTo>
                    <a:pt x="77" y="12"/>
                    <a:pt x="60" y="0"/>
                    <a:pt x="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36"/>
            <p:cNvSpPr/>
            <p:nvPr/>
          </p:nvSpPr>
          <p:spPr>
            <a:xfrm>
              <a:off x="7482052" y="911893"/>
              <a:ext cx="453709" cy="385219"/>
            </a:xfrm>
            <a:custGeom>
              <a:avLst/>
              <a:gdLst/>
              <a:ahLst/>
              <a:cxnLst/>
              <a:rect l="l" t="t" r="r" b="b"/>
              <a:pathLst>
                <a:path w="7426" h="6305" extrusionOk="0">
                  <a:moveTo>
                    <a:pt x="78" y="1"/>
                  </a:moveTo>
                  <a:cubicBezTo>
                    <a:pt x="57" y="9"/>
                    <a:pt x="40" y="17"/>
                    <a:pt x="24" y="25"/>
                  </a:cubicBezTo>
                  <a:cubicBezTo>
                    <a:pt x="19" y="28"/>
                    <a:pt x="16" y="28"/>
                    <a:pt x="14" y="28"/>
                  </a:cubicBezTo>
                  <a:lnTo>
                    <a:pt x="0" y="28"/>
                  </a:lnTo>
                  <a:cubicBezTo>
                    <a:pt x="35" y="200"/>
                    <a:pt x="86" y="447"/>
                    <a:pt x="175" y="751"/>
                  </a:cubicBezTo>
                  <a:cubicBezTo>
                    <a:pt x="229" y="923"/>
                    <a:pt x="293" y="1112"/>
                    <a:pt x="363" y="1308"/>
                  </a:cubicBezTo>
                  <a:cubicBezTo>
                    <a:pt x="675" y="2152"/>
                    <a:pt x="1549" y="4056"/>
                    <a:pt x="1990" y="4718"/>
                  </a:cubicBezTo>
                  <a:cubicBezTo>
                    <a:pt x="2410" y="5353"/>
                    <a:pt x="3101" y="6278"/>
                    <a:pt x="3106" y="6289"/>
                  </a:cubicBezTo>
                  <a:cubicBezTo>
                    <a:pt x="3112" y="6297"/>
                    <a:pt x="3128" y="6305"/>
                    <a:pt x="3139" y="6305"/>
                  </a:cubicBezTo>
                  <a:lnTo>
                    <a:pt x="3144" y="6305"/>
                  </a:lnTo>
                  <a:cubicBezTo>
                    <a:pt x="3157" y="6302"/>
                    <a:pt x="3171" y="6294"/>
                    <a:pt x="3174" y="6278"/>
                  </a:cubicBezTo>
                  <a:cubicBezTo>
                    <a:pt x="3176" y="6270"/>
                    <a:pt x="3593" y="5162"/>
                    <a:pt x="4282" y="4086"/>
                  </a:cubicBezTo>
                  <a:lnTo>
                    <a:pt x="4397" y="3908"/>
                  </a:lnTo>
                  <a:cubicBezTo>
                    <a:pt x="5013" y="2946"/>
                    <a:pt x="5992" y="1399"/>
                    <a:pt x="7425" y="402"/>
                  </a:cubicBezTo>
                  <a:cubicBezTo>
                    <a:pt x="7393" y="394"/>
                    <a:pt x="7355" y="388"/>
                    <a:pt x="7318" y="385"/>
                  </a:cubicBezTo>
                  <a:cubicBezTo>
                    <a:pt x="7315" y="385"/>
                    <a:pt x="7315" y="385"/>
                    <a:pt x="7312" y="380"/>
                  </a:cubicBezTo>
                  <a:cubicBezTo>
                    <a:pt x="5903" y="1389"/>
                    <a:pt x="4938" y="2913"/>
                    <a:pt x="4330" y="3868"/>
                  </a:cubicBezTo>
                  <a:lnTo>
                    <a:pt x="4220" y="4043"/>
                  </a:lnTo>
                  <a:cubicBezTo>
                    <a:pt x="3625" y="4973"/>
                    <a:pt x="3230" y="5925"/>
                    <a:pt x="3128" y="6184"/>
                  </a:cubicBezTo>
                  <a:cubicBezTo>
                    <a:pt x="2972" y="5971"/>
                    <a:pt x="2415" y="5213"/>
                    <a:pt x="2055" y="4675"/>
                  </a:cubicBezTo>
                  <a:cubicBezTo>
                    <a:pt x="1624" y="4024"/>
                    <a:pt x="742" y="2101"/>
                    <a:pt x="439" y="1278"/>
                  </a:cubicBezTo>
                  <a:cubicBezTo>
                    <a:pt x="371" y="1093"/>
                    <a:pt x="309" y="918"/>
                    <a:pt x="264" y="757"/>
                  </a:cubicBezTo>
                  <a:cubicBezTo>
                    <a:pt x="164" y="439"/>
                    <a:pt x="108" y="173"/>
                    <a:pt x="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36"/>
            <p:cNvSpPr/>
            <p:nvPr/>
          </p:nvSpPr>
          <p:spPr>
            <a:xfrm>
              <a:off x="7862265" y="929428"/>
              <a:ext cx="268034" cy="264185"/>
            </a:xfrm>
            <a:custGeom>
              <a:avLst/>
              <a:gdLst/>
              <a:ahLst/>
              <a:cxnLst/>
              <a:rect l="l" t="t" r="r" b="b"/>
              <a:pathLst>
                <a:path w="4387" h="4324" extrusionOk="0">
                  <a:moveTo>
                    <a:pt x="343" y="1"/>
                  </a:moveTo>
                  <a:cubicBezTo>
                    <a:pt x="156" y="1"/>
                    <a:pt x="41" y="12"/>
                    <a:pt x="38" y="12"/>
                  </a:cubicBezTo>
                  <a:cubicBezTo>
                    <a:pt x="16" y="18"/>
                    <a:pt x="0" y="37"/>
                    <a:pt x="3" y="58"/>
                  </a:cubicBezTo>
                  <a:cubicBezTo>
                    <a:pt x="5" y="76"/>
                    <a:pt x="24" y="91"/>
                    <a:pt x="42" y="91"/>
                  </a:cubicBezTo>
                  <a:cubicBezTo>
                    <a:pt x="43" y="91"/>
                    <a:pt x="45" y="91"/>
                    <a:pt x="46" y="90"/>
                  </a:cubicBezTo>
                  <a:cubicBezTo>
                    <a:pt x="49" y="90"/>
                    <a:pt x="163" y="78"/>
                    <a:pt x="348" y="78"/>
                  </a:cubicBezTo>
                  <a:cubicBezTo>
                    <a:pt x="745" y="78"/>
                    <a:pt x="1473" y="132"/>
                    <a:pt x="2149" y="464"/>
                  </a:cubicBezTo>
                  <a:cubicBezTo>
                    <a:pt x="3136" y="951"/>
                    <a:pt x="3916" y="2656"/>
                    <a:pt x="3924" y="2672"/>
                  </a:cubicBezTo>
                  <a:cubicBezTo>
                    <a:pt x="3927" y="2683"/>
                    <a:pt x="4303" y="3651"/>
                    <a:pt x="4064" y="4270"/>
                  </a:cubicBezTo>
                  <a:cubicBezTo>
                    <a:pt x="4058" y="4288"/>
                    <a:pt x="4066" y="4313"/>
                    <a:pt x="4088" y="4321"/>
                  </a:cubicBezTo>
                  <a:cubicBezTo>
                    <a:pt x="4091" y="4323"/>
                    <a:pt x="4099" y="4323"/>
                    <a:pt x="4104" y="4323"/>
                  </a:cubicBezTo>
                  <a:cubicBezTo>
                    <a:pt x="4118" y="4323"/>
                    <a:pt x="4131" y="4313"/>
                    <a:pt x="4134" y="4299"/>
                  </a:cubicBezTo>
                  <a:cubicBezTo>
                    <a:pt x="4386" y="3654"/>
                    <a:pt x="4010" y="2688"/>
                    <a:pt x="3994" y="2645"/>
                  </a:cubicBezTo>
                  <a:cubicBezTo>
                    <a:pt x="3959" y="2575"/>
                    <a:pt x="3192" y="897"/>
                    <a:pt x="2181" y="397"/>
                  </a:cubicBezTo>
                  <a:cubicBezTo>
                    <a:pt x="1492" y="55"/>
                    <a:pt x="748" y="1"/>
                    <a:pt x="3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36"/>
            <p:cNvSpPr/>
            <p:nvPr/>
          </p:nvSpPr>
          <p:spPr>
            <a:xfrm>
              <a:off x="8101647" y="1089871"/>
              <a:ext cx="172234" cy="135758"/>
            </a:xfrm>
            <a:custGeom>
              <a:avLst/>
              <a:gdLst/>
              <a:ahLst/>
              <a:cxnLst/>
              <a:rect l="l" t="t" r="r" b="b"/>
              <a:pathLst>
                <a:path w="2819" h="2222" extrusionOk="0">
                  <a:moveTo>
                    <a:pt x="41" y="0"/>
                  </a:moveTo>
                  <a:cubicBezTo>
                    <a:pt x="22" y="0"/>
                    <a:pt x="1" y="17"/>
                    <a:pt x="1" y="35"/>
                  </a:cubicBezTo>
                  <a:cubicBezTo>
                    <a:pt x="1" y="57"/>
                    <a:pt x="17" y="76"/>
                    <a:pt x="38" y="76"/>
                  </a:cubicBezTo>
                  <a:cubicBezTo>
                    <a:pt x="44" y="76"/>
                    <a:pt x="791" y="130"/>
                    <a:pt x="1410" y="713"/>
                  </a:cubicBezTo>
                  <a:cubicBezTo>
                    <a:pt x="2039" y="1299"/>
                    <a:pt x="2736" y="2198"/>
                    <a:pt x="2741" y="2208"/>
                  </a:cubicBezTo>
                  <a:cubicBezTo>
                    <a:pt x="2746" y="2219"/>
                    <a:pt x="2762" y="2222"/>
                    <a:pt x="2776" y="2222"/>
                  </a:cubicBezTo>
                  <a:cubicBezTo>
                    <a:pt x="2784" y="2222"/>
                    <a:pt x="2792" y="2219"/>
                    <a:pt x="2797" y="2219"/>
                  </a:cubicBezTo>
                  <a:cubicBezTo>
                    <a:pt x="2814" y="2206"/>
                    <a:pt x="2819" y="2181"/>
                    <a:pt x="2805" y="2165"/>
                  </a:cubicBezTo>
                  <a:cubicBezTo>
                    <a:pt x="2795" y="2155"/>
                    <a:pt x="2096" y="1254"/>
                    <a:pt x="1464" y="659"/>
                  </a:cubicBezTo>
                  <a:cubicBezTo>
                    <a:pt x="821" y="57"/>
                    <a:pt x="70" y="3"/>
                    <a:pt x="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36"/>
            <p:cNvSpPr/>
            <p:nvPr/>
          </p:nvSpPr>
          <p:spPr>
            <a:xfrm>
              <a:off x="7390160" y="1099646"/>
              <a:ext cx="143518" cy="201072"/>
            </a:xfrm>
            <a:custGeom>
              <a:avLst/>
              <a:gdLst/>
              <a:ahLst/>
              <a:cxnLst/>
              <a:rect l="l" t="t" r="r" b="b"/>
              <a:pathLst>
                <a:path w="2349" h="3291" extrusionOk="0">
                  <a:moveTo>
                    <a:pt x="53" y="1"/>
                  </a:moveTo>
                  <a:cubicBezTo>
                    <a:pt x="35" y="1"/>
                    <a:pt x="19" y="13"/>
                    <a:pt x="14" y="31"/>
                  </a:cubicBezTo>
                  <a:cubicBezTo>
                    <a:pt x="1" y="96"/>
                    <a:pt x="307" y="1650"/>
                    <a:pt x="861" y="2476"/>
                  </a:cubicBezTo>
                  <a:cubicBezTo>
                    <a:pt x="1367" y="3223"/>
                    <a:pt x="2039" y="3290"/>
                    <a:pt x="2253" y="3290"/>
                  </a:cubicBezTo>
                  <a:cubicBezTo>
                    <a:pt x="2282" y="3290"/>
                    <a:pt x="2303" y="3289"/>
                    <a:pt x="2314" y="3288"/>
                  </a:cubicBezTo>
                  <a:cubicBezTo>
                    <a:pt x="2318" y="3287"/>
                    <a:pt x="2320" y="3286"/>
                    <a:pt x="2321" y="3286"/>
                  </a:cubicBezTo>
                  <a:cubicBezTo>
                    <a:pt x="2322" y="3286"/>
                    <a:pt x="2322" y="3287"/>
                    <a:pt x="2319" y="3288"/>
                  </a:cubicBezTo>
                  <a:cubicBezTo>
                    <a:pt x="2338" y="3283"/>
                    <a:pt x="2349" y="3261"/>
                    <a:pt x="2341" y="3242"/>
                  </a:cubicBezTo>
                  <a:cubicBezTo>
                    <a:pt x="2338" y="3225"/>
                    <a:pt x="2321" y="3214"/>
                    <a:pt x="2305" y="3214"/>
                  </a:cubicBezTo>
                  <a:cubicBezTo>
                    <a:pt x="2301" y="3214"/>
                    <a:pt x="2298" y="3215"/>
                    <a:pt x="2295" y="3216"/>
                  </a:cubicBezTo>
                  <a:cubicBezTo>
                    <a:pt x="2294" y="3216"/>
                    <a:pt x="2282" y="3216"/>
                    <a:pt x="2260" y="3216"/>
                  </a:cubicBezTo>
                  <a:cubicBezTo>
                    <a:pt x="2101" y="3216"/>
                    <a:pt x="1424" y="3172"/>
                    <a:pt x="926" y="2436"/>
                  </a:cubicBezTo>
                  <a:cubicBezTo>
                    <a:pt x="372" y="1610"/>
                    <a:pt x="95" y="117"/>
                    <a:pt x="92" y="45"/>
                  </a:cubicBezTo>
                  <a:cubicBezTo>
                    <a:pt x="95" y="23"/>
                    <a:pt x="82" y="4"/>
                    <a:pt x="63" y="2"/>
                  </a:cubicBezTo>
                  <a:cubicBezTo>
                    <a:pt x="59" y="1"/>
                    <a:pt x="56" y="1"/>
                    <a:pt x="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36"/>
            <p:cNvSpPr/>
            <p:nvPr/>
          </p:nvSpPr>
          <p:spPr>
            <a:xfrm>
              <a:off x="7291609" y="1119076"/>
              <a:ext cx="64641" cy="62380"/>
            </a:xfrm>
            <a:custGeom>
              <a:avLst/>
              <a:gdLst/>
              <a:ahLst/>
              <a:cxnLst/>
              <a:rect l="l" t="t" r="r" b="b"/>
              <a:pathLst>
                <a:path w="1058" h="1021" extrusionOk="0">
                  <a:moveTo>
                    <a:pt x="1014" y="1"/>
                  </a:moveTo>
                  <a:cubicBezTo>
                    <a:pt x="1005" y="1"/>
                    <a:pt x="997" y="3"/>
                    <a:pt x="990" y="9"/>
                  </a:cubicBezTo>
                  <a:cubicBezTo>
                    <a:pt x="987" y="12"/>
                    <a:pt x="976" y="15"/>
                    <a:pt x="966" y="20"/>
                  </a:cubicBezTo>
                  <a:cubicBezTo>
                    <a:pt x="847" y="55"/>
                    <a:pt x="490" y="176"/>
                    <a:pt x="11" y="961"/>
                  </a:cubicBezTo>
                  <a:cubicBezTo>
                    <a:pt x="0" y="977"/>
                    <a:pt x="3" y="1004"/>
                    <a:pt x="24" y="1015"/>
                  </a:cubicBezTo>
                  <a:cubicBezTo>
                    <a:pt x="33" y="1020"/>
                    <a:pt x="41" y="1020"/>
                    <a:pt x="49" y="1020"/>
                  </a:cubicBezTo>
                  <a:cubicBezTo>
                    <a:pt x="62" y="1020"/>
                    <a:pt x="70" y="1015"/>
                    <a:pt x="76" y="1002"/>
                  </a:cubicBezTo>
                  <a:cubicBezTo>
                    <a:pt x="538" y="243"/>
                    <a:pt x="880" y="130"/>
                    <a:pt x="990" y="93"/>
                  </a:cubicBezTo>
                  <a:cubicBezTo>
                    <a:pt x="1014" y="87"/>
                    <a:pt x="1028" y="79"/>
                    <a:pt x="1036" y="74"/>
                  </a:cubicBezTo>
                  <a:cubicBezTo>
                    <a:pt x="1054" y="60"/>
                    <a:pt x="1057" y="33"/>
                    <a:pt x="1044" y="15"/>
                  </a:cubicBezTo>
                  <a:cubicBezTo>
                    <a:pt x="1036" y="5"/>
                    <a:pt x="1025" y="1"/>
                    <a:pt x="10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36"/>
            <p:cNvSpPr/>
            <p:nvPr/>
          </p:nvSpPr>
          <p:spPr>
            <a:xfrm>
              <a:off x="7315071" y="1027673"/>
              <a:ext cx="21262" cy="105332"/>
            </a:xfrm>
            <a:custGeom>
              <a:avLst/>
              <a:gdLst/>
              <a:ahLst/>
              <a:cxnLst/>
              <a:rect l="l" t="t" r="r" b="b"/>
              <a:pathLst>
                <a:path w="348" h="1724" extrusionOk="0">
                  <a:moveTo>
                    <a:pt x="304" y="0"/>
                  </a:moveTo>
                  <a:cubicBezTo>
                    <a:pt x="288" y="0"/>
                    <a:pt x="271" y="9"/>
                    <a:pt x="267" y="26"/>
                  </a:cubicBezTo>
                  <a:cubicBezTo>
                    <a:pt x="1" y="763"/>
                    <a:pt x="189" y="1656"/>
                    <a:pt x="200" y="1693"/>
                  </a:cubicBezTo>
                  <a:cubicBezTo>
                    <a:pt x="203" y="1712"/>
                    <a:pt x="219" y="1723"/>
                    <a:pt x="240" y="1723"/>
                  </a:cubicBezTo>
                  <a:lnTo>
                    <a:pt x="246" y="1723"/>
                  </a:lnTo>
                  <a:cubicBezTo>
                    <a:pt x="267" y="1720"/>
                    <a:pt x="280" y="1696"/>
                    <a:pt x="275" y="1677"/>
                  </a:cubicBezTo>
                  <a:cubicBezTo>
                    <a:pt x="272" y="1667"/>
                    <a:pt x="81" y="768"/>
                    <a:pt x="340" y="53"/>
                  </a:cubicBezTo>
                  <a:cubicBezTo>
                    <a:pt x="348" y="31"/>
                    <a:pt x="337" y="10"/>
                    <a:pt x="315" y="2"/>
                  </a:cubicBezTo>
                  <a:cubicBezTo>
                    <a:pt x="312" y="1"/>
                    <a:pt x="308" y="0"/>
                    <a:pt x="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36"/>
            <p:cNvSpPr/>
            <p:nvPr/>
          </p:nvSpPr>
          <p:spPr>
            <a:xfrm>
              <a:off x="7243097" y="1247014"/>
              <a:ext cx="204310" cy="256181"/>
            </a:xfrm>
            <a:custGeom>
              <a:avLst/>
              <a:gdLst/>
              <a:ahLst/>
              <a:cxnLst/>
              <a:rect l="l" t="t" r="r" b="b"/>
              <a:pathLst>
                <a:path w="3344" h="4193" extrusionOk="0">
                  <a:moveTo>
                    <a:pt x="3300" y="1"/>
                  </a:moveTo>
                  <a:cubicBezTo>
                    <a:pt x="3283" y="1"/>
                    <a:pt x="3265" y="13"/>
                    <a:pt x="3263" y="29"/>
                  </a:cubicBezTo>
                  <a:cubicBezTo>
                    <a:pt x="3263" y="37"/>
                    <a:pt x="3086" y="736"/>
                    <a:pt x="2924" y="1282"/>
                  </a:cubicBezTo>
                  <a:lnTo>
                    <a:pt x="2897" y="1374"/>
                  </a:lnTo>
                  <a:cubicBezTo>
                    <a:pt x="2725" y="1963"/>
                    <a:pt x="2327" y="3326"/>
                    <a:pt x="1340" y="4068"/>
                  </a:cubicBezTo>
                  <a:cubicBezTo>
                    <a:pt x="1340" y="3928"/>
                    <a:pt x="1305" y="3603"/>
                    <a:pt x="1130" y="2845"/>
                  </a:cubicBezTo>
                  <a:cubicBezTo>
                    <a:pt x="883" y="1774"/>
                    <a:pt x="375" y="1371"/>
                    <a:pt x="130" y="1175"/>
                  </a:cubicBezTo>
                  <a:cubicBezTo>
                    <a:pt x="106" y="1159"/>
                    <a:pt x="87" y="1142"/>
                    <a:pt x="68" y="1129"/>
                  </a:cubicBezTo>
                  <a:cubicBezTo>
                    <a:pt x="61" y="1121"/>
                    <a:pt x="52" y="1117"/>
                    <a:pt x="44" y="1117"/>
                  </a:cubicBezTo>
                  <a:cubicBezTo>
                    <a:pt x="33" y="1117"/>
                    <a:pt x="22" y="1123"/>
                    <a:pt x="14" y="1132"/>
                  </a:cubicBezTo>
                  <a:cubicBezTo>
                    <a:pt x="1" y="1150"/>
                    <a:pt x="4" y="1175"/>
                    <a:pt x="22" y="1188"/>
                  </a:cubicBezTo>
                  <a:cubicBezTo>
                    <a:pt x="39" y="1204"/>
                    <a:pt x="57" y="1223"/>
                    <a:pt x="82" y="1239"/>
                  </a:cubicBezTo>
                  <a:cubicBezTo>
                    <a:pt x="321" y="1427"/>
                    <a:pt x="816" y="1817"/>
                    <a:pt x="1058" y="2864"/>
                  </a:cubicBezTo>
                  <a:cubicBezTo>
                    <a:pt x="1308" y="3955"/>
                    <a:pt x="1262" y="4130"/>
                    <a:pt x="1262" y="4133"/>
                  </a:cubicBezTo>
                  <a:cubicBezTo>
                    <a:pt x="1257" y="4152"/>
                    <a:pt x="1259" y="4171"/>
                    <a:pt x="1273" y="4181"/>
                  </a:cubicBezTo>
                  <a:cubicBezTo>
                    <a:pt x="1281" y="4187"/>
                    <a:pt x="1292" y="4192"/>
                    <a:pt x="1303" y="4192"/>
                  </a:cubicBezTo>
                  <a:cubicBezTo>
                    <a:pt x="1311" y="4192"/>
                    <a:pt x="1316" y="4187"/>
                    <a:pt x="1316" y="4184"/>
                  </a:cubicBezTo>
                  <a:cubicBezTo>
                    <a:pt x="2376" y="3442"/>
                    <a:pt x="2792" y="2008"/>
                    <a:pt x="2970" y="1398"/>
                  </a:cubicBezTo>
                  <a:lnTo>
                    <a:pt x="2997" y="1306"/>
                  </a:lnTo>
                  <a:cubicBezTo>
                    <a:pt x="3158" y="755"/>
                    <a:pt x="3336" y="56"/>
                    <a:pt x="3336" y="51"/>
                  </a:cubicBezTo>
                  <a:cubicBezTo>
                    <a:pt x="3344" y="29"/>
                    <a:pt x="3330" y="7"/>
                    <a:pt x="3309" y="2"/>
                  </a:cubicBezTo>
                  <a:cubicBezTo>
                    <a:pt x="3306" y="1"/>
                    <a:pt x="3303" y="1"/>
                    <a:pt x="3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36"/>
            <p:cNvSpPr/>
            <p:nvPr/>
          </p:nvSpPr>
          <p:spPr>
            <a:xfrm>
              <a:off x="7237232" y="1498188"/>
              <a:ext cx="87797" cy="26577"/>
            </a:xfrm>
            <a:custGeom>
              <a:avLst/>
              <a:gdLst/>
              <a:ahLst/>
              <a:cxnLst/>
              <a:rect l="l" t="t" r="r" b="b"/>
              <a:pathLst>
                <a:path w="1437" h="435" extrusionOk="0">
                  <a:moveTo>
                    <a:pt x="1393" y="0"/>
                  </a:moveTo>
                  <a:cubicBezTo>
                    <a:pt x="1386" y="0"/>
                    <a:pt x="1379" y="2"/>
                    <a:pt x="1372" y="6"/>
                  </a:cubicBezTo>
                  <a:cubicBezTo>
                    <a:pt x="1364" y="8"/>
                    <a:pt x="791" y="355"/>
                    <a:pt x="168" y="355"/>
                  </a:cubicBezTo>
                  <a:cubicBezTo>
                    <a:pt x="126" y="355"/>
                    <a:pt x="83" y="353"/>
                    <a:pt x="40" y="350"/>
                  </a:cubicBezTo>
                  <a:cubicBezTo>
                    <a:pt x="19" y="350"/>
                    <a:pt x="0" y="366"/>
                    <a:pt x="0" y="385"/>
                  </a:cubicBezTo>
                  <a:cubicBezTo>
                    <a:pt x="0" y="409"/>
                    <a:pt x="16" y="425"/>
                    <a:pt x="38" y="431"/>
                  </a:cubicBezTo>
                  <a:cubicBezTo>
                    <a:pt x="81" y="433"/>
                    <a:pt x="124" y="434"/>
                    <a:pt x="165" y="434"/>
                  </a:cubicBezTo>
                  <a:cubicBezTo>
                    <a:pt x="225" y="434"/>
                    <a:pt x="282" y="432"/>
                    <a:pt x="339" y="425"/>
                  </a:cubicBezTo>
                  <a:cubicBezTo>
                    <a:pt x="909" y="377"/>
                    <a:pt x="1393" y="89"/>
                    <a:pt x="1412" y="73"/>
                  </a:cubicBezTo>
                  <a:cubicBezTo>
                    <a:pt x="1431" y="62"/>
                    <a:pt x="1436" y="35"/>
                    <a:pt x="1425" y="19"/>
                  </a:cubicBezTo>
                  <a:cubicBezTo>
                    <a:pt x="1418" y="7"/>
                    <a:pt x="1407" y="0"/>
                    <a:pt x="1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36"/>
            <p:cNvSpPr/>
            <p:nvPr/>
          </p:nvSpPr>
          <p:spPr>
            <a:xfrm>
              <a:off x="7620561" y="1322470"/>
              <a:ext cx="154638" cy="16496"/>
            </a:xfrm>
            <a:custGeom>
              <a:avLst/>
              <a:gdLst/>
              <a:ahLst/>
              <a:cxnLst/>
              <a:rect l="l" t="t" r="r" b="b"/>
              <a:pathLst>
                <a:path w="2531" h="270" extrusionOk="0">
                  <a:moveTo>
                    <a:pt x="1341" y="1"/>
                  </a:moveTo>
                  <a:cubicBezTo>
                    <a:pt x="599" y="1"/>
                    <a:pt x="39" y="191"/>
                    <a:pt x="30" y="192"/>
                  </a:cubicBezTo>
                  <a:cubicBezTo>
                    <a:pt x="8" y="201"/>
                    <a:pt x="0" y="222"/>
                    <a:pt x="6" y="244"/>
                  </a:cubicBezTo>
                  <a:cubicBezTo>
                    <a:pt x="12" y="259"/>
                    <a:pt x="28" y="269"/>
                    <a:pt x="46" y="269"/>
                  </a:cubicBezTo>
                  <a:cubicBezTo>
                    <a:pt x="49" y="269"/>
                    <a:pt x="53" y="269"/>
                    <a:pt x="57" y="268"/>
                  </a:cubicBezTo>
                  <a:cubicBezTo>
                    <a:pt x="64" y="264"/>
                    <a:pt x="610" y="80"/>
                    <a:pt x="1333" y="80"/>
                  </a:cubicBezTo>
                  <a:cubicBezTo>
                    <a:pt x="1686" y="80"/>
                    <a:pt x="2082" y="124"/>
                    <a:pt x="2477" y="254"/>
                  </a:cubicBezTo>
                  <a:cubicBezTo>
                    <a:pt x="2482" y="257"/>
                    <a:pt x="2488" y="257"/>
                    <a:pt x="2493" y="257"/>
                  </a:cubicBezTo>
                  <a:cubicBezTo>
                    <a:pt x="2507" y="257"/>
                    <a:pt x="2523" y="246"/>
                    <a:pt x="2523" y="227"/>
                  </a:cubicBezTo>
                  <a:cubicBezTo>
                    <a:pt x="2531" y="206"/>
                    <a:pt x="2520" y="182"/>
                    <a:pt x="2501" y="176"/>
                  </a:cubicBezTo>
                  <a:cubicBezTo>
                    <a:pt x="2100" y="45"/>
                    <a:pt x="1699" y="1"/>
                    <a:pt x="13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36"/>
            <p:cNvSpPr/>
            <p:nvPr/>
          </p:nvSpPr>
          <p:spPr>
            <a:xfrm>
              <a:off x="7865686" y="1186467"/>
              <a:ext cx="110342" cy="165879"/>
            </a:xfrm>
            <a:custGeom>
              <a:avLst/>
              <a:gdLst/>
              <a:ahLst/>
              <a:cxnLst/>
              <a:rect l="l" t="t" r="r" b="b"/>
              <a:pathLst>
                <a:path w="1806" h="2715" extrusionOk="0">
                  <a:moveTo>
                    <a:pt x="1768" y="0"/>
                  </a:moveTo>
                  <a:cubicBezTo>
                    <a:pt x="1748" y="0"/>
                    <a:pt x="1732" y="13"/>
                    <a:pt x="1725" y="33"/>
                  </a:cubicBezTo>
                  <a:cubicBezTo>
                    <a:pt x="1343" y="1690"/>
                    <a:pt x="38" y="2634"/>
                    <a:pt x="25" y="2644"/>
                  </a:cubicBezTo>
                  <a:cubicBezTo>
                    <a:pt x="9" y="2658"/>
                    <a:pt x="1" y="2682"/>
                    <a:pt x="14" y="2698"/>
                  </a:cubicBezTo>
                  <a:cubicBezTo>
                    <a:pt x="25" y="2712"/>
                    <a:pt x="38" y="2714"/>
                    <a:pt x="52" y="2714"/>
                  </a:cubicBezTo>
                  <a:cubicBezTo>
                    <a:pt x="57" y="2714"/>
                    <a:pt x="65" y="2712"/>
                    <a:pt x="68" y="2709"/>
                  </a:cubicBezTo>
                  <a:cubicBezTo>
                    <a:pt x="84" y="2698"/>
                    <a:pt x="1413" y="1735"/>
                    <a:pt x="1803" y="49"/>
                  </a:cubicBezTo>
                  <a:cubicBezTo>
                    <a:pt x="1805" y="28"/>
                    <a:pt x="1792" y="6"/>
                    <a:pt x="1773" y="1"/>
                  </a:cubicBezTo>
                  <a:cubicBezTo>
                    <a:pt x="1771" y="1"/>
                    <a:pt x="1769" y="0"/>
                    <a:pt x="17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36"/>
            <p:cNvSpPr/>
            <p:nvPr/>
          </p:nvSpPr>
          <p:spPr>
            <a:xfrm>
              <a:off x="7518161" y="1342633"/>
              <a:ext cx="79121" cy="181093"/>
            </a:xfrm>
            <a:custGeom>
              <a:avLst/>
              <a:gdLst/>
              <a:ahLst/>
              <a:cxnLst/>
              <a:rect l="l" t="t" r="r" b="b"/>
              <a:pathLst>
                <a:path w="1295" h="2964" extrusionOk="0">
                  <a:moveTo>
                    <a:pt x="48" y="1"/>
                  </a:moveTo>
                  <a:cubicBezTo>
                    <a:pt x="42" y="1"/>
                    <a:pt x="36" y="2"/>
                    <a:pt x="30" y="5"/>
                  </a:cubicBezTo>
                  <a:cubicBezTo>
                    <a:pt x="12" y="13"/>
                    <a:pt x="1" y="37"/>
                    <a:pt x="12" y="59"/>
                  </a:cubicBezTo>
                  <a:cubicBezTo>
                    <a:pt x="17" y="67"/>
                    <a:pt x="458" y="1062"/>
                    <a:pt x="713" y="1705"/>
                  </a:cubicBezTo>
                  <a:cubicBezTo>
                    <a:pt x="969" y="2350"/>
                    <a:pt x="1219" y="2931"/>
                    <a:pt x="1222" y="2939"/>
                  </a:cubicBezTo>
                  <a:cubicBezTo>
                    <a:pt x="1227" y="2953"/>
                    <a:pt x="1242" y="2964"/>
                    <a:pt x="1257" y="2964"/>
                  </a:cubicBezTo>
                  <a:cubicBezTo>
                    <a:pt x="1259" y="2964"/>
                    <a:pt x="1260" y="2963"/>
                    <a:pt x="1262" y="2963"/>
                  </a:cubicBezTo>
                  <a:cubicBezTo>
                    <a:pt x="1265" y="2963"/>
                    <a:pt x="1267" y="2963"/>
                    <a:pt x="1267" y="2955"/>
                  </a:cubicBezTo>
                  <a:cubicBezTo>
                    <a:pt x="1289" y="2950"/>
                    <a:pt x="1294" y="2926"/>
                    <a:pt x="1289" y="2904"/>
                  </a:cubicBezTo>
                  <a:cubicBezTo>
                    <a:pt x="1289" y="2899"/>
                    <a:pt x="1039" y="2318"/>
                    <a:pt x="783" y="1675"/>
                  </a:cubicBezTo>
                  <a:cubicBezTo>
                    <a:pt x="528" y="1030"/>
                    <a:pt x="84" y="35"/>
                    <a:pt x="81" y="24"/>
                  </a:cubicBezTo>
                  <a:cubicBezTo>
                    <a:pt x="78" y="10"/>
                    <a:pt x="64" y="1"/>
                    <a:pt x="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36"/>
            <p:cNvSpPr/>
            <p:nvPr/>
          </p:nvSpPr>
          <p:spPr>
            <a:xfrm>
              <a:off x="8373899" y="935660"/>
              <a:ext cx="41180" cy="64213"/>
            </a:xfrm>
            <a:custGeom>
              <a:avLst/>
              <a:gdLst/>
              <a:ahLst/>
              <a:cxnLst/>
              <a:rect l="l" t="t" r="r" b="b"/>
              <a:pathLst>
                <a:path w="674" h="1051" extrusionOk="0">
                  <a:moveTo>
                    <a:pt x="629" y="0"/>
                  </a:moveTo>
                  <a:cubicBezTo>
                    <a:pt x="613" y="0"/>
                    <a:pt x="597" y="9"/>
                    <a:pt x="592" y="26"/>
                  </a:cubicBezTo>
                  <a:cubicBezTo>
                    <a:pt x="353" y="655"/>
                    <a:pt x="143" y="897"/>
                    <a:pt x="1" y="986"/>
                  </a:cubicBezTo>
                  <a:cubicBezTo>
                    <a:pt x="17" y="1010"/>
                    <a:pt x="30" y="1035"/>
                    <a:pt x="46" y="1051"/>
                  </a:cubicBezTo>
                  <a:cubicBezTo>
                    <a:pt x="256" y="927"/>
                    <a:pt x="461" y="594"/>
                    <a:pt x="665" y="56"/>
                  </a:cubicBezTo>
                  <a:cubicBezTo>
                    <a:pt x="673" y="40"/>
                    <a:pt x="665" y="15"/>
                    <a:pt x="641" y="2"/>
                  </a:cubicBezTo>
                  <a:cubicBezTo>
                    <a:pt x="637" y="1"/>
                    <a:pt x="633" y="0"/>
                    <a:pt x="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36"/>
            <p:cNvSpPr/>
            <p:nvPr/>
          </p:nvSpPr>
          <p:spPr>
            <a:xfrm>
              <a:off x="8372739" y="969814"/>
              <a:ext cx="67146" cy="43501"/>
            </a:xfrm>
            <a:custGeom>
              <a:avLst/>
              <a:gdLst/>
              <a:ahLst/>
              <a:cxnLst/>
              <a:rect l="l" t="t" r="r" b="b"/>
              <a:pathLst>
                <a:path w="1099" h="712" extrusionOk="0">
                  <a:moveTo>
                    <a:pt x="1051" y="0"/>
                  </a:moveTo>
                  <a:cubicBezTo>
                    <a:pt x="1036" y="0"/>
                    <a:pt x="1023" y="8"/>
                    <a:pt x="1017" y="21"/>
                  </a:cubicBezTo>
                  <a:cubicBezTo>
                    <a:pt x="1012" y="24"/>
                    <a:pt x="845" y="344"/>
                    <a:pt x="447" y="562"/>
                  </a:cubicBezTo>
                  <a:cubicBezTo>
                    <a:pt x="363" y="610"/>
                    <a:pt x="290" y="633"/>
                    <a:pt x="233" y="633"/>
                  </a:cubicBezTo>
                  <a:cubicBezTo>
                    <a:pt x="204" y="633"/>
                    <a:pt x="179" y="627"/>
                    <a:pt x="160" y="615"/>
                  </a:cubicBezTo>
                  <a:cubicBezTo>
                    <a:pt x="84" y="572"/>
                    <a:pt x="79" y="462"/>
                    <a:pt x="79" y="462"/>
                  </a:cubicBezTo>
                  <a:cubicBezTo>
                    <a:pt x="79" y="441"/>
                    <a:pt x="57" y="424"/>
                    <a:pt x="39" y="424"/>
                  </a:cubicBezTo>
                  <a:cubicBezTo>
                    <a:pt x="17" y="427"/>
                    <a:pt x="1" y="446"/>
                    <a:pt x="1" y="465"/>
                  </a:cubicBezTo>
                  <a:cubicBezTo>
                    <a:pt x="1" y="470"/>
                    <a:pt x="9" y="621"/>
                    <a:pt x="122" y="683"/>
                  </a:cubicBezTo>
                  <a:cubicBezTo>
                    <a:pt x="152" y="702"/>
                    <a:pt x="188" y="711"/>
                    <a:pt x="228" y="711"/>
                  </a:cubicBezTo>
                  <a:cubicBezTo>
                    <a:pt x="238" y="711"/>
                    <a:pt x="249" y="711"/>
                    <a:pt x="259" y="710"/>
                  </a:cubicBezTo>
                  <a:cubicBezTo>
                    <a:pt x="326" y="707"/>
                    <a:pt x="402" y="680"/>
                    <a:pt x="488" y="634"/>
                  </a:cubicBezTo>
                  <a:cubicBezTo>
                    <a:pt x="910" y="400"/>
                    <a:pt x="1079" y="72"/>
                    <a:pt x="1087" y="59"/>
                  </a:cubicBezTo>
                  <a:cubicBezTo>
                    <a:pt x="1098" y="37"/>
                    <a:pt x="1090" y="16"/>
                    <a:pt x="1071" y="5"/>
                  </a:cubicBezTo>
                  <a:cubicBezTo>
                    <a:pt x="1065" y="2"/>
                    <a:pt x="1058" y="0"/>
                    <a:pt x="10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36"/>
            <p:cNvSpPr/>
            <p:nvPr/>
          </p:nvSpPr>
          <p:spPr>
            <a:xfrm>
              <a:off x="8377382" y="999263"/>
              <a:ext cx="80526" cy="29754"/>
            </a:xfrm>
            <a:custGeom>
              <a:avLst/>
              <a:gdLst/>
              <a:ahLst/>
              <a:cxnLst/>
              <a:rect l="l" t="t" r="r" b="b"/>
              <a:pathLst>
                <a:path w="1318" h="487" extrusionOk="0">
                  <a:moveTo>
                    <a:pt x="1275" y="1"/>
                  </a:moveTo>
                  <a:cubicBezTo>
                    <a:pt x="1267" y="1"/>
                    <a:pt x="1260" y="3"/>
                    <a:pt x="1253" y="7"/>
                  </a:cubicBezTo>
                  <a:cubicBezTo>
                    <a:pt x="760" y="325"/>
                    <a:pt x="478" y="407"/>
                    <a:pt x="319" y="407"/>
                  </a:cubicBezTo>
                  <a:cubicBezTo>
                    <a:pt x="249" y="407"/>
                    <a:pt x="203" y="392"/>
                    <a:pt x="172" y="373"/>
                  </a:cubicBezTo>
                  <a:cubicBezTo>
                    <a:pt x="78" y="316"/>
                    <a:pt x="81" y="206"/>
                    <a:pt x="81" y="206"/>
                  </a:cubicBezTo>
                  <a:cubicBezTo>
                    <a:pt x="81" y="182"/>
                    <a:pt x="67" y="160"/>
                    <a:pt x="43" y="160"/>
                  </a:cubicBezTo>
                  <a:cubicBezTo>
                    <a:pt x="24" y="160"/>
                    <a:pt x="6" y="179"/>
                    <a:pt x="3" y="198"/>
                  </a:cubicBezTo>
                  <a:cubicBezTo>
                    <a:pt x="0" y="241"/>
                    <a:pt x="16" y="370"/>
                    <a:pt x="135" y="440"/>
                  </a:cubicBezTo>
                  <a:cubicBezTo>
                    <a:pt x="186" y="470"/>
                    <a:pt x="248" y="486"/>
                    <a:pt x="319" y="486"/>
                  </a:cubicBezTo>
                  <a:cubicBezTo>
                    <a:pt x="338" y="486"/>
                    <a:pt x="357" y="485"/>
                    <a:pt x="377" y="483"/>
                  </a:cubicBezTo>
                  <a:cubicBezTo>
                    <a:pt x="597" y="467"/>
                    <a:pt x="906" y="330"/>
                    <a:pt x="1296" y="72"/>
                  </a:cubicBezTo>
                  <a:cubicBezTo>
                    <a:pt x="1315" y="61"/>
                    <a:pt x="1318" y="34"/>
                    <a:pt x="1307" y="18"/>
                  </a:cubicBezTo>
                  <a:cubicBezTo>
                    <a:pt x="1301" y="6"/>
                    <a:pt x="1288" y="1"/>
                    <a:pt x="1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36"/>
            <p:cNvSpPr/>
            <p:nvPr/>
          </p:nvSpPr>
          <p:spPr>
            <a:xfrm>
              <a:off x="8409214" y="1021686"/>
              <a:ext cx="33115" cy="23400"/>
            </a:xfrm>
            <a:custGeom>
              <a:avLst/>
              <a:gdLst/>
              <a:ahLst/>
              <a:cxnLst/>
              <a:rect l="l" t="t" r="r" b="b"/>
              <a:pathLst>
                <a:path w="542" h="383" extrusionOk="0">
                  <a:moveTo>
                    <a:pt x="38" y="1"/>
                  </a:moveTo>
                  <a:cubicBezTo>
                    <a:pt x="31" y="1"/>
                    <a:pt x="23" y="3"/>
                    <a:pt x="17" y="8"/>
                  </a:cubicBezTo>
                  <a:cubicBezTo>
                    <a:pt x="1" y="22"/>
                    <a:pt x="1" y="46"/>
                    <a:pt x="14" y="62"/>
                  </a:cubicBezTo>
                  <a:cubicBezTo>
                    <a:pt x="17" y="68"/>
                    <a:pt x="103" y="170"/>
                    <a:pt x="480" y="380"/>
                  </a:cubicBezTo>
                  <a:cubicBezTo>
                    <a:pt x="488" y="382"/>
                    <a:pt x="498" y="382"/>
                    <a:pt x="504" y="382"/>
                  </a:cubicBezTo>
                  <a:cubicBezTo>
                    <a:pt x="517" y="382"/>
                    <a:pt x="531" y="377"/>
                    <a:pt x="531" y="366"/>
                  </a:cubicBezTo>
                  <a:cubicBezTo>
                    <a:pt x="541" y="345"/>
                    <a:pt x="533" y="323"/>
                    <a:pt x="515" y="312"/>
                  </a:cubicBezTo>
                  <a:cubicBezTo>
                    <a:pt x="157" y="116"/>
                    <a:pt x="71" y="17"/>
                    <a:pt x="71" y="17"/>
                  </a:cubicBezTo>
                  <a:cubicBezTo>
                    <a:pt x="63" y="7"/>
                    <a:pt x="50" y="1"/>
                    <a:pt x="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36"/>
            <p:cNvSpPr/>
            <p:nvPr/>
          </p:nvSpPr>
          <p:spPr>
            <a:xfrm>
              <a:off x="8351232" y="1028712"/>
              <a:ext cx="70873" cy="97511"/>
            </a:xfrm>
            <a:custGeom>
              <a:avLst/>
              <a:gdLst/>
              <a:ahLst/>
              <a:cxnLst/>
              <a:rect l="l" t="t" r="r" b="b"/>
              <a:pathLst>
                <a:path w="1160" h="1596" extrusionOk="0">
                  <a:moveTo>
                    <a:pt x="1078" y="1"/>
                  </a:moveTo>
                  <a:cubicBezTo>
                    <a:pt x="1076" y="1"/>
                    <a:pt x="1075" y="1"/>
                    <a:pt x="1074" y="1"/>
                  </a:cubicBezTo>
                  <a:cubicBezTo>
                    <a:pt x="1052" y="6"/>
                    <a:pt x="1036" y="25"/>
                    <a:pt x="1039" y="44"/>
                  </a:cubicBezTo>
                  <a:lnTo>
                    <a:pt x="1079" y="509"/>
                  </a:lnTo>
                  <a:cubicBezTo>
                    <a:pt x="990" y="585"/>
                    <a:pt x="538" y="948"/>
                    <a:pt x="14" y="1529"/>
                  </a:cubicBezTo>
                  <a:cubicBezTo>
                    <a:pt x="1" y="1545"/>
                    <a:pt x="1" y="1572"/>
                    <a:pt x="17" y="1585"/>
                  </a:cubicBezTo>
                  <a:cubicBezTo>
                    <a:pt x="27" y="1593"/>
                    <a:pt x="38" y="1596"/>
                    <a:pt x="49" y="1596"/>
                  </a:cubicBezTo>
                  <a:cubicBezTo>
                    <a:pt x="57" y="1596"/>
                    <a:pt x="68" y="1593"/>
                    <a:pt x="71" y="1582"/>
                  </a:cubicBezTo>
                  <a:cubicBezTo>
                    <a:pt x="649" y="937"/>
                    <a:pt x="1141" y="563"/>
                    <a:pt x="1144" y="560"/>
                  </a:cubicBezTo>
                  <a:cubicBezTo>
                    <a:pt x="1157" y="552"/>
                    <a:pt x="1160" y="539"/>
                    <a:pt x="1160" y="525"/>
                  </a:cubicBezTo>
                  <a:lnTo>
                    <a:pt x="1117" y="39"/>
                  </a:lnTo>
                  <a:cubicBezTo>
                    <a:pt x="1114" y="16"/>
                    <a:pt x="1095" y="1"/>
                    <a:pt x="10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36"/>
            <p:cNvSpPr/>
            <p:nvPr/>
          </p:nvSpPr>
          <p:spPr>
            <a:xfrm>
              <a:off x="8442940" y="982827"/>
              <a:ext cx="76922" cy="276649"/>
            </a:xfrm>
            <a:custGeom>
              <a:avLst/>
              <a:gdLst/>
              <a:ahLst/>
              <a:cxnLst/>
              <a:rect l="l" t="t" r="r" b="b"/>
              <a:pathLst>
                <a:path w="1259" h="4528" extrusionOk="0">
                  <a:moveTo>
                    <a:pt x="729" y="0"/>
                  </a:moveTo>
                  <a:cubicBezTo>
                    <a:pt x="724" y="0"/>
                    <a:pt x="718" y="1"/>
                    <a:pt x="713" y="4"/>
                  </a:cubicBezTo>
                  <a:cubicBezTo>
                    <a:pt x="691" y="12"/>
                    <a:pt x="681" y="37"/>
                    <a:pt x="691" y="58"/>
                  </a:cubicBezTo>
                  <a:cubicBezTo>
                    <a:pt x="708" y="93"/>
                    <a:pt x="729" y="133"/>
                    <a:pt x="748" y="179"/>
                  </a:cubicBezTo>
                  <a:cubicBezTo>
                    <a:pt x="931" y="556"/>
                    <a:pt x="1175" y="1069"/>
                    <a:pt x="912" y="2008"/>
                  </a:cubicBezTo>
                  <a:cubicBezTo>
                    <a:pt x="621" y="3049"/>
                    <a:pt x="16" y="4461"/>
                    <a:pt x="8" y="4474"/>
                  </a:cubicBezTo>
                  <a:cubicBezTo>
                    <a:pt x="0" y="4496"/>
                    <a:pt x="8" y="4514"/>
                    <a:pt x="30" y="4525"/>
                  </a:cubicBezTo>
                  <a:cubicBezTo>
                    <a:pt x="33" y="4528"/>
                    <a:pt x="41" y="4528"/>
                    <a:pt x="46" y="4528"/>
                  </a:cubicBezTo>
                  <a:cubicBezTo>
                    <a:pt x="59" y="4525"/>
                    <a:pt x="73" y="4517"/>
                    <a:pt x="84" y="4504"/>
                  </a:cubicBezTo>
                  <a:cubicBezTo>
                    <a:pt x="89" y="4490"/>
                    <a:pt x="699" y="3076"/>
                    <a:pt x="990" y="2029"/>
                  </a:cubicBezTo>
                  <a:cubicBezTo>
                    <a:pt x="1259" y="1067"/>
                    <a:pt x="1009" y="534"/>
                    <a:pt x="823" y="144"/>
                  </a:cubicBezTo>
                  <a:cubicBezTo>
                    <a:pt x="802" y="101"/>
                    <a:pt x="783" y="64"/>
                    <a:pt x="767" y="23"/>
                  </a:cubicBezTo>
                  <a:cubicBezTo>
                    <a:pt x="759" y="10"/>
                    <a:pt x="744" y="0"/>
                    <a:pt x="7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36"/>
            <p:cNvSpPr/>
            <p:nvPr/>
          </p:nvSpPr>
          <p:spPr>
            <a:xfrm>
              <a:off x="7582436" y="1260212"/>
              <a:ext cx="733719" cy="421205"/>
            </a:xfrm>
            <a:custGeom>
              <a:avLst/>
              <a:gdLst/>
              <a:ahLst/>
              <a:cxnLst/>
              <a:rect l="l" t="t" r="r" b="b"/>
              <a:pathLst>
                <a:path w="12009" h="6894" extrusionOk="0">
                  <a:moveTo>
                    <a:pt x="6096" y="0"/>
                  </a:moveTo>
                  <a:cubicBezTo>
                    <a:pt x="6093" y="0"/>
                    <a:pt x="6089" y="1"/>
                    <a:pt x="6086" y="1"/>
                  </a:cubicBezTo>
                  <a:cubicBezTo>
                    <a:pt x="6073" y="4"/>
                    <a:pt x="6062" y="17"/>
                    <a:pt x="6059" y="31"/>
                  </a:cubicBezTo>
                  <a:cubicBezTo>
                    <a:pt x="6059" y="31"/>
                    <a:pt x="5788" y="1507"/>
                    <a:pt x="5675" y="2126"/>
                  </a:cubicBezTo>
                  <a:lnTo>
                    <a:pt x="5374" y="3774"/>
                  </a:lnTo>
                  <a:cubicBezTo>
                    <a:pt x="3416" y="4406"/>
                    <a:pt x="366" y="6577"/>
                    <a:pt x="25" y="6821"/>
                  </a:cubicBezTo>
                  <a:cubicBezTo>
                    <a:pt x="3" y="6835"/>
                    <a:pt x="0" y="6859"/>
                    <a:pt x="14" y="6875"/>
                  </a:cubicBezTo>
                  <a:cubicBezTo>
                    <a:pt x="25" y="6889"/>
                    <a:pt x="38" y="6894"/>
                    <a:pt x="51" y="6894"/>
                  </a:cubicBezTo>
                  <a:cubicBezTo>
                    <a:pt x="59" y="6889"/>
                    <a:pt x="65" y="6889"/>
                    <a:pt x="76" y="6881"/>
                  </a:cubicBezTo>
                  <a:cubicBezTo>
                    <a:pt x="417" y="6633"/>
                    <a:pt x="3480" y="4452"/>
                    <a:pt x="5422" y="3834"/>
                  </a:cubicBezTo>
                  <a:cubicBezTo>
                    <a:pt x="5435" y="3831"/>
                    <a:pt x="5446" y="3817"/>
                    <a:pt x="5449" y="3804"/>
                  </a:cubicBezTo>
                  <a:lnTo>
                    <a:pt x="5755" y="2137"/>
                  </a:lnTo>
                  <a:cubicBezTo>
                    <a:pt x="5852" y="1601"/>
                    <a:pt x="6067" y="429"/>
                    <a:pt x="6127" y="120"/>
                  </a:cubicBezTo>
                  <a:cubicBezTo>
                    <a:pt x="6315" y="311"/>
                    <a:pt x="6990" y="964"/>
                    <a:pt x="7845" y="1456"/>
                  </a:cubicBezTo>
                  <a:cubicBezTo>
                    <a:pt x="8682" y="1942"/>
                    <a:pt x="10187" y="2470"/>
                    <a:pt x="11311" y="2470"/>
                  </a:cubicBezTo>
                  <a:cubicBezTo>
                    <a:pt x="11555" y="2470"/>
                    <a:pt x="11781" y="2445"/>
                    <a:pt x="11979" y="2389"/>
                  </a:cubicBezTo>
                  <a:cubicBezTo>
                    <a:pt x="11992" y="2384"/>
                    <a:pt x="12003" y="2376"/>
                    <a:pt x="12005" y="2365"/>
                  </a:cubicBezTo>
                  <a:cubicBezTo>
                    <a:pt x="12008" y="2354"/>
                    <a:pt x="12008" y="2341"/>
                    <a:pt x="12003" y="2330"/>
                  </a:cubicBezTo>
                  <a:cubicBezTo>
                    <a:pt x="11995" y="2317"/>
                    <a:pt x="11376" y="1209"/>
                    <a:pt x="11199" y="609"/>
                  </a:cubicBezTo>
                  <a:cubicBezTo>
                    <a:pt x="11194" y="593"/>
                    <a:pt x="11176" y="581"/>
                    <a:pt x="11157" y="581"/>
                  </a:cubicBezTo>
                  <a:cubicBezTo>
                    <a:pt x="11154" y="581"/>
                    <a:pt x="11151" y="581"/>
                    <a:pt x="11148" y="582"/>
                  </a:cubicBezTo>
                  <a:cubicBezTo>
                    <a:pt x="11126" y="590"/>
                    <a:pt x="11115" y="614"/>
                    <a:pt x="11121" y="633"/>
                  </a:cubicBezTo>
                  <a:cubicBezTo>
                    <a:pt x="11279" y="1171"/>
                    <a:pt x="11790" y="2110"/>
                    <a:pt x="11909" y="2325"/>
                  </a:cubicBezTo>
                  <a:cubicBezTo>
                    <a:pt x="11725" y="2372"/>
                    <a:pt x="11519" y="2393"/>
                    <a:pt x="11297" y="2393"/>
                  </a:cubicBezTo>
                  <a:cubicBezTo>
                    <a:pt x="10191" y="2393"/>
                    <a:pt x="8709" y="1868"/>
                    <a:pt x="7880" y="1389"/>
                  </a:cubicBezTo>
                  <a:cubicBezTo>
                    <a:pt x="6885" y="816"/>
                    <a:pt x="6132" y="17"/>
                    <a:pt x="6127" y="12"/>
                  </a:cubicBezTo>
                  <a:cubicBezTo>
                    <a:pt x="6118" y="4"/>
                    <a:pt x="6107" y="0"/>
                    <a:pt x="60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36"/>
            <p:cNvSpPr/>
            <p:nvPr/>
          </p:nvSpPr>
          <p:spPr>
            <a:xfrm>
              <a:off x="7679215" y="1701827"/>
              <a:ext cx="404281" cy="723638"/>
            </a:xfrm>
            <a:custGeom>
              <a:avLst/>
              <a:gdLst/>
              <a:ahLst/>
              <a:cxnLst/>
              <a:rect l="l" t="t" r="r" b="b"/>
              <a:pathLst>
                <a:path w="6617" h="11844" extrusionOk="0">
                  <a:moveTo>
                    <a:pt x="5963" y="1"/>
                  </a:moveTo>
                  <a:cubicBezTo>
                    <a:pt x="5944" y="1"/>
                    <a:pt x="5930" y="13"/>
                    <a:pt x="5928" y="32"/>
                  </a:cubicBezTo>
                  <a:cubicBezTo>
                    <a:pt x="5726" y="1126"/>
                    <a:pt x="4752" y="2237"/>
                    <a:pt x="3190" y="3157"/>
                  </a:cubicBezTo>
                  <a:cubicBezTo>
                    <a:pt x="1842" y="3955"/>
                    <a:pt x="41" y="4837"/>
                    <a:pt x="25" y="4848"/>
                  </a:cubicBezTo>
                  <a:cubicBezTo>
                    <a:pt x="11" y="4856"/>
                    <a:pt x="0" y="4872"/>
                    <a:pt x="3" y="4889"/>
                  </a:cubicBezTo>
                  <a:cubicBezTo>
                    <a:pt x="8" y="4905"/>
                    <a:pt x="19" y="4918"/>
                    <a:pt x="38" y="4924"/>
                  </a:cubicBezTo>
                  <a:cubicBezTo>
                    <a:pt x="51" y="4926"/>
                    <a:pt x="1262" y="5106"/>
                    <a:pt x="2571" y="6421"/>
                  </a:cubicBezTo>
                  <a:cubicBezTo>
                    <a:pt x="3889" y="7742"/>
                    <a:pt x="6514" y="11787"/>
                    <a:pt x="6541" y="11827"/>
                  </a:cubicBezTo>
                  <a:cubicBezTo>
                    <a:pt x="6551" y="11838"/>
                    <a:pt x="6565" y="11843"/>
                    <a:pt x="6578" y="11843"/>
                  </a:cubicBezTo>
                  <a:cubicBezTo>
                    <a:pt x="6586" y="11843"/>
                    <a:pt x="6592" y="11840"/>
                    <a:pt x="6595" y="11838"/>
                  </a:cubicBezTo>
                  <a:cubicBezTo>
                    <a:pt x="6613" y="11827"/>
                    <a:pt x="6616" y="11800"/>
                    <a:pt x="6605" y="11784"/>
                  </a:cubicBezTo>
                  <a:cubicBezTo>
                    <a:pt x="6578" y="11741"/>
                    <a:pt x="3951" y="7694"/>
                    <a:pt x="2625" y="6365"/>
                  </a:cubicBezTo>
                  <a:cubicBezTo>
                    <a:pt x="1531" y="5268"/>
                    <a:pt x="498" y="4950"/>
                    <a:pt x="162" y="4870"/>
                  </a:cubicBezTo>
                  <a:cubicBezTo>
                    <a:pt x="565" y="4668"/>
                    <a:pt x="2068" y="3910"/>
                    <a:pt x="3230" y="3224"/>
                  </a:cubicBezTo>
                  <a:cubicBezTo>
                    <a:pt x="4814" y="2293"/>
                    <a:pt x="5798" y="1164"/>
                    <a:pt x="6003" y="48"/>
                  </a:cubicBezTo>
                  <a:cubicBezTo>
                    <a:pt x="6008" y="24"/>
                    <a:pt x="5995" y="5"/>
                    <a:pt x="5973" y="2"/>
                  </a:cubicBezTo>
                  <a:cubicBezTo>
                    <a:pt x="5970" y="1"/>
                    <a:pt x="5966" y="1"/>
                    <a:pt x="59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36"/>
            <p:cNvSpPr/>
            <p:nvPr/>
          </p:nvSpPr>
          <p:spPr>
            <a:xfrm>
              <a:off x="7831044" y="1920130"/>
              <a:ext cx="302066" cy="421205"/>
            </a:xfrm>
            <a:custGeom>
              <a:avLst/>
              <a:gdLst/>
              <a:ahLst/>
              <a:cxnLst/>
              <a:rect l="l" t="t" r="r" b="b"/>
              <a:pathLst>
                <a:path w="4944" h="6894" extrusionOk="0">
                  <a:moveTo>
                    <a:pt x="81" y="1"/>
                  </a:moveTo>
                  <a:lnTo>
                    <a:pt x="47" y="19"/>
                  </a:lnTo>
                  <a:lnTo>
                    <a:pt x="11" y="6"/>
                  </a:lnTo>
                  <a:lnTo>
                    <a:pt x="11" y="6"/>
                  </a:lnTo>
                  <a:cubicBezTo>
                    <a:pt x="0" y="35"/>
                    <a:pt x="0" y="35"/>
                    <a:pt x="3351" y="4744"/>
                  </a:cubicBezTo>
                  <a:cubicBezTo>
                    <a:pt x="4134" y="5844"/>
                    <a:pt x="4752" y="6716"/>
                    <a:pt x="4868" y="6877"/>
                  </a:cubicBezTo>
                  <a:cubicBezTo>
                    <a:pt x="4879" y="6891"/>
                    <a:pt x="4892" y="6893"/>
                    <a:pt x="4906" y="6893"/>
                  </a:cubicBezTo>
                  <a:cubicBezTo>
                    <a:pt x="4911" y="6893"/>
                    <a:pt x="4919" y="6893"/>
                    <a:pt x="4922" y="6891"/>
                  </a:cubicBezTo>
                  <a:cubicBezTo>
                    <a:pt x="4941" y="6880"/>
                    <a:pt x="4943" y="6853"/>
                    <a:pt x="4930" y="6837"/>
                  </a:cubicBezTo>
                  <a:cubicBezTo>
                    <a:pt x="4817" y="6675"/>
                    <a:pt x="4198" y="5804"/>
                    <a:pt x="3416" y="4701"/>
                  </a:cubicBezTo>
                  <a:cubicBezTo>
                    <a:pt x="2025" y="2749"/>
                    <a:pt x="124" y="79"/>
                    <a:pt x="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36"/>
            <p:cNvSpPr/>
            <p:nvPr/>
          </p:nvSpPr>
          <p:spPr>
            <a:xfrm>
              <a:off x="8139466" y="2044830"/>
              <a:ext cx="191968" cy="230765"/>
            </a:xfrm>
            <a:custGeom>
              <a:avLst/>
              <a:gdLst/>
              <a:ahLst/>
              <a:cxnLst/>
              <a:rect l="l" t="t" r="r" b="b"/>
              <a:pathLst>
                <a:path w="3142" h="3777" extrusionOk="0">
                  <a:moveTo>
                    <a:pt x="41" y="0"/>
                  </a:moveTo>
                  <a:cubicBezTo>
                    <a:pt x="39" y="0"/>
                    <a:pt x="37" y="0"/>
                    <a:pt x="35" y="1"/>
                  </a:cubicBezTo>
                  <a:cubicBezTo>
                    <a:pt x="14" y="9"/>
                    <a:pt x="0" y="28"/>
                    <a:pt x="5" y="49"/>
                  </a:cubicBezTo>
                  <a:cubicBezTo>
                    <a:pt x="14" y="98"/>
                    <a:pt x="369" y="2112"/>
                    <a:pt x="369" y="2112"/>
                  </a:cubicBezTo>
                  <a:cubicBezTo>
                    <a:pt x="371" y="2128"/>
                    <a:pt x="385" y="2141"/>
                    <a:pt x="401" y="2147"/>
                  </a:cubicBezTo>
                  <a:cubicBezTo>
                    <a:pt x="414" y="2147"/>
                    <a:pt x="1708" y="2324"/>
                    <a:pt x="3069" y="3763"/>
                  </a:cubicBezTo>
                  <a:cubicBezTo>
                    <a:pt x="3079" y="3774"/>
                    <a:pt x="3093" y="3776"/>
                    <a:pt x="3104" y="3776"/>
                  </a:cubicBezTo>
                  <a:cubicBezTo>
                    <a:pt x="3112" y="3776"/>
                    <a:pt x="3120" y="3774"/>
                    <a:pt x="3122" y="3758"/>
                  </a:cubicBezTo>
                  <a:cubicBezTo>
                    <a:pt x="3141" y="3744"/>
                    <a:pt x="3141" y="3723"/>
                    <a:pt x="3128" y="3704"/>
                  </a:cubicBezTo>
                  <a:cubicBezTo>
                    <a:pt x="1856" y="2367"/>
                    <a:pt x="640" y="2101"/>
                    <a:pt x="438" y="2069"/>
                  </a:cubicBezTo>
                  <a:cubicBezTo>
                    <a:pt x="398" y="1827"/>
                    <a:pt x="92" y="79"/>
                    <a:pt x="81" y="30"/>
                  </a:cubicBezTo>
                  <a:cubicBezTo>
                    <a:pt x="78" y="13"/>
                    <a:pt x="60" y="0"/>
                    <a:pt x="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36"/>
            <p:cNvSpPr/>
            <p:nvPr/>
          </p:nvSpPr>
          <p:spPr>
            <a:xfrm>
              <a:off x="8164761" y="2451498"/>
              <a:ext cx="18757" cy="170951"/>
            </a:xfrm>
            <a:custGeom>
              <a:avLst/>
              <a:gdLst/>
              <a:ahLst/>
              <a:cxnLst/>
              <a:rect l="l" t="t" r="r" b="b"/>
              <a:pathLst>
                <a:path w="307" h="2798" extrusionOk="0">
                  <a:moveTo>
                    <a:pt x="38" y="0"/>
                  </a:moveTo>
                  <a:cubicBezTo>
                    <a:pt x="36" y="0"/>
                    <a:pt x="34" y="1"/>
                    <a:pt x="33" y="1"/>
                  </a:cubicBezTo>
                  <a:cubicBezTo>
                    <a:pt x="14" y="3"/>
                    <a:pt x="0" y="28"/>
                    <a:pt x="3" y="49"/>
                  </a:cubicBezTo>
                  <a:cubicBezTo>
                    <a:pt x="6" y="63"/>
                    <a:pt x="226" y="1569"/>
                    <a:pt x="16" y="2752"/>
                  </a:cubicBezTo>
                  <a:cubicBezTo>
                    <a:pt x="14" y="2773"/>
                    <a:pt x="30" y="2795"/>
                    <a:pt x="51" y="2798"/>
                  </a:cubicBezTo>
                  <a:lnTo>
                    <a:pt x="62" y="2798"/>
                  </a:lnTo>
                  <a:cubicBezTo>
                    <a:pt x="78" y="2798"/>
                    <a:pt x="92" y="2784"/>
                    <a:pt x="94" y="2760"/>
                  </a:cubicBezTo>
                  <a:cubicBezTo>
                    <a:pt x="307" y="1566"/>
                    <a:pt x="84" y="44"/>
                    <a:pt x="81" y="30"/>
                  </a:cubicBezTo>
                  <a:cubicBezTo>
                    <a:pt x="74" y="13"/>
                    <a:pt x="57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36"/>
            <p:cNvSpPr/>
            <p:nvPr/>
          </p:nvSpPr>
          <p:spPr>
            <a:xfrm>
              <a:off x="7424375" y="2026745"/>
              <a:ext cx="23400" cy="40202"/>
            </a:xfrm>
            <a:custGeom>
              <a:avLst/>
              <a:gdLst/>
              <a:ahLst/>
              <a:cxnLst/>
              <a:rect l="l" t="t" r="r" b="b"/>
              <a:pathLst>
                <a:path w="383" h="658" extrusionOk="0">
                  <a:moveTo>
                    <a:pt x="311" y="1"/>
                  </a:moveTo>
                  <a:cubicBezTo>
                    <a:pt x="310" y="1"/>
                    <a:pt x="308" y="1"/>
                    <a:pt x="307" y="1"/>
                  </a:cubicBezTo>
                  <a:cubicBezTo>
                    <a:pt x="283" y="4"/>
                    <a:pt x="269" y="25"/>
                    <a:pt x="272" y="44"/>
                  </a:cubicBezTo>
                  <a:cubicBezTo>
                    <a:pt x="272" y="49"/>
                    <a:pt x="301" y="291"/>
                    <a:pt x="16" y="590"/>
                  </a:cubicBezTo>
                  <a:cubicBezTo>
                    <a:pt x="0" y="606"/>
                    <a:pt x="0" y="630"/>
                    <a:pt x="16" y="646"/>
                  </a:cubicBezTo>
                  <a:cubicBezTo>
                    <a:pt x="27" y="654"/>
                    <a:pt x="38" y="657"/>
                    <a:pt x="46" y="657"/>
                  </a:cubicBezTo>
                  <a:cubicBezTo>
                    <a:pt x="57" y="657"/>
                    <a:pt x="65" y="654"/>
                    <a:pt x="73" y="644"/>
                  </a:cubicBezTo>
                  <a:cubicBezTo>
                    <a:pt x="382" y="318"/>
                    <a:pt x="350" y="44"/>
                    <a:pt x="350" y="36"/>
                  </a:cubicBezTo>
                  <a:cubicBezTo>
                    <a:pt x="347" y="16"/>
                    <a:pt x="329" y="1"/>
                    <a:pt x="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36"/>
            <p:cNvSpPr/>
            <p:nvPr/>
          </p:nvSpPr>
          <p:spPr>
            <a:xfrm>
              <a:off x="7590134" y="1514318"/>
              <a:ext cx="62686" cy="122500"/>
            </a:xfrm>
            <a:custGeom>
              <a:avLst/>
              <a:gdLst/>
              <a:ahLst/>
              <a:cxnLst/>
              <a:rect l="l" t="t" r="r" b="b"/>
              <a:pathLst>
                <a:path w="1026" h="2005" extrusionOk="0">
                  <a:moveTo>
                    <a:pt x="47" y="1"/>
                  </a:moveTo>
                  <a:cubicBezTo>
                    <a:pt x="41" y="1"/>
                    <a:pt x="36" y="2"/>
                    <a:pt x="30" y="5"/>
                  </a:cubicBezTo>
                  <a:cubicBezTo>
                    <a:pt x="9" y="13"/>
                    <a:pt x="1" y="38"/>
                    <a:pt x="9" y="59"/>
                  </a:cubicBezTo>
                  <a:lnTo>
                    <a:pt x="942" y="1985"/>
                  </a:lnTo>
                  <a:cubicBezTo>
                    <a:pt x="946" y="1996"/>
                    <a:pt x="958" y="2005"/>
                    <a:pt x="972" y="2005"/>
                  </a:cubicBezTo>
                  <a:cubicBezTo>
                    <a:pt x="976" y="2005"/>
                    <a:pt x="979" y="2004"/>
                    <a:pt x="982" y="2003"/>
                  </a:cubicBezTo>
                  <a:cubicBezTo>
                    <a:pt x="988" y="2003"/>
                    <a:pt x="990" y="2001"/>
                    <a:pt x="996" y="2001"/>
                  </a:cubicBezTo>
                  <a:cubicBezTo>
                    <a:pt x="1015" y="1990"/>
                    <a:pt x="1025" y="1968"/>
                    <a:pt x="1015" y="1947"/>
                  </a:cubicBezTo>
                  <a:lnTo>
                    <a:pt x="84" y="21"/>
                  </a:lnTo>
                  <a:cubicBezTo>
                    <a:pt x="76" y="10"/>
                    <a:pt x="62" y="1"/>
                    <a:pt x="47" y="1"/>
                  </a:cubicBezTo>
                  <a:close/>
                </a:path>
              </a:pathLst>
            </a:custGeom>
            <a:solidFill>
              <a:srgbClr val="100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36"/>
            <p:cNvSpPr/>
            <p:nvPr/>
          </p:nvSpPr>
          <p:spPr>
            <a:xfrm>
              <a:off x="8438480" y="2517544"/>
              <a:ext cx="55904" cy="315874"/>
            </a:xfrm>
            <a:custGeom>
              <a:avLst/>
              <a:gdLst/>
              <a:ahLst/>
              <a:cxnLst/>
              <a:rect l="l" t="t" r="r" b="b"/>
              <a:pathLst>
                <a:path w="915" h="5170" extrusionOk="0">
                  <a:moveTo>
                    <a:pt x="44" y="0"/>
                  </a:moveTo>
                  <a:cubicBezTo>
                    <a:pt x="42" y="0"/>
                    <a:pt x="40" y="1"/>
                    <a:pt x="38" y="1"/>
                  </a:cubicBezTo>
                  <a:cubicBezTo>
                    <a:pt x="14" y="6"/>
                    <a:pt x="1" y="25"/>
                    <a:pt x="3" y="47"/>
                  </a:cubicBezTo>
                  <a:lnTo>
                    <a:pt x="832" y="5135"/>
                  </a:lnTo>
                  <a:cubicBezTo>
                    <a:pt x="834" y="5155"/>
                    <a:pt x="853" y="5170"/>
                    <a:pt x="870" y="5170"/>
                  </a:cubicBezTo>
                  <a:cubicBezTo>
                    <a:pt x="872" y="5170"/>
                    <a:pt x="873" y="5170"/>
                    <a:pt x="875" y="5170"/>
                  </a:cubicBezTo>
                  <a:cubicBezTo>
                    <a:pt x="899" y="5167"/>
                    <a:pt x="915" y="5145"/>
                    <a:pt x="912" y="5124"/>
                  </a:cubicBezTo>
                  <a:lnTo>
                    <a:pt x="81" y="36"/>
                  </a:lnTo>
                  <a:cubicBezTo>
                    <a:pt x="79" y="14"/>
                    <a:pt x="65" y="0"/>
                    <a:pt x="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36"/>
            <p:cNvSpPr/>
            <p:nvPr/>
          </p:nvSpPr>
          <p:spPr>
            <a:xfrm>
              <a:off x="7726994" y="854766"/>
              <a:ext cx="224838" cy="158731"/>
            </a:xfrm>
            <a:custGeom>
              <a:avLst/>
              <a:gdLst/>
              <a:ahLst/>
              <a:cxnLst/>
              <a:rect l="l" t="t" r="r" b="b"/>
              <a:pathLst>
                <a:path w="3680" h="2598" extrusionOk="0">
                  <a:moveTo>
                    <a:pt x="46" y="0"/>
                  </a:moveTo>
                  <a:cubicBezTo>
                    <a:pt x="32" y="0"/>
                    <a:pt x="19" y="7"/>
                    <a:pt x="12" y="22"/>
                  </a:cubicBezTo>
                  <a:cubicBezTo>
                    <a:pt x="1" y="40"/>
                    <a:pt x="9" y="65"/>
                    <a:pt x="28" y="75"/>
                  </a:cubicBezTo>
                  <a:lnTo>
                    <a:pt x="1770" y="1027"/>
                  </a:lnTo>
                  <a:lnTo>
                    <a:pt x="2112" y="1210"/>
                  </a:lnTo>
                  <a:cubicBezTo>
                    <a:pt x="2120" y="1218"/>
                    <a:pt x="3174" y="2076"/>
                    <a:pt x="3605" y="2584"/>
                  </a:cubicBezTo>
                  <a:cubicBezTo>
                    <a:pt x="3615" y="2593"/>
                    <a:pt x="3626" y="2598"/>
                    <a:pt x="3640" y="2598"/>
                  </a:cubicBezTo>
                  <a:cubicBezTo>
                    <a:pt x="3650" y="2593"/>
                    <a:pt x="3656" y="2590"/>
                    <a:pt x="3664" y="2587"/>
                  </a:cubicBezTo>
                  <a:cubicBezTo>
                    <a:pt x="3680" y="2574"/>
                    <a:pt x="3680" y="2550"/>
                    <a:pt x="3666" y="2533"/>
                  </a:cubicBezTo>
                  <a:cubicBezTo>
                    <a:pt x="3250" y="2041"/>
                    <a:pt x="2185" y="1162"/>
                    <a:pt x="2152" y="1143"/>
                  </a:cubicBezTo>
                  <a:lnTo>
                    <a:pt x="65" y="5"/>
                  </a:lnTo>
                  <a:cubicBezTo>
                    <a:pt x="59" y="2"/>
                    <a:pt x="52" y="0"/>
                    <a:pt x="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36"/>
            <p:cNvSpPr/>
            <p:nvPr/>
          </p:nvSpPr>
          <p:spPr>
            <a:xfrm>
              <a:off x="7607425" y="1005556"/>
              <a:ext cx="53949" cy="86208"/>
            </a:xfrm>
            <a:custGeom>
              <a:avLst/>
              <a:gdLst/>
              <a:ahLst/>
              <a:cxnLst/>
              <a:rect l="l" t="t" r="r" b="b"/>
              <a:pathLst>
                <a:path w="883" h="1411" extrusionOk="0">
                  <a:moveTo>
                    <a:pt x="839" y="0"/>
                  </a:moveTo>
                  <a:cubicBezTo>
                    <a:pt x="837" y="0"/>
                    <a:pt x="836" y="1"/>
                    <a:pt x="834" y="1"/>
                  </a:cubicBezTo>
                  <a:cubicBezTo>
                    <a:pt x="815" y="4"/>
                    <a:pt x="420" y="82"/>
                    <a:pt x="191" y="434"/>
                  </a:cubicBezTo>
                  <a:cubicBezTo>
                    <a:pt x="32" y="684"/>
                    <a:pt x="0" y="999"/>
                    <a:pt x="94" y="1380"/>
                  </a:cubicBezTo>
                  <a:cubicBezTo>
                    <a:pt x="97" y="1399"/>
                    <a:pt x="113" y="1410"/>
                    <a:pt x="135" y="1410"/>
                  </a:cubicBezTo>
                  <a:cubicBezTo>
                    <a:pt x="137" y="1410"/>
                    <a:pt x="137" y="1410"/>
                    <a:pt x="143" y="1407"/>
                  </a:cubicBezTo>
                  <a:cubicBezTo>
                    <a:pt x="164" y="1402"/>
                    <a:pt x="178" y="1380"/>
                    <a:pt x="170" y="1359"/>
                  </a:cubicBezTo>
                  <a:cubicBezTo>
                    <a:pt x="83" y="1004"/>
                    <a:pt x="113" y="708"/>
                    <a:pt x="258" y="480"/>
                  </a:cubicBezTo>
                  <a:cubicBezTo>
                    <a:pt x="471" y="157"/>
                    <a:pt x="847" y="79"/>
                    <a:pt x="850" y="79"/>
                  </a:cubicBezTo>
                  <a:cubicBezTo>
                    <a:pt x="869" y="71"/>
                    <a:pt x="882" y="52"/>
                    <a:pt x="879" y="30"/>
                  </a:cubicBezTo>
                  <a:cubicBezTo>
                    <a:pt x="877" y="13"/>
                    <a:pt x="859" y="0"/>
                    <a:pt x="8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36"/>
            <p:cNvSpPr/>
            <p:nvPr/>
          </p:nvSpPr>
          <p:spPr>
            <a:xfrm>
              <a:off x="7556958" y="494106"/>
              <a:ext cx="81076" cy="15335"/>
            </a:xfrm>
            <a:custGeom>
              <a:avLst/>
              <a:gdLst/>
              <a:ahLst/>
              <a:cxnLst/>
              <a:rect l="l" t="t" r="r" b="b"/>
              <a:pathLst>
                <a:path w="1327" h="251" extrusionOk="0">
                  <a:moveTo>
                    <a:pt x="232" y="1"/>
                  </a:moveTo>
                  <a:cubicBezTo>
                    <a:pt x="122" y="1"/>
                    <a:pt x="48" y="5"/>
                    <a:pt x="38" y="5"/>
                  </a:cubicBezTo>
                  <a:cubicBezTo>
                    <a:pt x="19" y="8"/>
                    <a:pt x="0" y="24"/>
                    <a:pt x="0" y="46"/>
                  </a:cubicBezTo>
                  <a:cubicBezTo>
                    <a:pt x="0" y="65"/>
                    <a:pt x="22" y="81"/>
                    <a:pt x="41" y="81"/>
                  </a:cubicBezTo>
                  <a:cubicBezTo>
                    <a:pt x="43" y="81"/>
                    <a:pt x="102" y="78"/>
                    <a:pt x="196" y="78"/>
                  </a:cubicBezTo>
                  <a:cubicBezTo>
                    <a:pt x="451" y="78"/>
                    <a:pt x="959" y="98"/>
                    <a:pt x="1262" y="247"/>
                  </a:cubicBezTo>
                  <a:cubicBezTo>
                    <a:pt x="1270" y="250"/>
                    <a:pt x="1275" y="250"/>
                    <a:pt x="1283" y="250"/>
                  </a:cubicBezTo>
                  <a:cubicBezTo>
                    <a:pt x="1297" y="250"/>
                    <a:pt x="1307" y="239"/>
                    <a:pt x="1316" y="231"/>
                  </a:cubicBezTo>
                  <a:cubicBezTo>
                    <a:pt x="1326" y="210"/>
                    <a:pt x="1318" y="186"/>
                    <a:pt x="1299" y="178"/>
                  </a:cubicBezTo>
                  <a:cubicBezTo>
                    <a:pt x="993" y="24"/>
                    <a:pt x="502" y="1"/>
                    <a:pt x="2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36"/>
            <p:cNvSpPr/>
            <p:nvPr/>
          </p:nvSpPr>
          <p:spPr>
            <a:xfrm>
              <a:off x="7587507" y="558564"/>
              <a:ext cx="64458" cy="10325"/>
            </a:xfrm>
            <a:custGeom>
              <a:avLst/>
              <a:gdLst/>
              <a:ahLst/>
              <a:cxnLst/>
              <a:rect l="l" t="t" r="r" b="b"/>
              <a:pathLst>
                <a:path w="1055" h="169" extrusionOk="0">
                  <a:moveTo>
                    <a:pt x="1013" y="1"/>
                  </a:moveTo>
                  <a:cubicBezTo>
                    <a:pt x="1008" y="1"/>
                    <a:pt x="1003" y="2"/>
                    <a:pt x="998" y="5"/>
                  </a:cubicBezTo>
                  <a:cubicBezTo>
                    <a:pt x="814" y="75"/>
                    <a:pt x="452" y="91"/>
                    <a:pt x="231" y="91"/>
                  </a:cubicBezTo>
                  <a:cubicBezTo>
                    <a:pt x="134" y="91"/>
                    <a:pt x="64" y="88"/>
                    <a:pt x="49" y="85"/>
                  </a:cubicBezTo>
                  <a:cubicBezTo>
                    <a:pt x="48" y="85"/>
                    <a:pt x="46" y="85"/>
                    <a:pt x="45" y="85"/>
                  </a:cubicBezTo>
                  <a:cubicBezTo>
                    <a:pt x="27" y="85"/>
                    <a:pt x="9" y="100"/>
                    <a:pt x="6" y="120"/>
                  </a:cubicBezTo>
                  <a:cubicBezTo>
                    <a:pt x="1" y="139"/>
                    <a:pt x="20" y="161"/>
                    <a:pt x="38" y="163"/>
                  </a:cubicBezTo>
                  <a:cubicBezTo>
                    <a:pt x="55" y="166"/>
                    <a:pt x="127" y="169"/>
                    <a:pt x="227" y="169"/>
                  </a:cubicBezTo>
                  <a:cubicBezTo>
                    <a:pt x="337" y="169"/>
                    <a:pt x="481" y="165"/>
                    <a:pt x="625" y="153"/>
                  </a:cubicBezTo>
                  <a:cubicBezTo>
                    <a:pt x="778" y="144"/>
                    <a:pt x="926" y="120"/>
                    <a:pt x="1025" y="80"/>
                  </a:cubicBezTo>
                  <a:cubicBezTo>
                    <a:pt x="1044" y="72"/>
                    <a:pt x="1055" y="48"/>
                    <a:pt x="1047" y="29"/>
                  </a:cubicBezTo>
                  <a:cubicBezTo>
                    <a:pt x="1043" y="12"/>
                    <a:pt x="1028" y="1"/>
                    <a:pt x="1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36"/>
            <p:cNvSpPr/>
            <p:nvPr/>
          </p:nvSpPr>
          <p:spPr>
            <a:xfrm>
              <a:off x="7701394" y="580742"/>
              <a:ext cx="38003" cy="27922"/>
            </a:xfrm>
            <a:custGeom>
              <a:avLst/>
              <a:gdLst/>
              <a:ahLst/>
              <a:cxnLst/>
              <a:rect l="l" t="t" r="r" b="b"/>
              <a:pathLst>
                <a:path w="622" h="457" extrusionOk="0">
                  <a:moveTo>
                    <a:pt x="579" y="0"/>
                  </a:moveTo>
                  <a:cubicBezTo>
                    <a:pt x="562" y="0"/>
                    <a:pt x="547" y="9"/>
                    <a:pt x="541" y="26"/>
                  </a:cubicBezTo>
                  <a:cubicBezTo>
                    <a:pt x="519" y="93"/>
                    <a:pt x="226" y="274"/>
                    <a:pt x="27" y="381"/>
                  </a:cubicBezTo>
                  <a:cubicBezTo>
                    <a:pt x="6" y="392"/>
                    <a:pt x="0" y="416"/>
                    <a:pt x="11" y="435"/>
                  </a:cubicBezTo>
                  <a:cubicBezTo>
                    <a:pt x="17" y="448"/>
                    <a:pt x="30" y="456"/>
                    <a:pt x="49" y="456"/>
                  </a:cubicBezTo>
                  <a:cubicBezTo>
                    <a:pt x="51" y="456"/>
                    <a:pt x="57" y="456"/>
                    <a:pt x="62" y="448"/>
                  </a:cubicBezTo>
                  <a:cubicBezTo>
                    <a:pt x="146" y="403"/>
                    <a:pt x="565" y="171"/>
                    <a:pt x="614" y="53"/>
                  </a:cubicBezTo>
                  <a:cubicBezTo>
                    <a:pt x="622" y="32"/>
                    <a:pt x="614" y="10"/>
                    <a:pt x="592" y="2"/>
                  </a:cubicBezTo>
                  <a:cubicBezTo>
                    <a:pt x="588" y="1"/>
                    <a:pt x="583" y="0"/>
                    <a:pt x="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36"/>
            <p:cNvSpPr/>
            <p:nvPr/>
          </p:nvSpPr>
          <p:spPr>
            <a:xfrm>
              <a:off x="7755465" y="656931"/>
              <a:ext cx="24011" cy="43746"/>
            </a:xfrm>
            <a:custGeom>
              <a:avLst/>
              <a:gdLst/>
              <a:ahLst/>
              <a:cxnLst/>
              <a:rect l="l" t="t" r="r" b="b"/>
              <a:pathLst>
                <a:path w="393" h="716" extrusionOk="0">
                  <a:moveTo>
                    <a:pt x="351" y="1"/>
                  </a:moveTo>
                  <a:cubicBezTo>
                    <a:pt x="340" y="1"/>
                    <a:pt x="328" y="6"/>
                    <a:pt x="320" y="16"/>
                  </a:cubicBezTo>
                  <a:cubicBezTo>
                    <a:pt x="307" y="32"/>
                    <a:pt x="0" y="433"/>
                    <a:pt x="108" y="691"/>
                  </a:cubicBezTo>
                  <a:cubicBezTo>
                    <a:pt x="113" y="707"/>
                    <a:pt x="132" y="715"/>
                    <a:pt x="148" y="715"/>
                  </a:cubicBezTo>
                  <a:cubicBezTo>
                    <a:pt x="153" y="715"/>
                    <a:pt x="159" y="715"/>
                    <a:pt x="159" y="713"/>
                  </a:cubicBezTo>
                  <a:cubicBezTo>
                    <a:pt x="178" y="705"/>
                    <a:pt x="188" y="681"/>
                    <a:pt x="178" y="662"/>
                  </a:cubicBezTo>
                  <a:cubicBezTo>
                    <a:pt x="92" y="444"/>
                    <a:pt x="377" y="67"/>
                    <a:pt x="379" y="62"/>
                  </a:cubicBezTo>
                  <a:cubicBezTo>
                    <a:pt x="393" y="46"/>
                    <a:pt x="390" y="22"/>
                    <a:pt x="374" y="8"/>
                  </a:cubicBezTo>
                  <a:cubicBezTo>
                    <a:pt x="367" y="3"/>
                    <a:pt x="359" y="1"/>
                    <a:pt x="3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36"/>
            <p:cNvSpPr/>
            <p:nvPr/>
          </p:nvSpPr>
          <p:spPr>
            <a:xfrm>
              <a:off x="7583902" y="713936"/>
              <a:ext cx="24867" cy="43929"/>
            </a:xfrm>
            <a:custGeom>
              <a:avLst/>
              <a:gdLst/>
              <a:ahLst/>
              <a:cxnLst/>
              <a:rect l="l" t="t" r="r" b="b"/>
              <a:pathLst>
                <a:path w="407" h="719" extrusionOk="0">
                  <a:moveTo>
                    <a:pt x="304" y="1"/>
                  </a:moveTo>
                  <a:cubicBezTo>
                    <a:pt x="227" y="1"/>
                    <a:pt x="123" y="132"/>
                    <a:pt x="65" y="318"/>
                  </a:cubicBezTo>
                  <a:cubicBezTo>
                    <a:pt x="1" y="511"/>
                    <a:pt x="6" y="694"/>
                    <a:pt x="84" y="716"/>
                  </a:cubicBezTo>
                  <a:cubicBezTo>
                    <a:pt x="90" y="718"/>
                    <a:pt x="96" y="718"/>
                    <a:pt x="102" y="718"/>
                  </a:cubicBezTo>
                  <a:cubicBezTo>
                    <a:pt x="179" y="718"/>
                    <a:pt x="282" y="587"/>
                    <a:pt x="339" y="404"/>
                  </a:cubicBezTo>
                  <a:cubicBezTo>
                    <a:pt x="407" y="210"/>
                    <a:pt x="396" y="30"/>
                    <a:pt x="321" y="3"/>
                  </a:cubicBezTo>
                  <a:cubicBezTo>
                    <a:pt x="315" y="2"/>
                    <a:pt x="310" y="1"/>
                    <a:pt x="3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36"/>
            <p:cNvSpPr/>
            <p:nvPr/>
          </p:nvSpPr>
          <p:spPr>
            <a:xfrm>
              <a:off x="7486817" y="680699"/>
              <a:ext cx="24683" cy="43990"/>
            </a:xfrm>
            <a:custGeom>
              <a:avLst/>
              <a:gdLst/>
              <a:ahLst/>
              <a:cxnLst/>
              <a:rect l="l" t="t" r="r" b="b"/>
              <a:pathLst>
                <a:path w="404" h="720" extrusionOk="0">
                  <a:moveTo>
                    <a:pt x="297" y="1"/>
                  </a:moveTo>
                  <a:cubicBezTo>
                    <a:pt x="225" y="1"/>
                    <a:pt x="122" y="132"/>
                    <a:pt x="62" y="316"/>
                  </a:cubicBezTo>
                  <a:cubicBezTo>
                    <a:pt x="0" y="512"/>
                    <a:pt x="6" y="692"/>
                    <a:pt x="84" y="716"/>
                  </a:cubicBezTo>
                  <a:cubicBezTo>
                    <a:pt x="89" y="718"/>
                    <a:pt x="95" y="719"/>
                    <a:pt x="101" y="719"/>
                  </a:cubicBezTo>
                  <a:cubicBezTo>
                    <a:pt x="178" y="719"/>
                    <a:pt x="279" y="584"/>
                    <a:pt x="339" y="404"/>
                  </a:cubicBezTo>
                  <a:cubicBezTo>
                    <a:pt x="404" y="205"/>
                    <a:pt x="395" y="28"/>
                    <a:pt x="315" y="4"/>
                  </a:cubicBezTo>
                  <a:cubicBezTo>
                    <a:pt x="309" y="2"/>
                    <a:pt x="303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36"/>
            <p:cNvSpPr/>
            <p:nvPr/>
          </p:nvSpPr>
          <p:spPr>
            <a:xfrm>
              <a:off x="8092971" y="2705542"/>
              <a:ext cx="288868" cy="410330"/>
            </a:xfrm>
            <a:custGeom>
              <a:avLst/>
              <a:gdLst/>
              <a:ahLst/>
              <a:cxnLst/>
              <a:rect l="l" t="t" r="r" b="b"/>
              <a:pathLst>
                <a:path w="4728" h="6716" extrusionOk="0">
                  <a:moveTo>
                    <a:pt x="45" y="0"/>
                  </a:moveTo>
                  <a:cubicBezTo>
                    <a:pt x="37" y="0"/>
                    <a:pt x="29" y="3"/>
                    <a:pt x="22" y="8"/>
                  </a:cubicBezTo>
                  <a:cubicBezTo>
                    <a:pt x="5" y="22"/>
                    <a:pt x="0" y="46"/>
                    <a:pt x="13" y="62"/>
                  </a:cubicBezTo>
                  <a:lnTo>
                    <a:pt x="4653" y="6697"/>
                  </a:lnTo>
                  <a:cubicBezTo>
                    <a:pt x="4658" y="6710"/>
                    <a:pt x="4671" y="6716"/>
                    <a:pt x="4685" y="6716"/>
                  </a:cubicBezTo>
                  <a:cubicBezTo>
                    <a:pt x="4693" y="6716"/>
                    <a:pt x="4698" y="6710"/>
                    <a:pt x="4706" y="6708"/>
                  </a:cubicBezTo>
                  <a:cubicBezTo>
                    <a:pt x="4722" y="6694"/>
                    <a:pt x="4728" y="6670"/>
                    <a:pt x="4714" y="6654"/>
                  </a:cubicBezTo>
                  <a:lnTo>
                    <a:pt x="75" y="19"/>
                  </a:lnTo>
                  <a:cubicBezTo>
                    <a:pt x="67" y="6"/>
                    <a:pt x="56" y="0"/>
                    <a:pt x="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36"/>
            <p:cNvSpPr/>
            <p:nvPr/>
          </p:nvSpPr>
          <p:spPr>
            <a:xfrm>
              <a:off x="7313116" y="2076601"/>
              <a:ext cx="167346" cy="306648"/>
            </a:xfrm>
            <a:custGeom>
              <a:avLst/>
              <a:gdLst/>
              <a:ahLst/>
              <a:cxnLst/>
              <a:rect l="l" t="t" r="r" b="b"/>
              <a:pathLst>
                <a:path w="2739" h="5019" extrusionOk="0">
                  <a:moveTo>
                    <a:pt x="45" y="0"/>
                  </a:moveTo>
                  <a:cubicBezTo>
                    <a:pt x="39" y="0"/>
                    <a:pt x="33" y="2"/>
                    <a:pt x="27" y="5"/>
                  </a:cubicBezTo>
                  <a:cubicBezTo>
                    <a:pt x="9" y="16"/>
                    <a:pt x="1" y="35"/>
                    <a:pt x="11" y="56"/>
                  </a:cubicBezTo>
                  <a:lnTo>
                    <a:pt x="2658" y="4996"/>
                  </a:lnTo>
                  <a:cubicBezTo>
                    <a:pt x="2665" y="5009"/>
                    <a:pt x="2678" y="5018"/>
                    <a:pt x="2691" y="5018"/>
                  </a:cubicBezTo>
                  <a:cubicBezTo>
                    <a:pt x="2692" y="5018"/>
                    <a:pt x="2694" y="5018"/>
                    <a:pt x="2695" y="5018"/>
                  </a:cubicBezTo>
                  <a:cubicBezTo>
                    <a:pt x="2701" y="5018"/>
                    <a:pt x="2706" y="5018"/>
                    <a:pt x="2711" y="5015"/>
                  </a:cubicBezTo>
                  <a:cubicBezTo>
                    <a:pt x="2733" y="5005"/>
                    <a:pt x="2738" y="4980"/>
                    <a:pt x="2727" y="4964"/>
                  </a:cubicBezTo>
                  <a:lnTo>
                    <a:pt x="79" y="21"/>
                  </a:lnTo>
                  <a:cubicBezTo>
                    <a:pt x="71" y="8"/>
                    <a:pt x="58" y="0"/>
                    <a:pt x="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36"/>
            <p:cNvSpPr/>
            <p:nvPr/>
          </p:nvSpPr>
          <p:spPr>
            <a:xfrm>
              <a:off x="8525239" y="1032744"/>
              <a:ext cx="148772" cy="320395"/>
            </a:xfrm>
            <a:custGeom>
              <a:avLst/>
              <a:gdLst/>
              <a:ahLst/>
              <a:cxnLst/>
              <a:rect l="l" t="t" r="r" b="b"/>
              <a:pathLst>
                <a:path w="2435" h="5244" extrusionOk="0">
                  <a:moveTo>
                    <a:pt x="45" y="0"/>
                  </a:moveTo>
                  <a:cubicBezTo>
                    <a:pt x="40" y="0"/>
                    <a:pt x="35" y="1"/>
                    <a:pt x="30" y="2"/>
                  </a:cubicBezTo>
                  <a:cubicBezTo>
                    <a:pt x="11" y="13"/>
                    <a:pt x="1" y="35"/>
                    <a:pt x="11" y="53"/>
                  </a:cubicBezTo>
                  <a:lnTo>
                    <a:pt x="2354" y="5220"/>
                  </a:lnTo>
                  <a:cubicBezTo>
                    <a:pt x="2359" y="5238"/>
                    <a:pt x="2373" y="5244"/>
                    <a:pt x="2391" y="5244"/>
                  </a:cubicBezTo>
                  <a:cubicBezTo>
                    <a:pt x="2394" y="5244"/>
                    <a:pt x="2397" y="5241"/>
                    <a:pt x="2402" y="5241"/>
                  </a:cubicBezTo>
                  <a:cubicBezTo>
                    <a:pt x="2424" y="5230"/>
                    <a:pt x="2434" y="5211"/>
                    <a:pt x="2424" y="5190"/>
                  </a:cubicBezTo>
                  <a:lnTo>
                    <a:pt x="81" y="24"/>
                  </a:lnTo>
                  <a:cubicBezTo>
                    <a:pt x="75" y="7"/>
                    <a:pt x="61" y="0"/>
                    <a:pt x="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36"/>
            <p:cNvSpPr/>
            <p:nvPr/>
          </p:nvSpPr>
          <p:spPr>
            <a:xfrm>
              <a:off x="7016852" y="1075941"/>
              <a:ext cx="25844" cy="10448"/>
            </a:xfrm>
            <a:custGeom>
              <a:avLst/>
              <a:gdLst/>
              <a:ahLst/>
              <a:cxnLst/>
              <a:rect l="l" t="t" r="r" b="b"/>
              <a:pathLst>
                <a:path w="423" h="171" extrusionOk="0">
                  <a:moveTo>
                    <a:pt x="382" y="0"/>
                  </a:moveTo>
                  <a:cubicBezTo>
                    <a:pt x="378" y="0"/>
                    <a:pt x="373" y="1"/>
                    <a:pt x="369" y="3"/>
                  </a:cubicBezTo>
                  <a:lnTo>
                    <a:pt x="33" y="97"/>
                  </a:lnTo>
                  <a:cubicBezTo>
                    <a:pt x="14" y="102"/>
                    <a:pt x="1" y="124"/>
                    <a:pt x="6" y="142"/>
                  </a:cubicBezTo>
                  <a:cubicBezTo>
                    <a:pt x="13" y="158"/>
                    <a:pt x="26" y="170"/>
                    <a:pt x="39" y="170"/>
                  </a:cubicBezTo>
                  <a:cubicBezTo>
                    <a:pt x="42" y="170"/>
                    <a:pt x="44" y="170"/>
                    <a:pt x="46" y="169"/>
                  </a:cubicBezTo>
                  <a:lnTo>
                    <a:pt x="54" y="169"/>
                  </a:lnTo>
                  <a:lnTo>
                    <a:pt x="391" y="75"/>
                  </a:lnTo>
                  <a:cubicBezTo>
                    <a:pt x="415" y="72"/>
                    <a:pt x="423" y="48"/>
                    <a:pt x="418" y="29"/>
                  </a:cubicBezTo>
                  <a:cubicBezTo>
                    <a:pt x="411" y="12"/>
                    <a:pt x="398" y="0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36"/>
            <p:cNvSpPr/>
            <p:nvPr/>
          </p:nvSpPr>
          <p:spPr>
            <a:xfrm>
              <a:off x="7029682" y="1054006"/>
              <a:ext cx="71056" cy="70201"/>
            </a:xfrm>
            <a:custGeom>
              <a:avLst/>
              <a:gdLst/>
              <a:ahLst/>
              <a:cxnLst/>
              <a:rect l="l" t="t" r="r" b="b"/>
              <a:pathLst>
                <a:path w="1163" h="1149" extrusionOk="0">
                  <a:moveTo>
                    <a:pt x="588" y="1"/>
                  </a:moveTo>
                  <a:cubicBezTo>
                    <a:pt x="587" y="1"/>
                    <a:pt x="585" y="1"/>
                    <a:pt x="584" y="1"/>
                  </a:cubicBezTo>
                  <a:cubicBezTo>
                    <a:pt x="563" y="4"/>
                    <a:pt x="546" y="23"/>
                    <a:pt x="549" y="42"/>
                  </a:cubicBezTo>
                  <a:cubicBezTo>
                    <a:pt x="568" y="230"/>
                    <a:pt x="501" y="507"/>
                    <a:pt x="495" y="509"/>
                  </a:cubicBezTo>
                  <a:cubicBezTo>
                    <a:pt x="452" y="714"/>
                    <a:pt x="382" y="835"/>
                    <a:pt x="291" y="864"/>
                  </a:cubicBezTo>
                  <a:cubicBezTo>
                    <a:pt x="276" y="869"/>
                    <a:pt x="260" y="871"/>
                    <a:pt x="245" y="871"/>
                  </a:cubicBezTo>
                  <a:cubicBezTo>
                    <a:pt x="151" y="871"/>
                    <a:pt x="68" y="792"/>
                    <a:pt x="68" y="792"/>
                  </a:cubicBezTo>
                  <a:cubicBezTo>
                    <a:pt x="60" y="785"/>
                    <a:pt x="50" y="782"/>
                    <a:pt x="40" y="782"/>
                  </a:cubicBezTo>
                  <a:cubicBezTo>
                    <a:pt x="30" y="782"/>
                    <a:pt x="21" y="785"/>
                    <a:pt x="14" y="792"/>
                  </a:cubicBezTo>
                  <a:cubicBezTo>
                    <a:pt x="0" y="808"/>
                    <a:pt x="0" y="832"/>
                    <a:pt x="14" y="846"/>
                  </a:cubicBezTo>
                  <a:cubicBezTo>
                    <a:pt x="22" y="851"/>
                    <a:pt x="122" y="946"/>
                    <a:pt x="244" y="946"/>
                  </a:cubicBezTo>
                  <a:cubicBezTo>
                    <a:pt x="251" y="946"/>
                    <a:pt x="259" y="946"/>
                    <a:pt x="267" y="945"/>
                  </a:cubicBezTo>
                  <a:cubicBezTo>
                    <a:pt x="283" y="945"/>
                    <a:pt x="296" y="942"/>
                    <a:pt x="315" y="937"/>
                  </a:cubicBezTo>
                  <a:cubicBezTo>
                    <a:pt x="347" y="926"/>
                    <a:pt x="377" y="905"/>
                    <a:pt x="404" y="883"/>
                  </a:cubicBezTo>
                  <a:cubicBezTo>
                    <a:pt x="412" y="950"/>
                    <a:pt x="428" y="1026"/>
                    <a:pt x="482" y="1077"/>
                  </a:cubicBezTo>
                  <a:cubicBezTo>
                    <a:pt x="510" y="1105"/>
                    <a:pt x="544" y="1120"/>
                    <a:pt x="585" y="1120"/>
                  </a:cubicBezTo>
                  <a:cubicBezTo>
                    <a:pt x="594" y="1120"/>
                    <a:pt x="604" y="1119"/>
                    <a:pt x="614" y="1117"/>
                  </a:cubicBezTo>
                  <a:cubicBezTo>
                    <a:pt x="619" y="1117"/>
                    <a:pt x="624" y="1117"/>
                    <a:pt x="630" y="1115"/>
                  </a:cubicBezTo>
                  <a:cubicBezTo>
                    <a:pt x="670" y="1106"/>
                    <a:pt x="708" y="1088"/>
                    <a:pt x="745" y="1058"/>
                  </a:cubicBezTo>
                  <a:cubicBezTo>
                    <a:pt x="748" y="1088"/>
                    <a:pt x="753" y="1117"/>
                    <a:pt x="780" y="1133"/>
                  </a:cubicBezTo>
                  <a:cubicBezTo>
                    <a:pt x="795" y="1142"/>
                    <a:pt x="810" y="1149"/>
                    <a:pt x="827" y="1149"/>
                  </a:cubicBezTo>
                  <a:cubicBezTo>
                    <a:pt x="832" y="1149"/>
                    <a:pt x="837" y="1148"/>
                    <a:pt x="842" y="1147"/>
                  </a:cubicBezTo>
                  <a:cubicBezTo>
                    <a:pt x="909" y="1141"/>
                    <a:pt x="1009" y="1080"/>
                    <a:pt x="1152" y="959"/>
                  </a:cubicBezTo>
                  <a:cubicBezTo>
                    <a:pt x="1162" y="945"/>
                    <a:pt x="1162" y="924"/>
                    <a:pt x="1149" y="910"/>
                  </a:cubicBezTo>
                  <a:cubicBezTo>
                    <a:pt x="1142" y="900"/>
                    <a:pt x="1131" y="895"/>
                    <a:pt x="1120" y="895"/>
                  </a:cubicBezTo>
                  <a:cubicBezTo>
                    <a:pt x="1111" y="895"/>
                    <a:pt x="1102" y="899"/>
                    <a:pt x="1095" y="905"/>
                  </a:cubicBezTo>
                  <a:cubicBezTo>
                    <a:pt x="915" y="1058"/>
                    <a:pt x="846" y="1076"/>
                    <a:pt x="824" y="1076"/>
                  </a:cubicBezTo>
                  <a:cubicBezTo>
                    <a:pt x="818" y="1076"/>
                    <a:pt x="815" y="1074"/>
                    <a:pt x="815" y="1074"/>
                  </a:cubicBezTo>
                  <a:cubicBezTo>
                    <a:pt x="805" y="1066"/>
                    <a:pt x="805" y="1020"/>
                    <a:pt x="818" y="980"/>
                  </a:cubicBezTo>
                  <a:cubicBezTo>
                    <a:pt x="974" y="797"/>
                    <a:pt x="1092" y="483"/>
                    <a:pt x="1103" y="324"/>
                  </a:cubicBezTo>
                  <a:cubicBezTo>
                    <a:pt x="1103" y="305"/>
                    <a:pt x="1092" y="284"/>
                    <a:pt x="1071" y="284"/>
                  </a:cubicBezTo>
                  <a:cubicBezTo>
                    <a:pt x="1069" y="283"/>
                    <a:pt x="1068" y="283"/>
                    <a:pt x="1066" y="283"/>
                  </a:cubicBezTo>
                  <a:cubicBezTo>
                    <a:pt x="1047" y="283"/>
                    <a:pt x="1030" y="299"/>
                    <a:pt x="1030" y="319"/>
                  </a:cubicBezTo>
                  <a:cubicBezTo>
                    <a:pt x="1014" y="526"/>
                    <a:pt x="791" y="1010"/>
                    <a:pt x="611" y="1039"/>
                  </a:cubicBezTo>
                  <a:cubicBezTo>
                    <a:pt x="603" y="1040"/>
                    <a:pt x="596" y="1041"/>
                    <a:pt x="589" y="1041"/>
                  </a:cubicBezTo>
                  <a:cubicBezTo>
                    <a:pt x="563" y="1041"/>
                    <a:pt x="545" y="1033"/>
                    <a:pt x="530" y="1020"/>
                  </a:cubicBezTo>
                  <a:cubicBezTo>
                    <a:pt x="474" y="969"/>
                    <a:pt x="468" y="838"/>
                    <a:pt x="474" y="789"/>
                  </a:cubicBezTo>
                  <a:cubicBezTo>
                    <a:pt x="514" y="722"/>
                    <a:pt x="544" y="633"/>
                    <a:pt x="568" y="526"/>
                  </a:cubicBezTo>
                  <a:cubicBezTo>
                    <a:pt x="571" y="512"/>
                    <a:pt x="641" y="232"/>
                    <a:pt x="624" y="36"/>
                  </a:cubicBezTo>
                  <a:cubicBezTo>
                    <a:pt x="622" y="16"/>
                    <a:pt x="606" y="1"/>
                    <a:pt x="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8" name="Google Shape;2638;p36"/>
          <p:cNvGrpSpPr/>
          <p:nvPr/>
        </p:nvGrpSpPr>
        <p:grpSpPr>
          <a:xfrm>
            <a:off x="-200576" y="529832"/>
            <a:ext cx="2662857" cy="2401797"/>
            <a:chOff x="7174297" y="1174139"/>
            <a:chExt cx="1242584" cy="1120816"/>
          </a:xfrm>
        </p:grpSpPr>
        <p:sp>
          <p:nvSpPr>
            <p:cNvPr id="2639" name="Google Shape;2639;p36"/>
            <p:cNvSpPr/>
            <p:nvPr/>
          </p:nvSpPr>
          <p:spPr>
            <a:xfrm>
              <a:off x="7557693" y="1305250"/>
              <a:ext cx="621694" cy="717572"/>
            </a:xfrm>
            <a:custGeom>
              <a:avLst/>
              <a:gdLst/>
              <a:ahLst/>
              <a:cxnLst/>
              <a:rect l="l" t="t" r="r" b="b"/>
              <a:pathLst>
                <a:path w="20892" h="24114" extrusionOk="0">
                  <a:moveTo>
                    <a:pt x="6312" y="0"/>
                  </a:moveTo>
                  <a:cubicBezTo>
                    <a:pt x="5709" y="0"/>
                    <a:pt x="5048" y="62"/>
                    <a:pt x="4371" y="231"/>
                  </a:cubicBezTo>
                  <a:cubicBezTo>
                    <a:pt x="4371" y="231"/>
                    <a:pt x="3962" y="1342"/>
                    <a:pt x="3884" y="2202"/>
                  </a:cubicBezTo>
                  <a:cubicBezTo>
                    <a:pt x="3838" y="2711"/>
                    <a:pt x="3852" y="3458"/>
                    <a:pt x="3868" y="3985"/>
                  </a:cubicBezTo>
                  <a:cubicBezTo>
                    <a:pt x="3879" y="4354"/>
                    <a:pt x="3895" y="4617"/>
                    <a:pt x="3895" y="4617"/>
                  </a:cubicBezTo>
                  <a:cubicBezTo>
                    <a:pt x="3895" y="4617"/>
                    <a:pt x="5199" y="3585"/>
                    <a:pt x="5594" y="3246"/>
                  </a:cubicBezTo>
                  <a:cubicBezTo>
                    <a:pt x="5992" y="2907"/>
                    <a:pt x="6232" y="2840"/>
                    <a:pt x="6232" y="2840"/>
                  </a:cubicBezTo>
                  <a:cubicBezTo>
                    <a:pt x="6232" y="2840"/>
                    <a:pt x="8171" y="3302"/>
                    <a:pt x="8738" y="3676"/>
                  </a:cubicBezTo>
                  <a:cubicBezTo>
                    <a:pt x="8738" y="3676"/>
                    <a:pt x="8539" y="4722"/>
                    <a:pt x="8614" y="5507"/>
                  </a:cubicBezTo>
                  <a:cubicBezTo>
                    <a:pt x="8614" y="5507"/>
                    <a:pt x="8069" y="6277"/>
                    <a:pt x="7555" y="7882"/>
                  </a:cubicBezTo>
                  <a:cubicBezTo>
                    <a:pt x="7281" y="8737"/>
                    <a:pt x="7106" y="9356"/>
                    <a:pt x="7001" y="9746"/>
                  </a:cubicBezTo>
                  <a:cubicBezTo>
                    <a:pt x="6990" y="9778"/>
                    <a:pt x="6985" y="9805"/>
                    <a:pt x="6977" y="9832"/>
                  </a:cubicBezTo>
                  <a:cubicBezTo>
                    <a:pt x="6904" y="10109"/>
                    <a:pt x="6872" y="10251"/>
                    <a:pt x="6872" y="10251"/>
                  </a:cubicBezTo>
                  <a:cubicBezTo>
                    <a:pt x="6872" y="10251"/>
                    <a:pt x="6813" y="10289"/>
                    <a:pt x="6708" y="10359"/>
                  </a:cubicBezTo>
                  <a:cubicBezTo>
                    <a:pt x="6597" y="10437"/>
                    <a:pt x="6439" y="10558"/>
                    <a:pt x="6259" y="10714"/>
                  </a:cubicBezTo>
                  <a:cubicBezTo>
                    <a:pt x="5740" y="11171"/>
                    <a:pt x="5051" y="11956"/>
                    <a:pt x="4874" y="13000"/>
                  </a:cubicBezTo>
                  <a:cubicBezTo>
                    <a:pt x="4860" y="13086"/>
                    <a:pt x="4847" y="13167"/>
                    <a:pt x="4839" y="13242"/>
                  </a:cubicBezTo>
                  <a:cubicBezTo>
                    <a:pt x="4688" y="14544"/>
                    <a:pt x="5191" y="15270"/>
                    <a:pt x="5191" y="15270"/>
                  </a:cubicBezTo>
                  <a:cubicBezTo>
                    <a:pt x="5191" y="15270"/>
                    <a:pt x="5188" y="15280"/>
                    <a:pt x="5186" y="15299"/>
                  </a:cubicBezTo>
                  <a:cubicBezTo>
                    <a:pt x="5121" y="15686"/>
                    <a:pt x="4486" y="19500"/>
                    <a:pt x="4013" y="20576"/>
                  </a:cubicBezTo>
                  <a:cubicBezTo>
                    <a:pt x="4013" y="20576"/>
                    <a:pt x="3994" y="20543"/>
                    <a:pt x="3965" y="20495"/>
                  </a:cubicBezTo>
                  <a:cubicBezTo>
                    <a:pt x="3919" y="20420"/>
                    <a:pt x="3830" y="20296"/>
                    <a:pt x="3696" y="20159"/>
                  </a:cubicBezTo>
                  <a:cubicBezTo>
                    <a:pt x="3650" y="20110"/>
                    <a:pt x="3596" y="20057"/>
                    <a:pt x="3534" y="20005"/>
                  </a:cubicBezTo>
                  <a:cubicBezTo>
                    <a:pt x="3534" y="20005"/>
                    <a:pt x="2970" y="20906"/>
                    <a:pt x="1157" y="21598"/>
                  </a:cubicBezTo>
                  <a:cubicBezTo>
                    <a:pt x="818" y="21727"/>
                    <a:pt x="436" y="21848"/>
                    <a:pt x="1" y="21955"/>
                  </a:cubicBezTo>
                  <a:cubicBezTo>
                    <a:pt x="1" y="21955"/>
                    <a:pt x="167" y="22047"/>
                    <a:pt x="436" y="22192"/>
                  </a:cubicBezTo>
                  <a:cubicBezTo>
                    <a:pt x="595" y="22281"/>
                    <a:pt x="791" y="22383"/>
                    <a:pt x="1009" y="22501"/>
                  </a:cubicBezTo>
                  <a:cubicBezTo>
                    <a:pt x="1918" y="22985"/>
                    <a:pt x="3212" y="23658"/>
                    <a:pt x="3914" y="23951"/>
                  </a:cubicBezTo>
                  <a:cubicBezTo>
                    <a:pt x="4013" y="23991"/>
                    <a:pt x="4099" y="24023"/>
                    <a:pt x="4169" y="24048"/>
                  </a:cubicBezTo>
                  <a:cubicBezTo>
                    <a:pt x="4299" y="24092"/>
                    <a:pt x="4433" y="24113"/>
                    <a:pt x="4571" y="24113"/>
                  </a:cubicBezTo>
                  <a:cubicBezTo>
                    <a:pt x="5123" y="24113"/>
                    <a:pt x="5732" y="23765"/>
                    <a:pt x="6358" y="23106"/>
                  </a:cubicBezTo>
                  <a:cubicBezTo>
                    <a:pt x="6697" y="22746"/>
                    <a:pt x="7044" y="22297"/>
                    <a:pt x="7391" y="21759"/>
                  </a:cubicBezTo>
                  <a:cubicBezTo>
                    <a:pt x="8526" y="19989"/>
                    <a:pt x="9908" y="17448"/>
                    <a:pt x="9908" y="17448"/>
                  </a:cubicBezTo>
                  <a:cubicBezTo>
                    <a:pt x="9908" y="17448"/>
                    <a:pt x="11858" y="18032"/>
                    <a:pt x="13138" y="18655"/>
                  </a:cubicBezTo>
                  <a:cubicBezTo>
                    <a:pt x="13197" y="18685"/>
                    <a:pt x="13254" y="18712"/>
                    <a:pt x="13310" y="18742"/>
                  </a:cubicBezTo>
                  <a:cubicBezTo>
                    <a:pt x="13310" y="18742"/>
                    <a:pt x="13210" y="18768"/>
                    <a:pt x="13046" y="18852"/>
                  </a:cubicBezTo>
                  <a:cubicBezTo>
                    <a:pt x="12944" y="18898"/>
                    <a:pt x="12821" y="18967"/>
                    <a:pt x="12683" y="19059"/>
                  </a:cubicBezTo>
                  <a:lnTo>
                    <a:pt x="12743" y="19059"/>
                  </a:lnTo>
                  <a:cubicBezTo>
                    <a:pt x="12743" y="19059"/>
                    <a:pt x="13068" y="19188"/>
                    <a:pt x="13479" y="19476"/>
                  </a:cubicBezTo>
                  <a:cubicBezTo>
                    <a:pt x="13705" y="19634"/>
                    <a:pt x="13961" y="19841"/>
                    <a:pt x="14195" y="20108"/>
                  </a:cubicBezTo>
                  <a:cubicBezTo>
                    <a:pt x="14862" y="20850"/>
                    <a:pt x="15238" y="22415"/>
                    <a:pt x="15238" y="22415"/>
                  </a:cubicBezTo>
                  <a:cubicBezTo>
                    <a:pt x="15238" y="22415"/>
                    <a:pt x="15348" y="22275"/>
                    <a:pt x="15515" y="22055"/>
                  </a:cubicBezTo>
                  <a:cubicBezTo>
                    <a:pt x="15609" y="21928"/>
                    <a:pt x="15725" y="21783"/>
                    <a:pt x="15846" y="21616"/>
                  </a:cubicBezTo>
                  <a:cubicBezTo>
                    <a:pt x="16408" y="20863"/>
                    <a:pt x="17196" y="19769"/>
                    <a:pt x="17462" y="19193"/>
                  </a:cubicBezTo>
                  <a:cubicBezTo>
                    <a:pt x="17895" y="18263"/>
                    <a:pt x="18441" y="17878"/>
                    <a:pt x="16965" y="16517"/>
                  </a:cubicBezTo>
                  <a:cubicBezTo>
                    <a:pt x="15494" y="15159"/>
                    <a:pt x="11909" y="12709"/>
                    <a:pt x="11909" y="12709"/>
                  </a:cubicBezTo>
                  <a:cubicBezTo>
                    <a:pt x="11909" y="12709"/>
                    <a:pt x="13633" y="11437"/>
                    <a:pt x="14722" y="10531"/>
                  </a:cubicBezTo>
                  <a:cubicBezTo>
                    <a:pt x="15348" y="10012"/>
                    <a:pt x="15712" y="9708"/>
                    <a:pt x="15905" y="9541"/>
                  </a:cubicBezTo>
                  <a:cubicBezTo>
                    <a:pt x="16053" y="9418"/>
                    <a:pt x="16107" y="9375"/>
                    <a:pt x="16107" y="9375"/>
                  </a:cubicBezTo>
                  <a:cubicBezTo>
                    <a:pt x="16107" y="9375"/>
                    <a:pt x="16707" y="9216"/>
                    <a:pt x="16833" y="8920"/>
                  </a:cubicBezTo>
                  <a:cubicBezTo>
                    <a:pt x="16833" y="8920"/>
                    <a:pt x="17263" y="10168"/>
                    <a:pt x="17933" y="11281"/>
                  </a:cubicBezTo>
                  <a:cubicBezTo>
                    <a:pt x="18495" y="12215"/>
                    <a:pt x="19097" y="12763"/>
                    <a:pt x="19275" y="12914"/>
                  </a:cubicBezTo>
                  <a:cubicBezTo>
                    <a:pt x="19275" y="12911"/>
                    <a:pt x="19294" y="12680"/>
                    <a:pt x="19528" y="12163"/>
                  </a:cubicBezTo>
                  <a:cubicBezTo>
                    <a:pt x="19581" y="12042"/>
                    <a:pt x="19643" y="11905"/>
                    <a:pt x="19724" y="11755"/>
                  </a:cubicBezTo>
                  <a:cubicBezTo>
                    <a:pt x="20141" y="10948"/>
                    <a:pt x="20891" y="10302"/>
                    <a:pt x="20891" y="10302"/>
                  </a:cubicBezTo>
                  <a:cubicBezTo>
                    <a:pt x="20891" y="10302"/>
                    <a:pt x="19576" y="7035"/>
                    <a:pt x="19132" y="5752"/>
                  </a:cubicBezTo>
                  <a:cubicBezTo>
                    <a:pt x="18718" y="4507"/>
                    <a:pt x="18135" y="3810"/>
                    <a:pt x="16728" y="2845"/>
                  </a:cubicBezTo>
                  <a:cubicBezTo>
                    <a:pt x="16680" y="2807"/>
                    <a:pt x="16626" y="2775"/>
                    <a:pt x="16572" y="2737"/>
                  </a:cubicBezTo>
                  <a:lnTo>
                    <a:pt x="16526" y="2382"/>
                  </a:lnTo>
                  <a:cubicBezTo>
                    <a:pt x="16416" y="2403"/>
                    <a:pt x="16306" y="2413"/>
                    <a:pt x="16196" y="2413"/>
                  </a:cubicBezTo>
                  <a:cubicBezTo>
                    <a:pt x="15566" y="2413"/>
                    <a:pt x="14955" y="2086"/>
                    <a:pt x="14531" y="1603"/>
                  </a:cubicBezTo>
                  <a:cubicBezTo>
                    <a:pt x="13899" y="876"/>
                    <a:pt x="13885" y="661"/>
                    <a:pt x="13885" y="661"/>
                  </a:cubicBezTo>
                  <a:lnTo>
                    <a:pt x="13856" y="729"/>
                  </a:lnTo>
                  <a:lnTo>
                    <a:pt x="13512" y="1487"/>
                  </a:lnTo>
                  <a:cubicBezTo>
                    <a:pt x="13512" y="1487"/>
                    <a:pt x="13124" y="852"/>
                    <a:pt x="11901" y="422"/>
                  </a:cubicBezTo>
                  <a:cubicBezTo>
                    <a:pt x="11493" y="279"/>
                    <a:pt x="11042" y="231"/>
                    <a:pt x="10623" y="231"/>
                  </a:cubicBezTo>
                  <a:cubicBezTo>
                    <a:pt x="9784" y="231"/>
                    <a:pt x="9069" y="422"/>
                    <a:pt x="9069" y="422"/>
                  </a:cubicBezTo>
                  <a:cubicBezTo>
                    <a:pt x="9069" y="422"/>
                    <a:pt x="7892" y="0"/>
                    <a:pt x="6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36"/>
            <p:cNvSpPr/>
            <p:nvPr/>
          </p:nvSpPr>
          <p:spPr>
            <a:xfrm>
              <a:off x="7558020" y="1699359"/>
              <a:ext cx="424967" cy="323345"/>
            </a:xfrm>
            <a:custGeom>
              <a:avLst/>
              <a:gdLst/>
              <a:ahLst/>
              <a:cxnLst/>
              <a:rect l="l" t="t" r="r" b="b"/>
              <a:pathLst>
                <a:path w="14281" h="10866" extrusionOk="0">
                  <a:moveTo>
                    <a:pt x="4836" y="1"/>
                  </a:moveTo>
                  <a:cubicBezTo>
                    <a:pt x="4685" y="1300"/>
                    <a:pt x="5188" y="2026"/>
                    <a:pt x="5188" y="2026"/>
                  </a:cubicBezTo>
                  <a:cubicBezTo>
                    <a:pt x="5188" y="2026"/>
                    <a:pt x="5185" y="2036"/>
                    <a:pt x="5183" y="2058"/>
                  </a:cubicBezTo>
                  <a:cubicBezTo>
                    <a:pt x="5656" y="2555"/>
                    <a:pt x="6301" y="2905"/>
                    <a:pt x="7071" y="3109"/>
                  </a:cubicBezTo>
                  <a:cubicBezTo>
                    <a:pt x="7444" y="3209"/>
                    <a:pt x="7818" y="3325"/>
                    <a:pt x="8162" y="3446"/>
                  </a:cubicBezTo>
                  <a:cubicBezTo>
                    <a:pt x="8033" y="4158"/>
                    <a:pt x="7216" y="7679"/>
                    <a:pt x="4994" y="9846"/>
                  </a:cubicBezTo>
                  <a:cubicBezTo>
                    <a:pt x="3410" y="9601"/>
                    <a:pt x="1773" y="8695"/>
                    <a:pt x="1157" y="8354"/>
                  </a:cubicBezTo>
                  <a:cubicBezTo>
                    <a:pt x="818" y="8480"/>
                    <a:pt x="431" y="8606"/>
                    <a:pt x="0" y="8714"/>
                  </a:cubicBezTo>
                  <a:cubicBezTo>
                    <a:pt x="0" y="8714"/>
                    <a:pt x="167" y="8803"/>
                    <a:pt x="436" y="8948"/>
                  </a:cubicBezTo>
                  <a:cubicBezTo>
                    <a:pt x="597" y="9037"/>
                    <a:pt x="791" y="9139"/>
                    <a:pt x="1009" y="9257"/>
                  </a:cubicBezTo>
                  <a:cubicBezTo>
                    <a:pt x="1918" y="9739"/>
                    <a:pt x="3211" y="10414"/>
                    <a:pt x="3913" y="10707"/>
                  </a:cubicBezTo>
                  <a:cubicBezTo>
                    <a:pt x="4013" y="10747"/>
                    <a:pt x="4096" y="10779"/>
                    <a:pt x="4169" y="10804"/>
                  </a:cubicBezTo>
                  <a:cubicBezTo>
                    <a:pt x="4206" y="10817"/>
                    <a:pt x="4241" y="10828"/>
                    <a:pt x="4276" y="10833"/>
                  </a:cubicBezTo>
                  <a:cubicBezTo>
                    <a:pt x="4287" y="10838"/>
                    <a:pt x="4301" y="10838"/>
                    <a:pt x="4311" y="10841"/>
                  </a:cubicBezTo>
                  <a:cubicBezTo>
                    <a:pt x="4338" y="10847"/>
                    <a:pt x="4365" y="10852"/>
                    <a:pt x="4395" y="10855"/>
                  </a:cubicBezTo>
                  <a:cubicBezTo>
                    <a:pt x="4405" y="10855"/>
                    <a:pt x="4416" y="10857"/>
                    <a:pt x="4424" y="10857"/>
                  </a:cubicBezTo>
                  <a:cubicBezTo>
                    <a:pt x="4462" y="10860"/>
                    <a:pt x="4500" y="10865"/>
                    <a:pt x="4537" y="10865"/>
                  </a:cubicBezTo>
                  <a:lnTo>
                    <a:pt x="4567" y="10865"/>
                  </a:lnTo>
                  <a:cubicBezTo>
                    <a:pt x="4596" y="10865"/>
                    <a:pt x="4623" y="10865"/>
                    <a:pt x="4653" y="10860"/>
                  </a:cubicBezTo>
                  <a:cubicBezTo>
                    <a:pt x="4666" y="10860"/>
                    <a:pt x="4677" y="10860"/>
                    <a:pt x="4690" y="10857"/>
                  </a:cubicBezTo>
                  <a:cubicBezTo>
                    <a:pt x="4725" y="10855"/>
                    <a:pt x="4758" y="10852"/>
                    <a:pt x="4795" y="10844"/>
                  </a:cubicBezTo>
                  <a:cubicBezTo>
                    <a:pt x="4798" y="10844"/>
                    <a:pt x="4806" y="10844"/>
                    <a:pt x="4809" y="10841"/>
                  </a:cubicBezTo>
                  <a:cubicBezTo>
                    <a:pt x="4849" y="10833"/>
                    <a:pt x="4887" y="10825"/>
                    <a:pt x="4927" y="10814"/>
                  </a:cubicBezTo>
                  <a:cubicBezTo>
                    <a:pt x="4935" y="10812"/>
                    <a:pt x="4949" y="10806"/>
                    <a:pt x="4959" y="10804"/>
                  </a:cubicBezTo>
                  <a:cubicBezTo>
                    <a:pt x="4989" y="10793"/>
                    <a:pt x="5024" y="10785"/>
                    <a:pt x="5054" y="10774"/>
                  </a:cubicBezTo>
                  <a:lnTo>
                    <a:pt x="5083" y="10763"/>
                  </a:lnTo>
                  <a:cubicBezTo>
                    <a:pt x="5123" y="10750"/>
                    <a:pt x="5169" y="10734"/>
                    <a:pt x="5210" y="10717"/>
                  </a:cubicBezTo>
                  <a:cubicBezTo>
                    <a:pt x="5215" y="10712"/>
                    <a:pt x="5218" y="10709"/>
                    <a:pt x="5226" y="10709"/>
                  </a:cubicBezTo>
                  <a:cubicBezTo>
                    <a:pt x="5263" y="10693"/>
                    <a:pt x="5298" y="10677"/>
                    <a:pt x="5336" y="10656"/>
                  </a:cubicBezTo>
                  <a:cubicBezTo>
                    <a:pt x="5347" y="10653"/>
                    <a:pt x="5357" y="10645"/>
                    <a:pt x="5366" y="10639"/>
                  </a:cubicBezTo>
                  <a:cubicBezTo>
                    <a:pt x="5406" y="10618"/>
                    <a:pt x="5446" y="10596"/>
                    <a:pt x="5487" y="10572"/>
                  </a:cubicBezTo>
                  <a:lnTo>
                    <a:pt x="5492" y="10570"/>
                  </a:lnTo>
                  <a:cubicBezTo>
                    <a:pt x="5535" y="10543"/>
                    <a:pt x="5578" y="10516"/>
                    <a:pt x="5621" y="10483"/>
                  </a:cubicBezTo>
                  <a:cubicBezTo>
                    <a:pt x="5629" y="10478"/>
                    <a:pt x="5640" y="10475"/>
                    <a:pt x="5645" y="10467"/>
                  </a:cubicBezTo>
                  <a:cubicBezTo>
                    <a:pt x="5683" y="10440"/>
                    <a:pt x="5720" y="10416"/>
                    <a:pt x="5755" y="10387"/>
                  </a:cubicBezTo>
                  <a:cubicBezTo>
                    <a:pt x="5764" y="10381"/>
                    <a:pt x="5774" y="10376"/>
                    <a:pt x="5780" y="10371"/>
                  </a:cubicBezTo>
                  <a:cubicBezTo>
                    <a:pt x="5823" y="10336"/>
                    <a:pt x="5871" y="10301"/>
                    <a:pt x="5914" y="10263"/>
                  </a:cubicBezTo>
                  <a:lnTo>
                    <a:pt x="5922" y="10255"/>
                  </a:lnTo>
                  <a:cubicBezTo>
                    <a:pt x="5963" y="10223"/>
                    <a:pt x="6006" y="10185"/>
                    <a:pt x="6046" y="10147"/>
                  </a:cubicBezTo>
                  <a:cubicBezTo>
                    <a:pt x="6057" y="10139"/>
                    <a:pt x="6065" y="10129"/>
                    <a:pt x="6075" y="10120"/>
                  </a:cubicBezTo>
                  <a:cubicBezTo>
                    <a:pt x="6116" y="10085"/>
                    <a:pt x="6153" y="10051"/>
                    <a:pt x="6194" y="10010"/>
                  </a:cubicBezTo>
                  <a:lnTo>
                    <a:pt x="6210" y="9994"/>
                  </a:lnTo>
                  <a:lnTo>
                    <a:pt x="6342" y="9862"/>
                  </a:lnTo>
                  <a:lnTo>
                    <a:pt x="6350" y="9852"/>
                  </a:lnTo>
                  <a:cubicBezTo>
                    <a:pt x="6694" y="9494"/>
                    <a:pt x="7041" y="9042"/>
                    <a:pt x="7385" y="8504"/>
                  </a:cubicBezTo>
                  <a:cubicBezTo>
                    <a:pt x="8520" y="6737"/>
                    <a:pt x="9905" y="4196"/>
                    <a:pt x="9905" y="4196"/>
                  </a:cubicBezTo>
                  <a:cubicBezTo>
                    <a:pt x="9905" y="4196"/>
                    <a:pt x="12035" y="4831"/>
                    <a:pt x="13307" y="5489"/>
                  </a:cubicBezTo>
                  <a:cubicBezTo>
                    <a:pt x="13307" y="5489"/>
                    <a:pt x="13052" y="5557"/>
                    <a:pt x="12678" y="5804"/>
                  </a:cubicBezTo>
                  <a:lnTo>
                    <a:pt x="12737" y="5804"/>
                  </a:lnTo>
                  <a:cubicBezTo>
                    <a:pt x="12737" y="5804"/>
                    <a:pt x="13065" y="5933"/>
                    <a:pt x="13474" y="6221"/>
                  </a:cubicBezTo>
                  <a:cubicBezTo>
                    <a:pt x="13813" y="5853"/>
                    <a:pt x="14281" y="5600"/>
                    <a:pt x="14281" y="5600"/>
                  </a:cubicBezTo>
                  <a:cubicBezTo>
                    <a:pt x="14281" y="5600"/>
                    <a:pt x="13579" y="4790"/>
                    <a:pt x="11425" y="3771"/>
                  </a:cubicBezTo>
                  <a:cubicBezTo>
                    <a:pt x="9270" y="2749"/>
                    <a:pt x="7272" y="2276"/>
                    <a:pt x="6253" y="1550"/>
                  </a:cubicBezTo>
                  <a:cubicBezTo>
                    <a:pt x="5578" y="1068"/>
                    <a:pt x="5102" y="506"/>
                    <a:pt x="4836" y="1"/>
                  </a:cubicBezTo>
                  <a:close/>
                </a:path>
              </a:pathLst>
            </a:custGeom>
            <a:solidFill>
              <a:srgbClr val="10085D">
                <a:alpha val="36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36"/>
            <p:cNvSpPr/>
            <p:nvPr/>
          </p:nvSpPr>
          <p:spPr>
            <a:xfrm>
              <a:off x="7570816" y="1905102"/>
              <a:ext cx="105103" cy="69662"/>
            </a:xfrm>
            <a:custGeom>
              <a:avLst/>
              <a:gdLst/>
              <a:ahLst/>
              <a:cxnLst/>
              <a:rect l="l" t="t" r="r" b="b"/>
              <a:pathLst>
                <a:path w="3532" h="2341" extrusionOk="0">
                  <a:moveTo>
                    <a:pt x="3265" y="1"/>
                  </a:moveTo>
                  <a:cubicBezTo>
                    <a:pt x="3080" y="482"/>
                    <a:pt x="2617" y="1031"/>
                    <a:pt x="1695" y="1399"/>
                  </a:cubicBezTo>
                  <a:cubicBezTo>
                    <a:pt x="1501" y="1480"/>
                    <a:pt x="1305" y="1553"/>
                    <a:pt x="1122" y="1625"/>
                  </a:cubicBezTo>
                  <a:cubicBezTo>
                    <a:pt x="670" y="1795"/>
                    <a:pt x="264" y="1940"/>
                    <a:pt x="1" y="2031"/>
                  </a:cubicBezTo>
                  <a:cubicBezTo>
                    <a:pt x="159" y="2117"/>
                    <a:pt x="358" y="2222"/>
                    <a:pt x="576" y="2340"/>
                  </a:cubicBezTo>
                  <a:cubicBezTo>
                    <a:pt x="818" y="2262"/>
                    <a:pt x="1179" y="2131"/>
                    <a:pt x="1628" y="1913"/>
                  </a:cubicBezTo>
                  <a:cubicBezTo>
                    <a:pt x="1829" y="1816"/>
                    <a:pt x="2050" y="1700"/>
                    <a:pt x="2284" y="1566"/>
                  </a:cubicBezTo>
                  <a:cubicBezTo>
                    <a:pt x="3064" y="1117"/>
                    <a:pt x="3397" y="633"/>
                    <a:pt x="3532" y="337"/>
                  </a:cubicBezTo>
                  <a:cubicBezTo>
                    <a:pt x="3489" y="262"/>
                    <a:pt x="3400" y="141"/>
                    <a:pt x="32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36"/>
            <p:cNvSpPr/>
            <p:nvPr/>
          </p:nvSpPr>
          <p:spPr>
            <a:xfrm>
              <a:off x="7558020" y="1561700"/>
              <a:ext cx="595" cy="6933"/>
            </a:xfrm>
            <a:custGeom>
              <a:avLst/>
              <a:gdLst/>
              <a:ahLst/>
              <a:cxnLst/>
              <a:rect l="l" t="t" r="r" b="b"/>
              <a:pathLst>
                <a:path w="20" h="233" extrusionOk="0">
                  <a:moveTo>
                    <a:pt x="19" y="1"/>
                  </a:moveTo>
                  <a:cubicBezTo>
                    <a:pt x="14" y="22"/>
                    <a:pt x="6" y="114"/>
                    <a:pt x="0" y="232"/>
                  </a:cubicBezTo>
                  <a:cubicBezTo>
                    <a:pt x="14" y="117"/>
                    <a:pt x="19" y="28"/>
                    <a:pt x="19" y="1"/>
                  </a:cubicBezTo>
                  <a:close/>
                </a:path>
              </a:pathLst>
            </a:custGeom>
            <a:solidFill>
              <a:srgbClr val="006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36"/>
            <p:cNvSpPr/>
            <p:nvPr/>
          </p:nvSpPr>
          <p:spPr>
            <a:xfrm>
              <a:off x="8394980" y="1596695"/>
              <a:ext cx="1339" cy="982"/>
            </a:xfrm>
            <a:custGeom>
              <a:avLst/>
              <a:gdLst/>
              <a:ahLst/>
              <a:cxnLst/>
              <a:rect l="l" t="t" r="r" b="b"/>
              <a:pathLst>
                <a:path w="45" h="33" extrusionOk="0">
                  <a:moveTo>
                    <a:pt x="45" y="0"/>
                  </a:moveTo>
                  <a:cubicBezTo>
                    <a:pt x="23" y="14"/>
                    <a:pt x="10" y="24"/>
                    <a:pt x="2" y="30"/>
                  </a:cubicBezTo>
                  <a:cubicBezTo>
                    <a:pt x="1" y="31"/>
                    <a:pt x="1" y="32"/>
                    <a:pt x="1" y="32"/>
                  </a:cubicBezTo>
                  <a:cubicBezTo>
                    <a:pt x="3" y="32"/>
                    <a:pt x="19" y="20"/>
                    <a:pt x="45" y="0"/>
                  </a:cubicBezTo>
                  <a:close/>
                </a:path>
              </a:pathLst>
            </a:custGeom>
            <a:solidFill>
              <a:srgbClr val="006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36"/>
            <p:cNvSpPr/>
            <p:nvPr/>
          </p:nvSpPr>
          <p:spPr>
            <a:xfrm>
              <a:off x="8130912" y="1564319"/>
              <a:ext cx="285970" cy="140902"/>
            </a:xfrm>
            <a:custGeom>
              <a:avLst/>
              <a:gdLst/>
              <a:ahLst/>
              <a:cxnLst/>
              <a:rect l="l" t="t" r="r" b="b"/>
              <a:pathLst>
                <a:path w="9610" h="4735" extrusionOk="0">
                  <a:moveTo>
                    <a:pt x="8924" y="1083"/>
                  </a:moveTo>
                  <a:lnTo>
                    <a:pt x="8924" y="1083"/>
                  </a:lnTo>
                  <a:cubicBezTo>
                    <a:pt x="8897" y="1101"/>
                    <a:pt x="8879" y="1114"/>
                    <a:pt x="8878" y="1114"/>
                  </a:cubicBezTo>
                  <a:cubicBezTo>
                    <a:pt x="8877" y="1114"/>
                    <a:pt x="8878" y="1113"/>
                    <a:pt x="8879" y="1112"/>
                  </a:cubicBezTo>
                  <a:cubicBezTo>
                    <a:pt x="8887" y="1104"/>
                    <a:pt x="8900" y="1096"/>
                    <a:pt x="8924" y="1083"/>
                  </a:cubicBezTo>
                  <a:close/>
                  <a:moveTo>
                    <a:pt x="8149" y="1"/>
                  </a:moveTo>
                  <a:cubicBezTo>
                    <a:pt x="7847" y="1"/>
                    <a:pt x="7233" y="1298"/>
                    <a:pt x="7233" y="1298"/>
                  </a:cubicBezTo>
                  <a:cubicBezTo>
                    <a:pt x="7233" y="1298"/>
                    <a:pt x="6321" y="1602"/>
                    <a:pt x="4775" y="1728"/>
                  </a:cubicBezTo>
                  <a:cubicBezTo>
                    <a:pt x="4476" y="1752"/>
                    <a:pt x="4175" y="1762"/>
                    <a:pt x="3884" y="1762"/>
                  </a:cubicBezTo>
                  <a:cubicBezTo>
                    <a:pt x="2670" y="1762"/>
                    <a:pt x="1628" y="1594"/>
                    <a:pt x="1628" y="1594"/>
                  </a:cubicBezTo>
                  <a:cubicBezTo>
                    <a:pt x="1628" y="1594"/>
                    <a:pt x="883" y="2242"/>
                    <a:pt x="461" y="3046"/>
                  </a:cubicBezTo>
                  <a:cubicBezTo>
                    <a:pt x="391" y="3180"/>
                    <a:pt x="335" y="3301"/>
                    <a:pt x="283" y="3409"/>
                  </a:cubicBezTo>
                  <a:cubicBezTo>
                    <a:pt x="33" y="3955"/>
                    <a:pt x="12" y="4202"/>
                    <a:pt x="12" y="4202"/>
                  </a:cubicBezTo>
                  <a:cubicBezTo>
                    <a:pt x="0" y="4245"/>
                    <a:pt x="583" y="4735"/>
                    <a:pt x="1801" y="4735"/>
                  </a:cubicBezTo>
                  <a:cubicBezTo>
                    <a:pt x="1980" y="4735"/>
                    <a:pt x="2172" y="4724"/>
                    <a:pt x="2378" y="4700"/>
                  </a:cubicBezTo>
                  <a:cubicBezTo>
                    <a:pt x="4161" y="4490"/>
                    <a:pt x="6813" y="3484"/>
                    <a:pt x="7900" y="2592"/>
                  </a:cubicBezTo>
                  <a:cubicBezTo>
                    <a:pt x="7900" y="2592"/>
                    <a:pt x="8293" y="2651"/>
                    <a:pt x="8643" y="2651"/>
                  </a:cubicBezTo>
                  <a:cubicBezTo>
                    <a:pt x="8818" y="2651"/>
                    <a:pt x="8982" y="2636"/>
                    <a:pt x="9080" y="2592"/>
                  </a:cubicBezTo>
                  <a:cubicBezTo>
                    <a:pt x="9244" y="2514"/>
                    <a:pt x="9330" y="2401"/>
                    <a:pt x="9312" y="2301"/>
                  </a:cubicBezTo>
                  <a:cubicBezTo>
                    <a:pt x="9301" y="2226"/>
                    <a:pt x="9225" y="2159"/>
                    <a:pt x="9080" y="2126"/>
                  </a:cubicBezTo>
                  <a:cubicBezTo>
                    <a:pt x="9080" y="2126"/>
                    <a:pt x="9478" y="2059"/>
                    <a:pt x="9443" y="1812"/>
                  </a:cubicBezTo>
                  <a:cubicBezTo>
                    <a:pt x="9420" y="1644"/>
                    <a:pt x="9227" y="1617"/>
                    <a:pt x="9101" y="1617"/>
                  </a:cubicBezTo>
                  <a:cubicBezTo>
                    <a:pt x="9040" y="1617"/>
                    <a:pt x="8994" y="1623"/>
                    <a:pt x="8994" y="1623"/>
                  </a:cubicBezTo>
                  <a:cubicBezTo>
                    <a:pt x="8994" y="1623"/>
                    <a:pt x="9610" y="1352"/>
                    <a:pt x="9449" y="1112"/>
                  </a:cubicBezTo>
                  <a:cubicBezTo>
                    <a:pt x="9391" y="1027"/>
                    <a:pt x="9306" y="998"/>
                    <a:pt x="9219" y="998"/>
                  </a:cubicBezTo>
                  <a:cubicBezTo>
                    <a:pt x="9104" y="998"/>
                    <a:pt x="8987" y="1048"/>
                    <a:pt x="8924" y="1083"/>
                  </a:cubicBezTo>
                  <a:cubicBezTo>
                    <a:pt x="9045" y="991"/>
                    <a:pt x="9360" y="720"/>
                    <a:pt x="9161" y="591"/>
                  </a:cubicBezTo>
                  <a:cubicBezTo>
                    <a:pt x="9117" y="563"/>
                    <a:pt x="9058" y="552"/>
                    <a:pt x="8991" y="552"/>
                  </a:cubicBezTo>
                  <a:cubicBezTo>
                    <a:pt x="8679" y="552"/>
                    <a:pt x="8181" y="793"/>
                    <a:pt x="8152" y="806"/>
                  </a:cubicBezTo>
                  <a:cubicBezTo>
                    <a:pt x="8163" y="776"/>
                    <a:pt x="8454" y="47"/>
                    <a:pt x="8163" y="2"/>
                  </a:cubicBezTo>
                  <a:cubicBezTo>
                    <a:pt x="8158" y="1"/>
                    <a:pt x="8154" y="1"/>
                    <a:pt x="81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36"/>
            <p:cNvSpPr/>
            <p:nvPr/>
          </p:nvSpPr>
          <p:spPr>
            <a:xfrm>
              <a:off x="7544867" y="1312124"/>
              <a:ext cx="143312" cy="284422"/>
            </a:xfrm>
            <a:custGeom>
              <a:avLst/>
              <a:gdLst/>
              <a:ahLst/>
              <a:cxnLst/>
              <a:rect l="l" t="t" r="r" b="b"/>
              <a:pathLst>
                <a:path w="4816" h="9558" extrusionOk="0">
                  <a:moveTo>
                    <a:pt x="458" y="8407"/>
                  </a:moveTo>
                  <a:lnTo>
                    <a:pt x="458" y="8407"/>
                  </a:lnTo>
                  <a:cubicBezTo>
                    <a:pt x="458" y="8444"/>
                    <a:pt x="453" y="8528"/>
                    <a:pt x="442" y="8625"/>
                  </a:cubicBezTo>
                  <a:cubicBezTo>
                    <a:pt x="450" y="8525"/>
                    <a:pt x="456" y="8444"/>
                    <a:pt x="458" y="8407"/>
                  </a:cubicBezTo>
                  <a:close/>
                  <a:moveTo>
                    <a:pt x="4815" y="0"/>
                  </a:moveTo>
                  <a:cubicBezTo>
                    <a:pt x="4815" y="0"/>
                    <a:pt x="4503" y="121"/>
                    <a:pt x="3659" y="877"/>
                  </a:cubicBezTo>
                  <a:cubicBezTo>
                    <a:pt x="2898" y="1560"/>
                    <a:pt x="1225" y="3389"/>
                    <a:pt x="816" y="6669"/>
                  </a:cubicBezTo>
                  <a:cubicBezTo>
                    <a:pt x="816" y="6669"/>
                    <a:pt x="241" y="6925"/>
                    <a:pt x="120" y="7560"/>
                  </a:cubicBezTo>
                  <a:cubicBezTo>
                    <a:pt x="0" y="8186"/>
                    <a:pt x="62" y="9104"/>
                    <a:pt x="247" y="9104"/>
                  </a:cubicBezTo>
                  <a:cubicBezTo>
                    <a:pt x="249" y="9104"/>
                    <a:pt x="252" y="9104"/>
                    <a:pt x="254" y="9103"/>
                  </a:cubicBezTo>
                  <a:cubicBezTo>
                    <a:pt x="370" y="9090"/>
                    <a:pt x="421" y="8826"/>
                    <a:pt x="442" y="8625"/>
                  </a:cubicBezTo>
                  <a:lnTo>
                    <a:pt x="442" y="8625"/>
                  </a:lnTo>
                  <a:cubicBezTo>
                    <a:pt x="429" y="8904"/>
                    <a:pt x="426" y="9335"/>
                    <a:pt x="574" y="9351"/>
                  </a:cubicBezTo>
                  <a:cubicBezTo>
                    <a:pt x="577" y="9351"/>
                    <a:pt x="580" y="9351"/>
                    <a:pt x="583" y="9351"/>
                  </a:cubicBezTo>
                  <a:cubicBezTo>
                    <a:pt x="766" y="9351"/>
                    <a:pt x="803" y="8687"/>
                    <a:pt x="808" y="8549"/>
                  </a:cubicBezTo>
                  <a:lnTo>
                    <a:pt x="808" y="8549"/>
                  </a:lnTo>
                  <a:cubicBezTo>
                    <a:pt x="805" y="8705"/>
                    <a:pt x="795" y="9547"/>
                    <a:pt x="980" y="9558"/>
                  </a:cubicBezTo>
                  <a:cubicBezTo>
                    <a:pt x="981" y="9558"/>
                    <a:pt x="981" y="9558"/>
                    <a:pt x="982" y="9558"/>
                  </a:cubicBezTo>
                  <a:cubicBezTo>
                    <a:pt x="1172" y="9558"/>
                    <a:pt x="1265" y="8554"/>
                    <a:pt x="1276" y="8423"/>
                  </a:cubicBezTo>
                  <a:lnTo>
                    <a:pt x="1276" y="8423"/>
                  </a:lnTo>
                  <a:cubicBezTo>
                    <a:pt x="1271" y="8541"/>
                    <a:pt x="1233" y="9397"/>
                    <a:pt x="1432" y="9397"/>
                  </a:cubicBezTo>
                  <a:cubicBezTo>
                    <a:pt x="1433" y="9397"/>
                    <a:pt x="1434" y="9396"/>
                    <a:pt x="1435" y="9396"/>
                  </a:cubicBezTo>
                  <a:cubicBezTo>
                    <a:pt x="1650" y="9383"/>
                    <a:pt x="1833" y="8100"/>
                    <a:pt x="1833" y="8100"/>
                  </a:cubicBezTo>
                  <a:cubicBezTo>
                    <a:pt x="1833" y="8100"/>
                    <a:pt x="1929" y="8929"/>
                    <a:pt x="2103" y="8929"/>
                  </a:cubicBezTo>
                  <a:cubicBezTo>
                    <a:pt x="2106" y="8929"/>
                    <a:pt x="2109" y="8929"/>
                    <a:pt x="2112" y="8929"/>
                  </a:cubicBezTo>
                  <a:cubicBezTo>
                    <a:pt x="2295" y="8894"/>
                    <a:pt x="2457" y="7409"/>
                    <a:pt x="2069" y="7137"/>
                  </a:cubicBezTo>
                  <a:lnTo>
                    <a:pt x="2069" y="7132"/>
                  </a:lnTo>
                  <a:cubicBezTo>
                    <a:pt x="2107" y="7089"/>
                    <a:pt x="2683" y="6374"/>
                    <a:pt x="3021" y="5814"/>
                  </a:cubicBezTo>
                  <a:cubicBezTo>
                    <a:pt x="3567" y="4924"/>
                    <a:pt x="4336" y="4381"/>
                    <a:pt x="4336" y="4381"/>
                  </a:cubicBezTo>
                  <a:cubicBezTo>
                    <a:pt x="4336" y="4381"/>
                    <a:pt x="4307" y="3875"/>
                    <a:pt x="4296" y="3281"/>
                  </a:cubicBezTo>
                  <a:cubicBezTo>
                    <a:pt x="4288" y="2835"/>
                    <a:pt x="4293" y="2332"/>
                    <a:pt x="4328" y="1974"/>
                  </a:cubicBezTo>
                  <a:cubicBezTo>
                    <a:pt x="4409" y="1108"/>
                    <a:pt x="4815" y="0"/>
                    <a:pt x="48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36"/>
            <p:cNvSpPr/>
            <p:nvPr/>
          </p:nvSpPr>
          <p:spPr>
            <a:xfrm>
              <a:off x="7940761" y="1288586"/>
              <a:ext cx="154977" cy="88201"/>
            </a:xfrm>
            <a:custGeom>
              <a:avLst/>
              <a:gdLst/>
              <a:ahLst/>
              <a:cxnLst/>
              <a:rect l="l" t="t" r="r" b="b"/>
              <a:pathLst>
                <a:path w="5208" h="2964" extrusionOk="0">
                  <a:moveTo>
                    <a:pt x="187" y="0"/>
                  </a:moveTo>
                  <a:cubicBezTo>
                    <a:pt x="68" y="0"/>
                    <a:pt x="0" y="97"/>
                    <a:pt x="71" y="393"/>
                  </a:cubicBezTo>
                  <a:cubicBezTo>
                    <a:pt x="260" y="1181"/>
                    <a:pt x="913" y="1211"/>
                    <a:pt x="1011" y="1211"/>
                  </a:cubicBezTo>
                  <a:cubicBezTo>
                    <a:pt x="1019" y="1211"/>
                    <a:pt x="1023" y="1211"/>
                    <a:pt x="1023" y="1211"/>
                  </a:cubicBezTo>
                  <a:cubicBezTo>
                    <a:pt x="1023" y="1211"/>
                    <a:pt x="1034" y="1426"/>
                    <a:pt x="1669" y="2152"/>
                  </a:cubicBezTo>
                  <a:cubicBezTo>
                    <a:pt x="1736" y="2227"/>
                    <a:pt x="1806" y="2300"/>
                    <a:pt x="1881" y="2367"/>
                  </a:cubicBezTo>
                  <a:cubicBezTo>
                    <a:pt x="2283" y="2731"/>
                    <a:pt x="2801" y="2964"/>
                    <a:pt x="3330" y="2964"/>
                  </a:cubicBezTo>
                  <a:cubicBezTo>
                    <a:pt x="3441" y="2964"/>
                    <a:pt x="3553" y="2953"/>
                    <a:pt x="3664" y="2932"/>
                  </a:cubicBezTo>
                  <a:cubicBezTo>
                    <a:pt x="3871" y="2891"/>
                    <a:pt x="4073" y="2819"/>
                    <a:pt x="4267" y="2698"/>
                  </a:cubicBezTo>
                  <a:cubicBezTo>
                    <a:pt x="5175" y="2138"/>
                    <a:pt x="5208" y="305"/>
                    <a:pt x="5208" y="304"/>
                  </a:cubicBezTo>
                  <a:lnTo>
                    <a:pt x="5208" y="304"/>
                  </a:lnTo>
                  <a:cubicBezTo>
                    <a:pt x="5208" y="304"/>
                    <a:pt x="4814" y="776"/>
                    <a:pt x="3236" y="776"/>
                  </a:cubicBezTo>
                  <a:cubicBezTo>
                    <a:pt x="3186" y="776"/>
                    <a:pt x="3134" y="776"/>
                    <a:pt x="3081" y="775"/>
                  </a:cubicBezTo>
                  <a:lnTo>
                    <a:pt x="2978" y="775"/>
                  </a:lnTo>
                  <a:cubicBezTo>
                    <a:pt x="2951" y="775"/>
                    <a:pt x="2922" y="770"/>
                    <a:pt x="2895" y="770"/>
                  </a:cubicBezTo>
                  <a:cubicBezTo>
                    <a:pt x="2252" y="743"/>
                    <a:pt x="1792" y="654"/>
                    <a:pt x="1456" y="536"/>
                  </a:cubicBezTo>
                  <a:cubicBezTo>
                    <a:pt x="1096" y="412"/>
                    <a:pt x="881" y="250"/>
                    <a:pt x="741" y="97"/>
                  </a:cubicBezTo>
                  <a:lnTo>
                    <a:pt x="741" y="97"/>
                  </a:lnTo>
                  <a:cubicBezTo>
                    <a:pt x="768" y="269"/>
                    <a:pt x="803" y="331"/>
                    <a:pt x="808" y="337"/>
                  </a:cubicBezTo>
                  <a:cubicBezTo>
                    <a:pt x="784" y="317"/>
                    <a:pt x="402" y="0"/>
                    <a:pt x="187" y="0"/>
                  </a:cubicBezTo>
                  <a:close/>
                </a:path>
              </a:pathLst>
            </a:custGeom>
            <a:solidFill>
              <a:srgbClr val="F2B5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36"/>
            <p:cNvSpPr/>
            <p:nvPr/>
          </p:nvSpPr>
          <p:spPr>
            <a:xfrm>
              <a:off x="8029290" y="1311470"/>
              <a:ext cx="1726" cy="179"/>
            </a:xfrm>
            <a:custGeom>
              <a:avLst/>
              <a:gdLst/>
              <a:ahLst/>
              <a:cxnLst/>
              <a:rect l="l" t="t" r="r" b="b"/>
              <a:pathLst>
                <a:path w="58" h="6" extrusionOk="0">
                  <a:moveTo>
                    <a:pt x="1" y="1"/>
                  </a:moveTo>
                  <a:cubicBezTo>
                    <a:pt x="22" y="6"/>
                    <a:pt x="38" y="6"/>
                    <a:pt x="57" y="6"/>
                  </a:cubicBezTo>
                  <a:cubicBezTo>
                    <a:pt x="49" y="6"/>
                    <a:pt x="36" y="6"/>
                    <a:pt x="22" y="1"/>
                  </a:cubicBezTo>
                  <a:close/>
                </a:path>
              </a:pathLst>
            </a:custGeom>
            <a:solidFill>
              <a:srgbClr val="006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36"/>
            <p:cNvSpPr/>
            <p:nvPr/>
          </p:nvSpPr>
          <p:spPr>
            <a:xfrm>
              <a:off x="7952069" y="1174972"/>
              <a:ext cx="147686" cy="136736"/>
            </a:xfrm>
            <a:custGeom>
              <a:avLst/>
              <a:gdLst/>
              <a:ahLst/>
              <a:cxnLst/>
              <a:rect l="l" t="t" r="r" b="b"/>
              <a:pathLst>
                <a:path w="4963" h="4595" extrusionOk="0">
                  <a:moveTo>
                    <a:pt x="2537" y="0"/>
                  </a:moveTo>
                  <a:cubicBezTo>
                    <a:pt x="2493" y="0"/>
                    <a:pt x="2449" y="1"/>
                    <a:pt x="2405" y="2"/>
                  </a:cubicBezTo>
                  <a:cubicBezTo>
                    <a:pt x="2149" y="13"/>
                    <a:pt x="1894" y="69"/>
                    <a:pt x="1657" y="158"/>
                  </a:cubicBezTo>
                  <a:cubicBezTo>
                    <a:pt x="1558" y="196"/>
                    <a:pt x="1461" y="242"/>
                    <a:pt x="1361" y="293"/>
                  </a:cubicBezTo>
                  <a:cubicBezTo>
                    <a:pt x="632" y="675"/>
                    <a:pt x="97" y="1387"/>
                    <a:pt x="57" y="2081"/>
                  </a:cubicBezTo>
                  <a:cubicBezTo>
                    <a:pt x="1" y="3079"/>
                    <a:pt x="361" y="3915"/>
                    <a:pt x="361" y="3915"/>
                  </a:cubicBezTo>
                  <a:cubicBezTo>
                    <a:pt x="501" y="4063"/>
                    <a:pt x="710" y="4222"/>
                    <a:pt x="1060" y="4345"/>
                  </a:cubicBezTo>
                  <a:cubicBezTo>
                    <a:pt x="1396" y="4472"/>
                    <a:pt x="1864" y="4561"/>
                    <a:pt x="2515" y="4588"/>
                  </a:cubicBezTo>
                  <a:cubicBezTo>
                    <a:pt x="2542" y="4588"/>
                    <a:pt x="2569" y="4593"/>
                    <a:pt x="2598" y="4593"/>
                  </a:cubicBezTo>
                  <a:lnTo>
                    <a:pt x="2701" y="4593"/>
                  </a:lnTo>
                  <a:cubicBezTo>
                    <a:pt x="2754" y="4594"/>
                    <a:pt x="2806" y="4594"/>
                    <a:pt x="2856" y="4594"/>
                  </a:cubicBezTo>
                  <a:cubicBezTo>
                    <a:pt x="4436" y="4594"/>
                    <a:pt x="4828" y="4122"/>
                    <a:pt x="4828" y="4122"/>
                  </a:cubicBezTo>
                  <a:cubicBezTo>
                    <a:pt x="4828" y="4122"/>
                    <a:pt x="4962" y="3418"/>
                    <a:pt x="4828" y="1947"/>
                  </a:cubicBezTo>
                  <a:cubicBezTo>
                    <a:pt x="4758" y="1167"/>
                    <a:pt x="4422" y="656"/>
                    <a:pt x="3938" y="352"/>
                  </a:cubicBezTo>
                  <a:cubicBezTo>
                    <a:pt x="3546" y="104"/>
                    <a:pt x="3056" y="0"/>
                    <a:pt x="25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36"/>
            <p:cNvSpPr/>
            <p:nvPr/>
          </p:nvSpPr>
          <p:spPr>
            <a:xfrm>
              <a:off x="7808816" y="1871268"/>
              <a:ext cx="202500" cy="423687"/>
            </a:xfrm>
            <a:custGeom>
              <a:avLst/>
              <a:gdLst/>
              <a:ahLst/>
              <a:cxnLst/>
              <a:rect l="l" t="t" r="r" b="b"/>
              <a:pathLst>
                <a:path w="6805" h="14238" extrusionOk="0">
                  <a:moveTo>
                    <a:pt x="4250" y="0"/>
                  </a:moveTo>
                  <a:cubicBezTo>
                    <a:pt x="4250" y="0"/>
                    <a:pt x="3196" y="673"/>
                    <a:pt x="2300" y="3139"/>
                  </a:cubicBezTo>
                  <a:cubicBezTo>
                    <a:pt x="1404" y="5605"/>
                    <a:pt x="1090" y="9141"/>
                    <a:pt x="1090" y="9141"/>
                  </a:cubicBezTo>
                  <a:cubicBezTo>
                    <a:pt x="1090" y="9141"/>
                    <a:pt x="291" y="9897"/>
                    <a:pt x="1" y="10502"/>
                  </a:cubicBezTo>
                  <a:cubicBezTo>
                    <a:pt x="1" y="10502"/>
                    <a:pt x="210" y="11516"/>
                    <a:pt x="681" y="12592"/>
                  </a:cubicBezTo>
                  <a:cubicBezTo>
                    <a:pt x="713" y="12661"/>
                    <a:pt x="743" y="12731"/>
                    <a:pt x="775" y="12799"/>
                  </a:cubicBezTo>
                  <a:cubicBezTo>
                    <a:pt x="1211" y="13737"/>
                    <a:pt x="1603" y="14237"/>
                    <a:pt x="1603" y="14237"/>
                  </a:cubicBezTo>
                  <a:cubicBezTo>
                    <a:pt x="1603" y="14237"/>
                    <a:pt x="1482" y="11470"/>
                    <a:pt x="1816" y="9838"/>
                  </a:cubicBezTo>
                  <a:cubicBezTo>
                    <a:pt x="1816" y="9838"/>
                    <a:pt x="3645" y="7312"/>
                    <a:pt x="4462" y="6253"/>
                  </a:cubicBezTo>
                  <a:cubicBezTo>
                    <a:pt x="5280" y="5196"/>
                    <a:pt x="6805" y="3359"/>
                    <a:pt x="6805" y="3359"/>
                  </a:cubicBezTo>
                  <a:cubicBezTo>
                    <a:pt x="6805" y="3359"/>
                    <a:pt x="6428" y="1797"/>
                    <a:pt x="5764" y="1049"/>
                  </a:cubicBezTo>
                  <a:cubicBezTo>
                    <a:pt x="5527" y="788"/>
                    <a:pt x="5274" y="584"/>
                    <a:pt x="5051" y="422"/>
                  </a:cubicBezTo>
                  <a:cubicBezTo>
                    <a:pt x="4640" y="129"/>
                    <a:pt x="4312" y="0"/>
                    <a:pt x="43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36"/>
            <p:cNvSpPr/>
            <p:nvPr/>
          </p:nvSpPr>
          <p:spPr>
            <a:xfrm>
              <a:off x="7355729" y="1844605"/>
              <a:ext cx="307395" cy="114060"/>
            </a:xfrm>
            <a:custGeom>
              <a:avLst/>
              <a:gdLst/>
              <a:ahLst/>
              <a:cxnLst/>
              <a:rect l="l" t="t" r="r" b="b"/>
              <a:pathLst>
                <a:path w="10330" h="3833" extrusionOk="0">
                  <a:moveTo>
                    <a:pt x="2100" y="1"/>
                  </a:moveTo>
                  <a:cubicBezTo>
                    <a:pt x="1512" y="1"/>
                    <a:pt x="1151" y="19"/>
                    <a:pt x="1151" y="19"/>
                  </a:cubicBezTo>
                  <a:cubicBezTo>
                    <a:pt x="755" y="850"/>
                    <a:pt x="376" y="2308"/>
                    <a:pt x="166" y="3161"/>
                  </a:cubicBezTo>
                  <a:cubicBezTo>
                    <a:pt x="72" y="3551"/>
                    <a:pt x="13" y="3809"/>
                    <a:pt x="2" y="3828"/>
                  </a:cubicBezTo>
                  <a:cubicBezTo>
                    <a:pt x="1" y="3831"/>
                    <a:pt x="1" y="3832"/>
                    <a:pt x="3" y="3832"/>
                  </a:cubicBezTo>
                  <a:cubicBezTo>
                    <a:pt x="39" y="3832"/>
                    <a:pt x="638" y="3312"/>
                    <a:pt x="1226" y="2496"/>
                  </a:cubicBezTo>
                  <a:cubicBezTo>
                    <a:pt x="1847" y="1633"/>
                    <a:pt x="2073" y="1318"/>
                    <a:pt x="2073" y="1318"/>
                  </a:cubicBezTo>
                  <a:lnTo>
                    <a:pt x="6796" y="3833"/>
                  </a:lnTo>
                  <a:cubicBezTo>
                    <a:pt x="6796" y="3833"/>
                    <a:pt x="7320" y="3704"/>
                    <a:pt x="8006" y="3448"/>
                  </a:cubicBezTo>
                  <a:cubicBezTo>
                    <a:pt x="8304" y="3338"/>
                    <a:pt x="8638" y="3201"/>
                    <a:pt x="8969" y="3040"/>
                  </a:cubicBezTo>
                  <a:cubicBezTo>
                    <a:pt x="10058" y="2510"/>
                    <a:pt x="10329" y="1883"/>
                    <a:pt x="10329" y="1883"/>
                  </a:cubicBezTo>
                  <a:cubicBezTo>
                    <a:pt x="10329" y="1883"/>
                    <a:pt x="9106" y="816"/>
                    <a:pt x="6459" y="353"/>
                  </a:cubicBezTo>
                  <a:cubicBezTo>
                    <a:pt x="4788" y="56"/>
                    <a:pt x="3109" y="1"/>
                    <a:pt x="21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36"/>
            <p:cNvSpPr/>
            <p:nvPr/>
          </p:nvSpPr>
          <p:spPr>
            <a:xfrm>
              <a:off x="7940761" y="1288586"/>
              <a:ext cx="56004" cy="70436"/>
            </a:xfrm>
            <a:custGeom>
              <a:avLst/>
              <a:gdLst/>
              <a:ahLst/>
              <a:cxnLst/>
              <a:rect l="l" t="t" r="r" b="b"/>
              <a:pathLst>
                <a:path w="1882" h="2367" extrusionOk="0">
                  <a:moveTo>
                    <a:pt x="187" y="0"/>
                  </a:moveTo>
                  <a:cubicBezTo>
                    <a:pt x="68" y="0"/>
                    <a:pt x="0" y="97"/>
                    <a:pt x="71" y="393"/>
                  </a:cubicBezTo>
                  <a:cubicBezTo>
                    <a:pt x="260" y="1181"/>
                    <a:pt x="913" y="1211"/>
                    <a:pt x="1011" y="1211"/>
                  </a:cubicBezTo>
                  <a:cubicBezTo>
                    <a:pt x="1019" y="1211"/>
                    <a:pt x="1023" y="1211"/>
                    <a:pt x="1023" y="1211"/>
                  </a:cubicBezTo>
                  <a:cubicBezTo>
                    <a:pt x="1023" y="1211"/>
                    <a:pt x="1034" y="1426"/>
                    <a:pt x="1669" y="2152"/>
                  </a:cubicBezTo>
                  <a:cubicBezTo>
                    <a:pt x="1736" y="2227"/>
                    <a:pt x="1806" y="2300"/>
                    <a:pt x="1881" y="2367"/>
                  </a:cubicBezTo>
                  <a:cubicBezTo>
                    <a:pt x="1577" y="1722"/>
                    <a:pt x="1483" y="990"/>
                    <a:pt x="1456" y="536"/>
                  </a:cubicBezTo>
                  <a:cubicBezTo>
                    <a:pt x="1096" y="412"/>
                    <a:pt x="881" y="250"/>
                    <a:pt x="741" y="97"/>
                  </a:cubicBezTo>
                  <a:lnTo>
                    <a:pt x="741" y="97"/>
                  </a:lnTo>
                  <a:cubicBezTo>
                    <a:pt x="768" y="269"/>
                    <a:pt x="803" y="331"/>
                    <a:pt x="808" y="337"/>
                  </a:cubicBezTo>
                  <a:cubicBezTo>
                    <a:pt x="784" y="317"/>
                    <a:pt x="402" y="0"/>
                    <a:pt x="187" y="0"/>
                  </a:cubicBezTo>
                  <a:close/>
                </a:path>
              </a:pathLst>
            </a:custGeom>
            <a:solidFill>
              <a:srgbClr val="E41600">
                <a:alpha val="32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36"/>
            <p:cNvSpPr/>
            <p:nvPr/>
          </p:nvSpPr>
          <p:spPr>
            <a:xfrm>
              <a:off x="7970162" y="1324593"/>
              <a:ext cx="85642" cy="67698"/>
            </a:xfrm>
            <a:custGeom>
              <a:avLst/>
              <a:gdLst/>
              <a:ahLst/>
              <a:cxnLst/>
              <a:rect l="l" t="t" r="r" b="b"/>
              <a:pathLst>
                <a:path w="2878" h="2275" extrusionOk="0">
                  <a:moveTo>
                    <a:pt x="30" y="1"/>
                  </a:moveTo>
                  <a:lnTo>
                    <a:pt x="0" y="68"/>
                  </a:lnTo>
                  <a:cubicBezTo>
                    <a:pt x="112" y="507"/>
                    <a:pt x="523" y="2274"/>
                    <a:pt x="2181" y="2274"/>
                  </a:cubicBezTo>
                  <a:cubicBezTo>
                    <a:pt x="2392" y="2274"/>
                    <a:pt x="2624" y="2245"/>
                    <a:pt x="2878" y="2182"/>
                  </a:cubicBezTo>
                  <a:cubicBezTo>
                    <a:pt x="2829" y="2149"/>
                    <a:pt x="2776" y="2112"/>
                    <a:pt x="2716" y="2079"/>
                  </a:cubicBezTo>
                  <a:lnTo>
                    <a:pt x="2673" y="1722"/>
                  </a:lnTo>
                  <a:cubicBezTo>
                    <a:pt x="2562" y="1743"/>
                    <a:pt x="2451" y="1753"/>
                    <a:pt x="2340" y="1753"/>
                  </a:cubicBezTo>
                  <a:cubicBezTo>
                    <a:pt x="1710" y="1753"/>
                    <a:pt x="1098" y="1424"/>
                    <a:pt x="675" y="942"/>
                  </a:cubicBezTo>
                  <a:cubicBezTo>
                    <a:pt x="43" y="216"/>
                    <a:pt x="30" y="1"/>
                    <a:pt x="30" y="1"/>
                  </a:cubicBezTo>
                  <a:close/>
                </a:path>
              </a:pathLst>
            </a:custGeom>
            <a:solidFill>
              <a:srgbClr val="10085D">
                <a:alpha val="36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36"/>
            <p:cNvSpPr/>
            <p:nvPr/>
          </p:nvSpPr>
          <p:spPr>
            <a:xfrm>
              <a:off x="7672527" y="1376639"/>
              <a:ext cx="188335" cy="218480"/>
            </a:xfrm>
            <a:custGeom>
              <a:avLst/>
              <a:gdLst/>
              <a:ahLst/>
              <a:cxnLst/>
              <a:rect l="l" t="t" r="r" b="b"/>
              <a:pathLst>
                <a:path w="6329" h="7342" extrusionOk="0">
                  <a:moveTo>
                    <a:pt x="2278" y="0"/>
                  </a:moveTo>
                  <a:cubicBezTo>
                    <a:pt x="2126" y="0"/>
                    <a:pt x="2039" y="8"/>
                    <a:pt x="2039" y="8"/>
                  </a:cubicBezTo>
                  <a:cubicBezTo>
                    <a:pt x="1184" y="481"/>
                    <a:pt x="375" y="836"/>
                    <a:pt x="1" y="1204"/>
                  </a:cubicBezTo>
                  <a:cubicBezTo>
                    <a:pt x="17" y="1573"/>
                    <a:pt x="46" y="2213"/>
                    <a:pt x="46" y="2213"/>
                  </a:cubicBezTo>
                  <a:cubicBezTo>
                    <a:pt x="46" y="2213"/>
                    <a:pt x="1351" y="1180"/>
                    <a:pt x="1746" y="841"/>
                  </a:cubicBezTo>
                  <a:cubicBezTo>
                    <a:pt x="2144" y="500"/>
                    <a:pt x="2383" y="433"/>
                    <a:pt x="2383" y="433"/>
                  </a:cubicBezTo>
                  <a:cubicBezTo>
                    <a:pt x="2383" y="433"/>
                    <a:pt x="4322" y="898"/>
                    <a:pt x="4890" y="1272"/>
                  </a:cubicBezTo>
                  <a:cubicBezTo>
                    <a:pt x="4890" y="1272"/>
                    <a:pt x="4691" y="2315"/>
                    <a:pt x="4766" y="3103"/>
                  </a:cubicBezTo>
                  <a:cubicBezTo>
                    <a:pt x="4766" y="3103"/>
                    <a:pt x="4220" y="3872"/>
                    <a:pt x="3707" y="5475"/>
                  </a:cubicBezTo>
                  <a:cubicBezTo>
                    <a:pt x="3432" y="6333"/>
                    <a:pt x="3257" y="6951"/>
                    <a:pt x="3153" y="7341"/>
                  </a:cubicBezTo>
                  <a:cubicBezTo>
                    <a:pt x="3900" y="5776"/>
                    <a:pt x="5014" y="3547"/>
                    <a:pt x="5014" y="3547"/>
                  </a:cubicBezTo>
                  <a:cubicBezTo>
                    <a:pt x="5215" y="4453"/>
                    <a:pt x="6329" y="5271"/>
                    <a:pt x="6329" y="5271"/>
                  </a:cubicBezTo>
                  <a:cubicBezTo>
                    <a:pt x="6329" y="5271"/>
                    <a:pt x="5694" y="4069"/>
                    <a:pt x="5533" y="3025"/>
                  </a:cubicBezTo>
                  <a:cubicBezTo>
                    <a:pt x="5374" y="1984"/>
                    <a:pt x="5804" y="1191"/>
                    <a:pt x="5804" y="1191"/>
                  </a:cubicBezTo>
                  <a:cubicBezTo>
                    <a:pt x="4450" y="111"/>
                    <a:pt x="2869" y="0"/>
                    <a:pt x="2278" y="0"/>
                  </a:cubicBezTo>
                  <a:close/>
                </a:path>
              </a:pathLst>
            </a:custGeom>
            <a:solidFill>
              <a:srgbClr val="10085D">
                <a:alpha val="36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36"/>
            <p:cNvSpPr/>
            <p:nvPr/>
          </p:nvSpPr>
          <p:spPr>
            <a:xfrm>
              <a:off x="7994473" y="1544203"/>
              <a:ext cx="144324" cy="145276"/>
            </a:xfrm>
            <a:custGeom>
              <a:avLst/>
              <a:gdLst/>
              <a:ahLst/>
              <a:cxnLst/>
              <a:rect l="l" t="t" r="r" b="b"/>
              <a:pathLst>
                <a:path w="4850" h="4882" extrusionOk="0">
                  <a:moveTo>
                    <a:pt x="441" y="1388"/>
                  </a:moveTo>
                  <a:lnTo>
                    <a:pt x="441" y="1388"/>
                  </a:lnTo>
                  <a:cubicBezTo>
                    <a:pt x="183" y="1401"/>
                    <a:pt x="1" y="1417"/>
                    <a:pt x="1" y="1417"/>
                  </a:cubicBezTo>
                  <a:cubicBezTo>
                    <a:pt x="155" y="1416"/>
                    <a:pt x="302" y="1405"/>
                    <a:pt x="441" y="1388"/>
                  </a:cubicBezTo>
                  <a:close/>
                  <a:moveTo>
                    <a:pt x="2671" y="0"/>
                  </a:moveTo>
                  <a:cubicBezTo>
                    <a:pt x="2671" y="0"/>
                    <a:pt x="2067" y="1185"/>
                    <a:pt x="441" y="1388"/>
                  </a:cubicBezTo>
                  <a:lnTo>
                    <a:pt x="441" y="1388"/>
                  </a:lnTo>
                  <a:cubicBezTo>
                    <a:pt x="599" y="1380"/>
                    <a:pt x="786" y="1374"/>
                    <a:pt x="976" y="1374"/>
                  </a:cubicBezTo>
                  <a:cubicBezTo>
                    <a:pt x="1110" y="1374"/>
                    <a:pt x="1246" y="1377"/>
                    <a:pt x="1375" y="1385"/>
                  </a:cubicBezTo>
                  <a:cubicBezTo>
                    <a:pt x="1440" y="1332"/>
                    <a:pt x="1458" y="1317"/>
                    <a:pt x="1458" y="1317"/>
                  </a:cubicBezTo>
                  <a:lnTo>
                    <a:pt x="1458" y="1317"/>
                  </a:lnTo>
                  <a:cubicBezTo>
                    <a:pt x="1459" y="1317"/>
                    <a:pt x="1429" y="1342"/>
                    <a:pt x="1429" y="1342"/>
                  </a:cubicBezTo>
                  <a:cubicBezTo>
                    <a:pt x="1429" y="1342"/>
                    <a:pt x="2029" y="1183"/>
                    <a:pt x="2155" y="887"/>
                  </a:cubicBezTo>
                  <a:cubicBezTo>
                    <a:pt x="2155" y="887"/>
                    <a:pt x="2585" y="2135"/>
                    <a:pt x="3255" y="3246"/>
                  </a:cubicBezTo>
                  <a:cubicBezTo>
                    <a:pt x="3817" y="4182"/>
                    <a:pt x="4419" y="4731"/>
                    <a:pt x="4597" y="4881"/>
                  </a:cubicBezTo>
                  <a:cubicBezTo>
                    <a:pt x="4597" y="4878"/>
                    <a:pt x="4616" y="4644"/>
                    <a:pt x="4850" y="4131"/>
                  </a:cubicBezTo>
                  <a:cubicBezTo>
                    <a:pt x="4301" y="3614"/>
                    <a:pt x="2819" y="1926"/>
                    <a:pt x="2671" y="0"/>
                  </a:cubicBezTo>
                  <a:close/>
                </a:path>
              </a:pathLst>
            </a:custGeom>
            <a:solidFill>
              <a:srgbClr val="10085D">
                <a:alpha val="36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36"/>
            <p:cNvSpPr/>
            <p:nvPr/>
          </p:nvSpPr>
          <p:spPr>
            <a:xfrm>
              <a:off x="7744243" y="1597737"/>
              <a:ext cx="167922" cy="85583"/>
            </a:xfrm>
            <a:custGeom>
              <a:avLst/>
              <a:gdLst/>
              <a:ahLst/>
              <a:cxnLst/>
              <a:rect l="l" t="t" r="r" b="b"/>
              <a:pathLst>
                <a:path w="5643" h="2876" extrusionOk="0">
                  <a:moveTo>
                    <a:pt x="718" y="0"/>
                  </a:moveTo>
                  <a:cubicBezTo>
                    <a:pt x="646" y="277"/>
                    <a:pt x="614" y="420"/>
                    <a:pt x="614" y="420"/>
                  </a:cubicBezTo>
                  <a:cubicBezTo>
                    <a:pt x="614" y="420"/>
                    <a:pt x="554" y="457"/>
                    <a:pt x="449" y="527"/>
                  </a:cubicBezTo>
                  <a:cubicBezTo>
                    <a:pt x="339" y="605"/>
                    <a:pt x="181" y="724"/>
                    <a:pt x="0" y="882"/>
                  </a:cubicBezTo>
                  <a:cubicBezTo>
                    <a:pt x="2652" y="1170"/>
                    <a:pt x="5643" y="2875"/>
                    <a:pt x="5643" y="2875"/>
                  </a:cubicBezTo>
                  <a:cubicBezTo>
                    <a:pt x="3354" y="1251"/>
                    <a:pt x="1124" y="186"/>
                    <a:pt x="7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36"/>
            <p:cNvSpPr/>
            <p:nvPr/>
          </p:nvSpPr>
          <p:spPr>
            <a:xfrm>
              <a:off x="7355818" y="1872369"/>
              <a:ext cx="238239" cy="86297"/>
            </a:xfrm>
            <a:custGeom>
              <a:avLst/>
              <a:gdLst/>
              <a:ahLst/>
              <a:cxnLst/>
              <a:rect l="l" t="t" r="r" b="b"/>
              <a:pathLst>
                <a:path w="8006" h="2900" extrusionOk="0">
                  <a:moveTo>
                    <a:pt x="1960" y="1"/>
                  </a:moveTo>
                  <a:cubicBezTo>
                    <a:pt x="1960" y="1"/>
                    <a:pt x="1960" y="1"/>
                    <a:pt x="1960" y="1"/>
                  </a:cubicBezTo>
                  <a:cubicBezTo>
                    <a:pt x="1543" y="520"/>
                    <a:pt x="715" y="1545"/>
                    <a:pt x="166" y="2228"/>
                  </a:cubicBezTo>
                  <a:cubicBezTo>
                    <a:pt x="72" y="2618"/>
                    <a:pt x="13" y="2876"/>
                    <a:pt x="2" y="2895"/>
                  </a:cubicBezTo>
                  <a:cubicBezTo>
                    <a:pt x="1" y="2898"/>
                    <a:pt x="1" y="2899"/>
                    <a:pt x="3" y="2899"/>
                  </a:cubicBezTo>
                  <a:cubicBezTo>
                    <a:pt x="39" y="2899"/>
                    <a:pt x="637" y="2379"/>
                    <a:pt x="1226" y="1563"/>
                  </a:cubicBezTo>
                  <a:cubicBezTo>
                    <a:pt x="1847" y="700"/>
                    <a:pt x="2073" y="385"/>
                    <a:pt x="2073" y="385"/>
                  </a:cubicBezTo>
                  <a:lnTo>
                    <a:pt x="6795" y="2900"/>
                  </a:lnTo>
                  <a:cubicBezTo>
                    <a:pt x="6795" y="2900"/>
                    <a:pt x="7320" y="2771"/>
                    <a:pt x="8006" y="2515"/>
                  </a:cubicBezTo>
                  <a:cubicBezTo>
                    <a:pt x="5719" y="1908"/>
                    <a:pt x="1965" y="1"/>
                    <a:pt x="1960" y="1"/>
                  </a:cubicBezTo>
                  <a:close/>
                </a:path>
              </a:pathLst>
            </a:custGeom>
            <a:solidFill>
              <a:srgbClr val="10085D">
                <a:alpha val="36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36"/>
            <p:cNvSpPr/>
            <p:nvPr/>
          </p:nvSpPr>
          <p:spPr>
            <a:xfrm>
              <a:off x="7946058" y="1860228"/>
              <a:ext cx="83351" cy="101265"/>
            </a:xfrm>
            <a:custGeom>
              <a:avLst/>
              <a:gdLst/>
              <a:ahLst/>
              <a:cxnLst/>
              <a:rect l="l" t="t" r="r" b="b"/>
              <a:pathLst>
                <a:path w="2801" h="3403" extrusionOk="0">
                  <a:moveTo>
                    <a:pt x="95" y="0"/>
                  </a:moveTo>
                  <a:lnTo>
                    <a:pt x="95" y="0"/>
                  </a:lnTo>
                  <a:cubicBezTo>
                    <a:pt x="151" y="30"/>
                    <a:pt x="211" y="57"/>
                    <a:pt x="267" y="86"/>
                  </a:cubicBezTo>
                  <a:cubicBezTo>
                    <a:pt x="267" y="86"/>
                    <a:pt x="165" y="113"/>
                    <a:pt x="1" y="194"/>
                  </a:cubicBezTo>
                  <a:cubicBezTo>
                    <a:pt x="162" y="253"/>
                    <a:pt x="426" y="369"/>
                    <a:pt x="700" y="570"/>
                  </a:cubicBezTo>
                  <a:cubicBezTo>
                    <a:pt x="958" y="761"/>
                    <a:pt x="1235" y="1025"/>
                    <a:pt x="1453" y="1388"/>
                  </a:cubicBezTo>
                  <a:cubicBezTo>
                    <a:pt x="1864" y="2065"/>
                    <a:pt x="2268" y="2937"/>
                    <a:pt x="2472" y="3402"/>
                  </a:cubicBezTo>
                  <a:cubicBezTo>
                    <a:pt x="2566" y="3276"/>
                    <a:pt x="2679" y="3128"/>
                    <a:pt x="2800" y="2964"/>
                  </a:cubicBezTo>
                  <a:cubicBezTo>
                    <a:pt x="2644" y="2533"/>
                    <a:pt x="2273" y="1646"/>
                    <a:pt x="1711" y="984"/>
                  </a:cubicBezTo>
                  <a:cubicBezTo>
                    <a:pt x="1469" y="702"/>
                    <a:pt x="1216" y="495"/>
                    <a:pt x="985" y="352"/>
                  </a:cubicBezTo>
                  <a:cubicBezTo>
                    <a:pt x="568" y="92"/>
                    <a:pt x="213" y="19"/>
                    <a:pt x="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36"/>
            <p:cNvSpPr/>
            <p:nvPr/>
          </p:nvSpPr>
          <p:spPr>
            <a:xfrm>
              <a:off x="8130763" y="1631898"/>
              <a:ext cx="277727" cy="73322"/>
            </a:xfrm>
            <a:custGeom>
              <a:avLst/>
              <a:gdLst/>
              <a:ahLst/>
              <a:cxnLst/>
              <a:rect l="l" t="t" r="r" b="b"/>
              <a:pathLst>
                <a:path w="9333" h="2464" extrusionOk="0">
                  <a:moveTo>
                    <a:pt x="7778" y="0"/>
                  </a:moveTo>
                  <a:cubicBezTo>
                    <a:pt x="7778" y="0"/>
                    <a:pt x="6097" y="998"/>
                    <a:pt x="3809" y="1361"/>
                  </a:cubicBezTo>
                  <a:cubicBezTo>
                    <a:pt x="3120" y="1471"/>
                    <a:pt x="2553" y="1516"/>
                    <a:pt x="2085" y="1516"/>
                  </a:cubicBezTo>
                  <a:cubicBezTo>
                    <a:pt x="1183" y="1516"/>
                    <a:pt x="643" y="1347"/>
                    <a:pt x="286" y="1138"/>
                  </a:cubicBezTo>
                  <a:cubicBezTo>
                    <a:pt x="36" y="1684"/>
                    <a:pt x="14" y="1931"/>
                    <a:pt x="14" y="1931"/>
                  </a:cubicBezTo>
                  <a:cubicBezTo>
                    <a:pt x="0" y="1974"/>
                    <a:pt x="585" y="2464"/>
                    <a:pt x="1803" y="2464"/>
                  </a:cubicBezTo>
                  <a:cubicBezTo>
                    <a:pt x="1982" y="2464"/>
                    <a:pt x="2174" y="2453"/>
                    <a:pt x="2381" y="2429"/>
                  </a:cubicBezTo>
                  <a:cubicBezTo>
                    <a:pt x="4164" y="2219"/>
                    <a:pt x="6813" y="1213"/>
                    <a:pt x="7902" y="321"/>
                  </a:cubicBezTo>
                  <a:cubicBezTo>
                    <a:pt x="7902" y="321"/>
                    <a:pt x="8295" y="380"/>
                    <a:pt x="8645" y="380"/>
                  </a:cubicBezTo>
                  <a:cubicBezTo>
                    <a:pt x="8820" y="380"/>
                    <a:pt x="8984" y="365"/>
                    <a:pt x="9083" y="321"/>
                  </a:cubicBezTo>
                  <a:cubicBezTo>
                    <a:pt x="9252" y="245"/>
                    <a:pt x="9333" y="132"/>
                    <a:pt x="9314" y="27"/>
                  </a:cubicBezTo>
                  <a:lnTo>
                    <a:pt x="9314" y="27"/>
                  </a:lnTo>
                  <a:cubicBezTo>
                    <a:pt x="9104" y="84"/>
                    <a:pt x="8879" y="103"/>
                    <a:pt x="8669" y="103"/>
                  </a:cubicBezTo>
                  <a:cubicBezTo>
                    <a:pt x="8187" y="103"/>
                    <a:pt x="7778" y="0"/>
                    <a:pt x="7778" y="0"/>
                  </a:cubicBezTo>
                  <a:close/>
                </a:path>
              </a:pathLst>
            </a:custGeom>
            <a:solidFill>
              <a:srgbClr val="10085D">
                <a:alpha val="36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36"/>
            <p:cNvSpPr/>
            <p:nvPr/>
          </p:nvSpPr>
          <p:spPr>
            <a:xfrm>
              <a:off x="7604591" y="1409729"/>
              <a:ext cx="69335" cy="114656"/>
            </a:xfrm>
            <a:custGeom>
              <a:avLst/>
              <a:gdLst/>
              <a:ahLst/>
              <a:cxnLst/>
              <a:rect l="l" t="t" r="r" b="b"/>
              <a:pathLst>
                <a:path w="2330" h="3853" extrusionOk="0">
                  <a:moveTo>
                    <a:pt x="2292" y="1"/>
                  </a:moveTo>
                  <a:cubicBezTo>
                    <a:pt x="1063" y="1254"/>
                    <a:pt x="1" y="2951"/>
                    <a:pt x="62" y="3852"/>
                  </a:cubicBezTo>
                  <a:lnTo>
                    <a:pt x="62" y="3849"/>
                  </a:lnTo>
                  <a:cubicBezTo>
                    <a:pt x="100" y="3806"/>
                    <a:pt x="676" y="3091"/>
                    <a:pt x="1014" y="2532"/>
                  </a:cubicBezTo>
                  <a:cubicBezTo>
                    <a:pt x="1560" y="1641"/>
                    <a:pt x="2329" y="1096"/>
                    <a:pt x="2329" y="1096"/>
                  </a:cubicBezTo>
                  <a:cubicBezTo>
                    <a:pt x="2329" y="1096"/>
                    <a:pt x="2303" y="593"/>
                    <a:pt x="2292" y="1"/>
                  </a:cubicBezTo>
                  <a:close/>
                </a:path>
              </a:pathLst>
            </a:custGeom>
            <a:solidFill>
              <a:srgbClr val="10085D">
                <a:alpha val="36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36"/>
            <p:cNvSpPr/>
            <p:nvPr/>
          </p:nvSpPr>
          <p:spPr>
            <a:xfrm>
              <a:off x="7900618" y="1450467"/>
              <a:ext cx="115489" cy="140336"/>
            </a:xfrm>
            <a:custGeom>
              <a:avLst/>
              <a:gdLst/>
              <a:ahLst/>
              <a:cxnLst/>
              <a:rect l="l" t="t" r="r" b="b"/>
              <a:pathLst>
                <a:path w="3881" h="4716" extrusionOk="0">
                  <a:moveTo>
                    <a:pt x="3765" y="1"/>
                  </a:moveTo>
                  <a:lnTo>
                    <a:pt x="1114" y="974"/>
                  </a:lnTo>
                  <a:lnTo>
                    <a:pt x="2310" y="1380"/>
                  </a:lnTo>
                  <a:lnTo>
                    <a:pt x="0" y="3728"/>
                  </a:lnTo>
                  <a:cubicBezTo>
                    <a:pt x="55" y="3724"/>
                    <a:pt x="108" y="3721"/>
                    <a:pt x="159" y="3721"/>
                  </a:cubicBezTo>
                  <a:cubicBezTo>
                    <a:pt x="1235" y="3721"/>
                    <a:pt x="1297" y="4715"/>
                    <a:pt x="1297" y="4715"/>
                  </a:cubicBezTo>
                  <a:lnTo>
                    <a:pt x="3233" y="1835"/>
                  </a:lnTo>
                  <a:lnTo>
                    <a:pt x="3881" y="2744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36"/>
            <p:cNvSpPr/>
            <p:nvPr/>
          </p:nvSpPr>
          <p:spPr>
            <a:xfrm>
              <a:off x="7808906" y="1871417"/>
              <a:ext cx="150305" cy="380807"/>
            </a:xfrm>
            <a:custGeom>
              <a:avLst/>
              <a:gdLst/>
              <a:ahLst/>
              <a:cxnLst/>
              <a:rect l="l" t="t" r="r" b="b"/>
              <a:pathLst>
                <a:path w="5051" h="12797" extrusionOk="0">
                  <a:moveTo>
                    <a:pt x="4249" y="1"/>
                  </a:moveTo>
                  <a:cubicBezTo>
                    <a:pt x="4249" y="1"/>
                    <a:pt x="3195" y="673"/>
                    <a:pt x="2300" y="3136"/>
                  </a:cubicBezTo>
                  <a:cubicBezTo>
                    <a:pt x="1407" y="5602"/>
                    <a:pt x="1089" y="9139"/>
                    <a:pt x="1089" y="9139"/>
                  </a:cubicBezTo>
                  <a:cubicBezTo>
                    <a:pt x="1089" y="9139"/>
                    <a:pt x="291" y="9895"/>
                    <a:pt x="0" y="10500"/>
                  </a:cubicBezTo>
                  <a:cubicBezTo>
                    <a:pt x="0" y="10500"/>
                    <a:pt x="210" y="11514"/>
                    <a:pt x="681" y="12589"/>
                  </a:cubicBezTo>
                  <a:cubicBezTo>
                    <a:pt x="713" y="12659"/>
                    <a:pt x="745" y="12729"/>
                    <a:pt x="775" y="12796"/>
                  </a:cubicBezTo>
                  <a:cubicBezTo>
                    <a:pt x="987" y="10951"/>
                    <a:pt x="1450" y="8730"/>
                    <a:pt x="2133" y="6221"/>
                  </a:cubicBezTo>
                  <a:cubicBezTo>
                    <a:pt x="3117" y="2598"/>
                    <a:pt x="3892" y="1555"/>
                    <a:pt x="5051" y="420"/>
                  </a:cubicBezTo>
                  <a:cubicBezTo>
                    <a:pt x="4637" y="127"/>
                    <a:pt x="4309" y="1"/>
                    <a:pt x="4311" y="1"/>
                  </a:cubicBezTo>
                  <a:close/>
                </a:path>
              </a:pathLst>
            </a:custGeom>
            <a:solidFill>
              <a:srgbClr val="10085D">
                <a:alpha val="36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36"/>
            <p:cNvSpPr/>
            <p:nvPr/>
          </p:nvSpPr>
          <p:spPr>
            <a:xfrm>
              <a:off x="7992390" y="1174972"/>
              <a:ext cx="76774" cy="84749"/>
            </a:xfrm>
            <a:custGeom>
              <a:avLst/>
              <a:gdLst/>
              <a:ahLst/>
              <a:cxnLst/>
              <a:rect l="l" t="t" r="r" b="b"/>
              <a:pathLst>
                <a:path w="2580" h="2848" extrusionOk="0">
                  <a:moveTo>
                    <a:pt x="1162" y="1"/>
                  </a:moveTo>
                  <a:cubicBezTo>
                    <a:pt x="1122" y="1"/>
                    <a:pt x="1082" y="1"/>
                    <a:pt x="1042" y="2"/>
                  </a:cubicBezTo>
                  <a:cubicBezTo>
                    <a:pt x="953" y="8"/>
                    <a:pt x="861" y="16"/>
                    <a:pt x="773" y="29"/>
                  </a:cubicBezTo>
                  <a:cubicBezTo>
                    <a:pt x="609" y="56"/>
                    <a:pt x="450" y="102"/>
                    <a:pt x="297" y="158"/>
                  </a:cubicBezTo>
                  <a:cubicBezTo>
                    <a:pt x="195" y="196"/>
                    <a:pt x="98" y="242"/>
                    <a:pt x="1" y="293"/>
                  </a:cubicBezTo>
                  <a:cubicBezTo>
                    <a:pt x="480" y="696"/>
                    <a:pt x="1883" y="1925"/>
                    <a:pt x="2131" y="2848"/>
                  </a:cubicBezTo>
                  <a:cubicBezTo>
                    <a:pt x="2131" y="2848"/>
                    <a:pt x="2513" y="1774"/>
                    <a:pt x="2580" y="352"/>
                  </a:cubicBezTo>
                  <a:cubicBezTo>
                    <a:pt x="2384" y="231"/>
                    <a:pt x="2168" y="145"/>
                    <a:pt x="1935" y="88"/>
                  </a:cubicBezTo>
                  <a:cubicBezTo>
                    <a:pt x="1691" y="25"/>
                    <a:pt x="1430" y="1"/>
                    <a:pt x="11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36"/>
            <p:cNvSpPr/>
            <p:nvPr/>
          </p:nvSpPr>
          <p:spPr>
            <a:xfrm>
              <a:off x="8015363" y="1175121"/>
              <a:ext cx="36453" cy="51778"/>
            </a:xfrm>
            <a:custGeom>
              <a:avLst/>
              <a:gdLst/>
              <a:ahLst/>
              <a:cxnLst/>
              <a:rect l="l" t="t" r="r" b="b"/>
              <a:pathLst>
                <a:path w="1225" h="1740" extrusionOk="0">
                  <a:moveTo>
                    <a:pt x="409" y="0"/>
                  </a:moveTo>
                  <a:cubicBezTo>
                    <a:pt x="363" y="0"/>
                    <a:pt x="316" y="1"/>
                    <a:pt x="270" y="3"/>
                  </a:cubicBezTo>
                  <a:cubicBezTo>
                    <a:pt x="181" y="5"/>
                    <a:pt x="89" y="16"/>
                    <a:pt x="1" y="30"/>
                  </a:cubicBezTo>
                  <a:cubicBezTo>
                    <a:pt x="251" y="301"/>
                    <a:pt x="1015" y="1162"/>
                    <a:pt x="1224" y="1740"/>
                  </a:cubicBezTo>
                  <a:cubicBezTo>
                    <a:pt x="1224" y="1740"/>
                    <a:pt x="1216" y="769"/>
                    <a:pt x="1163" y="86"/>
                  </a:cubicBezTo>
                  <a:cubicBezTo>
                    <a:pt x="925" y="27"/>
                    <a:pt x="670" y="0"/>
                    <a:pt x="409" y="0"/>
                  </a:cubicBezTo>
                  <a:close/>
                </a:path>
              </a:pathLst>
            </a:custGeom>
            <a:solidFill>
              <a:srgbClr val="10085D">
                <a:alpha val="36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36"/>
            <p:cNvSpPr/>
            <p:nvPr/>
          </p:nvSpPr>
          <p:spPr>
            <a:xfrm>
              <a:off x="7951980" y="1179674"/>
              <a:ext cx="49338" cy="124624"/>
            </a:xfrm>
            <a:custGeom>
              <a:avLst/>
              <a:gdLst/>
              <a:ahLst/>
              <a:cxnLst/>
              <a:rect l="l" t="t" r="r" b="b"/>
              <a:pathLst>
                <a:path w="1658" h="4188" extrusionOk="0">
                  <a:moveTo>
                    <a:pt x="1657" y="0"/>
                  </a:moveTo>
                  <a:lnTo>
                    <a:pt x="1657" y="0"/>
                  </a:lnTo>
                  <a:cubicBezTo>
                    <a:pt x="781" y="328"/>
                    <a:pt x="100" y="1135"/>
                    <a:pt x="57" y="1923"/>
                  </a:cubicBezTo>
                  <a:cubicBezTo>
                    <a:pt x="1" y="2921"/>
                    <a:pt x="361" y="3757"/>
                    <a:pt x="361" y="3757"/>
                  </a:cubicBezTo>
                  <a:cubicBezTo>
                    <a:pt x="501" y="3905"/>
                    <a:pt x="711" y="4064"/>
                    <a:pt x="1060" y="4187"/>
                  </a:cubicBezTo>
                  <a:cubicBezTo>
                    <a:pt x="880" y="2690"/>
                    <a:pt x="1020" y="1536"/>
                    <a:pt x="1657" y="0"/>
                  </a:cubicBezTo>
                  <a:close/>
                </a:path>
              </a:pathLst>
            </a:custGeom>
            <a:solidFill>
              <a:srgbClr val="10085D">
                <a:alpha val="36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36"/>
            <p:cNvSpPr/>
            <p:nvPr/>
          </p:nvSpPr>
          <p:spPr>
            <a:xfrm>
              <a:off x="7863957" y="1348190"/>
              <a:ext cx="48534" cy="68710"/>
            </a:xfrm>
            <a:custGeom>
              <a:avLst/>
              <a:gdLst/>
              <a:ahLst/>
              <a:cxnLst/>
              <a:rect l="l" t="t" r="r" b="b"/>
              <a:pathLst>
                <a:path w="1631" h="2309" extrusionOk="0">
                  <a:moveTo>
                    <a:pt x="1593" y="1"/>
                  </a:moveTo>
                  <a:cubicBezTo>
                    <a:pt x="1574" y="1"/>
                    <a:pt x="1563" y="13"/>
                    <a:pt x="1560" y="30"/>
                  </a:cubicBezTo>
                  <a:cubicBezTo>
                    <a:pt x="1560" y="44"/>
                    <a:pt x="1412" y="1370"/>
                    <a:pt x="19" y="2244"/>
                  </a:cubicBezTo>
                  <a:cubicBezTo>
                    <a:pt x="6" y="2255"/>
                    <a:pt x="1" y="2273"/>
                    <a:pt x="11" y="2289"/>
                  </a:cubicBezTo>
                  <a:cubicBezTo>
                    <a:pt x="17" y="2300"/>
                    <a:pt x="30" y="2308"/>
                    <a:pt x="41" y="2308"/>
                  </a:cubicBezTo>
                  <a:cubicBezTo>
                    <a:pt x="46" y="2308"/>
                    <a:pt x="52" y="2308"/>
                    <a:pt x="54" y="2300"/>
                  </a:cubicBezTo>
                  <a:cubicBezTo>
                    <a:pt x="1472" y="1410"/>
                    <a:pt x="1628" y="52"/>
                    <a:pt x="1628" y="39"/>
                  </a:cubicBezTo>
                  <a:cubicBezTo>
                    <a:pt x="1630" y="17"/>
                    <a:pt x="1617" y="4"/>
                    <a:pt x="1598" y="1"/>
                  </a:cubicBezTo>
                  <a:cubicBezTo>
                    <a:pt x="1596" y="1"/>
                    <a:pt x="1594" y="1"/>
                    <a:pt x="15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36"/>
            <p:cNvSpPr/>
            <p:nvPr/>
          </p:nvSpPr>
          <p:spPr>
            <a:xfrm>
              <a:off x="7949510" y="1297216"/>
              <a:ext cx="13391" cy="17646"/>
            </a:xfrm>
            <a:custGeom>
              <a:avLst/>
              <a:gdLst/>
              <a:ahLst/>
              <a:cxnLst/>
              <a:rect l="l" t="t" r="r" b="b"/>
              <a:pathLst>
                <a:path w="450" h="593" extrusionOk="0">
                  <a:moveTo>
                    <a:pt x="37" y="1"/>
                  </a:moveTo>
                  <a:cubicBezTo>
                    <a:pt x="26" y="1"/>
                    <a:pt x="15" y="7"/>
                    <a:pt x="9" y="17"/>
                  </a:cubicBezTo>
                  <a:cubicBezTo>
                    <a:pt x="0" y="33"/>
                    <a:pt x="3" y="55"/>
                    <a:pt x="19" y="63"/>
                  </a:cubicBezTo>
                  <a:cubicBezTo>
                    <a:pt x="22" y="68"/>
                    <a:pt x="312" y="251"/>
                    <a:pt x="380" y="566"/>
                  </a:cubicBezTo>
                  <a:cubicBezTo>
                    <a:pt x="382" y="582"/>
                    <a:pt x="396" y="592"/>
                    <a:pt x="412" y="592"/>
                  </a:cubicBezTo>
                  <a:lnTo>
                    <a:pt x="420" y="592"/>
                  </a:lnTo>
                  <a:cubicBezTo>
                    <a:pt x="439" y="587"/>
                    <a:pt x="450" y="568"/>
                    <a:pt x="447" y="552"/>
                  </a:cubicBezTo>
                  <a:cubicBezTo>
                    <a:pt x="372" y="211"/>
                    <a:pt x="70" y="14"/>
                    <a:pt x="57" y="6"/>
                  </a:cubicBezTo>
                  <a:cubicBezTo>
                    <a:pt x="50" y="2"/>
                    <a:pt x="44" y="1"/>
                    <a:pt x="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36"/>
            <p:cNvSpPr/>
            <p:nvPr/>
          </p:nvSpPr>
          <p:spPr>
            <a:xfrm>
              <a:off x="7952069" y="1301947"/>
              <a:ext cx="9165" cy="7886"/>
            </a:xfrm>
            <a:custGeom>
              <a:avLst/>
              <a:gdLst/>
              <a:ahLst/>
              <a:cxnLst/>
              <a:rect l="l" t="t" r="r" b="b"/>
              <a:pathLst>
                <a:path w="308" h="265" extrusionOk="0">
                  <a:moveTo>
                    <a:pt x="102" y="0"/>
                  </a:moveTo>
                  <a:cubicBezTo>
                    <a:pt x="80" y="0"/>
                    <a:pt x="54" y="6"/>
                    <a:pt x="35" y="25"/>
                  </a:cubicBezTo>
                  <a:cubicBezTo>
                    <a:pt x="9" y="52"/>
                    <a:pt x="1" y="92"/>
                    <a:pt x="17" y="146"/>
                  </a:cubicBezTo>
                  <a:cubicBezTo>
                    <a:pt x="27" y="191"/>
                    <a:pt x="54" y="221"/>
                    <a:pt x="92" y="240"/>
                  </a:cubicBezTo>
                  <a:cubicBezTo>
                    <a:pt x="122" y="259"/>
                    <a:pt x="159" y="264"/>
                    <a:pt x="189" y="264"/>
                  </a:cubicBezTo>
                  <a:cubicBezTo>
                    <a:pt x="232" y="264"/>
                    <a:pt x="269" y="253"/>
                    <a:pt x="278" y="253"/>
                  </a:cubicBezTo>
                  <a:cubicBezTo>
                    <a:pt x="296" y="248"/>
                    <a:pt x="307" y="226"/>
                    <a:pt x="299" y="210"/>
                  </a:cubicBezTo>
                  <a:cubicBezTo>
                    <a:pt x="295" y="195"/>
                    <a:pt x="279" y="185"/>
                    <a:pt x="265" y="185"/>
                  </a:cubicBezTo>
                  <a:cubicBezTo>
                    <a:pt x="262" y="185"/>
                    <a:pt x="259" y="185"/>
                    <a:pt x="256" y="186"/>
                  </a:cubicBezTo>
                  <a:cubicBezTo>
                    <a:pt x="254" y="188"/>
                    <a:pt x="227" y="196"/>
                    <a:pt x="195" y="196"/>
                  </a:cubicBezTo>
                  <a:cubicBezTo>
                    <a:pt x="153" y="196"/>
                    <a:pt x="102" y="183"/>
                    <a:pt x="84" y="127"/>
                  </a:cubicBezTo>
                  <a:cubicBezTo>
                    <a:pt x="76" y="97"/>
                    <a:pt x="78" y="78"/>
                    <a:pt x="81" y="76"/>
                  </a:cubicBezTo>
                  <a:cubicBezTo>
                    <a:pt x="85" y="74"/>
                    <a:pt x="91" y="73"/>
                    <a:pt x="99" y="73"/>
                  </a:cubicBezTo>
                  <a:cubicBezTo>
                    <a:pt x="110" y="73"/>
                    <a:pt x="123" y="74"/>
                    <a:pt x="132" y="76"/>
                  </a:cubicBezTo>
                  <a:cubicBezTo>
                    <a:pt x="135" y="76"/>
                    <a:pt x="137" y="76"/>
                    <a:pt x="139" y="76"/>
                  </a:cubicBezTo>
                  <a:cubicBezTo>
                    <a:pt x="156" y="76"/>
                    <a:pt x="171" y="68"/>
                    <a:pt x="175" y="52"/>
                  </a:cubicBezTo>
                  <a:cubicBezTo>
                    <a:pt x="178" y="33"/>
                    <a:pt x="170" y="17"/>
                    <a:pt x="151" y="9"/>
                  </a:cubicBezTo>
                  <a:cubicBezTo>
                    <a:pt x="148" y="7"/>
                    <a:pt x="127" y="0"/>
                    <a:pt x="1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36"/>
            <p:cNvSpPr/>
            <p:nvPr/>
          </p:nvSpPr>
          <p:spPr>
            <a:xfrm>
              <a:off x="8046341" y="1275761"/>
              <a:ext cx="29400" cy="57997"/>
            </a:xfrm>
            <a:custGeom>
              <a:avLst/>
              <a:gdLst/>
              <a:ahLst/>
              <a:cxnLst/>
              <a:rect l="l" t="t" r="r" b="b"/>
              <a:pathLst>
                <a:path w="988" h="1949" extrusionOk="0">
                  <a:moveTo>
                    <a:pt x="703" y="0"/>
                  </a:moveTo>
                  <a:cubicBezTo>
                    <a:pt x="700" y="0"/>
                    <a:pt x="697" y="1"/>
                    <a:pt x="694" y="1"/>
                  </a:cubicBezTo>
                  <a:cubicBezTo>
                    <a:pt x="678" y="4"/>
                    <a:pt x="667" y="25"/>
                    <a:pt x="673" y="41"/>
                  </a:cubicBezTo>
                  <a:cubicBezTo>
                    <a:pt x="684" y="93"/>
                    <a:pt x="842" y="1319"/>
                    <a:pt x="915" y="1859"/>
                  </a:cubicBezTo>
                  <a:cubicBezTo>
                    <a:pt x="743" y="1789"/>
                    <a:pt x="205" y="1561"/>
                    <a:pt x="60" y="1413"/>
                  </a:cubicBezTo>
                  <a:cubicBezTo>
                    <a:pt x="53" y="1406"/>
                    <a:pt x="45" y="1403"/>
                    <a:pt x="37" y="1403"/>
                  </a:cubicBezTo>
                  <a:cubicBezTo>
                    <a:pt x="29" y="1403"/>
                    <a:pt x="21" y="1406"/>
                    <a:pt x="14" y="1413"/>
                  </a:cubicBezTo>
                  <a:cubicBezTo>
                    <a:pt x="1" y="1426"/>
                    <a:pt x="1" y="1448"/>
                    <a:pt x="14" y="1461"/>
                  </a:cubicBezTo>
                  <a:cubicBezTo>
                    <a:pt x="197" y="1644"/>
                    <a:pt x="915" y="1932"/>
                    <a:pt x="944" y="1945"/>
                  </a:cubicBezTo>
                  <a:cubicBezTo>
                    <a:pt x="950" y="1948"/>
                    <a:pt x="953" y="1948"/>
                    <a:pt x="958" y="1948"/>
                  </a:cubicBezTo>
                  <a:cubicBezTo>
                    <a:pt x="963" y="1948"/>
                    <a:pt x="971" y="1945"/>
                    <a:pt x="974" y="1940"/>
                  </a:cubicBezTo>
                  <a:cubicBezTo>
                    <a:pt x="985" y="1935"/>
                    <a:pt x="987" y="1924"/>
                    <a:pt x="987" y="1910"/>
                  </a:cubicBezTo>
                  <a:cubicBezTo>
                    <a:pt x="931" y="1475"/>
                    <a:pt x="745" y="55"/>
                    <a:pt x="735" y="23"/>
                  </a:cubicBezTo>
                  <a:cubicBezTo>
                    <a:pt x="732" y="7"/>
                    <a:pt x="719" y="0"/>
                    <a:pt x="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36"/>
            <p:cNvSpPr/>
            <p:nvPr/>
          </p:nvSpPr>
          <p:spPr>
            <a:xfrm rot="-8616976" flipH="1">
              <a:off x="8009171" y="1327314"/>
              <a:ext cx="48834" cy="21099"/>
            </a:xfrm>
            <a:custGeom>
              <a:avLst/>
              <a:gdLst/>
              <a:ahLst/>
              <a:cxnLst/>
              <a:rect l="l" t="t" r="r" b="b"/>
              <a:pathLst>
                <a:path w="1641" h="709" extrusionOk="0">
                  <a:moveTo>
                    <a:pt x="458" y="1"/>
                  </a:moveTo>
                  <a:cubicBezTo>
                    <a:pt x="221" y="1"/>
                    <a:pt x="52" y="44"/>
                    <a:pt x="11" y="134"/>
                  </a:cubicBezTo>
                  <a:cubicBezTo>
                    <a:pt x="11" y="134"/>
                    <a:pt x="0" y="244"/>
                    <a:pt x="102" y="271"/>
                  </a:cubicBezTo>
                  <a:cubicBezTo>
                    <a:pt x="283" y="314"/>
                    <a:pt x="624" y="497"/>
                    <a:pt x="963" y="672"/>
                  </a:cubicBezTo>
                  <a:cubicBezTo>
                    <a:pt x="1014" y="698"/>
                    <a:pt x="1061" y="709"/>
                    <a:pt x="1106" y="709"/>
                  </a:cubicBezTo>
                  <a:cubicBezTo>
                    <a:pt x="1360" y="709"/>
                    <a:pt x="1516" y="350"/>
                    <a:pt x="1573" y="293"/>
                  </a:cubicBezTo>
                  <a:cubicBezTo>
                    <a:pt x="1641" y="225"/>
                    <a:pt x="1135" y="64"/>
                    <a:pt x="748" y="18"/>
                  </a:cubicBezTo>
                  <a:cubicBezTo>
                    <a:pt x="644" y="7"/>
                    <a:pt x="546" y="1"/>
                    <a:pt x="4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36"/>
            <p:cNvSpPr/>
            <p:nvPr/>
          </p:nvSpPr>
          <p:spPr>
            <a:xfrm rot="-8616976" flipH="1">
              <a:off x="8028213" y="1337245"/>
              <a:ext cx="23093" cy="10921"/>
            </a:xfrm>
            <a:custGeom>
              <a:avLst/>
              <a:gdLst/>
              <a:ahLst/>
              <a:cxnLst/>
              <a:rect l="l" t="t" r="r" b="b"/>
              <a:pathLst>
                <a:path w="776" h="367" extrusionOk="0">
                  <a:moveTo>
                    <a:pt x="39" y="0"/>
                  </a:moveTo>
                  <a:cubicBezTo>
                    <a:pt x="22" y="0"/>
                    <a:pt x="8" y="13"/>
                    <a:pt x="3" y="27"/>
                  </a:cubicBezTo>
                  <a:cubicBezTo>
                    <a:pt x="1" y="44"/>
                    <a:pt x="14" y="65"/>
                    <a:pt x="30" y="68"/>
                  </a:cubicBezTo>
                  <a:cubicBezTo>
                    <a:pt x="318" y="135"/>
                    <a:pt x="547" y="264"/>
                    <a:pt x="654" y="326"/>
                  </a:cubicBezTo>
                  <a:cubicBezTo>
                    <a:pt x="700" y="353"/>
                    <a:pt x="724" y="366"/>
                    <a:pt x="740" y="366"/>
                  </a:cubicBezTo>
                  <a:cubicBezTo>
                    <a:pt x="751" y="366"/>
                    <a:pt x="756" y="364"/>
                    <a:pt x="764" y="350"/>
                  </a:cubicBezTo>
                  <a:cubicBezTo>
                    <a:pt x="775" y="337"/>
                    <a:pt x="770" y="312"/>
                    <a:pt x="756" y="304"/>
                  </a:cubicBezTo>
                  <a:cubicBezTo>
                    <a:pt x="751" y="299"/>
                    <a:pt x="743" y="296"/>
                    <a:pt x="738" y="296"/>
                  </a:cubicBezTo>
                  <a:cubicBezTo>
                    <a:pt x="730" y="291"/>
                    <a:pt x="708" y="280"/>
                    <a:pt x="686" y="267"/>
                  </a:cubicBezTo>
                  <a:cubicBezTo>
                    <a:pt x="574" y="202"/>
                    <a:pt x="340" y="68"/>
                    <a:pt x="44" y="1"/>
                  </a:cubicBezTo>
                  <a:cubicBezTo>
                    <a:pt x="42" y="0"/>
                    <a:pt x="41" y="0"/>
                    <a:pt x="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36"/>
            <p:cNvSpPr/>
            <p:nvPr/>
          </p:nvSpPr>
          <p:spPr>
            <a:xfrm>
              <a:off x="7992390" y="1256091"/>
              <a:ext cx="48386" cy="11546"/>
            </a:xfrm>
            <a:custGeom>
              <a:avLst/>
              <a:gdLst/>
              <a:ahLst/>
              <a:cxnLst/>
              <a:rect l="l" t="t" r="r" b="b"/>
              <a:pathLst>
                <a:path w="1626" h="388" extrusionOk="0">
                  <a:moveTo>
                    <a:pt x="525" y="0"/>
                  </a:moveTo>
                  <a:cubicBezTo>
                    <a:pt x="243" y="0"/>
                    <a:pt x="28" y="116"/>
                    <a:pt x="1" y="296"/>
                  </a:cubicBezTo>
                  <a:lnTo>
                    <a:pt x="1571" y="388"/>
                  </a:lnTo>
                  <a:cubicBezTo>
                    <a:pt x="1625" y="148"/>
                    <a:pt x="1061" y="70"/>
                    <a:pt x="697" y="14"/>
                  </a:cubicBezTo>
                  <a:cubicBezTo>
                    <a:pt x="638" y="5"/>
                    <a:pt x="581" y="0"/>
                    <a:pt x="5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36"/>
            <p:cNvSpPr/>
            <p:nvPr/>
          </p:nvSpPr>
          <p:spPr>
            <a:xfrm>
              <a:off x="8067826" y="1245170"/>
              <a:ext cx="28954" cy="22497"/>
            </a:xfrm>
            <a:custGeom>
              <a:avLst/>
              <a:gdLst/>
              <a:ahLst/>
              <a:cxnLst/>
              <a:rect l="l" t="t" r="r" b="b"/>
              <a:pathLst>
                <a:path w="973" h="756" extrusionOk="0">
                  <a:moveTo>
                    <a:pt x="915" y="1"/>
                  </a:moveTo>
                  <a:cubicBezTo>
                    <a:pt x="481" y="1"/>
                    <a:pt x="1" y="755"/>
                    <a:pt x="102" y="755"/>
                  </a:cubicBezTo>
                  <a:cubicBezTo>
                    <a:pt x="104" y="755"/>
                    <a:pt x="105" y="755"/>
                    <a:pt x="107" y="755"/>
                  </a:cubicBezTo>
                  <a:cubicBezTo>
                    <a:pt x="690" y="653"/>
                    <a:pt x="973" y="4"/>
                    <a:pt x="967" y="4"/>
                  </a:cubicBezTo>
                  <a:cubicBezTo>
                    <a:pt x="950" y="2"/>
                    <a:pt x="932" y="1"/>
                    <a:pt x="9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36"/>
            <p:cNvSpPr/>
            <p:nvPr/>
          </p:nvSpPr>
          <p:spPr>
            <a:xfrm>
              <a:off x="7801050" y="1310726"/>
              <a:ext cx="170243" cy="39518"/>
            </a:xfrm>
            <a:custGeom>
              <a:avLst/>
              <a:gdLst/>
              <a:ahLst/>
              <a:cxnLst/>
              <a:rect l="l" t="t" r="r" b="b"/>
              <a:pathLst>
                <a:path w="5721" h="1328" extrusionOk="0">
                  <a:moveTo>
                    <a:pt x="2291" y="1"/>
                  </a:moveTo>
                  <a:cubicBezTo>
                    <a:pt x="1365" y="1"/>
                    <a:pt x="387" y="196"/>
                    <a:pt x="9" y="703"/>
                  </a:cubicBezTo>
                  <a:cubicBezTo>
                    <a:pt x="1" y="717"/>
                    <a:pt x="3" y="738"/>
                    <a:pt x="17" y="749"/>
                  </a:cubicBezTo>
                  <a:cubicBezTo>
                    <a:pt x="23" y="754"/>
                    <a:pt x="31" y="756"/>
                    <a:pt x="39" y="756"/>
                  </a:cubicBezTo>
                  <a:cubicBezTo>
                    <a:pt x="49" y="756"/>
                    <a:pt x="58" y="752"/>
                    <a:pt x="63" y="744"/>
                  </a:cubicBezTo>
                  <a:cubicBezTo>
                    <a:pt x="425" y="256"/>
                    <a:pt x="1375" y="68"/>
                    <a:pt x="2280" y="68"/>
                  </a:cubicBezTo>
                  <a:cubicBezTo>
                    <a:pt x="2717" y="68"/>
                    <a:pt x="3144" y="112"/>
                    <a:pt x="3489" y="187"/>
                  </a:cubicBezTo>
                  <a:cubicBezTo>
                    <a:pt x="4589" y="426"/>
                    <a:pt x="5312" y="1303"/>
                    <a:pt x="5318" y="1314"/>
                  </a:cubicBezTo>
                  <a:cubicBezTo>
                    <a:pt x="5326" y="1324"/>
                    <a:pt x="5334" y="1327"/>
                    <a:pt x="5344" y="1327"/>
                  </a:cubicBezTo>
                  <a:cubicBezTo>
                    <a:pt x="5344" y="1327"/>
                    <a:pt x="5347" y="1327"/>
                    <a:pt x="5347" y="1324"/>
                  </a:cubicBezTo>
                  <a:cubicBezTo>
                    <a:pt x="5361" y="1322"/>
                    <a:pt x="5371" y="1314"/>
                    <a:pt x="5374" y="1303"/>
                  </a:cubicBezTo>
                  <a:cubicBezTo>
                    <a:pt x="5455" y="1125"/>
                    <a:pt x="5721" y="534"/>
                    <a:pt x="5721" y="464"/>
                  </a:cubicBezTo>
                  <a:cubicBezTo>
                    <a:pt x="5721" y="442"/>
                    <a:pt x="5705" y="429"/>
                    <a:pt x="5689" y="429"/>
                  </a:cubicBezTo>
                  <a:cubicBezTo>
                    <a:pt x="5675" y="429"/>
                    <a:pt x="5654" y="448"/>
                    <a:pt x="5654" y="464"/>
                  </a:cubicBezTo>
                  <a:cubicBezTo>
                    <a:pt x="5651" y="510"/>
                    <a:pt x="5490" y="883"/>
                    <a:pt x="5334" y="1230"/>
                  </a:cubicBezTo>
                  <a:cubicBezTo>
                    <a:pt x="5172" y="1047"/>
                    <a:pt x="4487" y="335"/>
                    <a:pt x="3502" y="120"/>
                  </a:cubicBezTo>
                  <a:cubicBezTo>
                    <a:pt x="3156" y="44"/>
                    <a:pt x="2730" y="1"/>
                    <a:pt x="22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36"/>
            <p:cNvSpPr/>
            <p:nvPr/>
          </p:nvSpPr>
          <p:spPr>
            <a:xfrm>
              <a:off x="7736387" y="1304120"/>
              <a:ext cx="91921" cy="14194"/>
            </a:xfrm>
            <a:custGeom>
              <a:avLst/>
              <a:gdLst/>
              <a:ahLst/>
              <a:cxnLst/>
              <a:rect l="l" t="t" r="r" b="b"/>
              <a:pathLst>
                <a:path w="3089" h="477" extrusionOk="0">
                  <a:moveTo>
                    <a:pt x="236" y="0"/>
                  </a:moveTo>
                  <a:cubicBezTo>
                    <a:pt x="170" y="0"/>
                    <a:pt x="103" y="1"/>
                    <a:pt x="36" y="3"/>
                  </a:cubicBezTo>
                  <a:cubicBezTo>
                    <a:pt x="14" y="3"/>
                    <a:pt x="1" y="16"/>
                    <a:pt x="1" y="38"/>
                  </a:cubicBezTo>
                  <a:cubicBezTo>
                    <a:pt x="1" y="57"/>
                    <a:pt x="14" y="70"/>
                    <a:pt x="36" y="70"/>
                  </a:cubicBezTo>
                  <a:cubicBezTo>
                    <a:pt x="102" y="68"/>
                    <a:pt x="168" y="67"/>
                    <a:pt x="234" y="67"/>
                  </a:cubicBezTo>
                  <a:cubicBezTo>
                    <a:pt x="1688" y="67"/>
                    <a:pt x="3024" y="474"/>
                    <a:pt x="3037" y="476"/>
                  </a:cubicBezTo>
                  <a:lnTo>
                    <a:pt x="3048" y="476"/>
                  </a:lnTo>
                  <a:cubicBezTo>
                    <a:pt x="3061" y="476"/>
                    <a:pt x="3075" y="468"/>
                    <a:pt x="3083" y="457"/>
                  </a:cubicBezTo>
                  <a:cubicBezTo>
                    <a:pt x="3088" y="436"/>
                    <a:pt x="3077" y="420"/>
                    <a:pt x="3061" y="414"/>
                  </a:cubicBezTo>
                  <a:cubicBezTo>
                    <a:pt x="3043" y="407"/>
                    <a:pt x="1701" y="0"/>
                    <a:pt x="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36"/>
            <p:cNvSpPr/>
            <p:nvPr/>
          </p:nvSpPr>
          <p:spPr>
            <a:xfrm>
              <a:off x="7668778" y="1345661"/>
              <a:ext cx="75733" cy="97724"/>
            </a:xfrm>
            <a:custGeom>
              <a:avLst/>
              <a:gdLst/>
              <a:ahLst/>
              <a:cxnLst/>
              <a:rect l="l" t="t" r="r" b="b"/>
              <a:pathLst>
                <a:path w="2545" h="3284" extrusionOk="0">
                  <a:moveTo>
                    <a:pt x="299" y="1"/>
                  </a:moveTo>
                  <a:cubicBezTo>
                    <a:pt x="284" y="1"/>
                    <a:pt x="269" y="16"/>
                    <a:pt x="267" y="29"/>
                  </a:cubicBezTo>
                  <a:cubicBezTo>
                    <a:pt x="218" y="210"/>
                    <a:pt x="0" y="1215"/>
                    <a:pt x="137" y="3249"/>
                  </a:cubicBezTo>
                  <a:cubicBezTo>
                    <a:pt x="137" y="3262"/>
                    <a:pt x="148" y="3275"/>
                    <a:pt x="159" y="3281"/>
                  </a:cubicBezTo>
                  <a:cubicBezTo>
                    <a:pt x="162" y="3283"/>
                    <a:pt x="170" y="3283"/>
                    <a:pt x="172" y="3283"/>
                  </a:cubicBezTo>
                  <a:cubicBezTo>
                    <a:pt x="178" y="3283"/>
                    <a:pt x="189" y="3283"/>
                    <a:pt x="191" y="3273"/>
                  </a:cubicBezTo>
                  <a:cubicBezTo>
                    <a:pt x="253" y="3230"/>
                    <a:pt x="1649" y="2151"/>
                    <a:pt x="1964" y="1845"/>
                  </a:cubicBezTo>
                  <a:cubicBezTo>
                    <a:pt x="2270" y="1549"/>
                    <a:pt x="2512" y="1500"/>
                    <a:pt x="2515" y="1500"/>
                  </a:cubicBezTo>
                  <a:cubicBezTo>
                    <a:pt x="2531" y="1498"/>
                    <a:pt x="2544" y="1482"/>
                    <a:pt x="2542" y="1460"/>
                  </a:cubicBezTo>
                  <a:cubicBezTo>
                    <a:pt x="2539" y="1445"/>
                    <a:pt x="2521" y="1433"/>
                    <a:pt x="2506" y="1433"/>
                  </a:cubicBezTo>
                  <a:cubicBezTo>
                    <a:pt x="2504" y="1433"/>
                    <a:pt x="2503" y="1433"/>
                    <a:pt x="2501" y="1433"/>
                  </a:cubicBezTo>
                  <a:cubicBezTo>
                    <a:pt x="2491" y="1433"/>
                    <a:pt x="2241" y="1484"/>
                    <a:pt x="1918" y="1794"/>
                  </a:cubicBezTo>
                  <a:cubicBezTo>
                    <a:pt x="1638" y="2063"/>
                    <a:pt x="460" y="2977"/>
                    <a:pt x="202" y="3179"/>
                  </a:cubicBezTo>
                  <a:cubicBezTo>
                    <a:pt x="76" y="1199"/>
                    <a:pt x="285" y="223"/>
                    <a:pt x="331" y="46"/>
                  </a:cubicBezTo>
                  <a:lnTo>
                    <a:pt x="334" y="40"/>
                  </a:lnTo>
                  <a:cubicBezTo>
                    <a:pt x="336" y="21"/>
                    <a:pt x="323" y="5"/>
                    <a:pt x="307" y="3"/>
                  </a:cubicBezTo>
                  <a:cubicBezTo>
                    <a:pt x="304" y="1"/>
                    <a:pt x="301" y="1"/>
                    <a:pt x="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36"/>
            <p:cNvSpPr/>
            <p:nvPr/>
          </p:nvSpPr>
          <p:spPr>
            <a:xfrm>
              <a:off x="7788730" y="1413330"/>
              <a:ext cx="30442" cy="106800"/>
            </a:xfrm>
            <a:custGeom>
              <a:avLst/>
              <a:gdLst/>
              <a:ahLst/>
              <a:cxnLst/>
              <a:rect l="l" t="t" r="r" b="b"/>
              <a:pathLst>
                <a:path w="1023" h="3589" extrusionOk="0">
                  <a:moveTo>
                    <a:pt x="988" y="1"/>
                  </a:moveTo>
                  <a:cubicBezTo>
                    <a:pt x="969" y="1"/>
                    <a:pt x="955" y="13"/>
                    <a:pt x="953" y="28"/>
                  </a:cubicBezTo>
                  <a:cubicBezTo>
                    <a:pt x="934" y="109"/>
                    <a:pt x="759" y="1402"/>
                    <a:pt x="824" y="1859"/>
                  </a:cubicBezTo>
                  <a:cubicBezTo>
                    <a:pt x="772" y="1956"/>
                    <a:pt x="356" y="2709"/>
                    <a:pt x="11" y="3540"/>
                  </a:cubicBezTo>
                  <a:cubicBezTo>
                    <a:pt x="1" y="3556"/>
                    <a:pt x="11" y="3578"/>
                    <a:pt x="28" y="3583"/>
                  </a:cubicBezTo>
                  <a:cubicBezTo>
                    <a:pt x="30" y="3589"/>
                    <a:pt x="38" y="3589"/>
                    <a:pt x="41" y="3589"/>
                  </a:cubicBezTo>
                  <a:cubicBezTo>
                    <a:pt x="54" y="3589"/>
                    <a:pt x="68" y="3580"/>
                    <a:pt x="73" y="3564"/>
                  </a:cubicBezTo>
                  <a:cubicBezTo>
                    <a:pt x="442" y="2688"/>
                    <a:pt x="888" y="1889"/>
                    <a:pt x="891" y="1884"/>
                  </a:cubicBezTo>
                  <a:cubicBezTo>
                    <a:pt x="893" y="1881"/>
                    <a:pt x="893" y="1870"/>
                    <a:pt x="893" y="1862"/>
                  </a:cubicBezTo>
                  <a:cubicBezTo>
                    <a:pt x="826" y="1432"/>
                    <a:pt x="1006" y="122"/>
                    <a:pt x="1020" y="41"/>
                  </a:cubicBezTo>
                  <a:cubicBezTo>
                    <a:pt x="1023" y="20"/>
                    <a:pt x="1009" y="4"/>
                    <a:pt x="993" y="1"/>
                  </a:cubicBezTo>
                  <a:cubicBezTo>
                    <a:pt x="991" y="1"/>
                    <a:pt x="989" y="1"/>
                    <a:pt x="9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36"/>
            <p:cNvSpPr/>
            <p:nvPr/>
          </p:nvSpPr>
          <p:spPr>
            <a:xfrm>
              <a:off x="7792241" y="1402647"/>
              <a:ext cx="71418" cy="134534"/>
            </a:xfrm>
            <a:custGeom>
              <a:avLst/>
              <a:gdLst/>
              <a:ahLst/>
              <a:cxnLst/>
              <a:rect l="l" t="t" r="r" b="b"/>
              <a:pathLst>
                <a:path w="2400" h="4521" extrusionOk="0">
                  <a:moveTo>
                    <a:pt x="40" y="1"/>
                  </a:moveTo>
                  <a:cubicBezTo>
                    <a:pt x="26" y="1"/>
                    <a:pt x="11" y="11"/>
                    <a:pt x="6" y="24"/>
                  </a:cubicBezTo>
                  <a:cubicBezTo>
                    <a:pt x="1" y="40"/>
                    <a:pt x="9" y="61"/>
                    <a:pt x="28" y="67"/>
                  </a:cubicBezTo>
                  <a:cubicBezTo>
                    <a:pt x="36" y="70"/>
                    <a:pt x="1230" y="484"/>
                    <a:pt x="1604" y="659"/>
                  </a:cubicBezTo>
                  <a:cubicBezTo>
                    <a:pt x="1539" y="796"/>
                    <a:pt x="1305" y="1366"/>
                    <a:pt x="1354" y="2267"/>
                  </a:cubicBezTo>
                  <a:cubicBezTo>
                    <a:pt x="1413" y="3294"/>
                    <a:pt x="1999" y="4163"/>
                    <a:pt x="2341" y="4512"/>
                  </a:cubicBezTo>
                  <a:cubicBezTo>
                    <a:pt x="2346" y="4518"/>
                    <a:pt x="2354" y="4520"/>
                    <a:pt x="2362" y="4520"/>
                  </a:cubicBezTo>
                  <a:cubicBezTo>
                    <a:pt x="2370" y="4520"/>
                    <a:pt x="2381" y="4518"/>
                    <a:pt x="2386" y="4515"/>
                  </a:cubicBezTo>
                  <a:cubicBezTo>
                    <a:pt x="2400" y="4502"/>
                    <a:pt x="2400" y="4480"/>
                    <a:pt x="2386" y="4467"/>
                  </a:cubicBezTo>
                  <a:cubicBezTo>
                    <a:pt x="2053" y="4125"/>
                    <a:pt x="1480" y="3275"/>
                    <a:pt x="1421" y="2267"/>
                  </a:cubicBezTo>
                  <a:cubicBezTo>
                    <a:pt x="1367" y="1266"/>
                    <a:pt x="1676" y="669"/>
                    <a:pt x="1682" y="661"/>
                  </a:cubicBezTo>
                  <a:cubicBezTo>
                    <a:pt x="1687" y="653"/>
                    <a:pt x="1687" y="645"/>
                    <a:pt x="1684" y="634"/>
                  </a:cubicBezTo>
                  <a:cubicBezTo>
                    <a:pt x="1682" y="626"/>
                    <a:pt x="1674" y="618"/>
                    <a:pt x="1668" y="615"/>
                  </a:cubicBezTo>
                  <a:cubicBezTo>
                    <a:pt x="1327" y="443"/>
                    <a:pt x="100" y="21"/>
                    <a:pt x="49" y="2"/>
                  </a:cubicBezTo>
                  <a:cubicBezTo>
                    <a:pt x="46" y="1"/>
                    <a:pt x="43" y="1"/>
                    <a:pt x="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36"/>
            <p:cNvSpPr/>
            <p:nvPr/>
          </p:nvSpPr>
          <p:spPr>
            <a:xfrm>
              <a:off x="7993521" y="1530306"/>
              <a:ext cx="89183" cy="57700"/>
            </a:xfrm>
            <a:custGeom>
              <a:avLst/>
              <a:gdLst/>
              <a:ahLst/>
              <a:cxnLst/>
              <a:rect l="l" t="t" r="r" b="b"/>
              <a:pathLst>
                <a:path w="2997" h="1939" extrusionOk="0">
                  <a:moveTo>
                    <a:pt x="2958" y="0"/>
                  </a:moveTo>
                  <a:cubicBezTo>
                    <a:pt x="2931" y="0"/>
                    <a:pt x="2917" y="30"/>
                    <a:pt x="2867" y="155"/>
                  </a:cubicBezTo>
                  <a:cubicBezTo>
                    <a:pt x="2757" y="424"/>
                    <a:pt x="2499" y="1051"/>
                    <a:pt x="2028" y="1462"/>
                  </a:cubicBezTo>
                  <a:cubicBezTo>
                    <a:pt x="1639" y="1799"/>
                    <a:pt x="962" y="1868"/>
                    <a:pt x="470" y="1868"/>
                  </a:cubicBezTo>
                  <a:cubicBezTo>
                    <a:pt x="306" y="1868"/>
                    <a:pt x="162" y="1860"/>
                    <a:pt x="57" y="1852"/>
                  </a:cubicBezTo>
                  <a:lnTo>
                    <a:pt x="33" y="1852"/>
                  </a:lnTo>
                  <a:cubicBezTo>
                    <a:pt x="17" y="1852"/>
                    <a:pt x="1" y="1865"/>
                    <a:pt x="1" y="1884"/>
                  </a:cubicBezTo>
                  <a:cubicBezTo>
                    <a:pt x="1" y="1903"/>
                    <a:pt x="11" y="1919"/>
                    <a:pt x="33" y="1919"/>
                  </a:cubicBezTo>
                  <a:cubicBezTo>
                    <a:pt x="36" y="1919"/>
                    <a:pt x="44" y="1922"/>
                    <a:pt x="54" y="1922"/>
                  </a:cubicBezTo>
                  <a:cubicBezTo>
                    <a:pt x="162" y="1933"/>
                    <a:pt x="310" y="1938"/>
                    <a:pt x="477" y="1938"/>
                  </a:cubicBezTo>
                  <a:cubicBezTo>
                    <a:pt x="977" y="1938"/>
                    <a:pt x="1671" y="1868"/>
                    <a:pt x="2077" y="1513"/>
                  </a:cubicBezTo>
                  <a:cubicBezTo>
                    <a:pt x="2558" y="1088"/>
                    <a:pt x="2819" y="451"/>
                    <a:pt x="2929" y="177"/>
                  </a:cubicBezTo>
                  <a:cubicBezTo>
                    <a:pt x="2951" y="128"/>
                    <a:pt x="2970" y="80"/>
                    <a:pt x="2980" y="64"/>
                  </a:cubicBezTo>
                  <a:cubicBezTo>
                    <a:pt x="2988" y="61"/>
                    <a:pt x="2991" y="53"/>
                    <a:pt x="2994" y="47"/>
                  </a:cubicBezTo>
                  <a:cubicBezTo>
                    <a:pt x="2996" y="26"/>
                    <a:pt x="2988" y="10"/>
                    <a:pt x="2970" y="2"/>
                  </a:cubicBezTo>
                  <a:cubicBezTo>
                    <a:pt x="2965" y="1"/>
                    <a:pt x="2961" y="0"/>
                    <a:pt x="2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36"/>
            <p:cNvSpPr/>
            <p:nvPr/>
          </p:nvSpPr>
          <p:spPr>
            <a:xfrm>
              <a:off x="8056577" y="1569497"/>
              <a:ext cx="75911" cy="120934"/>
            </a:xfrm>
            <a:custGeom>
              <a:avLst/>
              <a:gdLst/>
              <a:ahLst/>
              <a:cxnLst/>
              <a:rect l="l" t="t" r="r" b="b"/>
              <a:pathLst>
                <a:path w="2551" h="4064" extrusionOk="0">
                  <a:moveTo>
                    <a:pt x="65" y="1"/>
                  </a:moveTo>
                  <a:cubicBezTo>
                    <a:pt x="57" y="1"/>
                    <a:pt x="48" y="4"/>
                    <a:pt x="41" y="11"/>
                  </a:cubicBezTo>
                  <a:cubicBezTo>
                    <a:pt x="1" y="51"/>
                    <a:pt x="224" y="608"/>
                    <a:pt x="453" y="1084"/>
                  </a:cubicBezTo>
                  <a:lnTo>
                    <a:pt x="479" y="1135"/>
                  </a:lnTo>
                  <a:cubicBezTo>
                    <a:pt x="826" y="1864"/>
                    <a:pt x="1544" y="3370"/>
                    <a:pt x="2488" y="4058"/>
                  </a:cubicBezTo>
                  <a:cubicBezTo>
                    <a:pt x="2496" y="4061"/>
                    <a:pt x="2502" y="4063"/>
                    <a:pt x="2510" y="4063"/>
                  </a:cubicBezTo>
                  <a:cubicBezTo>
                    <a:pt x="2521" y="4063"/>
                    <a:pt x="2529" y="4058"/>
                    <a:pt x="2537" y="4047"/>
                  </a:cubicBezTo>
                  <a:cubicBezTo>
                    <a:pt x="2550" y="4034"/>
                    <a:pt x="2548" y="4010"/>
                    <a:pt x="2529" y="3999"/>
                  </a:cubicBezTo>
                  <a:cubicBezTo>
                    <a:pt x="1598" y="3321"/>
                    <a:pt x="883" y="1826"/>
                    <a:pt x="539" y="1105"/>
                  </a:cubicBezTo>
                  <a:lnTo>
                    <a:pt x="512" y="1051"/>
                  </a:lnTo>
                  <a:cubicBezTo>
                    <a:pt x="205" y="414"/>
                    <a:pt x="106" y="75"/>
                    <a:pt x="100" y="35"/>
                  </a:cubicBezTo>
                  <a:cubicBezTo>
                    <a:pt x="100" y="24"/>
                    <a:pt x="95" y="16"/>
                    <a:pt x="89" y="11"/>
                  </a:cubicBezTo>
                  <a:cubicBezTo>
                    <a:pt x="83" y="4"/>
                    <a:pt x="74" y="1"/>
                    <a:pt x="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36"/>
            <p:cNvSpPr/>
            <p:nvPr/>
          </p:nvSpPr>
          <p:spPr>
            <a:xfrm>
              <a:off x="8130197" y="1633743"/>
              <a:ext cx="170897" cy="72846"/>
            </a:xfrm>
            <a:custGeom>
              <a:avLst/>
              <a:gdLst/>
              <a:ahLst/>
              <a:cxnLst/>
              <a:rect l="l" t="t" r="r" b="b"/>
              <a:pathLst>
                <a:path w="5743" h="2448" extrusionOk="0">
                  <a:moveTo>
                    <a:pt x="927" y="1"/>
                  </a:moveTo>
                  <a:cubicBezTo>
                    <a:pt x="918" y="1"/>
                    <a:pt x="909" y="4"/>
                    <a:pt x="902" y="11"/>
                  </a:cubicBezTo>
                  <a:cubicBezTo>
                    <a:pt x="356" y="624"/>
                    <a:pt x="1" y="1861"/>
                    <a:pt x="1" y="1902"/>
                  </a:cubicBezTo>
                  <a:cubicBezTo>
                    <a:pt x="1" y="1912"/>
                    <a:pt x="6" y="1918"/>
                    <a:pt x="12" y="1926"/>
                  </a:cubicBezTo>
                  <a:cubicBezTo>
                    <a:pt x="33" y="1950"/>
                    <a:pt x="512" y="2448"/>
                    <a:pt x="1773" y="2448"/>
                  </a:cubicBezTo>
                  <a:cubicBezTo>
                    <a:pt x="1870" y="2448"/>
                    <a:pt x="1978" y="2442"/>
                    <a:pt x="2085" y="2431"/>
                  </a:cubicBezTo>
                  <a:cubicBezTo>
                    <a:pt x="3572" y="2343"/>
                    <a:pt x="5697" y="1496"/>
                    <a:pt x="5716" y="1488"/>
                  </a:cubicBezTo>
                  <a:cubicBezTo>
                    <a:pt x="5737" y="1482"/>
                    <a:pt x="5743" y="1461"/>
                    <a:pt x="5737" y="1445"/>
                  </a:cubicBezTo>
                  <a:cubicBezTo>
                    <a:pt x="5731" y="1431"/>
                    <a:pt x="5719" y="1423"/>
                    <a:pt x="5707" y="1423"/>
                  </a:cubicBezTo>
                  <a:cubicBezTo>
                    <a:pt x="5703" y="1423"/>
                    <a:pt x="5698" y="1424"/>
                    <a:pt x="5694" y="1426"/>
                  </a:cubicBezTo>
                  <a:cubicBezTo>
                    <a:pt x="5670" y="1434"/>
                    <a:pt x="3556" y="2275"/>
                    <a:pt x="2082" y="2367"/>
                  </a:cubicBezTo>
                  <a:cubicBezTo>
                    <a:pt x="1979" y="2373"/>
                    <a:pt x="1879" y="2376"/>
                    <a:pt x="1785" y="2376"/>
                  </a:cubicBezTo>
                  <a:cubicBezTo>
                    <a:pt x="651" y="2376"/>
                    <a:pt x="153" y="1963"/>
                    <a:pt x="74" y="1888"/>
                  </a:cubicBezTo>
                  <a:cubicBezTo>
                    <a:pt x="108" y="1735"/>
                    <a:pt x="453" y="614"/>
                    <a:pt x="953" y="57"/>
                  </a:cubicBezTo>
                  <a:cubicBezTo>
                    <a:pt x="966" y="43"/>
                    <a:pt x="964" y="22"/>
                    <a:pt x="950" y="8"/>
                  </a:cubicBezTo>
                  <a:cubicBezTo>
                    <a:pt x="944" y="3"/>
                    <a:pt x="936" y="1"/>
                    <a:pt x="9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36"/>
            <p:cNvSpPr/>
            <p:nvPr/>
          </p:nvSpPr>
          <p:spPr>
            <a:xfrm>
              <a:off x="7703505" y="1740275"/>
              <a:ext cx="166404" cy="90106"/>
            </a:xfrm>
            <a:custGeom>
              <a:avLst/>
              <a:gdLst/>
              <a:ahLst/>
              <a:cxnLst/>
              <a:rect l="l" t="t" r="r" b="b"/>
              <a:pathLst>
                <a:path w="5592" h="3028" extrusionOk="0">
                  <a:moveTo>
                    <a:pt x="40" y="1"/>
                  </a:moveTo>
                  <a:cubicBezTo>
                    <a:pt x="37" y="1"/>
                    <a:pt x="33" y="1"/>
                    <a:pt x="30" y="3"/>
                  </a:cubicBezTo>
                  <a:cubicBezTo>
                    <a:pt x="11" y="11"/>
                    <a:pt x="0" y="29"/>
                    <a:pt x="6" y="46"/>
                  </a:cubicBezTo>
                  <a:cubicBezTo>
                    <a:pt x="25" y="105"/>
                    <a:pt x="178" y="608"/>
                    <a:pt x="269" y="702"/>
                  </a:cubicBezTo>
                  <a:cubicBezTo>
                    <a:pt x="280" y="712"/>
                    <a:pt x="294" y="726"/>
                    <a:pt x="307" y="742"/>
                  </a:cubicBezTo>
                  <a:cubicBezTo>
                    <a:pt x="433" y="898"/>
                    <a:pt x="831" y="1363"/>
                    <a:pt x="1880" y="1678"/>
                  </a:cubicBezTo>
                  <a:cubicBezTo>
                    <a:pt x="2593" y="1893"/>
                    <a:pt x="3489" y="2243"/>
                    <a:pt x="4282" y="2552"/>
                  </a:cubicBezTo>
                  <a:cubicBezTo>
                    <a:pt x="4787" y="2748"/>
                    <a:pt x="5223" y="2918"/>
                    <a:pt x="5540" y="3025"/>
                  </a:cubicBezTo>
                  <a:cubicBezTo>
                    <a:pt x="5543" y="3028"/>
                    <a:pt x="5546" y="3028"/>
                    <a:pt x="5551" y="3028"/>
                  </a:cubicBezTo>
                  <a:cubicBezTo>
                    <a:pt x="5567" y="3028"/>
                    <a:pt x="5581" y="3017"/>
                    <a:pt x="5584" y="3004"/>
                  </a:cubicBezTo>
                  <a:cubicBezTo>
                    <a:pt x="5592" y="2988"/>
                    <a:pt x="5581" y="2969"/>
                    <a:pt x="5565" y="2961"/>
                  </a:cubicBezTo>
                  <a:cubicBezTo>
                    <a:pt x="5250" y="2853"/>
                    <a:pt x="4814" y="2686"/>
                    <a:pt x="4309" y="2487"/>
                  </a:cubicBezTo>
                  <a:cubicBezTo>
                    <a:pt x="3515" y="2178"/>
                    <a:pt x="2615" y="1826"/>
                    <a:pt x="1902" y="1613"/>
                  </a:cubicBezTo>
                  <a:cubicBezTo>
                    <a:pt x="875" y="1304"/>
                    <a:pt x="487" y="850"/>
                    <a:pt x="361" y="699"/>
                  </a:cubicBezTo>
                  <a:cubicBezTo>
                    <a:pt x="342" y="683"/>
                    <a:pt x="329" y="664"/>
                    <a:pt x="321" y="656"/>
                  </a:cubicBezTo>
                  <a:cubicBezTo>
                    <a:pt x="259" y="591"/>
                    <a:pt x="138" y="245"/>
                    <a:pt x="73" y="27"/>
                  </a:cubicBezTo>
                  <a:cubicBezTo>
                    <a:pt x="69" y="9"/>
                    <a:pt x="54" y="1"/>
                    <a:pt x="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36"/>
            <p:cNvSpPr/>
            <p:nvPr/>
          </p:nvSpPr>
          <p:spPr>
            <a:xfrm>
              <a:off x="7697107" y="1822227"/>
              <a:ext cx="156227" cy="201518"/>
            </a:xfrm>
            <a:custGeom>
              <a:avLst/>
              <a:gdLst/>
              <a:ahLst/>
              <a:cxnLst/>
              <a:rect l="l" t="t" r="r" b="b"/>
              <a:pathLst>
                <a:path w="5250" h="6772" extrusionOk="0">
                  <a:moveTo>
                    <a:pt x="5210" y="0"/>
                  </a:moveTo>
                  <a:cubicBezTo>
                    <a:pt x="5199" y="0"/>
                    <a:pt x="5187" y="7"/>
                    <a:pt x="5180" y="18"/>
                  </a:cubicBezTo>
                  <a:cubicBezTo>
                    <a:pt x="5164" y="45"/>
                    <a:pt x="3803" y="2667"/>
                    <a:pt x="2983" y="3888"/>
                  </a:cubicBezTo>
                  <a:cubicBezTo>
                    <a:pt x="2881" y="4036"/>
                    <a:pt x="2786" y="4182"/>
                    <a:pt x="2692" y="4324"/>
                  </a:cubicBezTo>
                  <a:cubicBezTo>
                    <a:pt x="1977" y="5419"/>
                    <a:pt x="1361" y="6360"/>
                    <a:pt x="27" y="6704"/>
                  </a:cubicBezTo>
                  <a:cubicBezTo>
                    <a:pt x="11" y="6709"/>
                    <a:pt x="0" y="6728"/>
                    <a:pt x="3" y="6744"/>
                  </a:cubicBezTo>
                  <a:cubicBezTo>
                    <a:pt x="6" y="6763"/>
                    <a:pt x="25" y="6771"/>
                    <a:pt x="38" y="6771"/>
                  </a:cubicBezTo>
                  <a:cubicBezTo>
                    <a:pt x="41" y="6771"/>
                    <a:pt x="43" y="6771"/>
                    <a:pt x="43" y="6769"/>
                  </a:cubicBezTo>
                  <a:cubicBezTo>
                    <a:pt x="1401" y="6419"/>
                    <a:pt x="2058" y="5421"/>
                    <a:pt x="2749" y="4362"/>
                  </a:cubicBezTo>
                  <a:cubicBezTo>
                    <a:pt x="2843" y="4222"/>
                    <a:pt x="2940" y="4074"/>
                    <a:pt x="3039" y="3929"/>
                  </a:cubicBezTo>
                  <a:cubicBezTo>
                    <a:pt x="3862" y="2705"/>
                    <a:pt x="5226" y="80"/>
                    <a:pt x="5239" y="53"/>
                  </a:cubicBezTo>
                  <a:cubicBezTo>
                    <a:pt x="5250" y="35"/>
                    <a:pt x="5245" y="16"/>
                    <a:pt x="5226" y="5"/>
                  </a:cubicBezTo>
                  <a:cubicBezTo>
                    <a:pt x="5221" y="2"/>
                    <a:pt x="5215" y="0"/>
                    <a:pt x="5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36"/>
            <p:cNvSpPr/>
            <p:nvPr/>
          </p:nvSpPr>
          <p:spPr>
            <a:xfrm>
              <a:off x="7592985" y="1851955"/>
              <a:ext cx="103020" cy="66716"/>
            </a:xfrm>
            <a:custGeom>
              <a:avLst/>
              <a:gdLst/>
              <a:ahLst/>
              <a:cxnLst/>
              <a:rect l="l" t="t" r="r" b="b"/>
              <a:pathLst>
                <a:path w="3462" h="2242" extrusionOk="0">
                  <a:moveTo>
                    <a:pt x="3427" y="1"/>
                  </a:moveTo>
                  <a:cubicBezTo>
                    <a:pt x="3408" y="1"/>
                    <a:pt x="3394" y="13"/>
                    <a:pt x="3392" y="28"/>
                  </a:cubicBezTo>
                  <a:cubicBezTo>
                    <a:pt x="3195" y="985"/>
                    <a:pt x="2905" y="1886"/>
                    <a:pt x="2824" y="2128"/>
                  </a:cubicBezTo>
                  <a:cubicBezTo>
                    <a:pt x="2036" y="1034"/>
                    <a:pt x="68" y="456"/>
                    <a:pt x="46" y="448"/>
                  </a:cubicBezTo>
                  <a:cubicBezTo>
                    <a:pt x="44" y="447"/>
                    <a:pt x="42" y="447"/>
                    <a:pt x="40" y="447"/>
                  </a:cubicBezTo>
                  <a:cubicBezTo>
                    <a:pt x="23" y="447"/>
                    <a:pt x="6" y="457"/>
                    <a:pt x="3" y="472"/>
                  </a:cubicBezTo>
                  <a:cubicBezTo>
                    <a:pt x="1" y="493"/>
                    <a:pt x="9" y="509"/>
                    <a:pt x="27" y="515"/>
                  </a:cubicBezTo>
                  <a:cubicBezTo>
                    <a:pt x="46" y="523"/>
                    <a:pt x="2061" y="1114"/>
                    <a:pt x="2806" y="2222"/>
                  </a:cubicBezTo>
                  <a:cubicBezTo>
                    <a:pt x="2814" y="2231"/>
                    <a:pt x="2824" y="2236"/>
                    <a:pt x="2832" y="2236"/>
                  </a:cubicBezTo>
                  <a:cubicBezTo>
                    <a:pt x="2832" y="2236"/>
                    <a:pt x="2838" y="2236"/>
                    <a:pt x="2840" y="2241"/>
                  </a:cubicBezTo>
                  <a:cubicBezTo>
                    <a:pt x="2854" y="2236"/>
                    <a:pt x="2865" y="2231"/>
                    <a:pt x="2867" y="2217"/>
                  </a:cubicBezTo>
                  <a:cubicBezTo>
                    <a:pt x="2870" y="2204"/>
                    <a:pt x="3230" y="1160"/>
                    <a:pt x="3459" y="41"/>
                  </a:cubicBezTo>
                  <a:cubicBezTo>
                    <a:pt x="3462" y="23"/>
                    <a:pt x="3451" y="4"/>
                    <a:pt x="3432" y="1"/>
                  </a:cubicBezTo>
                  <a:cubicBezTo>
                    <a:pt x="3430" y="1"/>
                    <a:pt x="3428" y="1"/>
                    <a:pt x="3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36"/>
            <p:cNvSpPr/>
            <p:nvPr/>
          </p:nvSpPr>
          <p:spPr>
            <a:xfrm>
              <a:off x="8014798" y="1831482"/>
              <a:ext cx="18360" cy="22526"/>
            </a:xfrm>
            <a:custGeom>
              <a:avLst/>
              <a:gdLst/>
              <a:ahLst/>
              <a:cxnLst/>
              <a:rect l="l" t="t" r="r" b="b"/>
              <a:pathLst>
                <a:path w="617" h="757" extrusionOk="0">
                  <a:moveTo>
                    <a:pt x="33" y="1"/>
                  </a:moveTo>
                  <a:cubicBezTo>
                    <a:pt x="17" y="1"/>
                    <a:pt x="1" y="14"/>
                    <a:pt x="1" y="33"/>
                  </a:cubicBezTo>
                  <a:cubicBezTo>
                    <a:pt x="1" y="97"/>
                    <a:pt x="240" y="514"/>
                    <a:pt x="558" y="751"/>
                  </a:cubicBezTo>
                  <a:cubicBezTo>
                    <a:pt x="566" y="754"/>
                    <a:pt x="571" y="756"/>
                    <a:pt x="579" y="756"/>
                  </a:cubicBezTo>
                  <a:cubicBezTo>
                    <a:pt x="590" y="756"/>
                    <a:pt x="603" y="751"/>
                    <a:pt x="606" y="743"/>
                  </a:cubicBezTo>
                  <a:cubicBezTo>
                    <a:pt x="617" y="729"/>
                    <a:pt x="617" y="705"/>
                    <a:pt x="598" y="697"/>
                  </a:cubicBezTo>
                  <a:cubicBezTo>
                    <a:pt x="289" y="471"/>
                    <a:pt x="79" y="84"/>
                    <a:pt x="68" y="33"/>
                  </a:cubicBezTo>
                  <a:cubicBezTo>
                    <a:pt x="68" y="14"/>
                    <a:pt x="52" y="1"/>
                    <a:pt x="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36"/>
            <p:cNvSpPr/>
            <p:nvPr/>
          </p:nvSpPr>
          <p:spPr>
            <a:xfrm>
              <a:off x="7935494" y="1870524"/>
              <a:ext cx="76953" cy="101771"/>
            </a:xfrm>
            <a:custGeom>
              <a:avLst/>
              <a:gdLst/>
              <a:ahLst/>
              <a:cxnLst/>
              <a:rect l="l" t="t" r="r" b="b"/>
              <a:pathLst>
                <a:path w="2586" h="3420" extrusionOk="0">
                  <a:moveTo>
                    <a:pt x="37" y="1"/>
                  </a:moveTo>
                  <a:cubicBezTo>
                    <a:pt x="24" y="1"/>
                    <a:pt x="10" y="10"/>
                    <a:pt x="6" y="23"/>
                  </a:cubicBezTo>
                  <a:cubicBezTo>
                    <a:pt x="1" y="39"/>
                    <a:pt x="9" y="60"/>
                    <a:pt x="28" y="66"/>
                  </a:cubicBezTo>
                  <a:cubicBezTo>
                    <a:pt x="36" y="71"/>
                    <a:pt x="1001" y="447"/>
                    <a:pt x="1633" y="1295"/>
                  </a:cubicBezTo>
                  <a:cubicBezTo>
                    <a:pt x="2265" y="2142"/>
                    <a:pt x="2510" y="3379"/>
                    <a:pt x="2515" y="3392"/>
                  </a:cubicBezTo>
                  <a:cubicBezTo>
                    <a:pt x="2518" y="3408"/>
                    <a:pt x="2531" y="3419"/>
                    <a:pt x="2548" y="3419"/>
                  </a:cubicBezTo>
                  <a:lnTo>
                    <a:pt x="2556" y="3419"/>
                  </a:lnTo>
                  <a:cubicBezTo>
                    <a:pt x="2572" y="3414"/>
                    <a:pt x="2585" y="3395"/>
                    <a:pt x="2583" y="3379"/>
                  </a:cubicBezTo>
                  <a:cubicBezTo>
                    <a:pt x="2577" y="3368"/>
                    <a:pt x="2332" y="2115"/>
                    <a:pt x="1687" y="1254"/>
                  </a:cubicBezTo>
                  <a:cubicBezTo>
                    <a:pt x="1042" y="388"/>
                    <a:pt x="60" y="6"/>
                    <a:pt x="49" y="4"/>
                  </a:cubicBezTo>
                  <a:cubicBezTo>
                    <a:pt x="45" y="2"/>
                    <a:pt x="41" y="1"/>
                    <a:pt x="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36"/>
            <p:cNvSpPr/>
            <p:nvPr/>
          </p:nvSpPr>
          <p:spPr>
            <a:xfrm>
              <a:off x="7821315" y="1527271"/>
              <a:ext cx="33626" cy="90582"/>
            </a:xfrm>
            <a:custGeom>
              <a:avLst/>
              <a:gdLst/>
              <a:ahLst/>
              <a:cxnLst/>
              <a:rect l="l" t="t" r="r" b="b"/>
              <a:pathLst>
                <a:path w="1130" h="3044" extrusionOk="0">
                  <a:moveTo>
                    <a:pt x="1093" y="0"/>
                  </a:moveTo>
                  <a:cubicBezTo>
                    <a:pt x="1083" y="0"/>
                    <a:pt x="1073" y="4"/>
                    <a:pt x="1068" y="12"/>
                  </a:cubicBezTo>
                  <a:cubicBezTo>
                    <a:pt x="1057" y="26"/>
                    <a:pt x="0" y="1456"/>
                    <a:pt x="32" y="3008"/>
                  </a:cubicBezTo>
                  <a:cubicBezTo>
                    <a:pt x="32" y="3030"/>
                    <a:pt x="49" y="3043"/>
                    <a:pt x="65" y="3043"/>
                  </a:cubicBezTo>
                  <a:cubicBezTo>
                    <a:pt x="86" y="3043"/>
                    <a:pt x="102" y="3030"/>
                    <a:pt x="100" y="3008"/>
                  </a:cubicBezTo>
                  <a:cubicBezTo>
                    <a:pt x="67" y="1475"/>
                    <a:pt x="1111" y="66"/>
                    <a:pt x="1119" y="53"/>
                  </a:cubicBezTo>
                  <a:cubicBezTo>
                    <a:pt x="1130" y="39"/>
                    <a:pt x="1127" y="18"/>
                    <a:pt x="1114" y="7"/>
                  </a:cubicBezTo>
                  <a:cubicBezTo>
                    <a:pt x="1108" y="2"/>
                    <a:pt x="1100" y="0"/>
                    <a:pt x="10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36"/>
            <p:cNvSpPr/>
            <p:nvPr/>
          </p:nvSpPr>
          <p:spPr>
            <a:xfrm>
              <a:off x="7911093" y="1605533"/>
              <a:ext cx="48594" cy="38090"/>
            </a:xfrm>
            <a:custGeom>
              <a:avLst/>
              <a:gdLst/>
              <a:ahLst/>
              <a:cxnLst/>
              <a:rect l="l" t="t" r="r" b="b"/>
              <a:pathLst>
                <a:path w="1633" h="1280" extrusionOk="0">
                  <a:moveTo>
                    <a:pt x="1592" y="1"/>
                  </a:moveTo>
                  <a:cubicBezTo>
                    <a:pt x="1582" y="1"/>
                    <a:pt x="1572" y="5"/>
                    <a:pt x="1566" y="15"/>
                  </a:cubicBezTo>
                  <a:cubicBezTo>
                    <a:pt x="1525" y="55"/>
                    <a:pt x="619" y="757"/>
                    <a:pt x="17" y="1220"/>
                  </a:cubicBezTo>
                  <a:cubicBezTo>
                    <a:pt x="1" y="1231"/>
                    <a:pt x="1" y="1252"/>
                    <a:pt x="9" y="1266"/>
                  </a:cubicBezTo>
                  <a:cubicBezTo>
                    <a:pt x="17" y="1276"/>
                    <a:pt x="27" y="1279"/>
                    <a:pt x="36" y="1279"/>
                  </a:cubicBezTo>
                  <a:cubicBezTo>
                    <a:pt x="44" y="1279"/>
                    <a:pt x="49" y="1276"/>
                    <a:pt x="62" y="1276"/>
                  </a:cubicBezTo>
                  <a:cubicBezTo>
                    <a:pt x="762" y="736"/>
                    <a:pt x="1606" y="88"/>
                    <a:pt x="1622" y="55"/>
                  </a:cubicBezTo>
                  <a:cubicBezTo>
                    <a:pt x="1633" y="39"/>
                    <a:pt x="1630" y="15"/>
                    <a:pt x="1614" y="7"/>
                  </a:cubicBezTo>
                  <a:cubicBezTo>
                    <a:pt x="1607" y="3"/>
                    <a:pt x="1599" y="1"/>
                    <a:pt x="1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36"/>
            <p:cNvSpPr/>
            <p:nvPr/>
          </p:nvSpPr>
          <p:spPr>
            <a:xfrm>
              <a:off x="7932459" y="1449455"/>
              <a:ext cx="84541" cy="110847"/>
            </a:xfrm>
            <a:custGeom>
              <a:avLst/>
              <a:gdLst/>
              <a:ahLst/>
              <a:cxnLst/>
              <a:rect l="l" t="t" r="r" b="b"/>
              <a:pathLst>
                <a:path w="2841" h="3725" extrusionOk="0">
                  <a:moveTo>
                    <a:pt x="2692" y="1"/>
                  </a:moveTo>
                  <a:cubicBezTo>
                    <a:pt x="2688" y="1"/>
                    <a:pt x="2684" y="1"/>
                    <a:pt x="2679" y="3"/>
                  </a:cubicBezTo>
                  <a:cubicBezTo>
                    <a:pt x="1679" y="387"/>
                    <a:pt x="157" y="965"/>
                    <a:pt x="44" y="973"/>
                  </a:cubicBezTo>
                  <a:cubicBezTo>
                    <a:pt x="28" y="973"/>
                    <a:pt x="14" y="981"/>
                    <a:pt x="6" y="998"/>
                  </a:cubicBezTo>
                  <a:cubicBezTo>
                    <a:pt x="1" y="1014"/>
                    <a:pt x="11" y="1035"/>
                    <a:pt x="28" y="1041"/>
                  </a:cubicBezTo>
                  <a:cubicBezTo>
                    <a:pt x="29" y="1041"/>
                    <a:pt x="30" y="1041"/>
                    <a:pt x="32" y="1041"/>
                  </a:cubicBezTo>
                  <a:cubicBezTo>
                    <a:pt x="140" y="1041"/>
                    <a:pt x="1506" y="529"/>
                    <a:pt x="2660" y="83"/>
                  </a:cubicBezTo>
                  <a:lnTo>
                    <a:pt x="2768" y="2665"/>
                  </a:lnTo>
                  <a:lnTo>
                    <a:pt x="2182" y="1853"/>
                  </a:lnTo>
                  <a:cubicBezTo>
                    <a:pt x="2176" y="1842"/>
                    <a:pt x="2166" y="1839"/>
                    <a:pt x="2155" y="1839"/>
                  </a:cubicBezTo>
                  <a:cubicBezTo>
                    <a:pt x="2147" y="1839"/>
                    <a:pt x="2136" y="1842"/>
                    <a:pt x="2128" y="1853"/>
                  </a:cubicBezTo>
                  <a:lnTo>
                    <a:pt x="910" y="3671"/>
                  </a:lnTo>
                  <a:cubicBezTo>
                    <a:pt x="899" y="3687"/>
                    <a:pt x="902" y="3708"/>
                    <a:pt x="918" y="3716"/>
                  </a:cubicBezTo>
                  <a:cubicBezTo>
                    <a:pt x="926" y="3722"/>
                    <a:pt x="931" y="3725"/>
                    <a:pt x="939" y="3725"/>
                  </a:cubicBezTo>
                  <a:cubicBezTo>
                    <a:pt x="950" y="3725"/>
                    <a:pt x="958" y="3719"/>
                    <a:pt x="961" y="3708"/>
                  </a:cubicBezTo>
                  <a:lnTo>
                    <a:pt x="2155" y="1931"/>
                  </a:lnTo>
                  <a:lnTo>
                    <a:pt x="2776" y="2797"/>
                  </a:lnTo>
                  <a:cubicBezTo>
                    <a:pt x="2784" y="2807"/>
                    <a:pt x="2796" y="2811"/>
                    <a:pt x="2807" y="2811"/>
                  </a:cubicBezTo>
                  <a:cubicBezTo>
                    <a:pt x="2810" y="2811"/>
                    <a:pt x="2813" y="2811"/>
                    <a:pt x="2816" y="2810"/>
                  </a:cubicBezTo>
                  <a:cubicBezTo>
                    <a:pt x="2830" y="2808"/>
                    <a:pt x="2841" y="2794"/>
                    <a:pt x="2841" y="2775"/>
                  </a:cubicBezTo>
                  <a:lnTo>
                    <a:pt x="2728" y="32"/>
                  </a:lnTo>
                  <a:cubicBezTo>
                    <a:pt x="2722" y="24"/>
                    <a:pt x="2720" y="13"/>
                    <a:pt x="2709" y="5"/>
                  </a:cubicBezTo>
                  <a:cubicBezTo>
                    <a:pt x="2704" y="2"/>
                    <a:pt x="2698" y="1"/>
                    <a:pt x="26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36"/>
            <p:cNvSpPr/>
            <p:nvPr/>
          </p:nvSpPr>
          <p:spPr>
            <a:xfrm>
              <a:off x="7899488" y="1506352"/>
              <a:ext cx="55408" cy="63235"/>
            </a:xfrm>
            <a:custGeom>
              <a:avLst/>
              <a:gdLst/>
              <a:ahLst/>
              <a:cxnLst/>
              <a:rect l="l" t="t" r="r" b="b"/>
              <a:pathLst>
                <a:path w="1862" h="2125" extrusionOk="0">
                  <a:moveTo>
                    <a:pt x="1825" y="1"/>
                  </a:moveTo>
                  <a:cubicBezTo>
                    <a:pt x="1817" y="1"/>
                    <a:pt x="1809" y="4"/>
                    <a:pt x="1802" y="11"/>
                  </a:cubicBezTo>
                  <a:cubicBezTo>
                    <a:pt x="1751" y="65"/>
                    <a:pt x="14" y="1829"/>
                    <a:pt x="14" y="1829"/>
                  </a:cubicBezTo>
                  <a:cubicBezTo>
                    <a:pt x="3" y="1839"/>
                    <a:pt x="1" y="1856"/>
                    <a:pt x="6" y="1869"/>
                  </a:cubicBezTo>
                  <a:cubicBezTo>
                    <a:pt x="13" y="1881"/>
                    <a:pt x="26" y="1888"/>
                    <a:pt x="38" y="1888"/>
                  </a:cubicBezTo>
                  <a:cubicBezTo>
                    <a:pt x="40" y="1888"/>
                    <a:pt x="42" y="1888"/>
                    <a:pt x="44" y="1888"/>
                  </a:cubicBezTo>
                  <a:cubicBezTo>
                    <a:pt x="45" y="1888"/>
                    <a:pt x="106" y="1878"/>
                    <a:pt x="200" y="1878"/>
                  </a:cubicBezTo>
                  <a:cubicBezTo>
                    <a:pt x="381" y="1878"/>
                    <a:pt x="687" y="1914"/>
                    <a:pt x="931" y="2119"/>
                  </a:cubicBezTo>
                  <a:cubicBezTo>
                    <a:pt x="937" y="2122"/>
                    <a:pt x="947" y="2125"/>
                    <a:pt x="955" y="2125"/>
                  </a:cubicBezTo>
                  <a:cubicBezTo>
                    <a:pt x="963" y="2125"/>
                    <a:pt x="974" y="2119"/>
                    <a:pt x="974" y="2111"/>
                  </a:cubicBezTo>
                  <a:cubicBezTo>
                    <a:pt x="988" y="2098"/>
                    <a:pt x="985" y="2079"/>
                    <a:pt x="971" y="2065"/>
                  </a:cubicBezTo>
                  <a:cubicBezTo>
                    <a:pt x="714" y="1847"/>
                    <a:pt x="401" y="1807"/>
                    <a:pt x="207" y="1807"/>
                  </a:cubicBezTo>
                  <a:cubicBezTo>
                    <a:pt x="176" y="1807"/>
                    <a:pt x="148" y="1808"/>
                    <a:pt x="124" y="1810"/>
                  </a:cubicBezTo>
                  <a:cubicBezTo>
                    <a:pt x="442" y="1487"/>
                    <a:pt x="1802" y="105"/>
                    <a:pt x="1848" y="56"/>
                  </a:cubicBezTo>
                  <a:cubicBezTo>
                    <a:pt x="1862" y="43"/>
                    <a:pt x="1862" y="24"/>
                    <a:pt x="1848" y="11"/>
                  </a:cubicBezTo>
                  <a:cubicBezTo>
                    <a:pt x="1841" y="4"/>
                    <a:pt x="1833" y="1"/>
                    <a:pt x="18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36"/>
            <p:cNvSpPr/>
            <p:nvPr/>
          </p:nvSpPr>
          <p:spPr>
            <a:xfrm>
              <a:off x="8092197" y="1418418"/>
              <a:ext cx="43238" cy="103318"/>
            </a:xfrm>
            <a:custGeom>
              <a:avLst/>
              <a:gdLst/>
              <a:ahLst/>
              <a:cxnLst/>
              <a:rect l="l" t="t" r="r" b="b"/>
              <a:pathLst>
                <a:path w="1453" h="3472" extrusionOk="0">
                  <a:moveTo>
                    <a:pt x="38" y="0"/>
                  </a:moveTo>
                  <a:cubicBezTo>
                    <a:pt x="29" y="0"/>
                    <a:pt x="21" y="3"/>
                    <a:pt x="14" y="10"/>
                  </a:cubicBezTo>
                  <a:cubicBezTo>
                    <a:pt x="0" y="24"/>
                    <a:pt x="0" y="45"/>
                    <a:pt x="14" y="59"/>
                  </a:cubicBezTo>
                  <a:lnTo>
                    <a:pt x="22" y="64"/>
                  </a:lnTo>
                  <a:cubicBezTo>
                    <a:pt x="251" y="250"/>
                    <a:pt x="1383" y="1293"/>
                    <a:pt x="1278" y="3434"/>
                  </a:cubicBezTo>
                  <a:cubicBezTo>
                    <a:pt x="1278" y="3452"/>
                    <a:pt x="1291" y="3471"/>
                    <a:pt x="1313" y="3471"/>
                  </a:cubicBezTo>
                  <a:cubicBezTo>
                    <a:pt x="1329" y="3471"/>
                    <a:pt x="1345" y="3458"/>
                    <a:pt x="1351" y="3439"/>
                  </a:cubicBezTo>
                  <a:cubicBezTo>
                    <a:pt x="1453" y="1263"/>
                    <a:pt x="302" y="206"/>
                    <a:pt x="62" y="10"/>
                  </a:cubicBezTo>
                  <a:cubicBezTo>
                    <a:pt x="56" y="3"/>
                    <a:pt x="47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36"/>
            <p:cNvSpPr/>
            <p:nvPr/>
          </p:nvSpPr>
          <p:spPr>
            <a:xfrm>
              <a:off x="8361086" y="1589702"/>
              <a:ext cx="31245" cy="48713"/>
            </a:xfrm>
            <a:custGeom>
              <a:avLst/>
              <a:gdLst/>
              <a:ahLst/>
              <a:cxnLst/>
              <a:rect l="l" t="t" r="r" b="b"/>
              <a:pathLst>
                <a:path w="1050" h="1637" extrusionOk="0">
                  <a:moveTo>
                    <a:pt x="338" y="1"/>
                  </a:moveTo>
                  <a:cubicBezTo>
                    <a:pt x="327" y="1"/>
                    <a:pt x="316" y="6"/>
                    <a:pt x="307" y="15"/>
                  </a:cubicBezTo>
                  <a:cubicBezTo>
                    <a:pt x="278" y="55"/>
                    <a:pt x="1" y="407"/>
                    <a:pt x="127" y="585"/>
                  </a:cubicBezTo>
                  <a:cubicBezTo>
                    <a:pt x="156" y="629"/>
                    <a:pt x="202" y="645"/>
                    <a:pt x="256" y="645"/>
                  </a:cubicBezTo>
                  <a:cubicBezTo>
                    <a:pt x="278" y="645"/>
                    <a:pt x="300" y="642"/>
                    <a:pt x="323" y="639"/>
                  </a:cubicBezTo>
                  <a:lnTo>
                    <a:pt x="323" y="639"/>
                  </a:lnTo>
                  <a:cubicBezTo>
                    <a:pt x="243" y="722"/>
                    <a:pt x="194" y="816"/>
                    <a:pt x="224" y="921"/>
                  </a:cubicBezTo>
                  <a:cubicBezTo>
                    <a:pt x="244" y="990"/>
                    <a:pt x="303" y="1065"/>
                    <a:pt x="459" y="1065"/>
                  </a:cubicBezTo>
                  <a:cubicBezTo>
                    <a:pt x="490" y="1065"/>
                    <a:pt x="526" y="1062"/>
                    <a:pt x="565" y="1055"/>
                  </a:cubicBezTo>
                  <a:lnTo>
                    <a:pt x="565" y="1055"/>
                  </a:lnTo>
                  <a:cubicBezTo>
                    <a:pt x="479" y="1120"/>
                    <a:pt x="396" y="1187"/>
                    <a:pt x="350" y="1244"/>
                  </a:cubicBezTo>
                  <a:cubicBezTo>
                    <a:pt x="318" y="1287"/>
                    <a:pt x="304" y="1327"/>
                    <a:pt x="315" y="1362"/>
                  </a:cubicBezTo>
                  <a:cubicBezTo>
                    <a:pt x="331" y="1427"/>
                    <a:pt x="425" y="1445"/>
                    <a:pt x="546" y="1445"/>
                  </a:cubicBezTo>
                  <a:cubicBezTo>
                    <a:pt x="469" y="1486"/>
                    <a:pt x="417" y="1540"/>
                    <a:pt x="425" y="1607"/>
                  </a:cubicBezTo>
                  <a:cubicBezTo>
                    <a:pt x="428" y="1623"/>
                    <a:pt x="442" y="1636"/>
                    <a:pt x="458" y="1636"/>
                  </a:cubicBezTo>
                  <a:cubicBezTo>
                    <a:pt x="463" y="1636"/>
                    <a:pt x="463" y="1636"/>
                    <a:pt x="463" y="1620"/>
                  </a:cubicBezTo>
                  <a:cubicBezTo>
                    <a:pt x="482" y="1620"/>
                    <a:pt x="495" y="1604"/>
                    <a:pt x="493" y="1583"/>
                  </a:cubicBezTo>
                  <a:cubicBezTo>
                    <a:pt x="482" y="1513"/>
                    <a:pt x="657" y="1445"/>
                    <a:pt x="834" y="1405"/>
                  </a:cubicBezTo>
                  <a:cubicBezTo>
                    <a:pt x="907" y="1394"/>
                    <a:pt x="974" y="1381"/>
                    <a:pt x="1020" y="1373"/>
                  </a:cubicBezTo>
                  <a:cubicBezTo>
                    <a:pt x="1036" y="1367"/>
                    <a:pt x="1049" y="1349"/>
                    <a:pt x="1047" y="1332"/>
                  </a:cubicBezTo>
                  <a:cubicBezTo>
                    <a:pt x="1044" y="1316"/>
                    <a:pt x="1032" y="1304"/>
                    <a:pt x="1017" y="1304"/>
                  </a:cubicBezTo>
                  <a:cubicBezTo>
                    <a:pt x="1015" y="1304"/>
                    <a:pt x="1012" y="1305"/>
                    <a:pt x="1009" y="1306"/>
                  </a:cubicBezTo>
                  <a:cubicBezTo>
                    <a:pt x="979" y="1311"/>
                    <a:pt x="907" y="1322"/>
                    <a:pt x="826" y="1338"/>
                  </a:cubicBezTo>
                  <a:cubicBezTo>
                    <a:pt x="713" y="1356"/>
                    <a:pt x="608" y="1364"/>
                    <a:pt x="529" y="1364"/>
                  </a:cubicBezTo>
                  <a:cubicBezTo>
                    <a:pt x="440" y="1364"/>
                    <a:pt x="383" y="1354"/>
                    <a:pt x="377" y="1332"/>
                  </a:cubicBezTo>
                  <a:cubicBezTo>
                    <a:pt x="377" y="1327"/>
                    <a:pt x="374" y="1319"/>
                    <a:pt x="388" y="1297"/>
                  </a:cubicBezTo>
                  <a:cubicBezTo>
                    <a:pt x="442" y="1203"/>
                    <a:pt x="654" y="1064"/>
                    <a:pt x="780" y="986"/>
                  </a:cubicBezTo>
                  <a:cubicBezTo>
                    <a:pt x="853" y="959"/>
                    <a:pt x="915" y="929"/>
                    <a:pt x="912" y="897"/>
                  </a:cubicBezTo>
                  <a:cubicBezTo>
                    <a:pt x="912" y="881"/>
                    <a:pt x="896" y="867"/>
                    <a:pt x="880" y="867"/>
                  </a:cubicBezTo>
                  <a:cubicBezTo>
                    <a:pt x="867" y="867"/>
                    <a:pt x="821" y="889"/>
                    <a:pt x="764" y="921"/>
                  </a:cubicBezTo>
                  <a:cubicBezTo>
                    <a:pt x="683" y="953"/>
                    <a:pt x="564" y="991"/>
                    <a:pt x="462" y="991"/>
                  </a:cubicBezTo>
                  <a:cubicBezTo>
                    <a:pt x="430" y="991"/>
                    <a:pt x="399" y="987"/>
                    <a:pt x="372" y="977"/>
                  </a:cubicBezTo>
                  <a:cubicBezTo>
                    <a:pt x="329" y="964"/>
                    <a:pt x="302" y="934"/>
                    <a:pt x="288" y="894"/>
                  </a:cubicBezTo>
                  <a:cubicBezTo>
                    <a:pt x="253" y="784"/>
                    <a:pt x="364" y="668"/>
                    <a:pt x="495" y="579"/>
                  </a:cubicBezTo>
                  <a:cubicBezTo>
                    <a:pt x="633" y="520"/>
                    <a:pt x="759" y="440"/>
                    <a:pt x="786" y="423"/>
                  </a:cubicBezTo>
                  <a:cubicBezTo>
                    <a:pt x="799" y="413"/>
                    <a:pt x="802" y="397"/>
                    <a:pt x="794" y="380"/>
                  </a:cubicBezTo>
                  <a:cubicBezTo>
                    <a:pt x="788" y="369"/>
                    <a:pt x="776" y="361"/>
                    <a:pt x="764" y="361"/>
                  </a:cubicBezTo>
                  <a:cubicBezTo>
                    <a:pt x="760" y="361"/>
                    <a:pt x="755" y="362"/>
                    <a:pt x="751" y="364"/>
                  </a:cubicBezTo>
                  <a:cubicBezTo>
                    <a:pt x="737" y="370"/>
                    <a:pt x="600" y="426"/>
                    <a:pt x="466" y="518"/>
                  </a:cubicBezTo>
                  <a:cubicBezTo>
                    <a:pt x="386" y="549"/>
                    <a:pt x="312" y="572"/>
                    <a:pt x="257" y="572"/>
                  </a:cubicBezTo>
                  <a:cubicBezTo>
                    <a:pt x="223" y="572"/>
                    <a:pt x="196" y="563"/>
                    <a:pt x="181" y="542"/>
                  </a:cubicBezTo>
                  <a:cubicBezTo>
                    <a:pt x="100" y="426"/>
                    <a:pt x="283" y="152"/>
                    <a:pt x="361" y="55"/>
                  </a:cubicBezTo>
                  <a:cubicBezTo>
                    <a:pt x="372" y="42"/>
                    <a:pt x="369" y="20"/>
                    <a:pt x="356" y="7"/>
                  </a:cubicBezTo>
                  <a:cubicBezTo>
                    <a:pt x="351" y="3"/>
                    <a:pt x="345" y="1"/>
                    <a:pt x="3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36"/>
            <p:cNvSpPr/>
            <p:nvPr/>
          </p:nvSpPr>
          <p:spPr>
            <a:xfrm>
              <a:off x="7911182" y="1648801"/>
              <a:ext cx="72936" cy="85880"/>
            </a:xfrm>
            <a:custGeom>
              <a:avLst/>
              <a:gdLst/>
              <a:ahLst/>
              <a:cxnLst/>
              <a:rect l="l" t="t" r="r" b="b"/>
              <a:pathLst>
                <a:path w="2451" h="2886" extrusionOk="0">
                  <a:moveTo>
                    <a:pt x="1528" y="1"/>
                  </a:moveTo>
                  <a:cubicBezTo>
                    <a:pt x="1521" y="1"/>
                    <a:pt x="1512" y="3"/>
                    <a:pt x="1506" y="8"/>
                  </a:cubicBezTo>
                  <a:cubicBezTo>
                    <a:pt x="1458" y="40"/>
                    <a:pt x="27" y="1124"/>
                    <a:pt x="14" y="1135"/>
                  </a:cubicBezTo>
                  <a:cubicBezTo>
                    <a:pt x="3" y="1140"/>
                    <a:pt x="0" y="1151"/>
                    <a:pt x="0" y="1162"/>
                  </a:cubicBezTo>
                  <a:cubicBezTo>
                    <a:pt x="0" y="1170"/>
                    <a:pt x="3" y="1181"/>
                    <a:pt x="14" y="1189"/>
                  </a:cubicBezTo>
                  <a:cubicBezTo>
                    <a:pt x="30" y="1202"/>
                    <a:pt x="1657" y="2332"/>
                    <a:pt x="2394" y="2877"/>
                  </a:cubicBezTo>
                  <a:cubicBezTo>
                    <a:pt x="2399" y="2883"/>
                    <a:pt x="2407" y="2886"/>
                    <a:pt x="2413" y="2886"/>
                  </a:cubicBezTo>
                  <a:cubicBezTo>
                    <a:pt x="2423" y="2886"/>
                    <a:pt x="2434" y="2877"/>
                    <a:pt x="2439" y="2872"/>
                  </a:cubicBezTo>
                  <a:cubicBezTo>
                    <a:pt x="2450" y="2859"/>
                    <a:pt x="2448" y="2834"/>
                    <a:pt x="2434" y="2824"/>
                  </a:cubicBezTo>
                  <a:cubicBezTo>
                    <a:pt x="1759" y="2323"/>
                    <a:pt x="342" y="1337"/>
                    <a:pt x="89" y="1162"/>
                  </a:cubicBezTo>
                  <a:cubicBezTo>
                    <a:pt x="326" y="987"/>
                    <a:pt x="1506" y="91"/>
                    <a:pt x="1547" y="62"/>
                  </a:cubicBezTo>
                  <a:cubicBezTo>
                    <a:pt x="1563" y="51"/>
                    <a:pt x="1563" y="27"/>
                    <a:pt x="1552" y="13"/>
                  </a:cubicBezTo>
                  <a:cubicBezTo>
                    <a:pt x="1548" y="4"/>
                    <a:pt x="1538" y="1"/>
                    <a:pt x="15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36"/>
            <p:cNvSpPr/>
            <p:nvPr/>
          </p:nvSpPr>
          <p:spPr>
            <a:xfrm>
              <a:off x="7990635" y="1183007"/>
              <a:ext cx="79572" cy="77667"/>
            </a:xfrm>
            <a:custGeom>
              <a:avLst/>
              <a:gdLst/>
              <a:ahLst/>
              <a:cxnLst/>
              <a:rect l="l" t="t" r="r" b="b"/>
              <a:pathLst>
                <a:path w="2674" h="2610" extrusionOk="0">
                  <a:moveTo>
                    <a:pt x="41" y="0"/>
                  </a:moveTo>
                  <a:cubicBezTo>
                    <a:pt x="31" y="0"/>
                    <a:pt x="22" y="5"/>
                    <a:pt x="14" y="12"/>
                  </a:cubicBezTo>
                  <a:cubicBezTo>
                    <a:pt x="1" y="25"/>
                    <a:pt x="6" y="47"/>
                    <a:pt x="20" y="60"/>
                  </a:cubicBezTo>
                  <a:cubicBezTo>
                    <a:pt x="30" y="68"/>
                    <a:pt x="1068" y="942"/>
                    <a:pt x="1604" y="1609"/>
                  </a:cubicBezTo>
                  <a:cubicBezTo>
                    <a:pt x="2128" y="2266"/>
                    <a:pt x="2158" y="2578"/>
                    <a:pt x="2158" y="2580"/>
                  </a:cubicBezTo>
                  <a:cubicBezTo>
                    <a:pt x="2158" y="2596"/>
                    <a:pt x="2171" y="2607"/>
                    <a:pt x="2187" y="2610"/>
                  </a:cubicBezTo>
                  <a:lnTo>
                    <a:pt x="2190" y="2610"/>
                  </a:lnTo>
                  <a:cubicBezTo>
                    <a:pt x="2209" y="2610"/>
                    <a:pt x="2222" y="2602"/>
                    <a:pt x="2225" y="2591"/>
                  </a:cubicBezTo>
                  <a:cubicBezTo>
                    <a:pt x="2227" y="2578"/>
                    <a:pt x="2607" y="1233"/>
                    <a:pt x="2671" y="321"/>
                  </a:cubicBezTo>
                  <a:cubicBezTo>
                    <a:pt x="2674" y="302"/>
                    <a:pt x="2660" y="284"/>
                    <a:pt x="2642" y="284"/>
                  </a:cubicBezTo>
                  <a:cubicBezTo>
                    <a:pt x="2640" y="283"/>
                    <a:pt x="2638" y="283"/>
                    <a:pt x="2637" y="283"/>
                  </a:cubicBezTo>
                  <a:cubicBezTo>
                    <a:pt x="2620" y="283"/>
                    <a:pt x="2604" y="296"/>
                    <a:pt x="2604" y="316"/>
                  </a:cubicBezTo>
                  <a:cubicBezTo>
                    <a:pt x="2553" y="1058"/>
                    <a:pt x="2287" y="2093"/>
                    <a:pt x="2193" y="2446"/>
                  </a:cubicBezTo>
                  <a:cubicBezTo>
                    <a:pt x="2139" y="2295"/>
                    <a:pt x="2004" y="2005"/>
                    <a:pt x="1655" y="1569"/>
                  </a:cubicBezTo>
                  <a:cubicBezTo>
                    <a:pt x="1117" y="897"/>
                    <a:pt x="73" y="20"/>
                    <a:pt x="63" y="9"/>
                  </a:cubicBezTo>
                  <a:cubicBezTo>
                    <a:pt x="57" y="3"/>
                    <a:pt x="49" y="0"/>
                    <a:pt x="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36"/>
            <p:cNvSpPr/>
            <p:nvPr/>
          </p:nvSpPr>
          <p:spPr>
            <a:xfrm>
              <a:off x="8031283" y="1276891"/>
              <a:ext cx="8838" cy="22943"/>
            </a:xfrm>
            <a:custGeom>
              <a:avLst/>
              <a:gdLst/>
              <a:ahLst/>
              <a:cxnLst/>
              <a:rect l="l" t="t" r="r" b="b"/>
              <a:pathLst>
                <a:path w="297" h="771" extrusionOk="0">
                  <a:moveTo>
                    <a:pt x="210" y="0"/>
                  </a:moveTo>
                  <a:cubicBezTo>
                    <a:pt x="147" y="0"/>
                    <a:pt x="75" y="161"/>
                    <a:pt x="39" y="366"/>
                  </a:cubicBezTo>
                  <a:cubicBezTo>
                    <a:pt x="1" y="579"/>
                    <a:pt x="25" y="759"/>
                    <a:pt x="84" y="770"/>
                  </a:cubicBezTo>
                  <a:cubicBezTo>
                    <a:pt x="86" y="770"/>
                    <a:pt x="88" y="770"/>
                    <a:pt x="90" y="770"/>
                  </a:cubicBezTo>
                  <a:cubicBezTo>
                    <a:pt x="151" y="770"/>
                    <a:pt x="228" y="607"/>
                    <a:pt x="264" y="404"/>
                  </a:cubicBezTo>
                  <a:cubicBezTo>
                    <a:pt x="297" y="192"/>
                    <a:pt x="278" y="11"/>
                    <a:pt x="216" y="1"/>
                  </a:cubicBezTo>
                  <a:cubicBezTo>
                    <a:pt x="214" y="0"/>
                    <a:pt x="212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36"/>
            <p:cNvSpPr/>
            <p:nvPr/>
          </p:nvSpPr>
          <p:spPr>
            <a:xfrm>
              <a:off x="8079163" y="1270791"/>
              <a:ext cx="8897" cy="22943"/>
            </a:xfrm>
            <a:custGeom>
              <a:avLst/>
              <a:gdLst/>
              <a:ahLst/>
              <a:cxnLst/>
              <a:rect l="l" t="t" r="r" b="b"/>
              <a:pathLst>
                <a:path w="299" h="771" extrusionOk="0">
                  <a:moveTo>
                    <a:pt x="209" y="1"/>
                  </a:moveTo>
                  <a:cubicBezTo>
                    <a:pt x="146" y="1"/>
                    <a:pt x="72" y="161"/>
                    <a:pt x="35" y="367"/>
                  </a:cubicBezTo>
                  <a:cubicBezTo>
                    <a:pt x="0" y="580"/>
                    <a:pt x="22" y="760"/>
                    <a:pt x="83" y="770"/>
                  </a:cubicBezTo>
                  <a:cubicBezTo>
                    <a:pt x="85" y="771"/>
                    <a:pt x="87" y="771"/>
                    <a:pt x="89" y="771"/>
                  </a:cubicBezTo>
                  <a:cubicBezTo>
                    <a:pt x="153" y="771"/>
                    <a:pt x="224" y="608"/>
                    <a:pt x="261" y="405"/>
                  </a:cubicBezTo>
                  <a:cubicBezTo>
                    <a:pt x="299" y="192"/>
                    <a:pt x="277" y="9"/>
                    <a:pt x="215" y="1"/>
                  </a:cubicBezTo>
                  <a:cubicBezTo>
                    <a:pt x="213" y="1"/>
                    <a:pt x="211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36"/>
            <p:cNvSpPr/>
            <p:nvPr/>
          </p:nvSpPr>
          <p:spPr>
            <a:xfrm>
              <a:off x="8037146" y="1182858"/>
              <a:ext cx="15533" cy="45023"/>
            </a:xfrm>
            <a:custGeom>
              <a:avLst/>
              <a:gdLst/>
              <a:ahLst/>
              <a:cxnLst/>
              <a:rect l="l" t="t" r="r" b="b"/>
              <a:pathLst>
                <a:path w="522" h="1513" extrusionOk="0">
                  <a:moveTo>
                    <a:pt x="444" y="1"/>
                  </a:moveTo>
                  <a:cubicBezTo>
                    <a:pt x="425" y="1"/>
                    <a:pt x="409" y="14"/>
                    <a:pt x="409" y="33"/>
                  </a:cubicBezTo>
                  <a:cubicBezTo>
                    <a:pt x="406" y="248"/>
                    <a:pt x="436" y="985"/>
                    <a:pt x="449" y="1316"/>
                  </a:cubicBezTo>
                  <a:cubicBezTo>
                    <a:pt x="320" y="1082"/>
                    <a:pt x="76" y="697"/>
                    <a:pt x="62" y="678"/>
                  </a:cubicBezTo>
                  <a:cubicBezTo>
                    <a:pt x="57" y="671"/>
                    <a:pt x="48" y="666"/>
                    <a:pt x="38" y="666"/>
                  </a:cubicBezTo>
                  <a:cubicBezTo>
                    <a:pt x="31" y="666"/>
                    <a:pt x="23" y="669"/>
                    <a:pt x="16" y="673"/>
                  </a:cubicBezTo>
                  <a:cubicBezTo>
                    <a:pt x="3" y="681"/>
                    <a:pt x="0" y="703"/>
                    <a:pt x="8" y="719"/>
                  </a:cubicBezTo>
                  <a:cubicBezTo>
                    <a:pt x="27" y="743"/>
                    <a:pt x="417" y="1362"/>
                    <a:pt x="460" y="1488"/>
                  </a:cubicBezTo>
                  <a:cubicBezTo>
                    <a:pt x="465" y="1504"/>
                    <a:pt x="479" y="1512"/>
                    <a:pt x="492" y="1512"/>
                  </a:cubicBezTo>
                  <a:cubicBezTo>
                    <a:pt x="498" y="1512"/>
                    <a:pt x="498" y="1512"/>
                    <a:pt x="495" y="1507"/>
                  </a:cubicBezTo>
                  <a:cubicBezTo>
                    <a:pt x="514" y="1507"/>
                    <a:pt x="522" y="1488"/>
                    <a:pt x="522" y="1472"/>
                  </a:cubicBezTo>
                  <a:cubicBezTo>
                    <a:pt x="522" y="1464"/>
                    <a:pt x="474" y="313"/>
                    <a:pt x="476" y="33"/>
                  </a:cubicBezTo>
                  <a:cubicBezTo>
                    <a:pt x="476" y="17"/>
                    <a:pt x="463" y="1"/>
                    <a:pt x="4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36"/>
            <p:cNvSpPr/>
            <p:nvPr/>
          </p:nvSpPr>
          <p:spPr>
            <a:xfrm>
              <a:off x="8034825" y="1174139"/>
              <a:ext cx="62044" cy="59902"/>
            </a:xfrm>
            <a:custGeom>
              <a:avLst/>
              <a:gdLst/>
              <a:ahLst/>
              <a:cxnLst/>
              <a:rect l="l" t="t" r="r" b="b"/>
              <a:pathLst>
                <a:path w="2085" h="2013" extrusionOk="0">
                  <a:moveTo>
                    <a:pt x="33" y="1"/>
                  </a:moveTo>
                  <a:cubicBezTo>
                    <a:pt x="16" y="1"/>
                    <a:pt x="0" y="14"/>
                    <a:pt x="0" y="36"/>
                  </a:cubicBezTo>
                  <a:cubicBezTo>
                    <a:pt x="0" y="52"/>
                    <a:pt x="14" y="68"/>
                    <a:pt x="33" y="68"/>
                  </a:cubicBezTo>
                  <a:cubicBezTo>
                    <a:pt x="38" y="68"/>
                    <a:pt x="562" y="89"/>
                    <a:pt x="1052" y="364"/>
                  </a:cubicBezTo>
                  <a:cubicBezTo>
                    <a:pt x="1385" y="549"/>
                    <a:pt x="1950" y="1009"/>
                    <a:pt x="2015" y="1980"/>
                  </a:cubicBezTo>
                  <a:cubicBezTo>
                    <a:pt x="2015" y="1999"/>
                    <a:pt x="2031" y="2012"/>
                    <a:pt x="2047" y="2012"/>
                  </a:cubicBezTo>
                  <a:cubicBezTo>
                    <a:pt x="2068" y="2007"/>
                    <a:pt x="2082" y="1993"/>
                    <a:pt x="2084" y="1980"/>
                  </a:cubicBezTo>
                  <a:cubicBezTo>
                    <a:pt x="2017" y="980"/>
                    <a:pt x="1428" y="501"/>
                    <a:pt x="1087" y="307"/>
                  </a:cubicBezTo>
                  <a:cubicBezTo>
                    <a:pt x="581" y="22"/>
                    <a:pt x="57" y="1"/>
                    <a:pt x="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36"/>
            <p:cNvSpPr/>
            <p:nvPr/>
          </p:nvSpPr>
          <p:spPr>
            <a:xfrm>
              <a:off x="7969983" y="1323640"/>
              <a:ext cx="105907" cy="54188"/>
            </a:xfrm>
            <a:custGeom>
              <a:avLst/>
              <a:gdLst/>
              <a:ahLst/>
              <a:cxnLst/>
              <a:rect l="l" t="t" r="r" b="b"/>
              <a:pathLst>
                <a:path w="3559" h="1821" extrusionOk="0">
                  <a:moveTo>
                    <a:pt x="40" y="1"/>
                  </a:moveTo>
                  <a:cubicBezTo>
                    <a:pt x="34" y="1"/>
                    <a:pt x="28" y="2"/>
                    <a:pt x="22" y="6"/>
                  </a:cubicBezTo>
                  <a:cubicBezTo>
                    <a:pt x="6" y="16"/>
                    <a:pt x="1" y="35"/>
                    <a:pt x="9" y="54"/>
                  </a:cubicBezTo>
                  <a:cubicBezTo>
                    <a:pt x="33" y="94"/>
                    <a:pt x="601" y="1065"/>
                    <a:pt x="1157" y="1434"/>
                  </a:cubicBezTo>
                  <a:cubicBezTo>
                    <a:pt x="1483" y="1649"/>
                    <a:pt x="1902" y="1794"/>
                    <a:pt x="2287" y="1818"/>
                  </a:cubicBezTo>
                  <a:cubicBezTo>
                    <a:pt x="2327" y="1821"/>
                    <a:pt x="2367" y="1821"/>
                    <a:pt x="2408" y="1821"/>
                  </a:cubicBezTo>
                  <a:cubicBezTo>
                    <a:pt x="2854" y="1821"/>
                    <a:pt x="3247" y="1660"/>
                    <a:pt x="3545" y="1353"/>
                  </a:cubicBezTo>
                  <a:cubicBezTo>
                    <a:pt x="3559" y="1340"/>
                    <a:pt x="3559" y="1321"/>
                    <a:pt x="3545" y="1307"/>
                  </a:cubicBezTo>
                  <a:cubicBezTo>
                    <a:pt x="3539" y="1301"/>
                    <a:pt x="3531" y="1297"/>
                    <a:pt x="3523" y="1297"/>
                  </a:cubicBezTo>
                  <a:cubicBezTo>
                    <a:pt x="3514" y="1297"/>
                    <a:pt x="3506" y="1301"/>
                    <a:pt x="3500" y="1307"/>
                  </a:cubicBezTo>
                  <a:cubicBezTo>
                    <a:pt x="3301" y="1514"/>
                    <a:pt x="2887" y="1762"/>
                    <a:pt x="2352" y="1762"/>
                  </a:cubicBezTo>
                  <a:cubicBezTo>
                    <a:pt x="2009" y="1762"/>
                    <a:pt x="1616" y="1660"/>
                    <a:pt x="1198" y="1380"/>
                  </a:cubicBezTo>
                  <a:cubicBezTo>
                    <a:pt x="652" y="1017"/>
                    <a:pt x="76" y="30"/>
                    <a:pt x="71" y="19"/>
                  </a:cubicBezTo>
                  <a:cubicBezTo>
                    <a:pt x="63" y="8"/>
                    <a:pt x="52" y="1"/>
                    <a:pt x="40" y="1"/>
                  </a:cubicBezTo>
                  <a:close/>
                </a:path>
              </a:pathLst>
            </a:custGeom>
            <a:solidFill>
              <a:srgbClr val="100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36"/>
            <p:cNvSpPr/>
            <p:nvPr/>
          </p:nvSpPr>
          <p:spPr>
            <a:xfrm>
              <a:off x="8007597" y="1370836"/>
              <a:ext cx="10832" cy="29400"/>
            </a:xfrm>
            <a:custGeom>
              <a:avLst/>
              <a:gdLst/>
              <a:ahLst/>
              <a:cxnLst/>
              <a:rect l="l" t="t" r="r" b="b"/>
              <a:pathLst>
                <a:path w="364" h="988" extrusionOk="0">
                  <a:moveTo>
                    <a:pt x="325" y="1"/>
                  </a:moveTo>
                  <a:cubicBezTo>
                    <a:pt x="312" y="1"/>
                    <a:pt x="298" y="10"/>
                    <a:pt x="294" y="22"/>
                  </a:cubicBezTo>
                  <a:cubicBezTo>
                    <a:pt x="286" y="44"/>
                    <a:pt x="270" y="71"/>
                    <a:pt x="248" y="103"/>
                  </a:cubicBezTo>
                  <a:cubicBezTo>
                    <a:pt x="162" y="251"/>
                    <a:pt x="1" y="528"/>
                    <a:pt x="1" y="956"/>
                  </a:cubicBezTo>
                  <a:cubicBezTo>
                    <a:pt x="1" y="972"/>
                    <a:pt x="14" y="988"/>
                    <a:pt x="33" y="988"/>
                  </a:cubicBezTo>
                  <a:cubicBezTo>
                    <a:pt x="55" y="988"/>
                    <a:pt x="71" y="972"/>
                    <a:pt x="71" y="950"/>
                  </a:cubicBezTo>
                  <a:cubicBezTo>
                    <a:pt x="71" y="544"/>
                    <a:pt x="227" y="275"/>
                    <a:pt x="310" y="135"/>
                  </a:cubicBezTo>
                  <a:cubicBezTo>
                    <a:pt x="329" y="98"/>
                    <a:pt x="348" y="71"/>
                    <a:pt x="356" y="47"/>
                  </a:cubicBezTo>
                  <a:cubicBezTo>
                    <a:pt x="364" y="31"/>
                    <a:pt x="353" y="9"/>
                    <a:pt x="337" y="4"/>
                  </a:cubicBezTo>
                  <a:cubicBezTo>
                    <a:pt x="333" y="2"/>
                    <a:pt x="329" y="1"/>
                    <a:pt x="3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36"/>
            <p:cNvSpPr/>
            <p:nvPr/>
          </p:nvSpPr>
          <p:spPr>
            <a:xfrm>
              <a:off x="8048900" y="1375895"/>
              <a:ext cx="21306" cy="24193"/>
            </a:xfrm>
            <a:custGeom>
              <a:avLst/>
              <a:gdLst/>
              <a:ahLst/>
              <a:cxnLst/>
              <a:rect l="l" t="t" r="r" b="b"/>
              <a:pathLst>
                <a:path w="716" h="813" extrusionOk="0">
                  <a:moveTo>
                    <a:pt x="40" y="0"/>
                  </a:moveTo>
                  <a:cubicBezTo>
                    <a:pt x="39" y="0"/>
                    <a:pt x="37" y="0"/>
                    <a:pt x="36" y="0"/>
                  </a:cubicBezTo>
                  <a:cubicBezTo>
                    <a:pt x="14" y="0"/>
                    <a:pt x="1" y="17"/>
                    <a:pt x="3" y="38"/>
                  </a:cubicBezTo>
                  <a:lnTo>
                    <a:pt x="44" y="358"/>
                  </a:lnTo>
                  <a:cubicBezTo>
                    <a:pt x="44" y="369"/>
                    <a:pt x="52" y="374"/>
                    <a:pt x="57" y="380"/>
                  </a:cubicBezTo>
                  <a:cubicBezTo>
                    <a:pt x="60" y="380"/>
                    <a:pt x="520" y="697"/>
                    <a:pt x="659" y="804"/>
                  </a:cubicBezTo>
                  <a:cubicBezTo>
                    <a:pt x="668" y="807"/>
                    <a:pt x="673" y="813"/>
                    <a:pt x="681" y="813"/>
                  </a:cubicBezTo>
                  <a:cubicBezTo>
                    <a:pt x="689" y="813"/>
                    <a:pt x="700" y="807"/>
                    <a:pt x="708" y="802"/>
                  </a:cubicBezTo>
                  <a:cubicBezTo>
                    <a:pt x="716" y="788"/>
                    <a:pt x="713" y="764"/>
                    <a:pt x="700" y="753"/>
                  </a:cubicBezTo>
                  <a:cubicBezTo>
                    <a:pt x="568" y="657"/>
                    <a:pt x="183" y="388"/>
                    <a:pt x="108" y="337"/>
                  </a:cubicBezTo>
                  <a:lnTo>
                    <a:pt x="70" y="30"/>
                  </a:lnTo>
                  <a:cubicBezTo>
                    <a:pt x="70" y="13"/>
                    <a:pt x="57" y="0"/>
                    <a:pt x="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36"/>
            <p:cNvSpPr/>
            <p:nvPr/>
          </p:nvSpPr>
          <p:spPr>
            <a:xfrm>
              <a:off x="7709099" y="1609164"/>
              <a:ext cx="54605" cy="60467"/>
            </a:xfrm>
            <a:custGeom>
              <a:avLst/>
              <a:gdLst/>
              <a:ahLst/>
              <a:cxnLst/>
              <a:rect l="l" t="t" r="r" b="b"/>
              <a:pathLst>
                <a:path w="1835" h="2032" extrusionOk="0">
                  <a:moveTo>
                    <a:pt x="1796" y="1"/>
                  </a:moveTo>
                  <a:cubicBezTo>
                    <a:pt x="1790" y="1"/>
                    <a:pt x="1784" y="2"/>
                    <a:pt x="1778" y="6"/>
                  </a:cubicBezTo>
                  <a:cubicBezTo>
                    <a:pt x="1768" y="11"/>
                    <a:pt x="649" y="657"/>
                    <a:pt x="6" y="1985"/>
                  </a:cubicBezTo>
                  <a:cubicBezTo>
                    <a:pt x="1" y="2002"/>
                    <a:pt x="6" y="2023"/>
                    <a:pt x="25" y="2028"/>
                  </a:cubicBezTo>
                  <a:cubicBezTo>
                    <a:pt x="28" y="2031"/>
                    <a:pt x="33" y="2031"/>
                    <a:pt x="38" y="2031"/>
                  </a:cubicBezTo>
                  <a:cubicBezTo>
                    <a:pt x="52" y="2031"/>
                    <a:pt x="60" y="2026"/>
                    <a:pt x="68" y="2015"/>
                  </a:cubicBezTo>
                  <a:cubicBezTo>
                    <a:pt x="700" y="708"/>
                    <a:pt x="1803" y="73"/>
                    <a:pt x="1813" y="65"/>
                  </a:cubicBezTo>
                  <a:cubicBezTo>
                    <a:pt x="1829" y="55"/>
                    <a:pt x="1835" y="36"/>
                    <a:pt x="1827" y="20"/>
                  </a:cubicBezTo>
                  <a:cubicBezTo>
                    <a:pt x="1820" y="7"/>
                    <a:pt x="1808" y="1"/>
                    <a:pt x="17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36"/>
            <p:cNvSpPr/>
            <p:nvPr/>
          </p:nvSpPr>
          <p:spPr>
            <a:xfrm>
              <a:off x="7546802" y="1462697"/>
              <a:ext cx="32763" cy="77667"/>
            </a:xfrm>
            <a:custGeom>
              <a:avLst/>
              <a:gdLst/>
              <a:ahLst/>
              <a:cxnLst/>
              <a:rect l="l" t="t" r="r" b="b"/>
              <a:pathLst>
                <a:path w="1101" h="2610" extrusionOk="0">
                  <a:moveTo>
                    <a:pt x="1063" y="0"/>
                  </a:moveTo>
                  <a:cubicBezTo>
                    <a:pt x="1049" y="0"/>
                    <a:pt x="1033" y="12"/>
                    <a:pt x="1031" y="25"/>
                  </a:cubicBezTo>
                  <a:cubicBezTo>
                    <a:pt x="999" y="136"/>
                    <a:pt x="740" y="1096"/>
                    <a:pt x="719" y="1580"/>
                  </a:cubicBezTo>
                  <a:cubicBezTo>
                    <a:pt x="603" y="1634"/>
                    <a:pt x="49" y="1932"/>
                    <a:pt x="6" y="2575"/>
                  </a:cubicBezTo>
                  <a:cubicBezTo>
                    <a:pt x="1" y="2594"/>
                    <a:pt x="20" y="2610"/>
                    <a:pt x="38" y="2610"/>
                  </a:cubicBezTo>
                  <a:cubicBezTo>
                    <a:pt x="60" y="2610"/>
                    <a:pt x="73" y="2596"/>
                    <a:pt x="76" y="2572"/>
                  </a:cubicBezTo>
                  <a:cubicBezTo>
                    <a:pt x="119" y="1905"/>
                    <a:pt x="759" y="1631"/>
                    <a:pt x="765" y="1628"/>
                  </a:cubicBezTo>
                  <a:cubicBezTo>
                    <a:pt x="775" y="1623"/>
                    <a:pt x="786" y="1612"/>
                    <a:pt x="786" y="1599"/>
                  </a:cubicBezTo>
                  <a:cubicBezTo>
                    <a:pt x="797" y="1131"/>
                    <a:pt x="1063" y="152"/>
                    <a:pt x="1095" y="42"/>
                  </a:cubicBezTo>
                  <a:cubicBezTo>
                    <a:pt x="1101" y="25"/>
                    <a:pt x="1087" y="9"/>
                    <a:pt x="1071" y="1"/>
                  </a:cubicBezTo>
                  <a:cubicBezTo>
                    <a:pt x="1069" y="0"/>
                    <a:pt x="1066" y="0"/>
                    <a:pt x="1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36"/>
            <p:cNvSpPr/>
            <p:nvPr/>
          </p:nvSpPr>
          <p:spPr>
            <a:xfrm>
              <a:off x="7946058" y="1860287"/>
              <a:ext cx="29341" cy="16992"/>
            </a:xfrm>
            <a:custGeom>
              <a:avLst/>
              <a:gdLst/>
              <a:ahLst/>
              <a:cxnLst/>
              <a:rect l="l" t="t" r="r" b="b"/>
              <a:pathLst>
                <a:path w="986" h="571" extrusionOk="0">
                  <a:moveTo>
                    <a:pt x="95" y="1"/>
                  </a:moveTo>
                  <a:lnTo>
                    <a:pt x="95" y="1"/>
                  </a:lnTo>
                  <a:cubicBezTo>
                    <a:pt x="151" y="30"/>
                    <a:pt x="211" y="57"/>
                    <a:pt x="267" y="87"/>
                  </a:cubicBezTo>
                  <a:cubicBezTo>
                    <a:pt x="267" y="87"/>
                    <a:pt x="165" y="114"/>
                    <a:pt x="1" y="194"/>
                  </a:cubicBezTo>
                  <a:cubicBezTo>
                    <a:pt x="162" y="256"/>
                    <a:pt x="426" y="369"/>
                    <a:pt x="700" y="571"/>
                  </a:cubicBezTo>
                  <a:cubicBezTo>
                    <a:pt x="808" y="482"/>
                    <a:pt x="904" y="407"/>
                    <a:pt x="985" y="353"/>
                  </a:cubicBezTo>
                  <a:cubicBezTo>
                    <a:pt x="568" y="95"/>
                    <a:pt x="213" y="17"/>
                    <a:pt x="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36"/>
            <p:cNvSpPr/>
            <p:nvPr/>
          </p:nvSpPr>
          <p:spPr>
            <a:xfrm>
              <a:off x="7891096" y="1841213"/>
              <a:ext cx="63889" cy="89213"/>
            </a:xfrm>
            <a:custGeom>
              <a:avLst/>
              <a:gdLst/>
              <a:ahLst/>
              <a:cxnLst/>
              <a:rect l="l" t="t" r="r" b="b"/>
              <a:pathLst>
                <a:path w="2147" h="2998" extrusionOk="0">
                  <a:moveTo>
                    <a:pt x="501" y="0"/>
                  </a:moveTo>
                  <a:cubicBezTo>
                    <a:pt x="486" y="0"/>
                    <a:pt x="472" y="10"/>
                    <a:pt x="465" y="23"/>
                  </a:cubicBezTo>
                  <a:cubicBezTo>
                    <a:pt x="460" y="39"/>
                    <a:pt x="471" y="58"/>
                    <a:pt x="487" y="66"/>
                  </a:cubicBezTo>
                  <a:cubicBezTo>
                    <a:pt x="519" y="77"/>
                    <a:pt x="1455" y="480"/>
                    <a:pt x="2012" y="720"/>
                  </a:cubicBezTo>
                  <a:cubicBezTo>
                    <a:pt x="1721" y="822"/>
                    <a:pt x="799" y="1263"/>
                    <a:pt x="6" y="2952"/>
                  </a:cubicBezTo>
                  <a:cubicBezTo>
                    <a:pt x="0" y="2968"/>
                    <a:pt x="6" y="2987"/>
                    <a:pt x="22" y="2995"/>
                  </a:cubicBezTo>
                  <a:cubicBezTo>
                    <a:pt x="27" y="2998"/>
                    <a:pt x="30" y="2998"/>
                    <a:pt x="35" y="2998"/>
                  </a:cubicBezTo>
                  <a:cubicBezTo>
                    <a:pt x="49" y="2998"/>
                    <a:pt x="62" y="2992"/>
                    <a:pt x="67" y="2979"/>
                  </a:cubicBezTo>
                  <a:cubicBezTo>
                    <a:pt x="987" y="1018"/>
                    <a:pt x="2111" y="763"/>
                    <a:pt x="2119" y="760"/>
                  </a:cubicBezTo>
                  <a:cubicBezTo>
                    <a:pt x="2133" y="755"/>
                    <a:pt x="2146" y="741"/>
                    <a:pt x="2146" y="728"/>
                  </a:cubicBezTo>
                  <a:cubicBezTo>
                    <a:pt x="2146" y="714"/>
                    <a:pt x="2141" y="701"/>
                    <a:pt x="2127" y="696"/>
                  </a:cubicBezTo>
                  <a:cubicBezTo>
                    <a:pt x="2063" y="666"/>
                    <a:pt x="554" y="21"/>
                    <a:pt x="511" y="2"/>
                  </a:cubicBezTo>
                  <a:cubicBezTo>
                    <a:pt x="508" y="1"/>
                    <a:pt x="505" y="0"/>
                    <a:pt x="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36"/>
            <p:cNvSpPr/>
            <p:nvPr/>
          </p:nvSpPr>
          <p:spPr>
            <a:xfrm>
              <a:off x="7980011" y="1894508"/>
              <a:ext cx="87725" cy="114418"/>
            </a:xfrm>
            <a:custGeom>
              <a:avLst/>
              <a:gdLst/>
              <a:ahLst/>
              <a:cxnLst/>
              <a:rect l="l" t="t" r="r" b="b"/>
              <a:pathLst>
                <a:path w="2948" h="3845" extrusionOk="0">
                  <a:moveTo>
                    <a:pt x="2907" y="1"/>
                  </a:moveTo>
                  <a:cubicBezTo>
                    <a:pt x="2896" y="1"/>
                    <a:pt x="2887" y="6"/>
                    <a:pt x="2880" y="15"/>
                  </a:cubicBezTo>
                  <a:cubicBezTo>
                    <a:pt x="2870" y="34"/>
                    <a:pt x="1899" y="1642"/>
                    <a:pt x="14" y="3791"/>
                  </a:cubicBezTo>
                  <a:cubicBezTo>
                    <a:pt x="0" y="3804"/>
                    <a:pt x="3" y="3826"/>
                    <a:pt x="16" y="3839"/>
                  </a:cubicBezTo>
                  <a:cubicBezTo>
                    <a:pt x="24" y="3842"/>
                    <a:pt x="32" y="3845"/>
                    <a:pt x="40" y="3845"/>
                  </a:cubicBezTo>
                  <a:cubicBezTo>
                    <a:pt x="46" y="3845"/>
                    <a:pt x="57" y="3842"/>
                    <a:pt x="67" y="3839"/>
                  </a:cubicBezTo>
                  <a:cubicBezTo>
                    <a:pt x="1955" y="1685"/>
                    <a:pt x="2931" y="72"/>
                    <a:pt x="2942" y="53"/>
                  </a:cubicBezTo>
                  <a:cubicBezTo>
                    <a:pt x="2948" y="37"/>
                    <a:pt x="2945" y="15"/>
                    <a:pt x="2929" y="7"/>
                  </a:cubicBezTo>
                  <a:cubicBezTo>
                    <a:pt x="2921" y="3"/>
                    <a:pt x="2914" y="1"/>
                    <a:pt x="29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36"/>
            <p:cNvSpPr/>
            <p:nvPr/>
          </p:nvSpPr>
          <p:spPr>
            <a:xfrm>
              <a:off x="7570816" y="1953458"/>
              <a:ext cx="48445" cy="21306"/>
            </a:xfrm>
            <a:custGeom>
              <a:avLst/>
              <a:gdLst/>
              <a:ahLst/>
              <a:cxnLst/>
              <a:rect l="l" t="t" r="r" b="b"/>
              <a:pathLst>
                <a:path w="1628" h="716" extrusionOk="0">
                  <a:moveTo>
                    <a:pt x="1122" y="0"/>
                  </a:moveTo>
                  <a:cubicBezTo>
                    <a:pt x="670" y="170"/>
                    <a:pt x="264" y="315"/>
                    <a:pt x="1" y="406"/>
                  </a:cubicBezTo>
                  <a:cubicBezTo>
                    <a:pt x="159" y="492"/>
                    <a:pt x="358" y="597"/>
                    <a:pt x="576" y="715"/>
                  </a:cubicBezTo>
                  <a:cubicBezTo>
                    <a:pt x="818" y="637"/>
                    <a:pt x="1179" y="506"/>
                    <a:pt x="1628" y="288"/>
                  </a:cubicBezTo>
                  <a:cubicBezTo>
                    <a:pt x="1450" y="194"/>
                    <a:pt x="1238" y="70"/>
                    <a:pt x="11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36"/>
            <p:cNvSpPr/>
            <p:nvPr/>
          </p:nvSpPr>
          <p:spPr>
            <a:xfrm>
              <a:off x="7539362" y="1948250"/>
              <a:ext cx="97664" cy="52284"/>
            </a:xfrm>
            <a:custGeom>
              <a:avLst/>
              <a:gdLst/>
              <a:ahLst/>
              <a:cxnLst/>
              <a:rect l="l" t="t" r="r" b="b"/>
              <a:pathLst>
                <a:path w="3282" h="1757" extrusionOk="0">
                  <a:moveTo>
                    <a:pt x="41" y="1"/>
                  </a:moveTo>
                  <a:cubicBezTo>
                    <a:pt x="29" y="1"/>
                    <a:pt x="16" y="8"/>
                    <a:pt x="9" y="19"/>
                  </a:cubicBezTo>
                  <a:cubicBezTo>
                    <a:pt x="1" y="35"/>
                    <a:pt x="6" y="57"/>
                    <a:pt x="22" y="68"/>
                  </a:cubicBezTo>
                  <a:cubicBezTo>
                    <a:pt x="46" y="76"/>
                    <a:pt x="2375" y="1340"/>
                    <a:pt x="3228" y="1754"/>
                  </a:cubicBezTo>
                  <a:cubicBezTo>
                    <a:pt x="3231" y="1756"/>
                    <a:pt x="3236" y="1756"/>
                    <a:pt x="3241" y="1756"/>
                  </a:cubicBezTo>
                  <a:cubicBezTo>
                    <a:pt x="3255" y="1756"/>
                    <a:pt x="3268" y="1751"/>
                    <a:pt x="3274" y="1738"/>
                  </a:cubicBezTo>
                  <a:cubicBezTo>
                    <a:pt x="3282" y="1724"/>
                    <a:pt x="3274" y="1700"/>
                    <a:pt x="3257" y="1695"/>
                  </a:cubicBezTo>
                  <a:cubicBezTo>
                    <a:pt x="2410" y="1280"/>
                    <a:pt x="81" y="19"/>
                    <a:pt x="57" y="6"/>
                  </a:cubicBezTo>
                  <a:cubicBezTo>
                    <a:pt x="52" y="2"/>
                    <a:pt x="47" y="1"/>
                    <a:pt x="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36"/>
            <p:cNvSpPr/>
            <p:nvPr/>
          </p:nvSpPr>
          <p:spPr>
            <a:xfrm>
              <a:off x="7442144" y="1310785"/>
              <a:ext cx="247077" cy="57283"/>
            </a:xfrm>
            <a:custGeom>
              <a:avLst/>
              <a:gdLst/>
              <a:ahLst/>
              <a:cxnLst/>
              <a:rect l="l" t="t" r="r" b="b"/>
              <a:pathLst>
                <a:path w="8303" h="1925" extrusionOk="0">
                  <a:moveTo>
                    <a:pt x="8266" y="1"/>
                  </a:moveTo>
                  <a:cubicBezTo>
                    <a:pt x="8263" y="1"/>
                    <a:pt x="8260" y="1"/>
                    <a:pt x="8256" y="2"/>
                  </a:cubicBezTo>
                  <a:lnTo>
                    <a:pt x="30" y="1850"/>
                  </a:lnTo>
                  <a:cubicBezTo>
                    <a:pt x="8" y="1852"/>
                    <a:pt x="0" y="1874"/>
                    <a:pt x="3" y="1893"/>
                  </a:cubicBezTo>
                  <a:cubicBezTo>
                    <a:pt x="6" y="1914"/>
                    <a:pt x="22" y="1925"/>
                    <a:pt x="41" y="1925"/>
                  </a:cubicBezTo>
                  <a:cubicBezTo>
                    <a:pt x="43" y="1925"/>
                    <a:pt x="43" y="1919"/>
                    <a:pt x="46" y="1919"/>
                  </a:cubicBezTo>
                  <a:lnTo>
                    <a:pt x="8273" y="72"/>
                  </a:lnTo>
                  <a:cubicBezTo>
                    <a:pt x="8291" y="69"/>
                    <a:pt x="8302" y="48"/>
                    <a:pt x="8299" y="29"/>
                  </a:cubicBezTo>
                  <a:cubicBezTo>
                    <a:pt x="8297" y="11"/>
                    <a:pt x="8282" y="1"/>
                    <a:pt x="82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36"/>
            <p:cNvSpPr/>
            <p:nvPr/>
          </p:nvSpPr>
          <p:spPr>
            <a:xfrm>
              <a:off x="7516628" y="1665495"/>
              <a:ext cx="154025" cy="34846"/>
            </a:xfrm>
            <a:custGeom>
              <a:avLst/>
              <a:gdLst/>
              <a:ahLst/>
              <a:cxnLst/>
              <a:rect l="l" t="t" r="r" b="b"/>
              <a:pathLst>
                <a:path w="5176" h="1171" extrusionOk="0">
                  <a:moveTo>
                    <a:pt x="5132" y="1"/>
                  </a:moveTo>
                  <a:cubicBezTo>
                    <a:pt x="5130" y="1"/>
                    <a:pt x="5129" y="1"/>
                    <a:pt x="5127" y="1"/>
                  </a:cubicBezTo>
                  <a:lnTo>
                    <a:pt x="31" y="1096"/>
                  </a:lnTo>
                  <a:cubicBezTo>
                    <a:pt x="12" y="1101"/>
                    <a:pt x="1" y="1120"/>
                    <a:pt x="4" y="1141"/>
                  </a:cubicBezTo>
                  <a:cubicBezTo>
                    <a:pt x="6" y="1157"/>
                    <a:pt x="25" y="1171"/>
                    <a:pt x="41" y="1171"/>
                  </a:cubicBezTo>
                  <a:cubicBezTo>
                    <a:pt x="44" y="1171"/>
                    <a:pt x="47" y="1171"/>
                    <a:pt x="47" y="1168"/>
                  </a:cubicBezTo>
                  <a:lnTo>
                    <a:pt x="5143" y="71"/>
                  </a:lnTo>
                  <a:cubicBezTo>
                    <a:pt x="5164" y="68"/>
                    <a:pt x="5175" y="47"/>
                    <a:pt x="5170" y="28"/>
                  </a:cubicBezTo>
                  <a:cubicBezTo>
                    <a:pt x="5167" y="13"/>
                    <a:pt x="5151" y="1"/>
                    <a:pt x="5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36"/>
            <p:cNvSpPr/>
            <p:nvPr/>
          </p:nvSpPr>
          <p:spPr>
            <a:xfrm>
              <a:off x="7823933" y="1841600"/>
              <a:ext cx="264842" cy="107722"/>
            </a:xfrm>
            <a:custGeom>
              <a:avLst/>
              <a:gdLst/>
              <a:ahLst/>
              <a:cxnLst/>
              <a:rect l="l" t="t" r="r" b="b"/>
              <a:pathLst>
                <a:path w="8900" h="3620" extrusionOk="0">
                  <a:moveTo>
                    <a:pt x="8860" y="0"/>
                  </a:moveTo>
                  <a:cubicBezTo>
                    <a:pt x="8855" y="0"/>
                    <a:pt x="8851" y="1"/>
                    <a:pt x="8846" y="2"/>
                  </a:cubicBezTo>
                  <a:lnTo>
                    <a:pt x="28" y="3549"/>
                  </a:lnTo>
                  <a:cubicBezTo>
                    <a:pt x="6" y="3557"/>
                    <a:pt x="1" y="3576"/>
                    <a:pt x="6" y="3598"/>
                  </a:cubicBezTo>
                  <a:cubicBezTo>
                    <a:pt x="14" y="3611"/>
                    <a:pt x="28" y="3619"/>
                    <a:pt x="41" y="3619"/>
                  </a:cubicBezTo>
                  <a:cubicBezTo>
                    <a:pt x="44" y="3619"/>
                    <a:pt x="47" y="3619"/>
                    <a:pt x="55" y="3617"/>
                  </a:cubicBezTo>
                  <a:lnTo>
                    <a:pt x="8873" y="69"/>
                  </a:lnTo>
                  <a:cubicBezTo>
                    <a:pt x="8892" y="64"/>
                    <a:pt x="8900" y="43"/>
                    <a:pt x="8892" y="24"/>
                  </a:cubicBezTo>
                  <a:cubicBezTo>
                    <a:pt x="8888" y="7"/>
                    <a:pt x="8874" y="0"/>
                    <a:pt x="88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36"/>
            <p:cNvSpPr/>
            <p:nvPr/>
          </p:nvSpPr>
          <p:spPr>
            <a:xfrm>
              <a:off x="8214411" y="1650437"/>
              <a:ext cx="183128" cy="73828"/>
            </a:xfrm>
            <a:custGeom>
              <a:avLst/>
              <a:gdLst/>
              <a:ahLst/>
              <a:cxnLst/>
              <a:rect l="l" t="t" r="r" b="b"/>
              <a:pathLst>
                <a:path w="6154" h="2481" extrusionOk="0">
                  <a:moveTo>
                    <a:pt x="6114" y="1"/>
                  </a:moveTo>
                  <a:cubicBezTo>
                    <a:pt x="6109" y="1"/>
                    <a:pt x="6104" y="2"/>
                    <a:pt x="6099" y="4"/>
                  </a:cubicBezTo>
                  <a:lnTo>
                    <a:pt x="27" y="2408"/>
                  </a:lnTo>
                  <a:cubicBezTo>
                    <a:pt x="8" y="2416"/>
                    <a:pt x="0" y="2438"/>
                    <a:pt x="5" y="2457"/>
                  </a:cubicBezTo>
                  <a:cubicBezTo>
                    <a:pt x="14" y="2470"/>
                    <a:pt x="27" y="2481"/>
                    <a:pt x="40" y="2481"/>
                  </a:cubicBezTo>
                  <a:cubicBezTo>
                    <a:pt x="43" y="2481"/>
                    <a:pt x="48" y="2481"/>
                    <a:pt x="54" y="2476"/>
                  </a:cubicBezTo>
                  <a:lnTo>
                    <a:pt x="6126" y="71"/>
                  </a:lnTo>
                  <a:cubicBezTo>
                    <a:pt x="6148" y="63"/>
                    <a:pt x="6153" y="42"/>
                    <a:pt x="6148" y="23"/>
                  </a:cubicBezTo>
                  <a:cubicBezTo>
                    <a:pt x="6142" y="9"/>
                    <a:pt x="6129" y="1"/>
                    <a:pt x="61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36"/>
            <p:cNvSpPr/>
            <p:nvPr/>
          </p:nvSpPr>
          <p:spPr>
            <a:xfrm>
              <a:off x="7174297" y="1829339"/>
              <a:ext cx="234906" cy="59009"/>
            </a:xfrm>
            <a:custGeom>
              <a:avLst/>
              <a:gdLst/>
              <a:ahLst/>
              <a:cxnLst/>
              <a:rect l="l" t="t" r="r" b="b"/>
              <a:pathLst>
                <a:path w="7894" h="1983" extrusionOk="0">
                  <a:moveTo>
                    <a:pt x="7859" y="0"/>
                  </a:moveTo>
                  <a:cubicBezTo>
                    <a:pt x="7855" y="0"/>
                    <a:pt x="7851" y="1"/>
                    <a:pt x="7847" y="3"/>
                  </a:cubicBezTo>
                  <a:lnTo>
                    <a:pt x="32" y="1912"/>
                  </a:lnTo>
                  <a:cubicBezTo>
                    <a:pt x="11" y="1915"/>
                    <a:pt x="0" y="1934"/>
                    <a:pt x="3" y="1955"/>
                  </a:cubicBezTo>
                  <a:cubicBezTo>
                    <a:pt x="11" y="1971"/>
                    <a:pt x="24" y="1982"/>
                    <a:pt x="40" y="1982"/>
                  </a:cubicBezTo>
                  <a:lnTo>
                    <a:pt x="48" y="1982"/>
                  </a:lnTo>
                  <a:lnTo>
                    <a:pt x="7864" y="73"/>
                  </a:lnTo>
                  <a:cubicBezTo>
                    <a:pt x="7885" y="70"/>
                    <a:pt x="7893" y="48"/>
                    <a:pt x="7891" y="30"/>
                  </a:cubicBezTo>
                  <a:cubicBezTo>
                    <a:pt x="7888" y="12"/>
                    <a:pt x="7874" y="0"/>
                    <a:pt x="78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 descr="Tabela&#10;&#10;Descrição gerada automaticamente">
            <a:extLst>
              <a:ext uri="{FF2B5EF4-FFF2-40B4-BE49-F238E27FC236}">
                <a16:creationId xmlns:a16="http://schemas.microsoft.com/office/drawing/2014/main" id="{D5C5A1D1-9074-5EF8-9B77-9BEDD62BD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5009" y="362681"/>
            <a:ext cx="3650274" cy="4418135"/>
          </a:xfrm>
          <a:prstGeom prst="rect">
            <a:avLst/>
          </a:prstGeom>
        </p:spPr>
      </p:pic>
      <p:sp>
        <p:nvSpPr>
          <p:cNvPr id="4379" name="Google Shape;4379;p51"/>
          <p:cNvSpPr/>
          <p:nvPr/>
        </p:nvSpPr>
        <p:spPr>
          <a:xfrm>
            <a:off x="1524925" y="1633267"/>
            <a:ext cx="45410" cy="45083"/>
          </a:xfrm>
          <a:custGeom>
            <a:avLst/>
            <a:gdLst/>
            <a:ahLst/>
            <a:cxnLst/>
            <a:rect l="l" t="t" r="r" b="b"/>
            <a:pathLst>
              <a:path w="1526" h="1515" extrusionOk="0">
                <a:moveTo>
                  <a:pt x="1488" y="0"/>
                </a:moveTo>
                <a:cubicBezTo>
                  <a:pt x="1297" y="11"/>
                  <a:pt x="834" y="460"/>
                  <a:pt x="76" y="1377"/>
                </a:cubicBezTo>
                <a:cubicBezTo>
                  <a:pt x="41" y="1420"/>
                  <a:pt x="19" y="1447"/>
                  <a:pt x="14" y="1455"/>
                </a:cubicBezTo>
                <a:cubicBezTo>
                  <a:pt x="1" y="1469"/>
                  <a:pt x="1" y="1490"/>
                  <a:pt x="14" y="1504"/>
                </a:cubicBezTo>
                <a:cubicBezTo>
                  <a:pt x="19" y="1512"/>
                  <a:pt x="30" y="1514"/>
                  <a:pt x="41" y="1514"/>
                </a:cubicBezTo>
                <a:cubicBezTo>
                  <a:pt x="49" y="1514"/>
                  <a:pt x="57" y="1512"/>
                  <a:pt x="62" y="1501"/>
                </a:cubicBezTo>
                <a:cubicBezTo>
                  <a:pt x="68" y="1498"/>
                  <a:pt x="89" y="1466"/>
                  <a:pt x="130" y="1420"/>
                </a:cubicBezTo>
                <a:cubicBezTo>
                  <a:pt x="1044" y="315"/>
                  <a:pt x="1375" y="76"/>
                  <a:pt x="1493" y="73"/>
                </a:cubicBezTo>
                <a:cubicBezTo>
                  <a:pt x="1512" y="73"/>
                  <a:pt x="1525" y="54"/>
                  <a:pt x="1525" y="35"/>
                </a:cubicBezTo>
                <a:cubicBezTo>
                  <a:pt x="1525" y="19"/>
                  <a:pt x="1509" y="0"/>
                  <a:pt x="1488" y="0"/>
                </a:cubicBezTo>
                <a:close/>
              </a:path>
            </a:pathLst>
          </a:custGeom>
          <a:solidFill>
            <a:srgbClr val="1008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0" name="Google Shape;4380;p51"/>
          <p:cNvSpPr/>
          <p:nvPr/>
        </p:nvSpPr>
        <p:spPr>
          <a:xfrm>
            <a:off x="1543881" y="1701442"/>
            <a:ext cx="31186" cy="8927"/>
          </a:xfrm>
          <a:custGeom>
            <a:avLst/>
            <a:gdLst/>
            <a:ahLst/>
            <a:cxnLst/>
            <a:rect l="l" t="t" r="r" b="b"/>
            <a:pathLst>
              <a:path w="1048" h="300" extrusionOk="0">
                <a:moveTo>
                  <a:pt x="1004" y="0"/>
                </a:moveTo>
                <a:cubicBezTo>
                  <a:pt x="998" y="0"/>
                  <a:pt x="991" y="2"/>
                  <a:pt x="985" y="6"/>
                </a:cubicBezTo>
                <a:cubicBezTo>
                  <a:pt x="698" y="179"/>
                  <a:pt x="474" y="225"/>
                  <a:pt x="316" y="225"/>
                </a:cubicBezTo>
                <a:cubicBezTo>
                  <a:pt x="142" y="225"/>
                  <a:pt x="49" y="169"/>
                  <a:pt x="47" y="167"/>
                </a:cubicBezTo>
                <a:lnTo>
                  <a:pt x="28" y="197"/>
                </a:lnTo>
                <a:lnTo>
                  <a:pt x="1" y="221"/>
                </a:lnTo>
                <a:cubicBezTo>
                  <a:pt x="1" y="224"/>
                  <a:pt x="109" y="299"/>
                  <a:pt x="316" y="299"/>
                </a:cubicBezTo>
                <a:cubicBezTo>
                  <a:pt x="488" y="299"/>
                  <a:pt x="724" y="248"/>
                  <a:pt x="1023" y="68"/>
                </a:cubicBezTo>
                <a:cubicBezTo>
                  <a:pt x="1039" y="57"/>
                  <a:pt x="1047" y="33"/>
                  <a:pt x="1036" y="17"/>
                </a:cubicBezTo>
                <a:cubicBezTo>
                  <a:pt x="1029" y="6"/>
                  <a:pt x="1017" y="0"/>
                  <a:pt x="1004" y="0"/>
                </a:cubicBezTo>
                <a:close/>
              </a:path>
            </a:pathLst>
          </a:custGeom>
          <a:solidFill>
            <a:srgbClr val="1008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2" name="Google Shape;4382;p51"/>
          <p:cNvSpPr txBox="1">
            <a:spLocks noGrp="1"/>
          </p:cNvSpPr>
          <p:nvPr>
            <p:ph type="title"/>
          </p:nvPr>
        </p:nvSpPr>
        <p:spPr>
          <a:xfrm>
            <a:off x="-313096" y="699410"/>
            <a:ext cx="4480154" cy="32983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800" dirty="0" err="1">
                <a:solidFill>
                  <a:srgbClr val="10085D"/>
                </a:solidFill>
              </a:rPr>
              <a:t>Ilustração</a:t>
            </a:r>
            <a:r>
              <a:rPr lang="en" sz="2800" dirty="0">
                <a:solidFill>
                  <a:srgbClr val="10085D"/>
                </a:solidFill>
              </a:rPr>
              <a:t> da </a:t>
            </a:r>
            <a:br>
              <a:rPr lang="en" sz="2800" dirty="0"/>
            </a:br>
            <a:r>
              <a:rPr lang="en" sz="2800" dirty="0">
                <a:solidFill>
                  <a:srgbClr val="10085D"/>
                </a:solidFill>
              </a:rPr>
              <a:t>base de dados</a:t>
            </a:r>
            <a:br>
              <a:rPr lang="en" sz="2800" dirty="0"/>
            </a:br>
            <a:r>
              <a:rPr lang="en" sz="2800" dirty="0">
                <a:solidFill>
                  <a:srgbClr val="10085D"/>
                </a:solidFill>
              </a:rPr>
              <a:t>com as </a:t>
            </a:r>
            <a:r>
              <a:rPr lang="en" sz="2800" dirty="0" err="1">
                <a:solidFill>
                  <a:srgbClr val="10085D"/>
                </a:solidFill>
              </a:rPr>
              <a:t>variáveis</a:t>
            </a:r>
            <a:r>
              <a:rPr lang="en" sz="2800" dirty="0">
                <a:solidFill>
                  <a:srgbClr val="10085D"/>
                </a:solidFill>
              </a:rPr>
              <a:t> de </a:t>
            </a:r>
            <a:br>
              <a:rPr lang="en" sz="2800" dirty="0"/>
            </a:br>
            <a:r>
              <a:rPr lang="en" sz="2800" dirty="0">
                <a:solidFill>
                  <a:srgbClr val="10085D"/>
                </a:solidFill>
              </a:rPr>
              <a:t>interesse </a:t>
            </a:r>
            <a:r>
              <a:rPr lang="en" sz="2800" dirty="0" err="1">
                <a:solidFill>
                  <a:srgbClr val="10085D"/>
                </a:solidFill>
              </a:rPr>
              <a:t>utilizadas</a:t>
            </a:r>
            <a:endParaRPr lang="en" sz="2800" dirty="0">
              <a:solidFill>
                <a:srgbClr val="10085D"/>
              </a:solidFill>
            </a:endParaRPr>
          </a:p>
        </p:txBody>
      </p:sp>
      <p:grpSp>
        <p:nvGrpSpPr>
          <p:cNvPr id="4383" name="Google Shape;4383;p51"/>
          <p:cNvGrpSpPr/>
          <p:nvPr/>
        </p:nvGrpSpPr>
        <p:grpSpPr>
          <a:xfrm>
            <a:off x="-625497" y="3945533"/>
            <a:ext cx="1900639" cy="1874258"/>
            <a:chOff x="-713074" y="3755217"/>
            <a:chExt cx="2055411" cy="2026882"/>
          </a:xfrm>
        </p:grpSpPr>
        <p:sp>
          <p:nvSpPr>
            <p:cNvPr id="4384" name="Google Shape;4384;p51"/>
            <p:cNvSpPr/>
            <p:nvPr/>
          </p:nvSpPr>
          <p:spPr>
            <a:xfrm rot="2588646">
              <a:off x="-562764" y="4201988"/>
              <a:ext cx="1754790" cy="1133340"/>
            </a:xfrm>
            <a:custGeom>
              <a:avLst/>
              <a:gdLst/>
              <a:ahLst/>
              <a:cxnLst/>
              <a:rect l="l" t="t" r="r" b="b"/>
              <a:pathLst>
                <a:path w="39738" h="25664" extrusionOk="0">
                  <a:moveTo>
                    <a:pt x="34278" y="1"/>
                  </a:moveTo>
                  <a:cubicBezTo>
                    <a:pt x="33759" y="1"/>
                    <a:pt x="33246" y="83"/>
                    <a:pt x="32755" y="243"/>
                  </a:cubicBezTo>
                  <a:cubicBezTo>
                    <a:pt x="29621" y="1267"/>
                    <a:pt x="30244" y="5852"/>
                    <a:pt x="30244" y="5852"/>
                  </a:cubicBezTo>
                  <a:cubicBezTo>
                    <a:pt x="30244" y="5852"/>
                    <a:pt x="28780" y="4344"/>
                    <a:pt x="27650" y="4344"/>
                  </a:cubicBezTo>
                  <a:cubicBezTo>
                    <a:pt x="27482" y="4344"/>
                    <a:pt x="27320" y="4378"/>
                    <a:pt x="27173" y="4455"/>
                  </a:cubicBezTo>
                  <a:cubicBezTo>
                    <a:pt x="26035" y="5049"/>
                    <a:pt x="26297" y="6721"/>
                    <a:pt x="26297" y="6721"/>
                  </a:cubicBezTo>
                  <a:cubicBezTo>
                    <a:pt x="26297" y="6721"/>
                    <a:pt x="25816" y="3972"/>
                    <a:pt x="23318" y="3763"/>
                  </a:cubicBezTo>
                  <a:cubicBezTo>
                    <a:pt x="23269" y="3759"/>
                    <a:pt x="23222" y="3757"/>
                    <a:pt x="23174" y="3757"/>
                  </a:cubicBezTo>
                  <a:cubicBezTo>
                    <a:pt x="20771" y="3757"/>
                    <a:pt x="19574" y="8919"/>
                    <a:pt x="19574" y="8919"/>
                  </a:cubicBezTo>
                  <a:cubicBezTo>
                    <a:pt x="19574" y="8919"/>
                    <a:pt x="18796" y="1556"/>
                    <a:pt x="15702" y="1556"/>
                  </a:cubicBezTo>
                  <a:cubicBezTo>
                    <a:pt x="15563" y="1556"/>
                    <a:pt x="15420" y="1571"/>
                    <a:pt x="15273" y="1602"/>
                  </a:cubicBezTo>
                  <a:cubicBezTo>
                    <a:pt x="11823" y="2320"/>
                    <a:pt x="12323" y="6381"/>
                    <a:pt x="12323" y="6381"/>
                  </a:cubicBezTo>
                  <a:cubicBezTo>
                    <a:pt x="12323" y="6381"/>
                    <a:pt x="11699" y="4241"/>
                    <a:pt x="10511" y="4241"/>
                  </a:cubicBezTo>
                  <a:cubicBezTo>
                    <a:pt x="10382" y="4241"/>
                    <a:pt x="10247" y="4266"/>
                    <a:pt x="10105" y="4321"/>
                  </a:cubicBezTo>
                  <a:cubicBezTo>
                    <a:pt x="8654" y="4894"/>
                    <a:pt x="8776" y="7111"/>
                    <a:pt x="8776" y="7111"/>
                  </a:cubicBezTo>
                  <a:cubicBezTo>
                    <a:pt x="8776" y="7111"/>
                    <a:pt x="6500" y="2292"/>
                    <a:pt x="3259" y="2292"/>
                  </a:cubicBezTo>
                  <a:cubicBezTo>
                    <a:pt x="3195" y="2292"/>
                    <a:pt x="3131" y="2294"/>
                    <a:pt x="3067" y="2298"/>
                  </a:cubicBezTo>
                  <a:cubicBezTo>
                    <a:pt x="1805" y="2376"/>
                    <a:pt x="784" y="3159"/>
                    <a:pt x="0" y="4103"/>
                  </a:cubicBezTo>
                  <a:cubicBezTo>
                    <a:pt x="546" y="10137"/>
                    <a:pt x="4016" y="15794"/>
                    <a:pt x="12114" y="20717"/>
                  </a:cubicBezTo>
                  <a:cubicBezTo>
                    <a:pt x="17802" y="24177"/>
                    <a:pt x="22907" y="25664"/>
                    <a:pt x="27218" y="25664"/>
                  </a:cubicBezTo>
                  <a:cubicBezTo>
                    <a:pt x="29905" y="25664"/>
                    <a:pt x="32284" y="25086"/>
                    <a:pt x="34303" y="24048"/>
                  </a:cubicBezTo>
                  <a:cubicBezTo>
                    <a:pt x="38694" y="21789"/>
                    <a:pt x="39737" y="11197"/>
                    <a:pt x="39209" y="3273"/>
                  </a:cubicBezTo>
                  <a:cubicBezTo>
                    <a:pt x="37977" y="1010"/>
                    <a:pt x="36091" y="1"/>
                    <a:pt x="3427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5" name="Google Shape;4385;p51"/>
            <p:cNvSpPr/>
            <p:nvPr/>
          </p:nvSpPr>
          <p:spPr>
            <a:xfrm rot="2588646">
              <a:off x="-147647" y="3927063"/>
              <a:ext cx="384139" cy="285808"/>
            </a:xfrm>
            <a:custGeom>
              <a:avLst/>
              <a:gdLst/>
              <a:ahLst/>
              <a:cxnLst/>
              <a:rect l="l" t="t" r="r" b="b"/>
              <a:pathLst>
                <a:path w="8699" h="6472" extrusionOk="0">
                  <a:moveTo>
                    <a:pt x="3205" y="0"/>
                  </a:moveTo>
                  <a:cubicBezTo>
                    <a:pt x="1578" y="0"/>
                    <a:pt x="105" y="1380"/>
                    <a:pt x="37" y="1445"/>
                  </a:cubicBezTo>
                  <a:cubicBezTo>
                    <a:pt x="3" y="1479"/>
                    <a:pt x="1" y="1535"/>
                    <a:pt x="32" y="1566"/>
                  </a:cubicBezTo>
                  <a:cubicBezTo>
                    <a:pt x="50" y="1584"/>
                    <a:pt x="74" y="1593"/>
                    <a:pt x="98" y="1593"/>
                  </a:cubicBezTo>
                  <a:cubicBezTo>
                    <a:pt x="118" y="1593"/>
                    <a:pt x="139" y="1586"/>
                    <a:pt x="154" y="1571"/>
                  </a:cubicBezTo>
                  <a:cubicBezTo>
                    <a:pt x="171" y="1554"/>
                    <a:pt x="1642" y="172"/>
                    <a:pt x="3211" y="172"/>
                  </a:cubicBezTo>
                  <a:cubicBezTo>
                    <a:pt x="3383" y="172"/>
                    <a:pt x="3555" y="188"/>
                    <a:pt x="3727" y="225"/>
                  </a:cubicBezTo>
                  <a:cubicBezTo>
                    <a:pt x="6794" y="868"/>
                    <a:pt x="8276" y="4267"/>
                    <a:pt x="8524" y="6394"/>
                  </a:cubicBezTo>
                  <a:cubicBezTo>
                    <a:pt x="8531" y="6438"/>
                    <a:pt x="8567" y="6472"/>
                    <a:pt x="8609" y="6472"/>
                  </a:cubicBezTo>
                  <a:lnTo>
                    <a:pt x="8616" y="6472"/>
                  </a:lnTo>
                  <a:cubicBezTo>
                    <a:pt x="8664" y="6465"/>
                    <a:pt x="8698" y="6423"/>
                    <a:pt x="8691" y="6377"/>
                  </a:cubicBezTo>
                  <a:cubicBezTo>
                    <a:pt x="8487" y="4633"/>
                    <a:pt x="7818" y="3087"/>
                    <a:pt x="6750" y="1906"/>
                  </a:cubicBezTo>
                  <a:cubicBezTo>
                    <a:pt x="5884" y="948"/>
                    <a:pt x="4795" y="276"/>
                    <a:pt x="3761" y="57"/>
                  </a:cubicBezTo>
                  <a:cubicBezTo>
                    <a:pt x="3575" y="18"/>
                    <a:pt x="3389" y="0"/>
                    <a:pt x="3205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6" name="Google Shape;4386;p51"/>
            <p:cNvSpPr/>
            <p:nvPr/>
          </p:nvSpPr>
          <p:spPr>
            <a:xfrm rot="2588646">
              <a:off x="-409888" y="4711916"/>
              <a:ext cx="1469612" cy="333369"/>
            </a:xfrm>
            <a:custGeom>
              <a:avLst/>
              <a:gdLst/>
              <a:ahLst/>
              <a:cxnLst/>
              <a:rect l="l" t="t" r="r" b="b"/>
              <a:pathLst>
                <a:path w="33280" h="7549" extrusionOk="0">
                  <a:moveTo>
                    <a:pt x="17565" y="1"/>
                  </a:moveTo>
                  <a:cubicBezTo>
                    <a:pt x="17341" y="1"/>
                    <a:pt x="17112" y="13"/>
                    <a:pt x="16879" y="38"/>
                  </a:cubicBezTo>
                  <a:cubicBezTo>
                    <a:pt x="14703" y="263"/>
                    <a:pt x="13143" y="979"/>
                    <a:pt x="12252" y="2168"/>
                  </a:cubicBezTo>
                  <a:cubicBezTo>
                    <a:pt x="11772" y="2806"/>
                    <a:pt x="11568" y="3471"/>
                    <a:pt x="11488" y="4004"/>
                  </a:cubicBezTo>
                  <a:cubicBezTo>
                    <a:pt x="11309" y="3162"/>
                    <a:pt x="10920" y="2029"/>
                    <a:pt x="10122" y="1403"/>
                  </a:cubicBezTo>
                  <a:cubicBezTo>
                    <a:pt x="9733" y="1092"/>
                    <a:pt x="9281" y="940"/>
                    <a:pt x="8775" y="940"/>
                  </a:cubicBezTo>
                  <a:cubicBezTo>
                    <a:pt x="8618" y="940"/>
                    <a:pt x="8455" y="954"/>
                    <a:pt x="8288" y="984"/>
                  </a:cubicBezTo>
                  <a:cubicBezTo>
                    <a:pt x="5864" y="1418"/>
                    <a:pt x="5515" y="3747"/>
                    <a:pt x="5479" y="4671"/>
                  </a:cubicBezTo>
                  <a:cubicBezTo>
                    <a:pt x="5152" y="4042"/>
                    <a:pt x="4357" y="2760"/>
                    <a:pt x="3321" y="2760"/>
                  </a:cubicBezTo>
                  <a:cubicBezTo>
                    <a:pt x="3278" y="2760"/>
                    <a:pt x="3235" y="2762"/>
                    <a:pt x="3191" y="2767"/>
                  </a:cubicBezTo>
                  <a:cubicBezTo>
                    <a:pt x="2652" y="2825"/>
                    <a:pt x="1107" y="3094"/>
                    <a:pt x="1" y="4419"/>
                  </a:cubicBezTo>
                  <a:cubicBezTo>
                    <a:pt x="37" y="4463"/>
                    <a:pt x="78" y="4504"/>
                    <a:pt x="117" y="4545"/>
                  </a:cubicBezTo>
                  <a:cubicBezTo>
                    <a:pt x="1189" y="3252"/>
                    <a:pt x="2689" y="2988"/>
                    <a:pt x="3205" y="2934"/>
                  </a:cubicBezTo>
                  <a:cubicBezTo>
                    <a:pt x="3242" y="2931"/>
                    <a:pt x="3279" y="2929"/>
                    <a:pt x="3315" y="2929"/>
                  </a:cubicBezTo>
                  <a:cubicBezTo>
                    <a:pt x="4562" y="2929"/>
                    <a:pt x="5474" y="5051"/>
                    <a:pt x="5483" y="5072"/>
                  </a:cubicBezTo>
                  <a:cubicBezTo>
                    <a:pt x="5493" y="5107"/>
                    <a:pt x="5524" y="5125"/>
                    <a:pt x="5555" y="5125"/>
                  </a:cubicBezTo>
                  <a:cubicBezTo>
                    <a:pt x="5562" y="5125"/>
                    <a:pt x="5569" y="5124"/>
                    <a:pt x="5576" y="5123"/>
                  </a:cubicBezTo>
                  <a:cubicBezTo>
                    <a:pt x="5617" y="5115"/>
                    <a:pt x="5644" y="5074"/>
                    <a:pt x="5641" y="5035"/>
                  </a:cubicBezTo>
                  <a:cubicBezTo>
                    <a:pt x="5634" y="4897"/>
                    <a:pt x="5437" y="1663"/>
                    <a:pt x="8312" y="1149"/>
                  </a:cubicBezTo>
                  <a:cubicBezTo>
                    <a:pt x="8469" y="1120"/>
                    <a:pt x="8621" y="1106"/>
                    <a:pt x="8767" y="1106"/>
                  </a:cubicBezTo>
                  <a:cubicBezTo>
                    <a:pt x="9234" y="1106"/>
                    <a:pt x="9651" y="1250"/>
                    <a:pt x="10011" y="1532"/>
                  </a:cubicBezTo>
                  <a:cubicBezTo>
                    <a:pt x="11042" y="2342"/>
                    <a:pt x="11355" y="4109"/>
                    <a:pt x="11440" y="4800"/>
                  </a:cubicBezTo>
                  <a:cubicBezTo>
                    <a:pt x="11447" y="4977"/>
                    <a:pt x="11466" y="5086"/>
                    <a:pt x="11469" y="5098"/>
                  </a:cubicBezTo>
                  <a:cubicBezTo>
                    <a:pt x="11477" y="5140"/>
                    <a:pt x="11510" y="5172"/>
                    <a:pt x="11551" y="5172"/>
                  </a:cubicBezTo>
                  <a:cubicBezTo>
                    <a:pt x="11555" y="5172"/>
                    <a:pt x="11559" y="5172"/>
                    <a:pt x="11563" y="5171"/>
                  </a:cubicBezTo>
                  <a:cubicBezTo>
                    <a:pt x="11609" y="5166"/>
                    <a:pt x="11641" y="5130"/>
                    <a:pt x="11638" y="5084"/>
                  </a:cubicBezTo>
                  <a:cubicBezTo>
                    <a:pt x="11638" y="5062"/>
                    <a:pt x="11634" y="4960"/>
                    <a:pt x="11612" y="4800"/>
                  </a:cubicBezTo>
                  <a:cubicBezTo>
                    <a:pt x="11590" y="4310"/>
                    <a:pt x="11641" y="3250"/>
                    <a:pt x="12381" y="2267"/>
                  </a:cubicBezTo>
                  <a:cubicBezTo>
                    <a:pt x="13247" y="1120"/>
                    <a:pt x="14763" y="428"/>
                    <a:pt x="16889" y="205"/>
                  </a:cubicBezTo>
                  <a:cubicBezTo>
                    <a:pt x="17116" y="181"/>
                    <a:pt x="17338" y="169"/>
                    <a:pt x="17556" y="169"/>
                  </a:cubicBezTo>
                  <a:cubicBezTo>
                    <a:pt x="18781" y="169"/>
                    <a:pt x="19854" y="545"/>
                    <a:pt x="20761" y="1287"/>
                  </a:cubicBezTo>
                  <a:cubicBezTo>
                    <a:pt x="21988" y="2296"/>
                    <a:pt x="22709" y="3834"/>
                    <a:pt x="23114" y="5120"/>
                  </a:cubicBezTo>
                  <a:cubicBezTo>
                    <a:pt x="23521" y="6413"/>
                    <a:pt x="23623" y="7449"/>
                    <a:pt x="23623" y="7471"/>
                  </a:cubicBezTo>
                  <a:cubicBezTo>
                    <a:pt x="23631" y="7520"/>
                    <a:pt x="23669" y="7549"/>
                    <a:pt x="23718" y="7549"/>
                  </a:cubicBezTo>
                  <a:cubicBezTo>
                    <a:pt x="23759" y="7544"/>
                    <a:pt x="23793" y="7508"/>
                    <a:pt x="23793" y="7461"/>
                  </a:cubicBezTo>
                  <a:lnTo>
                    <a:pt x="23793" y="7457"/>
                  </a:lnTo>
                  <a:cubicBezTo>
                    <a:pt x="23791" y="7401"/>
                    <a:pt x="23485" y="3674"/>
                    <a:pt x="26469" y="2939"/>
                  </a:cubicBezTo>
                  <a:cubicBezTo>
                    <a:pt x="27045" y="2798"/>
                    <a:pt x="27615" y="2728"/>
                    <a:pt x="28166" y="2728"/>
                  </a:cubicBezTo>
                  <a:cubicBezTo>
                    <a:pt x="29391" y="2728"/>
                    <a:pt x="30522" y="3072"/>
                    <a:pt x="31409" y="3735"/>
                  </a:cubicBezTo>
                  <a:cubicBezTo>
                    <a:pt x="32253" y="4368"/>
                    <a:pt x="32860" y="5288"/>
                    <a:pt x="33204" y="6445"/>
                  </a:cubicBezTo>
                  <a:cubicBezTo>
                    <a:pt x="33231" y="6336"/>
                    <a:pt x="33255" y="6236"/>
                    <a:pt x="33279" y="6127"/>
                  </a:cubicBezTo>
                  <a:lnTo>
                    <a:pt x="33279" y="6125"/>
                  </a:lnTo>
                  <a:cubicBezTo>
                    <a:pt x="32913" y="5060"/>
                    <a:pt x="32316" y="4206"/>
                    <a:pt x="31518" y="3599"/>
                  </a:cubicBezTo>
                  <a:cubicBezTo>
                    <a:pt x="30603" y="2914"/>
                    <a:pt x="29436" y="2557"/>
                    <a:pt x="28174" y="2557"/>
                  </a:cubicBezTo>
                  <a:cubicBezTo>
                    <a:pt x="27609" y="2557"/>
                    <a:pt x="27024" y="2629"/>
                    <a:pt x="26435" y="2774"/>
                  </a:cubicBezTo>
                  <a:cubicBezTo>
                    <a:pt x="24291" y="3303"/>
                    <a:pt x="23767" y="5293"/>
                    <a:pt x="23650" y="6510"/>
                  </a:cubicBezTo>
                  <a:cubicBezTo>
                    <a:pt x="23376" y="5140"/>
                    <a:pt x="22653" y="2621"/>
                    <a:pt x="20877" y="1161"/>
                  </a:cubicBezTo>
                  <a:cubicBezTo>
                    <a:pt x="19939" y="390"/>
                    <a:pt x="18828" y="1"/>
                    <a:pt x="17565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7" name="Google Shape;4387;p51"/>
            <p:cNvSpPr/>
            <p:nvPr/>
          </p:nvSpPr>
          <p:spPr>
            <a:xfrm rot="2588646">
              <a:off x="-116303" y="4837518"/>
              <a:ext cx="322626" cy="162776"/>
            </a:xfrm>
            <a:custGeom>
              <a:avLst/>
              <a:gdLst/>
              <a:ahLst/>
              <a:cxnLst/>
              <a:rect l="l" t="t" r="r" b="b"/>
              <a:pathLst>
                <a:path w="7306" h="3686" extrusionOk="0">
                  <a:moveTo>
                    <a:pt x="2606" y="1"/>
                  </a:moveTo>
                  <a:cubicBezTo>
                    <a:pt x="2196" y="1"/>
                    <a:pt x="1819" y="92"/>
                    <a:pt x="1476" y="274"/>
                  </a:cubicBezTo>
                  <a:cubicBezTo>
                    <a:pt x="367" y="861"/>
                    <a:pt x="27" y="2188"/>
                    <a:pt x="13" y="2242"/>
                  </a:cubicBezTo>
                  <a:cubicBezTo>
                    <a:pt x="1" y="2288"/>
                    <a:pt x="27" y="2334"/>
                    <a:pt x="74" y="2346"/>
                  </a:cubicBezTo>
                  <a:cubicBezTo>
                    <a:pt x="81" y="2348"/>
                    <a:pt x="88" y="2349"/>
                    <a:pt x="95" y="2349"/>
                  </a:cubicBezTo>
                  <a:cubicBezTo>
                    <a:pt x="134" y="2349"/>
                    <a:pt x="165" y="2322"/>
                    <a:pt x="175" y="2285"/>
                  </a:cubicBezTo>
                  <a:cubicBezTo>
                    <a:pt x="178" y="2268"/>
                    <a:pt x="515" y="978"/>
                    <a:pt x="1558" y="422"/>
                  </a:cubicBezTo>
                  <a:cubicBezTo>
                    <a:pt x="1876" y="254"/>
                    <a:pt x="2227" y="169"/>
                    <a:pt x="2609" y="169"/>
                  </a:cubicBezTo>
                  <a:cubicBezTo>
                    <a:pt x="2970" y="169"/>
                    <a:pt x="3359" y="245"/>
                    <a:pt x="3773" y="396"/>
                  </a:cubicBezTo>
                  <a:cubicBezTo>
                    <a:pt x="6643" y="1441"/>
                    <a:pt x="7129" y="3598"/>
                    <a:pt x="7133" y="3620"/>
                  </a:cubicBezTo>
                  <a:cubicBezTo>
                    <a:pt x="7138" y="3659"/>
                    <a:pt x="7175" y="3685"/>
                    <a:pt x="7214" y="3685"/>
                  </a:cubicBezTo>
                  <a:cubicBezTo>
                    <a:pt x="7217" y="3685"/>
                    <a:pt x="7220" y="3684"/>
                    <a:pt x="7224" y="3684"/>
                  </a:cubicBezTo>
                  <a:cubicBezTo>
                    <a:pt x="7226" y="3684"/>
                    <a:pt x="7228" y="3685"/>
                    <a:pt x="7231" y="3685"/>
                  </a:cubicBezTo>
                  <a:cubicBezTo>
                    <a:pt x="7274" y="3676"/>
                    <a:pt x="7306" y="3632"/>
                    <a:pt x="7296" y="3586"/>
                  </a:cubicBezTo>
                  <a:cubicBezTo>
                    <a:pt x="7294" y="3564"/>
                    <a:pt x="7172" y="3008"/>
                    <a:pt x="6685" y="2315"/>
                  </a:cubicBezTo>
                  <a:cubicBezTo>
                    <a:pt x="6233" y="1679"/>
                    <a:pt x="5377" y="801"/>
                    <a:pt x="3829" y="238"/>
                  </a:cubicBezTo>
                  <a:cubicBezTo>
                    <a:pt x="3395" y="80"/>
                    <a:pt x="2987" y="1"/>
                    <a:pt x="2606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8" name="Google Shape;4388;p51"/>
            <p:cNvSpPr/>
            <p:nvPr/>
          </p:nvSpPr>
          <p:spPr>
            <a:xfrm rot="2588646">
              <a:off x="34689" y="5111773"/>
              <a:ext cx="279350" cy="105323"/>
            </a:xfrm>
            <a:custGeom>
              <a:avLst/>
              <a:gdLst/>
              <a:ahLst/>
              <a:cxnLst/>
              <a:rect l="l" t="t" r="r" b="b"/>
              <a:pathLst>
                <a:path w="6326" h="2385" extrusionOk="0">
                  <a:moveTo>
                    <a:pt x="3302" y="1"/>
                  </a:moveTo>
                  <a:cubicBezTo>
                    <a:pt x="3217" y="1"/>
                    <a:pt x="3129" y="3"/>
                    <a:pt x="3038" y="9"/>
                  </a:cubicBezTo>
                  <a:cubicBezTo>
                    <a:pt x="518" y="179"/>
                    <a:pt x="15" y="2256"/>
                    <a:pt x="8" y="2278"/>
                  </a:cubicBezTo>
                  <a:cubicBezTo>
                    <a:pt x="1" y="2326"/>
                    <a:pt x="28" y="2372"/>
                    <a:pt x="74" y="2380"/>
                  </a:cubicBezTo>
                  <a:cubicBezTo>
                    <a:pt x="79" y="2385"/>
                    <a:pt x="86" y="2385"/>
                    <a:pt x="91" y="2385"/>
                  </a:cubicBezTo>
                  <a:cubicBezTo>
                    <a:pt x="129" y="2385"/>
                    <a:pt x="163" y="2355"/>
                    <a:pt x="176" y="2314"/>
                  </a:cubicBezTo>
                  <a:cubicBezTo>
                    <a:pt x="178" y="2295"/>
                    <a:pt x="654" y="339"/>
                    <a:pt x="3050" y="179"/>
                  </a:cubicBezTo>
                  <a:cubicBezTo>
                    <a:pt x="3138" y="174"/>
                    <a:pt x="3224" y="171"/>
                    <a:pt x="3307" y="171"/>
                  </a:cubicBezTo>
                  <a:cubicBezTo>
                    <a:pt x="5489" y="171"/>
                    <a:pt x="6123" y="2092"/>
                    <a:pt x="6151" y="2176"/>
                  </a:cubicBezTo>
                  <a:cubicBezTo>
                    <a:pt x="6161" y="2211"/>
                    <a:pt x="6195" y="2236"/>
                    <a:pt x="6231" y="2236"/>
                  </a:cubicBezTo>
                  <a:cubicBezTo>
                    <a:pt x="6239" y="2236"/>
                    <a:pt x="6247" y="2234"/>
                    <a:pt x="6255" y="2232"/>
                  </a:cubicBezTo>
                  <a:cubicBezTo>
                    <a:pt x="6301" y="2217"/>
                    <a:pt x="6326" y="2171"/>
                    <a:pt x="6311" y="2125"/>
                  </a:cubicBezTo>
                  <a:cubicBezTo>
                    <a:pt x="6302" y="2102"/>
                    <a:pt x="5616" y="1"/>
                    <a:pt x="3302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9" name="Google Shape;4389;p51"/>
            <p:cNvSpPr/>
            <p:nvPr/>
          </p:nvSpPr>
          <p:spPr>
            <a:xfrm rot="2588646">
              <a:off x="330221" y="4273379"/>
              <a:ext cx="237973" cy="328909"/>
            </a:xfrm>
            <a:custGeom>
              <a:avLst/>
              <a:gdLst/>
              <a:ahLst/>
              <a:cxnLst/>
              <a:rect l="l" t="t" r="r" b="b"/>
              <a:pathLst>
                <a:path w="5389" h="7448" extrusionOk="0">
                  <a:moveTo>
                    <a:pt x="1162" y="0"/>
                  </a:moveTo>
                  <a:cubicBezTo>
                    <a:pt x="535" y="0"/>
                    <a:pt x="71" y="211"/>
                    <a:pt x="61" y="216"/>
                  </a:cubicBezTo>
                  <a:cubicBezTo>
                    <a:pt x="17" y="233"/>
                    <a:pt x="0" y="284"/>
                    <a:pt x="22" y="327"/>
                  </a:cubicBezTo>
                  <a:cubicBezTo>
                    <a:pt x="36" y="361"/>
                    <a:pt x="66" y="378"/>
                    <a:pt x="98" y="378"/>
                  </a:cubicBezTo>
                  <a:cubicBezTo>
                    <a:pt x="110" y="378"/>
                    <a:pt x="122" y="375"/>
                    <a:pt x="134" y="371"/>
                  </a:cubicBezTo>
                  <a:cubicBezTo>
                    <a:pt x="171" y="352"/>
                    <a:pt x="596" y="160"/>
                    <a:pt x="1166" y="160"/>
                  </a:cubicBezTo>
                  <a:cubicBezTo>
                    <a:pt x="1841" y="160"/>
                    <a:pt x="2718" y="429"/>
                    <a:pt x="3397" y="1572"/>
                  </a:cubicBezTo>
                  <a:cubicBezTo>
                    <a:pt x="4680" y="3736"/>
                    <a:pt x="5209" y="7339"/>
                    <a:pt x="5216" y="7375"/>
                  </a:cubicBezTo>
                  <a:cubicBezTo>
                    <a:pt x="5221" y="7419"/>
                    <a:pt x="5257" y="7448"/>
                    <a:pt x="5301" y="7448"/>
                  </a:cubicBezTo>
                  <a:lnTo>
                    <a:pt x="5311" y="7448"/>
                  </a:lnTo>
                  <a:cubicBezTo>
                    <a:pt x="5359" y="7438"/>
                    <a:pt x="5388" y="7397"/>
                    <a:pt x="5381" y="7351"/>
                  </a:cubicBezTo>
                  <a:cubicBezTo>
                    <a:pt x="5379" y="7314"/>
                    <a:pt x="4843" y="3678"/>
                    <a:pt x="3542" y="1487"/>
                  </a:cubicBezTo>
                  <a:cubicBezTo>
                    <a:pt x="2828" y="282"/>
                    <a:pt x="1886" y="0"/>
                    <a:pt x="1162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0" name="Google Shape;4390;p51"/>
            <p:cNvSpPr/>
            <p:nvPr/>
          </p:nvSpPr>
          <p:spPr>
            <a:xfrm rot="2588646">
              <a:off x="676594" y="4728357"/>
              <a:ext cx="235412" cy="155931"/>
            </a:xfrm>
            <a:custGeom>
              <a:avLst/>
              <a:gdLst/>
              <a:ahLst/>
              <a:cxnLst/>
              <a:rect l="l" t="t" r="r" b="b"/>
              <a:pathLst>
                <a:path w="5331" h="3531" extrusionOk="0">
                  <a:moveTo>
                    <a:pt x="2193" y="1"/>
                  </a:moveTo>
                  <a:cubicBezTo>
                    <a:pt x="2048" y="1"/>
                    <a:pt x="1901" y="20"/>
                    <a:pt x="1754" y="61"/>
                  </a:cubicBezTo>
                  <a:cubicBezTo>
                    <a:pt x="0" y="559"/>
                    <a:pt x="500" y="3339"/>
                    <a:pt x="522" y="3458"/>
                  </a:cubicBezTo>
                  <a:cubicBezTo>
                    <a:pt x="529" y="3499"/>
                    <a:pt x="566" y="3526"/>
                    <a:pt x="607" y="3526"/>
                  </a:cubicBezTo>
                  <a:cubicBezTo>
                    <a:pt x="612" y="3526"/>
                    <a:pt x="614" y="3526"/>
                    <a:pt x="614" y="3531"/>
                  </a:cubicBezTo>
                  <a:cubicBezTo>
                    <a:pt x="660" y="3521"/>
                    <a:pt x="692" y="3475"/>
                    <a:pt x="682" y="3429"/>
                  </a:cubicBezTo>
                  <a:cubicBezTo>
                    <a:pt x="680" y="3402"/>
                    <a:pt x="190" y="682"/>
                    <a:pt x="1798" y="226"/>
                  </a:cubicBezTo>
                  <a:cubicBezTo>
                    <a:pt x="1926" y="190"/>
                    <a:pt x="2055" y="174"/>
                    <a:pt x="2184" y="174"/>
                  </a:cubicBezTo>
                  <a:cubicBezTo>
                    <a:pt x="3683" y="174"/>
                    <a:pt x="5145" y="2431"/>
                    <a:pt x="5161" y="2456"/>
                  </a:cubicBezTo>
                  <a:cubicBezTo>
                    <a:pt x="5178" y="2480"/>
                    <a:pt x="5205" y="2493"/>
                    <a:pt x="5233" y="2493"/>
                  </a:cubicBezTo>
                  <a:cubicBezTo>
                    <a:pt x="5249" y="2493"/>
                    <a:pt x="5265" y="2489"/>
                    <a:pt x="5280" y="2480"/>
                  </a:cubicBezTo>
                  <a:cubicBezTo>
                    <a:pt x="5318" y="2453"/>
                    <a:pt x="5330" y="2402"/>
                    <a:pt x="5306" y="2361"/>
                  </a:cubicBezTo>
                  <a:cubicBezTo>
                    <a:pt x="5240" y="2259"/>
                    <a:pt x="3780" y="1"/>
                    <a:pt x="2193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0" name="Google Shape;2830;p39"/>
          <p:cNvSpPr txBox="1">
            <a:spLocks noGrp="1"/>
          </p:cNvSpPr>
          <p:nvPr>
            <p:ph type="title"/>
          </p:nvPr>
        </p:nvSpPr>
        <p:spPr>
          <a:xfrm>
            <a:off x="722548" y="787281"/>
            <a:ext cx="768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CODEBOOK</a:t>
            </a:r>
            <a:endParaRPr dirty="0"/>
          </a:p>
        </p:txBody>
      </p:sp>
      <p:sp>
        <p:nvSpPr>
          <p:cNvPr id="2838" name="Google Shape;2838;p39"/>
          <p:cNvSpPr txBox="1"/>
          <p:nvPr/>
        </p:nvSpPr>
        <p:spPr>
          <a:xfrm>
            <a:off x="856659" y="1366675"/>
            <a:ext cx="7647425" cy="1219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" dirty="0" err="1">
                <a:latin typeface="Antonio"/>
                <a:ea typeface="Barlow"/>
                <a:sym typeface="Barlow"/>
              </a:rPr>
              <a:t>Abaixo</a:t>
            </a:r>
            <a:r>
              <a:rPr lang="en" dirty="0">
                <a:latin typeface="Antonio"/>
                <a:ea typeface="Barlow"/>
                <a:sym typeface="Barlow"/>
              </a:rPr>
              <a:t> </a:t>
            </a:r>
            <a:r>
              <a:rPr lang="en" dirty="0" err="1">
                <a:latin typeface="Antonio"/>
                <a:ea typeface="Barlow"/>
                <a:sym typeface="Barlow"/>
              </a:rPr>
              <a:t>está</a:t>
            </a:r>
            <a:r>
              <a:rPr lang="en" dirty="0">
                <a:latin typeface="Antonio"/>
                <a:ea typeface="Barlow"/>
                <a:sym typeface="Barlow"/>
              </a:rPr>
              <a:t> o codebook - </a:t>
            </a:r>
            <a:r>
              <a:rPr lang="en" dirty="0" err="1">
                <a:latin typeface="Antonio"/>
                <a:ea typeface="Barlow"/>
                <a:sym typeface="Barlow"/>
              </a:rPr>
              <a:t>dicionário</a:t>
            </a:r>
            <a:r>
              <a:rPr lang="en" dirty="0">
                <a:latin typeface="Antonio"/>
                <a:ea typeface="Barlow"/>
                <a:sym typeface="Barlow"/>
              </a:rPr>
              <a:t> de dados - da base de dados, </a:t>
            </a:r>
            <a:r>
              <a:rPr lang="en" dirty="0" err="1">
                <a:latin typeface="Antonio"/>
                <a:ea typeface="Barlow"/>
                <a:sym typeface="Barlow"/>
              </a:rPr>
              <a:t>onde</a:t>
            </a:r>
            <a:r>
              <a:rPr lang="en" dirty="0">
                <a:latin typeface="Antonio"/>
                <a:ea typeface="Barlow"/>
                <a:sym typeface="Barlow"/>
              </a:rPr>
              <a:t> </a:t>
            </a:r>
            <a:r>
              <a:rPr lang="en" dirty="0" err="1">
                <a:latin typeface="Antonio"/>
                <a:ea typeface="Barlow"/>
                <a:sym typeface="Barlow"/>
              </a:rPr>
              <a:t>são</a:t>
            </a:r>
            <a:r>
              <a:rPr lang="en" dirty="0">
                <a:latin typeface="Antonio"/>
                <a:ea typeface="Barlow"/>
                <a:sym typeface="Barlow"/>
              </a:rPr>
              <a:t> </a:t>
            </a:r>
            <a:r>
              <a:rPr lang="en" dirty="0" err="1">
                <a:latin typeface="Antonio"/>
                <a:ea typeface="Barlow"/>
                <a:sym typeface="Barlow"/>
              </a:rPr>
              <a:t>esclarecidas</a:t>
            </a:r>
            <a:r>
              <a:rPr lang="en" dirty="0">
                <a:latin typeface="Antonio"/>
                <a:ea typeface="Barlow"/>
                <a:sym typeface="Barlow"/>
              </a:rPr>
              <a:t> as </a:t>
            </a:r>
            <a:r>
              <a:rPr lang="en" dirty="0" err="1">
                <a:latin typeface="Antonio"/>
                <a:ea typeface="Barlow"/>
                <a:sym typeface="Barlow"/>
              </a:rPr>
              <a:t>variáveis</a:t>
            </a:r>
            <a:r>
              <a:rPr lang="en" dirty="0">
                <a:latin typeface="Antonio"/>
                <a:ea typeface="Barlow"/>
                <a:sym typeface="Barlow"/>
              </a:rPr>
              <a:t> </a:t>
            </a:r>
            <a:r>
              <a:rPr lang="en" dirty="0" err="1">
                <a:latin typeface="Antonio"/>
                <a:ea typeface="Barlow"/>
                <a:sym typeface="Barlow"/>
              </a:rPr>
              <a:t>utilizadas</a:t>
            </a:r>
            <a:r>
              <a:rPr lang="en" dirty="0">
                <a:latin typeface="Antonio"/>
                <a:ea typeface="Barlow"/>
                <a:sym typeface="Barlow"/>
              </a:rPr>
              <a:t> para as </a:t>
            </a:r>
            <a:r>
              <a:rPr lang="en" dirty="0" err="1">
                <a:latin typeface="Antonio"/>
                <a:ea typeface="Barlow"/>
                <a:sym typeface="Barlow"/>
              </a:rPr>
              <a:t>análises</a:t>
            </a:r>
            <a:r>
              <a:rPr lang="en" dirty="0">
                <a:latin typeface="Antonio"/>
                <a:ea typeface="Barlow"/>
                <a:sym typeface="Barlow"/>
              </a:rPr>
              <a:t> e testes, </a:t>
            </a:r>
            <a:r>
              <a:rPr lang="en" dirty="0" err="1">
                <a:latin typeface="Antonio"/>
                <a:ea typeface="Barlow"/>
                <a:sym typeface="Barlow"/>
              </a:rPr>
              <a:t>ou</a:t>
            </a:r>
            <a:r>
              <a:rPr lang="en" dirty="0">
                <a:latin typeface="Antonio"/>
                <a:ea typeface="Barlow"/>
                <a:sym typeface="Barlow"/>
              </a:rPr>
              <a:t> </a:t>
            </a:r>
            <a:r>
              <a:rPr lang="en" dirty="0" err="1">
                <a:latin typeface="Antonio"/>
                <a:ea typeface="Barlow"/>
                <a:sym typeface="Barlow"/>
              </a:rPr>
              <a:t>seja</a:t>
            </a:r>
            <a:r>
              <a:rPr lang="en" dirty="0">
                <a:latin typeface="Antonio"/>
                <a:ea typeface="Barlow"/>
                <a:sym typeface="Barlow"/>
              </a:rPr>
              <a:t>, o </a:t>
            </a:r>
            <a:r>
              <a:rPr lang="en" dirty="0" err="1">
                <a:latin typeface="Antonio"/>
                <a:ea typeface="Barlow"/>
                <a:sym typeface="Barlow"/>
              </a:rPr>
              <a:t>nome</a:t>
            </a:r>
            <a:r>
              <a:rPr lang="en" dirty="0">
                <a:latin typeface="Antonio"/>
                <a:ea typeface="Barlow"/>
                <a:sym typeface="Barlow"/>
              </a:rPr>
              <a:t> do </a:t>
            </a:r>
            <a:r>
              <a:rPr lang="en" dirty="0" err="1">
                <a:latin typeface="Antonio"/>
                <a:ea typeface="Barlow"/>
                <a:sym typeface="Barlow"/>
              </a:rPr>
              <a:t>personagem</a:t>
            </a:r>
            <a:r>
              <a:rPr lang="en" dirty="0">
                <a:latin typeface="Antonio"/>
                <a:ea typeface="Barlow"/>
                <a:sym typeface="Barlow"/>
              </a:rPr>
              <a:t>, </a:t>
            </a:r>
            <a:r>
              <a:rPr lang="en" dirty="0" err="1">
                <a:latin typeface="Antonio"/>
                <a:ea typeface="Barlow"/>
                <a:sym typeface="Barlow"/>
              </a:rPr>
              <a:t>seu</a:t>
            </a:r>
            <a:r>
              <a:rPr lang="en" dirty="0">
                <a:latin typeface="Antonio"/>
                <a:ea typeface="Barlow"/>
                <a:sym typeface="Barlow"/>
              </a:rPr>
              <a:t> </a:t>
            </a:r>
            <a:r>
              <a:rPr lang="en" dirty="0" err="1">
                <a:latin typeface="Antonio"/>
                <a:ea typeface="Barlow"/>
                <a:sym typeface="Barlow"/>
              </a:rPr>
              <a:t>gênero</a:t>
            </a:r>
            <a:r>
              <a:rPr lang="en" dirty="0">
                <a:latin typeface="Antonio"/>
                <a:ea typeface="Barlow"/>
                <a:sym typeface="Barlow"/>
              </a:rPr>
              <a:t>, </a:t>
            </a:r>
            <a:r>
              <a:rPr lang="en" dirty="0" err="1">
                <a:latin typeface="Antonio"/>
                <a:ea typeface="Barlow"/>
                <a:sym typeface="Barlow"/>
              </a:rPr>
              <a:t>sua</a:t>
            </a:r>
            <a:r>
              <a:rPr lang="en" dirty="0">
                <a:latin typeface="Antonio"/>
                <a:ea typeface="Barlow"/>
                <a:sym typeface="Barlow"/>
              </a:rPr>
              <a:t> </a:t>
            </a:r>
            <a:r>
              <a:rPr lang="en" dirty="0" err="1">
                <a:latin typeface="Antonio"/>
                <a:ea typeface="Barlow"/>
                <a:sym typeface="Barlow"/>
              </a:rPr>
              <a:t>cor</a:t>
            </a:r>
            <a:r>
              <a:rPr lang="en" dirty="0">
                <a:latin typeface="Antonio"/>
                <a:ea typeface="Barlow"/>
                <a:sym typeface="Barlow"/>
              </a:rPr>
              <a:t> e </a:t>
            </a:r>
            <a:r>
              <a:rPr lang="en" dirty="0" err="1">
                <a:latin typeface="Antonio"/>
                <a:ea typeface="Barlow"/>
                <a:sym typeface="Barlow"/>
              </a:rPr>
              <a:t>sua</a:t>
            </a:r>
            <a:r>
              <a:rPr lang="en" dirty="0">
                <a:latin typeface="Antonio"/>
                <a:ea typeface="Barlow"/>
                <a:sym typeface="Barlow"/>
              </a:rPr>
              <a:t> </a:t>
            </a:r>
            <a:r>
              <a:rPr lang="en" dirty="0" err="1">
                <a:latin typeface="Antonio"/>
                <a:ea typeface="Barlow"/>
                <a:sym typeface="Barlow"/>
              </a:rPr>
              <a:t>conduta</a:t>
            </a:r>
            <a:r>
              <a:rPr lang="en" dirty="0">
                <a:latin typeface="Antonio"/>
                <a:ea typeface="Barlow"/>
                <a:sym typeface="Barlow"/>
              </a:rPr>
              <a:t>.</a:t>
            </a:r>
            <a:endParaRPr lang="en" dirty="0">
              <a:solidFill>
                <a:schemeClr val="dk1"/>
              </a:solidFill>
              <a:latin typeface="Antonio"/>
              <a:ea typeface="Barlow"/>
              <a:cs typeface="Barlow"/>
            </a:endParaRPr>
          </a:p>
        </p:txBody>
      </p:sp>
      <p:cxnSp>
        <p:nvCxnSpPr>
          <p:cNvPr id="2843" name="Google Shape;2843;p39"/>
          <p:cNvCxnSpPr>
            <a:cxnSpLocks/>
          </p:cNvCxnSpPr>
          <p:nvPr/>
        </p:nvCxnSpPr>
        <p:spPr>
          <a:xfrm>
            <a:off x="2615675" y="2754563"/>
            <a:ext cx="7743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44" name="Google Shape;2844;p39"/>
          <p:cNvCxnSpPr>
            <a:cxnSpLocks/>
          </p:cNvCxnSpPr>
          <p:nvPr/>
        </p:nvCxnSpPr>
        <p:spPr>
          <a:xfrm>
            <a:off x="4184975" y="2754563"/>
            <a:ext cx="7743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45" name="Google Shape;2845;p39"/>
          <p:cNvCxnSpPr>
            <a:cxnSpLocks/>
          </p:cNvCxnSpPr>
          <p:nvPr/>
        </p:nvCxnSpPr>
        <p:spPr>
          <a:xfrm>
            <a:off x="5754275" y="2754563"/>
            <a:ext cx="7743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Imagem 2" descr="Texto&#10;&#10;Descrição gerada automaticamente">
            <a:extLst>
              <a:ext uri="{FF2B5EF4-FFF2-40B4-BE49-F238E27FC236}">
                <a16:creationId xmlns:a16="http://schemas.microsoft.com/office/drawing/2014/main" id="{DD99B736-D9DB-9A4D-AE25-CD2FF9EE96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5" r="-200" b="14124"/>
          <a:stretch/>
        </p:blipFill>
        <p:spPr>
          <a:xfrm>
            <a:off x="902310" y="2349012"/>
            <a:ext cx="7339411" cy="126631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0" name="Google Shape;2850;p40"/>
          <p:cNvSpPr txBox="1">
            <a:spLocks noGrp="1"/>
          </p:cNvSpPr>
          <p:nvPr>
            <p:ph type="title"/>
          </p:nvPr>
        </p:nvSpPr>
        <p:spPr>
          <a:xfrm>
            <a:off x="729875" y="479550"/>
            <a:ext cx="768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TESTE DE HIPÓTESES</a:t>
            </a:r>
          </a:p>
        </p:txBody>
      </p:sp>
      <p:grpSp>
        <p:nvGrpSpPr>
          <p:cNvPr id="2851" name="Google Shape;2851;p40"/>
          <p:cNvGrpSpPr/>
          <p:nvPr/>
        </p:nvGrpSpPr>
        <p:grpSpPr>
          <a:xfrm>
            <a:off x="3039527" y="1658737"/>
            <a:ext cx="1526481" cy="2260313"/>
            <a:chOff x="5773403" y="1173960"/>
            <a:chExt cx="841036" cy="1245351"/>
          </a:xfrm>
        </p:grpSpPr>
        <p:sp>
          <p:nvSpPr>
            <p:cNvPr id="2852" name="Google Shape;2852;p40"/>
            <p:cNvSpPr/>
            <p:nvPr/>
          </p:nvSpPr>
          <p:spPr>
            <a:xfrm>
              <a:off x="6473270" y="1549708"/>
              <a:ext cx="139801" cy="218747"/>
            </a:xfrm>
            <a:custGeom>
              <a:avLst/>
              <a:gdLst/>
              <a:ahLst/>
              <a:cxnLst/>
              <a:rect l="l" t="t" r="r" b="b"/>
              <a:pathLst>
                <a:path w="4698" h="7351" extrusionOk="0">
                  <a:moveTo>
                    <a:pt x="4698" y="1"/>
                  </a:moveTo>
                  <a:cubicBezTo>
                    <a:pt x="4698" y="1"/>
                    <a:pt x="4577" y="68"/>
                    <a:pt x="4378" y="167"/>
                  </a:cubicBezTo>
                  <a:cubicBezTo>
                    <a:pt x="4001" y="353"/>
                    <a:pt x="3348" y="646"/>
                    <a:pt x="2700" y="775"/>
                  </a:cubicBezTo>
                  <a:cubicBezTo>
                    <a:pt x="2442" y="826"/>
                    <a:pt x="2224" y="867"/>
                    <a:pt x="2038" y="893"/>
                  </a:cubicBezTo>
                  <a:cubicBezTo>
                    <a:pt x="1519" y="971"/>
                    <a:pt x="1285" y="971"/>
                    <a:pt x="1277" y="971"/>
                  </a:cubicBezTo>
                  <a:cubicBezTo>
                    <a:pt x="1277" y="971"/>
                    <a:pt x="1274" y="996"/>
                    <a:pt x="1274" y="1036"/>
                  </a:cubicBezTo>
                  <a:cubicBezTo>
                    <a:pt x="1258" y="1445"/>
                    <a:pt x="1164" y="3814"/>
                    <a:pt x="1113" y="4978"/>
                  </a:cubicBezTo>
                  <a:cubicBezTo>
                    <a:pt x="1113" y="4978"/>
                    <a:pt x="169" y="4995"/>
                    <a:pt x="78" y="5939"/>
                  </a:cubicBezTo>
                  <a:cubicBezTo>
                    <a:pt x="1" y="6735"/>
                    <a:pt x="227" y="7000"/>
                    <a:pt x="456" y="7000"/>
                  </a:cubicBezTo>
                  <a:cubicBezTo>
                    <a:pt x="499" y="7000"/>
                    <a:pt x="542" y="6991"/>
                    <a:pt x="583" y="6974"/>
                  </a:cubicBezTo>
                  <a:cubicBezTo>
                    <a:pt x="583" y="6974"/>
                    <a:pt x="597" y="7267"/>
                    <a:pt x="812" y="7310"/>
                  </a:cubicBezTo>
                  <a:cubicBezTo>
                    <a:pt x="830" y="7314"/>
                    <a:pt x="846" y="7316"/>
                    <a:pt x="861" y="7316"/>
                  </a:cubicBezTo>
                  <a:cubicBezTo>
                    <a:pt x="887" y="7316"/>
                    <a:pt x="909" y="7311"/>
                    <a:pt x="928" y="7302"/>
                  </a:cubicBezTo>
                  <a:cubicBezTo>
                    <a:pt x="1030" y="7256"/>
                    <a:pt x="1040" y="7114"/>
                    <a:pt x="1040" y="7114"/>
                  </a:cubicBezTo>
                  <a:cubicBezTo>
                    <a:pt x="1040" y="7114"/>
                    <a:pt x="1141" y="7351"/>
                    <a:pt x="1309" y="7351"/>
                  </a:cubicBezTo>
                  <a:cubicBezTo>
                    <a:pt x="1372" y="7351"/>
                    <a:pt x="1444" y="7317"/>
                    <a:pt x="1525" y="7224"/>
                  </a:cubicBezTo>
                  <a:cubicBezTo>
                    <a:pt x="1525" y="7224"/>
                    <a:pt x="1563" y="7246"/>
                    <a:pt x="1627" y="7246"/>
                  </a:cubicBezTo>
                  <a:cubicBezTo>
                    <a:pt x="1721" y="7246"/>
                    <a:pt x="1868" y="7200"/>
                    <a:pt x="2030" y="6974"/>
                  </a:cubicBezTo>
                  <a:cubicBezTo>
                    <a:pt x="2307" y="6595"/>
                    <a:pt x="2030" y="5543"/>
                    <a:pt x="2030" y="5543"/>
                  </a:cubicBezTo>
                  <a:cubicBezTo>
                    <a:pt x="2030" y="5543"/>
                    <a:pt x="3023" y="4215"/>
                    <a:pt x="3509" y="3257"/>
                  </a:cubicBezTo>
                  <a:cubicBezTo>
                    <a:pt x="3999" y="2300"/>
                    <a:pt x="4472" y="880"/>
                    <a:pt x="46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40"/>
            <p:cNvSpPr/>
            <p:nvPr/>
          </p:nvSpPr>
          <p:spPr>
            <a:xfrm>
              <a:off x="6473419" y="1576282"/>
              <a:ext cx="60586" cy="191132"/>
            </a:xfrm>
            <a:custGeom>
              <a:avLst/>
              <a:gdLst/>
              <a:ahLst/>
              <a:cxnLst/>
              <a:rect l="l" t="t" r="r" b="b"/>
              <a:pathLst>
                <a:path w="2036" h="6423" extrusionOk="0">
                  <a:moveTo>
                    <a:pt x="2036" y="0"/>
                  </a:moveTo>
                  <a:lnTo>
                    <a:pt x="2036" y="0"/>
                  </a:lnTo>
                  <a:cubicBezTo>
                    <a:pt x="1520" y="78"/>
                    <a:pt x="1280" y="78"/>
                    <a:pt x="1278" y="78"/>
                  </a:cubicBezTo>
                  <a:cubicBezTo>
                    <a:pt x="1278" y="78"/>
                    <a:pt x="1272" y="100"/>
                    <a:pt x="1272" y="143"/>
                  </a:cubicBezTo>
                  <a:cubicBezTo>
                    <a:pt x="1256" y="552"/>
                    <a:pt x="1162" y="2921"/>
                    <a:pt x="1111" y="4085"/>
                  </a:cubicBezTo>
                  <a:cubicBezTo>
                    <a:pt x="1111" y="4085"/>
                    <a:pt x="167" y="4102"/>
                    <a:pt x="75" y="5046"/>
                  </a:cubicBezTo>
                  <a:cubicBezTo>
                    <a:pt x="1" y="5841"/>
                    <a:pt x="227" y="6107"/>
                    <a:pt x="455" y="6107"/>
                  </a:cubicBezTo>
                  <a:cubicBezTo>
                    <a:pt x="498" y="6107"/>
                    <a:pt x="540" y="6098"/>
                    <a:pt x="581" y="6081"/>
                  </a:cubicBezTo>
                  <a:cubicBezTo>
                    <a:pt x="581" y="6081"/>
                    <a:pt x="594" y="6374"/>
                    <a:pt x="810" y="6417"/>
                  </a:cubicBezTo>
                  <a:cubicBezTo>
                    <a:pt x="826" y="6421"/>
                    <a:pt x="841" y="6422"/>
                    <a:pt x="854" y="6422"/>
                  </a:cubicBezTo>
                  <a:cubicBezTo>
                    <a:pt x="883" y="6422"/>
                    <a:pt x="906" y="6415"/>
                    <a:pt x="928" y="6406"/>
                  </a:cubicBezTo>
                  <a:cubicBezTo>
                    <a:pt x="949" y="5694"/>
                    <a:pt x="1138" y="4709"/>
                    <a:pt x="1138" y="4709"/>
                  </a:cubicBezTo>
                  <a:cubicBezTo>
                    <a:pt x="1552" y="3865"/>
                    <a:pt x="1861" y="950"/>
                    <a:pt x="2036" y="0"/>
                  </a:cubicBezTo>
                  <a:close/>
                </a:path>
              </a:pathLst>
            </a:custGeom>
            <a:solidFill>
              <a:srgbClr val="10085D">
                <a:alpha val="36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40"/>
            <p:cNvSpPr/>
            <p:nvPr/>
          </p:nvSpPr>
          <p:spPr>
            <a:xfrm>
              <a:off x="6094873" y="1231482"/>
              <a:ext cx="164559" cy="97069"/>
            </a:xfrm>
            <a:custGeom>
              <a:avLst/>
              <a:gdLst/>
              <a:ahLst/>
              <a:cxnLst/>
              <a:rect l="l" t="t" r="r" b="b"/>
              <a:pathLst>
                <a:path w="5530" h="3262" extrusionOk="0">
                  <a:moveTo>
                    <a:pt x="3465" y="1"/>
                  </a:moveTo>
                  <a:cubicBezTo>
                    <a:pt x="3330" y="1"/>
                    <a:pt x="3244" y="13"/>
                    <a:pt x="3244" y="13"/>
                  </a:cubicBezTo>
                  <a:cubicBezTo>
                    <a:pt x="3244" y="13"/>
                    <a:pt x="2894" y="790"/>
                    <a:pt x="1888" y="940"/>
                  </a:cubicBezTo>
                  <a:cubicBezTo>
                    <a:pt x="1437" y="1010"/>
                    <a:pt x="1121" y="1042"/>
                    <a:pt x="879" y="1042"/>
                  </a:cubicBezTo>
                  <a:cubicBezTo>
                    <a:pt x="581" y="1042"/>
                    <a:pt x="396" y="994"/>
                    <a:pt x="210" y="911"/>
                  </a:cubicBezTo>
                  <a:cubicBezTo>
                    <a:pt x="191" y="900"/>
                    <a:pt x="164" y="887"/>
                    <a:pt x="140" y="871"/>
                  </a:cubicBezTo>
                  <a:lnTo>
                    <a:pt x="140" y="871"/>
                  </a:lnTo>
                  <a:cubicBezTo>
                    <a:pt x="100" y="1137"/>
                    <a:pt x="0" y="2186"/>
                    <a:pt x="627" y="3261"/>
                  </a:cubicBezTo>
                  <a:cubicBezTo>
                    <a:pt x="627" y="3261"/>
                    <a:pt x="1452" y="2514"/>
                    <a:pt x="2840" y="2452"/>
                  </a:cubicBezTo>
                  <a:cubicBezTo>
                    <a:pt x="2901" y="2449"/>
                    <a:pt x="2962" y="2447"/>
                    <a:pt x="3023" y="2447"/>
                  </a:cubicBezTo>
                  <a:cubicBezTo>
                    <a:pt x="3599" y="2447"/>
                    <a:pt x="4135" y="2580"/>
                    <a:pt x="4553" y="2729"/>
                  </a:cubicBezTo>
                  <a:cubicBezTo>
                    <a:pt x="5088" y="2922"/>
                    <a:pt x="5438" y="3138"/>
                    <a:pt x="5438" y="3138"/>
                  </a:cubicBezTo>
                  <a:lnTo>
                    <a:pt x="5529" y="3127"/>
                  </a:lnTo>
                  <a:lnTo>
                    <a:pt x="5529" y="2452"/>
                  </a:lnTo>
                  <a:cubicBezTo>
                    <a:pt x="5529" y="2452"/>
                    <a:pt x="5118" y="895"/>
                    <a:pt x="4602" y="397"/>
                  </a:cubicBezTo>
                  <a:cubicBezTo>
                    <a:pt x="4405" y="206"/>
                    <a:pt x="4169" y="107"/>
                    <a:pt x="3943" y="53"/>
                  </a:cubicBezTo>
                  <a:cubicBezTo>
                    <a:pt x="3762" y="11"/>
                    <a:pt x="3592" y="1"/>
                    <a:pt x="34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40"/>
            <p:cNvSpPr/>
            <p:nvPr/>
          </p:nvSpPr>
          <p:spPr>
            <a:xfrm>
              <a:off x="6257320" y="1270583"/>
              <a:ext cx="27258" cy="53950"/>
            </a:xfrm>
            <a:custGeom>
              <a:avLst/>
              <a:gdLst/>
              <a:ahLst/>
              <a:cxnLst/>
              <a:rect l="l" t="t" r="r" b="b"/>
              <a:pathLst>
                <a:path w="916" h="1813" extrusionOk="0">
                  <a:moveTo>
                    <a:pt x="487" y="1"/>
                  </a:moveTo>
                  <a:cubicBezTo>
                    <a:pt x="234" y="1"/>
                    <a:pt x="109" y="575"/>
                    <a:pt x="57" y="1003"/>
                  </a:cubicBezTo>
                  <a:cubicBezTo>
                    <a:pt x="1" y="1461"/>
                    <a:pt x="57" y="1813"/>
                    <a:pt x="57" y="1813"/>
                  </a:cubicBezTo>
                  <a:cubicBezTo>
                    <a:pt x="125" y="1789"/>
                    <a:pt x="515" y="1676"/>
                    <a:pt x="719" y="1103"/>
                  </a:cubicBezTo>
                  <a:cubicBezTo>
                    <a:pt x="732" y="1073"/>
                    <a:pt x="743" y="1044"/>
                    <a:pt x="749" y="1011"/>
                  </a:cubicBezTo>
                  <a:cubicBezTo>
                    <a:pt x="915" y="484"/>
                    <a:pt x="808" y="81"/>
                    <a:pt x="539" y="11"/>
                  </a:cubicBezTo>
                  <a:cubicBezTo>
                    <a:pt x="531" y="8"/>
                    <a:pt x="520" y="3"/>
                    <a:pt x="515" y="3"/>
                  </a:cubicBezTo>
                  <a:cubicBezTo>
                    <a:pt x="505" y="1"/>
                    <a:pt x="496" y="1"/>
                    <a:pt x="487" y="1"/>
                  </a:cubicBezTo>
                  <a:close/>
                </a:path>
              </a:pathLst>
            </a:custGeom>
            <a:solidFill>
              <a:srgbClr val="F2B5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40"/>
            <p:cNvSpPr/>
            <p:nvPr/>
          </p:nvSpPr>
          <p:spPr>
            <a:xfrm>
              <a:off x="5774356" y="2097216"/>
              <a:ext cx="302306" cy="320964"/>
            </a:xfrm>
            <a:custGeom>
              <a:avLst/>
              <a:gdLst/>
              <a:ahLst/>
              <a:cxnLst/>
              <a:rect l="l" t="t" r="r" b="b"/>
              <a:pathLst>
                <a:path w="10159" h="10786" extrusionOk="0">
                  <a:moveTo>
                    <a:pt x="9716" y="1"/>
                  </a:moveTo>
                  <a:cubicBezTo>
                    <a:pt x="9617" y="1"/>
                    <a:pt x="9496" y="5"/>
                    <a:pt x="9354" y="18"/>
                  </a:cubicBezTo>
                  <a:cubicBezTo>
                    <a:pt x="8946" y="56"/>
                    <a:pt x="8354" y="163"/>
                    <a:pt x="7577" y="432"/>
                  </a:cubicBezTo>
                  <a:cubicBezTo>
                    <a:pt x="5904" y="1010"/>
                    <a:pt x="5315" y="1629"/>
                    <a:pt x="5315" y="1629"/>
                  </a:cubicBezTo>
                  <a:cubicBezTo>
                    <a:pt x="5315" y="1629"/>
                    <a:pt x="4783" y="2957"/>
                    <a:pt x="4159" y="5224"/>
                  </a:cubicBezTo>
                  <a:cubicBezTo>
                    <a:pt x="3532" y="7494"/>
                    <a:pt x="3352" y="8487"/>
                    <a:pt x="3352" y="8487"/>
                  </a:cubicBezTo>
                  <a:lnTo>
                    <a:pt x="1" y="10786"/>
                  </a:lnTo>
                  <a:lnTo>
                    <a:pt x="4387" y="10786"/>
                  </a:lnTo>
                  <a:lnTo>
                    <a:pt x="4266" y="8686"/>
                  </a:lnTo>
                  <a:cubicBezTo>
                    <a:pt x="4266" y="8686"/>
                    <a:pt x="7297" y="5501"/>
                    <a:pt x="8365" y="4159"/>
                  </a:cubicBezTo>
                  <a:cubicBezTo>
                    <a:pt x="9432" y="2820"/>
                    <a:pt x="10159" y="1207"/>
                    <a:pt x="10067" y="26"/>
                  </a:cubicBezTo>
                  <a:cubicBezTo>
                    <a:pt x="10067" y="26"/>
                    <a:pt x="9951" y="1"/>
                    <a:pt x="97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40"/>
            <p:cNvSpPr/>
            <p:nvPr/>
          </p:nvSpPr>
          <p:spPr>
            <a:xfrm>
              <a:off x="6467497" y="2170569"/>
              <a:ext cx="115667" cy="244011"/>
            </a:xfrm>
            <a:custGeom>
              <a:avLst/>
              <a:gdLst/>
              <a:ahLst/>
              <a:cxnLst/>
              <a:rect l="l" t="t" r="r" b="b"/>
              <a:pathLst>
                <a:path w="3887" h="8200" extrusionOk="0">
                  <a:moveTo>
                    <a:pt x="1727" y="0"/>
                  </a:moveTo>
                  <a:cubicBezTo>
                    <a:pt x="1727" y="0"/>
                    <a:pt x="1657" y="94"/>
                    <a:pt x="1549" y="253"/>
                  </a:cubicBezTo>
                  <a:cubicBezTo>
                    <a:pt x="1385" y="492"/>
                    <a:pt x="1127" y="882"/>
                    <a:pt x="863" y="1345"/>
                  </a:cubicBezTo>
                  <a:cubicBezTo>
                    <a:pt x="527" y="1934"/>
                    <a:pt x="188" y="2633"/>
                    <a:pt x="19" y="3278"/>
                  </a:cubicBezTo>
                  <a:cubicBezTo>
                    <a:pt x="14" y="3300"/>
                    <a:pt x="5" y="3319"/>
                    <a:pt x="3" y="3340"/>
                  </a:cubicBezTo>
                  <a:lnTo>
                    <a:pt x="1740" y="5107"/>
                  </a:lnTo>
                  <a:lnTo>
                    <a:pt x="2012" y="7027"/>
                  </a:lnTo>
                  <a:cubicBezTo>
                    <a:pt x="2012" y="7027"/>
                    <a:pt x="605" y="7684"/>
                    <a:pt x="81" y="8130"/>
                  </a:cubicBezTo>
                  <a:cubicBezTo>
                    <a:pt x="51" y="8152"/>
                    <a:pt x="22" y="8176"/>
                    <a:pt x="0" y="8200"/>
                  </a:cubicBezTo>
                  <a:lnTo>
                    <a:pt x="3566" y="8200"/>
                  </a:lnTo>
                  <a:cubicBezTo>
                    <a:pt x="3566" y="8200"/>
                    <a:pt x="3886" y="6495"/>
                    <a:pt x="3859" y="6005"/>
                  </a:cubicBezTo>
                  <a:cubicBezTo>
                    <a:pt x="3827" y="5519"/>
                    <a:pt x="2154" y="794"/>
                    <a:pt x="17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40"/>
            <p:cNvSpPr/>
            <p:nvPr/>
          </p:nvSpPr>
          <p:spPr>
            <a:xfrm>
              <a:off x="5932576" y="1777561"/>
              <a:ext cx="596251" cy="490671"/>
            </a:xfrm>
            <a:custGeom>
              <a:avLst/>
              <a:gdLst/>
              <a:ahLst/>
              <a:cxnLst/>
              <a:rect l="l" t="t" r="r" b="b"/>
              <a:pathLst>
                <a:path w="20037" h="16489" extrusionOk="0">
                  <a:moveTo>
                    <a:pt x="12463" y="0"/>
                  </a:moveTo>
                  <a:cubicBezTo>
                    <a:pt x="12355" y="30"/>
                    <a:pt x="8577" y="1888"/>
                    <a:pt x="6307" y="3472"/>
                  </a:cubicBezTo>
                  <a:cubicBezTo>
                    <a:pt x="4037" y="5059"/>
                    <a:pt x="2120" y="6780"/>
                    <a:pt x="2120" y="6780"/>
                  </a:cubicBezTo>
                  <a:cubicBezTo>
                    <a:pt x="2120" y="6780"/>
                    <a:pt x="1644" y="7662"/>
                    <a:pt x="1007" y="9141"/>
                  </a:cubicBezTo>
                  <a:cubicBezTo>
                    <a:pt x="366" y="10620"/>
                    <a:pt x="1" y="12371"/>
                    <a:pt x="1" y="12371"/>
                  </a:cubicBezTo>
                  <a:cubicBezTo>
                    <a:pt x="1" y="12371"/>
                    <a:pt x="590" y="11752"/>
                    <a:pt x="2262" y="11174"/>
                  </a:cubicBezTo>
                  <a:cubicBezTo>
                    <a:pt x="3013" y="10916"/>
                    <a:pt x="3591" y="10808"/>
                    <a:pt x="4002" y="10768"/>
                  </a:cubicBezTo>
                  <a:cubicBezTo>
                    <a:pt x="4164" y="10752"/>
                    <a:pt x="4300" y="10746"/>
                    <a:pt x="4410" y="10746"/>
                  </a:cubicBezTo>
                  <a:cubicBezTo>
                    <a:pt x="4640" y="10746"/>
                    <a:pt x="4755" y="10771"/>
                    <a:pt x="4755" y="10771"/>
                  </a:cubicBezTo>
                  <a:cubicBezTo>
                    <a:pt x="4755" y="10771"/>
                    <a:pt x="4648" y="9114"/>
                    <a:pt x="4556" y="8517"/>
                  </a:cubicBezTo>
                  <a:cubicBezTo>
                    <a:pt x="4556" y="8517"/>
                    <a:pt x="6356" y="8334"/>
                    <a:pt x="8534" y="7694"/>
                  </a:cubicBezTo>
                  <a:cubicBezTo>
                    <a:pt x="10677" y="7068"/>
                    <a:pt x="12482" y="6304"/>
                    <a:pt x="12541" y="6280"/>
                  </a:cubicBezTo>
                  <a:lnTo>
                    <a:pt x="12541" y="6280"/>
                  </a:lnTo>
                  <a:cubicBezTo>
                    <a:pt x="12530" y="6323"/>
                    <a:pt x="12248" y="7503"/>
                    <a:pt x="12100" y="8668"/>
                  </a:cubicBezTo>
                  <a:cubicBezTo>
                    <a:pt x="12009" y="9362"/>
                    <a:pt x="11968" y="10050"/>
                    <a:pt x="12065" y="10486"/>
                  </a:cubicBezTo>
                  <a:cubicBezTo>
                    <a:pt x="12280" y="11470"/>
                    <a:pt x="12544" y="11637"/>
                    <a:pt x="13445" y="12492"/>
                  </a:cubicBezTo>
                  <a:cubicBezTo>
                    <a:pt x="13617" y="12653"/>
                    <a:pt x="13808" y="12839"/>
                    <a:pt x="14028" y="13059"/>
                  </a:cubicBezTo>
                  <a:cubicBezTo>
                    <a:pt x="15279" y="14310"/>
                    <a:pt x="17551" y="16139"/>
                    <a:pt x="17992" y="16488"/>
                  </a:cubicBezTo>
                  <a:cubicBezTo>
                    <a:pt x="18189" y="15741"/>
                    <a:pt x="18613" y="14920"/>
                    <a:pt x="18995" y="14288"/>
                  </a:cubicBezTo>
                  <a:cubicBezTo>
                    <a:pt x="19200" y="13941"/>
                    <a:pt x="19391" y="13656"/>
                    <a:pt x="19522" y="13463"/>
                  </a:cubicBezTo>
                  <a:cubicBezTo>
                    <a:pt x="19401" y="13070"/>
                    <a:pt x="18950" y="11976"/>
                    <a:pt x="17643" y="11244"/>
                  </a:cubicBezTo>
                  <a:cubicBezTo>
                    <a:pt x="16026" y="10343"/>
                    <a:pt x="15478" y="9964"/>
                    <a:pt x="15478" y="9964"/>
                  </a:cubicBezTo>
                  <a:cubicBezTo>
                    <a:pt x="15478" y="9964"/>
                    <a:pt x="17032" y="7834"/>
                    <a:pt x="18084" y="6172"/>
                  </a:cubicBezTo>
                  <a:cubicBezTo>
                    <a:pt x="19135" y="4513"/>
                    <a:pt x="20036" y="2684"/>
                    <a:pt x="19821" y="1251"/>
                  </a:cubicBezTo>
                  <a:lnTo>
                    <a:pt x="19810" y="1248"/>
                  </a:lnTo>
                  <a:cubicBezTo>
                    <a:pt x="19778" y="1318"/>
                    <a:pt x="19743" y="1382"/>
                    <a:pt x="19700" y="1450"/>
                  </a:cubicBezTo>
                  <a:cubicBezTo>
                    <a:pt x="19283" y="2068"/>
                    <a:pt x="18041" y="3370"/>
                    <a:pt x="16333" y="4233"/>
                  </a:cubicBezTo>
                  <a:cubicBezTo>
                    <a:pt x="16104" y="4351"/>
                    <a:pt x="15865" y="4459"/>
                    <a:pt x="15615" y="4556"/>
                  </a:cubicBezTo>
                  <a:cubicBezTo>
                    <a:pt x="15615" y="4556"/>
                    <a:pt x="15314" y="3644"/>
                    <a:pt x="14819" y="2732"/>
                  </a:cubicBezTo>
                  <a:cubicBezTo>
                    <a:pt x="14612" y="2348"/>
                    <a:pt x="14364" y="1961"/>
                    <a:pt x="14093" y="1643"/>
                  </a:cubicBezTo>
                  <a:cubicBezTo>
                    <a:pt x="13178" y="578"/>
                    <a:pt x="12463" y="0"/>
                    <a:pt x="124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40"/>
            <p:cNvSpPr/>
            <p:nvPr/>
          </p:nvSpPr>
          <p:spPr>
            <a:xfrm>
              <a:off x="6215005" y="1335543"/>
              <a:ext cx="51808" cy="59188"/>
            </a:xfrm>
            <a:custGeom>
              <a:avLst/>
              <a:gdLst/>
              <a:ahLst/>
              <a:cxnLst/>
              <a:rect l="l" t="t" r="r" b="b"/>
              <a:pathLst>
                <a:path w="1741" h="1989" extrusionOk="0">
                  <a:moveTo>
                    <a:pt x="1283" y="1"/>
                  </a:moveTo>
                  <a:lnTo>
                    <a:pt x="1280" y="6"/>
                  </a:lnTo>
                  <a:cubicBezTo>
                    <a:pt x="1237" y="133"/>
                    <a:pt x="1184" y="265"/>
                    <a:pt x="1122" y="399"/>
                  </a:cubicBezTo>
                  <a:cubicBezTo>
                    <a:pt x="861" y="961"/>
                    <a:pt x="468" y="1523"/>
                    <a:pt x="127" y="1795"/>
                  </a:cubicBezTo>
                  <a:cubicBezTo>
                    <a:pt x="86" y="1827"/>
                    <a:pt x="43" y="1859"/>
                    <a:pt x="0" y="1892"/>
                  </a:cubicBezTo>
                  <a:lnTo>
                    <a:pt x="43" y="1988"/>
                  </a:lnTo>
                  <a:cubicBezTo>
                    <a:pt x="296" y="1892"/>
                    <a:pt x="554" y="1797"/>
                    <a:pt x="823" y="1706"/>
                  </a:cubicBezTo>
                  <a:cubicBezTo>
                    <a:pt x="1049" y="1625"/>
                    <a:pt x="1278" y="1553"/>
                    <a:pt x="1509" y="1472"/>
                  </a:cubicBezTo>
                  <a:lnTo>
                    <a:pt x="1740" y="1375"/>
                  </a:lnTo>
                  <a:cubicBezTo>
                    <a:pt x="1652" y="1112"/>
                    <a:pt x="1275" y="39"/>
                    <a:pt x="1283" y="1"/>
                  </a:cubicBezTo>
                  <a:close/>
                </a:path>
              </a:pathLst>
            </a:custGeom>
            <a:solidFill>
              <a:srgbClr val="F2B5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40"/>
            <p:cNvSpPr/>
            <p:nvPr/>
          </p:nvSpPr>
          <p:spPr>
            <a:xfrm>
              <a:off x="6021492" y="1356761"/>
              <a:ext cx="586163" cy="377147"/>
            </a:xfrm>
            <a:custGeom>
              <a:avLst/>
              <a:gdLst/>
              <a:ahLst/>
              <a:cxnLst/>
              <a:rect l="l" t="t" r="r" b="b"/>
              <a:pathLst>
                <a:path w="19698" h="12674" extrusionOk="0">
                  <a:moveTo>
                    <a:pt x="11653" y="0"/>
                  </a:moveTo>
                  <a:cubicBezTo>
                    <a:pt x="10314" y="0"/>
                    <a:pt x="8958" y="444"/>
                    <a:pt x="8020" y="764"/>
                  </a:cubicBezTo>
                  <a:cubicBezTo>
                    <a:pt x="7504" y="939"/>
                    <a:pt x="7012" y="1106"/>
                    <a:pt x="6554" y="1283"/>
                  </a:cubicBezTo>
                  <a:cubicBezTo>
                    <a:pt x="5842" y="1566"/>
                    <a:pt x="5218" y="1886"/>
                    <a:pt x="4785" y="2343"/>
                  </a:cubicBezTo>
                  <a:cubicBezTo>
                    <a:pt x="4069" y="3096"/>
                    <a:pt x="3841" y="4642"/>
                    <a:pt x="3841" y="4642"/>
                  </a:cubicBezTo>
                  <a:cubicBezTo>
                    <a:pt x="2607" y="5266"/>
                    <a:pt x="1983" y="6579"/>
                    <a:pt x="1983" y="6579"/>
                  </a:cubicBezTo>
                  <a:cubicBezTo>
                    <a:pt x="1649" y="6452"/>
                    <a:pt x="1372" y="6272"/>
                    <a:pt x="1372" y="6272"/>
                  </a:cubicBezTo>
                  <a:cubicBezTo>
                    <a:pt x="1372" y="6272"/>
                    <a:pt x="901" y="6896"/>
                    <a:pt x="536" y="7765"/>
                  </a:cubicBezTo>
                  <a:cubicBezTo>
                    <a:pt x="404" y="8074"/>
                    <a:pt x="296" y="8372"/>
                    <a:pt x="216" y="8620"/>
                  </a:cubicBezTo>
                  <a:cubicBezTo>
                    <a:pt x="68" y="9072"/>
                    <a:pt x="1" y="9378"/>
                    <a:pt x="1" y="9378"/>
                  </a:cubicBezTo>
                  <a:cubicBezTo>
                    <a:pt x="140" y="9701"/>
                    <a:pt x="1036" y="10613"/>
                    <a:pt x="1372" y="10766"/>
                  </a:cubicBezTo>
                  <a:cubicBezTo>
                    <a:pt x="1444" y="10798"/>
                    <a:pt x="1535" y="10817"/>
                    <a:pt x="1649" y="10817"/>
                  </a:cubicBezTo>
                  <a:cubicBezTo>
                    <a:pt x="2065" y="10817"/>
                    <a:pt x="2777" y="10563"/>
                    <a:pt x="3900" y="9774"/>
                  </a:cubicBezTo>
                  <a:cubicBezTo>
                    <a:pt x="5333" y="8770"/>
                    <a:pt x="5971" y="7536"/>
                    <a:pt x="5971" y="7536"/>
                  </a:cubicBezTo>
                  <a:cubicBezTo>
                    <a:pt x="5971" y="7536"/>
                    <a:pt x="6366" y="8251"/>
                    <a:pt x="6810" y="8770"/>
                  </a:cubicBezTo>
                  <a:cubicBezTo>
                    <a:pt x="7248" y="9287"/>
                    <a:pt x="8074" y="10172"/>
                    <a:pt x="8074" y="10172"/>
                  </a:cubicBezTo>
                  <a:cubicBezTo>
                    <a:pt x="8536" y="11210"/>
                    <a:pt x="9225" y="12267"/>
                    <a:pt x="9480" y="12646"/>
                  </a:cubicBezTo>
                  <a:cubicBezTo>
                    <a:pt x="9480" y="12646"/>
                    <a:pt x="9572" y="12654"/>
                    <a:pt x="9730" y="12662"/>
                  </a:cubicBezTo>
                  <a:cubicBezTo>
                    <a:pt x="9852" y="12668"/>
                    <a:pt x="10013" y="12673"/>
                    <a:pt x="10206" y="12673"/>
                  </a:cubicBezTo>
                  <a:cubicBezTo>
                    <a:pt x="10806" y="12673"/>
                    <a:pt x="11708" y="12622"/>
                    <a:pt x="12627" y="12380"/>
                  </a:cubicBezTo>
                  <a:cubicBezTo>
                    <a:pt x="14227" y="11957"/>
                    <a:pt x="15160" y="11175"/>
                    <a:pt x="15160" y="11175"/>
                  </a:cubicBezTo>
                  <a:cubicBezTo>
                    <a:pt x="15160" y="11175"/>
                    <a:pt x="15112" y="9685"/>
                    <a:pt x="14991" y="8434"/>
                  </a:cubicBezTo>
                  <a:cubicBezTo>
                    <a:pt x="14934" y="7848"/>
                    <a:pt x="14856" y="7377"/>
                    <a:pt x="14789" y="7041"/>
                  </a:cubicBezTo>
                  <a:lnTo>
                    <a:pt x="14789" y="7039"/>
                  </a:lnTo>
                  <a:cubicBezTo>
                    <a:pt x="14716" y="6657"/>
                    <a:pt x="14655" y="6452"/>
                    <a:pt x="14655" y="6452"/>
                  </a:cubicBezTo>
                  <a:lnTo>
                    <a:pt x="14655" y="6452"/>
                  </a:lnTo>
                  <a:cubicBezTo>
                    <a:pt x="15205" y="6989"/>
                    <a:pt x="16147" y="7032"/>
                    <a:pt x="16438" y="7032"/>
                  </a:cubicBezTo>
                  <a:cubicBezTo>
                    <a:pt x="16494" y="7032"/>
                    <a:pt x="16526" y="7031"/>
                    <a:pt x="16526" y="7031"/>
                  </a:cubicBezTo>
                  <a:lnTo>
                    <a:pt x="16526" y="7031"/>
                  </a:lnTo>
                  <a:lnTo>
                    <a:pt x="16459" y="7458"/>
                  </a:lnTo>
                  <a:cubicBezTo>
                    <a:pt x="16467" y="7458"/>
                    <a:pt x="16712" y="7455"/>
                    <a:pt x="17247" y="7375"/>
                  </a:cubicBezTo>
                  <a:cubicBezTo>
                    <a:pt x="17427" y="7342"/>
                    <a:pt x="17640" y="7310"/>
                    <a:pt x="17884" y="7259"/>
                  </a:cubicBezTo>
                  <a:cubicBezTo>
                    <a:pt x="18535" y="7130"/>
                    <a:pt x="19189" y="6837"/>
                    <a:pt x="19563" y="6651"/>
                  </a:cubicBezTo>
                  <a:cubicBezTo>
                    <a:pt x="19684" y="6409"/>
                    <a:pt x="19697" y="5629"/>
                    <a:pt x="19697" y="5629"/>
                  </a:cubicBezTo>
                  <a:cubicBezTo>
                    <a:pt x="19697" y="5629"/>
                    <a:pt x="19654" y="5186"/>
                    <a:pt x="18804" y="4384"/>
                  </a:cubicBezTo>
                  <a:cubicBezTo>
                    <a:pt x="17949" y="3577"/>
                    <a:pt x="15908" y="2695"/>
                    <a:pt x="15908" y="2695"/>
                  </a:cubicBezTo>
                  <a:cubicBezTo>
                    <a:pt x="15908" y="2695"/>
                    <a:pt x="14948" y="850"/>
                    <a:pt x="13197" y="240"/>
                  </a:cubicBezTo>
                  <a:cubicBezTo>
                    <a:pt x="12702" y="69"/>
                    <a:pt x="12179" y="0"/>
                    <a:pt x="116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40"/>
            <p:cNvSpPr/>
            <p:nvPr/>
          </p:nvSpPr>
          <p:spPr>
            <a:xfrm>
              <a:off x="6303444" y="1689449"/>
              <a:ext cx="225383" cy="223776"/>
            </a:xfrm>
            <a:custGeom>
              <a:avLst/>
              <a:gdLst/>
              <a:ahLst/>
              <a:cxnLst/>
              <a:rect l="l" t="t" r="r" b="b"/>
              <a:pathLst>
                <a:path w="7574" h="7520" extrusionOk="0">
                  <a:moveTo>
                    <a:pt x="5685" y="0"/>
                  </a:moveTo>
                  <a:cubicBezTo>
                    <a:pt x="5685" y="0"/>
                    <a:pt x="4752" y="780"/>
                    <a:pt x="3152" y="1202"/>
                  </a:cubicBezTo>
                  <a:cubicBezTo>
                    <a:pt x="2241" y="1443"/>
                    <a:pt x="1345" y="1495"/>
                    <a:pt x="743" y="1495"/>
                  </a:cubicBezTo>
                  <a:cubicBezTo>
                    <a:pt x="291" y="1495"/>
                    <a:pt x="5" y="1466"/>
                    <a:pt x="5" y="1466"/>
                  </a:cubicBezTo>
                  <a:lnTo>
                    <a:pt x="0" y="2969"/>
                  </a:lnTo>
                  <a:cubicBezTo>
                    <a:pt x="0" y="2969"/>
                    <a:pt x="715" y="3547"/>
                    <a:pt x="1630" y="4612"/>
                  </a:cubicBezTo>
                  <a:cubicBezTo>
                    <a:pt x="1939" y="4973"/>
                    <a:pt x="2213" y="5424"/>
                    <a:pt x="2442" y="5863"/>
                  </a:cubicBezTo>
                  <a:cubicBezTo>
                    <a:pt x="2888" y="6715"/>
                    <a:pt x="3152" y="7519"/>
                    <a:pt x="3152" y="7519"/>
                  </a:cubicBezTo>
                  <a:cubicBezTo>
                    <a:pt x="5228" y="6699"/>
                    <a:pt x="6764" y="5112"/>
                    <a:pt x="7237" y="4413"/>
                  </a:cubicBezTo>
                  <a:cubicBezTo>
                    <a:pt x="7280" y="4346"/>
                    <a:pt x="7318" y="4279"/>
                    <a:pt x="7347" y="4212"/>
                  </a:cubicBezTo>
                  <a:cubicBezTo>
                    <a:pt x="7573" y="3711"/>
                    <a:pt x="7476" y="3125"/>
                    <a:pt x="7210" y="2474"/>
                  </a:cubicBezTo>
                  <a:cubicBezTo>
                    <a:pt x="7119" y="2251"/>
                    <a:pt x="7008" y="2020"/>
                    <a:pt x="6887" y="1780"/>
                  </a:cubicBezTo>
                  <a:cubicBezTo>
                    <a:pt x="6352" y="745"/>
                    <a:pt x="5685" y="0"/>
                    <a:pt x="56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40"/>
            <p:cNvSpPr/>
            <p:nvPr/>
          </p:nvSpPr>
          <p:spPr>
            <a:xfrm>
              <a:off x="6511092" y="1578692"/>
              <a:ext cx="357" cy="1845"/>
            </a:xfrm>
            <a:custGeom>
              <a:avLst/>
              <a:gdLst/>
              <a:ahLst/>
              <a:cxnLst/>
              <a:rect l="l" t="t" r="r" b="b"/>
              <a:pathLst>
                <a:path w="12" h="62" extrusionOk="0">
                  <a:moveTo>
                    <a:pt x="12" y="0"/>
                  </a:moveTo>
                  <a:cubicBezTo>
                    <a:pt x="12" y="0"/>
                    <a:pt x="10" y="6"/>
                    <a:pt x="9" y="17"/>
                  </a:cubicBezTo>
                  <a:lnTo>
                    <a:pt x="9" y="17"/>
                  </a:lnTo>
                  <a:lnTo>
                    <a:pt x="12" y="0"/>
                  </a:lnTo>
                  <a:close/>
                  <a:moveTo>
                    <a:pt x="9" y="17"/>
                  </a:moveTo>
                  <a:lnTo>
                    <a:pt x="1" y="62"/>
                  </a:lnTo>
                  <a:lnTo>
                    <a:pt x="6" y="62"/>
                  </a:lnTo>
                  <a:cubicBezTo>
                    <a:pt x="6" y="42"/>
                    <a:pt x="7" y="27"/>
                    <a:pt x="9" y="17"/>
                  </a:cubicBezTo>
                  <a:close/>
                </a:path>
              </a:pathLst>
            </a:custGeom>
            <a:solidFill>
              <a:srgbClr val="E74E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40"/>
            <p:cNvSpPr/>
            <p:nvPr/>
          </p:nvSpPr>
          <p:spPr>
            <a:xfrm>
              <a:off x="5912430" y="1387232"/>
              <a:ext cx="149918" cy="248624"/>
            </a:xfrm>
            <a:custGeom>
              <a:avLst/>
              <a:gdLst/>
              <a:ahLst/>
              <a:cxnLst/>
              <a:rect l="l" t="t" r="r" b="b"/>
              <a:pathLst>
                <a:path w="5038" h="8355" extrusionOk="0">
                  <a:moveTo>
                    <a:pt x="1847" y="1"/>
                  </a:moveTo>
                  <a:cubicBezTo>
                    <a:pt x="1606" y="1"/>
                    <a:pt x="1473" y="138"/>
                    <a:pt x="1401" y="257"/>
                  </a:cubicBezTo>
                  <a:cubicBezTo>
                    <a:pt x="1347" y="343"/>
                    <a:pt x="1331" y="415"/>
                    <a:pt x="1331" y="415"/>
                  </a:cubicBezTo>
                  <a:cubicBezTo>
                    <a:pt x="1331" y="415"/>
                    <a:pt x="1318" y="413"/>
                    <a:pt x="1299" y="402"/>
                  </a:cubicBezTo>
                  <a:cubicBezTo>
                    <a:pt x="1247" y="374"/>
                    <a:pt x="1134" y="322"/>
                    <a:pt x="1018" y="322"/>
                  </a:cubicBezTo>
                  <a:cubicBezTo>
                    <a:pt x="887" y="322"/>
                    <a:pt x="755" y="388"/>
                    <a:pt x="705" y="631"/>
                  </a:cubicBezTo>
                  <a:cubicBezTo>
                    <a:pt x="705" y="631"/>
                    <a:pt x="691" y="631"/>
                    <a:pt x="672" y="639"/>
                  </a:cubicBezTo>
                  <a:cubicBezTo>
                    <a:pt x="651" y="641"/>
                    <a:pt x="627" y="647"/>
                    <a:pt x="600" y="655"/>
                  </a:cubicBezTo>
                  <a:cubicBezTo>
                    <a:pt x="473" y="703"/>
                    <a:pt x="261" y="840"/>
                    <a:pt x="237" y="1236"/>
                  </a:cubicBezTo>
                  <a:cubicBezTo>
                    <a:pt x="237" y="1244"/>
                    <a:pt x="234" y="1249"/>
                    <a:pt x="237" y="1257"/>
                  </a:cubicBezTo>
                  <a:cubicBezTo>
                    <a:pt x="234" y="1268"/>
                    <a:pt x="234" y="1273"/>
                    <a:pt x="234" y="1284"/>
                  </a:cubicBezTo>
                  <a:cubicBezTo>
                    <a:pt x="234" y="1284"/>
                    <a:pt x="207" y="1295"/>
                    <a:pt x="175" y="1324"/>
                  </a:cubicBezTo>
                  <a:cubicBezTo>
                    <a:pt x="100" y="1402"/>
                    <a:pt x="0" y="1607"/>
                    <a:pt x="156" y="2139"/>
                  </a:cubicBezTo>
                  <a:cubicBezTo>
                    <a:pt x="390" y="2900"/>
                    <a:pt x="1197" y="3586"/>
                    <a:pt x="1197" y="3586"/>
                  </a:cubicBezTo>
                  <a:cubicBezTo>
                    <a:pt x="1197" y="3586"/>
                    <a:pt x="1686" y="6327"/>
                    <a:pt x="3666" y="8354"/>
                  </a:cubicBezTo>
                  <a:cubicBezTo>
                    <a:pt x="3666" y="8354"/>
                    <a:pt x="3752" y="8042"/>
                    <a:pt x="3886" y="7639"/>
                  </a:cubicBezTo>
                  <a:cubicBezTo>
                    <a:pt x="3994" y="7297"/>
                    <a:pt x="4136" y="6902"/>
                    <a:pt x="4289" y="6569"/>
                  </a:cubicBezTo>
                  <a:cubicBezTo>
                    <a:pt x="4626" y="5837"/>
                    <a:pt x="5037" y="5245"/>
                    <a:pt x="5037" y="5245"/>
                  </a:cubicBezTo>
                  <a:cubicBezTo>
                    <a:pt x="5037" y="5245"/>
                    <a:pt x="3042" y="3860"/>
                    <a:pt x="2506" y="2685"/>
                  </a:cubicBezTo>
                  <a:cubicBezTo>
                    <a:pt x="2506" y="2685"/>
                    <a:pt x="2977" y="2473"/>
                    <a:pt x="3114" y="1970"/>
                  </a:cubicBezTo>
                  <a:cubicBezTo>
                    <a:pt x="3241" y="1506"/>
                    <a:pt x="3179" y="654"/>
                    <a:pt x="2662" y="654"/>
                  </a:cubicBezTo>
                  <a:cubicBezTo>
                    <a:pt x="2642" y="654"/>
                    <a:pt x="2622" y="655"/>
                    <a:pt x="2601" y="657"/>
                  </a:cubicBezTo>
                  <a:cubicBezTo>
                    <a:pt x="2576" y="657"/>
                    <a:pt x="2555" y="663"/>
                    <a:pt x="2531" y="668"/>
                  </a:cubicBezTo>
                  <a:cubicBezTo>
                    <a:pt x="2528" y="671"/>
                    <a:pt x="2517" y="671"/>
                    <a:pt x="2506" y="676"/>
                  </a:cubicBezTo>
                  <a:cubicBezTo>
                    <a:pt x="2506" y="676"/>
                    <a:pt x="2504" y="657"/>
                    <a:pt x="2496" y="631"/>
                  </a:cubicBezTo>
                  <a:cubicBezTo>
                    <a:pt x="2488" y="601"/>
                    <a:pt x="2474" y="563"/>
                    <a:pt x="2461" y="518"/>
                  </a:cubicBezTo>
                  <a:cubicBezTo>
                    <a:pt x="2388" y="329"/>
                    <a:pt x="2235" y="34"/>
                    <a:pt x="1912" y="4"/>
                  </a:cubicBezTo>
                  <a:cubicBezTo>
                    <a:pt x="1890" y="2"/>
                    <a:pt x="1868" y="1"/>
                    <a:pt x="18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40"/>
            <p:cNvSpPr/>
            <p:nvPr/>
          </p:nvSpPr>
          <p:spPr>
            <a:xfrm>
              <a:off x="6113204" y="1303971"/>
              <a:ext cx="143104" cy="99747"/>
            </a:xfrm>
            <a:custGeom>
              <a:avLst/>
              <a:gdLst/>
              <a:ahLst/>
              <a:cxnLst/>
              <a:rect l="l" t="t" r="r" b="b"/>
              <a:pathLst>
                <a:path w="4809" h="3352" extrusionOk="0">
                  <a:moveTo>
                    <a:pt x="2396" y="0"/>
                  </a:moveTo>
                  <a:cubicBezTo>
                    <a:pt x="2336" y="0"/>
                    <a:pt x="2275" y="2"/>
                    <a:pt x="2214" y="5"/>
                  </a:cubicBezTo>
                  <a:cubicBezTo>
                    <a:pt x="826" y="67"/>
                    <a:pt x="1" y="815"/>
                    <a:pt x="1" y="815"/>
                  </a:cubicBezTo>
                  <a:cubicBezTo>
                    <a:pt x="11" y="860"/>
                    <a:pt x="356" y="2210"/>
                    <a:pt x="1291" y="2953"/>
                  </a:cubicBezTo>
                  <a:cubicBezTo>
                    <a:pt x="1658" y="3243"/>
                    <a:pt x="2008" y="3351"/>
                    <a:pt x="2328" y="3351"/>
                  </a:cubicBezTo>
                  <a:cubicBezTo>
                    <a:pt x="2716" y="3351"/>
                    <a:pt x="3060" y="3192"/>
                    <a:pt x="3335" y="3006"/>
                  </a:cubicBezTo>
                  <a:cubicBezTo>
                    <a:pt x="3368" y="2988"/>
                    <a:pt x="3397" y="2966"/>
                    <a:pt x="3424" y="2947"/>
                  </a:cubicBezTo>
                  <a:cubicBezTo>
                    <a:pt x="3467" y="2912"/>
                    <a:pt x="3513" y="2880"/>
                    <a:pt x="3553" y="2848"/>
                  </a:cubicBezTo>
                  <a:cubicBezTo>
                    <a:pt x="3973" y="2512"/>
                    <a:pt x="4473" y="1729"/>
                    <a:pt x="4704" y="1059"/>
                  </a:cubicBezTo>
                  <a:cubicBezTo>
                    <a:pt x="4753" y="930"/>
                    <a:pt x="4785" y="804"/>
                    <a:pt x="4809" y="688"/>
                  </a:cubicBezTo>
                  <a:cubicBezTo>
                    <a:pt x="4809" y="688"/>
                    <a:pt x="4454" y="468"/>
                    <a:pt x="3908" y="277"/>
                  </a:cubicBezTo>
                  <a:cubicBezTo>
                    <a:pt x="3490" y="131"/>
                    <a:pt x="2962" y="0"/>
                    <a:pt x="2396" y="0"/>
                  </a:cubicBezTo>
                  <a:close/>
                </a:path>
              </a:pathLst>
            </a:custGeom>
            <a:solidFill>
              <a:srgbClr val="F2B5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40"/>
            <p:cNvSpPr/>
            <p:nvPr/>
          </p:nvSpPr>
          <p:spPr>
            <a:xfrm>
              <a:off x="6177510" y="1243027"/>
              <a:ext cx="32882" cy="35769"/>
            </a:xfrm>
            <a:custGeom>
              <a:avLst/>
              <a:gdLst/>
              <a:ahLst/>
              <a:cxnLst/>
              <a:rect l="l" t="t" r="r" b="b"/>
              <a:pathLst>
                <a:path w="1105" h="1202" extrusionOk="0">
                  <a:moveTo>
                    <a:pt x="883" y="0"/>
                  </a:moveTo>
                  <a:cubicBezTo>
                    <a:pt x="747" y="0"/>
                    <a:pt x="565" y="50"/>
                    <a:pt x="392" y="254"/>
                  </a:cubicBezTo>
                  <a:cubicBezTo>
                    <a:pt x="192" y="492"/>
                    <a:pt x="0" y="1201"/>
                    <a:pt x="127" y="1201"/>
                  </a:cubicBezTo>
                  <a:cubicBezTo>
                    <a:pt x="134" y="1201"/>
                    <a:pt x="141" y="1199"/>
                    <a:pt x="150" y="1195"/>
                  </a:cubicBezTo>
                  <a:cubicBezTo>
                    <a:pt x="419" y="1069"/>
                    <a:pt x="1104" y="47"/>
                    <a:pt x="1104" y="47"/>
                  </a:cubicBezTo>
                  <a:cubicBezTo>
                    <a:pt x="1104" y="47"/>
                    <a:pt x="1015" y="0"/>
                    <a:pt x="8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40"/>
            <p:cNvSpPr/>
            <p:nvPr/>
          </p:nvSpPr>
          <p:spPr>
            <a:xfrm>
              <a:off x="6104723" y="1270077"/>
              <a:ext cx="41095" cy="14581"/>
            </a:xfrm>
            <a:custGeom>
              <a:avLst/>
              <a:gdLst/>
              <a:ahLst/>
              <a:cxnLst/>
              <a:rect l="l" t="t" r="r" b="b"/>
              <a:pathLst>
                <a:path w="1381" h="490" extrusionOk="0">
                  <a:moveTo>
                    <a:pt x="530" y="0"/>
                  </a:moveTo>
                  <a:cubicBezTo>
                    <a:pt x="122" y="0"/>
                    <a:pt x="0" y="232"/>
                    <a:pt x="0" y="232"/>
                  </a:cubicBezTo>
                  <a:cubicBezTo>
                    <a:pt x="0" y="232"/>
                    <a:pt x="969" y="489"/>
                    <a:pt x="1300" y="489"/>
                  </a:cubicBezTo>
                  <a:cubicBezTo>
                    <a:pt x="1315" y="489"/>
                    <a:pt x="1328" y="489"/>
                    <a:pt x="1340" y="488"/>
                  </a:cubicBezTo>
                  <a:cubicBezTo>
                    <a:pt x="1380" y="485"/>
                    <a:pt x="1283" y="122"/>
                    <a:pt x="778" y="25"/>
                  </a:cubicBezTo>
                  <a:cubicBezTo>
                    <a:pt x="685" y="8"/>
                    <a:pt x="603" y="0"/>
                    <a:pt x="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40"/>
            <p:cNvSpPr/>
            <p:nvPr/>
          </p:nvSpPr>
          <p:spPr>
            <a:xfrm rot="9139706">
              <a:off x="6177431" y="1333433"/>
              <a:ext cx="40799" cy="26813"/>
            </a:xfrm>
            <a:custGeom>
              <a:avLst/>
              <a:gdLst/>
              <a:ahLst/>
              <a:cxnLst/>
              <a:rect l="l" t="t" r="r" b="b"/>
              <a:pathLst>
                <a:path w="1371" h="901" extrusionOk="0">
                  <a:moveTo>
                    <a:pt x="950" y="0"/>
                  </a:moveTo>
                  <a:cubicBezTo>
                    <a:pt x="654" y="0"/>
                    <a:pt x="0" y="901"/>
                    <a:pt x="41" y="901"/>
                  </a:cubicBezTo>
                  <a:cubicBezTo>
                    <a:pt x="41" y="901"/>
                    <a:pt x="42" y="901"/>
                    <a:pt x="42" y="900"/>
                  </a:cubicBezTo>
                  <a:cubicBezTo>
                    <a:pt x="580" y="732"/>
                    <a:pt x="1174" y="720"/>
                    <a:pt x="1331" y="720"/>
                  </a:cubicBezTo>
                  <a:cubicBezTo>
                    <a:pt x="1357" y="720"/>
                    <a:pt x="1371" y="720"/>
                    <a:pt x="1371" y="720"/>
                  </a:cubicBezTo>
                  <a:cubicBezTo>
                    <a:pt x="1371" y="720"/>
                    <a:pt x="1263" y="80"/>
                    <a:pt x="984" y="5"/>
                  </a:cubicBezTo>
                  <a:cubicBezTo>
                    <a:pt x="973" y="2"/>
                    <a:pt x="962" y="0"/>
                    <a:pt x="9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40"/>
            <p:cNvSpPr/>
            <p:nvPr/>
          </p:nvSpPr>
          <p:spPr>
            <a:xfrm>
              <a:off x="6082643" y="1173960"/>
              <a:ext cx="189139" cy="130338"/>
            </a:xfrm>
            <a:custGeom>
              <a:avLst/>
              <a:gdLst/>
              <a:ahLst/>
              <a:cxnLst/>
              <a:rect l="l" t="t" r="r" b="b"/>
              <a:pathLst>
                <a:path w="6356" h="4380" extrusionOk="0">
                  <a:moveTo>
                    <a:pt x="2931" y="1"/>
                  </a:moveTo>
                  <a:cubicBezTo>
                    <a:pt x="1565" y="1"/>
                    <a:pt x="621" y="596"/>
                    <a:pt x="307" y="1394"/>
                  </a:cubicBezTo>
                  <a:cubicBezTo>
                    <a:pt x="0" y="2174"/>
                    <a:pt x="280" y="2631"/>
                    <a:pt x="538" y="2801"/>
                  </a:cubicBezTo>
                  <a:cubicBezTo>
                    <a:pt x="562" y="2814"/>
                    <a:pt x="586" y="2830"/>
                    <a:pt x="608" y="2841"/>
                  </a:cubicBezTo>
                  <a:cubicBezTo>
                    <a:pt x="794" y="2924"/>
                    <a:pt x="979" y="2972"/>
                    <a:pt x="1277" y="2972"/>
                  </a:cubicBezTo>
                  <a:cubicBezTo>
                    <a:pt x="1519" y="2972"/>
                    <a:pt x="1835" y="2941"/>
                    <a:pt x="2286" y="2871"/>
                  </a:cubicBezTo>
                  <a:cubicBezTo>
                    <a:pt x="3292" y="2720"/>
                    <a:pt x="3642" y="1943"/>
                    <a:pt x="3642" y="1943"/>
                  </a:cubicBezTo>
                  <a:cubicBezTo>
                    <a:pt x="3642" y="1943"/>
                    <a:pt x="3730" y="1930"/>
                    <a:pt x="3866" y="1930"/>
                  </a:cubicBezTo>
                  <a:cubicBezTo>
                    <a:pt x="4003" y="1930"/>
                    <a:pt x="4189" y="1943"/>
                    <a:pt x="4384" y="1994"/>
                  </a:cubicBezTo>
                  <a:cubicBezTo>
                    <a:pt x="4594" y="2048"/>
                    <a:pt x="4814" y="2147"/>
                    <a:pt x="4997" y="2322"/>
                  </a:cubicBezTo>
                  <a:cubicBezTo>
                    <a:pt x="5516" y="2828"/>
                    <a:pt x="5927" y="4379"/>
                    <a:pt x="5927" y="4379"/>
                  </a:cubicBezTo>
                  <a:cubicBezTo>
                    <a:pt x="5927" y="4124"/>
                    <a:pt x="6301" y="3245"/>
                    <a:pt x="6301" y="3245"/>
                  </a:cubicBezTo>
                  <a:cubicBezTo>
                    <a:pt x="6301" y="3245"/>
                    <a:pt x="6355" y="3134"/>
                    <a:pt x="6065" y="2064"/>
                  </a:cubicBezTo>
                  <a:cubicBezTo>
                    <a:pt x="5782" y="1023"/>
                    <a:pt x="4787" y="141"/>
                    <a:pt x="3321" y="17"/>
                  </a:cubicBezTo>
                  <a:cubicBezTo>
                    <a:pt x="3289" y="12"/>
                    <a:pt x="3254" y="12"/>
                    <a:pt x="3217" y="9"/>
                  </a:cubicBezTo>
                  <a:cubicBezTo>
                    <a:pt x="3120" y="4"/>
                    <a:pt x="3024" y="1"/>
                    <a:pt x="29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40"/>
            <p:cNvSpPr/>
            <p:nvPr/>
          </p:nvSpPr>
          <p:spPr>
            <a:xfrm>
              <a:off x="6212446" y="1312124"/>
              <a:ext cx="43863" cy="81327"/>
            </a:xfrm>
            <a:custGeom>
              <a:avLst/>
              <a:gdLst/>
              <a:ahLst/>
              <a:cxnLst/>
              <a:rect l="l" t="t" r="r" b="b"/>
              <a:pathLst>
                <a:path w="1474" h="2733" extrusionOk="0">
                  <a:moveTo>
                    <a:pt x="570" y="0"/>
                  </a:moveTo>
                  <a:cubicBezTo>
                    <a:pt x="627" y="726"/>
                    <a:pt x="608" y="1799"/>
                    <a:pt x="0" y="2732"/>
                  </a:cubicBezTo>
                  <a:cubicBezTo>
                    <a:pt x="33" y="2714"/>
                    <a:pt x="62" y="2692"/>
                    <a:pt x="89" y="2673"/>
                  </a:cubicBezTo>
                  <a:cubicBezTo>
                    <a:pt x="132" y="2638"/>
                    <a:pt x="178" y="2606"/>
                    <a:pt x="218" y="2574"/>
                  </a:cubicBezTo>
                  <a:cubicBezTo>
                    <a:pt x="638" y="2238"/>
                    <a:pt x="1138" y="1455"/>
                    <a:pt x="1369" y="785"/>
                  </a:cubicBezTo>
                  <a:cubicBezTo>
                    <a:pt x="1418" y="656"/>
                    <a:pt x="1450" y="530"/>
                    <a:pt x="1474" y="414"/>
                  </a:cubicBezTo>
                  <a:cubicBezTo>
                    <a:pt x="1474" y="414"/>
                    <a:pt x="1119" y="191"/>
                    <a:pt x="570" y="0"/>
                  </a:cubicBezTo>
                  <a:close/>
                </a:path>
              </a:pathLst>
            </a:custGeom>
            <a:solidFill>
              <a:srgbClr val="F393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40"/>
            <p:cNvSpPr/>
            <p:nvPr/>
          </p:nvSpPr>
          <p:spPr>
            <a:xfrm>
              <a:off x="6257320" y="1270583"/>
              <a:ext cx="22288" cy="53950"/>
            </a:xfrm>
            <a:custGeom>
              <a:avLst/>
              <a:gdLst/>
              <a:ahLst/>
              <a:cxnLst/>
              <a:rect l="l" t="t" r="r" b="b"/>
              <a:pathLst>
                <a:path w="749" h="1813" extrusionOk="0">
                  <a:moveTo>
                    <a:pt x="487" y="1"/>
                  </a:moveTo>
                  <a:cubicBezTo>
                    <a:pt x="234" y="1"/>
                    <a:pt x="109" y="575"/>
                    <a:pt x="57" y="1003"/>
                  </a:cubicBezTo>
                  <a:cubicBezTo>
                    <a:pt x="1" y="1461"/>
                    <a:pt x="57" y="1813"/>
                    <a:pt x="57" y="1813"/>
                  </a:cubicBezTo>
                  <a:cubicBezTo>
                    <a:pt x="125" y="1789"/>
                    <a:pt x="515" y="1676"/>
                    <a:pt x="719" y="1103"/>
                  </a:cubicBezTo>
                  <a:cubicBezTo>
                    <a:pt x="732" y="1073"/>
                    <a:pt x="743" y="1044"/>
                    <a:pt x="749" y="1011"/>
                  </a:cubicBezTo>
                  <a:cubicBezTo>
                    <a:pt x="571" y="743"/>
                    <a:pt x="426" y="390"/>
                    <a:pt x="515" y="3"/>
                  </a:cubicBezTo>
                  <a:cubicBezTo>
                    <a:pt x="505" y="1"/>
                    <a:pt x="496" y="1"/>
                    <a:pt x="487" y="1"/>
                  </a:cubicBezTo>
                  <a:close/>
                </a:path>
              </a:pathLst>
            </a:custGeom>
            <a:solidFill>
              <a:srgbClr val="F393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40"/>
            <p:cNvSpPr/>
            <p:nvPr/>
          </p:nvSpPr>
          <p:spPr>
            <a:xfrm>
              <a:off x="6215094" y="1347476"/>
              <a:ext cx="33477" cy="47255"/>
            </a:xfrm>
            <a:custGeom>
              <a:avLst/>
              <a:gdLst/>
              <a:ahLst/>
              <a:cxnLst/>
              <a:rect l="l" t="t" r="r" b="b"/>
              <a:pathLst>
                <a:path w="1125" h="1588" extrusionOk="0">
                  <a:moveTo>
                    <a:pt x="1124" y="1"/>
                  </a:moveTo>
                  <a:cubicBezTo>
                    <a:pt x="861" y="563"/>
                    <a:pt x="468" y="1125"/>
                    <a:pt x="129" y="1394"/>
                  </a:cubicBezTo>
                  <a:cubicBezTo>
                    <a:pt x="89" y="1426"/>
                    <a:pt x="43" y="1458"/>
                    <a:pt x="0" y="1491"/>
                  </a:cubicBezTo>
                  <a:lnTo>
                    <a:pt x="43" y="1587"/>
                  </a:lnTo>
                  <a:cubicBezTo>
                    <a:pt x="296" y="1491"/>
                    <a:pt x="554" y="1396"/>
                    <a:pt x="823" y="1305"/>
                  </a:cubicBezTo>
                  <a:cubicBezTo>
                    <a:pt x="957" y="875"/>
                    <a:pt x="1065" y="391"/>
                    <a:pt x="1124" y="1"/>
                  </a:cubicBezTo>
                  <a:close/>
                </a:path>
              </a:pathLst>
            </a:custGeom>
            <a:solidFill>
              <a:srgbClr val="F393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40"/>
            <p:cNvSpPr/>
            <p:nvPr/>
          </p:nvSpPr>
          <p:spPr>
            <a:xfrm>
              <a:off x="6211791" y="1232969"/>
              <a:ext cx="47255" cy="91891"/>
            </a:xfrm>
            <a:custGeom>
              <a:avLst/>
              <a:gdLst/>
              <a:ahLst/>
              <a:cxnLst/>
              <a:rect l="l" t="t" r="r" b="b"/>
              <a:pathLst>
                <a:path w="1588" h="3088" extrusionOk="0">
                  <a:moveTo>
                    <a:pt x="1" y="0"/>
                  </a:moveTo>
                  <a:lnTo>
                    <a:pt x="1" y="0"/>
                  </a:lnTo>
                  <a:cubicBezTo>
                    <a:pt x="219" y="519"/>
                    <a:pt x="595" y="1625"/>
                    <a:pt x="611" y="2679"/>
                  </a:cubicBezTo>
                  <a:cubicBezTo>
                    <a:pt x="1146" y="2872"/>
                    <a:pt x="1496" y="3088"/>
                    <a:pt x="1496" y="3088"/>
                  </a:cubicBezTo>
                  <a:lnTo>
                    <a:pt x="1587" y="3077"/>
                  </a:lnTo>
                  <a:lnTo>
                    <a:pt x="1587" y="2402"/>
                  </a:lnTo>
                  <a:cubicBezTo>
                    <a:pt x="1587" y="2402"/>
                    <a:pt x="1176" y="845"/>
                    <a:pt x="660" y="342"/>
                  </a:cubicBezTo>
                  <a:cubicBezTo>
                    <a:pt x="463" y="151"/>
                    <a:pt x="227" y="54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40"/>
            <p:cNvSpPr/>
            <p:nvPr/>
          </p:nvSpPr>
          <p:spPr>
            <a:xfrm>
              <a:off x="6021492" y="1443742"/>
              <a:ext cx="289570" cy="289749"/>
            </a:xfrm>
            <a:custGeom>
              <a:avLst/>
              <a:gdLst/>
              <a:ahLst/>
              <a:cxnLst/>
              <a:rect l="l" t="t" r="r" b="b"/>
              <a:pathLst>
                <a:path w="9731" h="9737" extrusionOk="0">
                  <a:moveTo>
                    <a:pt x="6423" y="1"/>
                  </a:moveTo>
                  <a:cubicBezTo>
                    <a:pt x="6595" y="732"/>
                    <a:pt x="6181" y="2311"/>
                    <a:pt x="5586" y="3701"/>
                  </a:cubicBezTo>
                  <a:cubicBezTo>
                    <a:pt x="4987" y="5097"/>
                    <a:pt x="2660" y="6630"/>
                    <a:pt x="2090" y="6697"/>
                  </a:cubicBezTo>
                  <a:cubicBezTo>
                    <a:pt x="2049" y="6702"/>
                    <a:pt x="2006" y="6704"/>
                    <a:pt x="1963" y="6704"/>
                  </a:cubicBezTo>
                  <a:cubicBezTo>
                    <a:pt x="1462" y="6704"/>
                    <a:pt x="834" y="6387"/>
                    <a:pt x="216" y="5694"/>
                  </a:cubicBezTo>
                  <a:cubicBezTo>
                    <a:pt x="68" y="6146"/>
                    <a:pt x="1" y="6453"/>
                    <a:pt x="1" y="6453"/>
                  </a:cubicBezTo>
                  <a:cubicBezTo>
                    <a:pt x="140" y="6773"/>
                    <a:pt x="1036" y="7684"/>
                    <a:pt x="1372" y="7840"/>
                  </a:cubicBezTo>
                  <a:cubicBezTo>
                    <a:pt x="1444" y="7873"/>
                    <a:pt x="1535" y="7892"/>
                    <a:pt x="1649" y="7892"/>
                  </a:cubicBezTo>
                  <a:cubicBezTo>
                    <a:pt x="2065" y="7892"/>
                    <a:pt x="2777" y="7637"/>
                    <a:pt x="3900" y="6848"/>
                  </a:cubicBezTo>
                  <a:cubicBezTo>
                    <a:pt x="5333" y="5842"/>
                    <a:pt x="5971" y="4610"/>
                    <a:pt x="5971" y="4610"/>
                  </a:cubicBezTo>
                  <a:cubicBezTo>
                    <a:pt x="5971" y="4610"/>
                    <a:pt x="6366" y="5326"/>
                    <a:pt x="6810" y="5842"/>
                  </a:cubicBezTo>
                  <a:cubicBezTo>
                    <a:pt x="7248" y="6361"/>
                    <a:pt x="8074" y="7246"/>
                    <a:pt x="8074" y="7246"/>
                  </a:cubicBezTo>
                  <a:cubicBezTo>
                    <a:pt x="8536" y="8284"/>
                    <a:pt x="9225" y="9338"/>
                    <a:pt x="9480" y="9720"/>
                  </a:cubicBezTo>
                  <a:cubicBezTo>
                    <a:pt x="9480" y="9720"/>
                    <a:pt x="9572" y="9728"/>
                    <a:pt x="9730" y="9736"/>
                  </a:cubicBezTo>
                  <a:cubicBezTo>
                    <a:pt x="9491" y="8989"/>
                    <a:pt x="8929" y="7348"/>
                    <a:pt x="8319" y="6603"/>
                  </a:cubicBezTo>
                  <a:cubicBezTo>
                    <a:pt x="7509" y="5622"/>
                    <a:pt x="6460" y="3997"/>
                    <a:pt x="6460" y="3997"/>
                  </a:cubicBezTo>
                  <a:cubicBezTo>
                    <a:pt x="7047" y="1469"/>
                    <a:pt x="6450" y="60"/>
                    <a:pt x="64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40"/>
            <p:cNvSpPr/>
            <p:nvPr/>
          </p:nvSpPr>
          <p:spPr>
            <a:xfrm>
              <a:off x="6446042" y="1501531"/>
              <a:ext cx="122393" cy="77191"/>
            </a:xfrm>
            <a:custGeom>
              <a:avLst/>
              <a:gdLst/>
              <a:ahLst/>
              <a:cxnLst/>
              <a:rect l="l" t="t" r="r" b="b"/>
              <a:pathLst>
                <a:path w="4113" h="2594" extrusionOk="0">
                  <a:moveTo>
                    <a:pt x="0" y="1"/>
                  </a:moveTo>
                  <a:lnTo>
                    <a:pt x="522" y="2174"/>
                  </a:lnTo>
                  <a:cubicBezTo>
                    <a:pt x="449" y="1792"/>
                    <a:pt x="388" y="1587"/>
                    <a:pt x="388" y="1587"/>
                  </a:cubicBezTo>
                  <a:lnTo>
                    <a:pt x="388" y="1587"/>
                  </a:lnTo>
                  <a:cubicBezTo>
                    <a:pt x="938" y="2124"/>
                    <a:pt x="1880" y="2167"/>
                    <a:pt x="2171" y="2167"/>
                  </a:cubicBezTo>
                  <a:cubicBezTo>
                    <a:pt x="2227" y="2167"/>
                    <a:pt x="2259" y="2166"/>
                    <a:pt x="2259" y="2166"/>
                  </a:cubicBezTo>
                  <a:lnTo>
                    <a:pt x="2259" y="2166"/>
                  </a:lnTo>
                  <a:lnTo>
                    <a:pt x="2192" y="2593"/>
                  </a:lnTo>
                  <a:cubicBezTo>
                    <a:pt x="2200" y="2593"/>
                    <a:pt x="2445" y="2590"/>
                    <a:pt x="2980" y="2510"/>
                  </a:cubicBezTo>
                  <a:cubicBezTo>
                    <a:pt x="2977" y="2292"/>
                    <a:pt x="2969" y="2058"/>
                    <a:pt x="2969" y="2058"/>
                  </a:cubicBezTo>
                  <a:lnTo>
                    <a:pt x="2969" y="2058"/>
                  </a:lnTo>
                  <a:cubicBezTo>
                    <a:pt x="2969" y="2058"/>
                    <a:pt x="3006" y="2062"/>
                    <a:pt x="3069" y="2062"/>
                  </a:cubicBezTo>
                  <a:cubicBezTo>
                    <a:pt x="3275" y="2062"/>
                    <a:pt x="3761" y="2016"/>
                    <a:pt x="4112" y="1620"/>
                  </a:cubicBezTo>
                  <a:cubicBezTo>
                    <a:pt x="4112" y="1620"/>
                    <a:pt x="1256" y="1534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40"/>
            <p:cNvSpPr/>
            <p:nvPr/>
          </p:nvSpPr>
          <p:spPr>
            <a:xfrm>
              <a:off x="6341920" y="1485759"/>
              <a:ext cx="53504" cy="189049"/>
            </a:xfrm>
            <a:custGeom>
              <a:avLst/>
              <a:gdLst/>
              <a:ahLst/>
              <a:cxnLst/>
              <a:rect l="l" t="t" r="r" b="b"/>
              <a:pathLst>
                <a:path w="1798" h="6353" extrusionOk="0">
                  <a:moveTo>
                    <a:pt x="1" y="1"/>
                  </a:moveTo>
                  <a:cubicBezTo>
                    <a:pt x="1" y="1"/>
                    <a:pt x="1434" y="3580"/>
                    <a:pt x="1585" y="6353"/>
                  </a:cubicBezTo>
                  <a:cubicBezTo>
                    <a:pt x="1585" y="6353"/>
                    <a:pt x="1797" y="3567"/>
                    <a:pt x="1340" y="2254"/>
                  </a:cubicBezTo>
                  <a:cubicBezTo>
                    <a:pt x="885" y="942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40"/>
            <p:cNvSpPr/>
            <p:nvPr/>
          </p:nvSpPr>
          <p:spPr>
            <a:xfrm>
              <a:off x="6046875" y="1858859"/>
              <a:ext cx="371731" cy="239221"/>
            </a:xfrm>
            <a:custGeom>
              <a:avLst/>
              <a:gdLst/>
              <a:ahLst/>
              <a:cxnLst/>
              <a:rect l="l" t="t" r="r" b="b"/>
              <a:pathLst>
                <a:path w="12492" h="8039" extrusionOk="0">
                  <a:moveTo>
                    <a:pt x="10978" y="0"/>
                  </a:moveTo>
                  <a:cubicBezTo>
                    <a:pt x="9905" y="1063"/>
                    <a:pt x="7740" y="2429"/>
                    <a:pt x="5392" y="3462"/>
                  </a:cubicBezTo>
                  <a:cubicBezTo>
                    <a:pt x="2786" y="4604"/>
                    <a:pt x="0" y="5511"/>
                    <a:pt x="0" y="5511"/>
                  </a:cubicBezTo>
                  <a:cubicBezTo>
                    <a:pt x="0" y="5511"/>
                    <a:pt x="261" y="6831"/>
                    <a:pt x="161" y="8036"/>
                  </a:cubicBezTo>
                  <a:cubicBezTo>
                    <a:pt x="323" y="8020"/>
                    <a:pt x="459" y="8014"/>
                    <a:pt x="569" y="8014"/>
                  </a:cubicBezTo>
                  <a:cubicBezTo>
                    <a:pt x="799" y="8014"/>
                    <a:pt x="914" y="8039"/>
                    <a:pt x="914" y="8039"/>
                  </a:cubicBezTo>
                  <a:cubicBezTo>
                    <a:pt x="914" y="8039"/>
                    <a:pt x="807" y="6382"/>
                    <a:pt x="715" y="5785"/>
                  </a:cubicBezTo>
                  <a:cubicBezTo>
                    <a:pt x="715" y="5785"/>
                    <a:pt x="2515" y="5602"/>
                    <a:pt x="4693" y="4962"/>
                  </a:cubicBezTo>
                  <a:cubicBezTo>
                    <a:pt x="6836" y="4336"/>
                    <a:pt x="8641" y="3572"/>
                    <a:pt x="8700" y="3548"/>
                  </a:cubicBezTo>
                  <a:lnTo>
                    <a:pt x="8700" y="3548"/>
                  </a:lnTo>
                  <a:cubicBezTo>
                    <a:pt x="8689" y="3591"/>
                    <a:pt x="8407" y="4771"/>
                    <a:pt x="8259" y="5936"/>
                  </a:cubicBezTo>
                  <a:cubicBezTo>
                    <a:pt x="10491" y="3870"/>
                    <a:pt x="12492" y="1504"/>
                    <a:pt x="12492" y="1501"/>
                  </a:cubicBezTo>
                  <a:lnTo>
                    <a:pt x="12492" y="1501"/>
                  </a:lnTo>
                  <a:cubicBezTo>
                    <a:pt x="12263" y="1619"/>
                    <a:pt x="12024" y="1727"/>
                    <a:pt x="11774" y="1824"/>
                  </a:cubicBezTo>
                  <a:cubicBezTo>
                    <a:pt x="11774" y="1824"/>
                    <a:pt x="11473" y="912"/>
                    <a:pt x="10978" y="0"/>
                  </a:cubicBezTo>
                  <a:close/>
                </a:path>
              </a:pathLst>
            </a:custGeom>
            <a:solidFill>
              <a:srgbClr val="E41600">
                <a:alpha val="32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40"/>
            <p:cNvSpPr/>
            <p:nvPr/>
          </p:nvSpPr>
          <p:spPr>
            <a:xfrm>
              <a:off x="6332636" y="2149262"/>
              <a:ext cx="165214" cy="118970"/>
            </a:xfrm>
            <a:custGeom>
              <a:avLst/>
              <a:gdLst/>
              <a:ahLst/>
              <a:cxnLst/>
              <a:rect l="l" t="t" r="r" b="b"/>
              <a:pathLst>
                <a:path w="5552" h="3998" extrusionOk="0">
                  <a:moveTo>
                    <a:pt x="1" y="1"/>
                  </a:moveTo>
                  <a:cubicBezTo>
                    <a:pt x="173" y="162"/>
                    <a:pt x="364" y="348"/>
                    <a:pt x="584" y="568"/>
                  </a:cubicBezTo>
                  <a:cubicBezTo>
                    <a:pt x="1835" y="1819"/>
                    <a:pt x="4107" y="3648"/>
                    <a:pt x="4548" y="3997"/>
                  </a:cubicBezTo>
                  <a:cubicBezTo>
                    <a:pt x="4745" y="3250"/>
                    <a:pt x="5169" y="2429"/>
                    <a:pt x="5551" y="1797"/>
                  </a:cubicBezTo>
                  <a:cubicBezTo>
                    <a:pt x="5129" y="1722"/>
                    <a:pt x="4532" y="1625"/>
                    <a:pt x="3696" y="1496"/>
                  </a:cubicBezTo>
                  <a:cubicBezTo>
                    <a:pt x="2399" y="1302"/>
                    <a:pt x="1066" y="732"/>
                    <a:pt x="1" y="1"/>
                  </a:cubicBezTo>
                  <a:close/>
                </a:path>
              </a:pathLst>
            </a:custGeom>
            <a:solidFill>
              <a:srgbClr val="E41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40"/>
            <p:cNvSpPr/>
            <p:nvPr/>
          </p:nvSpPr>
          <p:spPr>
            <a:xfrm>
              <a:off x="5910407" y="1424072"/>
              <a:ext cx="117512" cy="211784"/>
            </a:xfrm>
            <a:custGeom>
              <a:avLst/>
              <a:gdLst/>
              <a:ahLst/>
              <a:cxnLst/>
              <a:rect l="l" t="t" r="r" b="b"/>
              <a:pathLst>
                <a:path w="3949" h="7117" extrusionOk="0">
                  <a:moveTo>
                    <a:pt x="310" y="0"/>
                  </a:moveTo>
                  <a:cubicBezTo>
                    <a:pt x="305" y="14"/>
                    <a:pt x="305" y="30"/>
                    <a:pt x="305" y="46"/>
                  </a:cubicBezTo>
                  <a:cubicBezTo>
                    <a:pt x="305" y="46"/>
                    <a:pt x="1" y="138"/>
                    <a:pt x="229" y="901"/>
                  </a:cubicBezTo>
                  <a:cubicBezTo>
                    <a:pt x="458" y="1662"/>
                    <a:pt x="1265" y="2348"/>
                    <a:pt x="1265" y="2348"/>
                  </a:cubicBezTo>
                  <a:cubicBezTo>
                    <a:pt x="1265" y="2348"/>
                    <a:pt x="1752" y="5091"/>
                    <a:pt x="3731" y="7116"/>
                  </a:cubicBezTo>
                  <a:cubicBezTo>
                    <a:pt x="3731" y="7116"/>
                    <a:pt x="3820" y="6804"/>
                    <a:pt x="3949" y="6401"/>
                  </a:cubicBezTo>
                  <a:cubicBezTo>
                    <a:pt x="2609" y="5293"/>
                    <a:pt x="1432" y="2074"/>
                    <a:pt x="1434" y="2074"/>
                  </a:cubicBezTo>
                  <a:cubicBezTo>
                    <a:pt x="713" y="1888"/>
                    <a:pt x="410" y="850"/>
                    <a:pt x="310" y="0"/>
                  </a:cubicBezTo>
                  <a:close/>
                </a:path>
              </a:pathLst>
            </a:custGeom>
            <a:solidFill>
              <a:srgbClr val="10085D">
                <a:alpha val="36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40"/>
            <p:cNvSpPr/>
            <p:nvPr/>
          </p:nvSpPr>
          <p:spPr>
            <a:xfrm>
              <a:off x="6376082" y="1762831"/>
              <a:ext cx="152745" cy="150394"/>
            </a:xfrm>
            <a:custGeom>
              <a:avLst/>
              <a:gdLst/>
              <a:ahLst/>
              <a:cxnLst/>
              <a:rect l="l" t="t" r="r" b="b"/>
              <a:pathLst>
                <a:path w="5133" h="5054" extrusionOk="0">
                  <a:moveTo>
                    <a:pt x="4769" y="0"/>
                  </a:moveTo>
                  <a:cubicBezTo>
                    <a:pt x="4444" y="476"/>
                    <a:pt x="3919" y="1057"/>
                    <a:pt x="3075" y="1641"/>
                  </a:cubicBezTo>
                  <a:cubicBezTo>
                    <a:pt x="1851" y="2488"/>
                    <a:pt x="662" y="3090"/>
                    <a:pt x="1" y="3397"/>
                  </a:cubicBezTo>
                  <a:cubicBezTo>
                    <a:pt x="447" y="4249"/>
                    <a:pt x="711" y="5053"/>
                    <a:pt x="711" y="5053"/>
                  </a:cubicBezTo>
                  <a:cubicBezTo>
                    <a:pt x="2787" y="4233"/>
                    <a:pt x="4323" y="2646"/>
                    <a:pt x="4796" y="1947"/>
                  </a:cubicBezTo>
                  <a:cubicBezTo>
                    <a:pt x="4839" y="1880"/>
                    <a:pt x="4877" y="1813"/>
                    <a:pt x="4906" y="1746"/>
                  </a:cubicBezTo>
                  <a:cubicBezTo>
                    <a:pt x="5132" y="1245"/>
                    <a:pt x="5035" y="659"/>
                    <a:pt x="4769" y="0"/>
                  </a:cubicBezTo>
                  <a:close/>
                </a:path>
              </a:pathLst>
            </a:custGeom>
            <a:solidFill>
              <a:srgbClr val="10085D">
                <a:alpha val="36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40"/>
            <p:cNvSpPr/>
            <p:nvPr/>
          </p:nvSpPr>
          <p:spPr>
            <a:xfrm>
              <a:off x="5878894" y="2097455"/>
              <a:ext cx="197768" cy="320726"/>
            </a:xfrm>
            <a:custGeom>
              <a:avLst/>
              <a:gdLst/>
              <a:ahLst/>
              <a:cxnLst/>
              <a:rect l="l" t="t" r="r" b="b"/>
              <a:pathLst>
                <a:path w="6646" h="10778" extrusionOk="0">
                  <a:moveTo>
                    <a:pt x="6214" y="0"/>
                  </a:moveTo>
                  <a:cubicBezTo>
                    <a:pt x="6113" y="0"/>
                    <a:pt x="5989" y="5"/>
                    <a:pt x="5841" y="18"/>
                  </a:cubicBezTo>
                  <a:cubicBezTo>
                    <a:pt x="5823" y="575"/>
                    <a:pt x="5667" y="1524"/>
                    <a:pt x="4973" y="2799"/>
                  </a:cubicBezTo>
                  <a:cubicBezTo>
                    <a:pt x="3876" y="4808"/>
                    <a:pt x="646" y="8524"/>
                    <a:pt x="554" y="8616"/>
                  </a:cubicBezTo>
                  <a:cubicBezTo>
                    <a:pt x="490" y="8678"/>
                    <a:pt x="353" y="9861"/>
                    <a:pt x="0" y="10778"/>
                  </a:cubicBezTo>
                  <a:lnTo>
                    <a:pt x="874" y="10778"/>
                  </a:lnTo>
                  <a:lnTo>
                    <a:pt x="753" y="8678"/>
                  </a:lnTo>
                  <a:cubicBezTo>
                    <a:pt x="753" y="8678"/>
                    <a:pt x="3784" y="5493"/>
                    <a:pt x="4852" y="4151"/>
                  </a:cubicBezTo>
                  <a:cubicBezTo>
                    <a:pt x="5919" y="2812"/>
                    <a:pt x="6646" y="1199"/>
                    <a:pt x="6554" y="23"/>
                  </a:cubicBezTo>
                  <a:cubicBezTo>
                    <a:pt x="6554" y="23"/>
                    <a:pt x="6442" y="0"/>
                    <a:pt x="6214" y="0"/>
                  </a:cubicBezTo>
                  <a:close/>
                </a:path>
              </a:pathLst>
            </a:custGeom>
            <a:solidFill>
              <a:srgbClr val="10085D">
                <a:alpha val="36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40"/>
            <p:cNvSpPr/>
            <p:nvPr/>
          </p:nvSpPr>
          <p:spPr>
            <a:xfrm>
              <a:off x="6467557" y="2210563"/>
              <a:ext cx="70853" cy="201934"/>
            </a:xfrm>
            <a:custGeom>
              <a:avLst/>
              <a:gdLst/>
              <a:ahLst/>
              <a:cxnLst/>
              <a:rect l="l" t="t" r="r" b="b"/>
              <a:pathLst>
                <a:path w="2381" h="6786" extrusionOk="0">
                  <a:moveTo>
                    <a:pt x="861" y="1"/>
                  </a:moveTo>
                  <a:cubicBezTo>
                    <a:pt x="525" y="590"/>
                    <a:pt x="186" y="1289"/>
                    <a:pt x="17" y="1934"/>
                  </a:cubicBezTo>
                  <a:cubicBezTo>
                    <a:pt x="12" y="1956"/>
                    <a:pt x="3" y="1975"/>
                    <a:pt x="1" y="1996"/>
                  </a:cubicBezTo>
                  <a:lnTo>
                    <a:pt x="1738" y="3763"/>
                  </a:lnTo>
                  <a:lnTo>
                    <a:pt x="2012" y="5683"/>
                  </a:lnTo>
                  <a:cubicBezTo>
                    <a:pt x="2012" y="5683"/>
                    <a:pt x="603" y="6340"/>
                    <a:pt x="79" y="6786"/>
                  </a:cubicBezTo>
                  <a:lnTo>
                    <a:pt x="2381" y="5667"/>
                  </a:lnTo>
                  <a:lnTo>
                    <a:pt x="2166" y="3596"/>
                  </a:lnTo>
                  <a:cubicBezTo>
                    <a:pt x="1792" y="2865"/>
                    <a:pt x="1138" y="942"/>
                    <a:pt x="861" y="1"/>
                  </a:cubicBezTo>
                  <a:close/>
                </a:path>
              </a:pathLst>
            </a:custGeom>
            <a:solidFill>
              <a:srgbClr val="10085D">
                <a:alpha val="36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40"/>
            <p:cNvSpPr/>
            <p:nvPr/>
          </p:nvSpPr>
          <p:spPr>
            <a:xfrm>
              <a:off x="6181379" y="1174466"/>
              <a:ext cx="90403" cy="129832"/>
            </a:xfrm>
            <a:custGeom>
              <a:avLst/>
              <a:gdLst/>
              <a:ahLst/>
              <a:cxnLst/>
              <a:rect l="l" t="t" r="r" b="b"/>
              <a:pathLst>
                <a:path w="3038" h="4363" extrusionOk="0">
                  <a:moveTo>
                    <a:pt x="1" y="0"/>
                  </a:moveTo>
                  <a:cubicBezTo>
                    <a:pt x="576" y="861"/>
                    <a:pt x="867" y="1431"/>
                    <a:pt x="1066" y="1977"/>
                  </a:cubicBezTo>
                  <a:cubicBezTo>
                    <a:pt x="1276" y="2031"/>
                    <a:pt x="1496" y="2130"/>
                    <a:pt x="1679" y="2305"/>
                  </a:cubicBezTo>
                  <a:cubicBezTo>
                    <a:pt x="2198" y="2811"/>
                    <a:pt x="2609" y="4362"/>
                    <a:pt x="2609" y="4362"/>
                  </a:cubicBezTo>
                  <a:cubicBezTo>
                    <a:pt x="2609" y="4107"/>
                    <a:pt x="2983" y="3228"/>
                    <a:pt x="2983" y="3228"/>
                  </a:cubicBezTo>
                  <a:cubicBezTo>
                    <a:pt x="2983" y="3228"/>
                    <a:pt x="3037" y="3117"/>
                    <a:pt x="2744" y="2047"/>
                  </a:cubicBezTo>
                  <a:cubicBezTo>
                    <a:pt x="2462" y="1006"/>
                    <a:pt x="1466" y="124"/>
                    <a:pt x="1" y="0"/>
                  </a:cubicBezTo>
                  <a:close/>
                </a:path>
              </a:pathLst>
            </a:custGeom>
            <a:solidFill>
              <a:srgbClr val="0069BA">
                <a:alpha val="284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40"/>
            <p:cNvSpPr/>
            <p:nvPr/>
          </p:nvSpPr>
          <p:spPr>
            <a:xfrm>
              <a:off x="5979474" y="1402617"/>
              <a:ext cx="10683" cy="31632"/>
            </a:xfrm>
            <a:custGeom>
              <a:avLst/>
              <a:gdLst/>
              <a:ahLst/>
              <a:cxnLst/>
              <a:rect l="l" t="t" r="r" b="b"/>
              <a:pathLst>
                <a:path w="359" h="1063" extrusionOk="0">
                  <a:moveTo>
                    <a:pt x="208" y="1"/>
                  </a:moveTo>
                  <a:cubicBezTo>
                    <a:pt x="28" y="520"/>
                    <a:pt x="1" y="1020"/>
                    <a:pt x="1" y="1025"/>
                  </a:cubicBezTo>
                  <a:cubicBezTo>
                    <a:pt x="1" y="1044"/>
                    <a:pt x="11" y="1052"/>
                    <a:pt x="22" y="1060"/>
                  </a:cubicBezTo>
                  <a:cubicBezTo>
                    <a:pt x="28" y="1063"/>
                    <a:pt x="33" y="1063"/>
                    <a:pt x="36" y="1063"/>
                  </a:cubicBezTo>
                  <a:cubicBezTo>
                    <a:pt x="49" y="1063"/>
                    <a:pt x="54" y="1058"/>
                    <a:pt x="63" y="1052"/>
                  </a:cubicBezTo>
                  <a:cubicBezTo>
                    <a:pt x="337" y="721"/>
                    <a:pt x="358" y="331"/>
                    <a:pt x="348" y="143"/>
                  </a:cubicBezTo>
                  <a:cubicBezTo>
                    <a:pt x="329" y="143"/>
                    <a:pt x="302" y="146"/>
                    <a:pt x="278" y="151"/>
                  </a:cubicBezTo>
                  <a:cubicBezTo>
                    <a:pt x="283" y="318"/>
                    <a:pt x="267" y="633"/>
                    <a:pt x="79" y="915"/>
                  </a:cubicBezTo>
                  <a:cubicBezTo>
                    <a:pt x="95" y="751"/>
                    <a:pt x="141" y="442"/>
                    <a:pt x="243" y="116"/>
                  </a:cubicBezTo>
                  <a:cubicBezTo>
                    <a:pt x="235" y="89"/>
                    <a:pt x="224" y="49"/>
                    <a:pt x="208" y="1"/>
                  </a:cubicBezTo>
                  <a:close/>
                </a:path>
              </a:pathLst>
            </a:custGeom>
            <a:solidFill>
              <a:srgbClr val="100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40"/>
            <p:cNvSpPr/>
            <p:nvPr/>
          </p:nvSpPr>
          <p:spPr>
            <a:xfrm>
              <a:off x="5949717" y="1394701"/>
              <a:ext cx="4493" cy="37881"/>
            </a:xfrm>
            <a:custGeom>
              <a:avLst/>
              <a:gdLst/>
              <a:ahLst/>
              <a:cxnLst/>
              <a:rect l="l" t="t" r="r" b="b"/>
              <a:pathLst>
                <a:path w="151" h="1273" extrusionOk="0">
                  <a:moveTo>
                    <a:pt x="151" y="0"/>
                  </a:moveTo>
                  <a:cubicBezTo>
                    <a:pt x="97" y="89"/>
                    <a:pt x="81" y="162"/>
                    <a:pt x="81" y="162"/>
                  </a:cubicBezTo>
                  <a:cubicBezTo>
                    <a:pt x="81" y="162"/>
                    <a:pt x="67" y="159"/>
                    <a:pt x="51" y="148"/>
                  </a:cubicBezTo>
                  <a:lnTo>
                    <a:pt x="51" y="148"/>
                  </a:lnTo>
                  <a:cubicBezTo>
                    <a:pt x="14" y="390"/>
                    <a:pt x="0" y="753"/>
                    <a:pt x="78" y="1246"/>
                  </a:cubicBezTo>
                  <a:cubicBezTo>
                    <a:pt x="81" y="1259"/>
                    <a:pt x="97" y="1272"/>
                    <a:pt x="111" y="1272"/>
                  </a:cubicBezTo>
                  <a:lnTo>
                    <a:pt x="119" y="1272"/>
                  </a:lnTo>
                  <a:cubicBezTo>
                    <a:pt x="135" y="1270"/>
                    <a:pt x="148" y="1248"/>
                    <a:pt x="145" y="1232"/>
                  </a:cubicBezTo>
                  <a:cubicBezTo>
                    <a:pt x="43" y="627"/>
                    <a:pt x="94" y="216"/>
                    <a:pt x="1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40"/>
            <p:cNvSpPr/>
            <p:nvPr/>
          </p:nvSpPr>
          <p:spPr>
            <a:xfrm>
              <a:off x="5929452" y="1406218"/>
              <a:ext cx="5416" cy="28121"/>
            </a:xfrm>
            <a:custGeom>
              <a:avLst/>
              <a:gdLst/>
              <a:ahLst/>
              <a:cxnLst/>
              <a:rect l="l" t="t" r="r" b="b"/>
              <a:pathLst>
                <a:path w="182" h="945" extrusionOk="0">
                  <a:moveTo>
                    <a:pt x="103" y="1"/>
                  </a:moveTo>
                  <a:lnTo>
                    <a:pt x="103" y="1"/>
                  </a:lnTo>
                  <a:cubicBezTo>
                    <a:pt x="82" y="3"/>
                    <a:pt x="57" y="9"/>
                    <a:pt x="30" y="17"/>
                  </a:cubicBezTo>
                  <a:cubicBezTo>
                    <a:pt x="1" y="253"/>
                    <a:pt x="1" y="576"/>
                    <a:pt x="108" y="920"/>
                  </a:cubicBezTo>
                  <a:cubicBezTo>
                    <a:pt x="114" y="937"/>
                    <a:pt x="125" y="945"/>
                    <a:pt x="143" y="945"/>
                  </a:cubicBezTo>
                  <a:cubicBezTo>
                    <a:pt x="146" y="945"/>
                    <a:pt x="149" y="945"/>
                    <a:pt x="151" y="942"/>
                  </a:cubicBezTo>
                  <a:cubicBezTo>
                    <a:pt x="170" y="939"/>
                    <a:pt x="181" y="918"/>
                    <a:pt x="173" y="899"/>
                  </a:cubicBezTo>
                  <a:cubicBezTo>
                    <a:pt x="63" y="539"/>
                    <a:pt x="73" y="218"/>
                    <a:pt x="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40"/>
            <p:cNvSpPr/>
            <p:nvPr/>
          </p:nvSpPr>
          <p:spPr>
            <a:xfrm>
              <a:off x="5917608" y="1424637"/>
              <a:ext cx="9017" cy="28656"/>
            </a:xfrm>
            <a:custGeom>
              <a:avLst/>
              <a:gdLst/>
              <a:ahLst/>
              <a:cxnLst/>
              <a:rect l="l" t="t" r="r" b="b"/>
              <a:pathLst>
                <a:path w="303" h="963" extrusionOk="0">
                  <a:moveTo>
                    <a:pt x="63" y="0"/>
                  </a:moveTo>
                  <a:cubicBezTo>
                    <a:pt x="60" y="11"/>
                    <a:pt x="60" y="16"/>
                    <a:pt x="60" y="27"/>
                  </a:cubicBezTo>
                  <a:cubicBezTo>
                    <a:pt x="60" y="27"/>
                    <a:pt x="33" y="38"/>
                    <a:pt x="1" y="67"/>
                  </a:cubicBezTo>
                  <a:cubicBezTo>
                    <a:pt x="30" y="309"/>
                    <a:pt x="90" y="635"/>
                    <a:pt x="232" y="941"/>
                  </a:cubicBezTo>
                  <a:cubicBezTo>
                    <a:pt x="238" y="952"/>
                    <a:pt x="248" y="963"/>
                    <a:pt x="262" y="963"/>
                  </a:cubicBezTo>
                  <a:cubicBezTo>
                    <a:pt x="270" y="963"/>
                    <a:pt x="272" y="958"/>
                    <a:pt x="278" y="958"/>
                  </a:cubicBezTo>
                  <a:cubicBezTo>
                    <a:pt x="291" y="950"/>
                    <a:pt x="302" y="928"/>
                    <a:pt x="291" y="915"/>
                  </a:cubicBezTo>
                  <a:cubicBezTo>
                    <a:pt x="143" y="589"/>
                    <a:pt x="87" y="242"/>
                    <a:pt x="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40"/>
            <p:cNvSpPr/>
            <p:nvPr/>
          </p:nvSpPr>
          <p:spPr>
            <a:xfrm>
              <a:off x="6046547" y="1531259"/>
              <a:ext cx="45321" cy="28478"/>
            </a:xfrm>
            <a:custGeom>
              <a:avLst/>
              <a:gdLst/>
              <a:ahLst/>
              <a:cxnLst/>
              <a:rect l="l" t="t" r="r" b="b"/>
              <a:pathLst>
                <a:path w="1523" h="957" extrusionOk="0">
                  <a:moveTo>
                    <a:pt x="36" y="0"/>
                  </a:moveTo>
                  <a:cubicBezTo>
                    <a:pt x="26" y="0"/>
                    <a:pt x="16" y="5"/>
                    <a:pt x="11" y="15"/>
                  </a:cubicBezTo>
                  <a:cubicBezTo>
                    <a:pt x="0" y="29"/>
                    <a:pt x="3" y="50"/>
                    <a:pt x="16" y="61"/>
                  </a:cubicBezTo>
                  <a:cubicBezTo>
                    <a:pt x="27" y="69"/>
                    <a:pt x="998" y="763"/>
                    <a:pt x="1471" y="951"/>
                  </a:cubicBezTo>
                  <a:cubicBezTo>
                    <a:pt x="1477" y="957"/>
                    <a:pt x="1482" y="957"/>
                    <a:pt x="1485" y="957"/>
                  </a:cubicBezTo>
                  <a:cubicBezTo>
                    <a:pt x="1498" y="957"/>
                    <a:pt x="1512" y="949"/>
                    <a:pt x="1517" y="933"/>
                  </a:cubicBezTo>
                  <a:cubicBezTo>
                    <a:pt x="1522" y="916"/>
                    <a:pt x="1512" y="895"/>
                    <a:pt x="1496" y="890"/>
                  </a:cubicBezTo>
                  <a:cubicBezTo>
                    <a:pt x="1028" y="701"/>
                    <a:pt x="65" y="15"/>
                    <a:pt x="57" y="7"/>
                  </a:cubicBezTo>
                  <a:cubicBezTo>
                    <a:pt x="51" y="3"/>
                    <a:pt x="43" y="0"/>
                    <a:pt x="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40"/>
            <p:cNvSpPr/>
            <p:nvPr/>
          </p:nvSpPr>
          <p:spPr>
            <a:xfrm>
              <a:off x="6079519" y="1493675"/>
              <a:ext cx="57253" cy="61033"/>
            </a:xfrm>
            <a:custGeom>
              <a:avLst/>
              <a:gdLst/>
              <a:ahLst/>
              <a:cxnLst/>
              <a:rect l="l" t="t" r="r" b="b"/>
              <a:pathLst>
                <a:path w="1924" h="2051" extrusionOk="0">
                  <a:moveTo>
                    <a:pt x="1885" y="1"/>
                  </a:moveTo>
                  <a:cubicBezTo>
                    <a:pt x="1879" y="1"/>
                    <a:pt x="1872" y="3"/>
                    <a:pt x="1867" y="6"/>
                  </a:cubicBezTo>
                  <a:cubicBezTo>
                    <a:pt x="1861" y="9"/>
                    <a:pt x="1130" y="504"/>
                    <a:pt x="654" y="985"/>
                  </a:cubicBezTo>
                  <a:cubicBezTo>
                    <a:pt x="172" y="1469"/>
                    <a:pt x="11" y="1983"/>
                    <a:pt x="6" y="2005"/>
                  </a:cubicBezTo>
                  <a:cubicBezTo>
                    <a:pt x="0" y="2023"/>
                    <a:pt x="11" y="2040"/>
                    <a:pt x="27" y="2048"/>
                  </a:cubicBezTo>
                  <a:cubicBezTo>
                    <a:pt x="33" y="2050"/>
                    <a:pt x="35" y="2050"/>
                    <a:pt x="38" y="2050"/>
                  </a:cubicBezTo>
                  <a:cubicBezTo>
                    <a:pt x="54" y="2050"/>
                    <a:pt x="68" y="2040"/>
                    <a:pt x="68" y="2026"/>
                  </a:cubicBezTo>
                  <a:cubicBezTo>
                    <a:pt x="68" y="2021"/>
                    <a:pt x="229" y="1510"/>
                    <a:pt x="700" y="1036"/>
                  </a:cubicBezTo>
                  <a:cubicBezTo>
                    <a:pt x="1176" y="558"/>
                    <a:pt x="1896" y="68"/>
                    <a:pt x="1904" y="63"/>
                  </a:cubicBezTo>
                  <a:cubicBezTo>
                    <a:pt x="1920" y="55"/>
                    <a:pt x="1923" y="33"/>
                    <a:pt x="1915" y="17"/>
                  </a:cubicBezTo>
                  <a:cubicBezTo>
                    <a:pt x="1908" y="7"/>
                    <a:pt x="1897" y="1"/>
                    <a:pt x="18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40"/>
            <p:cNvSpPr/>
            <p:nvPr/>
          </p:nvSpPr>
          <p:spPr>
            <a:xfrm>
              <a:off x="6129839" y="1402647"/>
              <a:ext cx="67579" cy="155334"/>
            </a:xfrm>
            <a:custGeom>
              <a:avLst/>
              <a:gdLst/>
              <a:ahLst/>
              <a:cxnLst/>
              <a:rect l="l" t="t" r="r" b="b"/>
              <a:pathLst>
                <a:path w="2271" h="5220" extrusionOk="0">
                  <a:moveTo>
                    <a:pt x="2232" y="0"/>
                  </a:moveTo>
                  <a:cubicBezTo>
                    <a:pt x="2227" y="0"/>
                    <a:pt x="2223" y="1"/>
                    <a:pt x="2220" y="2"/>
                  </a:cubicBezTo>
                  <a:cubicBezTo>
                    <a:pt x="1031" y="497"/>
                    <a:pt x="515" y="1624"/>
                    <a:pt x="297" y="2485"/>
                  </a:cubicBezTo>
                  <a:cubicBezTo>
                    <a:pt x="36" y="3493"/>
                    <a:pt x="1" y="5171"/>
                    <a:pt x="1" y="5187"/>
                  </a:cubicBezTo>
                  <a:cubicBezTo>
                    <a:pt x="1" y="5203"/>
                    <a:pt x="14" y="5220"/>
                    <a:pt x="36" y="5220"/>
                  </a:cubicBezTo>
                  <a:cubicBezTo>
                    <a:pt x="52" y="5220"/>
                    <a:pt x="68" y="5206"/>
                    <a:pt x="68" y="5190"/>
                  </a:cubicBezTo>
                  <a:cubicBezTo>
                    <a:pt x="68" y="5174"/>
                    <a:pt x="106" y="3506"/>
                    <a:pt x="361" y="2503"/>
                  </a:cubicBezTo>
                  <a:cubicBezTo>
                    <a:pt x="576" y="1656"/>
                    <a:pt x="1077" y="551"/>
                    <a:pt x="2244" y="67"/>
                  </a:cubicBezTo>
                  <a:cubicBezTo>
                    <a:pt x="2263" y="61"/>
                    <a:pt x="2271" y="40"/>
                    <a:pt x="2263" y="24"/>
                  </a:cubicBezTo>
                  <a:cubicBezTo>
                    <a:pt x="2258" y="7"/>
                    <a:pt x="2245" y="0"/>
                    <a:pt x="22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40"/>
            <p:cNvSpPr/>
            <p:nvPr/>
          </p:nvSpPr>
          <p:spPr>
            <a:xfrm>
              <a:off x="6178909" y="1429518"/>
              <a:ext cx="44696" cy="180003"/>
            </a:xfrm>
            <a:custGeom>
              <a:avLst/>
              <a:gdLst/>
              <a:ahLst/>
              <a:cxnLst/>
              <a:rect l="l" t="t" r="r" b="b"/>
              <a:pathLst>
                <a:path w="1502" h="6049" extrusionOk="0">
                  <a:moveTo>
                    <a:pt x="959" y="0"/>
                  </a:moveTo>
                  <a:cubicBezTo>
                    <a:pt x="953" y="0"/>
                    <a:pt x="947" y="2"/>
                    <a:pt x="942" y="6"/>
                  </a:cubicBezTo>
                  <a:cubicBezTo>
                    <a:pt x="923" y="14"/>
                    <a:pt x="917" y="35"/>
                    <a:pt x="928" y="51"/>
                  </a:cubicBezTo>
                  <a:cubicBezTo>
                    <a:pt x="1162" y="468"/>
                    <a:pt x="1431" y="1245"/>
                    <a:pt x="1388" y="2569"/>
                  </a:cubicBezTo>
                  <a:cubicBezTo>
                    <a:pt x="1348" y="3787"/>
                    <a:pt x="783" y="5191"/>
                    <a:pt x="14" y="5992"/>
                  </a:cubicBezTo>
                  <a:cubicBezTo>
                    <a:pt x="0" y="6005"/>
                    <a:pt x="0" y="6024"/>
                    <a:pt x="14" y="6038"/>
                  </a:cubicBezTo>
                  <a:cubicBezTo>
                    <a:pt x="19" y="6046"/>
                    <a:pt x="27" y="6048"/>
                    <a:pt x="35" y="6048"/>
                  </a:cubicBezTo>
                  <a:cubicBezTo>
                    <a:pt x="43" y="6048"/>
                    <a:pt x="54" y="6046"/>
                    <a:pt x="62" y="6038"/>
                  </a:cubicBezTo>
                  <a:cubicBezTo>
                    <a:pt x="842" y="5228"/>
                    <a:pt x="1418" y="3803"/>
                    <a:pt x="1458" y="2574"/>
                  </a:cubicBezTo>
                  <a:cubicBezTo>
                    <a:pt x="1501" y="1232"/>
                    <a:pt x="1227" y="444"/>
                    <a:pt x="987" y="19"/>
                  </a:cubicBezTo>
                  <a:cubicBezTo>
                    <a:pt x="980" y="7"/>
                    <a:pt x="970" y="0"/>
                    <a:pt x="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40"/>
            <p:cNvSpPr/>
            <p:nvPr/>
          </p:nvSpPr>
          <p:spPr>
            <a:xfrm>
              <a:off x="6058540" y="1660942"/>
              <a:ext cx="23241" cy="6844"/>
            </a:xfrm>
            <a:custGeom>
              <a:avLst/>
              <a:gdLst/>
              <a:ahLst/>
              <a:cxnLst/>
              <a:rect l="l" t="t" r="r" b="b"/>
              <a:pathLst>
                <a:path w="781" h="230" extrusionOk="0">
                  <a:moveTo>
                    <a:pt x="737" y="1"/>
                  </a:moveTo>
                  <a:cubicBezTo>
                    <a:pt x="729" y="1"/>
                    <a:pt x="722" y="3"/>
                    <a:pt x="716" y="9"/>
                  </a:cubicBezTo>
                  <a:cubicBezTo>
                    <a:pt x="586" y="126"/>
                    <a:pt x="457" y="161"/>
                    <a:pt x="347" y="161"/>
                  </a:cubicBezTo>
                  <a:cubicBezTo>
                    <a:pt x="184" y="161"/>
                    <a:pt x="65" y="82"/>
                    <a:pt x="57" y="76"/>
                  </a:cubicBezTo>
                  <a:cubicBezTo>
                    <a:pt x="52" y="73"/>
                    <a:pt x="46" y="72"/>
                    <a:pt x="40" y="72"/>
                  </a:cubicBezTo>
                  <a:cubicBezTo>
                    <a:pt x="28" y="72"/>
                    <a:pt x="17" y="76"/>
                    <a:pt x="11" y="87"/>
                  </a:cubicBezTo>
                  <a:cubicBezTo>
                    <a:pt x="1" y="100"/>
                    <a:pt x="6" y="124"/>
                    <a:pt x="20" y="135"/>
                  </a:cubicBezTo>
                  <a:cubicBezTo>
                    <a:pt x="25" y="138"/>
                    <a:pt x="162" y="229"/>
                    <a:pt x="353" y="229"/>
                  </a:cubicBezTo>
                  <a:cubicBezTo>
                    <a:pt x="477" y="229"/>
                    <a:pt x="622" y="192"/>
                    <a:pt x="764" y="60"/>
                  </a:cubicBezTo>
                  <a:cubicBezTo>
                    <a:pt x="778" y="49"/>
                    <a:pt x="781" y="28"/>
                    <a:pt x="767" y="11"/>
                  </a:cubicBezTo>
                  <a:cubicBezTo>
                    <a:pt x="759" y="5"/>
                    <a:pt x="748" y="1"/>
                    <a:pt x="7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40"/>
            <p:cNvSpPr/>
            <p:nvPr/>
          </p:nvSpPr>
          <p:spPr>
            <a:xfrm>
              <a:off x="5978522" y="1577531"/>
              <a:ext cx="57253" cy="59277"/>
            </a:xfrm>
            <a:custGeom>
              <a:avLst/>
              <a:gdLst/>
              <a:ahLst/>
              <a:cxnLst/>
              <a:rect l="l" t="t" r="r" b="b"/>
              <a:pathLst>
                <a:path w="1924" h="1992" extrusionOk="0">
                  <a:moveTo>
                    <a:pt x="40" y="0"/>
                  </a:moveTo>
                  <a:cubicBezTo>
                    <a:pt x="35" y="0"/>
                    <a:pt x="30" y="2"/>
                    <a:pt x="25" y="4"/>
                  </a:cubicBezTo>
                  <a:cubicBezTo>
                    <a:pt x="6" y="15"/>
                    <a:pt x="0" y="36"/>
                    <a:pt x="11" y="53"/>
                  </a:cubicBezTo>
                  <a:cubicBezTo>
                    <a:pt x="17" y="66"/>
                    <a:pt x="745" y="1311"/>
                    <a:pt x="1423" y="1983"/>
                  </a:cubicBezTo>
                  <a:cubicBezTo>
                    <a:pt x="1428" y="1989"/>
                    <a:pt x="1436" y="1992"/>
                    <a:pt x="1445" y="1992"/>
                  </a:cubicBezTo>
                  <a:cubicBezTo>
                    <a:pt x="1445" y="1992"/>
                    <a:pt x="1450" y="1989"/>
                    <a:pt x="1458" y="1989"/>
                  </a:cubicBezTo>
                  <a:cubicBezTo>
                    <a:pt x="1469" y="1986"/>
                    <a:pt x="1480" y="1975"/>
                    <a:pt x="1482" y="1965"/>
                  </a:cubicBezTo>
                  <a:cubicBezTo>
                    <a:pt x="1485" y="1957"/>
                    <a:pt x="1727" y="1096"/>
                    <a:pt x="1915" y="644"/>
                  </a:cubicBezTo>
                  <a:cubicBezTo>
                    <a:pt x="1923" y="628"/>
                    <a:pt x="1913" y="607"/>
                    <a:pt x="1896" y="601"/>
                  </a:cubicBezTo>
                  <a:cubicBezTo>
                    <a:pt x="1893" y="599"/>
                    <a:pt x="1889" y="598"/>
                    <a:pt x="1884" y="598"/>
                  </a:cubicBezTo>
                  <a:cubicBezTo>
                    <a:pt x="1871" y="598"/>
                    <a:pt x="1857" y="608"/>
                    <a:pt x="1853" y="620"/>
                  </a:cubicBezTo>
                  <a:cubicBezTo>
                    <a:pt x="1692" y="1007"/>
                    <a:pt x="1490" y="1693"/>
                    <a:pt x="1431" y="1892"/>
                  </a:cubicBezTo>
                  <a:cubicBezTo>
                    <a:pt x="772" y="1214"/>
                    <a:pt x="78" y="28"/>
                    <a:pt x="70" y="18"/>
                  </a:cubicBezTo>
                  <a:cubicBezTo>
                    <a:pt x="63" y="6"/>
                    <a:pt x="52" y="0"/>
                    <a:pt x="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40"/>
            <p:cNvSpPr/>
            <p:nvPr/>
          </p:nvSpPr>
          <p:spPr>
            <a:xfrm>
              <a:off x="6020301" y="1634725"/>
              <a:ext cx="37881" cy="40024"/>
            </a:xfrm>
            <a:custGeom>
              <a:avLst/>
              <a:gdLst/>
              <a:ahLst/>
              <a:cxnLst/>
              <a:rect l="l" t="t" r="r" b="b"/>
              <a:pathLst>
                <a:path w="1273" h="1345" extrusionOk="0">
                  <a:moveTo>
                    <a:pt x="40" y="1"/>
                  </a:moveTo>
                  <a:cubicBezTo>
                    <a:pt x="34" y="1"/>
                    <a:pt x="28" y="2"/>
                    <a:pt x="22" y="5"/>
                  </a:cubicBezTo>
                  <a:cubicBezTo>
                    <a:pt x="6" y="16"/>
                    <a:pt x="0" y="37"/>
                    <a:pt x="11" y="53"/>
                  </a:cubicBezTo>
                  <a:cubicBezTo>
                    <a:pt x="19" y="64"/>
                    <a:pt x="560" y="849"/>
                    <a:pt x="1210" y="1339"/>
                  </a:cubicBezTo>
                  <a:cubicBezTo>
                    <a:pt x="1218" y="1342"/>
                    <a:pt x="1224" y="1344"/>
                    <a:pt x="1232" y="1344"/>
                  </a:cubicBezTo>
                  <a:cubicBezTo>
                    <a:pt x="1243" y="1344"/>
                    <a:pt x="1251" y="1339"/>
                    <a:pt x="1259" y="1331"/>
                  </a:cubicBezTo>
                  <a:cubicBezTo>
                    <a:pt x="1272" y="1317"/>
                    <a:pt x="1267" y="1293"/>
                    <a:pt x="1251" y="1282"/>
                  </a:cubicBezTo>
                  <a:cubicBezTo>
                    <a:pt x="605" y="804"/>
                    <a:pt x="76" y="24"/>
                    <a:pt x="67" y="16"/>
                  </a:cubicBezTo>
                  <a:cubicBezTo>
                    <a:pt x="62" y="5"/>
                    <a:pt x="52" y="1"/>
                    <a:pt x="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40"/>
            <p:cNvSpPr/>
            <p:nvPr/>
          </p:nvSpPr>
          <p:spPr>
            <a:xfrm>
              <a:off x="6198757" y="1579495"/>
              <a:ext cx="106056" cy="154471"/>
            </a:xfrm>
            <a:custGeom>
              <a:avLst/>
              <a:gdLst/>
              <a:ahLst/>
              <a:cxnLst/>
              <a:rect l="l" t="t" r="r" b="b"/>
              <a:pathLst>
                <a:path w="3564" h="5191" extrusionOk="0">
                  <a:moveTo>
                    <a:pt x="37" y="1"/>
                  </a:moveTo>
                  <a:cubicBezTo>
                    <a:pt x="33" y="1"/>
                    <a:pt x="29" y="1"/>
                    <a:pt x="25" y="3"/>
                  </a:cubicBezTo>
                  <a:cubicBezTo>
                    <a:pt x="8" y="11"/>
                    <a:pt x="0" y="30"/>
                    <a:pt x="8" y="48"/>
                  </a:cubicBezTo>
                  <a:cubicBezTo>
                    <a:pt x="11" y="54"/>
                    <a:pt x="374" y="815"/>
                    <a:pt x="1063" y="1576"/>
                  </a:cubicBezTo>
                  <a:cubicBezTo>
                    <a:pt x="1716" y="2297"/>
                    <a:pt x="2055" y="2665"/>
                    <a:pt x="2090" y="2703"/>
                  </a:cubicBezTo>
                  <a:cubicBezTo>
                    <a:pt x="2144" y="2805"/>
                    <a:pt x="3144" y="4682"/>
                    <a:pt x="3496" y="5177"/>
                  </a:cubicBezTo>
                  <a:cubicBezTo>
                    <a:pt x="3505" y="5185"/>
                    <a:pt x="3515" y="5190"/>
                    <a:pt x="3523" y="5190"/>
                  </a:cubicBezTo>
                  <a:cubicBezTo>
                    <a:pt x="3531" y="5190"/>
                    <a:pt x="3537" y="5188"/>
                    <a:pt x="3548" y="5188"/>
                  </a:cubicBezTo>
                  <a:cubicBezTo>
                    <a:pt x="3561" y="5177"/>
                    <a:pt x="3564" y="5158"/>
                    <a:pt x="3556" y="5139"/>
                  </a:cubicBezTo>
                  <a:cubicBezTo>
                    <a:pt x="3198" y="4639"/>
                    <a:pt x="2160" y="2689"/>
                    <a:pt x="2149" y="2670"/>
                  </a:cubicBezTo>
                  <a:lnTo>
                    <a:pt x="2144" y="2662"/>
                  </a:lnTo>
                  <a:cubicBezTo>
                    <a:pt x="2144" y="2660"/>
                    <a:pt x="1802" y="2294"/>
                    <a:pt x="1116" y="1533"/>
                  </a:cubicBezTo>
                  <a:cubicBezTo>
                    <a:pt x="436" y="777"/>
                    <a:pt x="76" y="27"/>
                    <a:pt x="73" y="22"/>
                  </a:cubicBezTo>
                  <a:cubicBezTo>
                    <a:pt x="65" y="7"/>
                    <a:pt x="51" y="1"/>
                    <a:pt x="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40"/>
            <p:cNvSpPr/>
            <p:nvPr/>
          </p:nvSpPr>
          <p:spPr>
            <a:xfrm>
              <a:off x="6345938" y="1490431"/>
              <a:ext cx="37375" cy="132689"/>
            </a:xfrm>
            <a:custGeom>
              <a:avLst/>
              <a:gdLst/>
              <a:ahLst/>
              <a:cxnLst/>
              <a:rect l="l" t="t" r="r" b="b"/>
              <a:pathLst>
                <a:path w="1256" h="4459" extrusionOk="0">
                  <a:moveTo>
                    <a:pt x="37" y="1"/>
                  </a:moveTo>
                  <a:cubicBezTo>
                    <a:pt x="29" y="1"/>
                    <a:pt x="22" y="3"/>
                    <a:pt x="16" y="8"/>
                  </a:cubicBezTo>
                  <a:cubicBezTo>
                    <a:pt x="3" y="19"/>
                    <a:pt x="0" y="40"/>
                    <a:pt x="11" y="54"/>
                  </a:cubicBezTo>
                  <a:cubicBezTo>
                    <a:pt x="94" y="175"/>
                    <a:pt x="992" y="3103"/>
                    <a:pt x="1186" y="4424"/>
                  </a:cubicBezTo>
                  <a:cubicBezTo>
                    <a:pt x="1191" y="4445"/>
                    <a:pt x="1205" y="4456"/>
                    <a:pt x="1221" y="4456"/>
                  </a:cubicBezTo>
                  <a:cubicBezTo>
                    <a:pt x="1221" y="4456"/>
                    <a:pt x="1224" y="4456"/>
                    <a:pt x="1224" y="4459"/>
                  </a:cubicBezTo>
                  <a:cubicBezTo>
                    <a:pt x="1242" y="4456"/>
                    <a:pt x="1256" y="4437"/>
                    <a:pt x="1253" y="4418"/>
                  </a:cubicBezTo>
                  <a:cubicBezTo>
                    <a:pt x="1052" y="3033"/>
                    <a:pt x="148" y="118"/>
                    <a:pt x="65" y="16"/>
                  </a:cubicBezTo>
                  <a:cubicBezTo>
                    <a:pt x="57" y="5"/>
                    <a:pt x="47" y="1"/>
                    <a:pt x="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40"/>
            <p:cNvSpPr/>
            <p:nvPr/>
          </p:nvSpPr>
          <p:spPr>
            <a:xfrm>
              <a:off x="6428991" y="1438594"/>
              <a:ext cx="140723" cy="127957"/>
            </a:xfrm>
            <a:custGeom>
              <a:avLst/>
              <a:gdLst/>
              <a:ahLst/>
              <a:cxnLst/>
              <a:rect l="l" t="t" r="r" b="b"/>
              <a:pathLst>
                <a:path w="4729" h="4300" extrusionOk="0">
                  <a:moveTo>
                    <a:pt x="37" y="1"/>
                  </a:moveTo>
                  <a:cubicBezTo>
                    <a:pt x="31" y="1"/>
                    <a:pt x="25" y="2"/>
                    <a:pt x="19" y="5"/>
                  </a:cubicBezTo>
                  <a:cubicBezTo>
                    <a:pt x="3" y="18"/>
                    <a:pt x="1" y="37"/>
                    <a:pt x="9" y="53"/>
                  </a:cubicBezTo>
                  <a:cubicBezTo>
                    <a:pt x="41" y="123"/>
                    <a:pt x="729" y="2761"/>
                    <a:pt x="931" y="3708"/>
                  </a:cubicBezTo>
                  <a:cubicBezTo>
                    <a:pt x="931" y="3713"/>
                    <a:pt x="934" y="3718"/>
                    <a:pt x="942" y="3727"/>
                  </a:cubicBezTo>
                  <a:cubicBezTo>
                    <a:pt x="947" y="3735"/>
                    <a:pt x="1644" y="4299"/>
                    <a:pt x="2824" y="4299"/>
                  </a:cubicBezTo>
                  <a:lnTo>
                    <a:pt x="2897" y="4299"/>
                  </a:lnTo>
                  <a:cubicBezTo>
                    <a:pt x="4037" y="4275"/>
                    <a:pt x="4312" y="4063"/>
                    <a:pt x="4632" y="3818"/>
                  </a:cubicBezTo>
                  <a:lnTo>
                    <a:pt x="4712" y="3756"/>
                  </a:lnTo>
                  <a:cubicBezTo>
                    <a:pt x="4726" y="3748"/>
                    <a:pt x="4728" y="3727"/>
                    <a:pt x="4720" y="3710"/>
                  </a:cubicBezTo>
                  <a:cubicBezTo>
                    <a:pt x="4714" y="3701"/>
                    <a:pt x="4703" y="3697"/>
                    <a:pt x="4692" y="3697"/>
                  </a:cubicBezTo>
                  <a:cubicBezTo>
                    <a:pt x="4685" y="3697"/>
                    <a:pt x="4677" y="3699"/>
                    <a:pt x="4672" y="3702"/>
                  </a:cubicBezTo>
                  <a:lnTo>
                    <a:pt x="4591" y="3764"/>
                  </a:lnTo>
                  <a:cubicBezTo>
                    <a:pt x="4282" y="3998"/>
                    <a:pt x="4016" y="4208"/>
                    <a:pt x="2897" y="4227"/>
                  </a:cubicBezTo>
                  <a:cubicBezTo>
                    <a:pt x="2873" y="4227"/>
                    <a:pt x="2850" y="4227"/>
                    <a:pt x="2827" y="4227"/>
                  </a:cubicBezTo>
                  <a:cubicBezTo>
                    <a:pt x="1749" y="4227"/>
                    <a:pt x="1083" y="3747"/>
                    <a:pt x="998" y="3681"/>
                  </a:cubicBezTo>
                  <a:cubicBezTo>
                    <a:pt x="810" y="2799"/>
                    <a:pt x="100" y="64"/>
                    <a:pt x="70" y="15"/>
                  </a:cubicBezTo>
                  <a:cubicBezTo>
                    <a:pt x="63" y="6"/>
                    <a:pt x="50" y="1"/>
                    <a:pt x="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40"/>
            <p:cNvSpPr/>
            <p:nvPr/>
          </p:nvSpPr>
          <p:spPr>
            <a:xfrm>
              <a:off x="6484459" y="1564468"/>
              <a:ext cx="29877" cy="142360"/>
            </a:xfrm>
            <a:custGeom>
              <a:avLst/>
              <a:gdLst/>
              <a:ahLst/>
              <a:cxnLst/>
              <a:rect l="l" t="t" r="r" b="b"/>
              <a:pathLst>
                <a:path w="1004" h="4784" extrusionOk="0">
                  <a:moveTo>
                    <a:pt x="958" y="1"/>
                  </a:moveTo>
                  <a:cubicBezTo>
                    <a:pt x="951" y="1"/>
                    <a:pt x="943" y="3"/>
                    <a:pt x="936" y="7"/>
                  </a:cubicBezTo>
                  <a:cubicBezTo>
                    <a:pt x="925" y="13"/>
                    <a:pt x="920" y="26"/>
                    <a:pt x="923" y="40"/>
                  </a:cubicBezTo>
                  <a:cubicBezTo>
                    <a:pt x="925" y="118"/>
                    <a:pt x="847" y="1487"/>
                    <a:pt x="791" y="2393"/>
                  </a:cubicBezTo>
                  <a:lnTo>
                    <a:pt x="708" y="4450"/>
                  </a:lnTo>
                  <a:cubicBezTo>
                    <a:pt x="616" y="4461"/>
                    <a:pt x="336" y="4509"/>
                    <a:pt x="22" y="4725"/>
                  </a:cubicBezTo>
                  <a:cubicBezTo>
                    <a:pt x="6" y="4733"/>
                    <a:pt x="0" y="4754"/>
                    <a:pt x="11" y="4770"/>
                  </a:cubicBezTo>
                  <a:cubicBezTo>
                    <a:pt x="22" y="4781"/>
                    <a:pt x="32" y="4784"/>
                    <a:pt x="41" y="4784"/>
                  </a:cubicBezTo>
                  <a:cubicBezTo>
                    <a:pt x="49" y="4784"/>
                    <a:pt x="54" y="4784"/>
                    <a:pt x="57" y="4781"/>
                  </a:cubicBezTo>
                  <a:cubicBezTo>
                    <a:pt x="417" y="4536"/>
                    <a:pt x="737" y="4517"/>
                    <a:pt x="740" y="4517"/>
                  </a:cubicBezTo>
                  <a:cubicBezTo>
                    <a:pt x="761" y="4517"/>
                    <a:pt x="775" y="4501"/>
                    <a:pt x="775" y="4485"/>
                  </a:cubicBezTo>
                  <a:lnTo>
                    <a:pt x="858" y="2398"/>
                  </a:lnTo>
                  <a:cubicBezTo>
                    <a:pt x="1003" y="37"/>
                    <a:pt x="993" y="26"/>
                    <a:pt x="982" y="13"/>
                  </a:cubicBezTo>
                  <a:cubicBezTo>
                    <a:pt x="977" y="5"/>
                    <a:pt x="968" y="1"/>
                    <a:pt x="9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40"/>
            <p:cNvSpPr/>
            <p:nvPr/>
          </p:nvSpPr>
          <p:spPr>
            <a:xfrm>
              <a:off x="6456606" y="1547625"/>
              <a:ext cx="12587" cy="67163"/>
            </a:xfrm>
            <a:custGeom>
              <a:avLst/>
              <a:gdLst/>
              <a:ahLst/>
              <a:cxnLst/>
              <a:rect l="l" t="t" r="r" b="b"/>
              <a:pathLst>
                <a:path w="423" h="2257" extrusionOk="0">
                  <a:moveTo>
                    <a:pt x="33" y="0"/>
                  </a:moveTo>
                  <a:cubicBezTo>
                    <a:pt x="31" y="0"/>
                    <a:pt x="29" y="0"/>
                    <a:pt x="27" y="1"/>
                  </a:cubicBezTo>
                  <a:cubicBezTo>
                    <a:pt x="8" y="6"/>
                    <a:pt x="0" y="25"/>
                    <a:pt x="3" y="41"/>
                  </a:cubicBezTo>
                  <a:cubicBezTo>
                    <a:pt x="6" y="54"/>
                    <a:pt x="277" y="1154"/>
                    <a:pt x="355" y="2225"/>
                  </a:cubicBezTo>
                  <a:cubicBezTo>
                    <a:pt x="355" y="2244"/>
                    <a:pt x="371" y="2257"/>
                    <a:pt x="390" y="2257"/>
                  </a:cubicBezTo>
                  <a:cubicBezTo>
                    <a:pt x="409" y="2254"/>
                    <a:pt x="423" y="2241"/>
                    <a:pt x="423" y="2217"/>
                  </a:cubicBezTo>
                  <a:cubicBezTo>
                    <a:pt x="342" y="1141"/>
                    <a:pt x="70" y="36"/>
                    <a:pt x="68" y="25"/>
                  </a:cubicBezTo>
                  <a:cubicBezTo>
                    <a:pt x="63" y="10"/>
                    <a:pt x="49" y="0"/>
                    <a:pt x="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40"/>
            <p:cNvSpPr/>
            <p:nvPr/>
          </p:nvSpPr>
          <p:spPr>
            <a:xfrm>
              <a:off x="6511270" y="1548637"/>
              <a:ext cx="103169" cy="31989"/>
            </a:xfrm>
            <a:custGeom>
              <a:avLst/>
              <a:gdLst/>
              <a:ahLst/>
              <a:cxnLst/>
              <a:rect l="l" t="t" r="r" b="b"/>
              <a:pathLst>
                <a:path w="3467" h="1075" extrusionOk="0">
                  <a:moveTo>
                    <a:pt x="3426" y="1"/>
                  </a:moveTo>
                  <a:cubicBezTo>
                    <a:pt x="3421" y="1"/>
                    <a:pt x="3415" y="2"/>
                    <a:pt x="3410" y="4"/>
                  </a:cubicBezTo>
                  <a:cubicBezTo>
                    <a:pt x="3397" y="12"/>
                    <a:pt x="2178" y="642"/>
                    <a:pt x="1423" y="779"/>
                  </a:cubicBezTo>
                  <a:cubicBezTo>
                    <a:pt x="659" y="919"/>
                    <a:pt x="40" y="1007"/>
                    <a:pt x="35" y="1007"/>
                  </a:cubicBezTo>
                  <a:cubicBezTo>
                    <a:pt x="14" y="1007"/>
                    <a:pt x="0" y="1026"/>
                    <a:pt x="6" y="1045"/>
                  </a:cubicBezTo>
                  <a:cubicBezTo>
                    <a:pt x="8" y="1061"/>
                    <a:pt x="22" y="1075"/>
                    <a:pt x="38" y="1075"/>
                  </a:cubicBezTo>
                  <a:lnTo>
                    <a:pt x="49" y="1075"/>
                  </a:lnTo>
                  <a:cubicBezTo>
                    <a:pt x="51" y="1075"/>
                    <a:pt x="672" y="986"/>
                    <a:pt x="1436" y="846"/>
                  </a:cubicBezTo>
                  <a:cubicBezTo>
                    <a:pt x="2203" y="704"/>
                    <a:pt x="3429" y="72"/>
                    <a:pt x="3442" y="66"/>
                  </a:cubicBezTo>
                  <a:cubicBezTo>
                    <a:pt x="3461" y="55"/>
                    <a:pt x="3467" y="37"/>
                    <a:pt x="3456" y="18"/>
                  </a:cubicBezTo>
                  <a:cubicBezTo>
                    <a:pt x="3450" y="7"/>
                    <a:pt x="3438" y="1"/>
                    <a:pt x="34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40"/>
            <p:cNvSpPr/>
            <p:nvPr/>
          </p:nvSpPr>
          <p:spPr>
            <a:xfrm>
              <a:off x="6470532" y="1665673"/>
              <a:ext cx="65496" cy="153906"/>
            </a:xfrm>
            <a:custGeom>
              <a:avLst/>
              <a:gdLst/>
              <a:ahLst/>
              <a:cxnLst/>
              <a:rect l="l" t="t" r="r" b="b"/>
              <a:pathLst>
                <a:path w="2201" h="5172" extrusionOk="0">
                  <a:moveTo>
                    <a:pt x="39" y="0"/>
                  </a:moveTo>
                  <a:cubicBezTo>
                    <a:pt x="38" y="0"/>
                    <a:pt x="36" y="0"/>
                    <a:pt x="35" y="0"/>
                  </a:cubicBezTo>
                  <a:cubicBezTo>
                    <a:pt x="14" y="6"/>
                    <a:pt x="0" y="19"/>
                    <a:pt x="0" y="38"/>
                  </a:cubicBezTo>
                  <a:cubicBezTo>
                    <a:pt x="6" y="119"/>
                    <a:pt x="33" y="794"/>
                    <a:pt x="33" y="794"/>
                  </a:cubicBezTo>
                  <a:cubicBezTo>
                    <a:pt x="35" y="804"/>
                    <a:pt x="35" y="813"/>
                    <a:pt x="41" y="818"/>
                  </a:cubicBezTo>
                  <a:cubicBezTo>
                    <a:pt x="49" y="826"/>
                    <a:pt x="694" y="1533"/>
                    <a:pt x="1071" y="2278"/>
                  </a:cubicBezTo>
                  <a:lnTo>
                    <a:pt x="1114" y="2362"/>
                  </a:lnTo>
                  <a:cubicBezTo>
                    <a:pt x="1490" y="3098"/>
                    <a:pt x="2122" y="4330"/>
                    <a:pt x="1638" y="5118"/>
                  </a:cubicBezTo>
                  <a:cubicBezTo>
                    <a:pt x="1630" y="5134"/>
                    <a:pt x="1633" y="5156"/>
                    <a:pt x="1649" y="5164"/>
                  </a:cubicBezTo>
                  <a:cubicBezTo>
                    <a:pt x="1652" y="5172"/>
                    <a:pt x="1660" y="5172"/>
                    <a:pt x="1665" y="5172"/>
                  </a:cubicBezTo>
                  <a:cubicBezTo>
                    <a:pt x="1678" y="5172"/>
                    <a:pt x="1689" y="5164"/>
                    <a:pt x="1692" y="5150"/>
                  </a:cubicBezTo>
                  <a:cubicBezTo>
                    <a:pt x="2200" y="4336"/>
                    <a:pt x="1555" y="3077"/>
                    <a:pt x="1170" y="2327"/>
                  </a:cubicBezTo>
                  <a:lnTo>
                    <a:pt x="1127" y="2243"/>
                  </a:lnTo>
                  <a:cubicBezTo>
                    <a:pt x="772" y="1541"/>
                    <a:pt x="175" y="866"/>
                    <a:pt x="100" y="778"/>
                  </a:cubicBezTo>
                  <a:cubicBezTo>
                    <a:pt x="94" y="686"/>
                    <a:pt x="73" y="108"/>
                    <a:pt x="68" y="35"/>
                  </a:cubicBezTo>
                  <a:cubicBezTo>
                    <a:pt x="68" y="15"/>
                    <a:pt x="54" y="0"/>
                    <a:pt x="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40"/>
            <p:cNvSpPr/>
            <p:nvPr/>
          </p:nvSpPr>
          <p:spPr>
            <a:xfrm>
              <a:off x="6143527" y="1761790"/>
              <a:ext cx="254843" cy="256748"/>
            </a:xfrm>
            <a:custGeom>
              <a:avLst/>
              <a:gdLst/>
              <a:ahLst/>
              <a:cxnLst/>
              <a:rect l="l" t="t" r="r" b="b"/>
              <a:pathLst>
                <a:path w="8564" h="8628" extrusionOk="0">
                  <a:moveTo>
                    <a:pt x="5379" y="0"/>
                  </a:moveTo>
                  <a:cubicBezTo>
                    <a:pt x="5366" y="0"/>
                    <a:pt x="5347" y="14"/>
                    <a:pt x="5347" y="33"/>
                  </a:cubicBezTo>
                  <a:lnTo>
                    <a:pt x="5339" y="530"/>
                  </a:lnTo>
                  <a:cubicBezTo>
                    <a:pt x="5339" y="541"/>
                    <a:pt x="5347" y="552"/>
                    <a:pt x="5352" y="557"/>
                  </a:cubicBezTo>
                  <a:cubicBezTo>
                    <a:pt x="5363" y="568"/>
                    <a:pt x="6603" y="1552"/>
                    <a:pt x="7149" y="2410"/>
                  </a:cubicBezTo>
                  <a:cubicBezTo>
                    <a:pt x="7722" y="3311"/>
                    <a:pt x="8354" y="4478"/>
                    <a:pt x="8488" y="5070"/>
                  </a:cubicBezTo>
                  <a:cubicBezTo>
                    <a:pt x="8324" y="5191"/>
                    <a:pt x="7111" y="6065"/>
                    <a:pt x="6563" y="6325"/>
                  </a:cubicBezTo>
                  <a:cubicBezTo>
                    <a:pt x="6119" y="6538"/>
                    <a:pt x="5476" y="6780"/>
                    <a:pt x="4664" y="7081"/>
                  </a:cubicBezTo>
                  <a:cubicBezTo>
                    <a:pt x="4387" y="7186"/>
                    <a:pt x="4091" y="7296"/>
                    <a:pt x="3777" y="7417"/>
                  </a:cubicBezTo>
                  <a:cubicBezTo>
                    <a:pt x="2539" y="7888"/>
                    <a:pt x="52" y="8552"/>
                    <a:pt x="28" y="8558"/>
                  </a:cubicBezTo>
                  <a:cubicBezTo>
                    <a:pt x="12" y="8566"/>
                    <a:pt x="1" y="8582"/>
                    <a:pt x="6" y="8601"/>
                  </a:cubicBezTo>
                  <a:cubicBezTo>
                    <a:pt x="9" y="8619"/>
                    <a:pt x="22" y="8628"/>
                    <a:pt x="38" y="8628"/>
                  </a:cubicBezTo>
                  <a:cubicBezTo>
                    <a:pt x="41" y="8628"/>
                    <a:pt x="46" y="8628"/>
                    <a:pt x="49" y="8622"/>
                  </a:cubicBezTo>
                  <a:cubicBezTo>
                    <a:pt x="76" y="8611"/>
                    <a:pt x="2566" y="7950"/>
                    <a:pt x="3803" y="7479"/>
                  </a:cubicBezTo>
                  <a:cubicBezTo>
                    <a:pt x="4121" y="7361"/>
                    <a:pt x="4417" y="7248"/>
                    <a:pt x="4691" y="7146"/>
                  </a:cubicBezTo>
                  <a:cubicBezTo>
                    <a:pt x="5506" y="6845"/>
                    <a:pt x="6146" y="6602"/>
                    <a:pt x="6595" y="6387"/>
                  </a:cubicBezTo>
                  <a:cubicBezTo>
                    <a:pt x="7181" y="6105"/>
                    <a:pt x="8534" y="5123"/>
                    <a:pt x="8547" y="5113"/>
                  </a:cubicBezTo>
                  <a:cubicBezTo>
                    <a:pt x="8558" y="5105"/>
                    <a:pt x="8564" y="5091"/>
                    <a:pt x="8561" y="5078"/>
                  </a:cubicBezTo>
                  <a:cubicBezTo>
                    <a:pt x="8432" y="4486"/>
                    <a:pt x="7786" y="3295"/>
                    <a:pt x="7205" y="2372"/>
                  </a:cubicBezTo>
                  <a:cubicBezTo>
                    <a:pt x="6689" y="1552"/>
                    <a:pt x="5546" y="624"/>
                    <a:pt x="5406" y="514"/>
                  </a:cubicBezTo>
                  <a:lnTo>
                    <a:pt x="5414" y="33"/>
                  </a:lnTo>
                  <a:cubicBezTo>
                    <a:pt x="5414" y="16"/>
                    <a:pt x="5401" y="0"/>
                    <a:pt x="53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40"/>
            <p:cNvSpPr/>
            <p:nvPr/>
          </p:nvSpPr>
          <p:spPr>
            <a:xfrm>
              <a:off x="6396168" y="1881623"/>
              <a:ext cx="58235" cy="32644"/>
            </a:xfrm>
            <a:custGeom>
              <a:avLst/>
              <a:gdLst/>
              <a:ahLst/>
              <a:cxnLst/>
              <a:rect l="l" t="t" r="r" b="b"/>
              <a:pathLst>
                <a:path w="1957" h="1097" extrusionOk="0">
                  <a:moveTo>
                    <a:pt x="1920" y="1"/>
                  </a:moveTo>
                  <a:cubicBezTo>
                    <a:pt x="1913" y="1"/>
                    <a:pt x="1906" y="3"/>
                    <a:pt x="1900" y="7"/>
                  </a:cubicBezTo>
                  <a:cubicBezTo>
                    <a:pt x="1090" y="532"/>
                    <a:pt x="90" y="1005"/>
                    <a:pt x="28" y="1029"/>
                  </a:cubicBezTo>
                  <a:cubicBezTo>
                    <a:pt x="6" y="1035"/>
                    <a:pt x="1" y="1056"/>
                    <a:pt x="6" y="1072"/>
                  </a:cubicBezTo>
                  <a:cubicBezTo>
                    <a:pt x="9" y="1088"/>
                    <a:pt x="22" y="1096"/>
                    <a:pt x="36" y="1096"/>
                  </a:cubicBezTo>
                  <a:cubicBezTo>
                    <a:pt x="44" y="1096"/>
                    <a:pt x="47" y="1096"/>
                    <a:pt x="55" y="1091"/>
                  </a:cubicBezTo>
                  <a:cubicBezTo>
                    <a:pt x="117" y="1064"/>
                    <a:pt x="1122" y="591"/>
                    <a:pt x="1937" y="64"/>
                  </a:cubicBezTo>
                  <a:cubicBezTo>
                    <a:pt x="1953" y="53"/>
                    <a:pt x="1956" y="34"/>
                    <a:pt x="1945" y="15"/>
                  </a:cubicBezTo>
                  <a:cubicBezTo>
                    <a:pt x="1940" y="6"/>
                    <a:pt x="1931" y="1"/>
                    <a:pt x="19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40"/>
            <p:cNvSpPr/>
            <p:nvPr/>
          </p:nvSpPr>
          <p:spPr>
            <a:xfrm>
              <a:off x="6289339" y="1964052"/>
              <a:ext cx="17408" cy="95462"/>
            </a:xfrm>
            <a:custGeom>
              <a:avLst/>
              <a:gdLst/>
              <a:ahLst/>
              <a:cxnLst/>
              <a:rect l="l" t="t" r="r" b="b"/>
              <a:pathLst>
                <a:path w="585" h="3208" extrusionOk="0">
                  <a:moveTo>
                    <a:pt x="547" y="1"/>
                  </a:moveTo>
                  <a:cubicBezTo>
                    <a:pt x="532" y="1"/>
                    <a:pt x="517" y="12"/>
                    <a:pt x="514" y="26"/>
                  </a:cubicBezTo>
                  <a:cubicBezTo>
                    <a:pt x="512" y="42"/>
                    <a:pt x="49" y="1868"/>
                    <a:pt x="3" y="3173"/>
                  </a:cubicBezTo>
                  <a:cubicBezTo>
                    <a:pt x="1" y="3189"/>
                    <a:pt x="17" y="3207"/>
                    <a:pt x="36" y="3207"/>
                  </a:cubicBezTo>
                  <a:cubicBezTo>
                    <a:pt x="54" y="3207"/>
                    <a:pt x="71" y="3194"/>
                    <a:pt x="71" y="3181"/>
                  </a:cubicBezTo>
                  <a:cubicBezTo>
                    <a:pt x="116" y="1882"/>
                    <a:pt x="574" y="64"/>
                    <a:pt x="579" y="48"/>
                  </a:cubicBezTo>
                  <a:cubicBezTo>
                    <a:pt x="584" y="26"/>
                    <a:pt x="574" y="7"/>
                    <a:pt x="555" y="2"/>
                  </a:cubicBezTo>
                  <a:cubicBezTo>
                    <a:pt x="552" y="1"/>
                    <a:pt x="550" y="1"/>
                    <a:pt x="5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40"/>
            <p:cNvSpPr/>
            <p:nvPr/>
          </p:nvSpPr>
          <p:spPr>
            <a:xfrm>
              <a:off x="6392092" y="2008569"/>
              <a:ext cx="57670" cy="99598"/>
            </a:xfrm>
            <a:custGeom>
              <a:avLst/>
              <a:gdLst/>
              <a:ahLst/>
              <a:cxnLst/>
              <a:rect l="l" t="t" r="r" b="b"/>
              <a:pathLst>
                <a:path w="1938" h="3347" extrusionOk="0">
                  <a:moveTo>
                    <a:pt x="1566" y="0"/>
                  </a:moveTo>
                  <a:cubicBezTo>
                    <a:pt x="1555" y="0"/>
                    <a:pt x="1544" y="6"/>
                    <a:pt x="1539" y="17"/>
                  </a:cubicBezTo>
                  <a:cubicBezTo>
                    <a:pt x="1512" y="58"/>
                    <a:pt x="25" y="2163"/>
                    <a:pt x="12" y="2185"/>
                  </a:cubicBezTo>
                  <a:cubicBezTo>
                    <a:pt x="6" y="2190"/>
                    <a:pt x="1" y="2201"/>
                    <a:pt x="6" y="2212"/>
                  </a:cubicBezTo>
                  <a:cubicBezTo>
                    <a:pt x="9" y="2217"/>
                    <a:pt x="17" y="2225"/>
                    <a:pt x="22" y="2230"/>
                  </a:cubicBezTo>
                  <a:cubicBezTo>
                    <a:pt x="36" y="2239"/>
                    <a:pt x="1407" y="3072"/>
                    <a:pt x="1881" y="3341"/>
                  </a:cubicBezTo>
                  <a:cubicBezTo>
                    <a:pt x="1889" y="3347"/>
                    <a:pt x="1891" y="3347"/>
                    <a:pt x="1899" y="3347"/>
                  </a:cubicBezTo>
                  <a:cubicBezTo>
                    <a:pt x="1907" y="3347"/>
                    <a:pt x="1918" y="3341"/>
                    <a:pt x="1929" y="3328"/>
                  </a:cubicBezTo>
                  <a:cubicBezTo>
                    <a:pt x="1937" y="3312"/>
                    <a:pt x="1932" y="3290"/>
                    <a:pt x="1916" y="3279"/>
                  </a:cubicBezTo>
                  <a:cubicBezTo>
                    <a:pt x="1480" y="3035"/>
                    <a:pt x="297" y="2317"/>
                    <a:pt x="90" y="2190"/>
                  </a:cubicBezTo>
                  <a:cubicBezTo>
                    <a:pt x="278" y="1921"/>
                    <a:pt x="1569" y="90"/>
                    <a:pt x="1596" y="52"/>
                  </a:cubicBezTo>
                  <a:cubicBezTo>
                    <a:pt x="1606" y="39"/>
                    <a:pt x="1601" y="17"/>
                    <a:pt x="1585" y="6"/>
                  </a:cubicBezTo>
                  <a:cubicBezTo>
                    <a:pt x="1580" y="2"/>
                    <a:pt x="1573" y="0"/>
                    <a:pt x="15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40"/>
            <p:cNvSpPr/>
            <p:nvPr/>
          </p:nvSpPr>
          <p:spPr>
            <a:xfrm>
              <a:off x="6405542" y="2216544"/>
              <a:ext cx="63175" cy="52492"/>
            </a:xfrm>
            <a:custGeom>
              <a:avLst/>
              <a:gdLst/>
              <a:ahLst/>
              <a:cxnLst/>
              <a:rect l="l" t="t" r="r" b="b"/>
              <a:pathLst>
                <a:path w="2123" h="1764" extrusionOk="0">
                  <a:moveTo>
                    <a:pt x="40" y="1"/>
                  </a:moveTo>
                  <a:cubicBezTo>
                    <a:pt x="31" y="1"/>
                    <a:pt x="21" y="5"/>
                    <a:pt x="14" y="12"/>
                  </a:cubicBezTo>
                  <a:cubicBezTo>
                    <a:pt x="1" y="26"/>
                    <a:pt x="3" y="45"/>
                    <a:pt x="17" y="61"/>
                  </a:cubicBezTo>
                  <a:cubicBezTo>
                    <a:pt x="49" y="85"/>
                    <a:pt x="1993" y="1696"/>
                    <a:pt x="2079" y="1763"/>
                  </a:cubicBezTo>
                  <a:lnTo>
                    <a:pt x="2122" y="1709"/>
                  </a:lnTo>
                  <a:cubicBezTo>
                    <a:pt x="2101" y="1693"/>
                    <a:pt x="92" y="37"/>
                    <a:pt x="60" y="10"/>
                  </a:cubicBezTo>
                  <a:cubicBezTo>
                    <a:pt x="55" y="4"/>
                    <a:pt x="48" y="1"/>
                    <a:pt x="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40"/>
            <p:cNvSpPr/>
            <p:nvPr/>
          </p:nvSpPr>
          <p:spPr>
            <a:xfrm>
              <a:off x="6466456" y="2169616"/>
              <a:ext cx="108288" cy="246095"/>
            </a:xfrm>
            <a:custGeom>
              <a:avLst/>
              <a:gdLst/>
              <a:ahLst/>
              <a:cxnLst/>
              <a:rect l="l" t="t" r="r" b="b"/>
              <a:pathLst>
                <a:path w="3639" h="8270" extrusionOk="0">
                  <a:moveTo>
                    <a:pt x="1758" y="1"/>
                  </a:moveTo>
                  <a:cubicBezTo>
                    <a:pt x="1748" y="1"/>
                    <a:pt x="1736" y="6"/>
                    <a:pt x="1729" y="16"/>
                  </a:cubicBezTo>
                  <a:cubicBezTo>
                    <a:pt x="1727" y="24"/>
                    <a:pt x="1310" y="632"/>
                    <a:pt x="793" y="1490"/>
                  </a:cubicBezTo>
                  <a:cubicBezTo>
                    <a:pt x="264" y="2372"/>
                    <a:pt x="14" y="3324"/>
                    <a:pt x="6" y="3364"/>
                  </a:cubicBezTo>
                  <a:cubicBezTo>
                    <a:pt x="6" y="3378"/>
                    <a:pt x="6" y="3391"/>
                    <a:pt x="14" y="3399"/>
                  </a:cubicBezTo>
                  <a:lnTo>
                    <a:pt x="1743" y="5155"/>
                  </a:lnTo>
                  <a:lnTo>
                    <a:pt x="2012" y="7038"/>
                  </a:lnTo>
                  <a:cubicBezTo>
                    <a:pt x="1810" y="7143"/>
                    <a:pt x="409" y="7855"/>
                    <a:pt x="14" y="8208"/>
                  </a:cubicBezTo>
                  <a:cubicBezTo>
                    <a:pt x="0" y="8218"/>
                    <a:pt x="0" y="8232"/>
                    <a:pt x="6" y="8245"/>
                  </a:cubicBezTo>
                  <a:cubicBezTo>
                    <a:pt x="8" y="8259"/>
                    <a:pt x="22" y="8270"/>
                    <a:pt x="35" y="8270"/>
                  </a:cubicBezTo>
                  <a:lnTo>
                    <a:pt x="3601" y="8270"/>
                  </a:lnTo>
                  <a:cubicBezTo>
                    <a:pt x="3623" y="8270"/>
                    <a:pt x="3639" y="8253"/>
                    <a:pt x="3631" y="8235"/>
                  </a:cubicBezTo>
                  <a:cubicBezTo>
                    <a:pt x="3631" y="8216"/>
                    <a:pt x="3615" y="8202"/>
                    <a:pt x="3598" y="8202"/>
                  </a:cubicBezTo>
                  <a:lnTo>
                    <a:pt x="129" y="8202"/>
                  </a:lnTo>
                  <a:cubicBezTo>
                    <a:pt x="621" y="7815"/>
                    <a:pt x="2044" y="7100"/>
                    <a:pt x="2060" y="7092"/>
                  </a:cubicBezTo>
                  <a:cubicBezTo>
                    <a:pt x="2074" y="7086"/>
                    <a:pt x="2084" y="7070"/>
                    <a:pt x="2082" y="7057"/>
                  </a:cubicBezTo>
                  <a:lnTo>
                    <a:pt x="1805" y="5137"/>
                  </a:lnTo>
                  <a:cubicBezTo>
                    <a:pt x="1805" y="5128"/>
                    <a:pt x="1802" y="5120"/>
                    <a:pt x="1797" y="5115"/>
                  </a:cubicBezTo>
                  <a:lnTo>
                    <a:pt x="75" y="3362"/>
                  </a:lnTo>
                  <a:cubicBezTo>
                    <a:pt x="113" y="3219"/>
                    <a:pt x="361" y="2340"/>
                    <a:pt x="853" y="1522"/>
                  </a:cubicBezTo>
                  <a:cubicBezTo>
                    <a:pt x="1366" y="670"/>
                    <a:pt x="1783" y="59"/>
                    <a:pt x="1786" y="54"/>
                  </a:cubicBezTo>
                  <a:cubicBezTo>
                    <a:pt x="1797" y="40"/>
                    <a:pt x="1794" y="16"/>
                    <a:pt x="1775" y="5"/>
                  </a:cubicBezTo>
                  <a:cubicBezTo>
                    <a:pt x="1770" y="2"/>
                    <a:pt x="1764" y="1"/>
                    <a:pt x="17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40"/>
            <p:cNvSpPr/>
            <p:nvPr/>
          </p:nvSpPr>
          <p:spPr>
            <a:xfrm>
              <a:off x="6008517" y="2006516"/>
              <a:ext cx="26365" cy="6576"/>
            </a:xfrm>
            <a:custGeom>
              <a:avLst/>
              <a:gdLst/>
              <a:ahLst/>
              <a:cxnLst/>
              <a:rect l="l" t="t" r="r" b="b"/>
              <a:pathLst>
                <a:path w="886" h="221" extrusionOk="0">
                  <a:moveTo>
                    <a:pt x="851" y="0"/>
                  </a:moveTo>
                  <a:cubicBezTo>
                    <a:pt x="840" y="0"/>
                    <a:pt x="818" y="8"/>
                    <a:pt x="719" y="32"/>
                  </a:cubicBezTo>
                  <a:cubicBezTo>
                    <a:pt x="580" y="67"/>
                    <a:pt x="240" y="152"/>
                    <a:pt x="103" y="152"/>
                  </a:cubicBezTo>
                  <a:cubicBezTo>
                    <a:pt x="81" y="152"/>
                    <a:pt x="65" y="150"/>
                    <a:pt x="55" y="145"/>
                  </a:cubicBezTo>
                  <a:cubicBezTo>
                    <a:pt x="51" y="144"/>
                    <a:pt x="46" y="143"/>
                    <a:pt x="42" y="143"/>
                  </a:cubicBezTo>
                  <a:cubicBezTo>
                    <a:pt x="29" y="143"/>
                    <a:pt x="16" y="149"/>
                    <a:pt x="12" y="161"/>
                  </a:cubicBezTo>
                  <a:cubicBezTo>
                    <a:pt x="1" y="180"/>
                    <a:pt x="12" y="199"/>
                    <a:pt x="28" y="207"/>
                  </a:cubicBezTo>
                  <a:cubicBezTo>
                    <a:pt x="47" y="215"/>
                    <a:pt x="71" y="221"/>
                    <a:pt x="106" y="221"/>
                  </a:cubicBezTo>
                  <a:cubicBezTo>
                    <a:pt x="227" y="221"/>
                    <a:pt x="445" y="170"/>
                    <a:pt x="732" y="94"/>
                  </a:cubicBezTo>
                  <a:cubicBezTo>
                    <a:pt x="789" y="81"/>
                    <a:pt x="840" y="67"/>
                    <a:pt x="851" y="67"/>
                  </a:cubicBezTo>
                  <a:cubicBezTo>
                    <a:pt x="872" y="67"/>
                    <a:pt x="886" y="51"/>
                    <a:pt x="886" y="35"/>
                  </a:cubicBezTo>
                  <a:cubicBezTo>
                    <a:pt x="886" y="16"/>
                    <a:pt x="872" y="0"/>
                    <a:pt x="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40"/>
            <p:cNvSpPr/>
            <p:nvPr/>
          </p:nvSpPr>
          <p:spPr>
            <a:xfrm>
              <a:off x="5984592" y="2030024"/>
              <a:ext cx="94302" cy="235560"/>
            </a:xfrm>
            <a:custGeom>
              <a:avLst/>
              <a:gdLst/>
              <a:ahLst/>
              <a:cxnLst/>
              <a:rect l="l" t="t" r="r" b="b"/>
              <a:pathLst>
                <a:path w="3169" h="7916" extrusionOk="0">
                  <a:moveTo>
                    <a:pt x="2806" y="0"/>
                  </a:moveTo>
                  <a:cubicBezTo>
                    <a:pt x="2804" y="0"/>
                    <a:pt x="2802" y="1"/>
                    <a:pt x="2800" y="1"/>
                  </a:cubicBezTo>
                  <a:cubicBezTo>
                    <a:pt x="2782" y="3"/>
                    <a:pt x="2768" y="25"/>
                    <a:pt x="2771" y="41"/>
                  </a:cubicBezTo>
                  <a:cubicBezTo>
                    <a:pt x="2773" y="60"/>
                    <a:pt x="3094" y="2101"/>
                    <a:pt x="2862" y="3354"/>
                  </a:cubicBezTo>
                  <a:cubicBezTo>
                    <a:pt x="2650" y="4513"/>
                    <a:pt x="1692" y="6025"/>
                    <a:pt x="14" y="7856"/>
                  </a:cubicBezTo>
                  <a:cubicBezTo>
                    <a:pt x="1" y="7870"/>
                    <a:pt x="3" y="7891"/>
                    <a:pt x="17" y="7905"/>
                  </a:cubicBezTo>
                  <a:cubicBezTo>
                    <a:pt x="25" y="7910"/>
                    <a:pt x="36" y="7915"/>
                    <a:pt x="41" y="7915"/>
                  </a:cubicBezTo>
                  <a:cubicBezTo>
                    <a:pt x="52" y="7915"/>
                    <a:pt x="57" y="7910"/>
                    <a:pt x="68" y="7905"/>
                  </a:cubicBezTo>
                  <a:cubicBezTo>
                    <a:pt x="1752" y="6062"/>
                    <a:pt x="2717" y="4538"/>
                    <a:pt x="2932" y="3370"/>
                  </a:cubicBezTo>
                  <a:cubicBezTo>
                    <a:pt x="3169" y="2101"/>
                    <a:pt x="2846" y="52"/>
                    <a:pt x="2841" y="30"/>
                  </a:cubicBezTo>
                  <a:cubicBezTo>
                    <a:pt x="2838" y="13"/>
                    <a:pt x="2825" y="0"/>
                    <a:pt x="2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40"/>
            <p:cNvSpPr/>
            <p:nvPr/>
          </p:nvSpPr>
          <p:spPr>
            <a:xfrm>
              <a:off x="5773403" y="2350483"/>
              <a:ext cx="133135" cy="68829"/>
            </a:xfrm>
            <a:custGeom>
              <a:avLst/>
              <a:gdLst/>
              <a:ahLst/>
              <a:cxnLst/>
              <a:rect l="l" t="t" r="r" b="b"/>
              <a:pathLst>
                <a:path w="4474" h="2313" extrusionOk="0">
                  <a:moveTo>
                    <a:pt x="4435" y="0"/>
                  </a:moveTo>
                  <a:cubicBezTo>
                    <a:pt x="4427" y="0"/>
                    <a:pt x="4418" y="4"/>
                    <a:pt x="4411" y="11"/>
                  </a:cubicBezTo>
                  <a:lnTo>
                    <a:pt x="4277" y="150"/>
                  </a:lnTo>
                  <a:cubicBezTo>
                    <a:pt x="4271" y="158"/>
                    <a:pt x="4269" y="167"/>
                    <a:pt x="4269" y="177"/>
                  </a:cubicBezTo>
                  <a:lnTo>
                    <a:pt x="4384" y="2245"/>
                  </a:lnTo>
                  <a:lnTo>
                    <a:pt x="36" y="2245"/>
                  </a:lnTo>
                  <a:cubicBezTo>
                    <a:pt x="20" y="2245"/>
                    <a:pt x="1" y="2261"/>
                    <a:pt x="1" y="2278"/>
                  </a:cubicBezTo>
                  <a:cubicBezTo>
                    <a:pt x="1" y="2296"/>
                    <a:pt x="14" y="2313"/>
                    <a:pt x="36" y="2313"/>
                  </a:cubicBezTo>
                  <a:lnTo>
                    <a:pt x="4422" y="2313"/>
                  </a:lnTo>
                  <a:cubicBezTo>
                    <a:pt x="4430" y="2313"/>
                    <a:pt x="4438" y="2310"/>
                    <a:pt x="4446" y="2299"/>
                  </a:cubicBezTo>
                  <a:cubicBezTo>
                    <a:pt x="4452" y="2291"/>
                    <a:pt x="4457" y="2286"/>
                    <a:pt x="4457" y="2275"/>
                  </a:cubicBezTo>
                  <a:lnTo>
                    <a:pt x="4336" y="188"/>
                  </a:lnTo>
                  <a:lnTo>
                    <a:pt x="4460" y="56"/>
                  </a:lnTo>
                  <a:cubicBezTo>
                    <a:pt x="4473" y="43"/>
                    <a:pt x="4473" y="24"/>
                    <a:pt x="4460" y="11"/>
                  </a:cubicBezTo>
                  <a:cubicBezTo>
                    <a:pt x="4453" y="4"/>
                    <a:pt x="4444" y="0"/>
                    <a:pt x="44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40"/>
            <p:cNvSpPr/>
            <p:nvPr/>
          </p:nvSpPr>
          <p:spPr>
            <a:xfrm>
              <a:off x="5977808" y="2096740"/>
              <a:ext cx="96771" cy="22556"/>
            </a:xfrm>
            <a:custGeom>
              <a:avLst/>
              <a:gdLst/>
              <a:ahLst/>
              <a:cxnLst/>
              <a:rect l="l" t="t" r="r" b="b"/>
              <a:pathLst>
                <a:path w="3252" h="758" extrusionOk="0">
                  <a:moveTo>
                    <a:pt x="2947" y="0"/>
                  </a:moveTo>
                  <a:cubicBezTo>
                    <a:pt x="1803" y="0"/>
                    <a:pt x="47" y="680"/>
                    <a:pt x="27" y="690"/>
                  </a:cubicBezTo>
                  <a:cubicBezTo>
                    <a:pt x="11" y="698"/>
                    <a:pt x="0" y="717"/>
                    <a:pt x="8" y="733"/>
                  </a:cubicBezTo>
                  <a:cubicBezTo>
                    <a:pt x="11" y="747"/>
                    <a:pt x="24" y="757"/>
                    <a:pt x="38" y="757"/>
                  </a:cubicBezTo>
                  <a:lnTo>
                    <a:pt x="51" y="757"/>
                  </a:lnTo>
                  <a:cubicBezTo>
                    <a:pt x="69" y="747"/>
                    <a:pt x="1825" y="69"/>
                    <a:pt x="2957" y="69"/>
                  </a:cubicBezTo>
                  <a:cubicBezTo>
                    <a:pt x="3046" y="69"/>
                    <a:pt x="3131" y="73"/>
                    <a:pt x="3211" y="82"/>
                  </a:cubicBezTo>
                  <a:cubicBezTo>
                    <a:pt x="3213" y="83"/>
                    <a:pt x="3214" y="83"/>
                    <a:pt x="3215" y="83"/>
                  </a:cubicBezTo>
                  <a:cubicBezTo>
                    <a:pt x="3230" y="83"/>
                    <a:pt x="3244" y="70"/>
                    <a:pt x="3249" y="53"/>
                  </a:cubicBezTo>
                  <a:cubicBezTo>
                    <a:pt x="3252" y="34"/>
                    <a:pt x="3235" y="18"/>
                    <a:pt x="3217" y="15"/>
                  </a:cubicBezTo>
                  <a:cubicBezTo>
                    <a:pt x="3132" y="5"/>
                    <a:pt x="3041" y="0"/>
                    <a:pt x="29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40"/>
            <p:cNvSpPr/>
            <p:nvPr/>
          </p:nvSpPr>
          <p:spPr>
            <a:xfrm>
              <a:off x="6043988" y="1831512"/>
              <a:ext cx="155840" cy="107246"/>
            </a:xfrm>
            <a:custGeom>
              <a:avLst/>
              <a:gdLst/>
              <a:ahLst/>
              <a:cxnLst/>
              <a:rect l="l" t="t" r="r" b="b"/>
              <a:pathLst>
                <a:path w="5237" h="3604" extrusionOk="0">
                  <a:moveTo>
                    <a:pt x="5197" y="1"/>
                  </a:moveTo>
                  <a:cubicBezTo>
                    <a:pt x="5192" y="1"/>
                    <a:pt x="5187" y="2"/>
                    <a:pt x="5183" y="5"/>
                  </a:cubicBezTo>
                  <a:cubicBezTo>
                    <a:pt x="3443" y="874"/>
                    <a:pt x="51" y="3515"/>
                    <a:pt x="19" y="3541"/>
                  </a:cubicBezTo>
                  <a:cubicBezTo>
                    <a:pt x="0" y="3552"/>
                    <a:pt x="0" y="3574"/>
                    <a:pt x="11" y="3590"/>
                  </a:cubicBezTo>
                  <a:cubicBezTo>
                    <a:pt x="19" y="3601"/>
                    <a:pt x="30" y="3603"/>
                    <a:pt x="38" y="3603"/>
                  </a:cubicBezTo>
                  <a:cubicBezTo>
                    <a:pt x="46" y="3603"/>
                    <a:pt x="51" y="3603"/>
                    <a:pt x="59" y="3601"/>
                  </a:cubicBezTo>
                  <a:cubicBezTo>
                    <a:pt x="92" y="3574"/>
                    <a:pt x="3480" y="933"/>
                    <a:pt x="5212" y="70"/>
                  </a:cubicBezTo>
                  <a:cubicBezTo>
                    <a:pt x="5228" y="59"/>
                    <a:pt x="5236" y="40"/>
                    <a:pt x="5228" y="24"/>
                  </a:cubicBezTo>
                  <a:cubicBezTo>
                    <a:pt x="5222" y="10"/>
                    <a:pt x="5209" y="1"/>
                    <a:pt x="5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40"/>
            <p:cNvSpPr/>
            <p:nvPr/>
          </p:nvSpPr>
          <p:spPr>
            <a:xfrm>
              <a:off x="6347842" y="1702394"/>
              <a:ext cx="104389" cy="31573"/>
            </a:xfrm>
            <a:custGeom>
              <a:avLst/>
              <a:gdLst/>
              <a:ahLst/>
              <a:cxnLst/>
              <a:rect l="l" t="t" r="r" b="b"/>
              <a:pathLst>
                <a:path w="3508" h="1061" extrusionOk="0">
                  <a:moveTo>
                    <a:pt x="3469" y="0"/>
                  </a:moveTo>
                  <a:cubicBezTo>
                    <a:pt x="3462" y="0"/>
                    <a:pt x="3455" y="2"/>
                    <a:pt x="3448" y="6"/>
                  </a:cubicBezTo>
                  <a:cubicBezTo>
                    <a:pt x="2031" y="875"/>
                    <a:pt x="54" y="990"/>
                    <a:pt x="33" y="990"/>
                  </a:cubicBezTo>
                  <a:cubicBezTo>
                    <a:pt x="14" y="993"/>
                    <a:pt x="1" y="1007"/>
                    <a:pt x="1" y="1028"/>
                  </a:cubicBezTo>
                  <a:cubicBezTo>
                    <a:pt x="1" y="1047"/>
                    <a:pt x="17" y="1060"/>
                    <a:pt x="33" y="1060"/>
                  </a:cubicBezTo>
                  <a:cubicBezTo>
                    <a:pt x="54" y="1060"/>
                    <a:pt x="2050" y="947"/>
                    <a:pt x="3486" y="63"/>
                  </a:cubicBezTo>
                  <a:cubicBezTo>
                    <a:pt x="3499" y="52"/>
                    <a:pt x="3507" y="33"/>
                    <a:pt x="3497" y="14"/>
                  </a:cubicBezTo>
                  <a:cubicBezTo>
                    <a:pt x="3490" y="6"/>
                    <a:pt x="3480" y="0"/>
                    <a:pt x="3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40"/>
            <p:cNvSpPr/>
            <p:nvPr/>
          </p:nvSpPr>
          <p:spPr>
            <a:xfrm>
              <a:off x="6511985" y="1736556"/>
              <a:ext cx="14909" cy="22140"/>
            </a:xfrm>
            <a:custGeom>
              <a:avLst/>
              <a:gdLst/>
              <a:ahLst/>
              <a:cxnLst/>
              <a:rect l="l" t="t" r="r" b="b"/>
              <a:pathLst>
                <a:path w="501" h="744" extrusionOk="0">
                  <a:moveTo>
                    <a:pt x="273" y="1"/>
                  </a:moveTo>
                  <a:cubicBezTo>
                    <a:pt x="69" y="1"/>
                    <a:pt x="11" y="454"/>
                    <a:pt x="3" y="507"/>
                  </a:cubicBezTo>
                  <a:cubicBezTo>
                    <a:pt x="0" y="526"/>
                    <a:pt x="14" y="544"/>
                    <a:pt x="35" y="544"/>
                  </a:cubicBezTo>
                  <a:cubicBezTo>
                    <a:pt x="37" y="545"/>
                    <a:pt x="39" y="545"/>
                    <a:pt x="40" y="545"/>
                  </a:cubicBezTo>
                  <a:cubicBezTo>
                    <a:pt x="56" y="545"/>
                    <a:pt x="68" y="532"/>
                    <a:pt x="70" y="515"/>
                  </a:cubicBezTo>
                  <a:cubicBezTo>
                    <a:pt x="92" y="340"/>
                    <a:pt x="162" y="68"/>
                    <a:pt x="269" y="68"/>
                  </a:cubicBezTo>
                  <a:lnTo>
                    <a:pt x="272" y="68"/>
                  </a:lnTo>
                  <a:cubicBezTo>
                    <a:pt x="374" y="74"/>
                    <a:pt x="428" y="453"/>
                    <a:pt x="431" y="708"/>
                  </a:cubicBezTo>
                  <a:cubicBezTo>
                    <a:pt x="431" y="727"/>
                    <a:pt x="444" y="743"/>
                    <a:pt x="466" y="743"/>
                  </a:cubicBezTo>
                  <a:cubicBezTo>
                    <a:pt x="484" y="743"/>
                    <a:pt x="501" y="727"/>
                    <a:pt x="501" y="708"/>
                  </a:cubicBezTo>
                  <a:cubicBezTo>
                    <a:pt x="501" y="593"/>
                    <a:pt x="484" y="15"/>
                    <a:pt x="280" y="1"/>
                  </a:cubicBezTo>
                  <a:cubicBezTo>
                    <a:pt x="278" y="1"/>
                    <a:pt x="275" y="1"/>
                    <a:pt x="2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40"/>
            <p:cNvSpPr/>
            <p:nvPr/>
          </p:nvSpPr>
          <p:spPr>
            <a:xfrm>
              <a:off x="6502224" y="1726289"/>
              <a:ext cx="14105" cy="17349"/>
            </a:xfrm>
            <a:custGeom>
              <a:avLst/>
              <a:gdLst/>
              <a:ahLst/>
              <a:cxnLst/>
              <a:rect l="l" t="t" r="r" b="b"/>
              <a:pathLst>
                <a:path w="474" h="583" extrusionOk="0">
                  <a:moveTo>
                    <a:pt x="187" y="0"/>
                  </a:moveTo>
                  <a:cubicBezTo>
                    <a:pt x="169" y="0"/>
                    <a:pt x="154" y="4"/>
                    <a:pt x="143" y="7"/>
                  </a:cubicBezTo>
                  <a:cubicBezTo>
                    <a:pt x="49" y="45"/>
                    <a:pt x="8" y="201"/>
                    <a:pt x="6" y="217"/>
                  </a:cubicBezTo>
                  <a:cubicBezTo>
                    <a:pt x="0" y="233"/>
                    <a:pt x="14" y="255"/>
                    <a:pt x="30" y="257"/>
                  </a:cubicBezTo>
                  <a:cubicBezTo>
                    <a:pt x="31" y="258"/>
                    <a:pt x="33" y="258"/>
                    <a:pt x="35" y="258"/>
                  </a:cubicBezTo>
                  <a:cubicBezTo>
                    <a:pt x="50" y="258"/>
                    <a:pt x="68" y="247"/>
                    <a:pt x="70" y="230"/>
                  </a:cubicBezTo>
                  <a:cubicBezTo>
                    <a:pt x="81" y="196"/>
                    <a:pt x="113" y="93"/>
                    <a:pt x="167" y="72"/>
                  </a:cubicBezTo>
                  <a:cubicBezTo>
                    <a:pt x="171" y="71"/>
                    <a:pt x="177" y="68"/>
                    <a:pt x="186" y="68"/>
                  </a:cubicBezTo>
                  <a:cubicBezTo>
                    <a:pt x="197" y="68"/>
                    <a:pt x="212" y="72"/>
                    <a:pt x="232" y="85"/>
                  </a:cubicBezTo>
                  <a:cubicBezTo>
                    <a:pt x="342" y="163"/>
                    <a:pt x="393" y="448"/>
                    <a:pt x="404" y="553"/>
                  </a:cubicBezTo>
                  <a:cubicBezTo>
                    <a:pt x="404" y="569"/>
                    <a:pt x="420" y="583"/>
                    <a:pt x="436" y="583"/>
                  </a:cubicBezTo>
                  <a:cubicBezTo>
                    <a:pt x="460" y="580"/>
                    <a:pt x="474" y="564"/>
                    <a:pt x="474" y="545"/>
                  </a:cubicBezTo>
                  <a:cubicBezTo>
                    <a:pt x="474" y="529"/>
                    <a:pt x="431" y="139"/>
                    <a:pt x="272" y="29"/>
                  </a:cubicBezTo>
                  <a:cubicBezTo>
                    <a:pt x="241" y="7"/>
                    <a:pt x="211" y="0"/>
                    <a:pt x="1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40"/>
            <p:cNvSpPr/>
            <p:nvPr/>
          </p:nvSpPr>
          <p:spPr>
            <a:xfrm>
              <a:off x="6516865" y="1754589"/>
              <a:ext cx="19164" cy="11397"/>
            </a:xfrm>
            <a:custGeom>
              <a:avLst/>
              <a:gdLst/>
              <a:ahLst/>
              <a:cxnLst/>
              <a:rect l="l" t="t" r="r" b="b"/>
              <a:pathLst>
                <a:path w="644" h="383" extrusionOk="0">
                  <a:moveTo>
                    <a:pt x="603" y="1"/>
                  </a:moveTo>
                  <a:cubicBezTo>
                    <a:pt x="592" y="1"/>
                    <a:pt x="581" y="8"/>
                    <a:pt x="573" y="19"/>
                  </a:cubicBezTo>
                  <a:cubicBezTo>
                    <a:pt x="434" y="270"/>
                    <a:pt x="262" y="316"/>
                    <a:pt x="156" y="316"/>
                  </a:cubicBezTo>
                  <a:cubicBezTo>
                    <a:pt x="96" y="316"/>
                    <a:pt x="56" y="301"/>
                    <a:pt x="54" y="301"/>
                  </a:cubicBezTo>
                  <a:cubicBezTo>
                    <a:pt x="50" y="300"/>
                    <a:pt x="46" y="299"/>
                    <a:pt x="42" y="299"/>
                  </a:cubicBezTo>
                  <a:cubicBezTo>
                    <a:pt x="29" y="299"/>
                    <a:pt x="17" y="305"/>
                    <a:pt x="11" y="318"/>
                  </a:cubicBezTo>
                  <a:cubicBezTo>
                    <a:pt x="0" y="336"/>
                    <a:pt x="11" y="355"/>
                    <a:pt x="27" y="363"/>
                  </a:cubicBezTo>
                  <a:cubicBezTo>
                    <a:pt x="27" y="363"/>
                    <a:pt x="81" y="382"/>
                    <a:pt x="156" y="382"/>
                  </a:cubicBezTo>
                  <a:cubicBezTo>
                    <a:pt x="280" y="382"/>
                    <a:pt x="476" y="328"/>
                    <a:pt x="632" y="54"/>
                  </a:cubicBezTo>
                  <a:cubicBezTo>
                    <a:pt x="643" y="35"/>
                    <a:pt x="638" y="16"/>
                    <a:pt x="619" y="6"/>
                  </a:cubicBezTo>
                  <a:cubicBezTo>
                    <a:pt x="614" y="2"/>
                    <a:pt x="609" y="1"/>
                    <a:pt x="6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40"/>
            <p:cNvSpPr/>
            <p:nvPr/>
          </p:nvSpPr>
          <p:spPr>
            <a:xfrm>
              <a:off x="6149924" y="1293466"/>
              <a:ext cx="27972" cy="62044"/>
            </a:xfrm>
            <a:custGeom>
              <a:avLst/>
              <a:gdLst/>
              <a:ahLst/>
              <a:cxnLst/>
              <a:rect l="l" t="t" r="r" b="b"/>
              <a:pathLst>
                <a:path w="940" h="2085" extrusionOk="0">
                  <a:moveTo>
                    <a:pt x="186" y="0"/>
                  </a:moveTo>
                  <a:cubicBezTo>
                    <a:pt x="170" y="0"/>
                    <a:pt x="154" y="11"/>
                    <a:pt x="154" y="27"/>
                  </a:cubicBezTo>
                  <a:lnTo>
                    <a:pt x="0" y="2055"/>
                  </a:lnTo>
                  <a:cubicBezTo>
                    <a:pt x="0" y="2066"/>
                    <a:pt x="9" y="2074"/>
                    <a:pt x="19" y="2082"/>
                  </a:cubicBezTo>
                  <a:cubicBezTo>
                    <a:pt x="25" y="2082"/>
                    <a:pt x="27" y="2085"/>
                    <a:pt x="35" y="2085"/>
                  </a:cubicBezTo>
                  <a:cubicBezTo>
                    <a:pt x="39" y="2085"/>
                    <a:pt x="44" y="2083"/>
                    <a:pt x="47" y="2083"/>
                  </a:cubicBezTo>
                  <a:cubicBezTo>
                    <a:pt x="49" y="2083"/>
                    <a:pt x="51" y="2084"/>
                    <a:pt x="52" y="2085"/>
                  </a:cubicBezTo>
                  <a:lnTo>
                    <a:pt x="923" y="1463"/>
                  </a:lnTo>
                  <a:cubicBezTo>
                    <a:pt x="936" y="1453"/>
                    <a:pt x="939" y="1434"/>
                    <a:pt x="928" y="1420"/>
                  </a:cubicBezTo>
                  <a:cubicBezTo>
                    <a:pt x="923" y="1412"/>
                    <a:pt x="913" y="1408"/>
                    <a:pt x="903" y="1408"/>
                  </a:cubicBezTo>
                  <a:cubicBezTo>
                    <a:pt x="896" y="1408"/>
                    <a:pt x="890" y="1409"/>
                    <a:pt x="885" y="1412"/>
                  </a:cubicBezTo>
                  <a:lnTo>
                    <a:pt x="65" y="1996"/>
                  </a:lnTo>
                  <a:lnTo>
                    <a:pt x="213" y="35"/>
                  </a:lnTo>
                  <a:cubicBezTo>
                    <a:pt x="216" y="19"/>
                    <a:pt x="202" y="0"/>
                    <a:pt x="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40"/>
            <p:cNvSpPr/>
            <p:nvPr/>
          </p:nvSpPr>
          <p:spPr>
            <a:xfrm>
              <a:off x="6263151" y="1284718"/>
              <a:ext cx="8689" cy="24788"/>
            </a:xfrm>
            <a:custGeom>
              <a:avLst/>
              <a:gdLst/>
              <a:ahLst/>
              <a:cxnLst/>
              <a:rect l="l" t="t" r="r" b="b"/>
              <a:pathLst>
                <a:path w="292" h="833" extrusionOk="0">
                  <a:moveTo>
                    <a:pt x="253" y="1"/>
                  </a:moveTo>
                  <a:cubicBezTo>
                    <a:pt x="239" y="1"/>
                    <a:pt x="225" y="8"/>
                    <a:pt x="221" y="20"/>
                  </a:cubicBezTo>
                  <a:cubicBezTo>
                    <a:pt x="213" y="39"/>
                    <a:pt x="1" y="496"/>
                    <a:pt x="1" y="800"/>
                  </a:cubicBezTo>
                  <a:cubicBezTo>
                    <a:pt x="1" y="816"/>
                    <a:pt x="14" y="832"/>
                    <a:pt x="36" y="832"/>
                  </a:cubicBezTo>
                  <a:cubicBezTo>
                    <a:pt x="52" y="832"/>
                    <a:pt x="68" y="816"/>
                    <a:pt x="68" y="800"/>
                  </a:cubicBezTo>
                  <a:cubicBezTo>
                    <a:pt x="68" y="512"/>
                    <a:pt x="281" y="52"/>
                    <a:pt x="283" y="50"/>
                  </a:cubicBezTo>
                  <a:cubicBezTo>
                    <a:pt x="291" y="34"/>
                    <a:pt x="283" y="12"/>
                    <a:pt x="267" y="4"/>
                  </a:cubicBezTo>
                  <a:cubicBezTo>
                    <a:pt x="263" y="2"/>
                    <a:pt x="258" y="1"/>
                    <a:pt x="2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40"/>
            <p:cNvSpPr/>
            <p:nvPr/>
          </p:nvSpPr>
          <p:spPr>
            <a:xfrm>
              <a:off x="6203785" y="1323700"/>
              <a:ext cx="54129" cy="75346"/>
            </a:xfrm>
            <a:custGeom>
              <a:avLst/>
              <a:gdLst/>
              <a:ahLst/>
              <a:cxnLst/>
              <a:rect l="l" t="t" r="r" b="b"/>
              <a:pathLst>
                <a:path w="1819" h="2532" extrusionOk="0">
                  <a:moveTo>
                    <a:pt x="1783" y="1"/>
                  </a:moveTo>
                  <a:cubicBezTo>
                    <a:pt x="1764" y="1"/>
                    <a:pt x="1748" y="13"/>
                    <a:pt x="1746" y="28"/>
                  </a:cubicBezTo>
                  <a:cubicBezTo>
                    <a:pt x="1668" y="329"/>
                    <a:pt x="1482" y="929"/>
                    <a:pt x="1081" y="1494"/>
                  </a:cubicBezTo>
                  <a:cubicBezTo>
                    <a:pt x="705" y="2021"/>
                    <a:pt x="33" y="2459"/>
                    <a:pt x="25" y="2464"/>
                  </a:cubicBezTo>
                  <a:cubicBezTo>
                    <a:pt x="6" y="2475"/>
                    <a:pt x="0" y="2494"/>
                    <a:pt x="11" y="2513"/>
                  </a:cubicBezTo>
                  <a:cubicBezTo>
                    <a:pt x="17" y="2526"/>
                    <a:pt x="27" y="2532"/>
                    <a:pt x="41" y="2532"/>
                  </a:cubicBezTo>
                  <a:cubicBezTo>
                    <a:pt x="46" y="2532"/>
                    <a:pt x="51" y="2529"/>
                    <a:pt x="57" y="2526"/>
                  </a:cubicBezTo>
                  <a:cubicBezTo>
                    <a:pt x="105" y="2499"/>
                    <a:pt x="772" y="2048"/>
                    <a:pt x="1141" y="1531"/>
                  </a:cubicBezTo>
                  <a:cubicBezTo>
                    <a:pt x="1549" y="956"/>
                    <a:pt x="1735" y="351"/>
                    <a:pt x="1813" y="41"/>
                  </a:cubicBezTo>
                  <a:cubicBezTo>
                    <a:pt x="1818" y="25"/>
                    <a:pt x="1808" y="4"/>
                    <a:pt x="1789" y="1"/>
                  </a:cubicBezTo>
                  <a:cubicBezTo>
                    <a:pt x="1787" y="1"/>
                    <a:pt x="1785" y="1"/>
                    <a:pt x="17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40"/>
            <p:cNvSpPr/>
            <p:nvPr/>
          </p:nvSpPr>
          <p:spPr>
            <a:xfrm>
              <a:off x="6252677" y="1334681"/>
              <a:ext cx="15801" cy="43238"/>
            </a:xfrm>
            <a:custGeom>
              <a:avLst/>
              <a:gdLst/>
              <a:ahLst/>
              <a:cxnLst/>
              <a:rect l="l" t="t" r="r" b="b"/>
              <a:pathLst>
                <a:path w="531" h="1453" extrusionOk="0">
                  <a:moveTo>
                    <a:pt x="49" y="0"/>
                  </a:moveTo>
                  <a:cubicBezTo>
                    <a:pt x="47" y="0"/>
                    <a:pt x="45" y="0"/>
                    <a:pt x="44" y="0"/>
                  </a:cubicBezTo>
                  <a:cubicBezTo>
                    <a:pt x="33" y="6"/>
                    <a:pt x="27" y="8"/>
                    <a:pt x="22" y="17"/>
                  </a:cubicBezTo>
                  <a:cubicBezTo>
                    <a:pt x="11" y="35"/>
                    <a:pt x="1" y="51"/>
                    <a:pt x="460" y="1428"/>
                  </a:cubicBezTo>
                  <a:cubicBezTo>
                    <a:pt x="468" y="1445"/>
                    <a:pt x="482" y="1453"/>
                    <a:pt x="495" y="1453"/>
                  </a:cubicBezTo>
                  <a:lnTo>
                    <a:pt x="503" y="1453"/>
                  </a:lnTo>
                  <a:cubicBezTo>
                    <a:pt x="522" y="1447"/>
                    <a:pt x="530" y="1426"/>
                    <a:pt x="525" y="1410"/>
                  </a:cubicBezTo>
                  <a:cubicBezTo>
                    <a:pt x="353" y="899"/>
                    <a:pt x="95" y="119"/>
                    <a:pt x="81" y="41"/>
                  </a:cubicBezTo>
                  <a:lnTo>
                    <a:pt x="81" y="30"/>
                  </a:lnTo>
                  <a:cubicBezTo>
                    <a:pt x="81" y="13"/>
                    <a:pt x="68" y="0"/>
                    <a:pt x="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40"/>
            <p:cNvSpPr/>
            <p:nvPr/>
          </p:nvSpPr>
          <p:spPr>
            <a:xfrm>
              <a:off x="6213874" y="1389375"/>
              <a:ext cx="3720" cy="6487"/>
            </a:xfrm>
            <a:custGeom>
              <a:avLst/>
              <a:gdLst/>
              <a:ahLst/>
              <a:cxnLst/>
              <a:rect l="l" t="t" r="r" b="b"/>
              <a:pathLst>
                <a:path w="125" h="218" extrusionOk="0">
                  <a:moveTo>
                    <a:pt x="41" y="0"/>
                  </a:moveTo>
                  <a:cubicBezTo>
                    <a:pt x="38" y="0"/>
                    <a:pt x="34" y="1"/>
                    <a:pt x="30" y="2"/>
                  </a:cubicBezTo>
                  <a:cubicBezTo>
                    <a:pt x="11" y="10"/>
                    <a:pt x="1" y="29"/>
                    <a:pt x="9" y="45"/>
                  </a:cubicBezTo>
                  <a:lnTo>
                    <a:pt x="52" y="193"/>
                  </a:lnTo>
                  <a:cubicBezTo>
                    <a:pt x="57" y="206"/>
                    <a:pt x="71" y="217"/>
                    <a:pt x="84" y="217"/>
                  </a:cubicBezTo>
                  <a:lnTo>
                    <a:pt x="95" y="217"/>
                  </a:lnTo>
                  <a:cubicBezTo>
                    <a:pt x="111" y="212"/>
                    <a:pt x="124" y="193"/>
                    <a:pt x="119" y="174"/>
                  </a:cubicBezTo>
                  <a:lnTo>
                    <a:pt x="76" y="26"/>
                  </a:lnTo>
                  <a:cubicBezTo>
                    <a:pt x="70" y="9"/>
                    <a:pt x="56" y="0"/>
                    <a:pt x="41" y="0"/>
                  </a:cubicBezTo>
                  <a:close/>
                </a:path>
              </a:pathLst>
            </a:custGeom>
            <a:solidFill>
              <a:srgbClr val="100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40"/>
            <p:cNvSpPr/>
            <p:nvPr/>
          </p:nvSpPr>
          <p:spPr>
            <a:xfrm>
              <a:off x="6136325" y="1290044"/>
              <a:ext cx="13956" cy="26068"/>
            </a:xfrm>
            <a:custGeom>
              <a:avLst/>
              <a:gdLst/>
              <a:ahLst/>
              <a:cxnLst/>
              <a:rect l="l" t="t" r="r" b="b"/>
              <a:pathLst>
                <a:path w="469" h="876" extrusionOk="0">
                  <a:moveTo>
                    <a:pt x="134" y="0"/>
                  </a:moveTo>
                  <a:cubicBezTo>
                    <a:pt x="128" y="0"/>
                    <a:pt x="122" y="1"/>
                    <a:pt x="116" y="2"/>
                  </a:cubicBezTo>
                  <a:cubicBezTo>
                    <a:pt x="22" y="27"/>
                    <a:pt x="0" y="239"/>
                    <a:pt x="65" y="484"/>
                  </a:cubicBezTo>
                  <a:cubicBezTo>
                    <a:pt x="128" y="712"/>
                    <a:pt x="247" y="876"/>
                    <a:pt x="339" y="876"/>
                  </a:cubicBezTo>
                  <a:cubicBezTo>
                    <a:pt x="344" y="876"/>
                    <a:pt x="350" y="875"/>
                    <a:pt x="355" y="874"/>
                  </a:cubicBezTo>
                  <a:cubicBezTo>
                    <a:pt x="449" y="850"/>
                    <a:pt x="468" y="632"/>
                    <a:pt x="404" y="392"/>
                  </a:cubicBezTo>
                  <a:cubicBezTo>
                    <a:pt x="341" y="166"/>
                    <a:pt x="226" y="0"/>
                    <a:pt x="1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40"/>
            <p:cNvSpPr/>
            <p:nvPr/>
          </p:nvSpPr>
          <p:spPr>
            <a:xfrm>
              <a:off x="6194977" y="1271803"/>
              <a:ext cx="13391" cy="25591"/>
            </a:xfrm>
            <a:custGeom>
              <a:avLst/>
              <a:gdLst/>
              <a:ahLst/>
              <a:cxnLst/>
              <a:rect l="l" t="t" r="r" b="b"/>
              <a:pathLst>
                <a:path w="450" h="860" extrusionOk="0">
                  <a:moveTo>
                    <a:pt x="122" y="1"/>
                  </a:moveTo>
                  <a:cubicBezTo>
                    <a:pt x="117" y="1"/>
                    <a:pt x="113" y="1"/>
                    <a:pt x="108" y="2"/>
                  </a:cubicBezTo>
                  <a:cubicBezTo>
                    <a:pt x="19" y="26"/>
                    <a:pt x="1" y="239"/>
                    <a:pt x="65" y="473"/>
                  </a:cubicBezTo>
                  <a:cubicBezTo>
                    <a:pt x="128" y="695"/>
                    <a:pt x="238" y="860"/>
                    <a:pt x="325" y="860"/>
                  </a:cubicBezTo>
                  <a:cubicBezTo>
                    <a:pt x="331" y="860"/>
                    <a:pt x="336" y="859"/>
                    <a:pt x="342" y="857"/>
                  </a:cubicBezTo>
                  <a:cubicBezTo>
                    <a:pt x="431" y="833"/>
                    <a:pt x="450" y="621"/>
                    <a:pt x="388" y="387"/>
                  </a:cubicBezTo>
                  <a:cubicBezTo>
                    <a:pt x="327" y="167"/>
                    <a:pt x="212" y="1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40"/>
            <p:cNvSpPr/>
            <p:nvPr/>
          </p:nvSpPr>
          <p:spPr>
            <a:xfrm>
              <a:off x="6263568" y="1291621"/>
              <a:ext cx="11070" cy="13004"/>
            </a:xfrm>
            <a:custGeom>
              <a:avLst/>
              <a:gdLst/>
              <a:ahLst/>
              <a:cxnLst/>
              <a:rect l="l" t="t" r="r" b="b"/>
              <a:pathLst>
                <a:path w="372" h="437" extrusionOk="0">
                  <a:moveTo>
                    <a:pt x="142" y="0"/>
                  </a:moveTo>
                  <a:cubicBezTo>
                    <a:pt x="132" y="0"/>
                    <a:pt x="122" y="6"/>
                    <a:pt x="116" y="17"/>
                  </a:cubicBezTo>
                  <a:cubicBezTo>
                    <a:pt x="102" y="30"/>
                    <a:pt x="105" y="52"/>
                    <a:pt x="121" y="62"/>
                  </a:cubicBezTo>
                  <a:cubicBezTo>
                    <a:pt x="121" y="62"/>
                    <a:pt x="291" y="186"/>
                    <a:pt x="253" y="304"/>
                  </a:cubicBezTo>
                  <a:cubicBezTo>
                    <a:pt x="242" y="331"/>
                    <a:pt x="229" y="350"/>
                    <a:pt x="210" y="358"/>
                  </a:cubicBezTo>
                  <a:cubicBezTo>
                    <a:pt x="194" y="366"/>
                    <a:pt x="175" y="369"/>
                    <a:pt x="155" y="369"/>
                  </a:cubicBezTo>
                  <a:cubicBezTo>
                    <a:pt x="113" y="369"/>
                    <a:pt x="70" y="356"/>
                    <a:pt x="51" y="350"/>
                  </a:cubicBezTo>
                  <a:cubicBezTo>
                    <a:pt x="48" y="348"/>
                    <a:pt x="44" y="347"/>
                    <a:pt x="39" y="347"/>
                  </a:cubicBezTo>
                  <a:cubicBezTo>
                    <a:pt x="26" y="347"/>
                    <a:pt x="12" y="357"/>
                    <a:pt x="8" y="369"/>
                  </a:cubicBezTo>
                  <a:cubicBezTo>
                    <a:pt x="0" y="385"/>
                    <a:pt x="11" y="407"/>
                    <a:pt x="27" y="412"/>
                  </a:cubicBezTo>
                  <a:cubicBezTo>
                    <a:pt x="33" y="412"/>
                    <a:pt x="92" y="436"/>
                    <a:pt x="156" y="436"/>
                  </a:cubicBezTo>
                  <a:cubicBezTo>
                    <a:pt x="186" y="436"/>
                    <a:pt x="213" y="431"/>
                    <a:pt x="240" y="423"/>
                  </a:cubicBezTo>
                  <a:cubicBezTo>
                    <a:pt x="280" y="401"/>
                    <a:pt x="307" y="372"/>
                    <a:pt x="320" y="329"/>
                  </a:cubicBezTo>
                  <a:cubicBezTo>
                    <a:pt x="371" y="159"/>
                    <a:pt x="170" y="17"/>
                    <a:pt x="162" y="9"/>
                  </a:cubicBezTo>
                  <a:cubicBezTo>
                    <a:pt x="156" y="3"/>
                    <a:pt x="149" y="0"/>
                    <a:pt x="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40"/>
            <p:cNvSpPr/>
            <p:nvPr/>
          </p:nvSpPr>
          <p:spPr>
            <a:xfrm rot="9139706">
              <a:off x="6174034" y="1342237"/>
              <a:ext cx="21902" cy="3660"/>
            </a:xfrm>
            <a:custGeom>
              <a:avLst/>
              <a:gdLst/>
              <a:ahLst/>
              <a:cxnLst/>
              <a:rect l="l" t="t" r="r" b="b"/>
              <a:pathLst>
                <a:path w="736" h="123" extrusionOk="0">
                  <a:moveTo>
                    <a:pt x="543" y="0"/>
                  </a:moveTo>
                  <a:cubicBezTo>
                    <a:pt x="430" y="0"/>
                    <a:pt x="260" y="11"/>
                    <a:pt x="31" y="53"/>
                  </a:cubicBezTo>
                  <a:cubicBezTo>
                    <a:pt x="14" y="56"/>
                    <a:pt x="1" y="72"/>
                    <a:pt x="4" y="93"/>
                  </a:cubicBezTo>
                  <a:cubicBezTo>
                    <a:pt x="6" y="109"/>
                    <a:pt x="20" y="120"/>
                    <a:pt x="36" y="120"/>
                  </a:cubicBezTo>
                  <a:cubicBezTo>
                    <a:pt x="36" y="120"/>
                    <a:pt x="38" y="118"/>
                    <a:pt x="39" y="118"/>
                  </a:cubicBezTo>
                  <a:cubicBezTo>
                    <a:pt x="40" y="118"/>
                    <a:pt x="41" y="119"/>
                    <a:pt x="41" y="123"/>
                  </a:cubicBezTo>
                  <a:cubicBezTo>
                    <a:pt x="264" y="81"/>
                    <a:pt x="430" y="71"/>
                    <a:pt x="538" y="71"/>
                  </a:cubicBezTo>
                  <a:cubicBezTo>
                    <a:pt x="639" y="71"/>
                    <a:pt x="691" y="80"/>
                    <a:pt x="692" y="80"/>
                  </a:cubicBezTo>
                  <a:cubicBezTo>
                    <a:pt x="694" y="80"/>
                    <a:pt x="696" y="80"/>
                    <a:pt x="698" y="80"/>
                  </a:cubicBezTo>
                  <a:cubicBezTo>
                    <a:pt x="717" y="80"/>
                    <a:pt x="730" y="70"/>
                    <a:pt x="732" y="53"/>
                  </a:cubicBezTo>
                  <a:cubicBezTo>
                    <a:pt x="735" y="31"/>
                    <a:pt x="722" y="15"/>
                    <a:pt x="706" y="13"/>
                  </a:cubicBezTo>
                  <a:cubicBezTo>
                    <a:pt x="703" y="10"/>
                    <a:pt x="649" y="0"/>
                    <a:pt x="5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40"/>
            <p:cNvSpPr/>
            <p:nvPr/>
          </p:nvSpPr>
          <p:spPr>
            <a:xfrm>
              <a:off x="6345938" y="1355600"/>
              <a:ext cx="150067" cy="82190"/>
            </a:xfrm>
            <a:custGeom>
              <a:avLst/>
              <a:gdLst/>
              <a:ahLst/>
              <a:cxnLst/>
              <a:rect l="l" t="t" r="r" b="b"/>
              <a:pathLst>
                <a:path w="5043" h="2762" extrusionOk="0">
                  <a:moveTo>
                    <a:pt x="596" y="0"/>
                  </a:moveTo>
                  <a:cubicBezTo>
                    <a:pt x="253" y="0"/>
                    <a:pt x="38" y="36"/>
                    <a:pt x="30" y="37"/>
                  </a:cubicBezTo>
                  <a:cubicBezTo>
                    <a:pt x="13" y="42"/>
                    <a:pt x="0" y="58"/>
                    <a:pt x="3" y="77"/>
                  </a:cubicBezTo>
                  <a:cubicBezTo>
                    <a:pt x="5" y="93"/>
                    <a:pt x="19" y="105"/>
                    <a:pt x="35" y="105"/>
                  </a:cubicBezTo>
                  <a:cubicBezTo>
                    <a:pt x="37" y="105"/>
                    <a:pt x="40" y="105"/>
                    <a:pt x="43" y="104"/>
                  </a:cubicBezTo>
                  <a:cubicBezTo>
                    <a:pt x="47" y="104"/>
                    <a:pt x="266" y="67"/>
                    <a:pt x="617" y="67"/>
                  </a:cubicBezTo>
                  <a:cubicBezTo>
                    <a:pt x="943" y="67"/>
                    <a:pt x="1383" y="99"/>
                    <a:pt x="1869" y="223"/>
                  </a:cubicBezTo>
                  <a:cubicBezTo>
                    <a:pt x="2797" y="459"/>
                    <a:pt x="4088" y="1086"/>
                    <a:pt x="4973" y="2745"/>
                  </a:cubicBezTo>
                  <a:cubicBezTo>
                    <a:pt x="4978" y="2753"/>
                    <a:pt x="4989" y="2761"/>
                    <a:pt x="5002" y="2761"/>
                  </a:cubicBezTo>
                  <a:cubicBezTo>
                    <a:pt x="5005" y="2761"/>
                    <a:pt x="5013" y="2761"/>
                    <a:pt x="5018" y="2759"/>
                  </a:cubicBezTo>
                  <a:cubicBezTo>
                    <a:pt x="5037" y="2748"/>
                    <a:pt x="5042" y="2726"/>
                    <a:pt x="5032" y="2710"/>
                  </a:cubicBezTo>
                  <a:cubicBezTo>
                    <a:pt x="3753" y="308"/>
                    <a:pt x="1611" y="0"/>
                    <a:pt x="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26" name="Google Shape;2926;p40"/>
          <p:cNvGrpSpPr/>
          <p:nvPr/>
        </p:nvGrpSpPr>
        <p:grpSpPr>
          <a:xfrm>
            <a:off x="4054550" y="1525326"/>
            <a:ext cx="2047516" cy="2470431"/>
            <a:chOff x="6775296" y="1101310"/>
            <a:chExt cx="1128108" cy="1361119"/>
          </a:xfrm>
        </p:grpSpPr>
        <p:sp>
          <p:nvSpPr>
            <p:cNvPr id="2927" name="Google Shape;2927;p40"/>
            <p:cNvSpPr/>
            <p:nvPr/>
          </p:nvSpPr>
          <p:spPr>
            <a:xfrm flipH="1">
              <a:off x="7358949" y="1198550"/>
              <a:ext cx="180651" cy="201923"/>
            </a:xfrm>
            <a:custGeom>
              <a:avLst/>
              <a:gdLst/>
              <a:ahLst/>
              <a:cxnLst/>
              <a:rect l="l" t="t" r="r" b="b"/>
              <a:pathLst>
                <a:path w="4210" h="4251" extrusionOk="0">
                  <a:moveTo>
                    <a:pt x="2598" y="1"/>
                  </a:moveTo>
                  <a:cubicBezTo>
                    <a:pt x="2537" y="1"/>
                    <a:pt x="2462" y="12"/>
                    <a:pt x="2370" y="36"/>
                  </a:cubicBezTo>
                  <a:cubicBezTo>
                    <a:pt x="2348" y="44"/>
                    <a:pt x="2327" y="49"/>
                    <a:pt x="2303" y="57"/>
                  </a:cubicBezTo>
                  <a:cubicBezTo>
                    <a:pt x="1810" y="205"/>
                    <a:pt x="1173" y="671"/>
                    <a:pt x="242" y="757"/>
                  </a:cubicBezTo>
                  <a:cubicBezTo>
                    <a:pt x="197" y="759"/>
                    <a:pt x="155" y="760"/>
                    <a:pt x="113" y="760"/>
                  </a:cubicBezTo>
                  <a:cubicBezTo>
                    <a:pt x="95" y="760"/>
                    <a:pt x="78" y="760"/>
                    <a:pt x="60" y="759"/>
                  </a:cubicBezTo>
                  <a:lnTo>
                    <a:pt x="60" y="759"/>
                  </a:lnTo>
                  <a:cubicBezTo>
                    <a:pt x="0" y="972"/>
                    <a:pt x="6" y="1313"/>
                    <a:pt x="89" y="1717"/>
                  </a:cubicBezTo>
                  <a:cubicBezTo>
                    <a:pt x="130" y="1908"/>
                    <a:pt x="191" y="2117"/>
                    <a:pt x="269" y="2330"/>
                  </a:cubicBezTo>
                  <a:cubicBezTo>
                    <a:pt x="302" y="2416"/>
                    <a:pt x="337" y="2507"/>
                    <a:pt x="377" y="2593"/>
                  </a:cubicBezTo>
                  <a:lnTo>
                    <a:pt x="382" y="2607"/>
                  </a:lnTo>
                  <a:cubicBezTo>
                    <a:pt x="385" y="2615"/>
                    <a:pt x="390" y="2626"/>
                    <a:pt x="393" y="2631"/>
                  </a:cubicBezTo>
                  <a:cubicBezTo>
                    <a:pt x="447" y="2755"/>
                    <a:pt x="506" y="2876"/>
                    <a:pt x="573" y="2997"/>
                  </a:cubicBezTo>
                  <a:cubicBezTo>
                    <a:pt x="1028" y="3818"/>
                    <a:pt x="1813" y="4250"/>
                    <a:pt x="2573" y="4250"/>
                  </a:cubicBezTo>
                  <a:cubicBezTo>
                    <a:pt x="2676" y="4250"/>
                    <a:pt x="2779" y="4242"/>
                    <a:pt x="2881" y="4226"/>
                  </a:cubicBezTo>
                  <a:cubicBezTo>
                    <a:pt x="2951" y="4215"/>
                    <a:pt x="3018" y="4191"/>
                    <a:pt x="3080" y="4164"/>
                  </a:cubicBezTo>
                  <a:cubicBezTo>
                    <a:pt x="3155" y="4132"/>
                    <a:pt x="3228" y="4083"/>
                    <a:pt x="3289" y="4024"/>
                  </a:cubicBezTo>
                  <a:cubicBezTo>
                    <a:pt x="3806" y="3562"/>
                    <a:pt x="3956" y="2464"/>
                    <a:pt x="3935" y="1846"/>
                  </a:cubicBezTo>
                  <a:cubicBezTo>
                    <a:pt x="3935" y="1846"/>
                    <a:pt x="3975" y="1795"/>
                    <a:pt x="4026" y="1706"/>
                  </a:cubicBezTo>
                  <a:cubicBezTo>
                    <a:pt x="4107" y="1566"/>
                    <a:pt x="4209" y="1327"/>
                    <a:pt x="4188" y="1055"/>
                  </a:cubicBezTo>
                  <a:lnTo>
                    <a:pt x="4188" y="1053"/>
                  </a:lnTo>
                  <a:cubicBezTo>
                    <a:pt x="4166" y="651"/>
                    <a:pt x="4059" y="479"/>
                    <a:pt x="3958" y="479"/>
                  </a:cubicBezTo>
                  <a:cubicBezTo>
                    <a:pt x="3945" y="479"/>
                    <a:pt x="3932" y="482"/>
                    <a:pt x="3919" y="488"/>
                  </a:cubicBezTo>
                  <a:cubicBezTo>
                    <a:pt x="3849" y="732"/>
                    <a:pt x="3846" y="1098"/>
                    <a:pt x="3553" y="1174"/>
                  </a:cubicBezTo>
                  <a:cubicBezTo>
                    <a:pt x="3535" y="1178"/>
                    <a:pt x="3517" y="1180"/>
                    <a:pt x="3500" y="1180"/>
                  </a:cubicBezTo>
                  <a:cubicBezTo>
                    <a:pt x="3242" y="1180"/>
                    <a:pt x="3127" y="686"/>
                    <a:pt x="2988" y="386"/>
                  </a:cubicBezTo>
                  <a:cubicBezTo>
                    <a:pt x="2877" y="149"/>
                    <a:pt x="2823" y="1"/>
                    <a:pt x="2598" y="1"/>
                  </a:cubicBezTo>
                  <a:close/>
                </a:path>
              </a:pathLst>
            </a:custGeom>
            <a:solidFill>
              <a:srgbClr val="F2B5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28" name="Google Shape;2928;p40"/>
            <p:cNvGrpSpPr/>
            <p:nvPr/>
          </p:nvGrpSpPr>
          <p:grpSpPr>
            <a:xfrm rot="637254">
              <a:off x="7136322" y="1137095"/>
              <a:ext cx="412761" cy="262742"/>
              <a:chOff x="2674323" y="1929892"/>
              <a:chExt cx="365749" cy="232793"/>
            </a:xfrm>
          </p:grpSpPr>
          <p:sp>
            <p:nvSpPr>
              <p:cNvPr id="2929" name="Google Shape;2929;p40"/>
              <p:cNvSpPr/>
              <p:nvPr/>
            </p:nvSpPr>
            <p:spPr>
              <a:xfrm flipH="1">
                <a:off x="2674323" y="1929892"/>
                <a:ext cx="365749" cy="231692"/>
              </a:xfrm>
              <a:custGeom>
                <a:avLst/>
                <a:gdLst/>
                <a:ahLst/>
                <a:cxnLst/>
                <a:rect l="l" t="t" r="r" b="b"/>
                <a:pathLst>
                  <a:path w="12291" h="7786" extrusionOk="0">
                    <a:moveTo>
                      <a:pt x="3237" y="0"/>
                    </a:moveTo>
                    <a:cubicBezTo>
                      <a:pt x="1987" y="0"/>
                      <a:pt x="747" y="595"/>
                      <a:pt x="304" y="1512"/>
                    </a:cubicBezTo>
                    <a:cubicBezTo>
                      <a:pt x="0" y="2138"/>
                      <a:pt x="102" y="2660"/>
                      <a:pt x="250" y="2977"/>
                    </a:cubicBezTo>
                    <a:cubicBezTo>
                      <a:pt x="320" y="3133"/>
                      <a:pt x="403" y="3241"/>
                      <a:pt x="457" y="3292"/>
                    </a:cubicBezTo>
                    <a:cubicBezTo>
                      <a:pt x="455" y="3233"/>
                      <a:pt x="447" y="3176"/>
                      <a:pt x="441" y="3117"/>
                    </a:cubicBezTo>
                    <a:cubicBezTo>
                      <a:pt x="358" y="2243"/>
                      <a:pt x="670" y="2044"/>
                      <a:pt x="1049" y="1974"/>
                    </a:cubicBezTo>
                    <a:cubicBezTo>
                      <a:pt x="1057" y="1973"/>
                      <a:pt x="1065" y="1972"/>
                      <a:pt x="1072" y="1972"/>
                    </a:cubicBezTo>
                    <a:cubicBezTo>
                      <a:pt x="1229" y="1972"/>
                      <a:pt x="1329" y="2273"/>
                      <a:pt x="2326" y="2329"/>
                    </a:cubicBezTo>
                    <a:cubicBezTo>
                      <a:pt x="2383" y="2333"/>
                      <a:pt x="2438" y="2334"/>
                      <a:pt x="2490" y="2334"/>
                    </a:cubicBezTo>
                    <a:cubicBezTo>
                      <a:pt x="3392" y="2334"/>
                      <a:pt x="3709" y="1869"/>
                      <a:pt x="3826" y="1869"/>
                    </a:cubicBezTo>
                    <a:cubicBezTo>
                      <a:pt x="3828" y="1869"/>
                      <a:pt x="3830" y="1869"/>
                      <a:pt x="3832" y="1869"/>
                    </a:cubicBezTo>
                    <a:cubicBezTo>
                      <a:pt x="3835" y="1872"/>
                      <a:pt x="3835" y="1872"/>
                      <a:pt x="3840" y="1872"/>
                    </a:cubicBezTo>
                    <a:cubicBezTo>
                      <a:pt x="3889" y="1888"/>
                      <a:pt x="3978" y="2001"/>
                      <a:pt x="4082" y="2171"/>
                    </a:cubicBezTo>
                    <a:cubicBezTo>
                      <a:pt x="4249" y="2450"/>
                      <a:pt x="4451" y="2878"/>
                      <a:pt x="4583" y="3300"/>
                    </a:cubicBezTo>
                    <a:cubicBezTo>
                      <a:pt x="4798" y="3997"/>
                      <a:pt x="5099" y="4438"/>
                      <a:pt x="4817" y="5721"/>
                    </a:cubicBezTo>
                    <a:cubicBezTo>
                      <a:pt x="4747" y="6038"/>
                      <a:pt x="4596" y="6293"/>
                      <a:pt x="4400" y="6506"/>
                    </a:cubicBezTo>
                    <a:cubicBezTo>
                      <a:pt x="4852" y="7114"/>
                      <a:pt x="5871" y="7735"/>
                      <a:pt x="7049" y="7783"/>
                    </a:cubicBezTo>
                    <a:cubicBezTo>
                      <a:pt x="7098" y="7785"/>
                      <a:pt x="7147" y="7786"/>
                      <a:pt x="7195" y="7786"/>
                    </a:cubicBezTo>
                    <a:cubicBezTo>
                      <a:pt x="8358" y="7786"/>
                      <a:pt x="9442" y="7253"/>
                      <a:pt x="10593" y="5766"/>
                    </a:cubicBezTo>
                    <a:cubicBezTo>
                      <a:pt x="10712" y="5610"/>
                      <a:pt x="10833" y="5446"/>
                      <a:pt x="10954" y="5271"/>
                    </a:cubicBezTo>
                    <a:cubicBezTo>
                      <a:pt x="12290" y="3338"/>
                      <a:pt x="11473" y="2007"/>
                      <a:pt x="11330" y="1759"/>
                    </a:cubicBezTo>
                    <a:cubicBezTo>
                      <a:pt x="11246" y="1615"/>
                      <a:pt x="11125" y="1487"/>
                      <a:pt x="11012" y="1487"/>
                    </a:cubicBezTo>
                    <a:cubicBezTo>
                      <a:pt x="10927" y="1487"/>
                      <a:pt x="10848" y="1559"/>
                      <a:pt x="10792" y="1751"/>
                    </a:cubicBezTo>
                    <a:cubicBezTo>
                      <a:pt x="10661" y="2198"/>
                      <a:pt x="10483" y="2579"/>
                      <a:pt x="9434" y="2929"/>
                    </a:cubicBezTo>
                    <a:cubicBezTo>
                      <a:pt x="9129" y="3029"/>
                      <a:pt x="8847" y="3087"/>
                      <a:pt x="8578" y="3087"/>
                    </a:cubicBezTo>
                    <a:cubicBezTo>
                      <a:pt x="7924" y="3087"/>
                      <a:pt x="7350" y="2744"/>
                      <a:pt x="6721" y="1829"/>
                    </a:cubicBezTo>
                    <a:cubicBezTo>
                      <a:pt x="5833" y="538"/>
                      <a:pt x="4518" y="11"/>
                      <a:pt x="3262" y="0"/>
                    </a:cubicBezTo>
                    <a:cubicBezTo>
                      <a:pt x="3254" y="0"/>
                      <a:pt x="3245" y="0"/>
                      <a:pt x="32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0" name="Google Shape;2930;p40"/>
              <p:cNvSpPr/>
              <p:nvPr/>
            </p:nvSpPr>
            <p:spPr>
              <a:xfrm flipH="1">
                <a:off x="2724911" y="1983158"/>
                <a:ext cx="308466" cy="178456"/>
              </a:xfrm>
              <a:custGeom>
                <a:avLst/>
                <a:gdLst/>
                <a:ahLst/>
                <a:cxnLst/>
                <a:rect l="l" t="t" r="r" b="b"/>
                <a:pathLst>
                  <a:path w="10366" h="5997" extrusionOk="0">
                    <a:moveTo>
                      <a:pt x="3377" y="1"/>
                    </a:moveTo>
                    <a:cubicBezTo>
                      <a:pt x="3085" y="1"/>
                      <a:pt x="2807" y="236"/>
                      <a:pt x="2489" y="375"/>
                    </a:cubicBezTo>
                    <a:cubicBezTo>
                      <a:pt x="2371" y="427"/>
                      <a:pt x="2252" y="448"/>
                      <a:pt x="2130" y="448"/>
                    </a:cubicBezTo>
                    <a:cubicBezTo>
                      <a:pt x="1739" y="448"/>
                      <a:pt x="1319" y="231"/>
                      <a:pt x="808" y="120"/>
                    </a:cubicBezTo>
                    <a:cubicBezTo>
                      <a:pt x="769" y="112"/>
                      <a:pt x="732" y="108"/>
                      <a:pt x="696" y="108"/>
                    </a:cubicBezTo>
                    <a:cubicBezTo>
                      <a:pt x="224" y="108"/>
                      <a:pt x="0" y="765"/>
                      <a:pt x="25" y="1190"/>
                    </a:cubicBezTo>
                    <a:cubicBezTo>
                      <a:pt x="95" y="1343"/>
                      <a:pt x="178" y="1454"/>
                      <a:pt x="232" y="1502"/>
                    </a:cubicBezTo>
                    <a:cubicBezTo>
                      <a:pt x="227" y="1448"/>
                      <a:pt x="222" y="1386"/>
                      <a:pt x="216" y="1327"/>
                    </a:cubicBezTo>
                    <a:cubicBezTo>
                      <a:pt x="133" y="453"/>
                      <a:pt x="445" y="254"/>
                      <a:pt x="824" y="184"/>
                    </a:cubicBezTo>
                    <a:cubicBezTo>
                      <a:pt x="833" y="183"/>
                      <a:pt x="841" y="182"/>
                      <a:pt x="849" y="182"/>
                    </a:cubicBezTo>
                    <a:cubicBezTo>
                      <a:pt x="1007" y="182"/>
                      <a:pt x="1107" y="483"/>
                      <a:pt x="2101" y="539"/>
                    </a:cubicBezTo>
                    <a:cubicBezTo>
                      <a:pt x="2158" y="543"/>
                      <a:pt x="2213" y="544"/>
                      <a:pt x="2265" y="544"/>
                    </a:cubicBezTo>
                    <a:cubicBezTo>
                      <a:pt x="3167" y="544"/>
                      <a:pt x="3481" y="79"/>
                      <a:pt x="3601" y="79"/>
                    </a:cubicBezTo>
                    <a:cubicBezTo>
                      <a:pt x="3603" y="79"/>
                      <a:pt x="3605" y="79"/>
                      <a:pt x="3607" y="79"/>
                    </a:cubicBezTo>
                    <a:cubicBezTo>
                      <a:pt x="3610" y="79"/>
                      <a:pt x="3610" y="79"/>
                      <a:pt x="3615" y="82"/>
                    </a:cubicBezTo>
                    <a:cubicBezTo>
                      <a:pt x="3621" y="87"/>
                      <a:pt x="3632" y="90"/>
                      <a:pt x="3637" y="96"/>
                    </a:cubicBezTo>
                    <a:cubicBezTo>
                      <a:pt x="3642" y="101"/>
                      <a:pt x="3645" y="104"/>
                      <a:pt x="3648" y="104"/>
                    </a:cubicBezTo>
                    <a:cubicBezTo>
                      <a:pt x="3656" y="109"/>
                      <a:pt x="3661" y="114"/>
                      <a:pt x="3669" y="120"/>
                    </a:cubicBezTo>
                    <a:lnTo>
                      <a:pt x="3683" y="133"/>
                    </a:lnTo>
                    <a:cubicBezTo>
                      <a:pt x="3688" y="144"/>
                      <a:pt x="3699" y="155"/>
                      <a:pt x="3710" y="163"/>
                    </a:cubicBezTo>
                    <a:cubicBezTo>
                      <a:pt x="3712" y="168"/>
                      <a:pt x="3715" y="171"/>
                      <a:pt x="3715" y="174"/>
                    </a:cubicBezTo>
                    <a:cubicBezTo>
                      <a:pt x="3728" y="187"/>
                      <a:pt x="3739" y="203"/>
                      <a:pt x="3753" y="225"/>
                    </a:cubicBezTo>
                    <a:cubicBezTo>
                      <a:pt x="3755" y="227"/>
                      <a:pt x="3758" y="235"/>
                      <a:pt x="3763" y="238"/>
                    </a:cubicBezTo>
                    <a:cubicBezTo>
                      <a:pt x="3771" y="254"/>
                      <a:pt x="3785" y="268"/>
                      <a:pt x="3796" y="289"/>
                    </a:cubicBezTo>
                    <a:cubicBezTo>
                      <a:pt x="3798" y="295"/>
                      <a:pt x="3804" y="297"/>
                      <a:pt x="3806" y="305"/>
                    </a:cubicBezTo>
                    <a:cubicBezTo>
                      <a:pt x="3820" y="324"/>
                      <a:pt x="3831" y="346"/>
                      <a:pt x="3844" y="364"/>
                    </a:cubicBezTo>
                    <a:cubicBezTo>
                      <a:pt x="3847" y="370"/>
                      <a:pt x="3849" y="373"/>
                      <a:pt x="3849" y="375"/>
                    </a:cubicBezTo>
                    <a:cubicBezTo>
                      <a:pt x="4019" y="655"/>
                      <a:pt x="4223" y="1085"/>
                      <a:pt x="4355" y="1513"/>
                    </a:cubicBezTo>
                    <a:cubicBezTo>
                      <a:pt x="4565" y="2207"/>
                      <a:pt x="4871" y="2648"/>
                      <a:pt x="4589" y="3933"/>
                    </a:cubicBezTo>
                    <a:cubicBezTo>
                      <a:pt x="4519" y="4245"/>
                      <a:pt x="4371" y="4503"/>
                      <a:pt x="4172" y="4716"/>
                    </a:cubicBezTo>
                    <a:cubicBezTo>
                      <a:pt x="4627" y="5324"/>
                      <a:pt x="5640" y="5945"/>
                      <a:pt x="6821" y="5993"/>
                    </a:cubicBezTo>
                    <a:cubicBezTo>
                      <a:pt x="6875" y="5995"/>
                      <a:pt x="6928" y="5997"/>
                      <a:pt x="6982" y="5997"/>
                    </a:cubicBezTo>
                    <a:cubicBezTo>
                      <a:pt x="8141" y="5997"/>
                      <a:pt x="9222" y="5457"/>
                      <a:pt x="10366" y="3976"/>
                    </a:cubicBezTo>
                    <a:lnTo>
                      <a:pt x="10366" y="3976"/>
                    </a:lnTo>
                    <a:cubicBezTo>
                      <a:pt x="9783" y="4278"/>
                      <a:pt x="9213" y="4403"/>
                      <a:pt x="8676" y="4403"/>
                    </a:cubicBezTo>
                    <a:cubicBezTo>
                      <a:pt x="6916" y="4403"/>
                      <a:pt x="5516" y="3059"/>
                      <a:pt x="5205" y="2220"/>
                    </a:cubicBezTo>
                    <a:cubicBezTo>
                      <a:pt x="4793" y="1115"/>
                      <a:pt x="4344" y="641"/>
                      <a:pt x="3890" y="284"/>
                    </a:cubicBezTo>
                    <a:cubicBezTo>
                      <a:pt x="3709" y="75"/>
                      <a:pt x="3541" y="1"/>
                      <a:pt x="3377" y="1"/>
                    </a:cubicBezTo>
                    <a:close/>
                  </a:path>
                </a:pathLst>
              </a:custGeom>
              <a:solidFill>
                <a:srgbClr val="E41600">
                  <a:alpha val="30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1" name="Google Shape;2931;p40"/>
              <p:cNvSpPr/>
              <p:nvPr/>
            </p:nvSpPr>
            <p:spPr>
              <a:xfrm flipH="1">
                <a:off x="2812934" y="2080822"/>
                <a:ext cx="82309" cy="53772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1807" extrusionOk="0">
                    <a:moveTo>
                      <a:pt x="59" y="0"/>
                    </a:moveTo>
                    <a:cubicBezTo>
                      <a:pt x="38" y="0"/>
                      <a:pt x="22" y="13"/>
                      <a:pt x="14" y="30"/>
                    </a:cubicBezTo>
                    <a:cubicBezTo>
                      <a:pt x="1" y="86"/>
                      <a:pt x="186" y="412"/>
                      <a:pt x="442" y="713"/>
                    </a:cubicBezTo>
                    <a:cubicBezTo>
                      <a:pt x="791" y="1131"/>
                      <a:pt x="1515" y="1806"/>
                      <a:pt x="2548" y="1806"/>
                    </a:cubicBezTo>
                    <a:cubicBezTo>
                      <a:pt x="2606" y="1806"/>
                      <a:pt x="2665" y="1804"/>
                      <a:pt x="2725" y="1800"/>
                    </a:cubicBezTo>
                    <a:cubicBezTo>
                      <a:pt x="2728" y="1800"/>
                      <a:pt x="2730" y="1797"/>
                      <a:pt x="2733" y="1797"/>
                    </a:cubicBezTo>
                    <a:cubicBezTo>
                      <a:pt x="2752" y="1789"/>
                      <a:pt x="2765" y="1773"/>
                      <a:pt x="2765" y="1757"/>
                    </a:cubicBezTo>
                    <a:cubicBezTo>
                      <a:pt x="2760" y="1732"/>
                      <a:pt x="2744" y="1719"/>
                      <a:pt x="2720" y="1719"/>
                    </a:cubicBezTo>
                    <a:cubicBezTo>
                      <a:pt x="2661" y="1723"/>
                      <a:pt x="2604" y="1725"/>
                      <a:pt x="2547" y="1725"/>
                    </a:cubicBezTo>
                    <a:cubicBezTo>
                      <a:pt x="947" y="1725"/>
                      <a:pt x="118" y="93"/>
                      <a:pt x="95" y="38"/>
                    </a:cubicBezTo>
                    <a:cubicBezTo>
                      <a:pt x="95" y="22"/>
                      <a:pt x="81" y="3"/>
                      <a:pt x="65" y="0"/>
                    </a:cubicBezTo>
                    <a:cubicBezTo>
                      <a:pt x="63" y="0"/>
                      <a:pt x="61" y="0"/>
                      <a:pt x="59" y="0"/>
                    </a:cubicBezTo>
                    <a:close/>
                  </a:path>
                </a:pathLst>
              </a:custGeom>
              <a:solidFill>
                <a:srgbClr val="FFFFFF">
                  <a:alpha val="28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2" name="Google Shape;2932;p40"/>
              <p:cNvSpPr/>
              <p:nvPr/>
            </p:nvSpPr>
            <p:spPr>
              <a:xfrm flipH="1">
                <a:off x="2785795" y="2055737"/>
                <a:ext cx="46630" cy="17051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573" extrusionOk="0">
                    <a:moveTo>
                      <a:pt x="1523" y="0"/>
                    </a:moveTo>
                    <a:cubicBezTo>
                      <a:pt x="1512" y="0"/>
                      <a:pt x="1501" y="5"/>
                      <a:pt x="1493" y="15"/>
                    </a:cubicBezTo>
                    <a:cubicBezTo>
                      <a:pt x="1166" y="394"/>
                      <a:pt x="803" y="491"/>
                      <a:pt x="525" y="491"/>
                    </a:cubicBezTo>
                    <a:cubicBezTo>
                      <a:pt x="288" y="491"/>
                      <a:pt x="113" y="420"/>
                      <a:pt x="76" y="392"/>
                    </a:cubicBezTo>
                    <a:cubicBezTo>
                      <a:pt x="68" y="384"/>
                      <a:pt x="56" y="378"/>
                      <a:pt x="45" y="378"/>
                    </a:cubicBezTo>
                    <a:cubicBezTo>
                      <a:pt x="37" y="378"/>
                      <a:pt x="29" y="381"/>
                      <a:pt x="22" y="386"/>
                    </a:cubicBezTo>
                    <a:cubicBezTo>
                      <a:pt x="4" y="400"/>
                      <a:pt x="1" y="427"/>
                      <a:pt x="14" y="445"/>
                    </a:cubicBezTo>
                    <a:cubicBezTo>
                      <a:pt x="41" y="478"/>
                      <a:pt x="251" y="566"/>
                      <a:pt x="509" y="572"/>
                    </a:cubicBezTo>
                    <a:cubicBezTo>
                      <a:pt x="518" y="572"/>
                      <a:pt x="527" y="572"/>
                      <a:pt x="536" y="572"/>
                    </a:cubicBezTo>
                    <a:cubicBezTo>
                      <a:pt x="641" y="572"/>
                      <a:pt x="762" y="558"/>
                      <a:pt x="891" y="518"/>
                    </a:cubicBezTo>
                    <a:cubicBezTo>
                      <a:pt x="1101" y="453"/>
                      <a:pt x="1332" y="319"/>
                      <a:pt x="1553" y="69"/>
                    </a:cubicBezTo>
                    <a:cubicBezTo>
                      <a:pt x="1566" y="50"/>
                      <a:pt x="1566" y="23"/>
                      <a:pt x="1550" y="10"/>
                    </a:cubicBezTo>
                    <a:cubicBezTo>
                      <a:pt x="1543" y="4"/>
                      <a:pt x="1533" y="0"/>
                      <a:pt x="1523" y="0"/>
                    </a:cubicBezTo>
                    <a:close/>
                  </a:path>
                </a:pathLst>
              </a:custGeom>
              <a:solidFill>
                <a:srgbClr val="FFFFFF">
                  <a:alpha val="28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3" name="Google Shape;2933;p40"/>
              <p:cNvSpPr/>
              <p:nvPr/>
            </p:nvSpPr>
            <p:spPr>
              <a:xfrm flipH="1">
                <a:off x="2730744" y="2027288"/>
                <a:ext cx="58533" cy="61658"/>
              </a:xfrm>
              <a:custGeom>
                <a:avLst/>
                <a:gdLst/>
                <a:ahLst/>
                <a:cxnLst/>
                <a:rect l="l" t="t" r="r" b="b"/>
                <a:pathLst>
                  <a:path w="1967" h="2072" extrusionOk="0">
                    <a:moveTo>
                      <a:pt x="1917" y="1"/>
                    </a:moveTo>
                    <a:cubicBezTo>
                      <a:pt x="1901" y="1"/>
                      <a:pt x="1885" y="13"/>
                      <a:pt x="1883" y="33"/>
                    </a:cubicBezTo>
                    <a:cubicBezTo>
                      <a:pt x="1883" y="38"/>
                      <a:pt x="1724" y="791"/>
                      <a:pt x="1176" y="1482"/>
                    </a:cubicBezTo>
                    <a:cubicBezTo>
                      <a:pt x="830" y="1916"/>
                      <a:pt x="478" y="1995"/>
                      <a:pt x="264" y="1995"/>
                    </a:cubicBezTo>
                    <a:cubicBezTo>
                      <a:pt x="145" y="1995"/>
                      <a:pt x="68" y="1971"/>
                      <a:pt x="60" y="1969"/>
                    </a:cubicBezTo>
                    <a:cubicBezTo>
                      <a:pt x="55" y="1967"/>
                      <a:pt x="51" y="1966"/>
                      <a:pt x="46" y="1966"/>
                    </a:cubicBezTo>
                    <a:cubicBezTo>
                      <a:pt x="31" y="1966"/>
                      <a:pt x="15" y="1976"/>
                      <a:pt x="11" y="1990"/>
                    </a:cubicBezTo>
                    <a:cubicBezTo>
                      <a:pt x="0" y="2012"/>
                      <a:pt x="14" y="2036"/>
                      <a:pt x="33" y="2041"/>
                    </a:cubicBezTo>
                    <a:cubicBezTo>
                      <a:pt x="36" y="2043"/>
                      <a:pt x="121" y="2071"/>
                      <a:pt x="256" y="2071"/>
                    </a:cubicBezTo>
                    <a:cubicBezTo>
                      <a:pt x="340" y="2071"/>
                      <a:pt x="443" y="2060"/>
                      <a:pt x="557" y="2025"/>
                    </a:cubicBezTo>
                    <a:cubicBezTo>
                      <a:pt x="764" y="1961"/>
                      <a:pt x="1006" y="1821"/>
                      <a:pt x="1237" y="1536"/>
                    </a:cubicBezTo>
                    <a:cubicBezTo>
                      <a:pt x="1800" y="826"/>
                      <a:pt x="1956" y="57"/>
                      <a:pt x="1961" y="49"/>
                    </a:cubicBezTo>
                    <a:cubicBezTo>
                      <a:pt x="1966" y="30"/>
                      <a:pt x="1953" y="6"/>
                      <a:pt x="1929" y="3"/>
                    </a:cubicBezTo>
                    <a:cubicBezTo>
                      <a:pt x="1925" y="1"/>
                      <a:pt x="1921" y="1"/>
                      <a:pt x="1917" y="1"/>
                    </a:cubicBezTo>
                    <a:close/>
                  </a:path>
                </a:pathLst>
              </a:custGeom>
              <a:solidFill>
                <a:srgbClr val="FFFFFF">
                  <a:alpha val="28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4" name="Google Shape;2934;p40"/>
              <p:cNvSpPr/>
              <p:nvPr/>
            </p:nvSpPr>
            <p:spPr>
              <a:xfrm flipH="1">
                <a:off x="2852154" y="1947211"/>
                <a:ext cx="102128" cy="91623"/>
              </a:xfrm>
              <a:custGeom>
                <a:avLst/>
                <a:gdLst/>
                <a:ahLst/>
                <a:cxnLst/>
                <a:rect l="l" t="t" r="r" b="b"/>
                <a:pathLst>
                  <a:path w="3432" h="3079" extrusionOk="0">
                    <a:moveTo>
                      <a:pt x="133" y="1"/>
                    </a:moveTo>
                    <a:cubicBezTo>
                      <a:pt x="70" y="1"/>
                      <a:pt x="31" y="5"/>
                      <a:pt x="24" y="10"/>
                    </a:cubicBezTo>
                    <a:cubicBezTo>
                      <a:pt x="5" y="23"/>
                      <a:pt x="0" y="50"/>
                      <a:pt x="13" y="66"/>
                    </a:cubicBezTo>
                    <a:cubicBezTo>
                      <a:pt x="21" y="76"/>
                      <a:pt x="31" y="82"/>
                      <a:pt x="44" y="82"/>
                    </a:cubicBezTo>
                    <a:cubicBezTo>
                      <a:pt x="49" y="82"/>
                      <a:pt x="54" y="81"/>
                      <a:pt x="59" y="80"/>
                    </a:cubicBezTo>
                    <a:cubicBezTo>
                      <a:pt x="63" y="80"/>
                      <a:pt x="74" y="79"/>
                      <a:pt x="92" y="79"/>
                    </a:cubicBezTo>
                    <a:cubicBezTo>
                      <a:pt x="300" y="79"/>
                      <a:pt x="1411" y="128"/>
                      <a:pt x="2106" y="1013"/>
                    </a:cubicBezTo>
                    <a:cubicBezTo>
                      <a:pt x="2861" y="1973"/>
                      <a:pt x="3343" y="3044"/>
                      <a:pt x="3346" y="3052"/>
                    </a:cubicBezTo>
                    <a:cubicBezTo>
                      <a:pt x="3354" y="3068"/>
                      <a:pt x="3369" y="3078"/>
                      <a:pt x="3384" y="3078"/>
                    </a:cubicBezTo>
                    <a:cubicBezTo>
                      <a:pt x="3388" y="3078"/>
                      <a:pt x="3392" y="3078"/>
                      <a:pt x="3397" y="3076"/>
                    </a:cubicBezTo>
                    <a:lnTo>
                      <a:pt x="3399" y="3076"/>
                    </a:lnTo>
                    <a:cubicBezTo>
                      <a:pt x="3421" y="3065"/>
                      <a:pt x="3432" y="3044"/>
                      <a:pt x="3421" y="3022"/>
                    </a:cubicBezTo>
                    <a:cubicBezTo>
                      <a:pt x="3418" y="3011"/>
                      <a:pt x="2934" y="1933"/>
                      <a:pt x="2170" y="965"/>
                    </a:cubicBezTo>
                    <a:cubicBezTo>
                      <a:pt x="1515" y="128"/>
                      <a:pt x="471" y="1"/>
                      <a:pt x="133" y="1"/>
                    </a:cubicBezTo>
                    <a:close/>
                  </a:path>
                </a:pathLst>
              </a:custGeom>
              <a:solidFill>
                <a:srgbClr val="FFFFFF">
                  <a:alpha val="28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5" name="Google Shape;2935;p40"/>
              <p:cNvSpPr/>
              <p:nvPr/>
            </p:nvSpPr>
            <p:spPr>
              <a:xfrm flipH="1">
                <a:off x="2844001" y="2024789"/>
                <a:ext cx="60765" cy="46987"/>
              </a:xfrm>
              <a:custGeom>
                <a:avLst/>
                <a:gdLst/>
                <a:ahLst/>
                <a:cxnLst/>
                <a:rect l="l" t="t" r="r" b="b"/>
                <a:pathLst>
                  <a:path w="2042" h="1579" extrusionOk="0">
                    <a:moveTo>
                      <a:pt x="41" y="1"/>
                    </a:moveTo>
                    <a:cubicBezTo>
                      <a:pt x="20" y="1"/>
                      <a:pt x="1" y="20"/>
                      <a:pt x="1" y="41"/>
                    </a:cubicBezTo>
                    <a:cubicBezTo>
                      <a:pt x="1" y="149"/>
                      <a:pt x="832" y="1448"/>
                      <a:pt x="1996" y="1574"/>
                    </a:cubicBezTo>
                    <a:cubicBezTo>
                      <a:pt x="1999" y="1577"/>
                      <a:pt x="2001" y="1578"/>
                      <a:pt x="2003" y="1578"/>
                    </a:cubicBezTo>
                    <a:cubicBezTo>
                      <a:pt x="2006" y="1578"/>
                      <a:pt x="2008" y="1577"/>
                      <a:pt x="2012" y="1574"/>
                    </a:cubicBezTo>
                    <a:cubicBezTo>
                      <a:pt x="2026" y="1571"/>
                      <a:pt x="2037" y="1558"/>
                      <a:pt x="2042" y="1542"/>
                    </a:cubicBezTo>
                    <a:cubicBezTo>
                      <a:pt x="2042" y="1520"/>
                      <a:pt x="2028" y="1502"/>
                      <a:pt x="2004" y="1499"/>
                    </a:cubicBezTo>
                    <a:cubicBezTo>
                      <a:pt x="891" y="1372"/>
                      <a:pt x="111" y="133"/>
                      <a:pt x="81" y="39"/>
                    </a:cubicBezTo>
                    <a:cubicBezTo>
                      <a:pt x="79" y="20"/>
                      <a:pt x="63" y="1"/>
                      <a:pt x="41" y="1"/>
                    </a:cubicBezTo>
                    <a:close/>
                  </a:path>
                </a:pathLst>
              </a:custGeom>
              <a:solidFill>
                <a:srgbClr val="FFFFFF">
                  <a:alpha val="28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6" name="Google Shape;2936;p40"/>
              <p:cNvSpPr/>
              <p:nvPr/>
            </p:nvSpPr>
            <p:spPr>
              <a:xfrm flipH="1">
                <a:off x="2714734" y="2088589"/>
                <a:ext cx="185717" cy="74096"/>
              </a:xfrm>
              <a:custGeom>
                <a:avLst/>
                <a:gdLst/>
                <a:ahLst/>
                <a:cxnLst/>
                <a:rect l="l" t="t" r="r" b="b"/>
                <a:pathLst>
                  <a:path w="6241" h="2490" extrusionOk="0">
                    <a:moveTo>
                      <a:pt x="6195" y="0"/>
                    </a:moveTo>
                    <a:cubicBezTo>
                      <a:pt x="6182" y="0"/>
                      <a:pt x="6168" y="7"/>
                      <a:pt x="6159" y="19"/>
                    </a:cubicBezTo>
                    <a:cubicBezTo>
                      <a:pt x="5848" y="525"/>
                      <a:pt x="4686" y="2179"/>
                      <a:pt x="2951" y="2383"/>
                    </a:cubicBezTo>
                    <a:cubicBezTo>
                      <a:pt x="2819" y="2398"/>
                      <a:pt x="2674" y="2408"/>
                      <a:pt x="2519" y="2408"/>
                    </a:cubicBezTo>
                    <a:cubicBezTo>
                      <a:pt x="1855" y="2408"/>
                      <a:pt x="996" y="2232"/>
                      <a:pt x="125" y="1563"/>
                    </a:cubicBezTo>
                    <a:cubicBezTo>
                      <a:pt x="98" y="1539"/>
                      <a:pt x="79" y="1525"/>
                      <a:pt x="68" y="1520"/>
                    </a:cubicBezTo>
                    <a:cubicBezTo>
                      <a:pt x="61" y="1515"/>
                      <a:pt x="54" y="1512"/>
                      <a:pt x="46" y="1512"/>
                    </a:cubicBezTo>
                    <a:cubicBezTo>
                      <a:pt x="33" y="1512"/>
                      <a:pt x="20" y="1520"/>
                      <a:pt x="12" y="1533"/>
                    </a:cubicBezTo>
                    <a:cubicBezTo>
                      <a:pt x="1" y="1552"/>
                      <a:pt x="4" y="1576"/>
                      <a:pt x="25" y="1590"/>
                    </a:cubicBezTo>
                    <a:cubicBezTo>
                      <a:pt x="36" y="1592"/>
                      <a:pt x="52" y="1606"/>
                      <a:pt x="76" y="1627"/>
                    </a:cubicBezTo>
                    <a:cubicBezTo>
                      <a:pt x="962" y="2309"/>
                      <a:pt x="1836" y="2490"/>
                      <a:pt x="2515" y="2490"/>
                    </a:cubicBezTo>
                    <a:cubicBezTo>
                      <a:pt x="2674" y="2490"/>
                      <a:pt x="2823" y="2480"/>
                      <a:pt x="2959" y="2464"/>
                    </a:cubicBezTo>
                    <a:cubicBezTo>
                      <a:pt x="3096" y="2450"/>
                      <a:pt x="3285" y="2415"/>
                      <a:pt x="3510" y="2345"/>
                    </a:cubicBezTo>
                    <a:cubicBezTo>
                      <a:pt x="4220" y="2130"/>
                      <a:pt x="5294" y="1555"/>
                      <a:pt x="6229" y="62"/>
                    </a:cubicBezTo>
                    <a:cubicBezTo>
                      <a:pt x="6240" y="43"/>
                      <a:pt x="6237" y="19"/>
                      <a:pt x="6216" y="6"/>
                    </a:cubicBezTo>
                    <a:cubicBezTo>
                      <a:pt x="6209" y="2"/>
                      <a:pt x="6202" y="0"/>
                      <a:pt x="61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37" name="Google Shape;2937;p40"/>
            <p:cNvSpPr/>
            <p:nvPr/>
          </p:nvSpPr>
          <p:spPr>
            <a:xfrm flipH="1">
              <a:off x="7364926" y="2346146"/>
              <a:ext cx="88612" cy="115162"/>
            </a:xfrm>
            <a:custGeom>
              <a:avLst/>
              <a:gdLst/>
              <a:ahLst/>
              <a:cxnLst/>
              <a:rect l="l" t="t" r="r" b="b"/>
              <a:pathLst>
                <a:path w="2136" h="2776" extrusionOk="0">
                  <a:moveTo>
                    <a:pt x="1380" y="0"/>
                  </a:moveTo>
                  <a:lnTo>
                    <a:pt x="1227" y="92"/>
                  </a:lnTo>
                  <a:lnTo>
                    <a:pt x="791" y="350"/>
                  </a:lnTo>
                  <a:cubicBezTo>
                    <a:pt x="775" y="697"/>
                    <a:pt x="11" y="2746"/>
                    <a:pt x="0" y="2776"/>
                  </a:cubicBezTo>
                  <a:cubicBezTo>
                    <a:pt x="35" y="2754"/>
                    <a:pt x="898" y="2114"/>
                    <a:pt x="1614" y="1445"/>
                  </a:cubicBezTo>
                  <a:cubicBezTo>
                    <a:pt x="1802" y="1267"/>
                    <a:pt x="1985" y="1090"/>
                    <a:pt x="2136" y="917"/>
                  </a:cubicBezTo>
                  <a:lnTo>
                    <a:pt x="13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40"/>
            <p:cNvSpPr/>
            <p:nvPr/>
          </p:nvSpPr>
          <p:spPr>
            <a:xfrm flipH="1">
              <a:off x="7364926" y="2346022"/>
              <a:ext cx="37544" cy="60070"/>
            </a:xfrm>
            <a:custGeom>
              <a:avLst/>
              <a:gdLst/>
              <a:ahLst/>
              <a:cxnLst/>
              <a:rect l="l" t="t" r="r" b="b"/>
              <a:pathLst>
                <a:path w="905" h="1448" extrusionOk="0">
                  <a:moveTo>
                    <a:pt x="152" y="1"/>
                  </a:moveTo>
                  <a:lnTo>
                    <a:pt x="1" y="89"/>
                  </a:lnTo>
                  <a:cubicBezTo>
                    <a:pt x="168" y="689"/>
                    <a:pt x="302" y="1133"/>
                    <a:pt x="383" y="1448"/>
                  </a:cubicBezTo>
                  <a:cubicBezTo>
                    <a:pt x="571" y="1270"/>
                    <a:pt x="754" y="1093"/>
                    <a:pt x="905" y="920"/>
                  </a:cubicBezTo>
                  <a:lnTo>
                    <a:pt x="152" y="1"/>
                  </a:lnTo>
                  <a:close/>
                </a:path>
              </a:pathLst>
            </a:custGeom>
            <a:solidFill>
              <a:srgbClr val="E41600">
                <a:alpha val="32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40"/>
            <p:cNvSpPr/>
            <p:nvPr/>
          </p:nvSpPr>
          <p:spPr>
            <a:xfrm flipH="1">
              <a:off x="7363682" y="2344902"/>
              <a:ext cx="91226" cy="117527"/>
            </a:xfrm>
            <a:custGeom>
              <a:avLst/>
              <a:gdLst/>
              <a:ahLst/>
              <a:cxnLst/>
              <a:rect l="l" t="t" r="r" b="b"/>
              <a:pathLst>
                <a:path w="2199" h="2833" extrusionOk="0">
                  <a:moveTo>
                    <a:pt x="1412" y="0"/>
                  </a:moveTo>
                  <a:cubicBezTo>
                    <a:pt x="1406" y="0"/>
                    <a:pt x="1399" y="2"/>
                    <a:pt x="1394" y="6"/>
                  </a:cubicBezTo>
                  <a:cubicBezTo>
                    <a:pt x="1386" y="14"/>
                    <a:pt x="1381" y="30"/>
                    <a:pt x="1391" y="44"/>
                  </a:cubicBezTo>
                  <a:lnTo>
                    <a:pt x="2131" y="947"/>
                  </a:lnTo>
                  <a:cubicBezTo>
                    <a:pt x="1601" y="1604"/>
                    <a:pt x="33" y="2771"/>
                    <a:pt x="17" y="2784"/>
                  </a:cubicBezTo>
                  <a:cubicBezTo>
                    <a:pt x="4" y="2792"/>
                    <a:pt x="1" y="2811"/>
                    <a:pt x="9" y="2825"/>
                  </a:cubicBezTo>
                  <a:cubicBezTo>
                    <a:pt x="17" y="2830"/>
                    <a:pt x="28" y="2833"/>
                    <a:pt x="33" y="2833"/>
                  </a:cubicBezTo>
                  <a:cubicBezTo>
                    <a:pt x="41" y="2833"/>
                    <a:pt x="44" y="2833"/>
                    <a:pt x="49" y="2827"/>
                  </a:cubicBezTo>
                  <a:cubicBezTo>
                    <a:pt x="63" y="2816"/>
                    <a:pt x="1663" y="1622"/>
                    <a:pt x="2187" y="964"/>
                  </a:cubicBezTo>
                  <a:cubicBezTo>
                    <a:pt x="2198" y="955"/>
                    <a:pt x="2198" y="942"/>
                    <a:pt x="2187" y="931"/>
                  </a:cubicBezTo>
                  <a:lnTo>
                    <a:pt x="1434" y="9"/>
                  </a:lnTo>
                  <a:cubicBezTo>
                    <a:pt x="1430" y="4"/>
                    <a:pt x="1421" y="0"/>
                    <a:pt x="14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40"/>
            <p:cNvSpPr/>
            <p:nvPr/>
          </p:nvSpPr>
          <p:spPr>
            <a:xfrm flipH="1">
              <a:off x="7427281" y="1384906"/>
              <a:ext cx="476123" cy="476082"/>
            </a:xfrm>
            <a:custGeom>
              <a:avLst/>
              <a:gdLst/>
              <a:ahLst/>
              <a:cxnLst/>
              <a:rect l="l" t="t" r="r" b="b"/>
              <a:pathLst>
                <a:path w="11477" h="11476" extrusionOk="0">
                  <a:moveTo>
                    <a:pt x="5737" y="0"/>
                  </a:moveTo>
                  <a:cubicBezTo>
                    <a:pt x="2569" y="0"/>
                    <a:pt x="1" y="2566"/>
                    <a:pt x="1" y="5737"/>
                  </a:cubicBezTo>
                  <a:cubicBezTo>
                    <a:pt x="1" y="8907"/>
                    <a:pt x="2569" y="11476"/>
                    <a:pt x="5737" y="11476"/>
                  </a:cubicBezTo>
                  <a:cubicBezTo>
                    <a:pt x="7265" y="11476"/>
                    <a:pt x="8652" y="10879"/>
                    <a:pt x="9682" y="9905"/>
                  </a:cubicBezTo>
                  <a:cubicBezTo>
                    <a:pt x="10788" y="8862"/>
                    <a:pt x="11476" y="7377"/>
                    <a:pt x="11476" y="5737"/>
                  </a:cubicBezTo>
                  <a:cubicBezTo>
                    <a:pt x="11476" y="4174"/>
                    <a:pt x="10855" y="2762"/>
                    <a:pt x="9844" y="1727"/>
                  </a:cubicBezTo>
                  <a:cubicBezTo>
                    <a:pt x="8800" y="662"/>
                    <a:pt x="7345" y="0"/>
                    <a:pt x="57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40"/>
            <p:cNvSpPr/>
            <p:nvPr/>
          </p:nvSpPr>
          <p:spPr>
            <a:xfrm flipH="1">
              <a:off x="7460884" y="1418467"/>
              <a:ext cx="408918" cy="408959"/>
            </a:xfrm>
            <a:custGeom>
              <a:avLst/>
              <a:gdLst/>
              <a:ahLst/>
              <a:cxnLst/>
              <a:rect l="l" t="t" r="r" b="b"/>
              <a:pathLst>
                <a:path w="9857" h="9858" extrusionOk="0">
                  <a:moveTo>
                    <a:pt x="4927" y="1"/>
                  </a:moveTo>
                  <a:cubicBezTo>
                    <a:pt x="2206" y="1"/>
                    <a:pt x="0" y="2206"/>
                    <a:pt x="0" y="4928"/>
                  </a:cubicBezTo>
                  <a:cubicBezTo>
                    <a:pt x="0" y="7649"/>
                    <a:pt x="2208" y="9857"/>
                    <a:pt x="4927" y="9857"/>
                  </a:cubicBezTo>
                  <a:cubicBezTo>
                    <a:pt x="7652" y="9857"/>
                    <a:pt x="9857" y="7652"/>
                    <a:pt x="9857" y="4928"/>
                  </a:cubicBezTo>
                  <a:cubicBezTo>
                    <a:pt x="9857" y="2206"/>
                    <a:pt x="7652" y="1"/>
                    <a:pt x="49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40"/>
            <p:cNvSpPr/>
            <p:nvPr/>
          </p:nvSpPr>
          <p:spPr>
            <a:xfrm flipH="1">
              <a:off x="7427280" y="1456509"/>
              <a:ext cx="316489" cy="339306"/>
            </a:xfrm>
            <a:custGeom>
              <a:avLst/>
              <a:gdLst/>
              <a:ahLst/>
              <a:cxnLst/>
              <a:rect l="l" t="t" r="r" b="b"/>
              <a:pathLst>
                <a:path w="7629" h="8179" extrusionOk="0">
                  <a:moveTo>
                    <a:pt x="5990" y="1"/>
                  </a:moveTo>
                  <a:cubicBezTo>
                    <a:pt x="5353" y="1179"/>
                    <a:pt x="5299" y="3212"/>
                    <a:pt x="5571" y="4772"/>
                  </a:cubicBezTo>
                  <a:cubicBezTo>
                    <a:pt x="5571" y="4772"/>
                    <a:pt x="2857" y="3747"/>
                    <a:pt x="2548" y="3352"/>
                  </a:cubicBezTo>
                  <a:cubicBezTo>
                    <a:pt x="2548" y="3352"/>
                    <a:pt x="2610" y="1789"/>
                    <a:pt x="2142" y="1711"/>
                  </a:cubicBezTo>
                  <a:cubicBezTo>
                    <a:pt x="2050" y="1696"/>
                    <a:pt x="1962" y="1687"/>
                    <a:pt x="1878" y="1687"/>
                  </a:cubicBezTo>
                  <a:cubicBezTo>
                    <a:pt x="1535" y="1687"/>
                    <a:pt x="1257" y="1838"/>
                    <a:pt x="1048" y="2357"/>
                  </a:cubicBezTo>
                  <a:cubicBezTo>
                    <a:pt x="1048" y="2357"/>
                    <a:pt x="836" y="2235"/>
                    <a:pt x="638" y="2235"/>
                  </a:cubicBezTo>
                  <a:cubicBezTo>
                    <a:pt x="538" y="2235"/>
                    <a:pt x="442" y="2265"/>
                    <a:pt x="378" y="2357"/>
                  </a:cubicBezTo>
                  <a:cubicBezTo>
                    <a:pt x="200" y="2609"/>
                    <a:pt x="348" y="2768"/>
                    <a:pt x="375" y="2792"/>
                  </a:cubicBezTo>
                  <a:cubicBezTo>
                    <a:pt x="359" y="2779"/>
                    <a:pt x="288" y="2731"/>
                    <a:pt x="215" y="2731"/>
                  </a:cubicBezTo>
                  <a:cubicBezTo>
                    <a:pt x="135" y="2731"/>
                    <a:pt x="52" y="2789"/>
                    <a:pt x="34" y="3016"/>
                  </a:cubicBezTo>
                  <a:cubicBezTo>
                    <a:pt x="0" y="3460"/>
                    <a:pt x="75" y="4880"/>
                    <a:pt x="1301" y="4880"/>
                  </a:cubicBezTo>
                  <a:cubicBezTo>
                    <a:pt x="1357" y="4880"/>
                    <a:pt x="1416" y="4877"/>
                    <a:pt x="1478" y="4871"/>
                  </a:cubicBezTo>
                  <a:cubicBezTo>
                    <a:pt x="1478" y="4871"/>
                    <a:pt x="1714" y="5207"/>
                    <a:pt x="2145" y="5207"/>
                  </a:cubicBezTo>
                  <a:cubicBezTo>
                    <a:pt x="2145" y="5207"/>
                    <a:pt x="3229" y="8039"/>
                    <a:pt x="5834" y="8179"/>
                  </a:cubicBezTo>
                  <a:cubicBezTo>
                    <a:pt x="6940" y="7136"/>
                    <a:pt x="7628" y="5651"/>
                    <a:pt x="7628" y="4011"/>
                  </a:cubicBezTo>
                  <a:cubicBezTo>
                    <a:pt x="7628" y="2448"/>
                    <a:pt x="7007" y="1036"/>
                    <a:pt x="5990" y="1"/>
                  </a:cubicBezTo>
                  <a:close/>
                </a:path>
              </a:pathLst>
            </a:custGeom>
            <a:solidFill>
              <a:srgbClr val="10085D">
                <a:alpha val="36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40"/>
            <p:cNvSpPr/>
            <p:nvPr/>
          </p:nvSpPr>
          <p:spPr>
            <a:xfrm flipH="1">
              <a:off x="7094361" y="1354000"/>
              <a:ext cx="394315" cy="369880"/>
            </a:xfrm>
            <a:custGeom>
              <a:avLst/>
              <a:gdLst/>
              <a:ahLst/>
              <a:cxnLst/>
              <a:rect l="l" t="t" r="r" b="b"/>
              <a:pathLst>
                <a:path w="9505" h="8916" extrusionOk="0">
                  <a:moveTo>
                    <a:pt x="5107" y="1"/>
                  </a:moveTo>
                  <a:cubicBezTo>
                    <a:pt x="4367" y="1"/>
                    <a:pt x="3616" y="177"/>
                    <a:pt x="3001" y="423"/>
                  </a:cubicBezTo>
                  <a:cubicBezTo>
                    <a:pt x="2859" y="861"/>
                    <a:pt x="2095" y="1181"/>
                    <a:pt x="2095" y="1181"/>
                  </a:cubicBezTo>
                  <a:lnTo>
                    <a:pt x="1885" y="1022"/>
                  </a:lnTo>
                  <a:cubicBezTo>
                    <a:pt x="1358" y="1315"/>
                    <a:pt x="729" y="1942"/>
                    <a:pt x="326" y="2655"/>
                  </a:cubicBezTo>
                  <a:cubicBezTo>
                    <a:pt x="102" y="3050"/>
                    <a:pt x="30" y="3545"/>
                    <a:pt x="14" y="3905"/>
                  </a:cubicBezTo>
                  <a:cubicBezTo>
                    <a:pt x="0" y="4193"/>
                    <a:pt x="22" y="4397"/>
                    <a:pt x="22" y="4397"/>
                  </a:cubicBezTo>
                  <a:cubicBezTo>
                    <a:pt x="22" y="4397"/>
                    <a:pt x="831" y="4634"/>
                    <a:pt x="1334" y="5244"/>
                  </a:cubicBezTo>
                  <a:cubicBezTo>
                    <a:pt x="1837" y="5860"/>
                    <a:pt x="1885" y="6070"/>
                    <a:pt x="1885" y="6070"/>
                  </a:cubicBezTo>
                  <a:cubicBezTo>
                    <a:pt x="1885" y="6070"/>
                    <a:pt x="2044" y="5565"/>
                    <a:pt x="2205" y="5554"/>
                  </a:cubicBezTo>
                  <a:cubicBezTo>
                    <a:pt x="2206" y="5554"/>
                    <a:pt x="2206" y="5554"/>
                    <a:pt x="2206" y="5554"/>
                  </a:cubicBezTo>
                  <a:cubicBezTo>
                    <a:pt x="2358" y="5554"/>
                    <a:pt x="4166" y="8443"/>
                    <a:pt x="4432" y="8867"/>
                  </a:cubicBezTo>
                  <a:lnTo>
                    <a:pt x="4462" y="8915"/>
                  </a:lnTo>
                  <a:cubicBezTo>
                    <a:pt x="4462" y="8915"/>
                    <a:pt x="5492" y="8880"/>
                    <a:pt x="6707" y="8512"/>
                  </a:cubicBezTo>
                  <a:cubicBezTo>
                    <a:pt x="7210" y="8361"/>
                    <a:pt x="7611" y="8195"/>
                    <a:pt x="7912" y="8047"/>
                  </a:cubicBezTo>
                  <a:cubicBezTo>
                    <a:pt x="7960" y="8025"/>
                    <a:pt x="8004" y="8006"/>
                    <a:pt x="8044" y="7982"/>
                  </a:cubicBezTo>
                  <a:lnTo>
                    <a:pt x="8106" y="7953"/>
                  </a:lnTo>
                  <a:cubicBezTo>
                    <a:pt x="8162" y="7920"/>
                    <a:pt x="8213" y="7893"/>
                    <a:pt x="8259" y="7867"/>
                  </a:cubicBezTo>
                  <a:cubicBezTo>
                    <a:pt x="8286" y="7853"/>
                    <a:pt x="8310" y="7840"/>
                    <a:pt x="8332" y="7826"/>
                  </a:cubicBezTo>
                  <a:cubicBezTo>
                    <a:pt x="8350" y="7818"/>
                    <a:pt x="8367" y="7807"/>
                    <a:pt x="8385" y="7797"/>
                  </a:cubicBezTo>
                  <a:cubicBezTo>
                    <a:pt x="8404" y="7783"/>
                    <a:pt x="8420" y="7772"/>
                    <a:pt x="8439" y="7764"/>
                  </a:cubicBezTo>
                  <a:cubicBezTo>
                    <a:pt x="8523" y="7713"/>
                    <a:pt x="8563" y="7684"/>
                    <a:pt x="8563" y="7684"/>
                  </a:cubicBezTo>
                  <a:cubicBezTo>
                    <a:pt x="8563" y="7684"/>
                    <a:pt x="8574" y="7665"/>
                    <a:pt x="8587" y="7635"/>
                  </a:cubicBezTo>
                  <a:cubicBezTo>
                    <a:pt x="8627" y="7552"/>
                    <a:pt x="8711" y="7369"/>
                    <a:pt x="8711" y="7288"/>
                  </a:cubicBezTo>
                  <a:lnTo>
                    <a:pt x="8711" y="7275"/>
                  </a:lnTo>
                  <a:cubicBezTo>
                    <a:pt x="8711" y="7275"/>
                    <a:pt x="8869" y="7213"/>
                    <a:pt x="9036" y="7052"/>
                  </a:cubicBezTo>
                  <a:cubicBezTo>
                    <a:pt x="9259" y="6839"/>
                    <a:pt x="9504" y="6465"/>
                    <a:pt x="9448" y="5860"/>
                  </a:cubicBezTo>
                  <a:cubicBezTo>
                    <a:pt x="9437" y="5750"/>
                    <a:pt x="9415" y="5621"/>
                    <a:pt x="9389" y="5473"/>
                  </a:cubicBezTo>
                  <a:cubicBezTo>
                    <a:pt x="9157" y="4231"/>
                    <a:pt x="8348" y="1824"/>
                    <a:pt x="7355" y="826"/>
                  </a:cubicBezTo>
                  <a:cubicBezTo>
                    <a:pt x="7339" y="807"/>
                    <a:pt x="7326" y="791"/>
                    <a:pt x="7310" y="778"/>
                  </a:cubicBezTo>
                  <a:cubicBezTo>
                    <a:pt x="6718" y="213"/>
                    <a:pt x="5919" y="1"/>
                    <a:pt x="51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40"/>
            <p:cNvSpPr/>
            <p:nvPr/>
          </p:nvSpPr>
          <p:spPr>
            <a:xfrm flipH="1">
              <a:off x="7183388" y="1354166"/>
              <a:ext cx="304624" cy="260609"/>
            </a:xfrm>
            <a:custGeom>
              <a:avLst/>
              <a:gdLst/>
              <a:ahLst/>
              <a:cxnLst/>
              <a:rect l="l" t="t" r="r" b="b"/>
              <a:pathLst>
                <a:path w="7343" h="6282" extrusionOk="0">
                  <a:moveTo>
                    <a:pt x="5095" y="1"/>
                  </a:moveTo>
                  <a:cubicBezTo>
                    <a:pt x="4905" y="1"/>
                    <a:pt x="4715" y="12"/>
                    <a:pt x="4526" y="34"/>
                  </a:cubicBezTo>
                  <a:cubicBezTo>
                    <a:pt x="4510" y="34"/>
                    <a:pt x="4489" y="37"/>
                    <a:pt x="4473" y="42"/>
                  </a:cubicBezTo>
                  <a:cubicBezTo>
                    <a:pt x="4169" y="77"/>
                    <a:pt x="3873" y="139"/>
                    <a:pt x="3593" y="217"/>
                  </a:cubicBezTo>
                  <a:cubicBezTo>
                    <a:pt x="3381" y="276"/>
                    <a:pt x="3174" y="346"/>
                    <a:pt x="2983" y="424"/>
                  </a:cubicBezTo>
                  <a:cubicBezTo>
                    <a:pt x="2837" y="865"/>
                    <a:pt x="2076" y="1185"/>
                    <a:pt x="2076" y="1185"/>
                  </a:cubicBezTo>
                  <a:lnTo>
                    <a:pt x="1867" y="1026"/>
                  </a:lnTo>
                  <a:cubicBezTo>
                    <a:pt x="1608" y="1172"/>
                    <a:pt x="1326" y="1395"/>
                    <a:pt x="1057" y="1672"/>
                  </a:cubicBezTo>
                  <a:cubicBezTo>
                    <a:pt x="1044" y="1685"/>
                    <a:pt x="1033" y="1699"/>
                    <a:pt x="1020" y="1712"/>
                  </a:cubicBezTo>
                  <a:cubicBezTo>
                    <a:pt x="939" y="1798"/>
                    <a:pt x="855" y="1892"/>
                    <a:pt x="777" y="1986"/>
                  </a:cubicBezTo>
                  <a:cubicBezTo>
                    <a:pt x="616" y="2183"/>
                    <a:pt x="468" y="2390"/>
                    <a:pt x="339" y="2610"/>
                  </a:cubicBezTo>
                  <a:lnTo>
                    <a:pt x="310" y="2659"/>
                  </a:lnTo>
                  <a:lnTo>
                    <a:pt x="310" y="2664"/>
                  </a:lnTo>
                  <a:cubicBezTo>
                    <a:pt x="143" y="2960"/>
                    <a:pt x="62" y="3312"/>
                    <a:pt x="24" y="3622"/>
                  </a:cubicBezTo>
                  <a:cubicBezTo>
                    <a:pt x="22" y="3643"/>
                    <a:pt x="22" y="3667"/>
                    <a:pt x="19" y="3691"/>
                  </a:cubicBezTo>
                  <a:cubicBezTo>
                    <a:pt x="11" y="3769"/>
                    <a:pt x="6" y="3842"/>
                    <a:pt x="0" y="3909"/>
                  </a:cubicBezTo>
                  <a:cubicBezTo>
                    <a:pt x="388" y="4057"/>
                    <a:pt x="1264" y="4469"/>
                    <a:pt x="1799" y="5372"/>
                  </a:cubicBezTo>
                  <a:lnTo>
                    <a:pt x="4892" y="6281"/>
                  </a:lnTo>
                  <a:lnTo>
                    <a:pt x="4623" y="5310"/>
                  </a:lnTo>
                  <a:lnTo>
                    <a:pt x="5433" y="5176"/>
                  </a:lnTo>
                  <a:cubicBezTo>
                    <a:pt x="5433" y="5176"/>
                    <a:pt x="5804" y="4122"/>
                    <a:pt x="6170" y="3581"/>
                  </a:cubicBezTo>
                  <a:lnTo>
                    <a:pt x="6102" y="3406"/>
                  </a:lnTo>
                  <a:lnTo>
                    <a:pt x="6078" y="3345"/>
                  </a:lnTo>
                  <a:lnTo>
                    <a:pt x="5962" y="3038"/>
                  </a:lnTo>
                  <a:cubicBezTo>
                    <a:pt x="5962" y="3038"/>
                    <a:pt x="6234" y="2011"/>
                    <a:pt x="6912" y="1233"/>
                  </a:cubicBezTo>
                  <a:cubicBezTo>
                    <a:pt x="6933" y="1212"/>
                    <a:pt x="6952" y="1190"/>
                    <a:pt x="6974" y="1166"/>
                  </a:cubicBezTo>
                  <a:cubicBezTo>
                    <a:pt x="7087" y="1042"/>
                    <a:pt x="7208" y="930"/>
                    <a:pt x="7342" y="827"/>
                  </a:cubicBezTo>
                  <a:cubicBezTo>
                    <a:pt x="7326" y="811"/>
                    <a:pt x="7313" y="795"/>
                    <a:pt x="7288" y="774"/>
                  </a:cubicBezTo>
                  <a:cubicBezTo>
                    <a:pt x="7189" y="677"/>
                    <a:pt x="7079" y="585"/>
                    <a:pt x="6960" y="507"/>
                  </a:cubicBezTo>
                  <a:cubicBezTo>
                    <a:pt x="6939" y="494"/>
                    <a:pt x="6920" y="486"/>
                    <a:pt x="6898" y="472"/>
                  </a:cubicBezTo>
                  <a:cubicBezTo>
                    <a:pt x="6465" y="195"/>
                    <a:pt x="5957" y="56"/>
                    <a:pt x="5433" y="15"/>
                  </a:cubicBezTo>
                  <a:cubicBezTo>
                    <a:pt x="5417" y="15"/>
                    <a:pt x="5398" y="10"/>
                    <a:pt x="5379" y="10"/>
                  </a:cubicBezTo>
                  <a:cubicBezTo>
                    <a:pt x="5285" y="4"/>
                    <a:pt x="5190" y="1"/>
                    <a:pt x="50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40"/>
            <p:cNvSpPr/>
            <p:nvPr/>
          </p:nvSpPr>
          <p:spPr>
            <a:xfrm flipH="1">
              <a:off x="7172932" y="1442902"/>
              <a:ext cx="67206" cy="120224"/>
            </a:xfrm>
            <a:custGeom>
              <a:avLst/>
              <a:gdLst/>
              <a:ahLst/>
              <a:cxnLst/>
              <a:rect l="l" t="t" r="r" b="b"/>
              <a:pathLst>
                <a:path w="1620" h="2898" extrusionOk="0">
                  <a:moveTo>
                    <a:pt x="342" y="1"/>
                  </a:moveTo>
                  <a:cubicBezTo>
                    <a:pt x="273" y="135"/>
                    <a:pt x="1" y="851"/>
                    <a:pt x="1" y="851"/>
                  </a:cubicBezTo>
                  <a:cubicBezTo>
                    <a:pt x="1" y="851"/>
                    <a:pt x="47" y="1055"/>
                    <a:pt x="195" y="1440"/>
                  </a:cubicBezTo>
                  <a:cubicBezTo>
                    <a:pt x="235" y="1539"/>
                    <a:pt x="313" y="1676"/>
                    <a:pt x="410" y="1832"/>
                  </a:cubicBezTo>
                  <a:cubicBezTo>
                    <a:pt x="515" y="2308"/>
                    <a:pt x="359" y="2897"/>
                    <a:pt x="359" y="2897"/>
                  </a:cubicBezTo>
                  <a:cubicBezTo>
                    <a:pt x="359" y="2897"/>
                    <a:pt x="714" y="2806"/>
                    <a:pt x="1082" y="2790"/>
                  </a:cubicBezTo>
                  <a:lnTo>
                    <a:pt x="1093" y="2800"/>
                  </a:lnTo>
                  <a:cubicBezTo>
                    <a:pt x="1111" y="2799"/>
                    <a:pt x="1128" y="2799"/>
                    <a:pt x="1146" y="2799"/>
                  </a:cubicBezTo>
                  <a:cubicBezTo>
                    <a:pt x="1377" y="2799"/>
                    <a:pt x="1620" y="2873"/>
                    <a:pt x="1620" y="2873"/>
                  </a:cubicBezTo>
                  <a:cubicBezTo>
                    <a:pt x="843" y="2128"/>
                    <a:pt x="342" y="1"/>
                    <a:pt x="342" y="1"/>
                  </a:cubicBezTo>
                  <a:close/>
                </a:path>
              </a:pathLst>
            </a:custGeom>
            <a:solidFill>
              <a:srgbClr val="10085D">
                <a:alpha val="36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40"/>
            <p:cNvSpPr/>
            <p:nvPr/>
          </p:nvSpPr>
          <p:spPr>
            <a:xfrm flipH="1">
              <a:off x="7300002" y="1355742"/>
              <a:ext cx="145405" cy="86330"/>
            </a:xfrm>
            <a:custGeom>
              <a:avLst/>
              <a:gdLst/>
              <a:ahLst/>
              <a:cxnLst/>
              <a:rect l="l" t="t" r="r" b="b"/>
              <a:pathLst>
                <a:path w="3505" h="2081" extrusionOk="0">
                  <a:moveTo>
                    <a:pt x="3495" y="1"/>
                  </a:moveTo>
                  <a:cubicBezTo>
                    <a:pt x="3481" y="1"/>
                    <a:pt x="3466" y="5"/>
                    <a:pt x="3451" y="7"/>
                  </a:cubicBezTo>
                  <a:cubicBezTo>
                    <a:pt x="3368" y="1134"/>
                    <a:pt x="2424" y="2024"/>
                    <a:pt x="1278" y="2024"/>
                  </a:cubicBezTo>
                  <a:cubicBezTo>
                    <a:pt x="815" y="2024"/>
                    <a:pt x="391" y="1879"/>
                    <a:pt x="36" y="1636"/>
                  </a:cubicBezTo>
                  <a:cubicBezTo>
                    <a:pt x="22" y="1650"/>
                    <a:pt x="9" y="1663"/>
                    <a:pt x="1" y="1677"/>
                  </a:cubicBezTo>
                  <a:cubicBezTo>
                    <a:pt x="364" y="1932"/>
                    <a:pt x="802" y="2080"/>
                    <a:pt x="1278" y="2080"/>
                  </a:cubicBezTo>
                  <a:cubicBezTo>
                    <a:pt x="2456" y="2080"/>
                    <a:pt x="3424" y="1163"/>
                    <a:pt x="3505" y="1"/>
                  </a:cubicBezTo>
                  <a:cubicBezTo>
                    <a:pt x="3502" y="1"/>
                    <a:pt x="3498" y="1"/>
                    <a:pt x="3495" y="1"/>
                  </a:cubicBezTo>
                  <a:close/>
                </a:path>
              </a:pathLst>
            </a:custGeom>
            <a:solidFill>
              <a:srgbClr val="FFFFFF">
                <a:alpha val="2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40"/>
            <p:cNvSpPr/>
            <p:nvPr/>
          </p:nvSpPr>
          <p:spPr>
            <a:xfrm flipH="1">
              <a:off x="7261836" y="1354788"/>
              <a:ext cx="213025" cy="139058"/>
            </a:xfrm>
            <a:custGeom>
              <a:avLst/>
              <a:gdLst/>
              <a:ahLst/>
              <a:cxnLst/>
              <a:rect l="l" t="t" r="r" b="b"/>
              <a:pathLst>
                <a:path w="5135" h="3352" extrusionOk="0">
                  <a:moveTo>
                    <a:pt x="5070" y="0"/>
                  </a:moveTo>
                  <a:cubicBezTo>
                    <a:pt x="5073" y="67"/>
                    <a:pt x="5075" y="137"/>
                    <a:pt x="5075" y="205"/>
                  </a:cubicBezTo>
                  <a:cubicBezTo>
                    <a:pt x="5075" y="1910"/>
                    <a:pt x="3690" y="3295"/>
                    <a:pt x="1988" y="3295"/>
                  </a:cubicBezTo>
                  <a:cubicBezTo>
                    <a:pt x="1243" y="3295"/>
                    <a:pt x="563" y="3031"/>
                    <a:pt x="30" y="2590"/>
                  </a:cubicBezTo>
                  <a:lnTo>
                    <a:pt x="1" y="2641"/>
                  </a:lnTo>
                  <a:cubicBezTo>
                    <a:pt x="541" y="3085"/>
                    <a:pt x="1235" y="3351"/>
                    <a:pt x="1988" y="3351"/>
                  </a:cubicBezTo>
                  <a:cubicBezTo>
                    <a:pt x="3723" y="3351"/>
                    <a:pt x="5135" y="1939"/>
                    <a:pt x="5135" y="205"/>
                  </a:cubicBezTo>
                  <a:cubicBezTo>
                    <a:pt x="5129" y="137"/>
                    <a:pt x="5129" y="70"/>
                    <a:pt x="5124" y="3"/>
                  </a:cubicBezTo>
                  <a:cubicBezTo>
                    <a:pt x="5102" y="0"/>
                    <a:pt x="5086" y="0"/>
                    <a:pt x="5070" y="0"/>
                  </a:cubicBezTo>
                  <a:close/>
                </a:path>
              </a:pathLst>
            </a:custGeom>
            <a:solidFill>
              <a:srgbClr val="FFFFFF">
                <a:alpha val="2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40"/>
            <p:cNvSpPr/>
            <p:nvPr/>
          </p:nvSpPr>
          <p:spPr>
            <a:xfrm flipH="1">
              <a:off x="7198240" y="1373954"/>
              <a:ext cx="288902" cy="184816"/>
            </a:xfrm>
            <a:custGeom>
              <a:avLst/>
              <a:gdLst/>
              <a:ahLst/>
              <a:cxnLst/>
              <a:rect l="l" t="t" r="r" b="b"/>
              <a:pathLst>
                <a:path w="6964" h="4455" extrusionOk="0">
                  <a:moveTo>
                    <a:pt x="6885" y="1"/>
                  </a:moveTo>
                  <a:lnTo>
                    <a:pt x="6885" y="1"/>
                  </a:lnTo>
                  <a:cubicBezTo>
                    <a:pt x="6899" y="135"/>
                    <a:pt x="6904" y="272"/>
                    <a:pt x="6904" y="410"/>
                  </a:cubicBezTo>
                  <a:cubicBezTo>
                    <a:pt x="6904" y="528"/>
                    <a:pt x="6899" y="643"/>
                    <a:pt x="6888" y="756"/>
                  </a:cubicBezTo>
                  <a:cubicBezTo>
                    <a:pt x="6910" y="735"/>
                    <a:pt x="6928" y="711"/>
                    <a:pt x="6950" y="689"/>
                  </a:cubicBezTo>
                  <a:cubicBezTo>
                    <a:pt x="6955" y="600"/>
                    <a:pt x="6958" y="506"/>
                    <a:pt x="6958" y="410"/>
                  </a:cubicBezTo>
                  <a:cubicBezTo>
                    <a:pt x="6963" y="283"/>
                    <a:pt x="6955" y="159"/>
                    <a:pt x="6945" y="38"/>
                  </a:cubicBezTo>
                  <a:cubicBezTo>
                    <a:pt x="6926" y="25"/>
                    <a:pt x="6904" y="11"/>
                    <a:pt x="6885" y="1"/>
                  </a:cubicBezTo>
                  <a:close/>
                  <a:moveTo>
                    <a:pt x="6057" y="2868"/>
                  </a:moveTo>
                  <a:cubicBezTo>
                    <a:pt x="5326" y="3801"/>
                    <a:pt x="4188" y="4400"/>
                    <a:pt x="2916" y="4400"/>
                  </a:cubicBezTo>
                  <a:cubicBezTo>
                    <a:pt x="1768" y="4400"/>
                    <a:pt x="738" y="3916"/>
                    <a:pt x="6" y="3142"/>
                  </a:cubicBezTo>
                  <a:cubicBezTo>
                    <a:pt x="3" y="3163"/>
                    <a:pt x="1" y="3188"/>
                    <a:pt x="1" y="3212"/>
                  </a:cubicBezTo>
                  <a:cubicBezTo>
                    <a:pt x="738" y="3978"/>
                    <a:pt x="1773" y="4454"/>
                    <a:pt x="2919" y="4454"/>
                  </a:cubicBezTo>
                  <a:cubicBezTo>
                    <a:pt x="4199" y="4454"/>
                    <a:pt x="5342" y="3857"/>
                    <a:pt x="6081" y="2929"/>
                  </a:cubicBezTo>
                  <a:lnTo>
                    <a:pt x="6057" y="2868"/>
                  </a:lnTo>
                  <a:close/>
                </a:path>
              </a:pathLst>
            </a:custGeom>
            <a:solidFill>
              <a:srgbClr val="FFFFFF">
                <a:alpha val="2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40"/>
            <p:cNvSpPr/>
            <p:nvPr/>
          </p:nvSpPr>
          <p:spPr>
            <a:xfrm flipH="1">
              <a:off x="7399526" y="1536615"/>
              <a:ext cx="230532" cy="238165"/>
            </a:xfrm>
            <a:custGeom>
              <a:avLst/>
              <a:gdLst/>
              <a:ahLst/>
              <a:cxnLst/>
              <a:rect l="l" t="t" r="r" b="b"/>
              <a:pathLst>
                <a:path w="5557" h="5741" extrusionOk="0">
                  <a:moveTo>
                    <a:pt x="3432" y="1"/>
                  </a:moveTo>
                  <a:cubicBezTo>
                    <a:pt x="3298" y="272"/>
                    <a:pt x="3040" y="2480"/>
                    <a:pt x="3163" y="3411"/>
                  </a:cubicBezTo>
                  <a:cubicBezTo>
                    <a:pt x="3163" y="3411"/>
                    <a:pt x="2967" y="3301"/>
                    <a:pt x="2144" y="2994"/>
                  </a:cubicBezTo>
                  <a:cubicBezTo>
                    <a:pt x="1321" y="2685"/>
                    <a:pt x="880" y="2416"/>
                    <a:pt x="880" y="2416"/>
                  </a:cubicBezTo>
                  <a:lnTo>
                    <a:pt x="880" y="2416"/>
                  </a:lnTo>
                  <a:lnTo>
                    <a:pt x="1407" y="3411"/>
                  </a:lnTo>
                  <a:cubicBezTo>
                    <a:pt x="1407" y="3411"/>
                    <a:pt x="1023" y="3537"/>
                    <a:pt x="638" y="3612"/>
                  </a:cubicBezTo>
                  <a:cubicBezTo>
                    <a:pt x="473" y="3646"/>
                    <a:pt x="310" y="3669"/>
                    <a:pt x="179" y="3669"/>
                  </a:cubicBezTo>
                  <a:cubicBezTo>
                    <a:pt x="109" y="3669"/>
                    <a:pt x="48" y="3662"/>
                    <a:pt x="1" y="3647"/>
                  </a:cubicBezTo>
                  <a:lnTo>
                    <a:pt x="1" y="3647"/>
                  </a:lnTo>
                  <a:cubicBezTo>
                    <a:pt x="1" y="3648"/>
                    <a:pt x="673" y="4495"/>
                    <a:pt x="1555" y="5118"/>
                  </a:cubicBezTo>
                  <a:cubicBezTo>
                    <a:pt x="2060" y="5476"/>
                    <a:pt x="2636" y="5741"/>
                    <a:pt x="3184" y="5741"/>
                  </a:cubicBezTo>
                  <a:cubicBezTo>
                    <a:pt x="3596" y="5741"/>
                    <a:pt x="3992" y="5591"/>
                    <a:pt x="4331" y="5218"/>
                  </a:cubicBezTo>
                  <a:cubicBezTo>
                    <a:pt x="5113" y="4347"/>
                    <a:pt x="5557" y="3524"/>
                    <a:pt x="5495" y="2698"/>
                  </a:cubicBezTo>
                  <a:cubicBezTo>
                    <a:pt x="5436" y="1875"/>
                    <a:pt x="5218" y="1496"/>
                    <a:pt x="5218" y="1496"/>
                  </a:cubicBezTo>
                  <a:cubicBezTo>
                    <a:pt x="5218" y="1496"/>
                    <a:pt x="4984" y="1012"/>
                    <a:pt x="4605" y="635"/>
                  </a:cubicBezTo>
                  <a:cubicBezTo>
                    <a:pt x="4522" y="552"/>
                    <a:pt x="4427" y="471"/>
                    <a:pt x="4331" y="404"/>
                  </a:cubicBezTo>
                  <a:cubicBezTo>
                    <a:pt x="3787" y="36"/>
                    <a:pt x="3432" y="1"/>
                    <a:pt x="34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40"/>
            <p:cNvSpPr/>
            <p:nvPr/>
          </p:nvSpPr>
          <p:spPr>
            <a:xfrm flipH="1">
              <a:off x="7399526" y="1563083"/>
              <a:ext cx="230532" cy="211698"/>
            </a:xfrm>
            <a:custGeom>
              <a:avLst/>
              <a:gdLst/>
              <a:ahLst/>
              <a:cxnLst/>
              <a:rect l="l" t="t" r="r" b="b"/>
              <a:pathLst>
                <a:path w="5557" h="5103" extrusionOk="0">
                  <a:moveTo>
                    <a:pt x="4605" y="0"/>
                  </a:moveTo>
                  <a:lnTo>
                    <a:pt x="4605" y="0"/>
                  </a:lnTo>
                  <a:cubicBezTo>
                    <a:pt x="4769" y="998"/>
                    <a:pt x="4788" y="2275"/>
                    <a:pt x="4608" y="3063"/>
                  </a:cubicBezTo>
                  <a:cubicBezTo>
                    <a:pt x="4416" y="3921"/>
                    <a:pt x="3732" y="4361"/>
                    <a:pt x="3077" y="4361"/>
                  </a:cubicBezTo>
                  <a:cubicBezTo>
                    <a:pt x="2933" y="4361"/>
                    <a:pt x="2791" y="4340"/>
                    <a:pt x="2655" y="4298"/>
                  </a:cubicBezTo>
                  <a:cubicBezTo>
                    <a:pt x="1942" y="4072"/>
                    <a:pt x="1036" y="3418"/>
                    <a:pt x="638" y="2974"/>
                  </a:cubicBezTo>
                  <a:cubicBezTo>
                    <a:pt x="473" y="3008"/>
                    <a:pt x="310" y="3031"/>
                    <a:pt x="179" y="3031"/>
                  </a:cubicBezTo>
                  <a:cubicBezTo>
                    <a:pt x="109" y="3031"/>
                    <a:pt x="48" y="3024"/>
                    <a:pt x="1" y="3009"/>
                  </a:cubicBezTo>
                  <a:lnTo>
                    <a:pt x="1" y="3009"/>
                  </a:lnTo>
                  <a:cubicBezTo>
                    <a:pt x="1" y="3010"/>
                    <a:pt x="673" y="3857"/>
                    <a:pt x="1555" y="4480"/>
                  </a:cubicBezTo>
                  <a:cubicBezTo>
                    <a:pt x="2060" y="4838"/>
                    <a:pt x="2636" y="5103"/>
                    <a:pt x="3184" y="5103"/>
                  </a:cubicBezTo>
                  <a:cubicBezTo>
                    <a:pt x="3596" y="5103"/>
                    <a:pt x="3992" y="4953"/>
                    <a:pt x="4331" y="4580"/>
                  </a:cubicBezTo>
                  <a:cubicBezTo>
                    <a:pt x="5113" y="3709"/>
                    <a:pt x="5557" y="2886"/>
                    <a:pt x="5495" y="2065"/>
                  </a:cubicBezTo>
                  <a:cubicBezTo>
                    <a:pt x="5436" y="1240"/>
                    <a:pt x="5218" y="861"/>
                    <a:pt x="5218" y="861"/>
                  </a:cubicBezTo>
                  <a:cubicBezTo>
                    <a:pt x="5218" y="861"/>
                    <a:pt x="4984" y="377"/>
                    <a:pt x="4605" y="0"/>
                  </a:cubicBezTo>
                  <a:close/>
                </a:path>
              </a:pathLst>
            </a:custGeom>
            <a:solidFill>
              <a:srgbClr val="10085D">
                <a:alpha val="36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40"/>
            <p:cNvSpPr/>
            <p:nvPr/>
          </p:nvSpPr>
          <p:spPr>
            <a:xfrm flipH="1">
              <a:off x="7432091" y="1535620"/>
              <a:ext cx="56834" cy="37419"/>
            </a:xfrm>
            <a:custGeom>
              <a:avLst/>
              <a:gdLst/>
              <a:ahLst/>
              <a:cxnLst/>
              <a:rect l="l" t="t" r="r" b="b"/>
              <a:pathLst>
                <a:path w="1370" h="902" extrusionOk="0">
                  <a:moveTo>
                    <a:pt x="30" y="0"/>
                  </a:moveTo>
                  <a:cubicBezTo>
                    <a:pt x="18" y="0"/>
                    <a:pt x="6" y="8"/>
                    <a:pt x="3" y="19"/>
                  </a:cubicBezTo>
                  <a:cubicBezTo>
                    <a:pt x="1" y="33"/>
                    <a:pt x="9" y="52"/>
                    <a:pt x="22" y="54"/>
                  </a:cubicBezTo>
                  <a:cubicBezTo>
                    <a:pt x="30" y="57"/>
                    <a:pt x="695" y="256"/>
                    <a:pt x="1324" y="893"/>
                  </a:cubicBezTo>
                  <a:cubicBezTo>
                    <a:pt x="1332" y="899"/>
                    <a:pt x="1337" y="901"/>
                    <a:pt x="1345" y="901"/>
                  </a:cubicBezTo>
                  <a:cubicBezTo>
                    <a:pt x="1351" y="901"/>
                    <a:pt x="1359" y="899"/>
                    <a:pt x="1362" y="893"/>
                  </a:cubicBezTo>
                  <a:cubicBezTo>
                    <a:pt x="1370" y="880"/>
                    <a:pt x="1370" y="864"/>
                    <a:pt x="1362" y="853"/>
                  </a:cubicBezTo>
                  <a:cubicBezTo>
                    <a:pt x="721" y="202"/>
                    <a:pt x="44" y="3"/>
                    <a:pt x="36" y="1"/>
                  </a:cubicBezTo>
                  <a:cubicBezTo>
                    <a:pt x="34" y="0"/>
                    <a:pt x="32" y="0"/>
                    <a:pt x="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40"/>
            <p:cNvSpPr/>
            <p:nvPr/>
          </p:nvSpPr>
          <p:spPr>
            <a:xfrm flipH="1">
              <a:off x="6777951" y="2290681"/>
              <a:ext cx="69363" cy="159053"/>
            </a:xfrm>
            <a:custGeom>
              <a:avLst/>
              <a:gdLst/>
              <a:ahLst/>
              <a:cxnLst/>
              <a:rect l="l" t="t" r="r" b="b"/>
              <a:pathLst>
                <a:path w="1672" h="3834" extrusionOk="0">
                  <a:moveTo>
                    <a:pt x="52" y="1"/>
                  </a:moveTo>
                  <a:cubicBezTo>
                    <a:pt x="95" y="173"/>
                    <a:pt x="111" y="342"/>
                    <a:pt x="114" y="504"/>
                  </a:cubicBezTo>
                  <a:cubicBezTo>
                    <a:pt x="125" y="980"/>
                    <a:pt x="1" y="1370"/>
                    <a:pt x="1" y="1370"/>
                  </a:cubicBezTo>
                  <a:cubicBezTo>
                    <a:pt x="222" y="1757"/>
                    <a:pt x="590" y="2053"/>
                    <a:pt x="738" y="2440"/>
                  </a:cubicBezTo>
                  <a:cubicBezTo>
                    <a:pt x="886" y="2827"/>
                    <a:pt x="975" y="3674"/>
                    <a:pt x="1122" y="3785"/>
                  </a:cubicBezTo>
                  <a:cubicBezTo>
                    <a:pt x="1172" y="3821"/>
                    <a:pt x="1225" y="3834"/>
                    <a:pt x="1275" y="3834"/>
                  </a:cubicBezTo>
                  <a:cubicBezTo>
                    <a:pt x="1373" y="3834"/>
                    <a:pt x="1456" y="3785"/>
                    <a:pt x="1456" y="3785"/>
                  </a:cubicBezTo>
                  <a:cubicBezTo>
                    <a:pt x="1456" y="3785"/>
                    <a:pt x="1671" y="2612"/>
                    <a:pt x="1537" y="1461"/>
                  </a:cubicBezTo>
                  <a:cubicBezTo>
                    <a:pt x="1494" y="1111"/>
                    <a:pt x="1416" y="762"/>
                    <a:pt x="1292" y="450"/>
                  </a:cubicBezTo>
                  <a:cubicBezTo>
                    <a:pt x="1292" y="450"/>
                    <a:pt x="488" y="264"/>
                    <a:pt x="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40"/>
            <p:cNvSpPr/>
            <p:nvPr/>
          </p:nvSpPr>
          <p:spPr>
            <a:xfrm flipH="1">
              <a:off x="6783676" y="2290806"/>
              <a:ext cx="61481" cy="60610"/>
            </a:xfrm>
            <a:custGeom>
              <a:avLst/>
              <a:gdLst/>
              <a:ahLst/>
              <a:cxnLst/>
              <a:rect l="l" t="t" r="r" b="b"/>
              <a:pathLst>
                <a:path w="1482" h="1461" extrusionOk="0">
                  <a:moveTo>
                    <a:pt x="0" y="0"/>
                  </a:moveTo>
                  <a:lnTo>
                    <a:pt x="0" y="0"/>
                  </a:lnTo>
                  <a:cubicBezTo>
                    <a:pt x="43" y="170"/>
                    <a:pt x="59" y="339"/>
                    <a:pt x="62" y="501"/>
                  </a:cubicBezTo>
                  <a:cubicBezTo>
                    <a:pt x="452" y="842"/>
                    <a:pt x="1057" y="1149"/>
                    <a:pt x="1482" y="1461"/>
                  </a:cubicBezTo>
                  <a:cubicBezTo>
                    <a:pt x="1439" y="1108"/>
                    <a:pt x="1364" y="762"/>
                    <a:pt x="1240" y="447"/>
                  </a:cubicBezTo>
                  <a:cubicBezTo>
                    <a:pt x="1240" y="447"/>
                    <a:pt x="436" y="261"/>
                    <a:pt x="0" y="0"/>
                  </a:cubicBezTo>
                  <a:close/>
                </a:path>
              </a:pathLst>
            </a:custGeom>
            <a:solidFill>
              <a:srgbClr val="E41600">
                <a:alpha val="32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40"/>
            <p:cNvSpPr/>
            <p:nvPr/>
          </p:nvSpPr>
          <p:spPr>
            <a:xfrm flipH="1">
              <a:off x="7363930" y="1294760"/>
              <a:ext cx="46546" cy="108608"/>
            </a:xfrm>
            <a:custGeom>
              <a:avLst/>
              <a:gdLst/>
              <a:ahLst/>
              <a:cxnLst/>
              <a:rect l="l" t="t" r="r" b="b"/>
              <a:pathLst>
                <a:path w="1122" h="2618" extrusionOk="0">
                  <a:moveTo>
                    <a:pt x="952" y="0"/>
                  </a:moveTo>
                  <a:cubicBezTo>
                    <a:pt x="901" y="89"/>
                    <a:pt x="861" y="137"/>
                    <a:pt x="861" y="137"/>
                  </a:cubicBezTo>
                  <a:cubicBezTo>
                    <a:pt x="880" y="605"/>
                    <a:pt x="799" y="1342"/>
                    <a:pt x="536" y="1872"/>
                  </a:cubicBezTo>
                  <a:cubicBezTo>
                    <a:pt x="423" y="2106"/>
                    <a:pt x="275" y="2300"/>
                    <a:pt x="81" y="2415"/>
                  </a:cubicBezTo>
                  <a:cubicBezTo>
                    <a:pt x="54" y="2431"/>
                    <a:pt x="27" y="2445"/>
                    <a:pt x="0" y="2458"/>
                  </a:cubicBezTo>
                  <a:lnTo>
                    <a:pt x="210" y="2617"/>
                  </a:lnTo>
                  <a:cubicBezTo>
                    <a:pt x="210" y="2617"/>
                    <a:pt x="261" y="2596"/>
                    <a:pt x="334" y="2558"/>
                  </a:cubicBezTo>
                  <a:cubicBezTo>
                    <a:pt x="557" y="2448"/>
                    <a:pt x="1014" y="2187"/>
                    <a:pt x="1122" y="1856"/>
                  </a:cubicBezTo>
                  <a:cubicBezTo>
                    <a:pt x="1122" y="1856"/>
                    <a:pt x="923" y="737"/>
                    <a:pt x="952" y="0"/>
                  </a:cubicBezTo>
                  <a:close/>
                </a:path>
              </a:pathLst>
            </a:custGeom>
            <a:solidFill>
              <a:srgbClr val="F2B5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40"/>
            <p:cNvSpPr/>
            <p:nvPr/>
          </p:nvSpPr>
          <p:spPr>
            <a:xfrm rot="180941" flipH="1">
              <a:off x="7491634" y="1261656"/>
              <a:ext cx="47417" cy="12404"/>
            </a:xfrm>
            <a:custGeom>
              <a:avLst/>
              <a:gdLst/>
              <a:ahLst/>
              <a:cxnLst/>
              <a:rect l="l" t="t" r="r" b="b"/>
              <a:pathLst>
                <a:path w="1143" h="299" extrusionOk="0">
                  <a:moveTo>
                    <a:pt x="387" y="0"/>
                  </a:moveTo>
                  <a:cubicBezTo>
                    <a:pt x="351" y="0"/>
                    <a:pt x="315" y="3"/>
                    <a:pt x="280" y="10"/>
                  </a:cubicBezTo>
                  <a:cubicBezTo>
                    <a:pt x="1" y="58"/>
                    <a:pt x="36" y="297"/>
                    <a:pt x="36" y="297"/>
                  </a:cubicBezTo>
                  <a:cubicBezTo>
                    <a:pt x="36" y="297"/>
                    <a:pt x="182" y="260"/>
                    <a:pt x="472" y="260"/>
                  </a:cubicBezTo>
                  <a:cubicBezTo>
                    <a:pt x="618" y="260"/>
                    <a:pt x="799" y="269"/>
                    <a:pt x="1017" y="297"/>
                  </a:cubicBezTo>
                  <a:cubicBezTo>
                    <a:pt x="1022" y="298"/>
                    <a:pt x="1027" y="298"/>
                    <a:pt x="1031" y="298"/>
                  </a:cubicBezTo>
                  <a:cubicBezTo>
                    <a:pt x="1143" y="298"/>
                    <a:pt x="753" y="0"/>
                    <a:pt x="3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40"/>
            <p:cNvSpPr/>
            <p:nvPr/>
          </p:nvSpPr>
          <p:spPr>
            <a:xfrm rot="-2361650" flipH="1">
              <a:off x="7438594" y="1238908"/>
              <a:ext cx="39826" cy="28832"/>
            </a:xfrm>
            <a:custGeom>
              <a:avLst/>
              <a:gdLst/>
              <a:ahLst/>
              <a:cxnLst/>
              <a:rect l="l" t="t" r="r" b="b"/>
              <a:pathLst>
                <a:path w="960" h="695" extrusionOk="0">
                  <a:moveTo>
                    <a:pt x="728" y="1"/>
                  </a:moveTo>
                  <a:cubicBezTo>
                    <a:pt x="635" y="1"/>
                    <a:pt x="526" y="25"/>
                    <a:pt x="424" y="106"/>
                  </a:cubicBezTo>
                  <a:cubicBezTo>
                    <a:pt x="181" y="304"/>
                    <a:pt x="1" y="695"/>
                    <a:pt x="87" y="695"/>
                  </a:cubicBezTo>
                  <a:cubicBezTo>
                    <a:pt x="88" y="695"/>
                    <a:pt x="88" y="695"/>
                    <a:pt x="88" y="695"/>
                  </a:cubicBezTo>
                  <a:cubicBezTo>
                    <a:pt x="295" y="689"/>
                    <a:pt x="960" y="49"/>
                    <a:pt x="960" y="49"/>
                  </a:cubicBezTo>
                  <a:cubicBezTo>
                    <a:pt x="960" y="49"/>
                    <a:pt x="860" y="1"/>
                    <a:pt x="7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40"/>
            <p:cNvSpPr/>
            <p:nvPr/>
          </p:nvSpPr>
          <p:spPr>
            <a:xfrm flipH="1">
              <a:off x="7569076" y="1533338"/>
              <a:ext cx="159925" cy="156855"/>
            </a:xfrm>
            <a:custGeom>
              <a:avLst/>
              <a:gdLst/>
              <a:ahLst/>
              <a:cxnLst/>
              <a:rect l="l" t="t" r="r" b="b"/>
              <a:pathLst>
                <a:path w="3855" h="3781" extrusionOk="0">
                  <a:moveTo>
                    <a:pt x="1456" y="1"/>
                  </a:moveTo>
                  <a:cubicBezTo>
                    <a:pt x="1357" y="1"/>
                    <a:pt x="1230" y="113"/>
                    <a:pt x="1057" y="351"/>
                  </a:cubicBezTo>
                  <a:cubicBezTo>
                    <a:pt x="796" y="706"/>
                    <a:pt x="761" y="806"/>
                    <a:pt x="761" y="806"/>
                  </a:cubicBezTo>
                  <a:cubicBezTo>
                    <a:pt x="761" y="806"/>
                    <a:pt x="476" y="629"/>
                    <a:pt x="313" y="629"/>
                  </a:cubicBezTo>
                  <a:cubicBezTo>
                    <a:pt x="271" y="629"/>
                    <a:pt x="237" y="641"/>
                    <a:pt x="218" y="671"/>
                  </a:cubicBezTo>
                  <a:cubicBezTo>
                    <a:pt x="132" y="814"/>
                    <a:pt x="428" y="1147"/>
                    <a:pt x="428" y="1147"/>
                  </a:cubicBezTo>
                  <a:cubicBezTo>
                    <a:pt x="428" y="1147"/>
                    <a:pt x="397" y="1145"/>
                    <a:pt x="354" y="1145"/>
                  </a:cubicBezTo>
                  <a:cubicBezTo>
                    <a:pt x="258" y="1145"/>
                    <a:pt x="100" y="1159"/>
                    <a:pt x="84" y="1250"/>
                  </a:cubicBezTo>
                  <a:cubicBezTo>
                    <a:pt x="62" y="1376"/>
                    <a:pt x="385" y="1707"/>
                    <a:pt x="415" y="1736"/>
                  </a:cubicBezTo>
                  <a:cubicBezTo>
                    <a:pt x="393" y="1719"/>
                    <a:pt x="207" y="1589"/>
                    <a:pt x="99" y="1589"/>
                  </a:cubicBezTo>
                  <a:cubicBezTo>
                    <a:pt x="60" y="1589"/>
                    <a:pt x="31" y="1606"/>
                    <a:pt x="25" y="1653"/>
                  </a:cubicBezTo>
                  <a:cubicBezTo>
                    <a:pt x="0" y="1836"/>
                    <a:pt x="380" y="2142"/>
                    <a:pt x="380" y="2142"/>
                  </a:cubicBezTo>
                  <a:cubicBezTo>
                    <a:pt x="380" y="2142"/>
                    <a:pt x="336" y="2125"/>
                    <a:pt x="290" y="2125"/>
                  </a:cubicBezTo>
                  <a:cubicBezTo>
                    <a:pt x="239" y="2125"/>
                    <a:pt x="185" y="2146"/>
                    <a:pt x="183" y="2234"/>
                  </a:cubicBezTo>
                  <a:cubicBezTo>
                    <a:pt x="183" y="2245"/>
                    <a:pt x="186" y="2253"/>
                    <a:pt x="186" y="2266"/>
                  </a:cubicBezTo>
                  <a:cubicBezTo>
                    <a:pt x="204" y="2422"/>
                    <a:pt x="717" y="2728"/>
                    <a:pt x="979" y="2728"/>
                  </a:cubicBezTo>
                  <a:cubicBezTo>
                    <a:pt x="1069" y="2728"/>
                    <a:pt x="1130" y="2691"/>
                    <a:pt x="1130" y="2600"/>
                  </a:cubicBezTo>
                  <a:cubicBezTo>
                    <a:pt x="1130" y="2600"/>
                    <a:pt x="1533" y="2965"/>
                    <a:pt x="1877" y="3041"/>
                  </a:cubicBezTo>
                  <a:cubicBezTo>
                    <a:pt x="1877" y="3041"/>
                    <a:pt x="2203" y="3525"/>
                    <a:pt x="2426" y="3780"/>
                  </a:cubicBezTo>
                  <a:cubicBezTo>
                    <a:pt x="2426" y="3780"/>
                    <a:pt x="2714" y="3780"/>
                    <a:pt x="3047" y="3729"/>
                  </a:cubicBezTo>
                  <a:cubicBezTo>
                    <a:pt x="3332" y="3689"/>
                    <a:pt x="3652" y="3605"/>
                    <a:pt x="3854" y="3458"/>
                  </a:cubicBezTo>
                  <a:lnTo>
                    <a:pt x="3265" y="2500"/>
                  </a:lnTo>
                  <a:cubicBezTo>
                    <a:pt x="3055" y="2411"/>
                    <a:pt x="2270" y="1884"/>
                    <a:pt x="2074" y="1578"/>
                  </a:cubicBezTo>
                  <a:cubicBezTo>
                    <a:pt x="1880" y="1271"/>
                    <a:pt x="1695" y="244"/>
                    <a:pt x="1584" y="82"/>
                  </a:cubicBezTo>
                  <a:cubicBezTo>
                    <a:pt x="1548" y="29"/>
                    <a:pt x="1506" y="1"/>
                    <a:pt x="14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40"/>
            <p:cNvSpPr/>
            <p:nvPr/>
          </p:nvSpPr>
          <p:spPr>
            <a:xfrm flipH="1">
              <a:off x="7361484" y="1234068"/>
              <a:ext cx="172827" cy="100394"/>
            </a:xfrm>
            <a:custGeom>
              <a:avLst/>
              <a:gdLst/>
              <a:ahLst/>
              <a:cxnLst/>
              <a:rect l="l" t="t" r="r" b="b"/>
              <a:pathLst>
                <a:path w="4166" h="2420" extrusionOk="0">
                  <a:moveTo>
                    <a:pt x="4029" y="0"/>
                  </a:moveTo>
                  <a:cubicBezTo>
                    <a:pt x="4029" y="0"/>
                    <a:pt x="3816" y="234"/>
                    <a:pt x="3184" y="544"/>
                  </a:cubicBezTo>
                  <a:cubicBezTo>
                    <a:pt x="3112" y="579"/>
                    <a:pt x="3026" y="616"/>
                    <a:pt x="2937" y="657"/>
                  </a:cubicBezTo>
                  <a:cubicBezTo>
                    <a:pt x="2649" y="786"/>
                    <a:pt x="2300" y="915"/>
                    <a:pt x="1869" y="1049"/>
                  </a:cubicBezTo>
                  <a:cubicBezTo>
                    <a:pt x="653" y="1426"/>
                    <a:pt x="182" y="1477"/>
                    <a:pt x="14" y="1477"/>
                  </a:cubicBezTo>
                  <a:cubicBezTo>
                    <a:pt x="9" y="1477"/>
                    <a:pt x="4" y="1477"/>
                    <a:pt x="0" y="1477"/>
                  </a:cubicBezTo>
                  <a:lnTo>
                    <a:pt x="0" y="1477"/>
                  </a:lnTo>
                  <a:cubicBezTo>
                    <a:pt x="41" y="1668"/>
                    <a:pt x="102" y="1877"/>
                    <a:pt x="180" y="2090"/>
                  </a:cubicBezTo>
                  <a:lnTo>
                    <a:pt x="288" y="2353"/>
                  </a:lnTo>
                  <a:lnTo>
                    <a:pt x="293" y="2367"/>
                  </a:lnTo>
                  <a:lnTo>
                    <a:pt x="301" y="2388"/>
                  </a:lnTo>
                  <a:lnTo>
                    <a:pt x="304" y="2391"/>
                  </a:lnTo>
                  <a:cubicBezTo>
                    <a:pt x="318" y="2405"/>
                    <a:pt x="377" y="2420"/>
                    <a:pt x="501" y="2420"/>
                  </a:cubicBezTo>
                  <a:cubicBezTo>
                    <a:pt x="708" y="2420"/>
                    <a:pt x="1098" y="2379"/>
                    <a:pt x="1772" y="2230"/>
                  </a:cubicBezTo>
                  <a:cubicBezTo>
                    <a:pt x="2313" y="2111"/>
                    <a:pt x="2856" y="1848"/>
                    <a:pt x="3287" y="1555"/>
                  </a:cubicBezTo>
                  <a:cubicBezTo>
                    <a:pt x="3668" y="1297"/>
                    <a:pt x="3967" y="1017"/>
                    <a:pt x="4107" y="807"/>
                  </a:cubicBezTo>
                  <a:cubicBezTo>
                    <a:pt x="4134" y="764"/>
                    <a:pt x="4153" y="726"/>
                    <a:pt x="4166" y="694"/>
                  </a:cubicBezTo>
                  <a:lnTo>
                    <a:pt x="40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40"/>
            <p:cNvSpPr/>
            <p:nvPr/>
          </p:nvSpPr>
          <p:spPr>
            <a:xfrm flipH="1">
              <a:off x="7342483" y="1185407"/>
              <a:ext cx="34764" cy="57083"/>
            </a:xfrm>
            <a:custGeom>
              <a:avLst/>
              <a:gdLst/>
              <a:ahLst/>
              <a:cxnLst/>
              <a:rect l="l" t="t" r="r" b="b"/>
              <a:pathLst>
                <a:path w="838" h="1376" extrusionOk="0">
                  <a:moveTo>
                    <a:pt x="664" y="0"/>
                  </a:moveTo>
                  <a:cubicBezTo>
                    <a:pt x="539" y="0"/>
                    <a:pt x="338" y="213"/>
                    <a:pt x="186" y="517"/>
                  </a:cubicBezTo>
                  <a:cubicBezTo>
                    <a:pt x="1" y="886"/>
                    <a:pt x="60" y="1375"/>
                    <a:pt x="60" y="1375"/>
                  </a:cubicBezTo>
                  <a:lnTo>
                    <a:pt x="200" y="1375"/>
                  </a:lnTo>
                  <a:cubicBezTo>
                    <a:pt x="334" y="1241"/>
                    <a:pt x="837" y="138"/>
                    <a:pt x="730" y="28"/>
                  </a:cubicBezTo>
                  <a:cubicBezTo>
                    <a:pt x="711" y="9"/>
                    <a:pt x="689" y="0"/>
                    <a:pt x="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40"/>
            <p:cNvSpPr/>
            <p:nvPr/>
          </p:nvSpPr>
          <p:spPr>
            <a:xfrm flipH="1">
              <a:off x="7326760" y="1220586"/>
              <a:ext cx="54843" cy="26592"/>
            </a:xfrm>
            <a:custGeom>
              <a:avLst/>
              <a:gdLst/>
              <a:ahLst/>
              <a:cxnLst/>
              <a:rect l="l" t="t" r="r" b="b"/>
              <a:pathLst>
                <a:path w="1322" h="641" extrusionOk="0">
                  <a:moveTo>
                    <a:pt x="1189" y="1"/>
                  </a:moveTo>
                  <a:cubicBezTo>
                    <a:pt x="1095" y="1"/>
                    <a:pt x="955" y="19"/>
                    <a:pt x="781" y="97"/>
                  </a:cubicBezTo>
                  <a:cubicBezTo>
                    <a:pt x="453" y="245"/>
                    <a:pt x="1" y="538"/>
                    <a:pt x="229" y="627"/>
                  </a:cubicBezTo>
                  <a:cubicBezTo>
                    <a:pt x="254" y="636"/>
                    <a:pt x="282" y="641"/>
                    <a:pt x="312" y="641"/>
                  </a:cubicBezTo>
                  <a:cubicBezTo>
                    <a:pt x="665" y="641"/>
                    <a:pt x="1321" y="16"/>
                    <a:pt x="1321" y="16"/>
                  </a:cubicBezTo>
                  <a:cubicBezTo>
                    <a:pt x="1321" y="16"/>
                    <a:pt x="1274" y="1"/>
                    <a:pt x="11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40"/>
            <p:cNvSpPr/>
            <p:nvPr/>
          </p:nvSpPr>
          <p:spPr>
            <a:xfrm flipH="1">
              <a:off x="6842340" y="1673058"/>
              <a:ext cx="628954" cy="687738"/>
            </a:xfrm>
            <a:custGeom>
              <a:avLst/>
              <a:gdLst/>
              <a:ahLst/>
              <a:cxnLst/>
              <a:rect l="l" t="t" r="r" b="b"/>
              <a:pathLst>
                <a:path w="15161" h="16578" extrusionOk="0">
                  <a:moveTo>
                    <a:pt x="8147" y="1"/>
                  </a:moveTo>
                  <a:cubicBezTo>
                    <a:pt x="8147" y="1"/>
                    <a:pt x="8106" y="30"/>
                    <a:pt x="8023" y="81"/>
                  </a:cubicBezTo>
                  <a:cubicBezTo>
                    <a:pt x="8007" y="92"/>
                    <a:pt x="7988" y="103"/>
                    <a:pt x="7969" y="116"/>
                  </a:cubicBezTo>
                  <a:cubicBezTo>
                    <a:pt x="7953" y="122"/>
                    <a:pt x="7934" y="133"/>
                    <a:pt x="7915" y="146"/>
                  </a:cubicBezTo>
                  <a:lnTo>
                    <a:pt x="7845" y="186"/>
                  </a:lnTo>
                  <a:cubicBezTo>
                    <a:pt x="7797" y="213"/>
                    <a:pt x="7746" y="240"/>
                    <a:pt x="7689" y="270"/>
                  </a:cubicBezTo>
                  <a:lnTo>
                    <a:pt x="7628" y="299"/>
                  </a:lnTo>
                  <a:cubicBezTo>
                    <a:pt x="7590" y="321"/>
                    <a:pt x="7544" y="340"/>
                    <a:pt x="7498" y="364"/>
                  </a:cubicBezTo>
                  <a:cubicBezTo>
                    <a:pt x="7195" y="509"/>
                    <a:pt x="6797" y="681"/>
                    <a:pt x="6291" y="832"/>
                  </a:cubicBezTo>
                  <a:cubicBezTo>
                    <a:pt x="5078" y="1198"/>
                    <a:pt x="4045" y="1235"/>
                    <a:pt x="4045" y="1235"/>
                  </a:cubicBezTo>
                  <a:lnTo>
                    <a:pt x="4180" y="1542"/>
                  </a:lnTo>
                  <a:cubicBezTo>
                    <a:pt x="4180" y="1542"/>
                    <a:pt x="4174" y="1547"/>
                    <a:pt x="4164" y="1563"/>
                  </a:cubicBezTo>
                  <a:cubicBezTo>
                    <a:pt x="3981" y="1803"/>
                    <a:pt x="2408" y="3898"/>
                    <a:pt x="1474" y="5422"/>
                  </a:cubicBezTo>
                  <a:cubicBezTo>
                    <a:pt x="479" y="7041"/>
                    <a:pt x="76" y="8480"/>
                    <a:pt x="38" y="8846"/>
                  </a:cubicBezTo>
                  <a:cubicBezTo>
                    <a:pt x="1" y="9214"/>
                    <a:pt x="1216" y="16578"/>
                    <a:pt x="1216" y="16578"/>
                  </a:cubicBezTo>
                  <a:cubicBezTo>
                    <a:pt x="1216" y="16578"/>
                    <a:pt x="1531" y="16422"/>
                    <a:pt x="1706" y="16306"/>
                  </a:cubicBezTo>
                  <a:cubicBezTo>
                    <a:pt x="1749" y="16274"/>
                    <a:pt x="1786" y="16247"/>
                    <a:pt x="1803" y="16225"/>
                  </a:cubicBezTo>
                  <a:cubicBezTo>
                    <a:pt x="1803" y="16225"/>
                    <a:pt x="2763" y="12966"/>
                    <a:pt x="2763" y="11567"/>
                  </a:cubicBezTo>
                  <a:cubicBezTo>
                    <a:pt x="2763" y="10169"/>
                    <a:pt x="2542" y="9588"/>
                    <a:pt x="1897" y="8902"/>
                  </a:cubicBezTo>
                  <a:cubicBezTo>
                    <a:pt x="1897" y="8902"/>
                    <a:pt x="3610" y="7318"/>
                    <a:pt x="4677" y="6213"/>
                  </a:cubicBezTo>
                  <a:cubicBezTo>
                    <a:pt x="5745" y="5110"/>
                    <a:pt x="6557" y="4226"/>
                    <a:pt x="6557" y="4226"/>
                  </a:cubicBezTo>
                  <a:cubicBezTo>
                    <a:pt x="6557" y="4226"/>
                    <a:pt x="7273" y="5148"/>
                    <a:pt x="8397" y="6711"/>
                  </a:cubicBezTo>
                  <a:cubicBezTo>
                    <a:pt x="8937" y="7464"/>
                    <a:pt x="9733" y="8623"/>
                    <a:pt x="10516" y="9766"/>
                  </a:cubicBezTo>
                  <a:cubicBezTo>
                    <a:pt x="11360" y="10997"/>
                    <a:pt x="12191" y="12208"/>
                    <a:pt x="12667" y="12856"/>
                  </a:cubicBezTo>
                  <a:cubicBezTo>
                    <a:pt x="13587" y="14106"/>
                    <a:pt x="15042" y="16263"/>
                    <a:pt x="15042" y="16263"/>
                  </a:cubicBezTo>
                  <a:cubicBezTo>
                    <a:pt x="15042" y="16263"/>
                    <a:pt x="15150" y="15930"/>
                    <a:pt x="15155" y="15502"/>
                  </a:cubicBezTo>
                  <a:cubicBezTo>
                    <a:pt x="15160" y="15311"/>
                    <a:pt x="15141" y="15099"/>
                    <a:pt x="15093" y="14902"/>
                  </a:cubicBezTo>
                  <a:cubicBezTo>
                    <a:pt x="15080" y="14848"/>
                    <a:pt x="15066" y="14795"/>
                    <a:pt x="15045" y="14746"/>
                  </a:cubicBezTo>
                  <a:cubicBezTo>
                    <a:pt x="15045" y="14746"/>
                    <a:pt x="14453" y="10989"/>
                    <a:pt x="13662" y="9814"/>
                  </a:cubicBezTo>
                  <a:cubicBezTo>
                    <a:pt x="12874" y="8633"/>
                    <a:pt x="12138" y="8469"/>
                    <a:pt x="12138" y="8469"/>
                  </a:cubicBezTo>
                  <a:cubicBezTo>
                    <a:pt x="12138" y="8469"/>
                    <a:pt x="10831" y="4422"/>
                    <a:pt x="9946" y="2765"/>
                  </a:cubicBezTo>
                  <a:cubicBezTo>
                    <a:pt x="9330" y="1612"/>
                    <a:pt x="8701" y="724"/>
                    <a:pt x="8375" y="294"/>
                  </a:cubicBezTo>
                  <a:cubicBezTo>
                    <a:pt x="8230" y="103"/>
                    <a:pt x="8147" y="1"/>
                    <a:pt x="81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40"/>
            <p:cNvSpPr/>
            <p:nvPr/>
          </p:nvSpPr>
          <p:spPr>
            <a:xfrm flipH="1">
              <a:off x="7246777" y="1547982"/>
              <a:ext cx="202737" cy="98568"/>
            </a:xfrm>
            <a:custGeom>
              <a:avLst/>
              <a:gdLst/>
              <a:ahLst/>
              <a:cxnLst/>
              <a:rect l="l" t="t" r="r" b="b"/>
              <a:pathLst>
                <a:path w="4887" h="2376" extrusionOk="0">
                  <a:moveTo>
                    <a:pt x="1002" y="1"/>
                  </a:moveTo>
                  <a:cubicBezTo>
                    <a:pt x="832" y="1"/>
                    <a:pt x="1" y="860"/>
                    <a:pt x="62" y="1042"/>
                  </a:cubicBezTo>
                  <a:cubicBezTo>
                    <a:pt x="81" y="1102"/>
                    <a:pt x="142" y="1123"/>
                    <a:pt x="214" y="1123"/>
                  </a:cubicBezTo>
                  <a:cubicBezTo>
                    <a:pt x="350" y="1123"/>
                    <a:pt x="528" y="1051"/>
                    <a:pt x="549" y="1042"/>
                  </a:cubicBezTo>
                  <a:lnTo>
                    <a:pt x="549" y="1042"/>
                  </a:lnTo>
                  <a:cubicBezTo>
                    <a:pt x="511" y="1066"/>
                    <a:pt x="14" y="1397"/>
                    <a:pt x="145" y="1631"/>
                  </a:cubicBezTo>
                  <a:cubicBezTo>
                    <a:pt x="182" y="1697"/>
                    <a:pt x="237" y="1721"/>
                    <a:pt x="297" y="1721"/>
                  </a:cubicBezTo>
                  <a:cubicBezTo>
                    <a:pt x="442" y="1721"/>
                    <a:pt x="621" y="1583"/>
                    <a:pt x="664" y="1547"/>
                  </a:cubicBezTo>
                  <a:lnTo>
                    <a:pt x="664" y="1547"/>
                  </a:lnTo>
                  <a:cubicBezTo>
                    <a:pt x="597" y="1609"/>
                    <a:pt x="194" y="1962"/>
                    <a:pt x="269" y="2085"/>
                  </a:cubicBezTo>
                  <a:cubicBezTo>
                    <a:pt x="287" y="2114"/>
                    <a:pt x="317" y="2125"/>
                    <a:pt x="353" y="2125"/>
                  </a:cubicBezTo>
                  <a:cubicBezTo>
                    <a:pt x="483" y="2125"/>
                    <a:pt x="694" y="1983"/>
                    <a:pt x="721" y="1964"/>
                  </a:cubicBezTo>
                  <a:lnTo>
                    <a:pt x="721" y="1964"/>
                  </a:lnTo>
                  <a:cubicBezTo>
                    <a:pt x="699" y="1983"/>
                    <a:pt x="543" y="2112"/>
                    <a:pt x="546" y="2236"/>
                  </a:cubicBezTo>
                  <a:cubicBezTo>
                    <a:pt x="546" y="2271"/>
                    <a:pt x="559" y="2300"/>
                    <a:pt x="589" y="2330"/>
                  </a:cubicBezTo>
                  <a:cubicBezTo>
                    <a:pt x="620" y="2361"/>
                    <a:pt x="685" y="2374"/>
                    <a:pt x="771" y="2374"/>
                  </a:cubicBezTo>
                  <a:cubicBezTo>
                    <a:pt x="1103" y="2374"/>
                    <a:pt x="1746" y="2180"/>
                    <a:pt x="1942" y="2026"/>
                  </a:cubicBezTo>
                  <a:cubicBezTo>
                    <a:pt x="1942" y="2026"/>
                    <a:pt x="3126" y="2376"/>
                    <a:pt x="3683" y="2376"/>
                  </a:cubicBezTo>
                  <a:cubicBezTo>
                    <a:pt x="3687" y="2376"/>
                    <a:pt x="3691" y="2376"/>
                    <a:pt x="3695" y="2376"/>
                  </a:cubicBezTo>
                  <a:cubicBezTo>
                    <a:pt x="3695" y="2376"/>
                    <a:pt x="4088" y="2123"/>
                    <a:pt x="4432" y="1884"/>
                  </a:cubicBezTo>
                  <a:cubicBezTo>
                    <a:pt x="4623" y="1749"/>
                    <a:pt x="4801" y="1617"/>
                    <a:pt x="4887" y="1537"/>
                  </a:cubicBezTo>
                  <a:cubicBezTo>
                    <a:pt x="4887" y="1537"/>
                    <a:pt x="3926" y="784"/>
                    <a:pt x="3693" y="638"/>
                  </a:cubicBezTo>
                  <a:cubicBezTo>
                    <a:pt x="3693" y="638"/>
                    <a:pt x="2968" y="704"/>
                    <a:pt x="2296" y="704"/>
                  </a:cubicBezTo>
                  <a:cubicBezTo>
                    <a:pt x="1959" y="704"/>
                    <a:pt x="1636" y="688"/>
                    <a:pt x="1423" y="638"/>
                  </a:cubicBezTo>
                  <a:cubicBezTo>
                    <a:pt x="1423" y="638"/>
                    <a:pt x="1167" y="15"/>
                    <a:pt x="1006" y="1"/>
                  </a:cubicBezTo>
                  <a:cubicBezTo>
                    <a:pt x="1005" y="1"/>
                    <a:pt x="1003" y="1"/>
                    <a:pt x="10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40"/>
            <p:cNvSpPr/>
            <p:nvPr/>
          </p:nvSpPr>
          <p:spPr>
            <a:xfrm rot="4638475">
              <a:off x="7417362" y="1331017"/>
              <a:ext cx="39744" cy="36757"/>
            </a:xfrm>
            <a:custGeom>
              <a:avLst/>
              <a:gdLst/>
              <a:ahLst/>
              <a:cxnLst/>
              <a:rect l="l" t="t" r="r" b="b"/>
              <a:pathLst>
                <a:path w="958" h="886" extrusionOk="0">
                  <a:moveTo>
                    <a:pt x="847" y="0"/>
                  </a:moveTo>
                  <a:cubicBezTo>
                    <a:pt x="490" y="135"/>
                    <a:pt x="0" y="885"/>
                    <a:pt x="0" y="885"/>
                  </a:cubicBezTo>
                  <a:cubicBezTo>
                    <a:pt x="0" y="885"/>
                    <a:pt x="565" y="823"/>
                    <a:pt x="761" y="562"/>
                  </a:cubicBezTo>
                  <a:cubicBezTo>
                    <a:pt x="958" y="299"/>
                    <a:pt x="847" y="0"/>
                    <a:pt x="8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40"/>
            <p:cNvSpPr/>
            <p:nvPr/>
          </p:nvSpPr>
          <p:spPr>
            <a:xfrm flipH="1">
              <a:off x="6842339" y="1581253"/>
              <a:ext cx="454136" cy="734907"/>
            </a:xfrm>
            <a:custGeom>
              <a:avLst/>
              <a:gdLst/>
              <a:ahLst/>
              <a:cxnLst/>
              <a:rect l="l" t="t" r="r" b="b"/>
              <a:pathLst>
                <a:path w="10947" h="17715" extrusionOk="0">
                  <a:moveTo>
                    <a:pt x="4753" y="0"/>
                  </a:moveTo>
                  <a:cubicBezTo>
                    <a:pt x="4734" y="380"/>
                    <a:pt x="4656" y="745"/>
                    <a:pt x="4454" y="915"/>
                  </a:cubicBezTo>
                  <a:cubicBezTo>
                    <a:pt x="4213" y="1114"/>
                    <a:pt x="3503" y="1170"/>
                    <a:pt x="2757" y="1170"/>
                  </a:cubicBezTo>
                  <a:cubicBezTo>
                    <a:pt x="1939" y="1170"/>
                    <a:pt x="1077" y="1103"/>
                    <a:pt x="735" y="1082"/>
                  </a:cubicBezTo>
                  <a:lnTo>
                    <a:pt x="1" y="1574"/>
                  </a:lnTo>
                  <a:cubicBezTo>
                    <a:pt x="1" y="1574"/>
                    <a:pt x="1079" y="1724"/>
                    <a:pt x="2133" y="1797"/>
                  </a:cubicBezTo>
                  <a:cubicBezTo>
                    <a:pt x="2475" y="1821"/>
                    <a:pt x="2830" y="1843"/>
                    <a:pt x="3174" y="1848"/>
                  </a:cubicBezTo>
                  <a:cubicBezTo>
                    <a:pt x="3276" y="1991"/>
                    <a:pt x="3395" y="2278"/>
                    <a:pt x="3473" y="2477"/>
                  </a:cubicBezTo>
                  <a:cubicBezTo>
                    <a:pt x="3497" y="2542"/>
                    <a:pt x="3518" y="2590"/>
                    <a:pt x="3532" y="2628"/>
                  </a:cubicBezTo>
                  <a:cubicBezTo>
                    <a:pt x="3604" y="2792"/>
                    <a:pt x="5006" y="4083"/>
                    <a:pt x="6202" y="6807"/>
                  </a:cubicBezTo>
                  <a:cubicBezTo>
                    <a:pt x="7399" y="9529"/>
                    <a:pt x="7765" y="10873"/>
                    <a:pt x="7765" y="10873"/>
                  </a:cubicBezTo>
                  <a:cubicBezTo>
                    <a:pt x="7765" y="10873"/>
                    <a:pt x="8776" y="11519"/>
                    <a:pt x="9497" y="13598"/>
                  </a:cubicBezTo>
                  <a:cubicBezTo>
                    <a:pt x="9986" y="15020"/>
                    <a:pt x="10597" y="16758"/>
                    <a:pt x="10936" y="17715"/>
                  </a:cubicBezTo>
                  <a:cubicBezTo>
                    <a:pt x="10946" y="17524"/>
                    <a:pt x="10927" y="17312"/>
                    <a:pt x="10874" y="17104"/>
                  </a:cubicBezTo>
                  <a:cubicBezTo>
                    <a:pt x="10860" y="17051"/>
                    <a:pt x="10844" y="16997"/>
                    <a:pt x="10828" y="16946"/>
                  </a:cubicBezTo>
                  <a:cubicBezTo>
                    <a:pt x="10828" y="16946"/>
                    <a:pt x="10239" y="13192"/>
                    <a:pt x="9446" y="12014"/>
                  </a:cubicBezTo>
                  <a:cubicBezTo>
                    <a:pt x="8655" y="10838"/>
                    <a:pt x="7921" y="10669"/>
                    <a:pt x="7921" y="10669"/>
                  </a:cubicBezTo>
                  <a:cubicBezTo>
                    <a:pt x="7921" y="10669"/>
                    <a:pt x="6611" y="6619"/>
                    <a:pt x="5729" y="4965"/>
                  </a:cubicBezTo>
                  <a:cubicBezTo>
                    <a:pt x="5113" y="3811"/>
                    <a:pt x="4484" y="2926"/>
                    <a:pt x="4158" y="2493"/>
                  </a:cubicBezTo>
                  <a:cubicBezTo>
                    <a:pt x="4013" y="2305"/>
                    <a:pt x="3930" y="2200"/>
                    <a:pt x="3930" y="2200"/>
                  </a:cubicBezTo>
                  <a:cubicBezTo>
                    <a:pt x="3930" y="2200"/>
                    <a:pt x="3941" y="2184"/>
                    <a:pt x="3954" y="2155"/>
                  </a:cubicBezTo>
                  <a:cubicBezTo>
                    <a:pt x="3997" y="2071"/>
                    <a:pt x="4078" y="1888"/>
                    <a:pt x="4078" y="1808"/>
                  </a:cubicBezTo>
                  <a:lnTo>
                    <a:pt x="4078" y="1794"/>
                  </a:lnTo>
                  <a:cubicBezTo>
                    <a:pt x="4078" y="1794"/>
                    <a:pt x="4231" y="1727"/>
                    <a:pt x="4401" y="1568"/>
                  </a:cubicBezTo>
                  <a:cubicBezTo>
                    <a:pt x="4621" y="1359"/>
                    <a:pt x="4868" y="985"/>
                    <a:pt x="4809" y="385"/>
                  </a:cubicBezTo>
                  <a:cubicBezTo>
                    <a:pt x="4801" y="275"/>
                    <a:pt x="4782" y="148"/>
                    <a:pt x="4753" y="0"/>
                  </a:cubicBezTo>
                  <a:close/>
                </a:path>
              </a:pathLst>
            </a:custGeom>
            <a:solidFill>
              <a:srgbClr val="10085D">
                <a:alpha val="36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40"/>
            <p:cNvSpPr/>
            <p:nvPr/>
          </p:nvSpPr>
          <p:spPr>
            <a:xfrm flipH="1">
              <a:off x="7668266" y="1502722"/>
              <a:ext cx="28168" cy="62186"/>
            </a:xfrm>
            <a:custGeom>
              <a:avLst/>
              <a:gdLst/>
              <a:ahLst/>
              <a:cxnLst/>
              <a:rect l="l" t="t" r="r" b="b"/>
              <a:pathLst>
                <a:path w="679" h="1499" extrusionOk="0">
                  <a:moveTo>
                    <a:pt x="678" y="0"/>
                  </a:moveTo>
                  <a:lnTo>
                    <a:pt x="175" y="97"/>
                  </a:lnTo>
                  <a:cubicBezTo>
                    <a:pt x="49" y="366"/>
                    <a:pt x="1" y="1498"/>
                    <a:pt x="1" y="1498"/>
                  </a:cubicBezTo>
                  <a:cubicBezTo>
                    <a:pt x="70" y="1294"/>
                    <a:pt x="442" y="880"/>
                    <a:pt x="447" y="880"/>
                  </a:cubicBezTo>
                  <a:cubicBezTo>
                    <a:pt x="447" y="880"/>
                    <a:pt x="447" y="880"/>
                    <a:pt x="447" y="880"/>
                  </a:cubicBezTo>
                  <a:lnTo>
                    <a:pt x="6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40"/>
            <p:cNvSpPr/>
            <p:nvPr/>
          </p:nvSpPr>
          <p:spPr>
            <a:xfrm flipH="1">
              <a:off x="7691830" y="1640949"/>
              <a:ext cx="16760" cy="42439"/>
            </a:xfrm>
            <a:custGeom>
              <a:avLst/>
              <a:gdLst/>
              <a:ahLst/>
              <a:cxnLst/>
              <a:rect l="l" t="t" r="r" b="b"/>
              <a:pathLst>
                <a:path w="404" h="1023" extrusionOk="0">
                  <a:moveTo>
                    <a:pt x="70" y="0"/>
                  </a:moveTo>
                  <a:lnTo>
                    <a:pt x="1" y="1022"/>
                  </a:lnTo>
                  <a:lnTo>
                    <a:pt x="294" y="1022"/>
                  </a:lnTo>
                  <a:lnTo>
                    <a:pt x="404" y="124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40"/>
            <p:cNvSpPr/>
            <p:nvPr/>
          </p:nvSpPr>
          <p:spPr>
            <a:xfrm flipH="1">
              <a:off x="7123939" y="1670735"/>
              <a:ext cx="180667" cy="66957"/>
            </a:xfrm>
            <a:custGeom>
              <a:avLst/>
              <a:gdLst/>
              <a:ahLst/>
              <a:cxnLst/>
              <a:rect l="l" t="t" r="r" b="b"/>
              <a:pathLst>
                <a:path w="4355" h="1614" extrusionOk="0">
                  <a:moveTo>
                    <a:pt x="4153" y="0"/>
                  </a:moveTo>
                  <a:cubicBezTo>
                    <a:pt x="4037" y="78"/>
                    <a:pt x="3878" y="172"/>
                    <a:pt x="3671" y="277"/>
                  </a:cubicBezTo>
                  <a:cubicBezTo>
                    <a:pt x="3311" y="457"/>
                    <a:pt x="2795" y="670"/>
                    <a:pt x="2082" y="874"/>
                  </a:cubicBezTo>
                  <a:cubicBezTo>
                    <a:pt x="1029" y="1177"/>
                    <a:pt x="434" y="1238"/>
                    <a:pt x="121" y="1238"/>
                  </a:cubicBezTo>
                  <a:cubicBezTo>
                    <a:pt x="75" y="1238"/>
                    <a:pt x="35" y="1237"/>
                    <a:pt x="0" y="1235"/>
                  </a:cubicBezTo>
                  <a:lnTo>
                    <a:pt x="0" y="1235"/>
                  </a:lnTo>
                  <a:lnTo>
                    <a:pt x="30" y="1286"/>
                  </a:lnTo>
                  <a:lnTo>
                    <a:pt x="165" y="1590"/>
                  </a:lnTo>
                  <a:cubicBezTo>
                    <a:pt x="165" y="1590"/>
                    <a:pt x="159" y="1598"/>
                    <a:pt x="148" y="1614"/>
                  </a:cubicBezTo>
                  <a:cubicBezTo>
                    <a:pt x="439" y="1614"/>
                    <a:pt x="971" y="1547"/>
                    <a:pt x="1950" y="1286"/>
                  </a:cubicBezTo>
                  <a:cubicBezTo>
                    <a:pt x="2835" y="1049"/>
                    <a:pt x="3456" y="802"/>
                    <a:pt x="3870" y="603"/>
                  </a:cubicBezTo>
                  <a:cubicBezTo>
                    <a:pt x="4086" y="498"/>
                    <a:pt x="4244" y="406"/>
                    <a:pt x="4354" y="336"/>
                  </a:cubicBezTo>
                  <a:cubicBezTo>
                    <a:pt x="4212" y="148"/>
                    <a:pt x="4129" y="49"/>
                    <a:pt x="4129" y="49"/>
                  </a:cubicBezTo>
                  <a:cubicBezTo>
                    <a:pt x="4129" y="49"/>
                    <a:pt x="4139" y="30"/>
                    <a:pt x="4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40"/>
            <p:cNvSpPr/>
            <p:nvPr/>
          </p:nvSpPr>
          <p:spPr>
            <a:xfrm flipH="1">
              <a:off x="7219437" y="1707988"/>
              <a:ext cx="25472" cy="25389"/>
            </a:xfrm>
            <a:custGeom>
              <a:avLst/>
              <a:gdLst/>
              <a:ahLst/>
              <a:cxnLst/>
              <a:rect l="l" t="t" r="r" b="b"/>
              <a:pathLst>
                <a:path w="614" h="612" extrusionOk="0">
                  <a:moveTo>
                    <a:pt x="307" y="1"/>
                  </a:moveTo>
                  <a:cubicBezTo>
                    <a:pt x="137" y="1"/>
                    <a:pt x="0" y="138"/>
                    <a:pt x="0" y="307"/>
                  </a:cubicBezTo>
                  <a:cubicBezTo>
                    <a:pt x="0" y="473"/>
                    <a:pt x="132" y="611"/>
                    <a:pt x="297" y="611"/>
                  </a:cubicBezTo>
                  <a:cubicBezTo>
                    <a:pt x="301" y="611"/>
                    <a:pt x="304" y="611"/>
                    <a:pt x="307" y="611"/>
                  </a:cubicBezTo>
                  <a:cubicBezTo>
                    <a:pt x="474" y="611"/>
                    <a:pt x="613" y="477"/>
                    <a:pt x="613" y="307"/>
                  </a:cubicBezTo>
                  <a:cubicBezTo>
                    <a:pt x="613" y="138"/>
                    <a:pt x="474" y="1"/>
                    <a:pt x="3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40"/>
            <p:cNvSpPr/>
            <p:nvPr/>
          </p:nvSpPr>
          <p:spPr>
            <a:xfrm flipH="1">
              <a:off x="7388241" y="1372419"/>
              <a:ext cx="22236" cy="30948"/>
            </a:xfrm>
            <a:custGeom>
              <a:avLst/>
              <a:gdLst/>
              <a:ahLst/>
              <a:cxnLst/>
              <a:rect l="l" t="t" r="r" b="b"/>
              <a:pathLst>
                <a:path w="536" h="746" extrusionOk="0">
                  <a:moveTo>
                    <a:pt x="536" y="0"/>
                  </a:moveTo>
                  <a:lnTo>
                    <a:pt x="536" y="0"/>
                  </a:lnTo>
                  <a:cubicBezTo>
                    <a:pt x="423" y="237"/>
                    <a:pt x="275" y="430"/>
                    <a:pt x="81" y="543"/>
                  </a:cubicBezTo>
                  <a:cubicBezTo>
                    <a:pt x="54" y="559"/>
                    <a:pt x="27" y="573"/>
                    <a:pt x="0" y="586"/>
                  </a:cubicBezTo>
                  <a:lnTo>
                    <a:pt x="210" y="745"/>
                  </a:lnTo>
                  <a:cubicBezTo>
                    <a:pt x="210" y="745"/>
                    <a:pt x="261" y="724"/>
                    <a:pt x="334" y="686"/>
                  </a:cubicBezTo>
                  <a:cubicBezTo>
                    <a:pt x="417" y="490"/>
                    <a:pt x="495" y="242"/>
                    <a:pt x="536" y="0"/>
                  </a:cubicBezTo>
                  <a:close/>
                </a:path>
              </a:pathLst>
            </a:custGeom>
            <a:solidFill>
              <a:srgbClr val="F393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40"/>
            <p:cNvSpPr/>
            <p:nvPr/>
          </p:nvSpPr>
          <p:spPr>
            <a:xfrm flipH="1">
              <a:off x="7265611" y="1621742"/>
              <a:ext cx="161252" cy="24808"/>
            </a:xfrm>
            <a:custGeom>
              <a:avLst/>
              <a:gdLst/>
              <a:ahLst/>
              <a:cxnLst/>
              <a:rect l="l" t="t" r="r" b="b"/>
              <a:pathLst>
                <a:path w="3887" h="598" extrusionOk="0">
                  <a:moveTo>
                    <a:pt x="1294" y="1"/>
                  </a:moveTo>
                  <a:cubicBezTo>
                    <a:pt x="1294" y="1"/>
                    <a:pt x="1294" y="1"/>
                    <a:pt x="1294" y="1"/>
                  </a:cubicBezTo>
                  <a:cubicBezTo>
                    <a:pt x="1049" y="205"/>
                    <a:pt x="444" y="418"/>
                    <a:pt x="0" y="458"/>
                  </a:cubicBezTo>
                  <a:cubicBezTo>
                    <a:pt x="0" y="493"/>
                    <a:pt x="13" y="522"/>
                    <a:pt x="43" y="552"/>
                  </a:cubicBezTo>
                  <a:cubicBezTo>
                    <a:pt x="74" y="583"/>
                    <a:pt x="139" y="596"/>
                    <a:pt x="225" y="596"/>
                  </a:cubicBezTo>
                  <a:cubicBezTo>
                    <a:pt x="557" y="596"/>
                    <a:pt x="1200" y="402"/>
                    <a:pt x="1396" y="248"/>
                  </a:cubicBezTo>
                  <a:cubicBezTo>
                    <a:pt x="1396" y="248"/>
                    <a:pt x="2580" y="598"/>
                    <a:pt x="3137" y="598"/>
                  </a:cubicBezTo>
                  <a:cubicBezTo>
                    <a:pt x="3141" y="598"/>
                    <a:pt x="3145" y="598"/>
                    <a:pt x="3149" y="598"/>
                  </a:cubicBezTo>
                  <a:cubicBezTo>
                    <a:pt x="3149" y="598"/>
                    <a:pt x="3542" y="345"/>
                    <a:pt x="3886" y="106"/>
                  </a:cubicBezTo>
                  <a:lnTo>
                    <a:pt x="3886" y="106"/>
                  </a:lnTo>
                  <a:cubicBezTo>
                    <a:pt x="3727" y="119"/>
                    <a:pt x="3544" y="125"/>
                    <a:pt x="3352" y="125"/>
                  </a:cubicBezTo>
                  <a:cubicBezTo>
                    <a:pt x="2445" y="125"/>
                    <a:pt x="1313" y="1"/>
                    <a:pt x="1294" y="1"/>
                  </a:cubicBezTo>
                  <a:close/>
                </a:path>
              </a:pathLst>
            </a:custGeom>
            <a:solidFill>
              <a:srgbClr val="FF7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40"/>
            <p:cNvSpPr/>
            <p:nvPr/>
          </p:nvSpPr>
          <p:spPr>
            <a:xfrm flipH="1">
              <a:off x="7602554" y="1625973"/>
              <a:ext cx="118855" cy="64219"/>
            </a:xfrm>
            <a:custGeom>
              <a:avLst/>
              <a:gdLst/>
              <a:ahLst/>
              <a:cxnLst/>
              <a:rect l="l" t="t" r="r" b="b"/>
              <a:pathLst>
                <a:path w="2865" h="1548" extrusionOk="0">
                  <a:moveTo>
                    <a:pt x="0" y="1"/>
                  </a:moveTo>
                  <a:cubicBezTo>
                    <a:pt x="0" y="12"/>
                    <a:pt x="3" y="20"/>
                    <a:pt x="3" y="33"/>
                  </a:cubicBezTo>
                  <a:cubicBezTo>
                    <a:pt x="21" y="189"/>
                    <a:pt x="534" y="495"/>
                    <a:pt x="796" y="495"/>
                  </a:cubicBezTo>
                  <a:cubicBezTo>
                    <a:pt x="886" y="495"/>
                    <a:pt x="947" y="458"/>
                    <a:pt x="947" y="367"/>
                  </a:cubicBezTo>
                  <a:cubicBezTo>
                    <a:pt x="947" y="367"/>
                    <a:pt x="1350" y="732"/>
                    <a:pt x="1694" y="808"/>
                  </a:cubicBezTo>
                  <a:cubicBezTo>
                    <a:pt x="1694" y="808"/>
                    <a:pt x="2020" y="1292"/>
                    <a:pt x="2243" y="1547"/>
                  </a:cubicBezTo>
                  <a:cubicBezTo>
                    <a:pt x="2243" y="1547"/>
                    <a:pt x="2531" y="1547"/>
                    <a:pt x="2864" y="1496"/>
                  </a:cubicBezTo>
                  <a:cubicBezTo>
                    <a:pt x="2665" y="1238"/>
                    <a:pt x="2216" y="711"/>
                    <a:pt x="1756" y="576"/>
                  </a:cubicBezTo>
                  <a:cubicBezTo>
                    <a:pt x="1143" y="391"/>
                    <a:pt x="869" y="114"/>
                    <a:pt x="869" y="114"/>
                  </a:cubicBezTo>
                  <a:cubicBezTo>
                    <a:pt x="869" y="205"/>
                    <a:pt x="804" y="240"/>
                    <a:pt x="708" y="240"/>
                  </a:cubicBezTo>
                  <a:cubicBezTo>
                    <a:pt x="514" y="240"/>
                    <a:pt x="192" y="101"/>
                    <a:pt x="0" y="1"/>
                  </a:cubicBezTo>
                  <a:close/>
                </a:path>
              </a:pathLst>
            </a:custGeom>
            <a:solidFill>
              <a:srgbClr val="E41600">
                <a:alpha val="32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40"/>
            <p:cNvSpPr/>
            <p:nvPr/>
          </p:nvSpPr>
          <p:spPr>
            <a:xfrm flipH="1">
              <a:off x="7035037" y="1812405"/>
              <a:ext cx="379920" cy="537023"/>
            </a:xfrm>
            <a:custGeom>
              <a:avLst/>
              <a:gdLst/>
              <a:ahLst/>
              <a:cxnLst/>
              <a:rect l="l" t="t" r="r" b="b"/>
              <a:pathLst>
                <a:path w="9158" h="12945" extrusionOk="0">
                  <a:moveTo>
                    <a:pt x="5043" y="1"/>
                  </a:moveTo>
                  <a:cubicBezTo>
                    <a:pt x="5043" y="1"/>
                    <a:pt x="4731" y="977"/>
                    <a:pt x="3147" y="2486"/>
                  </a:cubicBezTo>
                  <a:cubicBezTo>
                    <a:pt x="1566" y="3994"/>
                    <a:pt x="1" y="5594"/>
                    <a:pt x="1" y="5594"/>
                  </a:cubicBezTo>
                  <a:cubicBezTo>
                    <a:pt x="1" y="5594"/>
                    <a:pt x="700" y="7047"/>
                    <a:pt x="775" y="8703"/>
                  </a:cubicBezTo>
                  <a:cubicBezTo>
                    <a:pt x="845" y="10255"/>
                    <a:pt x="544" y="12017"/>
                    <a:pt x="348" y="12944"/>
                  </a:cubicBezTo>
                  <a:cubicBezTo>
                    <a:pt x="391" y="12912"/>
                    <a:pt x="428" y="12885"/>
                    <a:pt x="445" y="12864"/>
                  </a:cubicBezTo>
                  <a:cubicBezTo>
                    <a:pt x="445" y="12864"/>
                    <a:pt x="1405" y="9604"/>
                    <a:pt x="1405" y="8206"/>
                  </a:cubicBezTo>
                  <a:cubicBezTo>
                    <a:pt x="1405" y="6807"/>
                    <a:pt x="1184" y="6226"/>
                    <a:pt x="539" y="5541"/>
                  </a:cubicBezTo>
                  <a:cubicBezTo>
                    <a:pt x="539" y="5541"/>
                    <a:pt x="2252" y="3957"/>
                    <a:pt x="3319" y="2851"/>
                  </a:cubicBezTo>
                  <a:cubicBezTo>
                    <a:pt x="4387" y="1749"/>
                    <a:pt x="5199" y="864"/>
                    <a:pt x="5199" y="864"/>
                  </a:cubicBezTo>
                  <a:cubicBezTo>
                    <a:pt x="5199" y="864"/>
                    <a:pt x="5915" y="1786"/>
                    <a:pt x="7039" y="3349"/>
                  </a:cubicBezTo>
                  <a:cubicBezTo>
                    <a:pt x="7579" y="4102"/>
                    <a:pt x="8375" y="5261"/>
                    <a:pt x="9158" y="6404"/>
                  </a:cubicBezTo>
                  <a:cubicBezTo>
                    <a:pt x="8841" y="5753"/>
                    <a:pt x="8464" y="5065"/>
                    <a:pt x="8026" y="4419"/>
                  </a:cubicBezTo>
                  <a:cubicBezTo>
                    <a:pt x="6555" y="2209"/>
                    <a:pt x="5043" y="1"/>
                    <a:pt x="5043" y="1"/>
                  </a:cubicBezTo>
                  <a:close/>
                </a:path>
              </a:pathLst>
            </a:custGeom>
            <a:solidFill>
              <a:srgbClr val="10085D">
                <a:alpha val="36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40"/>
            <p:cNvSpPr/>
            <p:nvPr/>
          </p:nvSpPr>
          <p:spPr>
            <a:xfrm flipH="1">
              <a:off x="7338583" y="1363251"/>
              <a:ext cx="117071" cy="73345"/>
            </a:xfrm>
            <a:custGeom>
              <a:avLst/>
              <a:gdLst/>
              <a:ahLst/>
              <a:cxnLst/>
              <a:rect l="l" t="t" r="r" b="b"/>
              <a:pathLst>
                <a:path w="2822" h="1768" extrusionOk="0">
                  <a:moveTo>
                    <a:pt x="2821" y="1"/>
                  </a:moveTo>
                  <a:cubicBezTo>
                    <a:pt x="2609" y="60"/>
                    <a:pt x="2402" y="127"/>
                    <a:pt x="2211" y="208"/>
                  </a:cubicBezTo>
                  <a:cubicBezTo>
                    <a:pt x="2066" y="649"/>
                    <a:pt x="1302" y="969"/>
                    <a:pt x="1302" y="969"/>
                  </a:cubicBezTo>
                  <a:lnTo>
                    <a:pt x="1095" y="810"/>
                  </a:lnTo>
                  <a:cubicBezTo>
                    <a:pt x="740" y="1006"/>
                    <a:pt x="344" y="1348"/>
                    <a:pt x="0" y="1767"/>
                  </a:cubicBezTo>
                  <a:cubicBezTo>
                    <a:pt x="955" y="1741"/>
                    <a:pt x="2334" y="1294"/>
                    <a:pt x="2821" y="1"/>
                  </a:cubicBezTo>
                  <a:close/>
                </a:path>
              </a:pathLst>
            </a:custGeom>
            <a:solidFill>
              <a:srgbClr val="0069BA">
                <a:alpha val="284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40"/>
            <p:cNvSpPr/>
            <p:nvPr/>
          </p:nvSpPr>
          <p:spPr>
            <a:xfrm flipH="1">
              <a:off x="7466357" y="1293764"/>
              <a:ext cx="24103" cy="63514"/>
            </a:xfrm>
            <a:custGeom>
              <a:avLst/>
              <a:gdLst/>
              <a:ahLst/>
              <a:cxnLst/>
              <a:rect l="l" t="t" r="r" b="b"/>
              <a:pathLst>
                <a:path w="581" h="1531" extrusionOk="0">
                  <a:moveTo>
                    <a:pt x="27" y="0"/>
                  </a:moveTo>
                  <a:cubicBezTo>
                    <a:pt x="14" y="0"/>
                    <a:pt x="0" y="11"/>
                    <a:pt x="0" y="27"/>
                  </a:cubicBezTo>
                  <a:cubicBezTo>
                    <a:pt x="0" y="73"/>
                    <a:pt x="11" y="1130"/>
                    <a:pt x="207" y="1517"/>
                  </a:cubicBezTo>
                  <a:cubicBezTo>
                    <a:pt x="213" y="1525"/>
                    <a:pt x="221" y="1530"/>
                    <a:pt x="231" y="1530"/>
                  </a:cubicBezTo>
                  <a:cubicBezTo>
                    <a:pt x="239" y="1530"/>
                    <a:pt x="248" y="1528"/>
                    <a:pt x="253" y="1520"/>
                  </a:cubicBezTo>
                  <a:lnTo>
                    <a:pt x="570" y="1049"/>
                  </a:lnTo>
                  <a:cubicBezTo>
                    <a:pt x="581" y="1041"/>
                    <a:pt x="578" y="1022"/>
                    <a:pt x="565" y="1014"/>
                  </a:cubicBezTo>
                  <a:cubicBezTo>
                    <a:pt x="560" y="1009"/>
                    <a:pt x="554" y="1007"/>
                    <a:pt x="549" y="1007"/>
                  </a:cubicBezTo>
                  <a:cubicBezTo>
                    <a:pt x="540" y="1007"/>
                    <a:pt x="532" y="1012"/>
                    <a:pt x="527" y="1019"/>
                  </a:cubicBezTo>
                  <a:lnTo>
                    <a:pt x="234" y="1450"/>
                  </a:lnTo>
                  <a:cubicBezTo>
                    <a:pt x="59" y="1038"/>
                    <a:pt x="54" y="38"/>
                    <a:pt x="54" y="27"/>
                  </a:cubicBezTo>
                  <a:cubicBezTo>
                    <a:pt x="54" y="14"/>
                    <a:pt x="43" y="0"/>
                    <a:pt x="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40"/>
            <p:cNvSpPr/>
            <p:nvPr/>
          </p:nvSpPr>
          <p:spPr>
            <a:xfrm flipH="1">
              <a:off x="7448477" y="1284513"/>
              <a:ext cx="20079" cy="22900"/>
            </a:xfrm>
            <a:custGeom>
              <a:avLst/>
              <a:gdLst/>
              <a:ahLst/>
              <a:cxnLst/>
              <a:rect l="l" t="t" r="r" b="b"/>
              <a:pathLst>
                <a:path w="484" h="552" extrusionOk="0">
                  <a:moveTo>
                    <a:pt x="167" y="0"/>
                  </a:moveTo>
                  <a:cubicBezTo>
                    <a:pt x="158" y="0"/>
                    <a:pt x="150" y="2"/>
                    <a:pt x="142" y="5"/>
                  </a:cubicBezTo>
                  <a:cubicBezTo>
                    <a:pt x="1" y="67"/>
                    <a:pt x="195" y="552"/>
                    <a:pt x="332" y="552"/>
                  </a:cubicBezTo>
                  <a:cubicBezTo>
                    <a:pt x="339" y="552"/>
                    <a:pt x="345" y="551"/>
                    <a:pt x="352" y="549"/>
                  </a:cubicBezTo>
                  <a:cubicBezTo>
                    <a:pt x="484" y="503"/>
                    <a:pt x="313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40"/>
            <p:cNvSpPr/>
            <p:nvPr/>
          </p:nvSpPr>
          <p:spPr>
            <a:xfrm flipH="1">
              <a:off x="7498840" y="1297457"/>
              <a:ext cx="19747" cy="20618"/>
            </a:xfrm>
            <a:custGeom>
              <a:avLst/>
              <a:gdLst/>
              <a:ahLst/>
              <a:cxnLst/>
              <a:rect l="l" t="t" r="r" b="b"/>
              <a:pathLst>
                <a:path w="476" h="497" extrusionOk="0">
                  <a:moveTo>
                    <a:pt x="170" y="1"/>
                  </a:moveTo>
                  <a:cubicBezTo>
                    <a:pt x="162" y="1"/>
                    <a:pt x="154" y="2"/>
                    <a:pt x="146" y="5"/>
                  </a:cubicBezTo>
                  <a:cubicBezTo>
                    <a:pt x="0" y="62"/>
                    <a:pt x="223" y="497"/>
                    <a:pt x="347" y="497"/>
                  </a:cubicBezTo>
                  <a:cubicBezTo>
                    <a:pt x="352" y="497"/>
                    <a:pt x="356" y="496"/>
                    <a:pt x="361" y="495"/>
                  </a:cubicBezTo>
                  <a:cubicBezTo>
                    <a:pt x="475" y="459"/>
                    <a:pt x="320" y="1"/>
                    <a:pt x="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40"/>
            <p:cNvSpPr/>
            <p:nvPr/>
          </p:nvSpPr>
          <p:spPr>
            <a:xfrm flipH="1">
              <a:off x="7355343" y="1200051"/>
              <a:ext cx="17880" cy="41651"/>
            </a:xfrm>
            <a:custGeom>
              <a:avLst/>
              <a:gdLst/>
              <a:ahLst/>
              <a:cxnLst/>
              <a:rect l="l" t="t" r="r" b="b"/>
              <a:pathLst>
                <a:path w="431" h="1004" extrusionOk="0">
                  <a:moveTo>
                    <a:pt x="400" y="0"/>
                  </a:moveTo>
                  <a:cubicBezTo>
                    <a:pt x="392" y="0"/>
                    <a:pt x="385" y="3"/>
                    <a:pt x="380" y="8"/>
                  </a:cubicBezTo>
                  <a:cubicBezTo>
                    <a:pt x="229" y="143"/>
                    <a:pt x="14" y="936"/>
                    <a:pt x="3" y="968"/>
                  </a:cubicBezTo>
                  <a:cubicBezTo>
                    <a:pt x="1" y="982"/>
                    <a:pt x="11" y="1001"/>
                    <a:pt x="25" y="1003"/>
                  </a:cubicBezTo>
                  <a:lnTo>
                    <a:pt x="30" y="1003"/>
                  </a:lnTo>
                  <a:cubicBezTo>
                    <a:pt x="44" y="1003"/>
                    <a:pt x="54" y="992"/>
                    <a:pt x="57" y="987"/>
                  </a:cubicBezTo>
                  <a:cubicBezTo>
                    <a:pt x="119" y="761"/>
                    <a:pt x="304" y="151"/>
                    <a:pt x="417" y="51"/>
                  </a:cubicBezTo>
                  <a:cubicBezTo>
                    <a:pt x="431" y="40"/>
                    <a:pt x="431" y="22"/>
                    <a:pt x="420" y="11"/>
                  </a:cubicBezTo>
                  <a:cubicBezTo>
                    <a:pt x="416" y="4"/>
                    <a:pt x="408" y="0"/>
                    <a:pt x="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40"/>
            <p:cNvSpPr/>
            <p:nvPr/>
          </p:nvSpPr>
          <p:spPr>
            <a:xfrm flipH="1">
              <a:off x="7344972" y="1228592"/>
              <a:ext cx="28127" cy="16677"/>
            </a:xfrm>
            <a:custGeom>
              <a:avLst/>
              <a:gdLst/>
              <a:ahLst/>
              <a:cxnLst/>
              <a:rect l="l" t="t" r="r" b="b"/>
              <a:pathLst>
                <a:path w="678" h="402" extrusionOk="0">
                  <a:moveTo>
                    <a:pt x="646" y="1"/>
                  </a:moveTo>
                  <a:cubicBezTo>
                    <a:pt x="639" y="1"/>
                    <a:pt x="632" y="4"/>
                    <a:pt x="627" y="9"/>
                  </a:cubicBezTo>
                  <a:cubicBezTo>
                    <a:pt x="390" y="213"/>
                    <a:pt x="24" y="347"/>
                    <a:pt x="22" y="347"/>
                  </a:cubicBezTo>
                  <a:cubicBezTo>
                    <a:pt x="8" y="350"/>
                    <a:pt x="0" y="369"/>
                    <a:pt x="6" y="382"/>
                  </a:cubicBezTo>
                  <a:cubicBezTo>
                    <a:pt x="11" y="396"/>
                    <a:pt x="22" y="401"/>
                    <a:pt x="33" y="401"/>
                  </a:cubicBezTo>
                  <a:lnTo>
                    <a:pt x="41" y="401"/>
                  </a:lnTo>
                  <a:cubicBezTo>
                    <a:pt x="57" y="399"/>
                    <a:pt x="420" y="264"/>
                    <a:pt x="662" y="52"/>
                  </a:cubicBezTo>
                  <a:cubicBezTo>
                    <a:pt x="678" y="44"/>
                    <a:pt x="678" y="22"/>
                    <a:pt x="667" y="11"/>
                  </a:cubicBezTo>
                  <a:cubicBezTo>
                    <a:pt x="662" y="4"/>
                    <a:pt x="654" y="1"/>
                    <a:pt x="6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40"/>
            <p:cNvSpPr/>
            <p:nvPr/>
          </p:nvSpPr>
          <p:spPr>
            <a:xfrm flipH="1">
              <a:off x="7364926" y="1282895"/>
              <a:ext cx="69197" cy="118564"/>
            </a:xfrm>
            <a:custGeom>
              <a:avLst/>
              <a:gdLst/>
              <a:ahLst/>
              <a:cxnLst/>
              <a:rect l="l" t="t" r="r" b="b"/>
              <a:pathLst>
                <a:path w="1668" h="2858" extrusionOk="0">
                  <a:moveTo>
                    <a:pt x="1637" y="1"/>
                  </a:moveTo>
                  <a:cubicBezTo>
                    <a:pt x="1624" y="1"/>
                    <a:pt x="1613" y="8"/>
                    <a:pt x="1611" y="20"/>
                  </a:cubicBezTo>
                  <a:cubicBezTo>
                    <a:pt x="1590" y="112"/>
                    <a:pt x="1512" y="359"/>
                    <a:pt x="1423" y="397"/>
                  </a:cubicBezTo>
                  <a:cubicBezTo>
                    <a:pt x="1412" y="405"/>
                    <a:pt x="1404" y="413"/>
                    <a:pt x="1404" y="423"/>
                  </a:cubicBezTo>
                  <a:cubicBezTo>
                    <a:pt x="1404" y="432"/>
                    <a:pt x="1409" y="1254"/>
                    <a:pt x="1227" y="1792"/>
                  </a:cubicBezTo>
                  <a:cubicBezTo>
                    <a:pt x="1028" y="2376"/>
                    <a:pt x="839" y="2763"/>
                    <a:pt x="27" y="2801"/>
                  </a:cubicBezTo>
                  <a:cubicBezTo>
                    <a:pt x="11" y="2804"/>
                    <a:pt x="0" y="2814"/>
                    <a:pt x="0" y="2830"/>
                  </a:cubicBezTo>
                  <a:cubicBezTo>
                    <a:pt x="0" y="2847"/>
                    <a:pt x="14" y="2857"/>
                    <a:pt x="27" y="2857"/>
                  </a:cubicBezTo>
                  <a:cubicBezTo>
                    <a:pt x="874" y="2817"/>
                    <a:pt x="1079" y="2397"/>
                    <a:pt x="1278" y="1808"/>
                  </a:cubicBezTo>
                  <a:cubicBezTo>
                    <a:pt x="1444" y="1306"/>
                    <a:pt x="1458" y="561"/>
                    <a:pt x="1458" y="440"/>
                  </a:cubicBezTo>
                  <a:cubicBezTo>
                    <a:pt x="1584" y="367"/>
                    <a:pt x="1657" y="68"/>
                    <a:pt x="1665" y="34"/>
                  </a:cubicBezTo>
                  <a:cubicBezTo>
                    <a:pt x="1668" y="17"/>
                    <a:pt x="1657" y="4"/>
                    <a:pt x="1643" y="1"/>
                  </a:cubicBezTo>
                  <a:cubicBezTo>
                    <a:pt x="1641" y="1"/>
                    <a:pt x="1639" y="1"/>
                    <a:pt x="16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40"/>
            <p:cNvSpPr/>
            <p:nvPr/>
          </p:nvSpPr>
          <p:spPr>
            <a:xfrm flipH="1">
              <a:off x="7567873" y="1561755"/>
              <a:ext cx="141837" cy="139804"/>
            </a:xfrm>
            <a:custGeom>
              <a:avLst/>
              <a:gdLst/>
              <a:ahLst/>
              <a:cxnLst/>
              <a:rect l="l" t="t" r="r" b="b"/>
              <a:pathLst>
                <a:path w="3419" h="3370" extrusionOk="0">
                  <a:moveTo>
                    <a:pt x="2545" y="1689"/>
                  </a:moveTo>
                  <a:cubicBezTo>
                    <a:pt x="2655" y="1756"/>
                    <a:pt x="2757" y="1818"/>
                    <a:pt x="2784" y="1834"/>
                  </a:cubicBezTo>
                  <a:lnTo>
                    <a:pt x="3354" y="2764"/>
                  </a:lnTo>
                  <a:cubicBezTo>
                    <a:pt x="3023" y="2990"/>
                    <a:pt x="2058" y="3066"/>
                    <a:pt x="1964" y="3068"/>
                  </a:cubicBezTo>
                  <a:cubicBezTo>
                    <a:pt x="1902" y="2998"/>
                    <a:pt x="1845" y="2926"/>
                    <a:pt x="1792" y="2859"/>
                  </a:cubicBezTo>
                  <a:cubicBezTo>
                    <a:pt x="2004" y="2853"/>
                    <a:pt x="2757" y="2813"/>
                    <a:pt x="3015" y="2651"/>
                  </a:cubicBezTo>
                  <a:cubicBezTo>
                    <a:pt x="3029" y="2643"/>
                    <a:pt x="3031" y="2627"/>
                    <a:pt x="3026" y="2614"/>
                  </a:cubicBezTo>
                  <a:cubicBezTo>
                    <a:pt x="3021" y="2608"/>
                    <a:pt x="2717" y="2052"/>
                    <a:pt x="2545" y="1689"/>
                  </a:cubicBezTo>
                  <a:close/>
                  <a:moveTo>
                    <a:pt x="881" y="1"/>
                  </a:moveTo>
                  <a:cubicBezTo>
                    <a:pt x="872" y="1"/>
                    <a:pt x="863" y="8"/>
                    <a:pt x="861" y="16"/>
                  </a:cubicBezTo>
                  <a:cubicBezTo>
                    <a:pt x="716" y="258"/>
                    <a:pt x="460" y="411"/>
                    <a:pt x="326" y="441"/>
                  </a:cubicBezTo>
                  <a:cubicBezTo>
                    <a:pt x="307" y="446"/>
                    <a:pt x="290" y="449"/>
                    <a:pt x="277" y="449"/>
                  </a:cubicBezTo>
                  <a:cubicBezTo>
                    <a:pt x="263" y="449"/>
                    <a:pt x="252" y="446"/>
                    <a:pt x="245" y="441"/>
                  </a:cubicBezTo>
                  <a:cubicBezTo>
                    <a:pt x="192" y="409"/>
                    <a:pt x="248" y="258"/>
                    <a:pt x="323" y="129"/>
                  </a:cubicBezTo>
                  <a:cubicBezTo>
                    <a:pt x="329" y="115"/>
                    <a:pt x="326" y="99"/>
                    <a:pt x="313" y="91"/>
                  </a:cubicBezTo>
                  <a:cubicBezTo>
                    <a:pt x="308" y="90"/>
                    <a:pt x="304" y="89"/>
                    <a:pt x="299" y="89"/>
                  </a:cubicBezTo>
                  <a:cubicBezTo>
                    <a:pt x="290" y="89"/>
                    <a:pt x="280" y="93"/>
                    <a:pt x="275" y="102"/>
                  </a:cubicBezTo>
                  <a:cubicBezTo>
                    <a:pt x="221" y="196"/>
                    <a:pt x="105" y="419"/>
                    <a:pt x="216" y="489"/>
                  </a:cubicBezTo>
                  <a:cubicBezTo>
                    <a:pt x="232" y="500"/>
                    <a:pt x="253" y="503"/>
                    <a:pt x="275" y="503"/>
                  </a:cubicBezTo>
                  <a:cubicBezTo>
                    <a:pt x="294" y="503"/>
                    <a:pt x="313" y="500"/>
                    <a:pt x="337" y="495"/>
                  </a:cubicBezTo>
                  <a:cubicBezTo>
                    <a:pt x="417" y="476"/>
                    <a:pt x="517" y="425"/>
                    <a:pt x="616" y="355"/>
                  </a:cubicBezTo>
                  <a:cubicBezTo>
                    <a:pt x="767" y="487"/>
                    <a:pt x="955" y="686"/>
                    <a:pt x="920" y="753"/>
                  </a:cubicBezTo>
                  <a:cubicBezTo>
                    <a:pt x="918" y="756"/>
                    <a:pt x="915" y="758"/>
                    <a:pt x="904" y="761"/>
                  </a:cubicBezTo>
                  <a:cubicBezTo>
                    <a:pt x="889" y="766"/>
                    <a:pt x="870" y="768"/>
                    <a:pt x="848" y="768"/>
                  </a:cubicBezTo>
                  <a:cubicBezTo>
                    <a:pt x="688" y="768"/>
                    <a:pt x="361" y="662"/>
                    <a:pt x="267" y="624"/>
                  </a:cubicBezTo>
                  <a:cubicBezTo>
                    <a:pt x="248" y="613"/>
                    <a:pt x="235" y="608"/>
                    <a:pt x="229" y="608"/>
                  </a:cubicBezTo>
                  <a:cubicBezTo>
                    <a:pt x="216" y="608"/>
                    <a:pt x="202" y="618"/>
                    <a:pt x="200" y="632"/>
                  </a:cubicBezTo>
                  <a:cubicBezTo>
                    <a:pt x="194" y="645"/>
                    <a:pt x="194" y="653"/>
                    <a:pt x="245" y="675"/>
                  </a:cubicBezTo>
                  <a:cubicBezTo>
                    <a:pt x="337" y="745"/>
                    <a:pt x="608" y="1041"/>
                    <a:pt x="643" y="1191"/>
                  </a:cubicBezTo>
                  <a:cubicBezTo>
                    <a:pt x="649" y="1218"/>
                    <a:pt x="646" y="1237"/>
                    <a:pt x="635" y="1250"/>
                  </a:cubicBezTo>
                  <a:cubicBezTo>
                    <a:pt x="619" y="1268"/>
                    <a:pt x="591" y="1275"/>
                    <a:pt x="557" y="1275"/>
                  </a:cubicBezTo>
                  <a:cubicBezTo>
                    <a:pt x="442" y="1275"/>
                    <a:pt x="250" y="1192"/>
                    <a:pt x="132" y="1124"/>
                  </a:cubicBezTo>
                  <a:cubicBezTo>
                    <a:pt x="128" y="1122"/>
                    <a:pt x="123" y="1121"/>
                    <a:pt x="119" y="1121"/>
                  </a:cubicBezTo>
                  <a:cubicBezTo>
                    <a:pt x="108" y="1121"/>
                    <a:pt x="98" y="1126"/>
                    <a:pt x="95" y="1135"/>
                  </a:cubicBezTo>
                  <a:cubicBezTo>
                    <a:pt x="87" y="1148"/>
                    <a:pt x="92" y="1164"/>
                    <a:pt x="105" y="1172"/>
                  </a:cubicBezTo>
                  <a:cubicBezTo>
                    <a:pt x="138" y="1191"/>
                    <a:pt x="353" y="1310"/>
                    <a:pt x="522" y="1326"/>
                  </a:cubicBezTo>
                  <a:cubicBezTo>
                    <a:pt x="541" y="1350"/>
                    <a:pt x="598" y="1441"/>
                    <a:pt x="517" y="1522"/>
                  </a:cubicBezTo>
                  <a:cubicBezTo>
                    <a:pt x="486" y="1553"/>
                    <a:pt x="424" y="1565"/>
                    <a:pt x="355" y="1565"/>
                  </a:cubicBezTo>
                  <a:cubicBezTo>
                    <a:pt x="240" y="1565"/>
                    <a:pt x="102" y="1534"/>
                    <a:pt x="38" y="1514"/>
                  </a:cubicBezTo>
                  <a:cubicBezTo>
                    <a:pt x="37" y="1514"/>
                    <a:pt x="35" y="1513"/>
                    <a:pt x="33" y="1513"/>
                  </a:cubicBezTo>
                  <a:cubicBezTo>
                    <a:pt x="20" y="1513"/>
                    <a:pt x="6" y="1521"/>
                    <a:pt x="3" y="1535"/>
                  </a:cubicBezTo>
                  <a:cubicBezTo>
                    <a:pt x="1" y="1549"/>
                    <a:pt x="6" y="1565"/>
                    <a:pt x="25" y="1568"/>
                  </a:cubicBezTo>
                  <a:cubicBezTo>
                    <a:pt x="52" y="1576"/>
                    <a:pt x="213" y="1619"/>
                    <a:pt x="356" y="1619"/>
                  </a:cubicBezTo>
                  <a:cubicBezTo>
                    <a:pt x="396" y="1619"/>
                    <a:pt x="434" y="1616"/>
                    <a:pt x="469" y="1605"/>
                  </a:cubicBezTo>
                  <a:cubicBezTo>
                    <a:pt x="509" y="1643"/>
                    <a:pt x="662" y="1783"/>
                    <a:pt x="646" y="1901"/>
                  </a:cubicBezTo>
                  <a:cubicBezTo>
                    <a:pt x="646" y="1909"/>
                    <a:pt x="646" y="1917"/>
                    <a:pt x="651" y="1925"/>
                  </a:cubicBezTo>
                  <a:cubicBezTo>
                    <a:pt x="670" y="1942"/>
                    <a:pt x="1028" y="2340"/>
                    <a:pt x="1361" y="2342"/>
                  </a:cubicBezTo>
                  <a:cubicBezTo>
                    <a:pt x="1396" y="2393"/>
                    <a:pt x="1525" y="2598"/>
                    <a:pt x="1722" y="2845"/>
                  </a:cubicBezTo>
                  <a:cubicBezTo>
                    <a:pt x="1848" y="3006"/>
                    <a:pt x="2001" y="3189"/>
                    <a:pt x="2171" y="3364"/>
                  </a:cubicBezTo>
                  <a:cubicBezTo>
                    <a:pt x="2179" y="3370"/>
                    <a:pt x="2184" y="3370"/>
                    <a:pt x="2192" y="3370"/>
                  </a:cubicBezTo>
                  <a:cubicBezTo>
                    <a:pt x="2198" y="3370"/>
                    <a:pt x="2206" y="3367"/>
                    <a:pt x="2211" y="3364"/>
                  </a:cubicBezTo>
                  <a:cubicBezTo>
                    <a:pt x="2222" y="3353"/>
                    <a:pt x="2222" y="3337"/>
                    <a:pt x="2211" y="3324"/>
                  </a:cubicBezTo>
                  <a:cubicBezTo>
                    <a:pt x="2144" y="3254"/>
                    <a:pt x="2077" y="3181"/>
                    <a:pt x="2018" y="3111"/>
                  </a:cubicBezTo>
                  <a:cubicBezTo>
                    <a:pt x="2233" y="3098"/>
                    <a:pt x="3109" y="3020"/>
                    <a:pt x="3416" y="2786"/>
                  </a:cubicBezTo>
                  <a:cubicBezTo>
                    <a:pt x="3416" y="2786"/>
                    <a:pt x="3419" y="2770"/>
                    <a:pt x="3413" y="2756"/>
                  </a:cubicBezTo>
                  <a:lnTo>
                    <a:pt x="2824" y="1796"/>
                  </a:lnTo>
                  <a:lnTo>
                    <a:pt x="2814" y="1786"/>
                  </a:lnTo>
                  <a:cubicBezTo>
                    <a:pt x="2811" y="1783"/>
                    <a:pt x="2356" y="1514"/>
                    <a:pt x="2238" y="1428"/>
                  </a:cubicBezTo>
                  <a:cubicBezTo>
                    <a:pt x="2233" y="1423"/>
                    <a:pt x="2226" y="1421"/>
                    <a:pt x="2220" y="1421"/>
                  </a:cubicBezTo>
                  <a:cubicBezTo>
                    <a:pt x="2212" y="1421"/>
                    <a:pt x="2204" y="1425"/>
                    <a:pt x="2198" y="1433"/>
                  </a:cubicBezTo>
                  <a:cubicBezTo>
                    <a:pt x="2187" y="1447"/>
                    <a:pt x="2192" y="1463"/>
                    <a:pt x="2206" y="1471"/>
                  </a:cubicBezTo>
                  <a:cubicBezTo>
                    <a:pt x="2254" y="1509"/>
                    <a:pt x="2354" y="1570"/>
                    <a:pt x="2456" y="1635"/>
                  </a:cubicBezTo>
                  <a:lnTo>
                    <a:pt x="2456" y="1643"/>
                  </a:lnTo>
                  <a:cubicBezTo>
                    <a:pt x="2601" y="1958"/>
                    <a:pt x="2894" y="2496"/>
                    <a:pt x="2962" y="2614"/>
                  </a:cubicBezTo>
                  <a:cubicBezTo>
                    <a:pt x="2671" y="2767"/>
                    <a:pt x="1862" y="2799"/>
                    <a:pt x="1749" y="2802"/>
                  </a:cubicBezTo>
                  <a:cubicBezTo>
                    <a:pt x="1528" y="2522"/>
                    <a:pt x="1394" y="2307"/>
                    <a:pt x="1394" y="2305"/>
                  </a:cubicBezTo>
                  <a:cubicBezTo>
                    <a:pt x="1391" y="2297"/>
                    <a:pt x="1380" y="2291"/>
                    <a:pt x="1372" y="2291"/>
                  </a:cubicBezTo>
                  <a:lnTo>
                    <a:pt x="1364" y="2291"/>
                  </a:lnTo>
                  <a:cubicBezTo>
                    <a:pt x="1079" y="2291"/>
                    <a:pt x="754" y="1958"/>
                    <a:pt x="697" y="1901"/>
                  </a:cubicBezTo>
                  <a:cubicBezTo>
                    <a:pt x="703" y="1777"/>
                    <a:pt x="582" y="1648"/>
                    <a:pt x="522" y="1592"/>
                  </a:cubicBezTo>
                  <a:cubicBezTo>
                    <a:pt x="533" y="1584"/>
                    <a:pt x="549" y="1576"/>
                    <a:pt x="557" y="1565"/>
                  </a:cubicBezTo>
                  <a:cubicBezTo>
                    <a:pt x="638" y="1484"/>
                    <a:pt x="622" y="1390"/>
                    <a:pt x="590" y="1328"/>
                  </a:cubicBezTo>
                  <a:cubicBezTo>
                    <a:pt x="625" y="1326"/>
                    <a:pt x="657" y="1312"/>
                    <a:pt x="678" y="1288"/>
                  </a:cubicBezTo>
                  <a:cubicBezTo>
                    <a:pt x="713" y="1256"/>
                    <a:pt x="713" y="1202"/>
                    <a:pt x="684" y="1127"/>
                  </a:cubicBezTo>
                  <a:cubicBezTo>
                    <a:pt x="633" y="1011"/>
                    <a:pt x="490" y="836"/>
                    <a:pt x="377" y="721"/>
                  </a:cubicBezTo>
                  <a:lnTo>
                    <a:pt x="377" y="721"/>
                  </a:lnTo>
                  <a:cubicBezTo>
                    <a:pt x="399" y="729"/>
                    <a:pt x="423" y="734"/>
                    <a:pt x="450" y="745"/>
                  </a:cubicBezTo>
                  <a:cubicBezTo>
                    <a:pt x="651" y="805"/>
                    <a:pt x="774" y="824"/>
                    <a:pt x="849" y="824"/>
                  </a:cubicBezTo>
                  <a:cubicBezTo>
                    <a:pt x="949" y="824"/>
                    <a:pt x="965" y="790"/>
                    <a:pt x="971" y="774"/>
                  </a:cubicBezTo>
                  <a:cubicBezTo>
                    <a:pt x="1025" y="653"/>
                    <a:pt x="759" y="406"/>
                    <a:pt x="659" y="317"/>
                  </a:cubicBezTo>
                  <a:cubicBezTo>
                    <a:pt x="735" y="253"/>
                    <a:pt x="810" y="180"/>
                    <a:pt x="869" y="99"/>
                  </a:cubicBezTo>
                  <a:lnTo>
                    <a:pt x="920" y="339"/>
                  </a:lnTo>
                  <a:cubicBezTo>
                    <a:pt x="925" y="350"/>
                    <a:pt x="934" y="358"/>
                    <a:pt x="948" y="358"/>
                  </a:cubicBezTo>
                  <a:cubicBezTo>
                    <a:pt x="951" y="358"/>
                    <a:pt x="953" y="358"/>
                    <a:pt x="955" y="358"/>
                  </a:cubicBezTo>
                  <a:cubicBezTo>
                    <a:pt x="969" y="355"/>
                    <a:pt x="977" y="341"/>
                    <a:pt x="974" y="325"/>
                  </a:cubicBezTo>
                  <a:lnTo>
                    <a:pt x="912" y="21"/>
                  </a:lnTo>
                  <a:cubicBezTo>
                    <a:pt x="907" y="11"/>
                    <a:pt x="902" y="3"/>
                    <a:pt x="888" y="3"/>
                  </a:cubicBezTo>
                  <a:cubicBezTo>
                    <a:pt x="886" y="1"/>
                    <a:pt x="883" y="1"/>
                    <a:pt x="8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40"/>
            <p:cNvSpPr/>
            <p:nvPr/>
          </p:nvSpPr>
          <p:spPr>
            <a:xfrm flipH="1">
              <a:off x="7012468" y="1846008"/>
              <a:ext cx="203111" cy="263886"/>
            </a:xfrm>
            <a:custGeom>
              <a:avLst/>
              <a:gdLst/>
              <a:ahLst/>
              <a:cxnLst/>
              <a:rect l="l" t="t" r="r" b="b"/>
              <a:pathLst>
                <a:path w="4896" h="6361" extrusionOk="0">
                  <a:moveTo>
                    <a:pt x="30" y="0"/>
                  </a:moveTo>
                  <a:cubicBezTo>
                    <a:pt x="14" y="0"/>
                    <a:pt x="1" y="11"/>
                    <a:pt x="1" y="27"/>
                  </a:cubicBezTo>
                  <a:cubicBezTo>
                    <a:pt x="1" y="41"/>
                    <a:pt x="9" y="54"/>
                    <a:pt x="27" y="54"/>
                  </a:cubicBezTo>
                  <a:cubicBezTo>
                    <a:pt x="30" y="54"/>
                    <a:pt x="36" y="59"/>
                    <a:pt x="44" y="59"/>
                  </a:cubicBezTo>
                  <a:cubicBezTo>
                    <a:pt x="88" y="66"/>
                    <a:pt x="184" y="87"/>
                    <a:pt x="290" y="87"/>
                  </a:cubicBezTo>
                  <a:cubicBezTo>
                    <a:pt x="319" y="87"/>
                    <a:pt x="350" y="85"/>
                    <a:pt x="380" y="81"/>
                  </a:cubicBezTo>
                  <a:cubicBezTo>
                    <a:pt x="479" y="215"/>
                    <a:pt x="1359" y="1364"/>
                    <a:pt x="2007" y="2273"/>
                  </a:cubicBezTo>
                  <a:cubicBezTo>
                    <a:pt x="2690" y="3233"/>
                    <a:pt x="4438" y="5769"/>
                    <a:pt x="4833" y="6347"/>
                  </a:cubicBezTo>
                  <a:cubicBezTo>
                    <a:pt x="4841" y="6358"/>
                    <a:pt x="4847" y="6360"/>
                    <a:pt x="4857" y="6360"/>
                  </a:cubicBezTo>
                  <a:cubicBezTo>
                    <a:pt x="4863" y="6360"/>
                    <a:pt x="4871" y="6358"/>
                    <a:pt x="4876" y="6350"/>
                  </a:cubicBezTo>
                  <a:cubicBezTo>
                    <a:pt x="4890" y="6344"/>
                    <a:pt x="4895" y="6328"/>
                    <a:pt x="4884" y="6315"/>
                  </a:cubicBezTo>
                  <a:cubicBezTo>
                    <a:pt x="4486" y="5739"/>
                    <a:pt x="2738" y="3198"/>
                    <a:pt x="2058" y="2240"/>
                  </a:cubicBezTo>
                  <a:cubicBezTo>
                    <a:pt x="1369" y="1275"/>
                    <a:pt x="425" y="49"/>
                    <a:pt x="417" y="35"/>
                  </a:cubicBezTo>
                  <a:cubicBezTo>
                    <a:pt x="411" y="29"/>
                    <a:pt x="402" y="24"/>
                    <a:pt x="394" y="24"/>
                  </a:cubicBezTo>
                  <a:cubicBezTo>
                    <a:pt x="392" y="24"/>
                    <a:pt x="390" y="24"/>
                    <a:pt x="388" y="24"/>
                  </a:cubicBezTo>
                  <a:cubicBezTo>
                    <a:pt x="355" y="30"/>
                    <a:pt x="322" y="32"/>
                    <a:pt x="290" y="32"/>
                  </a:cubicBezTo>
                  <a:cubicBezTo>
                    <a:pt x="189" y="32"/>
                    <a:pt x="98" y="12"/>
                    <a:pt x="57" y="6"/>
                  </a:cubicBezTo>
                  <a:cubicBezTo>
                    <a:pt x="41" y="0"/>
                    <a:pt x="33" y="0"/>
                    <a:pt x="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40"/>
            <p:cNvSpPr/>
            <p:nvPr/>
          </p:nvSpPr>
          <p:spPr>
            <a:xfrm flipH="1">
              <a:off x="6990065" y="2038123"/>
              <a:ext cx="3402" cy="20452"/>
            </a:xfrm>
            <a:custGeom>
              <a:avLst/>
              <a:gdLst/>
              <a:ahLst/>
              <a:cxnLst/>
              <a:rect l="l" t="t" r="r" b="b"/>
              <a:pathLst>
                <a:path w="82" h="493" extrusionOk="0">
                  <a:moveTo>
                    <a:pt x="28" y="0"/>
                  </a:moveTo>
                  <a:cubicBezTo>
                    <a:pt x="12" y="3"/>
                    <a:pt x="1" y="16"/>
                    <a:pt x="1" y="30"/>
                  </a:cubicBezTo>
                  <a:cubicBezTo>
                    <a:pt x="1" y="32"/>
                    <a:pt x="25" y="323"/>
                    <a:pt x="1" y="463"/>
                  </a:cubicBezTo>
                  <a:cubicBezTo>
                    <a:pt x="1" y="476"/>
                    <a:pt x="12" y="490"/>
                    <a:pt x="25" y="492"/>
                  </a:cubicBezTo>
                  <a:lnTo>
                    <a:pt x="28" y="492"/>
                  </a:lnTo>
                  <a:cubicBezTo>
                    <a:pt x="41" y="492"/>
                    <a:pt x="52" y="484"/>
                    <a:pt x="57" y="474"/>
                  </a:cubicBezTo>
                  <a:cubicBezTo>
                    <a:pt x="82" y="326"/>
                    <a:pt x="57" y="41"/>
                    <a:pt x="57" y="27"/>
                  </a:cubicBezTo>
                  <a:cubicBezTo>
                    <a:pt x="55" y="8"/>
                    <a:pt x="44" y="0"/>
                    <a:pt x="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40"/>
            <p:cNvSpPr/>
            <p:nvPr/>
          </p:nvSpPr>
          <p:spPr>
            <a:xfrm flipH="1">
              <a:off x="7249556" y="1902219"/>
              <a:ext cx="144202" cy="396680"/>
            </a:xfrm>
            <a:custGeom>
              <a:avLst/>
              <a:gdLst/>
              <a:ahLst/>
              <a:cxnLst/>
              <a:rect l="l" t="t" r="r" b="b"/>
              <a:pathLst>
                <a:path w="3476" h="9562" extrusionOk="0">
                  <a:moveTo>
                    <a:pt x="3443" y="1"/>
                  </a:moveTo>
                  <a:cubicBezTo>
                    <a:pt x="3436" y="1"/>
                    <a:pt x="3430" y="3"/>
                    <a:pt x="3424" y="9"/>
                  </a:cubicBezTo>
                  <a:cubicBezTo>
                    <a:pt x="3397" y="38"/>
                    <a:pt x="668" y="2768"/>
                    <a:pt x="11" y="3360"/>
                  </a:cubicBezTo>
                  <a:cubicBezTo>
                    <a:pt x="6" y="3362"/>
                    <a:pt x="1" y="3373"/>
                    <a:pt x="1" y="3378"/>
                  </a:cubicBezTo>
                  <a:cubicBezTo>
                    <a:pt x="1" y="3386"/>
                    <a:pt x="6" y="3392"/>
                    <a:pt x="11" y="3400"/>
                  </a:cubicBezTo>
                  <a:cubicBezTo>
                    <a:pt x="20" y="3405"/>
                    <a:pt x="697" y="4045"/>
                    <a:pt x="821" y="5124"/>
                  </a:cubicBezTo>
                  <a:cubicBezTo>
                    <a:pt x="942" y="6197"/>
                    <a:pt x="590" y="8413"/>
                    <a:pt x="213" y="9529"/>
                  </a:cubicBezTo>
                  <a:cubicBezTo>
                    <a:pt x="208" y="9542"/>
                    <a:pt x="216" y="9558"/>
                    <a:pt x="229" y="9561"/>
                  </a:cubicBezTo>
                  <a:lnTo>
                    <a:pt x="240" y="9561"/>
                  </a:lnTo>
                  <a:cubicBezTo>
                    <a:pt x="251" y="9561"/>
                    <a:pt x="264" y="9556"/>
                    <a:pt x="267" y="9545"/>
                  </a:cubicBezTo>
                  <a:cubicBezTo>
                    <a:pt x="646" y="8421"/>
                    <a:pt x="1004" y="6197"/>
                    <a:pt x="880" y="5116"/>
                  </a:cubicBezTo>
                  <a:cubicBezTo>
                    <a:pt x="765" y="4126"/>
                    <a:pt x="189" y="3499"/>
                    <a:pt x="73" y="3378"/>
                  </a:cubicBezTo>
                  <a:cubicBezTo>
                    <a:pt x="765" y="2752"/>
                    <a:pt x="3438" y="76"/>
                    <a:pt x="3465" y="49"/>
                  </a:cubicBezTo>
                  <a:cubicBezTo>
                    <a:pt x="3475" y="36"/>
                    <a:pt x="3475" y="17"/>
                    <a:pt x="3465" y="9"/>
                  </a:cubicBezTo>
                  <a:cubicBezTo>
                    <a:pt x="3458" y="3"/>
                    <a:pt x="3450" y="1"/>
                    <a:pt x="3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40"/>
            <p:cNvSpPr/>
            <p:nvPr/>
          </p:nvSpPr>
          <p:spPr>
            <a:xfrm flipH="1">
              <a:off x="7419935" y="2034431"/>
              <a:ext cx="11989" cy="20120"/>
            </a:xfrm>
            <a:custGeom>
              <a:avLst/>
              <a:gdLst/>
              <a:ahLst/>
              <a:cxnLst/>
              <a:rect l="l" t="t" r="r" b="b"/>
              <a:pathLst>
                <a:path w="289" h="485" extrusionOk="0">
                  <a:moveTo>
                    <a:pt x="262" y="0"/>
                  </a:moveTo>
                  <a:cubicBezTo>
                    <a:pt x="248" y="0"/>
                    <a:pt x="235" y="11"/>
                    <a:pt x="235" y="27"/>
                  </a:cubicBezTo>
                  <a:cubicBezTo>
                    <a:pt x="235" y="76"/>
                    <a:pt x="162" y="345"/>
                    <a:pt x="17" y="433"/>
                  </a:cubicBezTo>
                  <a:cubicBezTo>
                    <a:pt x="4" y="441"/>
                    <a:pt x="1" y="458"/>
                    <a:pt x="6" y="471"/>
                  </a:cubicBezTo>
                  <a:cubicBezTo>
                    <a:pt x="14" y="482"/>
                    <a:pt x="20" y="485"/>
                    <a:pt x="31" y="485"/>
                  </a:cubicBezTo>
                  <a:cubicBezTo>
                    <a:pt x="33" y="485"/>
                    <a:pt x="41" y="485"/>
                    <a:pt x="44" y="482"/>
                  </a:cubicBezTo>
                  <a:cubicBezTo>
                    <a:pt x="208" y="377"/>
                    <a:pt x="289" y="89"/>
                    <a:pt x="289" y="27"/>
                  </a:cubicBezTo>
                  <a:cubicBezTo>
                    <a:pt x="289" y="14"/>
                    <a:pt x="281" y="0"/>
                    <a:pt x="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40"/>
            <p:cNvSpPr/>
            <p:nvPr/>
          </p:nvSpPr>
          <p:spPr>
            <a:xfrm flipH="1">
              <a:off x="7329664" y="1780586"/>
              <a:ext cx="109396" cy="169217"/>
            </a:xfrm>
            <a:custGeom>
              <a:avLst/>
              <a:gdLst/>
              <a:ahLst/>
              <a:cxnLst/>
              <a:rect l="l" t="t" r="r" b="b"/>
              <a:pathLst>
                <a:path w="2637" h="4079" extrusionOk="0">
                  <a:moveTo>
                    <a:pt x="2606" y="1"/>
                  </a:moveTo>
                  <a:cubicBezTo>
                    <a:pt x="2598" y="1"/>
                    <a:pt x="2589" y="4"/>
                    <a:pt x="2583" y="12"/>
                  </a:cubicBezTo>
                  <a:lnTo>
                    <a:pt x="2572" y="28"/>
                  </a:lnTo>
                  <a:cubicBezTo>
                    <a:pt x="2217" y="510"/>
                    <a:pt x="972" y="2220"/>
                    <a:pt x="12" y="4038"/>
                  </a:cubicBezTo>
                  <a:cubicBezTo>
                    <a:pt x="1" y="4051"/>
                    <a:pt x="9" y="4070"/>
                    <a:pt x="22" y="4076"/>
                  </a:cubicBezTo>
                  <a:cubicBezTo>
                    <a:pt x="25" y="4078"/>
                    <a:pt x="30" y="4078"/>
                    <a:pt x="36" y="4078"/>
                  </a:cubicBezTo>
                  <a:cubicBezTo>
                    <a:pt x="41" y="4078"/>
                    <a:pt x="52" y="4076"/>
                    <a:pt x="55" y="4065"/>
                  </a:cubicBezTo>
                  <a:cubicBezTo>
                    <a:pt x="1039" y="2204"/>
                    <a:pt x="2357" y="405"/>
                    <a:pt x="2612" y="63"/>
                  </a:cubicBezTo>
                  <a:lnTo>
                    <a:pt x="2626" y="44"/>
                  </a:lnTo>
                  <a:cubicBezTo>
                    <a:pt x="2636" y="31"/>
                    <a:pt x="2634" y="15"/>
                    <a:pt x="2620" y="4"/>
                  </a:cubicBezTo>
                  <a:cubicBezTo>
                    <a:pt x="2616" y="2"/>
                    <a:pt x="2611" y="1"/>
                    <a:pt x="26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40"/>
            <p:cNvSpPr/>
            <p:nvPr/>
          </p:nvSpPr>
          <p:spPr>
            <a:xfrm flipH="1">
              <a:off x="6885647" y="1938518"/>
              <a:ext cx="112258" cy="179423"/>
            </a:xfrm>
            <a:custGeom>
              <a:avLst/>
              <a:gdLst/>
              <a:ahLst/>
              <a:cxnLst/>
              <a:rect l="l" t="t" r="r" b="b"/>
              <a:pathLst>
                <a:path w="2706" h="4325" extrusionOk="0">
                  <a:moveTo>
                    <a:pt x="32" y="1"/>
                  </a:moveTo>
                  <a:cubicBezTo>
                    <a:pt x="30" y="1"/>
                    <a:pt x="27" y="1"/>
                    <a:pt x="25" y="2"/>
                  </a:cubicBezTo>
                  <a:cubicBezTo>
                    <a:pt x="11" y="10"/>
                    <a:pt x="0" y="27"/>
                    <a:pt x="6" y="40"/>
                  </a:cubicBezTo>
                  <a:cubicBezTo>
                    <a:pt x="14" y="56"/>
                    <a:pt x="606" y="1670"/>
                    <a:pt x="697" y="2065"/>
                  </a:cubicBezTo>
                  <a:cubicBezTo>
                    <a:pt x="700" y="2073"/>
                    <a:pt x="705" y="2081"/>
                    <a:pt x="713" y="2084"/>
                  </a:cubicBezTo>
                  <a:cubicBezTo>
                    <a:pt x="727" y="2087"/>
                    <a:pt x="2114" y="2753"/>
                    <a:pt x="2647" y="4303"/>
                  </a:cubicBezTo>
                  <a:cubicBezTo>
                    <a:pt x="2649" y="4316"/>
                    <a:pt x="2663" y="4324"/>
                    <a:pt x="2674" y="4324"/>
                  </a:cubicBezTo>
                  <a:cubicBezTo>
                    <a:pt x="2676" y="4324"/>
                    <a:pt x="2679" y="4319"/>
                    <a:pt x="2682" y="4316"/>
                  </a:cubicBezTo>
                  <a:cubicBezTo>
                    <a:pt x="2695" y="4313"/>
                    <a:pt x="2706" y="4297"/>
                    <a:pt x="2700" y="4284"/>
                  </a:cubicBezTo>
                  <a:cubicBezTo>
                    <a:pt x="2190" y="2791"/>
                    <a:pt x="891" y="2108"/>
                    <a:pt x="751" y="2038"/>
                  </a:cubicBezTo>
                  <a:cubicBezTo>
                    <a:pt x="649" y="1621"/>
                    <a:pt x="84" y="88"/>
                    <a:pt x="60" y="21"/>
                  </a:cubicBezTo>
                  <a:cubicBezTo>
                    <a:pt x="55" y="10"/>
                    <a:pt x="44" y="1"/>
                    <a:pt x="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40"/>
            <p:cNvSpPr/>
            <p:nvPr/>
          </p:nvSpPr>
          <p:spPr>
            <a:xfrm flipH="1">
              <a:off x="6775296" y="2220033"/>
              <a:ext cx="84837" cy="187180"/>
            </a:xfrm>
            <a:custGeom>
              <a:avLst/>
              <a:gdLst/>
              <a:ahLst/>
              <a:cxnLst/>
              <a:rect l="l" t="t" r="r" b="b"/>
              <a:pathLst>
                <a:path w="2045" h="4512" extrusionOk="0">
                  <a:moveTo>
                    <a:pt x="33" y="1"/>
                  </a:moveTo>
                  <a:cubicBezTo>
                    <a:pt x="31" y="1"/>
                    <a:pt x="29" y="1"/>
                    <a:pt x="28" y="1"/>
                  </a:cubicBezTo>
                  <a:cubicBezTo>
                    <a:pt x="11" y="4"/>
                    <a:pt x="1" y="20"/>
                    <a:pt x="3" y="34"/>
                  </a:cubicBezTo>
                  <a:lnTo>
                    <a:pt x="286" y="1553"/>
                  </a:lnTo>
                  <a:lnTo>
                    <a:pt x="334" y="1712"/>
                  </a:lnTo>
                  <a:cubicBezTo>
                    <a:pt x="337" y="1720"/>
                    <a:pt x="340" y="1725"/>
                    <a:pt x="348" y="1728"/>
                  </a:cubicBezTo>
                  <a:cubicBezTo>
                    <a:pt x="350" y="1733"/>
                    <a:pt x="939" y="2078"/>
                    <a:pt x="1579" y="2180"/>
                  </a:cubicBezTo>
                  <a:cubicBezTo>
                    <a:pt x="1628" y="2290"/>
                    <a:pt x="1975" y="3132"/>
                    <a:pt x="1846" y="4482"/>
                  </a:cubicBezTo>
                  <a:cubicBezTo>
                    <a:pt x="1843" y="4498"/>
                    <a:pt x="1856" y="4511"/>
                    <a:pt x="1872" y="4511"/>
                  </a:cubicBezTo>
                  <a:cubicBezTo>
                    <a:pt x="1886" y="4511"/>
                    <a:pt x="1899" y="4503"/>
                    <a:pt x="1907" y="4490"/>
                  </a:cubicBezTo>
                  <a:cubicBezTo>
                    <a:pt x="2045" y="3024"/>
                    <a:pt x="1630" y="2153"/>
                    <a:pt x="1628" y="2142"/>
                  </a:cubicBezTo>
                  <a:cubicBezTo>
                    <a:pt x="1625" y="2131"/>
                    <a:pt x="1617" y="2126"/>
                    <a:pt x="1606" y="2126"/>
                  </a:cubicBezTo>
                  <a:cubicBezTo>
                    <a:pt x="1012" y="2035"/>
                    <a:pt x="463" y="1728"/>
                    <a:pt x="388" y="1685"/>
                  </a:cubicBezTo>
                  <a:lnTo>
                    <a:pt x="342" y="1540"/>
                  </a:lnTo>
                  <a:lnTo>
                    <a:pt x="60" y="26"/>
                  </a:lnTo>
                  <a:cubicBezTo>
                    <a:pt x="58" y="9"/>
                    <a:pt x="45" y="1"/>
                    <a:pt x="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40"/>
            <p:cNvSpPr/>
            <p:nvPr/>
          </p:nvSpPr>
          <p:spPr>
            <a:xfrm flipH="1">
              <a:off x="6813338" y="2292092"/>
              <a:ext cx="72433" cy="110640"/>
            </a:xfrm>
            <a:custGeom>
              <a:avLst/>
              <a:gdLst/>
              <a:ahLst/>
              <a:cxnLst/>
              <a:rect l="l" t="t" r="r" b="b"/>
              <a:pathLst>
                <a:path w="1746" h="2667" extrusionOk="0">
                  <a:moveTo>
                    <a:pt x="28" y="1"/>
                  </a:moveTo>
                  <a:cubicBezTo>
                    <a:pt x="23" y="1"/>
                    <a:pt x="18" y="2"/>
                    <a:pt x="14" y="4"/>
                  </a:cubicBezTo>
                  <a:cubicBezTo>
                    <a:pt x="3" y="12"/>
                    <a:pt x="0" y="29"/>
                    <a:pt x="6" y="42"/>
                  </a:cubicBezTo>
                  <a:cubicBezTo>
                    <a:pt x="16" y="53"/>
                    <a:pt x="831" y="1293"/>
                    <a:pt x="1157" y="1709"/>
                  </a:cubicBezTo>
                  <a:cubicBezTo>
                    <a:pt x="1479" y="2126"/>
                    <a:pt x="1598" y="2309"/>
                    <a:pt x="1692" y="2648"/>
                  </a:cubicBezTo>
                  <a:cubicBezTo>
                    <a:pt x="1694" y="2661"/>
                    <a:pt x="1705" y="2667"/>
                    <a:pt x="1719" y="2667"/>
                  </a:cubicBezTo>
                  <a:cubicBezTo>
                    <a:pt x="1721" y="2667"/>
                    <a:pt x="1724" y="2667"/>
                    <a:pt x="1721" y="2664"/>
                  </a:cubicBezTo>
                  <a:cubicBezTo>
                    <a:pt x="1737" y="2661"/>
                    <a:pt x="1746" y="2645"/>
                    <a:pt x="1740" y="2632"/>
                  </a:cubicBezTo>
                  <a:cubicBezTo>
                    <a:pt x="1643" y="2285"/>
                    <a:pt x="1525" y="2097"/>
                    <a:pt x="1197" y="1677"/>
                  </a:cubicBezTo>
                  <a:cubicBezTo>
                    <a:pt x="872" y="1263"/>
                    <a:pt x="57" y="26"/>
                    <a:pt x="51" y="12"/>
                  </a:cubicBezTo>
                  <a:cubicBezTo>
                    <a:pt x="46" y="5"/>
                    <a:pt x="37" y="1"/>
                    <a:pt x="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40"/>
            <p:cNvSpPr/>
            <p:nvPr/>
          </p:nvSpPr>
          <p:spPr>
            <a:xfrm flipH="1">
              <a:off x="7102284" y="1398720"/>
              <a:ext cx="241277" cy="261231"/>
            </a:xfrm>
            <a:custGeom>
              <a:avLst/>
              <a:gdLst/>
              <a:ahLst/>
              <a:cxnLst/>
              <a:rect l="l" t="t" r="r" b="b"/>
              <a:pathLst>
                <a:path w="5816" h="6297" extrusionOk="0">
                  <a:moveTo>
                    <a:pt x="3936" y="1"/>
                  </a:moveTo>
                  <a:cubicBezTo>
                    <a:pt x="3929" y="1"/>
                    <a:pt x="3921" y="3"/>
                    <a:pt x="3914" y="9"/>
                  </a:cubicBezTo>
                  <a:cubicBezTo>
                    <a:pt x="3188" y="708"/>
                    <a:pt x="2704" y="1848"/>
                    <a:pt x="2604" y="2176"/>
                  </a:cubicBezTo>
                  <a:cubicBezTo>
                    <a:pt x="2577" y="2117"/>
                    <a:pt x="2548" y="2053"/>
                    <a:pt x="2523" y="1994"/>
                  </a:cubicBezTo>
                  <a:cubicBezTo>
                    <a:pt x="2203" y="1243"/>
                    <a:pt x="2077" y="350"/>
                    <a:pt x="2147" y="211"/>
                  </a:cubicBezTo>
                  <a:cubicBezTo>
                    <a:pt x="2152" y="197"/>
                    <a:pt x="2150" y="181"/>
                    <a:pt x="2134" y="173"/>
                  </a:cubicBezTo>
                  <a:cubicBezTo>
                    <a:pt x="2130" y="171"/>
                    <a:pt x="2126" y="171"/>
                    <a:pt x="2123" y="171"/>
                  </a:cubicBezTo>
                  <a:cubicBezTo>
                    <a:pt x="2112" y="171"/>
                    <a:pt x="2102" y="176"/>
                    <a:pt x="2096" y="186"/>
                  </a:cubicBezTo>
                  <a:cubicBezTo>
                    <a:pt x="2015" y="353"/>
                    <a:pt x="2158" y="1273"/>
                    <a:pt x="2472" y="2015"/>
                  </a:cubicBezTo>
                  <a:cubicBezTo>
                    <a:pt x="2507" y="2101"/>
                    <a:pt x="2548" y="2184"/>
                    <a:pt x="2588" y="2268"/>
                  </a:cubicBezTo>
                  <a:cubicBezTo>
                    <a:pt x="2876" y="2886"/>
                    <a:pt x="3277" y="3543"/>
                    <a:pt x="3543" y="3836"/>
                  </a:cubicBezTo>
                  <a:cubicBezTo>
                    <a:pt x="3371" y="3849"/>
                    <a:pt x="3166" y="3876"/>
                    <a:pt x="2897" y="3911"/>
                  </a:cubicBezTo>
                  <a:lnTo>
                    <a:pt x="2688" y="3938"/>
                  </a:lnTo>
                  <a:cubicBezTo>
                    <a:pt x="1851" y="4051"/>
                    <a:pt x="948" y="4226"/>
                    <a:pt x="937" y="4228"/>
                  </a:cubicBezTo>
                  <a:cubicBezTo>
                    <a:pt x="926" y="4231"/>
                    <a:pt x="915" y="4239"/>
                    <a:pt x="915" y="4247"/>
                  </a:cubicBezTo>
                  <a:cubicBezTo>
                    <a:pt x="913" y="4258"/>
                    <a:pt x="915" y="4269"/>
                    <a:pt x="926" y="4274"/>
                  </a:cubicBezTo>
                  <a:lnTo>
                    <a:pt x="2002" y="5135"/>
                  </a:lnTo>
                  <a:cubicBezTo>
                    <a:pt x="1827" y="5248"/>
                    <a:pt x="1001" y="5777"/>
                    <a:pt x="706" y="5909"/>
                  </a:cubicBezTo>
                  <a:cubicBezTo>
                    <a:pt x="480" y="5880"/>
                    <a:pt x="256" y="5834"/>
                    <a:pt x="55" y="5775"/>
                  </a:cubicBezTo>
                  <a:cubicBezTo>
                    <a:pt x="44" y="5772"/>
                    <a:pt x="39" y="5772"/>
                    <a:pt x="39" y="5767"/>
                  </a:cubicBezTo>
                  <a:cubicBezTo>
                    <a:pt x="37" y="5766"/>
                    <a:pt x="36" y="5766"/>
                    <a:pt x="34" y="5766"/>
                  </a:cubicBezTo>
                  <a:cubicBezTo>
                    <a:pt x="22" y="5766"/>
                    <a:pt x="9" y="5776"/>
                    <a:pt x="6" y="5788"/>
                  </a:cubicBezTo>
                  <a:cubicBezTo>
                    <a:pt x="1" y="5802"/>
                    <a:pt x="12" y="5818"/>
                    <a:pt x="25" y="5820"/>
                  </a:cubicBezTo>
                  <a:cubicBezTo>
                    <a:pt x="28" y="5820"/>
                    <a:pt x="33" y="5826"/>
                    <a:pt x="39" y="5826"/>
                  </a:cubicBezTo>
                  <a:cubicBezTo>
                    <a:pt x="404" y="5936"/>
                    <a:pt x="832" y="5995"/>
                    <a:pt x="1235" y="6001"/>
                  </a:cubicBezTo>
                  <a:cubicBezTo>
                    <a:pt x="1246" y="6003"/>
                    <a:pt x="2386" y="6205"/>
                    <a:pt x="3610" y="6248"/>
                  </a:cubicBezTo>
                  <a:cubicBezTo>
                    <a:pt x="3798" y="6256"/>
                    <a:pt x="3973" y="6264"/>
                    <a:pt x="4124" y="6275"/>
                  </a:cubicBezTo>
                  <a:cubicBezTo>
                    <a:pt x="4325" y="6286"/>
                    <a:pt x="4503" y="6296"/>
                    <a:pt x="4662" y="6296"/>
                  </a:cubicBezTo>
                  <a:cubicBezTo>
                    <a:pt x="5175" y="6296"/>
                    <a:pt x="5482" y="6189"/>
                    <a:pt x="5807" y="5681"/>
                  </a:cubicBezTo>
                  <a:cubicBezTo>
                    <a:pt x="5815" y="5662"/>
                    <a:pt x="5807" y="5646"/>
                    <a:pt x="5796" y="5640"/>
                  </a:cubicBezTo>
                  <a:cubicBezTo>
                    <a:pt x="5792" y="5637"/>
                    <a:pt x="5787" y="5636"/>
                    <a:pt x="5782" y="5636"/>
                  </a:cubicBezTo>
                  <a:cubicBezTo>
                    <a:pt x="5773" y="5636"/>
                    <a:pt x="5764" y="5640"/>
                    <a:pt x="5759" y="5646"/>
                  </a:cubicBezTo>
                  <a:cubicBezTo>
                    <a:pt x="5447" y="6134"/>
                    <a:pt x="5163" y="6237"/>
                    <a:pt x="4662" y="6237"/>
                  </a:cubicBezTo>
                  <a:cubicBezTo>
                    <a:pt x="4506" y="6237"/>
                    <a:pt x="4329" y="6227"/>
                    <a:pt x="4124" y="6216"/>
                  </a:cubicBezTo>
                  <a:cubicBezTo>
                    <a:pt x="3973" y="6205"/>
                    <a:pt x="3798" y="6194"/>
                    <a:pt x="3607" y="6189"/>
                  </a:cubicBezTo>
                  <a:cubicBezTo>
                    <a:pt x="2392" y="6143"/>
                    <a:pt x="1254" y="5941"/>
                    <a:pt x="1238" y="5941"/>
                  </a:cubicBezTo>
                  <a:cubicBezTo>
                    <a:pt x="1093" y="5941"/>
                    <a:pt x="948" y="5931"/>
                    <a:pt x="802" y="5915"/>
                  </a:cubicBezTo>
                  <a:cubicBezTo>
                    <a:pt x="1184" y="5721"/>
                    <a:pt x="2023" y="5183"/>
                    <a:pt x="2058" y="5156"/>
                  </a:cubicBezTo>
                  <a:cubicBezTo>
                    <a:pt x="2066" y="5151"/>
                    <a:pt x="2072" y="5143"/>
                    <a:pt x="2072" y="5135"/>
                  </a:cubicBezTo>
                  <a:cubicBezTo>
                    <a:pt x="2072" y="5124"/>
                    <a:pt x="2069" y="5119"/>
                    <a:pt x="2061" y="5110"/>
                  </a:cubicBezTo>
                  <a:lnTo>
                    <a:pt x="1004" y="4266"/>
                  </a:lnTo>
                  <a:cubicBezTo>
                    <a:pt x="1219" y="4226"/>
                    <a:pt x="1978" y="4083"/>
                    <a:pt x="2690" y="3989"/>
                  </a:cubicBezTo>
                  <a:lnTo>
                    <a:pt x="2900" y="3962"/>
                  </a:lnTo>
                  <a:cubicBezTo>
                    <a:pt x="3190" y="3922"/>
                    <a:pt x="3411" y="3895"/>
                    <a:pt x="3588" y="3881"/>
                  </a:cubicBezTo>
                  <a:cubicBezTo>
                    <a:pt x="3588" y="3881"/>
                    <a:pt x="3588" y="3884"/>
                    <a:pt x="3591" y="3884"/>
                  </a:cubicBezTo>
                  <a:cubicBezTo>
                    <a:pt x="3599" y="3892"/>
                    <a:pt x="3605" y="3892"/>
                    <a:pt x="3613" y="3892"/>
                  </a:cubicBezTo>
                  <a:cubicBezTo>
                    <a:pt x="3618" y="3892"/>
                    <a:pt x="3626" y="3887"/>
                    <a:pt x="3631" y="3884"/>
                  </a:cubicBezTo>
                  <a:lnTo>
                    <a:pt x="3631" y="3881"/>
                  </a:lnTo>
                  <a:cubicBezTo>
                    <a:pt x="3666" y="3880"/>
                    <a:pt x="3699" y="3879"/>
                    <a:pt x="3731" y="3879"/>
                  </a:cubicBezTo>
                  <a:cubicBezTo>
                    <a:pt x="3899" y="3879"/>
                    <a:pt x="4029" y="3904"/>
                    <a:pt x="4153" y="3965"/>
                  </a:cubicBezTo>
                  <a:cubicBezTo>
                    <a:pt x="4157" y="3967"/>
                    <a:pt x="4161" y="3968"/>
                    <a:pt x="4165" y="3968"/>
                  </a:cubicBezTo>
                  <a:cubicBezTo>
                    <a:pt x="4175" y="3968"/>
                    <a:pt x="4185" y="3961"/>
                    <a:pt x="4191" y="3951"/>
                  </a:cubicBezTo>
                  <a:cubicBezTo>
                    <a:pt x="4196" y="3938"/>
                    <a:pt x="4191" y="3922"/>
                    <a:pt x="4177" y="3914"/>
                  </a:cubicBezTo>
                  <a:cubicBezTo>
                    <a:pt x="4047" y="3848"/>
                    <a:pt x="3915" y="3824"/>
                    <a:pt x="3742" y="3824"/>
                  </a:cubicBezTo>
                  <a:cubicBezTo>
                    <a:pt x="3702" y="3824"/>
                    <a:pt x="3659" y="3825"/>
                    <a:pt x="3613" y="3828"/>
                  </a:cubicBezTo>
                  <a:cubicBezTo>
                    <a:pt x="3381" y="3588"/>
                    <a:pt x="2959" y="2929"/>
                    <a:pt x="2642" y="2252"/>
                  </a:cubicBezTo>
                  <a:cubicBezTo>
                    <a:pt x="2663" y="2144"/>
                    <a:pt x="3126" y="851"/>
                    <a:pt x="3954" y="49"/>
                  </a:cubicBezTo>
                  <a:cubicBezTo>
                    <a:pt x="3965" y="38"/>
                    <a:pt x="3965" y="22"/>
                    <a:pt x="3954" y="9"/>
                  </a:cubicBezTo>
                  <a:cubicBezTo>
                    <a:pt x="3950" y="3"/>
                    <a:pt x="3943" y="1"/>
                    <a:pt x="39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40"/>
            <p:cNvSpPr/>
            <p:nvPr/>
          </p:nvSpPr>
          <p:spPr>
            <a:xfrm flipH="1">
              <a:off x="7368162" y="1591582"/>
              <a:ext cx="81352" cy="56669"/>
            </a:xfrm>
            <a:custGeom>
              <a:avLst/>
              <a:gdLst/>
              <a:ahLst/>
              <a:cxnLst/>
              <a:rect l="l" t="t" r="r" b="b"/>
              <a:pathLst>
                <a:path w="1961" h="1366" extrusionOk="0">
                  <a:moveTo>
                    <a:pt x="484" y="0"/>
                  </a:moveTo>
                  <a:cubicBezTo>
                    <a:pt x="478" y="0"/>
                    <a:pt x="473" y="2"/>
                    <a:pt x="468" y="7"/>
                  </a:cubicBezTo>
                  <a:cubicBezTo>
                    <a:pt x="447" y="20"/>
                    <a:pt x="0" y="308"/>
                    <a:pt x="110" y="588"/>
                  </a:cubicBezTo>
                  <a:cubicBezTo>
                    <a:pt x="140" y="655"/>
                    <a:pt x="183" y="695"/>
                    <a:pt x="239" y="709"/>
                  </a:cubicBezTo>
                  <a:cubicBezTo>
                    <a:pt x="255" y="713"/>
                    <a:pt x="272" y="715"/>
                    <a:pt x="288" y="715"/>
                  </a:cubicBezTo>
                  <a:cubicBezTo>
                    <a:pt x="325" y="715"/>
                    <a:pt x="364" y="706"/>
                    <a:pt x="401" y="693"/>
                  </a:cubicBezTo>
                  <a:lnTo>
                    <a:pt x="401" y="693"/>
                  </a:lnTo>
                  <a:cubicBezTo>
                    <a:pt x="296" y="803"/>
                    <a:pt x="186" y="940"/>
                    <a:pt x="202" y="1029"/>
                  </a:cubicBezTo>
                  <a:cubicBezTo>
                    <a:pt x="210" y="1056"/>
                    <a:pt x="223" y="1072"/>
                    <a:pt x="247" y="1083"/>
                  </a:cubicBezTo>
                  <a:cubicBezTo>
                    <a:pt x="262" y="1090"/>
                    <a:pt x="281" y="1092"/>
                    <a:pt x="301" y="1092"/>
                  </a:cubicBezTo>
                  <a:cubicBezTo>
                    <a:pt x="377" y="1092"/>
                    <a:pt x="485" y="1051"/>
                    <a:pt x="570" y="1015"/>
                  </a:cubicBezTo>
                  <a:lnTo>
                    <a:pt x="570" y="1015"/>
                  </a:lnTo>
                  <a:cubicBezTo>
                    <a:pt x="519" y="1091"/>
                    <a:pt x="490" y="1193"/>
                    <a:pt x="551" y="1290"/>
                  </a:cubicBezTo>
                  <a:cubicBezTo>
                    <a:pt x="576" y="1325"/>
                    <a:pt x="619" y="1346"/>
                    <a:pt x="683" y="1357"/>
                  </a:cubicBezTo>
                  <a:cubicBezTo>
                    <a:pt x="713" y="1365"/>
                    <a:pt x="750" y="1365"/>
                    <a:pt x="791" y="1365"/>
                  </a:cubicBezTo>
                  <a:cubicBezTo>
                    <a:pt x="1095" y="1365"/>
                    <a:pt x="1635" y="1209"/>
                    <a:pt x="1944" y="989"/>
                  </a:cubicBezTo>
                  <a:cubicBezTo>
                    <a:pt x="1958" y="978"/>
                    <a:pt x="1961" y="962"/>
                    <a:pt x="1950" y="951"/>
                  </a:cubicBezTo>
                  <a:cubicBezTo>
                    <a:pt x="1953" y="947"/>
                    <a:pt x="1949" y="944"/>
                    <a:pt x="1942" y="944"/>
                  </a:cubicBezTo>
                  <a:cubicBezTo>
                    <a:pt x="1937" y="944"/>
                    <a:pt x="1929" y="946"/>
                    <a:pt x="1923" y="951"/>
                  </a:cubicBezTo>
                  <a:cubicBezTo>
                    <a:pt x="1625" y="1166"/>
                    <a:pt x="1107" y="1315"/>
                    <a:pt x="814" y="1315"/>
                  </a:cubicBezTo>
                  <a:cubicBezTo>
                    <a:pt x="774" y="1315"/>
                    <a:pt x="738" y="1312"/>
                    <a:pt x="707" y="1306"/>
                  </a:cubicBezTo>
                  <a:cubicBezTo>
                    <a:pt x="659" y="1301"/>
                    <a:pt x="627" y="1284"/>
                    <a:pt x="613" y="1263"/>
                  </a:cubicBezTo>
                  <a:cubicBezTo>
                    <a:pt x="516" y="1118"/>
                    <a:pt x="707" y="962"/>
                    <a:pt x="713" y="954"/>
                  </a:cubicBezTo>
                  <a:cubicBezTo>
                    <a:pt x="724" y="943"/>
                    <a:pt x="726" y="929"/>
                    <a:pt x="721" y="916"/>
                  </a:cubicBezTo>
                  <a:cubicBezTo>
                    <a:pt x="716" y="908"/>
                    <a:pt x="708" y="903"/>
                    <a:pt x="699" y="903"/>
                  </a:cubicBezTo>
                  <a:cubicBezTo>
                    <a:pt x="694" y="903"/>
                    <a:pt x="688" y="905"/>
                    <a:pt x="683" y="908"/>
                  </a:cubicBezTo>
                  <a:cubicBezTo>
                    <a:pt x="578" y="961"/>
                    <a:pt x="403" y="1037"/>
                    <a:pt x="314" y="1037"/>
                  </a:cubicBezTo>
                  <a:cubicBezTo>
                    <a:pt x="300" y="1037"/>
                    <a:pt x="289" y="1036"/>
                    <a:pt x="280" y="1032"/>
                  </a:cubicBezTo>
                  <a:cubicBezTo>
                    <a:pt x="274" y="1029"/>
                    <a:pt x="269" y="1024"/>
                    <a:pt x="266" y="1013"/>
                  </a:cubicBezTo>
                  <a:cubicBezTo>
                    <a:pt x="245" y="927"/>
                    <a:pt x="468" y="695"/>
                    <a:pt x="613" y="572"/>
                  </a:cubicBezTo>
                  <a:cubicBezTo>
                    <a:pt x="624" y="561"/>
                    <a:pt x="627" y="542"/>
                    <a:pt x="616" y="531"/>
                  </a:cubicBezTo>
                  <a:cubicBezTo>
                    <a:pt x="610" y="524"/>
                    <a:pt x="602" y="520"/>
                    <a:pt x="594" y="520"/>
                  </a:cubicBezTo>
                  <a:cubicBezTo>
                    <a:pt x="588" y="520"/>
                    <a:pt x="581" y="522"/>
                    <a:pt x="576" y="526"/>
                  </a:cubicBezTo>
                  <a:cubicBezTo>
                    <a:pt x="528" y="567"/>
                    <a:pt x="396" y="657"/>
                    <a:pt x="292" y="657"/>
                  </a:cubicBezTo>
                  <a:cubicBezTo>
                    <a:pt x="280" y="657"/>
                    <a:pt x="267" y="655"/>
                    <a:pt x="256" y="652"/>
                  </a:cubicBezTo>
                  <a:cubicBezTo>
                    <a:pt x="215" y="642"/>
                    <a:pt x="186" y="612"/>
                    <a:pt x="167" y="564"/>
                  </a:cubicBezTo>
                  <a:cubicBezTo>
                    <a:pt x="73" y="330"/>
                    <a:pt x="495" y="53"/>
                    <a:pt x="498" y="50"/>
                  </a:cubicBezTo>
                  <a:cubicBezTo>
                    <a:pt x="511" y="42"/>
                    <a:pt x="516" y="26"/>
                    <a:pt x="506" y="12"/>
                  </a:cubicBezTo>
                  <a:cubicBezTo>
                    <a:pt x="501" y="4"/>
                    <a:pt x="493" y="0"/>
                    <a:pt x="484" y="0"/>
                  </a:cubicBezTo>
                  <a:close/>
                </a:path>
              </a:pathLst>
            </a:custGeom>
            <a:solidFill>
              <a:srgbClr val="100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40"/>
            <p:cNvSpPr/>
            <p:nvPr/>
          </p:nvSpPr>
          <p:spPr>
            <a:xfrm flipH="1">
              <a:off x="7123938" y="1670735"/>
              <a:ext cx="28500" cy="25015"/>
            </a:xfrm>
            <a:custGeom>
              <a:avLst/>
              <a:gdLst/>
              <a:ahLst/>
              <a:cxnLst/>
              <a:rect l="l" t="t" r="r" b="b"/>
              <a:pathLst>
                <a:path w="687" h="603" extrusionOk="0">
                  <a:moveTo>
                    <a:pt x="482" y="0"/>
                  </a:moveTo>
                  <a:lnTo>
                    <a:pt x="482" y="0"/>
                  </a:lnTo>
                  <a:cubicBezTo>
                    <a:pt x="366" y="78"/>
                    <a:pt x="208" y="172"/>
                    <a:pt x="1" y="277"/>
                  </a:cubicBezTo>
                  <a:cubicBezTo>
                    <a:pt x="65" y="393"/>
                    <a:pt x="135" y="506"/>
                    <a:pt x="202" y="603"/>
                  </a:cubicBezTo>
                  <a:cubicBezTo>
                    <a:pt x="418" y="498"/>
                    <a:pt x="576" y="406"/>
                    <a:pt x="686" y="336"/>
                  </a:cubicBezTo>
                  <a:cubicBezTo>
                    <a:pt x="544" y="148"/>
                    <a:pt x="458" y="49"/>
                    <a:pt x="458" y="49"/>
                  </a:cubicBezTo>
                  <a:cubicBezTo>
                    <a:pt x="458" y="49"/>
                    <a:pt x="469" y="30"/>
                    <a:pt x="482" y="0"/>
                  </a:cubicBezTo>
                  <a:close/>
                </a:path>
              </a:pathLst>
            </a:custGeom>
            <a:solidFill>
              <a:srgbClr val="0069BA">
                <a:alpha val="284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40"/>
            <p:cNvSpPr/>
            <p:nvPr/>
          </p:nvSpPr>
          <p:spPr>
            <a:xfrm flipH="1">
              <a:off x="7057355" y="1654681"/>
              <a:ext cx="77204" cy="133665"/>
            </a:xfrm>
            <a:custGeom>
              <a:avLst/>
              <a:gdLst/>
              <a:ahLst/>
              <a:cxnLst/>
              <a:rect l="l" t="t" r="r" b="b"/>
              <a:pathLst>
                <a:path w="1861" h="3222" extrusionOk="0">
                  <a:moveTo>
                    <a:pt x="167" y="0"/>
                  </a:moveTo>
                  <a:cubicBezTo>
                    <a:pt x="148" y="0"/>
                    <a:pt x="137" y="11"/>
                    <a:pt x="137" y="27"/>
                  </a:cubicBezTo>
                  <a:cubicBezTo>
                    <a:pt x="134" y="113"/>
                    <a:pt x="105" y="350"/>
                    <a:pt x="13" y="411"/>
                  </a:cubicBezTo>
                  <a:cubicBezTo>
                    <a:pt x="5" y="417"/>
                    <a:pt x="0" y="425"/>
                    <a:pt x="0" y="430"/>
                  </a:cubicBezTo>
                  <a:cubicBezTo>
                    <a:pt x="0" y="438"/>
                    <a:pt x="3" y="444"/>
                    <a:pt x="5" y="452"/>
                  </a:cubicBezTo>
                  <a:cubicBezTo>
                    <a:pt x="16" y="465"/>
                    <a:pt x="1092" y="1877"/>
                    <a:pt x="1802" y="3208"/>
                  </a:cubicBezTo>
                  <a:cubicBezTo>
                    <a:pt x="1805" y="3214"/>
                    <a:pt x="1815" y="3222"/>
                    <a:pt x="1826" y="3222"/>
                  </a:cubicBezTo>
                  <a:lnTo>
                    <a:pt x="1845" y="3222"/>
                  </a:lnTo>
                  <a:cubicBezTo>
                    <a:pt x="1858" y="3214"/>
                    <a:pt x="1861" y="3198"/>
                    <a:pt x="1856" y="3184"/>
                  </a:cubicBezTo>
                  <a:cubicBezTo>
                    <a:pt x="1189" y="1936"/>
                    <a:pt x="207" y="624"/>
                    <a:pt x="70" y="441"/>
                  </a:cubicBezTo>
                  <a:cubicBezTo>
                    <a:pt x="180" y="334"/>
                    <a:pt x="194" y="46"/>
                    <a:pt x="194" y="32"/>
                  </a:cubicBezTo>
                  <a:cubicBezTo>
                    <a:pt x="194" y="13"/>
                    <a:pt x="180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40"/>
            <p:cNvSpPr/>
            <p:nvPr/>
          </p:nvSpPr>
          <p:spPr>
            <a:xfrm flipH="1">
              <a:off x="7361483" y="1234068"/>
              <a:ext cx="51027" cy="64509"/>
            </a:xfrm>
            <a:custGeom>
              <a:avLst/>
              <a:gdLst/>
              <a:ahLst/>
              <a:cxnLst/>
              <a:rect l="l" t="t" r="r" b="b"/>
              <a:pathLst>
                <a:path w="1230" h="1555" extrusionOk="0">
                  <a:moveTo>
                    <a:pt x="1093" y="0"/>
                  </a:moveTo>
                  <a:cubicBezTo>
                    <a:pt x="1093" y="0"/>
                    <a:pt x="880" y="234"/>
                    <a:pt x="248" y="544"/>
                  </a:cubicBezTo>
                  <a:cubicBezTo>
                    <a:pt x="176" y="579"/>
                    <a:pt x="90" y="616"/>
                    <a:pt x="1" y="657"/>
                  </a:cubicBezTo>
                  <a:cubicBezTo>
                    <a:pt x="168" y="993"/>
                    <a:pt x="278" y="1305"/>
                    <a:pt x="351" y="1555"/>
                  </a:cubicBezTo>
                  <a:cubicBezTo>
                    <a:pt x="732" y="1297"/>
                    <a:pt x="1031" y="1017"/>
                    <a:pt x="1171" y="807"/>
                  </a:cubicBezTo>
                  <a:cubicBezTo>
                    <a:pt x="1198" y="764"/>
                    <a:pt x="1217" y="726"/>
                    <a:pt x="1230" y="694"/>
                  </a:cubicBezTo>
                  <a:lnTo>
                    <a:pt x="1093" y="0"/>
                  </a:lnTo>
                  <a:close/>
                </a:path>
              </a:pathLst>
            </a:custGeom>
            <a:solidFill>
              <a:srgbClr val="10085D">
                <a:alpha val="36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40"/>
            <p:cNvSpPr/>
            <p:nvPr/>
          </p:nvSpPr>
          <p:spPr>
            <a:xfrm flipH="1">
              <a:off x="7360363" y="1234027"/>
              <a:ext cx="80564" cy="38913"/>
            </a:xfrm>
            <a:custGeom>
              <a:avLst/>
              <a:gdLst/>
              <a:ahLst/>
              <a:cxnLst/>
              <a:rect l="l" t="t" r="r" b="b"/>
              <a:pathLst>
                <a:path w="1942" h="938" extrusionOk="0">
                  <a:moveTo>
                    <a:pt x="1786" y="0"/>
                  </a:moveTo>
                  <a:cubicBezTo>
                    <a:pt x="1779" y="0"/>
                    <a:pt x="1773" y="3"/>
                    <a:pt x="1767" y="9"/>
                  </a:cubicBezTo>
                  <a:cubicBezTo>
                    <a:pt x="1361" y="370"/>
                    <a:pt x="35" y="881"/>
                    <a:pt x="22" y="883"/>
                  </a:cubicBezTo>
                  <a:cubicBezTo>
                    <a:pt x="8" y="886"/>
                    <a:pt x="0" y="902"/>
                    <a:pt x="6" y="916"/>
                  </a:cubicBezTo>
                  <a:cubicBezTo>
                    <a:pt x="8" y="929"/>
                    <a:pt x="22" y="937"/>
                    <a:pt x="32" y="937"/>
                  </a:cubicBezTo>
                  <a:lnTo>
                    <a:pt x="35" y="937"/>
                  </a:lnTo>
                  <a:cubicBezTo>
                    <a:pt x="49" y="935"/>
                    <a:pt x="1313" y="450"/>
                    <a:pt x="1764" y="82"/>
                  </a:cubicBezTo>
                  <a:lnTo>
                    <a:pt x="1885" y="701"/>
                  </a:lnTo>
                  <a:cubicBezTo>
                    <a:pt x="1888" y="713"/>
                    <a:pt x="1901" y="722"/>
                    <a:pt x="1913" y="722"/>
                  </a:cubicBezTo>
                  <a:cubicBezTo>
                    <a:pt x="1915" y="722"/>
                    <a:pt x="1916" y="722"/>
                    <a:pt x="1918" y="722"/>
                  </a:cubicBezTo>
                  <a:cubicBezTo>
                    <a:pt x="1931" y="719"/>
                    <a:pt x="1942" y="701"/>
                    <a:pt x="1939" y="687"/>
                  </a:cubicBezTo>
                  <a:lnTo>
                    <a:pt x="1810" y="23"/>
                  </a:lnTo>
                  <a:cubicBezTo>
                    <a:pt x="1810" y="12"/>
                    <a:pt x="1805" y="7"/>
                    <a:pt x="1794" y="1"/>
                  </a:cubicBezTo>
                  <a:cubicBezTo>
                    <a:pt x="1791" y="1"/>
                    <a:pt x="1789" y="0"/>
                    <a:pt x="1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40"/>
            <p:cNvSpPr/>
            <p:nvPr/>
          </p:nvSpPr>
          <p:spPr>
            <a:xfrm flipH="1">
              <a:off x="7205291" y="1693925"/>
              <a:ext cx="53557" cy="53599"/>
            </a:xfrm>
            <a:custGeom>
              <a:avLst/>
              <a:gdLst/>
              <a:ahLst/>
              <a:cxnLst/>
              <a:rect l="l" t="t" r="r" b="b"/>
              <a:pathLst>
                <a:path w="1291" h="1292" extrusionOk="0">
                  <a:moveTo>
                    <a:pt x="646" y="1"/>
                  </a:moveTo>
                  <a:cubicBezTo>
                    <a:pt x="291" y="1"/>
                    <a:pt x="0" y="288"/>
                    <a:pt x="0" y="646"/>
                  </a:cubicBezTo>
                  <a:cubicBezTo>
                    <a:pt x="0" y="1001"/>
                    <a:pt x="291" y="1292"/>
                    <a:pt x="646" y="1292"/>
                  </a:cubicBezTo>
                  <a:cubicBezTo>
                    <a:pt x="1001" y="1292"/>
                    <a:pt x="1291" y="1001"/>
                    <a:pt x="1291" y="646"/>
                  </a:cubicBezTo>
                  <a:cubicBezTo>
                    <a:pt x="1291" y="288"/>
                    <a:pt x="1003" y="1"/>
                    <a:pt x="6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97" name="Google Shape;2997;p40"/>
          <p:cNvSpPr txBox="1"/>
          <p:nvPr/>
        </p:nvSpPr>
        <p:spPr>
          <a:xfrm>
            <a:off x="6548764" y="1106084"/>
            <a:ext cx="1967976" cy="1155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Antonio"/>
                <a:ea typeface="Antonio"/>
                <a:cs typeface="Antonio"/>
              </a:rPr>
              <a:t>CRUZAMENTO</a:t>
            </a:r>
            <a:endParaRPr lang="pt-BR"/>
          </a:p>
          <a:p>
            <a:pPr algn="ctr"/>
            <a:r>
              <a:rPr lang="en" sz="1800" b="1" dirty="0">
                <a:solidFill>
                  <a:schemeClr val="dk1"/>
                </a:solidFill>
                <a:latin typeface="Antonio"/>
                <a:ea typeface="Antonio"/>
                <a:cs typeface="Antonio"/>
              </a:rPr>
              <a:t>"COR DA PELE X </a:t>
            </a:r>
          </a:p>
          <a:p>
            <a:pPr algn="ctr"/>
            <a:r>
              <a:rPr lang="en" sz="1800" b="1" dirty="0">
                <a:solidFill>
                  <a:schemeClr val="dk1"/>
                </a:solidFill>
                <a:latin typeface="Antonio"/>
                <a:ea typeface="Antonio"/>
                <a:cs typeface="Antonio"/>
              </a:rPr>
              <a:t>CONDUTA"</a:t>
            </a:r>
          </a:p>
        </p:txBody>
      </p:sp>
      <p:cxnSp>
        <p:nvCxnSpPr>
          <p:cNvPr id="3010" name="Google Shape;3010;p40"/>
          <p:cNvCxnSpPr>
            <a:cxnSpLocks/>
          </p:cNvCxnSpPr>
          <p:nvPr/>
        </p:nvCxnSpPr>
        <p:spPr>
          <a:xfrm>
            <a:off x="2031181" y="3179372"/>
            <a:ext cx="851202" cy="44061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011" name="Google Shape;3011;p40"/>
          <p:cNvCxnSpPr>
            <a:cxnSpLocks/>
          </p:cNvCxnSpPr>
          <p:nvPr/>
        </p:nvCxnSpPr>
        <p:spPr>
          <a:xfrm flipH="1">
            <a:off x="5929378" y="1416514"/>
            <a:ext cx="663347" cy="63873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" name="Google Shape;2997;p40">
            <a:extLst>
              <a:ext uri="{FF2B5EF4-FFF2-40B4-BE49-F238E27FC236}">
                <a16:creationId xmlns:a16="http://schemas.microsoft.com/office/drawing/2014/main" id="{E805C4F1-488E-DFA4-A822-0CD63A34932B}"/>
              </a:ext>
            </a:extLst>
          </p:cNvPr>
          <p:cNvSpPr txBox="1"/>
          <p:nvPr/>
        </p:nvSpPr>
        <p:spPr>
          <a:xfrm>
            <a:off x="137706" y="2835237"/>
            <a:ext cx="1967976" cy="1155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Antonio"/>
                <a:ea typeface="Antonio"/>
                <a:cs typeface="Antonio"/>
              </a:rPr>
              <a:t>CRUZAMENTO</a:t>
            </a:r>
            <a:endParaRPr lang="pt-BR"/>
          </a:p>
          <a:p>
            <a:pPr algn="ctr"/>
            <a:r>
              <a:rPr lang="en" sz="1800" b="1" dirty="0">
                <a:solidFill>
                  <a:schemeClr val="dk1"/>
                </a:solidFill>
                <a:latin typeface="Antonio"/>
                <a:ea typeface="Antonio"/>
                <a:cs typeface="Antonio"/>
              </a:rPr>
              <a:t>"GÊNERO X </a:t>
            </a:r>
          </a:p>
          <a:p>
            <a:pPr algn="ctr"/>
            <a:r>
              <a:rPr lang="en" sz="1800" b="1" dirty="0">
                <a:solidFill>
                  <a:schemeClr val="dk1"/>
                </a:solidFill>
                <a:latin typeface="Antonio"/>
                <a:ea typeface="Antonio"/>
                <a:cs typeface="Antonio"/>
              </a:rPr>
              <a:t>CONDUTA"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uperhero Day Minitheme by Slidesgo">
  <a:themeElements>
    <a:clrScheme name="Simple Light">
      <a:dk1>
        <a:srgbClr val="10085D"/>
      </a:dk1>
      <a:lt1>
        <a:srgbClr val="B6B6FF"/>
      </a:lt1>
      <a:dk2>
        <a:srgbClr val="FFC7AF"/>
      </a:dk2>
      <a:lt2>
        <a:srgbClr val="0069BA"/>
      </a:lt2>
      <a:accent1>
        <a:srgbClr val="1EA6E0"/>
      </a:accent1>
      <a:accent2>
        <a:srgbClr val="E41600"/>
      </a:accent2>
      <a:accent3>
        <a:srgbClr val="E74E17"/>
      </a:accent3>
      <a:accent4>
        <a:srgbClr val="FA8E28"/>
      </a:accent4>
      <a:accent5>
        <a:srgbClr val="F9EDFD"/>
      </a:accent5>
      <a:accent6>
        <a:srgbClr val="FFFFFF"/>
      </a:accent6>
      <a:hlink>
        <a:srgbClr val="10085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21</Slides>
  <Notes>19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2" baseType="lpstr">
      <vt:lpstr>Superhero Day Minitheme by Slidesgo</vt:lpstr>
      <vt:lpstr>UMA ANÁLISE COMPARATIVO-SOCIAL DOS SUPER HERÓIS</vt:lpstr>
      <vt:lpstr>EQUIPE  “VIAJANTES DO MULTIVERSO”</vt:lpstr>
      <vt:lpstr>INTRODUÇÃO</vt:lpstr>
      <vt:lpstr>OBJETIVOS</vt:lpstr>
      <vt:lpstr>Conjunto de dados de super-heróis: como está o seu super-herói médio?</vt:lpstr>
      <vt:lpstr>MÉTODO</vt:lpstr>
      <vt:lpstr>Ilustração da  base de dados com as variáveis de  interesse utilizadas</vt:lpstr>
      <vt:lpstr>CODEBOOK</vt:lpstr>
      <vt:lpstr>TESTE DE HIPÓTESES</vt:lpstr>
      <vt:lpstr>ANÁLISES DE DADOS E DISCUSSÕES</vt:lpstr>
      <vt:lpstr>Tabela 1.0 - Cor da pele por Conduta (linhas)</vt:lpstr>
      <vt:lpstr>Tabela 1.1 - Cor da pele por Conduta (colunas)</vt:lpstr>
      <vt:lpstr>Tabela 2.0 - gênero por Conduta (linhas)</vt:lpstr>
      <vt:lpstr>Tabela 2.1 - gênero por Conduta (Colunas)</vt:lpstr>
      <vt:lpstr>ANÁLISES DE DADOS E DISCUSSÕES</vt:lpstr>
      <vt:lpstr>Gráfico 1.0 - Cor da Pele por Conduta</vt:lpstr>
      <vt:lpstr>Gráfico 2.0 - Gênero por Conduta</vt:lpstr>
      <vt:lpstr>CONCLUSÃO</vt:lpstr>
      <vt:lpstr>Referência Bibliográfica</vt:lpstr>
      <vt:lpstr>Referência Bibliográfica</vt:lpstr>
      <vt:lpstr>Agradecimentos!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UMA ANÁLISE COMPARATIVO-SOCIAL DOS SUPER HERÓIS</dc:title>
  <cp:lastModifiedBy>Lay Carvalho</cp:lastModifiedBy>
  <cp:revision>858</cp:revision>
  <dcterms:modified xsi:type="dcterms:W3CDTF">2022-08-12T04:49:45Z</dcterms:modified>
</cp:coreProperties>
</file>