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4" r:id="rId7"/>
    <p:sldId id="263" r:id="rId8"/>
    <p:sldId id="260" r:id="rId9"/>
    <p:sldId id="268" r:id="rId10"/>
    <p:sldId id="267" r:id="rId11"/>
    <p:sldId id="284" r:id="rId12"/>
    <p:sldId id="276" r:id="rId13"/>
    <p:sldId id="261" r:id="rId14"/>
    <p:sldId id="285" r:id="rId15"/>
    <p:sldId id="265" r:id="rId16"/>
    <p:sldId id="283" r:id="rId17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7484"/>
    <a:srgbClr val="237669"/>
    <a:srgbClr val="4F81BD"/>
    <a:srgbClr val="49C6B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033" autoAdjust="0"/>
  </p:normalViewPr>
  <p:slideViewPr>
    <p:cSldViewPr>
      <p:cViewPr varScale="1">
        <p:scale>
          <a:sx n="103" d="100"/>
          <a:sy n="103" d="100"/>
        </p:scale>
        <p:origin x="156" y="720"/>
      </p:cViewPr>
      <p:guideLst>
        <p:guide orient="horz" pos="2139"/>
        <p:guide pos="38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/>
              <a:t>亮亮图文旗舰店</a:t>
            </a:r>
            <a:r>
              <a:rPr lang="en-US" altLang="zh-CN" dirty="0" smtClean="0"/>
              <a:t>https://liangliangtuwen.tmall.com</a:t>
            </a:r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53134" y="-3987824"/>
            <a:ext cx="12704048" cy="10326294"/>
          </a:xfrm>
          <a:prstGeom prst="rect">
            <a:avLst/>
          </a:prstGeom>
          <a:effectLst/>
        </p:spPr>
      </p:pic>
      <p:sp>
        <p:nvSpPr>
          <p:cNvPr id="5" name="文本框 4"/>
          <p:cNvSpPr txBox="1"/>
          <p:nvPr/>
        </p:nvSpPr>
        <p:spPr>
          <a:xfrm>
            <a:off x="4943872" y="2782226"/>
            <a:ext cx="6900348" cy="768350"/>
          </a:xfrm>
          <a:prstGeom prst="rect">
            <a:avLst/>
          </a:prstGeom>
          <a:noFill/>
          <a:effectLst>
            <a:glow rad="25400">
              <a:srgbClr val="DDEEF3"/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rgbClr val="FEFEFE"/>
                </a:solidFill>
                <a:effectLst>
                  <a:glow rad="12700">
                    <a:srgbClr val="DDEEF3"/>
                  </a:glow>
                </a:effectLst>
                <a:latin typeface="方正准圆_GBK" panose="03000509000000000000" pitchFamily="65" charset="-122"/>
                <a:ea typeface="方正准圆_GBK" panose="03000509000000000000" pitchFamily="65" charset="-122"/>
              </a:rPr>
              <a:t>智能家居问答及控制助手</a:t>
            </a:r>
            <a:endParaRPr lang="zh-CN" altLang="en-US" sz="4400" dirty="0" smtClean="0">
              <a:solidFill>
                <a:srgbClr val="FEFEFE"/>
              </a:solidFill>
              <a:effectLst>
                <a:glow rad="12700">
                  <a:srgbClr val="DDEEF3"/>
                </a:glow>
              </a:effectLst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</p:txBody>
      </p:sp>
      <p:sp>
        <p:nvSpPr>
          <p:cNvPr id="8" name="文本框 138"/>
          <p:cNvSpPr txBox="1"/>
          <p:nvPr/>
        </p:nvSpPr>
        <p:spPr>
          <a:xfrm>
            <a:off x="8400167" y="4076746"/>
            <a:ext cx="261874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F6F6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答辩小组</a:t>
            </a:r>
            <a:r>
              <a:rPr lang="en-US" altLang="zh-CN" sz="2000" dirty="0">
                <a:solidFill>
                  <a:srgbClr val="F6F6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F6F6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rgbClr val="F6F6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F6F6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黄渡小学</a:t>
            </a:r>
            <a:endParaRPr lang="zh-CN" altLang="en-US" sz="2000" dirty="0">
              <a:solidFill>
                <a:srgbClr val="F6F6F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3"/>
          <p:cNvSpPr/>
          <p:nvPr/>
        </p:nvSpPr>
        <p:spPr>
          <a:xfrm>
            <a:off x="4723288" y="1792764"/>
            <a:ext cx="2552700" cy="1420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20812"/>
              </a:cxn>
              <a:cxn ang="0">
                <a:pos x="2552700" y="1420812"/>
              </a:cxn>
            </a:cxnLst>
            <a:rect l="0" t="0" r="0" b="0"/>
            <a:pathLst>
              <a:path w="873" h="895">
                <a:moveTo>
                  <a:pt x="0" y="0"/>
                </a:moveTo>
                <a:lnTo>
                  <a:pt x="0" y="895"/>
                </a:lnTo>
                <a:lnTo>
                  <a:pt x="873" y="895"/>
                </a:lnTo>
              </a:path>
            </a:pathLst>
          </a:custGeom>
          <a:noFill/>
          <a:ln w="222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Freeform 4"/>
          <p:cNvSpPr/>
          <p:nvPr/>
        </p:nvSpPr>
        <p:spPr>
          <a:xfrm rot="5400000">
            <a:off x="8171338" y="2486501"/>
            <a:ext cx="1317625" cy="27733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773363"/>
              </a:cxn>
              <a:cxn ang="0">
                <a:pos x="1317625" y="2773363"/>
              </a:cxn>
            </a:cxnLst>
            <a:rect l="0" t="0" r="0" b="0"/>
            <a:pathLst>
              <a:path w="873" h="895">
                <a:moveTo>
                  <a:pt x="0" y="0"/>
                </a:moveTo>
                <a:lnTo>
                  <a:pt x="0" y="895"/>
                </a:lnTo>
                <a:lnTo>
                  <a:pt x="873" y="895"/>
                </a:lnTo>
              </a:path>
            </a:pathLst>
          </a:custGeom>
          <a:noFill/>
          <a:ln w="222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Freeform 5"/>
          <p:cNvSpPr/>
          <p:nvPr/>
        </p:nvSpPr>
        <p:spPr>
          <a:xfrm flipH="1" flipV="1">
            <a:off x="4886801" y="4675664"/>
            <a:ext cx="2552700" cy="1420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20812"/>
              </a:cxn>
              <a:cxn ang="0">
                <a:pos x="2552700" y="1420812"/>
              </a:cxn>
            </a:cxnLst>
            <a:rect l="0" t="0" r="0" b="0"/>
            <a:pathLst>
              <a:path w="873" h="895">
                <a:moveTo>
                  <a:pt x="0" y="0"/>
                </a:moveTo>
                <a:lnTo>
                  <a:pt x="0" y="895"/>
                </a:lnTo>
                <a:lnTo>
                  <a:pt x="873" y="895"/>
                </a:lnTo>
              </a:path>
            </a:pathLst>
          </a:custGeom>
          <a:noFill/>
          <a:ln w="222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Freeform 6"/>
          <p:cNvSpPr/>
          <p:nvPr/>
        </p:nvSpPr>
        <p:spPr>
          <a:xfrm rot="5400000" flipH="1" flipV="1">
            <a:off x="2672238" y="2629376"/>
            <a:ext cx="1317625" cy="27733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773363"/>
              </a:cxn>
              <a:cxn ang="0">
                <a:pos x="1317625" y="2773363"/>
              </a:cxn>
            </a:cxnLst>
            <a:rect l="0" t="0" r="0" b="0"/>
            <a:pathLst>
              <a:path w="873" h="895">
                <a:moveTo>
                  <a:pt x="0" y="0"/>
                </a:moveTo>
                <a:lnTo>
                  <a:pt x="0" y="895"/>
                </a:lnTo>
                <a:lnTo>
                  <a:pt x="873" y="895"/>
                </a:lnTo>
              </a:path>
            </a:pathLst>
          </a:custGeom>
          <a:noFill/>
          <a:ln w="222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Rectangle 7"/>
          <p:cNvSpPr/>
          <p:nvPr/>
        </p:nvSpPr>
        <p:spPr>
          <a:xfrm>
            <a:off x="5152231" y="3576161"/>
            <a:ext cx="1962150" cy="704850"/>
          </a:xfrm>
          <a:prstGeom prst="rect">
            <a:avLst/>
          </a:prstGeom>
          <a:solidFill>
            <a:srgbClr val="247484"/>
          </a:solidFill>
          <a:ln w="635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4799976" y="2132955"/>
            <a:ext cx="2540000" cy="553720"/>
          </a:xfrm>
          <a:prstGeom prst="rect">
            <a:avLst/>
          </a:prstGeom>
          <a:noFill/>
          <a:ln w="6350">
            <a:noFill/>
            <a:miter/>
          </a:ln>
        </p:spPr>
        <p:txBody>
          <a:bodyPr lIns="0" tIns="0" rIns="0" bIns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sz="3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全面集成</a:t>
            </a:r>
            <a:endParaRPr sz="36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 Box 12"/>
          <p:cNvSpPr txBox="1"/>
          <p:nvPr/>
        </p:nvSpPr>
        <p:spPr>
          <a:xfrm>
            <a:off x="7683853" y="3722604"/>
            <a:ext cx="2540000" cy="553720"/>
          </a:xfrm>
          <a:prstGeom prst="rect">
            <a:avLst/>
          </a:prstGeom>
          <a:noFill/>
          <a:ln w="6350">
            <a:noFill/>
            <a:miter/>
          </a:ln>
        </p:spPr>
        <p:txBody>
          <a:bodyPr lIns="0" tIns="0" rIns="0" bIns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sz="3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个性化服务</a:t>
            </a:r>
            <a:endParaRPr sz="36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 Box 12"/>
          <p:cNvSpPr txBox="1"/>
          <p:nvPr/>
        </p:nvSpPr>
        <p:spPr>
          <a:xfrm>
            <a:off x="4842180" y="5143441"/>
            <a:ext cx="2540000" cy="553720"/>
          </a:xfrm>
          <a:prstGeom prst="rect">
            <a:avLst/>
          </a:prstGeom>
          <a:noFill/>
          <a:ln w="6350">
            <a:noFill/>
            <a:miter/>
          </a:ln>
        </p:spPr>
        <p:txBody>
          <a:bodyPr lIns="0" tIns="0" rIns="0" bIns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sz="3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互操作性</a:t>
            </a:r>
            <a:endParaRPr sz="36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 Box 12"/>
          <p:cNvSpPr txBox="1"/>
          <p:nvPr/>
        </p:nvSpPr>
        <p:spPr>
          <a:xfrm>
            <a:off x="2000506" y="3567859"/>
            <a:ext cx="2540000" cy="553720"/>
          </a:xfrm>
          <a:prstGeom prst="rect">
            <a:avLst/>
          </a:prstGeom>
          <a:noFill/>
          <a:ln w="6350">
            <a:noFill/>
            <a:miter/>
          </a:ln>
        </p:spPr>
        <p:txBody>
          <a:bodyPr lIns="0" tIns="0" rIns="0" bIns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sz="3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社会影响</a:t>
            </a:r>
            <a:endParaRPr sz="36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847850" y="2044700"/>
            <a:ext cx="2583815" cy="730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6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推动家庭能源效率和居住安全的社会进步。</a:t>
            </a: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538085" y="2035810"/>
            <a:ext cx="2583815" cy="730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6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系统与各种智能设备无缝连接，实现家居自动化。</a:t>
            </a: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608570" y="4979670"/>
            <a:ext cx="2583815" cy="730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6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通过用户行为学习，提供定制化智能建议。</a:t>
            </a: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001520" y="5013325"/>
            <a:ext cx="2583815" cy="730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6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支持跨设备和平台操作，增强用户体验。</a:t>
            </a: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9" name="Group 24"/>
          <p:cNvGrpSpPr/>
          <p:nvPr/>
        </p:nvGrpSpPr>
        <p:grpSpPr>
          <a:xfrm>
            <a:off x="5819758" y="3710123"/>
            <a:ext cx="619126" cy="482600"/>
            <a:chOff x="6094412" y="4918075"/>
            <a:chExt cx="619126" cy="482600"/>
          </a:xfrm>
          <a:solidFill>
            <a:srgbClr val="FFFFFF"/>
          </a:solidFill>
        </p:grpSpPr>
        <p:sp>
          <p:nvSpPr>
            <p:cNvPr id="30" name="Freeform 15"/>
            <p:cNvSpPr/>
            <p:nvPr/>
          </p:nvSpPr>
          <p:spPr bwMode="auto">
            <a:xfrm>
              <a:off x="6443663" y="4918075"/>
              <a:ext cx="269875" cy="285750"/>
            </a:xfrm>
            <a:custGeom>
              <a:avLst/>
              <a:gdLst>
                <a:gd name="T0" fmla="*/ 95 w 123"/>
                <a:gd name="T1" fmla="*/ 78 h 130"/>
                <a:gd name="T2" fmla="*/ 84 w 123"/>
                <a:gd name="T3" fmla="*/ 46 h 130"/>
                <a:gd name="T4" fmla="*/ 62 w 123"/>
                <a:gd name="T5" fmla="*/ 19 h 130"/>
                <a:gd name="T6" fmla="*/ 32 w 123"/>
                <a:gd name="T7" fmla="*/ 4 h 130"/>
                <a:gd name="T8" fmla="*/ 0 w 123"/>
                <a:gd name="T9" fmla="*/ 1 h 130"/>
                <a:gd name="T10" fmla="*/ 0 w 123"/>
                <a:gd name="T11" fmla="*/ 2 h 130"/>
                <a:gd name="T12" fmla="*/ 29 w 123"/>
                <a:gd name="T13" fmla="*/ 11 h 130"/>
                <a:gd name="T14" fmla="*/ 50 w 123"/>
                <a:gd name="T15" fmla="*/ 30 h 130"/>
                <a:gd name="T16" fmla="*/ 62 w 123"/>
                <a:gd name="T17" fmla="*/ 55 h 130"/>
                <a:gd name="T18" fmla="*/ 64 w 123"/>
                <a:gd name="T19" fmla="*/ 78 h 130"/>
                <a:gd name="T20" fmla="*/ 36 w 123"/>
                <a:gd name="T21" fmla="*/ 78 h 130"/>
                <a:gd name="T22" fmla="*/ 57 w 123"/>
                <a:gd name="T23" fmla="*/ 104 h 130"/>
                <a:gd name="T24" fmla="*/ 79 w 123"/>
                <a:gd name="T25" fmla="*/ 130 h 130"/>
                <a:gd name="T26" fmla="*/ 101 w 123"/>
                <a:gd name="T27" fmla="*/ 104 h 130"/>
                <a:gd name="T28" fmla="*/ 123 w 123"/>
                <a:gd name="T29" fmla="*/ 78 h 130"/>
                <a:gd name="T30" fmla="*/ 95 w 123"/>
                <a:gd name="T31" fmla="*/ 78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3" h="130">
                  <a:moveTo>
                    <a:pt x="95" y="78"/>
                  </a:moveTo>
                  <a:cubicBezTo>
                    <a:pt x="93" y="67"/>
                    <a:pt x="90" y="56"/>
                    <a:pt x="84" y="46"/>
                  </a:cubicBezTo>
                  <a:cubicBezTo>
                    <a:pt x="78" y="35"/>
                    <a:pt x="71" y="26"/>
                    <a:pt x="62" y="19"/>
                  </a:cubicBezTo>
                  <a:cubicBezTo>
                    <a:pt x="53" y="12"/>
                    <a:pt x="42" y="7"/>
                    <a:pt x="32" y="4"/>
                  </a:cubicBezTo>
                  <a:cubicBezTo>
                    <a:pt x="21" y="1"/>
                    <a:pt x="10" y="0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0" y="3"/>
                    <a:pt x="20" y="6"/>
                    <a:pt x="29" y="11"/>
                  </a:cubicBezTo>
                  <a:cubicBezTo>
                    <a:pt x="37" y="16"/>
                    <a:pt x="45" y="23"/>
                    <a:pt x="50" y="30"/>
                  </a:cubicBezTo>
                  <a:cubicBezTo>
                    <a:pt x="56" y="38"/>
                    <a:pt x="60" y="46"/>
                    <a:pt x="62" y="55"/>
                  </a:cubicBezTo>
                  <a:cubicBezTo>
                    <a:pt x="64" y="63"/>
                    <a:pt x="65" y="71"/>
                    <a:pt x="64" y="78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57" y="104"/>
                    <a:pt x="57" y="104"/>
                    <a:pt x="57" y="104"/>
                  </a:cubicBezTo>
                  <a:cubicBezTo>
                    <a:pt x="79" y="130"/>
                    <a:pt x="79" y="130"/>
                    <a:pt x="79" y="130"/>
                  </a:cubicBezTo>
                  <a:cubicBezTo>
                    <a:pt x="101" y="104"/>
                    <a:pt x="101" y="104"/>
                    <a:pt x="101" y="104"/>
                  </a:cubicBezTo>
                  <a:cubicBezTo>
                    <a:pt x="123" y="78"/>
                    <a:pt x="123" y="78"/>
                    <a:pt x="123" y="78"/>
                  </a:cubicBezTo>
                  <a:lnTo>
                    <a:pt x="95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base">
                <a:defRPr/>
              </a:pPr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31" name="Freeform 16"/>
            <p:cNvSpPr/>
            <p:nvPr/>
          </p:nvSpPr>
          <p:spPr bwMode="auto">
            <a:xfrm>
              <a:off x="6094412" y="5114925"/>
              <a:ext cx="268288" cy="285750"/>
            </a:xfrm>
            <a:custGeom>
              <a:avLst/>
              <a:gdLst>
                <a:gd name="T0" fmla="*/ 72 w 123"/>
                <a:gd name="T1" fmla="*/ 100 h 130"/>
                <a:gd name="T2" fmla="*/ 60 w 123"/>
                <a:gd name="T3" fmla="*/ 75 h 130"/>
                <a:gd name="T4" fmla="*/ 59 w 123"/>
                <a:gd name="T5" fmla="*/ 52 h 130"/>
                <a:gd name="T6" fmla="*/ 87 w 123"/>
                <a:gd name="T7" fmla="*/ 52 h 130"/>
                <a:gd name="T8" fmla="*/ 65 w 123"/>
                <a:gd name="T9" fmla="*/ 26 h 130"/>
                <a:gd name="T10" fmla="*/ 43 w 123"/>
                <a:gd name="T11" fmla="*/ 0 h 130"/>
                <a:gd name="T12" fmla="*/ 22 w 123"/>
                <a:gd name="T13" fmla="*/ 26 h 130"/>
                <a:gd name="T14" fmla="*/ 0 w 123"/>
                <a:gd name="T15" fmla="*/ 52 h 130"/>
                <a:gd name="T16" fmla="*/ 28 w 123"/>
                <a:gd name="T17" fmla="*/ 52 h 130"/>
                <a:gd name="T18" fmla="*/ 39 w 123"/>
                <a:gd name="T19" fmla="*/ 84 h 130"/>
                <a:gd name="T20" fmla="*/ 61 w 123"/>
                <a:gd name="T21" fmla="*/ 111 h 130"/>
                <a:gd name="T22" fmla="*/ 91 w 123"/>
                <a:gd name="T23" fmla="*/ 126 h 130"/>
                <a:gd name="T24" fmla="*/ 123 w 123"/>
                <a:gd name="T25" fmla="*/ 129 h 130"/>
                <a:gd name="T26" fmla="*/ 123 w 123"/>
                <a:gd name="T27" fmla="*/ 128 h 130"/>
                <a:gd name="T28" fmla="*/ 94 w 123"/>
                <a:gd name="T29" fmla="*/ 119 h 130"/>
                <a:gd name="T30" fmla="*/ 72 w 123"/>
                <a:gd name="T31" fmla="*/ 10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3" h="130">
                  <a:moveTo>
                    <a:pt x="72" y="100"/>
                  </a:moveTo>
                  <a:cubicBezTo>
                    <a:pt x="67" y="92"/>
                    <a:pt x="63" y="84"/>
                    <a:pt x="60" y="75"/>
                  </a:cubicBezTo>
                  <a:cubicBezTo>
                    <a:pt x="58" y="67"/>
                    <a:pt x="58" y="59"/>
                    <a:pt x="59" y="52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65" y="26"/>
                    <a:pt x="65" y="26"/>
                    <a:pt x="65" y="26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30" y="63"/>
                    <a:pt x="33" y="74"/>
                    <a:pt x="39" y="84"/>
                  </a:cubicBezTo>
                  <a:cubicBezTo>
                    <a:pt x="44" y="94"/>
                    <a:pt x="52" y="104"/>
                    <a:pt x="61" y="111"/>
                  </a:cubicBezTo>
                  <a:cubicBezTo>
                    <a:pt x="70" y="118"/>
                    <a:pt x="80" y="123"/>
                    <a:pt x="91" y="126"/>
                  </a:cubicBezTo>
                  <a:cubicBezTo>
                    <a:pt x="102" y="129"/>
                    <a:pt x="113" y="130"/>
                    <a:pt x="123" y="129"/>
                  </a:cubicBezTo>
                  <a:cubicBezTo>
                    <a:pt x="123" y="128"/>
                    <a:pt x="123" y="128"/>
                    <a:pt x="123" y="128"/>
                  </a:cubicBezTo>
                  <a:cubicBezTo>
                    <a:pt x="113" y="127"/>
                    <a:pt x="103" y="124"/>
                    <a:pt x="94" y="119"/>
                  </a:cubicBezTo>
                  <a:cubicBezTo>
                    <a:pt x="85" y="114"/>
                    <a:pt x="78" y="107"/>
                    <a:pt x="72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base">
                <a:defRPr/>
              </a:pPr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32" name="Freeform 17"/>
            <p:cNvSpPr/>
            <p:nvPr/>
          </p:nvSpPr>
          <p:spPr bwMode="auto">
            <a:xfrm>
              <a:off x="6305550" y="4970463"/>
              <a:ext cx="204788" cy="377825"/>
            </a:xfrm>
            <a:custGeom>
              <a:avLst/>
              <a:gdLst>
                <a:gd name="T0" fmla="*/ 59 w 93"/>
                <a:gd name="T1" fmla="*/ 71 h 171"/>
                <a:gd name="T2" fmla="*/ 33 w 93"/>
                <a:gd name="T3" fmla="*/ 54 h 171"/>
                <a:gd name="T4" fmla="*/ 51 w 93"/>
                <a:gd name="T5" fmla="*/ 42 h 171"/>
                <a:gd name="T6" fmla="*/ 81 w 93"/>
                <a:gd name="T7" fmla="*/ 49 h 171"/>
                <a:gd name="T8" fmla="*/ 88 w 93"/>
                <a:gd name="T9" fmla="*/ 25 h 171"/>
                <a:gd name="T10" fmla="*/ 57 w 93"/>
                <a:gd name="T11" fmla="*/ 18 h 171"/>
                <a:gd name="T12" fmla="*/ 57 w 93"/>
                <a:gd name="T13" fmla="*/ 0 h 171"/>
                <a:gd name="T14" fmla="*/ 37 w 93"/>
                <a:gd name="T15" fmla="*/ 0 h 171"/>
                <a:gd name="T16" fmla="*/ 37 w 93"/>
                <a:gd name="T17" fmla="*/ 20 h 171"/>
                <a:gd name="T18" fmla="*/ 1 w 93"/>
                <a:gd name="T19" fmla="*/ 57 h 171"/>
                <a:gd name="T20" fmla="*/ 39 w 93"/>
                <a:gd name="T21" fmla="*/ 96 h 171"/>
                <a:gd name="T22" fmla="*/ 61 w 93"/>
                <a:gd name="T23" fmla="*/ 114 h 171"/>
                <a:gd name="T24" fmla="*/ 41 w 93"/>
                <a:gd name="T25" fmla="*/ 127 h 171"/>
                <a:gd name="T26" fmla="*/ 6 w 93"/>
                <a:gd name="T27" fmla="*/ 118 h 171"/>
                <a:gd name="T28" fmla="*/ 0 w 93"/>
                <a:gd name="T29" fmla="*/ 142 h 171"/>
                <a:gd name="T30" fmla="*/ 35 w 93"/>
                <a:gd name="T31" fmla="*/ 151 h 171"/>
                <a:gd name="T32" fmla="*/ 35 w 93"/>
                <a:gd name="T33" fmla="*/ 171 h 171"/>
                <a:gd name="T34" fmla="*/ 56 w 93"/>
                <a:gd name="T35" fmla="*/ 171 h 171"/>
                <a:gd name="T36" fmla="*/ 56 w 93"/>
                <a:gd name="T37" fmla="*/ 149 h 171"/>
                <a:gd name="T38" fmla="*/ 93 w 93"/>
                <a:gd name="T39" fmla="*/ 111 h 171"/>
                <a:gd name="T40" fmla="*/ 59 w 93"/>
                <a:gd name="T41" fmla="*/ 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3" h="171">
                  <a:moveTo>
                    <a:pt x="59" y="71"/>
                  </a:moveTo>
                  <a:cubicBezTo>
                    <a:pt x="41" y="65"/>
                    <a:pt x="33" y="60"/>
                    <a:pt x="33" y="54"/>
                  </a:cubicBezTo>
                  <a:cubicBezTo>
                    <a:pt x="33" y="48"/>
                    <a:pt x="38" y="42"/>
                    <a:pt x="51" y="42"/>
                  </a:cubicBezTo>
                  <a:cubicBezTo>
                    <a:pt x="66" y="42"/>
                    <a:pt x="76" y="47"/>
                    <a:pt x="81" y="49"/>
                  </a:cubicBezTo>
                  <a:cubicBezTo>
                    <a:pt x="88" y="25"/>
                    <a:pt x="88" y="25"/>
                    <a:pt x="88" y="25"/>
                  </a:cubicBezTo>
                  <a:cubicBezTo>
                    <a:pt x="80" y="22"/>
                    <a:pt x="71" y="19"/>
                    <a:pt x="57" y="18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14" y="24"/>
                    <a:pt x="1" y="39"/>
                    <a:pt x="1" y="57"/>
                  </a:cubicBezTo>
                  <a:cubicBezTo>
                    <a:pt x="1" y="78"/>
                    <a:pt x="16" y="88"/>
                    <a:pt x="39" y="96"/>
                  </a:cubicBezTo>
                  <a:cubicBezTo>
                    <a:pt x="55" y="101"/>
                    <a:pt x="61" y="106"/>
                    <a:pt x="61" y="114"/>
                  </a:cubicBezTo>
                  <a:cubicBezTo>
                    <a:pt x="61" y="122"/>
                    <a:pt x="53" y="127"/>
                    <a:pt x="41" y="127"/>
                  </a:cubicBezTo>
                  <a:cubicBezTo>
                    <a:pt x="27" y="127"/>
                    <a:pt x="15" y="122"/>
                    <a:pt x="6" y="118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8" y="146"/>
                    <a:pt x="21" y="150"/>
                    <a:pt x="35" y="151"/>
                  </a:cubicBezTo>
                  <a:cubicBezTo>
                    <a:pt x="35" y="171"/>
                    <a:pt x="35" y="171"/>
                    <a:pt x="35" y="171"/>
                  </a:cubicBezTo>
                  <a:cubicBezTo>
                    <a:pt x="56" y="171"/>
                    <a:pt x="56" y="171"/>
                    <a:pt x="56" y="171"/>
                  </a:cubicBezTo>
                  <a:cubicBezTo>
                    <a:pt x="56" y="149"/>
                    <a:pt x="56" y="149"/>
                    <a:pt x="56" y="149"/>
                  </a:cubicBezTo>
                  <a:cubicBezTo>
                    <a:pt x="80" y="145"/>
                    <a:pt x="93" y="129"/>
                    <a:pt x="93" y="111"/>
                  </a:cubicBezTo>
                  <a:cubicBezTo>
                    <a:pt x="93" y="92"/>
                    <a:pt x="83" y="80"/>
                    <a:pt x="59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base">
                <a:defRPr/>
              </a:pPr>
              <a:endParaRPr lang="id-ID">
                <a:solidFill>
                  <a:prstClr val="white"/>
                </a:solidFill>
              </a:endParaRPr>
            </a:p>
          </p:txBody>
        </p:sp>
      </p:grpSp>
      <p:sp>
        <p:nvSpPr>
          <p:cNvPr id="33" name="TextBox 13"/>
          <p:cNvSpPr txBox="1"/>
          <p:nvPr/>
        </p:nvSpPr>
        <p:spPr>
          <a:xfrm>
            <a:off x="905556" y="653721"/>
            <a:ext cx="263456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6000" b="1">
                <a:solidFill>
                  <a:srgbClr val="0446C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pPr algn="l"/>
            <a:r>
              <a:rPr lang="zh-CN" altLang="en-US" sz="2400" b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应用前景</a:t>
            </a:r>
            <a:endParaRPr lang="zh-CN" altLang="en-US" sz="2400" b="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0" y="586085"/>
            <a:ext cx="580571" cy="555608"/>
          </a:xfrm>
          <a:prstGeom prst="rect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18395" y="586085"/>
            <a:ext cx="170373" cy="555608"/>
          </a:xfrm>
          <a:prstGeom prst="rect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75460" y="1189355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智能系统背后的技术</a:t>
            </a:r>
            <a:endParaRPr lang="zh-CN" altLang="en-US" sz="2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6"/>
          <p:cNvSpPr/>
          <p:nvPr/>
        </p:nvSpPr>
        <p:spPr>
          <a:xfrm>
            <a:off x="1805934" y="2833461"/>
            <a:ext cx="2084426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简洁直观，易于操作。</a:t>
            </a:r>
            <a:endParaRPr lang="zh-CN" altLang="en-US" sz="14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Rectangle 46"/>
          <p:cNvSpPr/>
          <p:nvPr/>
        </p:nvSpPr>
        <p:spPr>
          <a:xfrm>
            <a:off x="1805934" y="4890861"/>
            <a:ext cx="2084426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适用于市面上大多数智能设备。</a:t>
            </a:r>
            <a:endParaRPr lang="zh-CN" altLang="en-US" sz="14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Rectangle 46"/>
          <p:cNvSpPr/>
          <p:nvPr/>
        </p:nvSpPr>
        <p:spPr>
          <a:xfrm>
            <a:off x="8301639" y="4890861"/>
            <a:ext cx="2084426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实时监控和自动警报系统，确保家庭安全。</a:t>
            </a:r>
            <a:endParaRPr lang="zh-CN" altLang="en-US" sz="14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Rectangle 46"/>
          <p:cNvSpPr/>
          <p:nvPr/>
        </p:nvSpPr>
        <p:spPr>
          <a:xfrm>
            <a:off x="8301639" y="2823969"/>
            <a:ext cx="2084426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自动学习用户习惯，提供建议。</a:t>
            </a:r>
            <a:endParaRPr lang="zh-CN" altLang="en-US" sz="14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2474638" y="2494587"/>
            <a:ext cx="1415722" cy="329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用户友好界面</a:t>
            </a:r>
            <a:endParaRPr lang="zh-CN" altLang="en-US" sz="16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2474638" y="4592372"/>
            <a:ext cx="1415722" cy="329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高度兼容性</a:t>
            </a:r>
            <a:endParaRPr lang="zh-CN" altLang="en-US" sz="16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Title 1"/>
          <p:cNvSpPr txBox="1"/>
          <p:nvPr/>
        </p:nvSpPr>
        <p:spPr>
          <a:xfrm>
            <a:off x="8301639" y="4601304"/>
            <a:ext cx="1415722" cy="329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安全保障</a:t>
            </a:r>
            <a:endParaRPr lang="zh-CN" altLang="en-US" sz="16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Title 1"/>
          <p:cNvSpPr txBox="1"/>
          <p:nvPr/>
        </p:nvSpPr>
        <p:spPr>
          <a:xfrm>
            <a:off x="8301639" y="2558788"/>
            <a:ext cx="1415722" cy="329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智能推荐系统</a:t>
            </a:r>
            <a:endParaRPr lang="zh-CN" altLang="en-US" sz="16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5001781" y="1542828"/>
            <a:ext cx="1058828" cy="2224117"/>
            <a:chOff x="5001781" y="1542828"/>
            <a:chExt cx="1058828" cy="2224117"/>
          </a:xfrm>
          <a:solidFill>
            <a:schemeClr val="accent1"/>
          </a:solidFill>
        </p:grpSpPr>
        <p:sp>
          <p:nvSpPr>
            <p:cNvPr id="17" name="Freeform 18"/>
            <p:cNvSpPr/>
            <p:nvPr/>
          </p:nvSpPr>
          <p:spPr bwMode="auto">
            <a:xfrm>
              <a:off x="5001781" y="1542828"/>
              <a:ext cx="1058828" cy="2224117"/>
            </a:xfrm>
            <a:custGeom>
              <a:avLst/>
              <a:gdLst>
                <a:gd name="connsiteX0" fmla="*/ 1058828 w 1058828"/>
                <a:gd name="connsiteY0" fmla="*/ 0 h 2224117"/>
                <a:gd name="connsiteX1" fmla="*/ 1058828 w 1058828"/>
                <a:gd name="connsiteY1" fmla="*/ 1192965 h 2224117"/>
                <a:gd name="connsiteX2" fmla="*/ 1058828 w 1058828"/>
                <a:gd name="connsiteY2" fmla="*/ 1443358 h 2224117"/>
                <a:gd name="connsiteX3" fmla="*/ 1058826 w 1058828"/>
                <a:gd name="connsiteY3" fmla="*/ 1443357 h 2224117"/>
                <a:gd name="connsiteX4" fmla="*/ 278069 w 1058828"/>
                <a:gd name="connsiteY4" fmla="*/ 2224114 h 2224117"/>
                <a:gd name="connsiteX5" fmla="*/ 278069 w 1058828"/>
                <a:gd name="connsiteY5" fmla="*/ 2224117 h 2224117"/>
                <a:gd name="connsiteX6" fmla="*/ 186381 w 1058828"/>
                <a:gd name="connsiteY6" fmla="*/ 2224117 h 2224117"/>
                <a:gd name="connsiteX7" fmla="*/ 0 w 1058828"/>
                <a:gd name="connsiteY7" fmla="*/ 2224117 h 2224117"/>
                <a:gd name="connsiteX8" fmla="*/ 0 w 1058828"/>
                <a:gd name="connsiteY8" fmla="*/ 1004440 h 2224117"/>
                <a:gd name="connsiteX9" fmla="*/ 71785 w 1058828"/>
                <a:gd name="connsiteY9" fmla="*/ 843012 h 2224117"/>
                <a:gd name="connsiteX10" fmla="*/ 1058828 w 1058828"/>
                <a:gd name="connsiteY10" fmla="*/ 0 h 2224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58828" h="2224117">
                  <a:moveTo>
                    <a:pt x="1058828" y="0"/>
                  </a:moveTo>
                  <a:cubicBezTo>
                    <a:pt x="1058828" y="0"/>
                    <a:pt x="1058828" y="0"/>
                    <a:pt x="1058828" y="1192965"/>
                  </a:cubicBezTo>
                  <a:lnTo>
                    <a:pt x="1058828" y="1443358"/>
                  </a:lnTo>
                  <a:lnTo>
                    <a:pt x="1058826" y="1443357"/>
                  </a:lnTo>
                  <a:cubicBezTo>
                    <a:pt x="627626" y="1443357"/>
                    <a:pt x="278069" y="1792914"/>
                    <a:pt x="278069" y="2224114"/>
                  </a:cubicBezTo>
                  <a:lnTo>
                    <a:pt x="278069" y="2224117"/>
                  </a:lnTo>
                  <a:lnTo>
                    <a:pt x="186381" y="2224117"/>
                  </a:lnTo>
                  <a:cubicBezTo>
                    <a:pt x="128218" y="2224117"/>
                    <a:pt x="66177" y="2224117"/>
                    <a:pt x="0" y="2224117"/>
                  </a:cubicBezTo>
                  <a:cubicBezTo>
                    <a:pt x="0" y="2224117"/>
                    <a:pt x="0" y="1103090"/>
                    <a:pt x="0" y="1004440"/>
                  </a:cubicBezTo>
                  <a:cubicBezTo>
                    <a:pt x="0" y="905790"/>
                    <a:pt x="71785" y="843012"/>
                    <a:pt x="71785" y="843012"/>
                  </a:cubicBezTo>
                  <a:cubicBezTo>
                    <a:pt x="71785" y="843012"/>
                    <a:pt x="71785" y="843012"/>
                    <a:pt x="10588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42"/>
            <p:cNvSpPr/>
            <p:nvPr/>
          </p:nvSpPr>
          <p:spPr bwMode="auto">
            <a:xfrm>
              <a:off x="5335819" y="3039170"/>
              <a:ext cx="724790" cy="724788"/>
            </a:xfrm>
            <a:custGeom>
              <a:avLst/>
              <a:gdLst>
                <a:gd name="connsiteX0" fmla="*/ 724790 w 724790"/>
                <a:gd name="connsiteY0" fmla="*/ 0 h 724788"/>
                <a:gd name="connsiteX1" fmla="*/ 724790 w 724790"/>
                <a:gd name="connsiteY1" fmla="*/ 156067 h 724788"/>
                <a:gd name="connsiteX2" fmla="*/ 724790 w 724790"/>
                <a:gd name="connsiteY2" fmla="*/ 724788 h 724788"/>
                <a:gd name="connsiteX3" fmla="*/ 15458 w 724790"/>
                <a:gd name="connsiteY3" fmla="*/ 724788 h 724788"/>
                <a:gd name="connsiteX4" fmla="*/ 0 w 724790"/>
                <a:gd name="connsiteY4" fmla="*/ 724788 h 724788"/>
                <a:gd name="connsiteX5" fmla="*/ 2239 w 724790"/>
                <a:gd name="connsiteY5" fmla="*/ 680444 h 724788"/>
                <a:gd name="connsiteX6" fmla="*/ 680443 w 724790"/>
                <a:gd name="connsiteY6" fmla="*/ 2239 h 724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4790" h="724788">
                  <a:moveTo>
                    <a:pt x="724790" y="0"/>
                  </a:moveTo>
                  <a:lnTo>
                    <a:pt x="724790" y="156067"/>
                  </a:lnTo>
                  <a:cubicBezTo>
                    <a:pt x="724790" y="327315"/>
                    <a:pt x="724790" y="516278"/>
                    <a:pt x="724790" y="724788"/>
                  </a:cubicBezTo>
                  <a:cubicBezTo>
                    <a:pt x="724790" y="724788"/>
                    <a:pt x="724790" y="724788"/>
                    <a:pt x="15458" y="724788"/>
                  </a:cubicBezTo>
                  <a:lnTo>
                    <a:pt x="0" y="724788"/>
                  </a:lnTo>
                  <a:lnTo>
                    <a:pt x="2239" y="680444"/>
                  </a:lnTo>
                  <a:cubicBezTo>
                    <a:pt x="38555" y="322845"/>
                    <a:pt x="322845" y="38555"/>
                    <a:pt x="680443" y="223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19" name="Freeform 82"/>
          <p:cNvSpPr>
            <a:spLocks noEditPoints="1"/>
          </p:cNvSpPr>
          <p:nvPr/>
        </p:nvSpPr>
        <p:spPr bwMode="auto">
          <a:xfrm flipH="1">
            <a:off x="5592005" y="3311995"/>
            <a:ext cx="373103" cy="327534"/>
          </a:xfrm>
          <a:custGeom>
            <a:avLst/>
            <a:gdLst>
              <a:gd name="T0" fmla="*/ 110 w 111"/>
              <a:gd name="T1" fmla="*/ 13 h 97"/>
              <a:gd name="T2" fmla="*/ 101 w 111"/>
              <a:gd name="T3" fmla="*/ 3 h 97"/>
              <a:gd name="T4" fmla="*/ 96 w 111"/>
              <a:gd name="T5" fmla="*/ 3 h 97"/>
              <a:gd name="T6" fmla="*/ 95 w 111"/>
              <a:gd name="T7" fmla="*/ 5 h 97"/>
              <a:gd name="T8" fmla="*/ 92 w 111"/>
              <a:gd name="T9" fmla="*/ 6 h 97"/>
              <a:gd name="T10" fmla="*/ 92 w 111"/>
              <a:gd name="T11" fmla="*/ 6 h 97"/>
              <a:gd name="T12" fmla="*/ 67 w 111"/>
              <a:gd name="T13" fmla="*/ 32 h 97"/>
              <a:gd name="T14" fmla="*/ 66 w 111"/>
              <a:gd name="T15" fmla="*/ 37 h 97"/>
              <a:gd name="T16" fmla="*/ 68 w 111"/>
              <a:gd name="T17" fmla="*/ 41 h 97"/>
              <a:gd name="T18" fmla="*/ 68 w 111"/>
              <a:gd name="T19" fmla="*/ 41 h 97"/>
              <a:gd name="T20" fmla="*/ 69 w 111"/>
              <a:gd name="T21" fmla="*/ 41 h 97"/>
              <a:gd name="T22" fmla="*/ 63 w 111"/>
              <a:gd name="T23" fmla="*/ 46 h 97"/>
              <a:gd name="T24" fmla="*/ 45 w 111"/>
              <a:gd name="T25" fmla="*/ 28 h 97"/>
              <a:gd name="T26" fmla="*/ 39 w 111"/>
              <a:gd name="T27" fmla="*/ 7 h 97"/>
              <a:gd name="T28" fmla="*/ 18 w 111"/>
              <a:gd name="T29" fmla="*/ 1 h 97"/>
              <a:gd name="T30" fmla="*/ 30 w 111"/>
              <a:gd name="T31" fmla="*/ 14 h 97"/>
              <a:gd name="T32" fmla="*/ 27 w 111"/>
              <a:gd name="T33" fmla="*/ 26 h 97"/>
              <a:gd name="T34" fmla="*/ 15 w 111"/>
              <a:gd name="T35" fmla="*/ 29 h 97"/>
              <a:gd name="T36" fmla="*/ 3 w 111"/>
              <a:gd name="T37" fmla="*/ 17 h 97"/>
              <a:gd name="T38" fmla="*/ 9 w 111"/>
              <a:gd name="T39" fmla="*/ 37 h 97"/>
              <a:gd name="T40" fmla="*/ 31 w 111"/>
              <a:gd name="T41" fmla="*/ 43 h 97"/>
              <a:gd name="T42" fmla="*/ 31 w 111"/>
              <a:gd name="T43" fmla="*/ 43 h 97"/>
              <a:gd name="T44" fmla="*/ 48 w 111"/>
              <a:gd name="T45" fmla="*/ 60 h 97"/>
              <a:gd name="T46" fmla="*/ 32 w 111"/>
              <a:gd name="T47" fmla="*/ 78 h 97"/>
              <a:gd name="T48" fmla="*/ 31 w 111"/>
              <a:gd name="T49" fmla="*/ 77 h 97"/>
              <a:gd name="T50" fmla="*/ 26 w 111"/>
              <a:gd name="T51" fmla="*/ 80 h 97"/>
              <a:gd name="T52" fmla="*/ 18 w 111"/>
              <a:gd name="T53" fmla="*/ 93 h 97"/>
              <a:gd name="T54" fmla="*/ 20 w 111"/>
              <a:gd name="T55" fmla="*/ 95 h 97"/>
              <a:gd name="T56" fmla="*/ 33 w 111"/>
              <a:gd name="T57" fmla="*/ 87 h 97"/>
              <a:gd name="T58" fmla="*/ 37 w 111"/>
              <a:gd name="T59" fmla="*/ 83 h 97"/>
              <a:gd name="T60" fmla="*/ 35 w 111"/>
              <a:gd name="T61" fmla="*/ 82 h 97"/>
              <a:gd name="T62" fmla="*/ 53 w 111"/>
              <a:gd name="T63" fmla="*/ 64 h 97"/>
              <a:gd name="T64" fmla="*/ 82 w 111"/>
              <a:gd name="T65" fmla="*/ 93 h 97"/>
              <a:gd name="T66" fmla="*/ 89 w 111"/>
              <a:gd name="T67" fmla="*/ 97 h 97"/>
              <a:gd name="T68" fmla="*/ 96 w 111"/>
              <a:gd name="T69" fmla="*/ 93 h 97"/>
              <a:gd name="T70" fmla="*/ 96 w 111"/>
              <a:gd name="T71" fmla="*/ 79 h 97"/>
              <a:gd name="T72" fmla="*/ 67 w 111"/>
              <a:gd name="T73" fmla="*/ 50 h 97"/>
              <a:gd name="T74" fmla="*/ 72 w 111"/>
              <a:gd name="T75" fmla="*/ 45 h 97"/>
              <a:gd name="T76" fmla="*/ 75 w 111"/>
              <a:gd name="T77" fmla="*/ 47 h 97"/>
              <a:gd name="T78" fmla="*/ 82 w 111"/>
              <a:gd name="T79" fmla="*/ 46 h 97"/>
              <a:gd name="T80" fmla="*/ 106 w 111"/>
              <a:gd name="T81" fmla="*/ 21 h 97"/>
              <a:gd name="T82" fmla="*/ 106 w 111"/>
              <a:gd name="T83" fmla="*/ 20 h 97"/>
              <a:gd name="T84" fmla="*/ 106 w 111"/>
              <a:gd name="T85" fmla="*/ 20 h 97"/>
              <a:gd name="T86" fmla="*/ 107 w 111"/>
              <a:gd name="T87" fmla="*/ 18 h 97"/>
              <a:gd name="T88" fmla="*/ 110 w 111"/>
              <a:gd name="T89" fmla="*/ 18 h 97"/>
              <a:gd name="T90" fmla="*/ 110 w 111"/>
              <a:gd name="T91" fmla="*/ 13 h 97"/>
              <a:gd name="T92" fmla="*/ 90 w 111"/>
              <a:gd name="T93" fmla="*/ 84 h 97"/>
              <a:gd name="T94" fmla="*/ 94 w 111"/>
              <a:gd name="T95" fmla="*/ 87 h 97"/>
              <a:gd name="T96" fmla="*/ 90 w 111"/>
              <a:gd name="T97" fmla="*/ 92 h 97"/>
              <a:gd name="T98" fmla="*/ 86 w 111"/>
              <a:gd name="T99" fmla="*/ 87 h 97"/>
              <a:gd name="T100" fmla="*/ 90 w 111"/>
              <a:gd name="T101" fmla="*/ 84 h 97"/>
              <a:gd name="T102" fmla="*/ 76 w 111"/>
              <a:gd name="T103" fmla="*/ 32 h 97"/>
              <a:gd name="T104" fmla="*/ 74 w 111"/>
              <a:gd name="T105" fmla="*/ 31 h 97"/>
              <a:gd name="T106" fmla="*/ 93 w 111"/>
              <a:gd name="T107" fmla="*/ 13 h 97"/>
              <a:gd name="T108" fmla="*/ 95 w 111"/>
              <a:gd name="T109" fmla="*/ 14 h 97"/>
              <a:gd name="T110" fmla="*/ 76 w 111"/>
              <a:gd name="T111" fmla="*/ 32 h 97"/>
              <a:gd name="T112" fmla="*/ 76 w 111"/>
              <a:gd name="T113" fmla="*/ 32 h 97"/>
              <a:gd name="T114" fmla="*/ 82 w 111"/>
              <a:gd name="T115" fmla="*/ 39 h 97"/>
              <a:gd name="T116" fmla="*/ 80 w 111"/>
              <a:gd name="T117" fmla="*/ 37 h 97"/>
              <a:gd name="T118" fmla="*/ 99 w 111"/>
              <a:gd name="T119" fmla="*/ 18 h 97"/>
              <a:gd name="T120" fmla="*/ 101 w 111"/>
              <a:gd name="T121" fmla="*/ 20 h 97"/>
              <a:gd name="T122" fmla="*/ 82 w 111"/>
              <a:gd name="T123" fmla="*/ 39 h 97"/>
              <a:gd name="T124" fmla="*/ 82 w 111"/>
              <a:gd name="T125" fmla="*/ 39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" h="97">
                <a:moveTo>
                  <a:pt x="110" y="13"/>
                </a:moveTo>
                <a:cubicBezTo>
                  <a:pt x="101" y="3"/>
                  <a:pt x="101" y="3"/>
                  <a:pt x="101" y="3"/>
                </a:cubicBezTo>
                <a:cubicBezTo>
                  <a:pt x="99" y="1"/>
                  <a:pt x="97" y="1"/>
                  <a:pt x="96" y="3"/>
                </a:cubicBezTo>
                <a:cubicBezTo>
                  <a:pt x="95" y="4"/>
                  <a:pt x="95" y="4"/>
                  <a:pt x="95" y="5"/>
                </a:cubicBezTo>
                <a:cubicBezTo>
                  <a:pt x="94" y="5"/>
                  <a:pt x="93" y="6"/>
                  <a:pt x="92" y="6"/>
                </a:cubicBezTo>
                <a:cubicBezTo>
                  <a:pt x="92" y="6"/>
                  <a:pt x="92" y="6"/>
                  <a:pt x="92" y="6"/>
                </a:cubicBezTo>
                <a:cubicBezTo>
                  <a:pt x="67" y="32"/>
                  <a:pt x="67" y="32"/>
                  <a:pt x="67" y="32"/>
                </a:cubicBezTo>
                <a:cubicBezTo>
                  <a:pt x="67" y="33"/>
                  <a:pt x="67" y="36"/>
                  <a:pt x="66" y="37"/>
                </a:cubicBezTo>
                <a:cubicBezTo>
                  <a:pt x="68" y="41"/>
                  <a:pt x="68" y="41"/>
                  <a:pt x="68" y="41"/>
                </a:cubicBezTo>
                <a:cubicBezTo>
                  <a:pt x="68" y="41"/>
                  <a:pt x="68" y="41"/>
                  <a:pt x="68" y="41"/>
                </a:cubicBezTo>
                <a:cubicBezTo>
                  <a:pt x="69" y="41"/>
                  <a:pt x="69" y="41"/>
                  <a:pt x="69" y="41"/>
                </a:cubicBezTo>
                <a:cubicBezTo>
                  <a:pt x="63" y="46"/>
                  <a:pt x="63" y="46"/>
                  <a:pt x="63" y="46"/>
                </a:cubicBezTo>
                <a:cubicBezTo>
                  <a:pt x="45" y="28"/>
                  <a:pt x="45" y="28"/>
                  <a:pt x="45" y="28"/>
                </a:cubicBezTo>
                <a:cubicBezTo>
                  <a:pt x="47" y="21"/>
                  <a:pt x="45" y="13"/>
                  <a:pt x="39" y="7"/>
                </a:cubicBezTo>
                <a:cubicBezTo>
                  <a:pt x="34" y="1"/>
                  <a:pt x="25" y="0"/>
                  <a:pt x="18" y="1"/>
                </a:cubicBezTo>
                <a:cubicBezTo>
                  <a:pt x="30" y="14"/>
                  <a:pt x="30" y="14"/>
                  <a:pt x="30" y="14"/>
                </a:cubicBezTo>
                <a:cubicBezTo>
                  <a:pt x="27" y="26"/>
                  <a:pt x="27" y="26"/>
                  <a:pt x="27" y="26"/>
                </a:cubicBezTo>
                <a:cubicBezTo>
                  <a:pt x="15" y="29"/>
                  <a:pt x="15" y="29"/>
                  <a:pt x="15" y="29"/>
                </a:cubicBezTo>
                <a:cubicBezTo>
                  <a:pt x="3" y="17"/>
                  <a:pt x="3" y="17"/>
                  <a:pt x="3" y="17"/>
                </a:cubicBezTo>
                <a:cubicBezTo>
                  <a:pt x="0" y="23"/>
                  <a:pt x="3" y="32"/>
                  <a:pt x="9" y="37"/>
                </a:cubicBezTo>
                <a:cubicBezTo>
                  <a:pt x="14" y="43"/>
                  <a:pt x="23" y="46"/>
                  <a:pt x="31" y="43"/>
                </a:cubicBezTo>
                <a:cubicBezTo>
                  <a:pt x="31" y="43"/>
                  <a:pt x="31" y="43"/>
                  <a:pt x="31" y="43"/>
                </a:cubicBezTo>
                <a:cubicBezTo>
                  <a:pt x="48" y="60"/>
                  <a:pt x="48" y="60"/>
                  <a:pt x="48" y="60"/>
                </a:cubicBezTo>
                <a:cubicBezTo>
                  <a:pt x="32" y="78"/>
                  <a:pt x="32" y="78"/>
                  <a:pt x="32" y="78"/>
                </a:cubicBezTo>
                <a:cubicBezTo>
                  <a:pt x="31" y="77"/>
                  <a:pt x="31" y="77"/>
                  <a:pt x="31" y="77"/>
                </a:cubicBezTo>
                <a:cubicBezTo>
                  <a:pt x="26" y="80"/>
                  <a:pt x="26" y="80"/>
                  <a:pt x="26" y="80"/>
                </a:cubicBezTo>
                <a:cubicBezTo>
                  <a:pt x="18" y="93"/>
                  <a:pt x="18" y="93"/>
                  <a:pt x="18" y="93"/>
                </a:cubicBezTo>
                <a:cubicBezTo>
                  <a:pt x="20" y="95"/>
                  <a:pt x="20" y="95"/>
                  <a:pt x="20" y="95"/>
                </a:cubicBezTo>
                <a:cubicBezTo>
                  <a:pt x="33" y="87"/>
                  <a:pt x="33" y="87"/>
                  <a:pt x="33" y="87"/>
                </a:cubicBezTo>
                <a:cubicBezTo>
                  <a:pt x="37" y="83"/>
                  <a:pt x="37" y="83"/>
                  <a:pt x="37" y="83"/>
                </a:cubicBezTo>
                <a:cubicBezTo>
                  <a:pt x="35" y="82"/>
                  <a:pt x="35" y="82"/>
                  <a:pt x="35" y="82"/>
                </a:cubicBezTo>
                <a:cubicBezTo>
                  <a:pt x="53" y="64"/>
                  <a:pt x="53" y="64"/>
                  <a:pt x="53" y="64"/>
                </a:cubicBezTo>
                <a:cubicBezTo>
                  <a:pt x="82" y="93"/>
                  <a:pt x="82" y="93"/>
                  <a:pt x="82" y="93"/>
                </a:cubicBezTo>
                <a:cubicBezTo>
                  <a:pt x="84" y="96"/>
                  <a:pt x="86" y="97"/>
                  <a:pt x="89" y="97"/>
                </a:cubicBezTo>
                <a:cubicBezTo>
                  <a:pt x="91" y="97"/>
                  <a:pt x="94" y="96"/>
                  <a:pt x="96" y="93"/>
                </a:cubicBezTo>
                <a:cubicBezTo>
                  <a:pt x="101" y="89"/>
                  <a:pt x="101" y="83"/>
                  <a:pt x="96" y="79"/>
                </a:cubicBezTo>
                <a:cubicBezTo>
                  <a:pt x="67" y="50"/>
                  <a:pt x="67" y="50"/>
                  <a:pt x="67" y="50"/>
                </a:cubicBezTo>
                <a:cubicBezTo>
                  <a:pt x="72" y="45"/>
                  <a:pt x="72" y="45"/>
                  <a:pt x="72" y="45"/>
                </a:cubicBezTo>
                <a:cubicBezTo>
                  <a:pt x="75" y="47"/>
                  <a:pt x="75" y="47"/>
                  <a:pt x="75" y="47"/>
                </a:cubicBezTo>
                <a:cubicBezTo>
                  <a:pt x="77" y="46"/>
                  <a:pt x="79" y="46"/>
                  <a:pt x="82" y="46"/>
                </a:cubicBezTo>
                <a:cubicBezTo>
                  <a:pt x="106" y="21"/>
                  <a:pt x="106" y="21"/>
                  <a:pt x="106" y="21"/>
                </a:cubicBezTo>
                <a:cubicBezTo>
                  <a:pt x="106" y="20"/>
                  <a:pt x="106" y="20"/>
                  <a:pt x="106" y="20"/>
                </a:cubicBezTo>
                <a:cubicBezTo>
                  <a:pt x="106" y="20"/>
                  <a:pt x="106" y="20"/>
                  <a:pt x="106" y="20"/>
                </a:cubicBezTo>
                <a:cubicBezTo>
                  <a:pt x="107" y="19"/>
                  <a:pt x="107" y="19"/>
                  <a:pt x="107" y="18"/>
                </a:cubicBezTo>
                <a:cubicBezTo>
                  <a:pt x="109" y="18"/>
                  <a:pt x="110" y="18"/>
                  <a:pt x="110" y="18"/>
                </a:cubicBezTo>
                <a:cubicBezTo>
                  <a:pt x="111" y="16"/>
                  <a:pt x="111" y="14"/>
                  <a:pt x="110" y="13"/>
                </a:cubicBezTo>
                <a:close/>
                <a:moveTo>
                  <a:pt x="90" y="84"/>
                </a:moveTo>
                <a:cubicBezTo>
                  <a:pt x="92" y="84"/>
                  <a:pt x="94" y="86"/>
                  <a:pt x="94" y="87"/>
                </a:cubicBezTo>
                <a:cubicBezTo>
                  <a:pt x="94" y="90"/>
                  <a:pt x="92" y="92"/>
                  <a:pt x="90" y="92"/>
                </a:cubicBezTo>
                <a:cubicBezTo>
                  <a:pt x="87" y="92"/>
                  <a:pt x="86" y="90"/>
                  <a:pt x="86" y="87"/>
                </a:cubicBezTo>
                <a:cubicBezTo>
                  <a:pt x="86" y="86"/>
                  <a:pt x="87" y="84"/>
                  <a:pt x="90" y="84"/>
                </a:cubicBezTo>
                <a:close/>
                <a:moveTo>
                  <a:pt x="76" y="32"/>
                </a:moveTo>
                <a:cubicBezTo>
                  <a:pt x="74" y="31"/>
                  <a:pt x="74" y="31"/>
                  <a:pt x="74" y="31"/>
                </a:cubicBezTo>
                <a:cubicBezTo>
                  <a:pt x="93" y="13"/>
                  <a:pt x="93" y="13"/>
                  <a:pt x="93" y="13"/>
                </a:cubicBezTo>
                <a:cubicBezTo>
                  <a:pt x="95" y="14"/>
                  <a:pt x="95" y="14"/>
                  <a:pt x="95" y="14"/>
                </a:cubicBezTo>
                <a:cubicBezTo>
                  <a:pt x="76" y="32"/>
                  <a:pt x="76" y="32"/>
                  <a:pt x="76" y="32"/>
                </a:cubicBezTo>
                <a:cubicBezTo>
                  <a:pt x="76" y="32"/>
                  <a:pt x="76" y="32"/>
                  <a:pt x="76" y="32"/>
                </a:cubicBezTo>
                <a:close/>
                <a:moveTo>
                  <a:pt x="82" y="39"/>
                </a:moveTo>
                <a:cubicBezTo>
                  <a:pt x="80" y="37"/>
                  <a:pt x="80" y="37"/>
                  <a:pt x="80" y="37"/>
                </a:cubicBezTo>
                <a:cubicBezTo>
                  <a:pt x="99" y="18"/>
                  <a:pt x="99" y="18"/>
                  <a:pt x="99" y="18"/>
                </a:cubicBezTo>
                <a:cubicBezTo>
                  <a:pt x="101" y="20"/>
                  <a:pt x="101" y="20"/>
                  <a:pt x="101" y="20"/>
                </a:cubicBezTo>
                <a:cubicBezTo>
                  <a:pt x="82" y="39"/>
                  <a:pt x="82" y="39"/>
                  <a:pt x="82" y="39"/>
                </a:cubicBezTo>
                <a:cubicBezTo>
                  <a:pt x="82" y="39"/>
                  <a:pt x="82" y="39"/>
                  <a:pt x="82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6115566" y="2714809"/>
            <a:ext cx="2235843" cy="1049149"/>
            <a:chOff x="6115566" y="2714809"/>
            <a:chExt cx="2235843" cy="1049149"/>
          </a:xfrm>
          <a:solidFill>
            <a:srgbClr val="247484"/>
          </a:solidFill>
        </p:grpSpPr>
        <p:sp>
          <p:nvSpPr>
            <p:cNvPr id="21" name="Freeform 24"/>
            <p:cNvSpPr/>
            <p:nvPr/>
          </p:nvSpPr>
          <p:spPr bwMode="auto">
            <a:xfrm>
              <a:off x="6127290" y="2714809"/>
              <a:ext cx="2224119" cy="1049149"/>
            </a:xfrm>
            <a:custGeom>
              <a:avLst/>
              <a:gdLst>
                <a:gd name="connsiteX0" fmla="*/ 0 w 2224119"/>
                <a:gd name="connsiteY0" fmla="*/ 0 h 1049149"/>
                <a:gd name="connsiteX1" fmla="*/ 1219678 w 2224119"/>
                <a:gd name="connsiteY1" fmla="*/ 0 h 1049149"/>
                <a:gd name="connsiteX2" fmla="*/ 1381106 w 2224119"/>
                <a:gd name="connsiteY2" fmla="*/ 62770 h 1049149"/>
                <a:gd name="connsiteX3" fmla="*/ 2224119 w 2224119"/>
                <a:gd name="connsiteY3" fmla="*/ 1049149 h 1049149"/>
                <a:gd name="connsiteX4" fmla="*/ 1031153 w 2224119"/>
                <a:gd name="connsiteY4" fmla="*/ 1049149 h 1049149"/>
                <a:gd name="connsiteX5" fmla="*/ 780757 w 2224119"/>
                <a:gd name="connsiteY5" fmla="*/ 1049149 h 1049149"/>
                <a:gd name="connsiteX6" fmla="*/ 780757 w 2224119"/>
                <a:gd name="connsiteY6" fmla="*/ 1049145 h 1049149"/>
                <a:gd name="connsiteX7" fmla="*/ 0 w 2224119"/>
                <a:gd name="connsiteY7" fmla="*/ 268388 h 1049149"/>
                <a:gd name="connsiteX8" fmla="*/ 0 w 2224119"/>
                <a:gd name="connsiteY8" fmla="*/ 184677 h 1049149"/>
                <a:gd name="connsiteX9" fmla="*/ 0 w 2224119"/>
                <a:gd name="connsiteY9" fmla="*/ 0 h 1049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24119" h="1049149">
                  <a:moveTo>
                    <a:pt x="0" y="0"/>
                  </a:moveTo>
                  <a:cubicBezTo>
                    <a:pt x="0" y="0"/>
                    <a:pt x="1121028" y="0"/>
                    <a:pt x="1219678" y="0"/>
                  </a:cubicBezTo>
                  <a:cubicBezTo>
                    <a:pt x="1318329" y="0"/>
                    <a:pt x="1381106" y="62770"/>
                    <a:pt x="1381106" y="62770"/>
                  </a:cubicBezTo>
                  <a:cubicBezTo>
                    <a:pt x="1381106" y="62770"/>
                    <a:pt x="1381106" y="62770"/>
                    <a:pt x="2224119" y="1049149"/>
                  </a:cubicBezTo>
                  <a:cubicBezTo>
                    <a:pt x="2224119" y="1049149"/>
                    <a:pt x="2224119" y="1049149"/>
                    <a:pt x="1031153" y="1049149"/>
                  </a:cubicBezTo>
                  <a:lnTo>
                    <a:pt x="780757" y="1049149"/>
                  </a:lnTo>
                  <a:lnTo>
                    <a:pt x="780757" y="1049145"/>
                  </a:lnTo>
                  <a:cubicBezTo>
                    <a:pt x="780757" y="617945"/>
                    <a:pt x="431200" y="268388"/>
                    <a:pt x="0" y="268388"/>
                  </a:cubicBezTo>
                  <a:lnTo>
                    <a:pt x="0" y="184677"/>
                  </a:lnTo>
                  <a:cubicBezTo>
                    <a:pt x="0" y="127045"/>
                    <a:pt x="0" y="6557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43"/>
            <p:cNvSpPr/>
            <p:nvPr/>
          </p:nvSpPr>
          <p:spPr bwMode="auto">
            <a:xfrm rot="5400000">
              <a:off x="6115565" y="3039169"/>
              <a:ext cx="724790" cy="724788"/>
            </a:xfrm>
            <a:custGeom>
              <a:avLst/>
              <a:gdLst>
                <a:gd name="connsiteX0" fmla="*/ 724790 w 724790"/>
                <a:gd name="connsiteY0" fmla="*/ 0 h 724788"/>
                <a:gd name="connsiteX1" fmla="*/ 724790 w 724790"/>
                <a:gd name="connsiteY1" fmla="*/ 156067 h 724788"/>
                <a:gd name="connsiteX2" fmla="*/ 724790 w 724790"/>
                <a:gd name="connsiteY2" fmla="*/ 724788 h 724788"/>
                <a:gd name="connsiteX3" fmla="*/ 15458 w 724790"/>
                <a:gd name="connsiteY3" fmla="*/ 724788 h 724788"/>
                <a:gd name="connsiteX4" fmla="*/ 0 w 724790"/>
                <a:gd name="connsiteY4" fmla="*/ 724788 h 724788"/>
                <a:gd name="connsiteX5" fmla="*/ 2239 w 724790"/>
                <a:gd name="connsiteY5" fmla="*/ 680444 h 724788"/>
                <a:gd name="connsiteX6" fmla="*/ 680443 w 724790"/>
                <a:gd name="connsiteY6" fmla="*/ 2239 h 724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4790" h="724788">
                  <a:moveTo>
                    <a:pt x="724790" y="0"/>
                  </a:moveTo>
                  <a:lnTo>
                    <a:pt x="724790" y="156067"/>
                  </a:lnTo>
                  <a:cubicBezTo>
                    <a:pt x="724790" y="327315"/>
                    <a:pt x="724790" y="516278"/>
                    <a:pt x="724790" y="724788"/>
                  </a:cubicBezTo>
                  <a:cubicBezTo>
                    <a:pt x="724790" y="724788"/>
                    <a:pt x="724790" y="724788"/>
                    <a:pt x="15458" y="724788"/>
                  </a:cubicBezTo>
                  <a:lnTo>
                    <a:pt x="0" y="724788"/>
                  </a:lnTo>
                  <a:lnTo>
                    <a:pt x="2239" y="680444"/>
                  </a:lnTo>
                  <a:cubicBezTo>
                    <a:pt x="38555" y="322845"/>
                    <a:pt x="322845" y="38555"/>
                    <a:pt x="680443" y="223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221294" y="3303631"/>
            <a:ext cx="379377" cy="326661"/>
            <a:chOff x="6221294" y="3303631"/>
            <a:chExt cx="379377" cy="326661"/>
          </a:xfrm>
        </p:grpSpPr>
        <p:sp>
          <p:nvSpPr>
            <p:cNvPr id="24" name="Oval 37"/>
            <p:cNvSpPr>
              <a:spLocks noChangeArrowheads="1"/>
            </p:cNvSpPr>
            <p:nvPr/>
          </p:nvSpPr>
          <p:spPr bwMode="auto">
            <a:xfrm>
              <a:off x="6304256" y="3357642"/>
              <a:ext cx="36296" cy="3413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5" name="Oval 38"/>
            <p:cNvSpPr>
              <a:spLocks noChangeArrowheads="1"/>
            </p:cNvSpPr>
            <p:nvPr/>
          </p:nvSpPr>
          <p:spPr bwMode="auto">
            <a:xfrm>
              <a:off x="6375551" y="3303631"/>
              <a:ext cx="62653" cy="574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6" name="Oval 39"/>
            <p:cNvSpPr>
              <a:spLocks noChangeArrowheads="1"/>
            </p:cNvSpPr>
            <p:nvPr/>
          </p:nvSpPr>
          <p:spPr bwMode="auto">
            <a:xfrm>
              <a:off x="6479685" y="3358507"/>
              <a:ext cx="37160" cy="3370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7" name="Rectangle 40"/>
            <p:cNvSpPr>
              <a:spLocks noChangeArrowheads="1"/>
            </p:cNvSpPr>
            <p:nvPr/>
          </p:nvSpPr>
          <p:spPr bwMode="auto">
            <a:xfrm>
              <a:off x="6292589" y="3573688"/>
              <a:ext cx="228577" cy="566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8" name="Oval 41"/>
            <p:cNvSpPr>
              <a:spLocks noChangeArrowheads="1"/>
            </p:cNvSpPr>
            <p:nvPr/>
          </p:nvSpPr>
          <p:spPr bwMode="auto">
            <a:xfrm>
              <a:off x="6537153" y="3340791"/>
              <a:ext cx="63518" cy="566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9" name="Oval 46"/>
            <p:cNvSpPr>
              <a:spLocks noChangeArrowheads="1"/>
            </p:cNvSpPr>
            <p:nvPr/>
          </p:nvSpPr>
          <p:spPr bwMode="auto">
            <a:xfrm>
              <a:off x="6221294" y="3341655"/>
              <a:ext cx="63518" cy="574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30" name="Freeform 47"/>
            <p:cNvSpPr/>
            <p:nvPr/>
          </p:nvSpPr>
          <p:spPr bwMode="auto">
            <a:xfrm>
              <a:off x="6265367" y="3370605"/>
              <a:ext cx="292958" cy="191848"/>
            </a:xfrm>
            <a:custGeom>
              <a:avLst/>
              <a:gdLst>
                <a:gd name="T0" fmla="*/ 316 w 346"/>
                <a:gd name="T1" fmla="*/ 39 h 227"/>
                <a:gd name="T2" fmla="*/ 265 w 346"/>
                <a:gd name="T3" fmla="*/ 85 h 227"/>
                <a:gd name="T4" fmla="*/ 269 w 346"/>
                <a:gd name="T5" fmla="*/ 38 h 227"/>
                <a:gd name="T6" fmla="*/ 253 w 346"/>
                <a:gd name="T7" fmla="*/ 36 h 227"/>
                <a:gd name="T8" fmla="*/ 222 w 346"/>
                <a:gd name="T9" fmla="*/ 75 h 227"/>
                <a:gd name="T10" fmla="*/ 182 w 346"/>
                <a:gd name="T11" fmla="*/ 12 h 227"/>
                <a:gd name="T12" fmla="*/ 152 w 346"/>
                <a:gd name="T13" fmla="*/ 12 h 227"/>
                <a:gd name="T14" fmla="*/ 113 w 346"/>
                <a:gd name="T15" fmla="*/ 74 h 227"/>
                <a:gd name="T16" fmla="*/ 86 w 346"/>
                <a:gd name="T17" fmla="*/ 36 h 227"/>
                <a:gd name="T18" fmla="*/ 71 w 346"/>
                <a:gd name="T19" fmla="*/ 36 h 227"/>
                <a:gd name="T20" fmla="*/ 73 w 346"/>
                <a:gd name="T21" fmla="*/ 88 h 227"/>
                <a:gd name="T22" fmla="*/ 23 w 346"/>
                <a:gd name="T23" fmla="*/ 39 h 227"/>
                <a:gd name="T24" fmla="*/ 0 w 346"/>
                <a:gd name="T25" fmla="*/ 47 h 227"/>
                <a:gd name="T26" fmla="*/ 32 w 346"/>
                <a:gd name="T27" fmla="*/ 227 h 227"/>
                <a:gd name="T28" fmla="*/ 301 w 346"/>
                <a:gd name="T29" fmla="*/ 227 h 227"/>
                <a:gd name="T30" fmla="*/ 346 w 346"/>
                <a:gd name="T31" fmla="*/ 52 h 227"/>
                <a:gd name="T32" fmla="*/ 316 w 346"/>
                <a:gd name="T33" fmla="*/ 39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6" h="227">
                  <a:moveTo>
                    <a:pt x="316" y="39"/>
                  </a:moveTo>
                  <a:cubicBezTo>
                    <a:pt x="265" y="85"/>
                    <a:pt x="265" y="85"/>
                    <a:pt x="265" y="85"/>
                  </a:cubicBezTo>
                  <a:cubicBezTo>
                    <a:pt x="269" y="38"/>
                    <a:pt x="269" y="38"/>
                    <a:pt x="269" y="38"/>
                  </a:cubicBezTo>
                  <a:cubicBezTo>
                    <a:pt x="269" y="38"/>
                    <a:pt x="262" y="27"/>
                    <a:pt x="253" y="36"/>
                  </a:cubicBezTo>
                  <a:cubicBezTo>
                    <a:pt x="222" y="75"/>
                    <a:pt x="222" y="75"/>
                    <a:pt x="222" y="75"/>
                  </a:cubicBezTo>
                  <a:cubicBezTo>
                    <a:pt x="182" y="12"/>
                    <a:pt x="182" y="12"/>
                    <a:pt x="182" y="12"/>
                  </a:cubicBezTo>
                  <a:cubicBezTo>
                    <a:pt x="182" y="12"/>
                    <a:pt x="171" y="0"/>
                    <a:pt x="152" y="12"/>
                  </a:cubicBezTo>
                  <a:cubicBezTo>
                    <a:pt x="113" y="74"/>
                    <a:pt x="113" y="74"/>
                    <a:pt x="113" y="74"/>
                  </a:cubicBezTo>
                  <a:cubicBezTo>
                    <a:pt x="86" y="36"/>
                    <a:pt x="86" y="36"/>
                    <a:pt x="86" y="36"/>
                  </a:cubicBezTo>
                  <a:cubicBezTo>
                    <a:pt x="86" y="36"/>
                    <a:pt x="79" y="25"/>
                    <a:pt x="71" y="36"/>
                  </a:cubicBezTo>
                  <a:cubicBezTo>
                    <a:pt x="73" y="88"/>
                    <a:pt x="73" y="88"/>
                    <a:pt x="73" y="88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3" y="39"/>
                    <a:pt x="7" y="32"/>
                    <a:pt x="0" y="47"/>
                  </a:cubicBezTo>
                  <a:cubicBezTo>
                    <a:pt x="32" y="227"/>
                    <a:pt x="32" y="227"/>
                    <a:pt x="32" y="227"/>
                  </a:cubicBezTo>
                  <a:cubicBezTo>
                    <a:pt x="301" y="227"/>
                    <a:pt x="301" y="227"/>
                    <a:pt x="301" y="227"/>
                  </a:cubicBezTo>
                  <a:cubicBezTo>
                    <a:pt x="346" y="52"/>
                    <a:pt x="346" y="52"/>
                    <a:pt x="346" y="52"/>
                  </a:cubicBezTo>
                  <a:cubicBezTo>
                    <a:pt x="346" y="52"/>
                    <a:pt x="341" y="29"/>
                    <a:pt x="316" y="3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127288" y="3826272"/>
            <a:ext cx="1049151" cy="2227103"/>
            <a:chOff x="6127288" y="3826272"/>
            <a:chExt cx="1049151" cy="2227103"/>
          </a:xfrm>
          <a:solidFill>
            <a:schemeClr val="accent1"/>
          </a:solidFill>
        </p:grpSpPr>
        <p:sp>
          <p:nvSpPr>
            <p:cNvPr id="32" name="Freeform 28"/>
            <p:cNvSpPr/>
            <p:nvPr/>
          </p:nvSpPr>
          <p:spPr bwMode="auto">
            <a:xfrm>
              <a:off x="6127290" y="3829258"/>
              <a:ext cx="1049149" cy="2224117"/>
            </a:xfrm>
            <a:custGeom>
              <a:avLst/>
              <a:gdLst>
                <a:gd name="connsiteX0" fmla="*/ 780757 w 1049149"/>
                <a:gd name="connsiteY0" fmla="*/ 0 h 2224117"/>
                <a:gd name="connsiteX1" fmla="*/ 864472 w 1049149"/>
                <a:gd name="connsiteY1" fmla="*/ 0 h 2224117"/>
                <a:gd name="connsiteX2" fmla="*/ 1049149 w 1049149"/>
                <a:gd name="connsiteY2" fmla="*/ 0 h 2224117"/>
                <a:gd name="connsiteX3" fmla="*/ 1049149 w 1049149"/>
                <a:gd name="connsiteY3" fmla="*/ 1228645 h 2224117"/>
                <a:gd name="connsiteX4" fmla="*/ 986379 w 1049149"/>
                <a:gd name="connsiteY4" fmla="*/ 1381105 h 2224117"/>
                <a:gd name="connsiteX5" fmla="*/ 0 w 1049149"/>
                <a:gd name="connsiteY5" fmla="*/ 2224117 h 2224117"/>
                <a:gd name="connsiteX6" fmla="*/ 0 w 1049149"/>
                <a:gd name="connsiteY6" fmla="*/ 1031152 h 2224117"/>
                <a:gd name="connsiteX7" fmla="*/ 0 w 1049149"/>
                <a:gd name="connsiteY7" fmla="*/ 780754 h 2224117"/>
                <a:gd name="connsiteX8" fmla="*/ 776726 w 1049149"/>
                <a:gd name="connsiteY8" fmla="*/ 79825 h 2224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9149" h="2224117">
                  <a:moveTo>
                    <a:pt x="780757" y="0"/>
                  </a:moveTo>
                  <a:lnTo>
                    <a:pt x="864472" y="0"/>
                  </a:lnTo>
                  <a:cubicBezTo>
                    <a:pt x="922104" y="0"/>
                    <a:pt x="983577" y="0"/>
                    <a:pt x="1049149" y="0"/>
                  </a:cubicBezTo>
                  <a:cubicBezTo>
                    <a:pt x="1049149" y="0"/>
                    <a:pt x="1049149" y="1129995"/>
                    <a:pt x="1049149" y="1228645"/>
                  </a:cubicBezTo>
                  <a:cubicBezTo>
                    <a:pt x="1049149" y="1327296"/>
                    <a:pt x="986379" y="1381105"/>
                    <a:pt x="986379" y="1381105"/>
                  </a:cubicBezTo>
                  <a:cubicBezTo>
                    <a:pt x="986379" y="1381105"/>
                    <a:pt x="986379" y="1381105"/>
                    <a:pt x="0" y="2224117"/>
                  </a:cubicBezTo>
                  <a:cubicBezTo>
                    <a:pt x="0" y="2224117"/>
                    <a:pt x="0" y="2224117"/>
                    <a:pt x="0" y="1031152"/>
                  </a:cubicBezTo>
                  <a:lnTo>
                    <a:pt x="0" y="780754"/>
                  </a:lnTo>
                  <a:cubicBezTo>
                    <a:pt x="404250" y="780754"/>
                    <a:pt x="736743" y="473526"/>
                    <a:pt x="776726" y="798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44"/>
            <p:cNvSpPr/>
            <p:nvPr/>
          </p:nvSpPr>
          <p:spPr bwMode="auto">
            <a:xfrm rot="10800000">
              <a:off x="6127288" y="3826272"/>
              <a:ext cx="724790" cy="724788"/>
            </a:xfrm>
            <a:custGeom>
              <a:avLst/>
              <a:gdLst>
                <a:gd name="connsiteX0" fmla="*/ 724790 w 724790"/>
                <a:gd name="connsiteY0" fmla="*/ 0 h 724788"/>
                <a:gd name="connsiteX1" fmla="*/ 724790 w 724790"/>
                <a:gd name="connsiteY1" fmla="*/ 156067 h 724788"/>
                <a:gd name="connsiteX2" fmla="*/ 724790 w 724790"/>
                <a:gd name="connsiteY2" fmla="*/ 724788 h 724788"/>
                <a:gd name="connsiteX3" fmla="*/ 15458 w 724790"/>
                <a:gd name="connsiteY3" fmla="*/ 724788 h 724788"/>
                <a:gd name="connsiteX4" fmla="*/ 0 w 724790"/>
                <a:gd name="connsiteY4" fmla="*/ 724788 h 724788"/>
                <a:gd name="connsiteX5" fmla="*/ 2239 w 724790"/>
                <a:gd name="connsiteY5" fmla="*/ 680444 h 724788"/>
                <a:gd name="connsiteX6" fmla="*/ 680443 w 724790"/>
                <a:gd name="connsiteY6" fmla="*/ 2239 h 724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4790" h="724788">
                  <a:moveTo>
                    <a:pt x="724790" y="0"/>
                  </a:moveTo>
                  <a:lnTo>
                    <a:pt x="724790" y="156067"/>
                  </a:lnTo>
                  <a:cubicBezTo>
                    <a:pt x="724790" y="327315"/>
                    <a:pt x="724790" y="516278"/>
                    <a:pt x="724790" y="724788"/>
                  </a:cubicBezTo>
                  <a:cubicBezTo>
                    <a:pt x="724790" y="724788"/>
                    <a:pt x="724790" y="724788"/>
                    <a:pt x="15458" y="724788"/>
                  </a:cubicBezTo>
                  <a:lnTo>
                    <a:pt x="0" y="724788"/>
                  </a:lnTo>
                  <a:lnTo>
                    <a:pt x="2239" y="680444"/>
                  </a:lnTo>
                  <a:cubicBezTo>
                    <a:pt x="38555" y="322845"/>
                    <a:pt x="322845" y="38555"/>
                    <a:pt x="680443" y="223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34" name="Freeform 101"/>
          <p:cNvSpPr>
            <a:spLocks noEditPoints="1"/>
          </p:cNvSpPr>
          <p:nvPr/>
        </p:nvSpPr>
        <p:spPr bwMode="auto">
          <a:xfrm>
            <a:off x="6218238" y="3919677"/>
            <a:ext cx="377278" cy="349045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3840591" y="3826271"/>
            <a:ext cx="2224119" cy="1059879"/>
            <a:chOff x="3840591" y="3826271"/>
            <a:chExt cx="2224119" cy="1059879"/>
          </a:xfrm>
          <a:solidFill>
            <a:srgbClr val="247484"/>
          </a:solidFill>
        </p:grpSpPr>
        <p:sp>
          <p:nvSpPr>
            <p:cNvPr id="36" name="Freeform 34"/>
            <p:cNvSpPr/>
            <p:nvPr/>
          </p:nvSpPr>
          <p:spPr bwMode="auto">
            <a:xfrm>
              <a:off x="3840591" y="3829258"/>
              <a:ext cx="2224119" cy="1056892"/>
            </a:xfrm>
            <a:custGeom>
              <a:avLst/>
              <a:gdLst>
                <a:gd name="connsiteX0" fmla="*/ 0 w 2224119"/>
                <a:gd name="connsiteY0" fmla="*/ 0 h 1056892"/>
                <a:gd name="connsiteX1" fmla="*/ 1192966 w 2224119"/>
                <a:gd name="connsiteY1" fmla="*/ 0 h 1056892"/>
                <a:gd name="connsiteX2" fmla="*/ 1443361 w 2224119"/>
                <a:gd name="connsiteY2" fmla="*/ 0 h 1056892"/>
                <a:gd name="connsiteX3" fmla="*/ 1459223 w 2224119"/>
                <a:gd name="connsiteY3" fmla="*/ 157347 h 1056892"/>
                <a:gd name="connsiteX4" fmla="*/ 2224117 w 2224119"/>
                <a:gd name="connsiteY4" fmla="*/ 780754 h 1056892"/>
                <a:gd name="connsiteX5" fmla="*/ 2224119 w 2224119"/>
                <a:gd name="connsiteY5" fmla="*/ 780754 h 1056892"/>
                <a:gd name="connsiteX6" fmla="*/ 2224119 w 2224119"/>
                <a:gd name="connsiteY6" fmla="*/ 870852 h 1056892"/>
                <a:gd name="connsiteX7" fmla="*/ 2224119 w 2224119"/>
                <a:gd name="connsiteY7" fmla="*/ 1056892 h 1056892"/>
                <a:gd name="connsiteX8" fmla="*/ 995473 w 2224119"/>
                <a:gd name="connsiteY8" fmla="*/ 1056892 h 1056892"/>
                <a:gd name="connsiteX9" fmla="*/ 843013 w 2224119"/>
                <a:gd name="connsiteY9" fmla="*/ 994195 h 1056892"/>
                <a:gd name="connsiteX10" fmla="*/ 0 w 2224119"/>
                <a:gd name="connsiteY10" fmla="*/ 0 h 1056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24119" h="1056892">
                  <a:moveTo>
                    <a:pt x="0" y="0"/>
                  </a:moveTo>
                  <a:cubicBezTo>
                    <a:pt x="0" y="0"/>
                    <a:pt x="0" y="0"/>
                    <a:pt x="1192966" y="0"/>
                  </a:cubicBezTo>
                  <a:lnTo>
                    <a:pt x="1443361" y="0"/>
                  </a:lnTo>
                  <a:lnTo>
                    <a:pt x="1459223" y="157347"/>
                  </a:lnTo>
                  <a:cubicBezTo>
                    <a:pt x="1532025" y="513124"/>
                    <a:pt x="1846817" y="780754"/>
                    <a:pt x="2224117" y="780754"/>
                  </a:cubicBezTo>
                  <a:lnTo>
                    <a:pt x="2224119" y="780754"/>
                  </a:lnTo>
                  <a:lnTo>
                    <a:pt x="2224119" y="870852"/>
                  </a:lnTo>
                  <a:cubicBezTo>
                    <a:pt x="2224119" y="928909"/>
                    <a:pt x="2224119" y="990836"/>
                    <a:pt x="2224119" y="1056892"/>
                  </a:cubicBezTo>
                  <a:cubicBezTo>
                    <a:pt x="2224119" y="1056892"/>
                    <a:pt x="1094123" y="1056892"/>
                    <a:pt x="995473" y="1056892"/>
                  </a:cubicBezTo>
                  <a:cubicBezTo>
                    <a:pt x="896822" y="1056892"/>
                    <a:pt x="843013" y="994195"/>
                    <a:pt x="843013" y="994195"/>
                  </a:cubicBezTo>
                  <a:cubicBezTo>
                    <a:pt x="843013" y="994195"/>
                    <a:pt x="843013" y="99419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45"/>
            <p:cNvSpPr/>
            <p:nvPr/>
          </p:nvSpPr>
          <p:spPr bwMode="auto">
            <a:xfrm rot="10800000" flipH="1">
              <a:off x="5335819" y="3826271"/>
              <a:ext cx="724790" cy="724788"/>
            </a:xfrm>
            <a:custGeom>
              <a:avLst/>
              <a:gdLst>
                <a:gd name="connsiteX0" fmla="*/ 724790 w 724790"/>
                <a:gd name="connsiteY0" fmla="*/ 0 h 724788"/>
                <a:gd name="connsiteX1" fmla="*/ 724790 w 724790"/>
                <a:gd name="connsiteY1" fmla="*/ 156067 h 724788"/>
                <a:gd name="connsiteX2" fmla="*/ 724790 w 724790"/>
                <a:gd name="connsiteY2" fmla="*/ 724788 h 724788"/>
                <a:gd name="connsiteX3" fmla="*/ 15458 w 724790"/>
                <a:gd name="connsiteY3" fmla="*/ 724788 h 724788"/>
                <a:gd name="connsiteX4" fmla="*/ 0 w 724790"/>
                <a:gd name="connsiteY4" fmla="*/ 724788 h 724788"/>
                <a:gd name="connsiteX5" fmla="*/ 2239 w 724790"/>
                <a:gd name="connsiteY5" fmla="*/ 680444 h 724788"/>
                <a:gd name="connsiteX6" fmla="*/ 680443 w 724790"/>
                <a:gd name="connsiteY6" fmla="*/ 2239 h 724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4790" h="724788">
                  <a:moveTo>
                    <a:pt x="724790" y="0"/>
                  </a:moveTo>
                  <a:lnTo>
                    <a:pt x="724790" y="156067"/>
                  </a:lnTo>
                  <a:cubicBezTo>
                    <a:pt x="724790" y="327315"/>
                    <a:pt x="724790" y="516278"/>
                    <a:pt x="724790" y="724788"/>
                  </a:cubicBezTo>
                  <a:cubicBezTo>
                    <a:pt x="724790" y="724788"/>
                    <a:pt x="724790" y="724788"/>
                    <a:pt x="15458" y="724788"/>
                  </a:cubicBezTo>
                  <a:lnTo>
                    <a:pt x="0" y="724788"/>
                  </a:lnTo>
                  <a:lnTo>
                    <a:pt x="2239" y="680444"/>
                  </a:lnTo>
                  <a:cubicBezTo>
                    <a:pt x="38555" y="322845"/>
                    <a:pt x="322845" y="38555"/>
                    <a:pt x="680443" y="223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594420" y="3905896"/>
            <a:ext cx="344815" cy="309877"/>
            <a:chOff x="5594420" y="3905896"/>
            <a:chExt cx="344815" cy="309877"/>
          </a:xfrm>
        </p:grpSpPr>
        <p:sp>
          <p:nvSpPr>
            <p:cNvPr id="39" name="Freeform 5"/>
            <p:cNvSpPr/>
            <p:nvPr/>
          </p:nvSpPr>
          <p:spPr bwMode="auto">
            <a:xfrm>
              <a:off x="5813157" y="3905896"/>
              <a:ext cx="126078" cy="309877"/>
            </a:xfrm>
            <a:custGeom>
              <a:avLst/>
              <a:gdLst>
                <a:gd name="T0" fmla="*/ 17 w 83"/>
                <a:gd name="T1" fmla="*/ 57 h 204"/>
                <a:gd name="T2" fmla="*/ 0 w 83"/>
                <a:gd name="T3" fmla="*/ 57 h 204"/>
                <a:gd name="T4" fmla="*/ 43 w 83"/>
                <a:gd name="T5" fmla="*/ 0 h 204"/>
                <a:gd name="T6" fmla="*/ 83 w 83"/>
                <a:gd name="T7" fmla="*/ 57 h 204"/>
                <a:gd name="T8" fmla="*/ 67 w 83"/>
                <a:gd name="T9" fmla="*/ 57 h 204"/>
                <a:gd name="T10" fmla="*/ 67 w 83"/>
                <a:gd name="T11" fmla="*/ 204 h 204"/>
                <a:gd name="T12" fmla="*/ 17 w 83"/>
                <a:gd name="T13" fmla="*/ 204 h 204"/>
                <a:gd name="T14" fmla="*/ 17 w 83"/>
                <a:gd name="T15" fmla="*/ 57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204">
                  <a:moveTo>
                    <a:pt x="17" y="57"/>
                  </a:moveTo>
                  <a:lnTo>
                    <a:pt x="0" y="57"/>
                  </a:lnTo>
                  <a:lnTo>
                    <a:pt x="43" y="0"/>
                  </a:lnTo>
                  <a:lnTo>
                    <a:pt x="83" y="57"/>
                  </a:lnTo>
                  <a:lnTo>
                    <a:pt x="67" y="57"/>
                  </a:lnTo>
                  <a:lnTo>
                    <a:pt x="67" y="204"/>
                  </a:lnTo>
                  <a:lnTo>
                    <a:pt x="17" y="204"/>
                  </a:lnTo>
                  <a:lnTo>
                    <a:pt x="17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6"/>
            <p:cNvSpPr/>
            <p:nvPr/>
          </p:nvSpPr>
          <p:spPr bwMode="auto">
            <a:xfrm>
              <a:off x="5702270" y="3987922"/>
              <a:ext cx="126078" cy="227851"/>
            </a:xfrm>
            <a:custGeom>
              <a:avLst/>
              <a:gdLst>
                <a:gd name="T0" fmla="*/ 66 w 83"/>
                <a:gd name="T1" fmla="*/ 150 h 150"/>
                <a:gd name="T2" fmla="*/ 19 w 83"/>
                <a:gd name="T3" fmla="*/ 150 h 150"/>
                <a:gd name="T4" fmla="*/ 19 w 83"/>
                <a:gd name="T5" fmla="*/ 60 h 150"/>
                <a:gd name="T6" fmla="*/ 0 w 83"/>
                <a:gd name="T7" fmla="*/ 60 h 150"/>
                <a:gd name="T8" fmla="*/ 43 w 83"/>
                <a:gd name="T9" fmla="*/ 0 h 150"/>
                <a:gd name="T10" fmla="*/ 83 w 83"/>
                <a:gd name="T11" fmla="*/ 60 h 150"/>
                <a:gd name="T12" fmla="*/ 66 w 83"/>
                <a:gd name="T13" fmla="*/ 60 h 150"/>
                <a:gd name="T14" fmla="*/ 66 w 83"/>
                <a:gd name="T15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150">
                  <a:moveTo>
                    <a:pt x="66" y="150"/>
                  </a:moveTo>
                  <a:lnTo>
                    <a:pt x="19" y="150"/>
                  </a:lnTo>
                  <a:lnTo>
                    <a:pt x="19" y="60"/>
                  </a:lnTo>
                  <a:lnTo>
                    <a:pt x="0" y="60"/>
                  </a:lnTo>
                  <a:lnTo>
                    <a:pt x="43" y="0"/>
                  </a:lnTo>
                  <a:lnTo>
                    <a:pt x="83" y="60"/>
                  </a:lnTo>
                  <a:lnTo>
                    <a:pt x="66" y="60"/>
                  </a:lnTo>
                  <a:lnTo>
                    <a:pt x="66" y="1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7"/>
            <p:cNvSpPr/>
            <p:nvPr/>
          </p:nvSpPr>
          <p:spPr bwMode="auto">
            <a:xfrm>
              <a:off x="5594420" y="4074505"/>
              <a:ext cx="126078" cy="141268"/>
            </a:xfrm>
            <a:custGeom>
              <a:avLst/>
              <a:gdLst>
                <a:gd name="T0" fmla="*/ 17 w 83"/>
                <a:gd name="T1" fmla="*/ 57 h 93"/>
                <a:gd name="T2" fmla="*/ 0 w 83"/>
                <a:gd name="T3" fmla="*/ 57 h 93"/>
                <a:gd name="T4" fmla="*/ 43 w 83"/>
                <a:gd name="T5" fmla="*/ 0 h 93"/>
                <a:gd name="T6" fmla="*/ 83 w 83"/>
                <a:gd name="T7" fmla="*/ 57 h 93"/>
                <a:gd name="T8" fmla="*/ 66 w 83"/>
                <a:gd name="T9" fmla="*/ 57 h 93"/>
                <a:gd name="T10" fmla="*/ 66 w 83"/>
                <a:gd name="T11" fmla="*/ 93 h 93"/>
                <a:gd name="T12" fmla="*/ 17 w 83"/>
                <a:gd name="T13" fmla="*/ 93 h 93"/>
                <a:gd name="T14" fmla="*/ 17 w 83"/>
                <a:gd name="T15" fmla="*/ 57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93">
                  <a:moveTo>
                    <a:pt x="17" y="57"/>
                  </a:moveTo>
                  <a:lnTo>
                    <a:pt x="0" y="57"/>
                  </a:lnTo>
                  <a:lnTo>
                    <a:pt x="43" y="0"/>
                  </a:lnTo>
                  <a:lnTo>
                    <a:pt x="83" y="57"/>
                  </a:lnTo>
                  <a:lnTo>
                    <a:pt x="66" y="57"/>
                  </a:lnTo>
                  <a:lnTo>
                    <a:pt x="66" y="93"/>
                  </a:lnTo>
                  <a:lnTo>
                    <a:pt x="17" y="93"/>
                  </a:lnTo>
                  <a:lnTo>
                    <a:pt x="17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42" name="TextBox 13"/>
          <p:cNvSpPr txBox="1"/>
          <p:nvPr/>
        </p:nvSpPr>
        <p:spPr>
          <a:xfrm>
            <a:off x="905556" y="653721"/>
            <a:ext cx="263456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6000" b="1">
                <a:solidFill>
                  <a:srgbClr val="0446C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pPr algn="l"/>
            <a:r>
              <a:rPr lang="zh-CN" altLang="en-US" sz="2400" b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应用前景</a:t>
            </a:r>
            <a:endParaRPr lang="zh-CN" altLang="en-US" sz="2400" b="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0" y="586085"/>
            <a:ext cx="580571" cy="555608"/>
          </a:xfrm>
          <a:prstGeom prst="rect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18395" y="586085"/>
            <a:ext cx="170373" cy="555608"/>
          </a:xfrm>
          <a:prstGeom prst="rect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75460" y="1189355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智能家居产品亮点</a:t>
            </a:r>
            <a:r>
              <a:rPr lang="zh-CN" altLang="en-US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zh-CN" altLang="en-US" sz="2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98007" y="-4507354"/>
            <a:ext cx="13982364" cy="11365354"/>
          </a:xfrm>
          <a:prstGeom prst="rect">
            <a:avLst/>
          </a:prstGeom>
          <a:effectLst/>
        </p:spPr>
      </p:pic>
      <p:sp>
        <p:nvSpPr>
          <p:cNvPr id="3" name="TextBox 74"/>
          <p:cNvSpPr txBox="1"/>
          <p:nvPr/>
        </p:nvSpPr>
        <p:spPr>
          <a:xfrm>
            <a:off x="5153724" y="3075578"/>
            <a:ext cx="663762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22000">
                      <a:srgbClr val="4FA8DB"/>
                    </a:gs>
                    <a:gs pos="83000">
                      <a:srgbClr val="4DAFE8"/>
                    </a:gs>
                    <a:gs pos="100000">
                      <a:srgbClr val="1B4DAB"/>
                    </a:gs>
                  </a:gsLst>
                  <a:lin ang="5400000" scaled="1"/>
                </a:gradFill>
                <a:latin typeface="方正准圆_GBK" panose="03000509000000000000" pitchFamily="65" charset="-122"/>
                <a:ea typeface="方正准圆_GBK" panose="03000509000000000000" pitchFamily="65" charset="-122"/>
              </a:defRPr>
            </a:lvl1pPr>
          </a:lstStyle>
          <a:p>
            <a:r>
              <a:rPr lang="zh-CN" altLang="en-US" sz="7200" dirty="0">
                <a:solidFill>
                  <a:srgbClr val="F5F5F5"/>
                </a:solidFill>
              </a:rPr>
              <a:t>团队介绍及成员分工</a:t>
            </a:r>
            <a:endParaRPr lang="zh-CN" altLang="en-US" sz="7200" dirty="0">
              <a:solidFill>
                <a:srgbClr val="F5F5F5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75920" y="2163701"/>
            <a:ext cx="4896544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rgbClr val="F5F5F5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PART FIVE</a:t>
            </a:r>
            <a:endParaRPr lang="zh-CN" altLang="en-US" sz="4800" dirty="0">
              <a:solidFill>
                <a:srgbClr val="F5F5F5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13"/>
          <p:cNvSpPr txBox="1"/>
          <p:nvPr/>
        </p:nvSpPr>
        <p:spPr>
          <a:xfrm>
            <a:off x="905510" y="653415"/>
            <a:ext cx="34982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6000" b="1">
                <a:solidFill>
                  <a:srgbClr val="0446C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pPr algn="l"/>
            <a:r>
              <a:rPr lang="zh-CN" altLang="en-US" sz="2400" b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团队介绍及成员</a:t>
            </a:r>
            <a:r>
              <a:rPr lang="zh-CN" altLang="en-US" sz="2400" b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分工</a:t>
            </a:r>
            <a:endParaRPr lang="zh-CN" altLang="en-US" sz="2400" b="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0" y="586085"/>
            <a:ext cx="580571" cy="555608"/>
          </a:xfrm>
          <a:prstGeom prst="rect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18395" y="586085"/>
            <a:ext cx="170373" cy="555608"/>
          </a:xfrm>
          <a:prstGeom prst="rect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75460" y="1189355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智慧之源</a:t>
            </a:r>
            <a:endParaRPr lang="zh-CN" altLang="en-US" sz="2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68c9db1ad42fd4678650e075130cba5"/>
          <p:cNvPicPr>
            <a:picLocks noChangeAspect="1"/>
          </p:cNvPicPr>
          <p:nvPr/>
        </p:nvPicPr>
        <p:blipFill rotWithShape="1">
          <a:blip r:embed="rId1"/>
          <a:srcRect l="8066" r="7421" b="27740"/>
          <a:stretch>
            <a:fillRect/>
          </a:stretch>
        </p:blipFill>
        <p:spPr>
          <a:xfrm>
            <a:off x="8234045" y="1969770"/>
            <a:ext cx="1605915" cy="2035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 descr="8f5530db12179ddba72f317ec87f67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725" y="1917065"/>
            <a:ext cx="1605600" cy="2140007"/>
          </a:xfrm>
          <a:prstGeom prst="rect">
            <a:avLst/>
          </a:prstGeom>
        </p:spPr>
      </p:pic>
      <p:pic>
        <p:nvPicPr>
          <p:cNvPr id="5" name="图片 4" descr="16434e0d6973f5d364c90c4717bfbfe"/>
          <p:cNvPicPr/>
          <p:nvPr/>
        </p:nvPicPr>
        <p:blipFill>
          <a:blip r:embed="rId3"/>
          <a:stretch>
            <a:fillRect/>
          </a:stretch>
        </p:blipFill>
        <p:spPr>
          <a:xfrm>
            <a:off x="2351405" y="1969770"/>
            <a:ext cx="1605600" cy="2034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51170" y="4293235"/>
            <a:ext cx="10902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徐雄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71720" y="4989830"/>
            <a:ext cx="25577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负责系统架构设计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负责NLP引擎调试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394585" y="4311650"/>
            <a:ext cx="15373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刘子牛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991360" y="4989830"/>
            <a:ext cx="23037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lvl="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负责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API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设计</a:t>
            </a:r>
            <a:endParaRPr lang="en-US" altLang="zh-CN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lvl="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负责设备的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控制</a:t>
            </a:r>
            <a:endParaRPr lang="en-US" altLang="zh-CN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260715" y="4293235"/>
            <a:ext cx="1553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王悦晖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830820" y="4940935"/>
            <a:ext cx="28117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lvl="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负责前端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开发</a:t>
            </a:r>
            <a:endParaRPr lang="en-US" altLang="zh-CN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lvl="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负责用户体验的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设计</a:t>
            </a:r>
            <a:endParaRPr lang="en-US" altLang="zh-CN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58849" y="-3987824"/>
            <a:ext cx="12704048" cy="10326294"/>
          </a:xfrm>
          <a:prstGeom prst="rect">
            <a:avLst/>
          </a:prstGeom>
          <a:effectLst/>
        </p:spPr>
      </p:pic>
      <p:sp>
        <p:nvSpPr>
          <p:cNvPr id="5" name="文本框 4"/>
          <p:cNvSpPr txBox="1"/>
          <p:nvPr/>
        </p:nvSpPr>
        <p:spPr>
          <a:xfrm>
            <a:off x="4943872" y="2782226"/>
            <a:ext cx="6900348" cy="769441"/>
          </a:xfrm>
          <a:prstGeom prst="rect">
            <a:avLst/>
          </a:prstGeom>
          <a:noFill/>
          <a:effectLst>
            <a:glow rad="25400">
              <a:srgbClr val="DDEEF3"/>
            </a:glow>
          </a:effectLst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 smtClean="0">
                <a:solidFill>
                  <a:srgbClr val="FEFEFE"/>
                </a:solidFill>
                <a:effectLst>
                  <a:glow rad="12700">
                    <a:srgbClr val="DDEEF3"/>
                  </a:glow>
                </a:effectLst>
                <a:latin typeface="方正准圆_GBK" panose="03000509000000000000" pitchFamily="65" charset="-122"/>
                <a:ea typeface="方正准圆_GBK" panose="03000509000000000000" pitchFamily="65" charset="-122"/>
              </a:rPr>
              <a:t>感谢您的聆听</a:t>
            </a:r>
            <a:endParaRPr lang="zh-CN" altLang="en-US" sz="4400" dirty="0">
              <a:solidFill>
                <a:srgbClr val="FEFEFE"/>
              </a:solidFill>
              <a:effectLst>
                <a:glow rad="12700">
                  <a:srgbClr val="DDEEF3"/>
                </a:glow>
              </a:effectLst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</p:txBody>
      </p:sp>
      <p:sp>
        <p:nvSpPr>
          <p:cNvPr id="4" name="文本框 138"/>
          <p:cNvSpPr txBox="1"/>
          <p:nvPr/>
        </p:nvSpPr>
        <p:spPr>
          <a:xfrm>
            <a:off x="8400167" y="4076746"/>
            <a:ext cx="261874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F6F6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答辩小组</a:t>
            </a:r>
            <a:r>
              <a:rPr lang="en-US" altLang="zh-CN" sz="2000" dirty="0">
                <a:solidFill>
                  <a:srgbClr val="F6F6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F6F6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rgbClr val="F6F6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F6F6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黄渡小学</a:t>
            </a:r>
            <a:endParaRPr lang="zh-CN" altLang="en-US" sz="2000" dirty="0">
              <a:solidFill>
                <a:srgbClr val="F6F6F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98007" y="-4507354"/>
            <a:ext cx="13982364" cy="11365354"/>
          </a:xfrm>
          <a:prstGeom prst="rect">
            <a:avLst/>
          </a:prstGeom>
          <a:effectLst/>
        </p:spPr>
      </p:pic>
      <p:grpSp>
        <p:nvGrpSpPr>
          <p:cNvPr id="17" name="组合 16"/>
          <p:cNvGrpSpPr/>
          <p:nvPr/>
        </p:nvGrpSpPr>
        <p:grpSpPr>
          <a:xfrm>
            <a:off x="3329126" y="2646798"/>
            <a:ext cx="2054660" cy="1529172"/>
            <a:chOff x="3041094" y="3024972"/>
            <a:chExt cx="2054660" cy="1529172"/>
          </a:xfrm>
        </p:grpSpPr>
        <p:sp>
          <p:nvSpPr>
            <p:cNvPr id="4" name="文本框 3"/>
            <p:cNvSpPr txBox="1"/>
            <p:nvPr/>
          </p:nvSpPr>
          <p:spPr>
            <a:xfrm>
              <a:off x="3200021" y="3024972"/>
              <a:ext cx="1736806" cy="1015663"/>
            </a:xfrm>
            <a:prstGeom prst="rect">
              <a:avLst/>
            </a:prstGeom>
            <a:noFill/>
            <a:effectLst>
              <a:glow rad="25400">
                <a:srgbClr val="DDEEF3"/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zh-CN" altLang="en-US" sz="6000" dirty="0" smtClean="0">
                  <a:solidFill>
                    <a:srgbClr val="FEFEFE"/>
                  </a:solidFill>
                  <a:effectLst>
                    <a:glow rad="12700">
                      <a:srgbClr val="DDEEF3"/>
                    </a:glow>
                  </a:effectLst>
                  <a:latin typeface="方正准圆_GBK" panose="03000509000000000000" pitchFamily="65" charset="-122"/>
                  <a:ea typeface="方正准圆_GBK" panose="03000509000000000000" pitchFamily="65" charset="-122"/>
                </a:rPr>
                <a:t>目录</a:t>
              </a:r>
              <a:endParaRPr lang="zh-CN" altLang="en-US" sz="6000" dirty="0">
                <a:solidFill>
                  <a:srgbClr val="FEFEFE"/>
                </a:solidFill>
                <a:effectLst>
                  <a:glow rad="12700">
                    <a:srgbClr val="DDEEF3"/>
                  </a:glow>
                </a:effectLst>
                <a:latin typeface="方正准圆_GBK" panose="03000509000000000000" pitchFamily="65" charset="-122"/>
                <a:ea typeface="方正准圆_GBK" panose="03000509000000000000" pitchFamily="65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041094" y="3969369"/>
              <a:ext cx="20546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rgbClr val="F5F5F5"/>
                  </a:solidFill>
                  <a:latin typeface="方正准圆_GBK" panose="03000509000000000000" pitchFamily="65" charset="-122"/>
                  <a:ea typeface="方正准圆_GBK" panose="03000509000000000000" pitchFamily="65" charset="-122"/>
                </a:rPr>
                <a:t>CONTENTS</a:t>
              </a:r>
              <a:endParaRPr lang="zh-CN" altLang="en-US" sz="3200" dirty="0">
                <a:solidFill>
                  <a:srgbClr val="F5F5F5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600056" y="980728"/>
            <a:ext cx="4044155" cy="5291308"/>
            <a:chOff x="6644136" y="1538712"/>
            <a:chExt cx="4044155" cy="5291308"/>
          </a:xfrm>
        </p:grpSpPr>
        <p:sp>
          <p:nvSpPr>
            <p:cNvPr id="6" name="TextBox 74"/>
            <p:cNvSpPr txBox="1"/>
            <p:nvPr/>
          </p:nvSpPr>
          <p:spPr>
            <a:xfrm>
              <a:off x="7604746" y="1600268"/>
              <a:ext cx="3081900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540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22000">
                        <a:srgbClr val="4FA8DB"/>
                      </a:gs>
                      <a:gs pos="83000">
                        <a:srgbClr val="4DAFE8"/>
                      </a:gs>
                      <a:gs pos="100000">
                        <a:srgbClr val="1B4DAB"/>
                      </a:gs>
                    </a:gsLst>
                    <a:lin ang="5400000" scaled="1"/>
                  </a:gradFill>
                  <a:latin typeface="方正准圆_GBK" panose="03000509000000000000" pitchFamily="65" charset="-122"/>
                  <a:ea typeface="方正准圆_GBK" panose="03000509000000000000" pitchFamily="65" charset="-122"/>
                </a:defRPr>
              </a:lvl1pPr>
            </a:lstStyle>
            <a:p>
              <a:r>
                <a:rPr lang="zh-CN" altLang="en-US" sz="3200" dirty="0">
                  <a:solidFill>
                    <a:srgbClr val="F8F8F8"/>
                  </a:solidFill>
                </a:rPr>
                <a:t>项目背景</a:t>
              </a:r>
              <a:endParaRPr lang="zh-CN" altLang="en-US" sz="3200" dirty="0">
                <a:solidFill>
                  <a:srgbClr val="F8F8F8"/>
                </a:solidFill>
              </a:endParaRPr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7603723" y="3676982"/>
              <a:ext cx="3084568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540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22000">
                        <a:srgbClr val="4FA8DB"/>
                      </a:gs>
                      <a:gs pos="83000">
                        <a:srgbClr val="4DAFE8"/>
                      </a:gs>
                      <a:gs pos="100000">
                        <a:srgbClr val="1B4DAB"/>
                      </a:gs>
                    </a:gsLst>
                    <a:lin ang="5400000" scaled="1"/>
                  </a:gradFill>
                  <a:latin typeface="方正准圆_GBK" panose="03000509000000000000" pitchFamily="65" charset="-122"/>
                  <a:ea typeface="方正准圆_GBK" panose="03000509000000000000" pitchFamily="65" charset="-122"/>
                </a:defRPr>
              </a:lvl1pPr>
            </a:lstStyle>
            <a:p>
              <a:r>
                <a:rPr lang="zh-CN" altLang="en-US" sz="3200" dirty="0">
                  <a:solidFill>
                    <a:srgbClr val="F8F8F8"/>
                  </a:solidFill>
                </a:rPr>
                <a:t>设计开发</a:t>
              </a:r>
              <a:endParaRPr lang="zh-CN" altLang="en-US" sz="3200" dirty="0">
                <a:solidFill>
                  <a:srgbClr val="F8F8F8"/>
                </a:solidFill>
              </a:endParaRPr>
            </a:p>
          </p:txBody>
        </p:sp>
        <p:sp>
          <p:nvSpPr>
            <p:cNvPr id="8" name="TextBox 80"/>
            <p:cNvSpPr txBox="1"/>
            <p:nvPr/>
          </p:nvSpPr>
          <p:spPr>
            <a:xfrm>
              <a:off x="7609727" y="4715339"/>
              <a:ext cx="3068899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540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22000">
                        <a:srgbClr val="4FA8DB"/>
                      </a:gs>
                      <a:gs pos="83000">
                        <a:srgbClr val="4DAFE8"/>
                      </a:gs>
                      <a:gs pos="100000">
                        <a:srgbClr val="1B4DAB"/>
                      </a:gs>
                    </a:gsLst>
                    <a:lin ang="5400000" scaled="1"/>
                  </a:gradFill>
                  <a:latin typeface="方正准圆_GBK" panose="03000509000000000000" pitchFamily="65" charset="-122"/>
                  <a:ea typeface="方正准圆_GBK" panose="03000509000000000000" pitchFamily="65" charset="-122"/>
                </a:defRPr>
              </a:lvl1pPr>
            </a:lstStyle>
            <a:p>
              <a:r>
                <a:rPr lang="zh-CN" altLang="en-US" sz="3200" dirty="0">
                  <a:solidFill>
                    <a:srgbClr val="F8F8F8"/>
                  </a:solidFill>
                </a:rPr>
                <a:t>应用前景</a:t>
              </a:r>
              <a:endParaRPr lang="zh-CN" altLang="en-US" sz="3200" dirty="0">
                <a:solidFill>
                  <a:srgbClr val="F8F8F8"/>
                </a:solidFill>
              </a:endParaRPr>
            </a:p>
          </p:txBody>
        </p:sp>
        <p:sp>
          <p:nvSpPr>
            <p:cNvPr id="9" name="TextBox 83"/>
            <p:cNvSpPr txBox="1"/>
            <p:nvPr/>
          </p:nvSpPr>
          <p:spPr>
            <a:xfrm>
              <a:off x="7617535" y="2638625"/>
              <a:ext cx="3048520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540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22000">
                        <a:srgbClr val="4FA8DB"/>
                      </a:gs>
                      <a:gs pos="83000">
                        <a:srgbClr val="4DAFE8"/>
                      </a:gs>
                      <a:gs pos="100000">
                        <a:srgbClr val="1B4DAB"/>
                      </a:gs>
                    </a:gsLst>
                    <a:lin ang="5400000" scaled="1"/>
                  </a:gradFill>
                  <a:latin typeface="方正准圆_GBK" panose="03000509000000000000" pitchFamily="65" charset="-122"/>
                  <a:ea typeface="方正准圆_GBK" panose="03000509000000000000" pitchFamily="65" charset="-122"/>
                </a:defRPr>
              </a:lvl1pPr>
            </a:lstStyle>
            <a:p>
              <a:r>
                <a:rPr lang="zh-CN" altLang="en-US" sz="3200" dirty="0">
                  <a:solidFill>
                    <a:srgbClr val="F8F8F8"/>
                  </a:solidFill>
                </a:rPr>
                <a:t>功能概述</a:t>
              </a:r>
              <a:endParaRPr lang="zh-CN" altLang="en-US" sz="3200" dirty="0">
                <a:solidFill>
                  <a:srgbClr val="F8F8F8"/>
                </a:solidFill>
              </a:endParaRPr>
            </a:p>
          </p:txBody>
        </p:sp>
        <p:sp>
          <p:nvSpPr>
            <p:cNvPr id="10" name="TextBox 83"/>
            <p:cNvSpPr txBox="1"/>
            <p:nvPr/>
          </p:nvSpPr>
          <p:spPr>
            <a:xfrm>
              <a:off x="7606376" y="5753695"/>
              <a:ext cx="3077645" cy="1076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540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22000">
                        <a:srgbClr val="4FA8DB"/>
                      </a:gs>
                      <a:gs pos="83000">
                        <a:srgbClr val="4DAFE8"/>
                      </a:gs>
                      <a:gs pos="100000">
                        <a:srgbClr val="1B4DAB"/>
                      </a:gs>
                    </a:gsLst>
                    <a:lin ang="5400000" scaled="1"/>
                  </a:gradFill>
                  <a:latin typeface="方正准圆_GBK" panose="03000509000000000000" pitchFamily="65" charset="-122"/>
                  <a:ea typeface="方正准圆_GBK" panose="03000509000000000000" pitchFamily="65" charset="-122"/>
                </a:defRPr>
              </a:lvl1pPr>
            </a:lstStyle>
            <a:p>
              <a:r>
                <a:rPr lang="zh-CN" altLang="en-US" sz="3200" dirty="0">
                  <a:solidFill>
                    <a:srgbClr val="F8F8F8"/>
                  </a:solidFill>
                </a:rPr>
                <a:t>团队介绍及成员分工</a:t>
              </a:r>
              <a:endParaRPr lang="zh-CN" altLang="en-US" sz="3200" dirty="0">
                <a:solidFill>
                  <a:srgbClr val="F8F8F8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644136" y="1538712"/>
              <a:ext cx="8810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540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22000">
                        <a:srgbClr val="4FA8DB"/>
                      </a:gs>
                      <a:gs pos="83000">
                        <a:srgbClr val="4DAFE8"/>
                      </a:gs>
                      <a:gs pos="100000">
                        <a:srgbClr val="1B4DAB"/>
                      </a:gs>
                    </a:gsLst>
                    <a:lin ang="5400000" scaled="1"/>
                  </a:gradFill>
                  <a:latin typeface="方正准圆_GBK" panose="03000509000000000000" pitchFamily="65" charset="-122"/>
                  <a:ea typeface="方正准圆_GBK" panose="03000509000000000000" pitchFamily="65" charset="-122"/>
                </a:defRPr>
              </a:lvl1pPr>
            </a:lstStyle>
            <a:p>
              <a:r>
                <a:rPr lang="en-US" altLang="zh-CN" sz="4000" dirty="0">
                  <a:solidFill>
                    <a:srgbClr val="F8F8F8"/>
                  </a:solidFill>
                </a:rPr>
                <a:t>01</a:t>
              </a:r>
              <a:endParaRPr lang="zh-CN" altLang="en-US" sz="4000" dirty="0">
                <a:solidFill>
                  <a:srgbClr val="F8F8F8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644136" y="5692139"/>
              <a:ext cx="9590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540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22000">
                        <a:srgbClr val="4FA8DB"/>
                      </a:gs>
                      <a:gs pos="83000">
                        <a:srgbClr val="4DAFE8"/>
                      </a:gs>
                      <a:gs pos="100000">
                        <a:srgbClr val="1B4DAB"/>
                      </a:gs>
                    </a:gsLst>
                    <a:lin ang="5400000" scaled="1"/>
                  </a:gradFill>
                  <a:latin typeface="方正准圆_GBK" panose="03000509000000000000" pitchFamily="65" charset="-122"/>
                  <a:ea typeface="方正准圆_GBK" panose="03000509000000000000" pitchFamily="65" charset="-122"/>
                </a:defRPr>
              </a:lvl1pPr>
            </a:lstStyle>
            <a:p>
              <a:r>
                <a:rPr lang="en-US" altLang="zh-CN" sz="4000" dirty="0" smtClean="0">
                  <a:solidFill>
                    <a:srgbClr val="F8F8F8"/>
                  </a:solidFill>
                </a:rPr>
                <a:t>05</a:t>
              </a:r>
              <a:endParaRPr lang="zh-CN" altLang="en-US" sz="4000" dirty="0">
                <a:solidFill>
                  <a:srgbClr val="F8F8F8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644136" y="4653783"/>
              <a:ext cx="95907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540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22000">
                        <a:srgbClr val="4FA8DB"/>
                      </a:gs>
                      <a:gs pos="83000">
                        <a:srgbClr val="4DAFE8"/>
                      </a:gs>
                      <a:gs pos="100000">
                        <a:srgbClr val="1B4DAB"/>
                      </a:gs>
                    </a:gsLst>
                    <a:lin ang="5400000" scaled="1"/>
                  </a:gradFill>
                  <a:latin typeface="方正准圆_GBK" panose="03000509000000000000" pitchFamily="65" charset="-122"/>
                  <a:ea typeface="方正准圆_GBK" panose="03000509000000000000" pitchFamily="65" charset="-122"/>
                </a:defRPr>
              </a:lvl1pPr>
            </a:lstStyle>
            <a:p>
              <a:r>
                <a:rPr lang="en-US" altLang="zh-CN" sz="4000" dirty="0" smtClean="0">
                  <a:solidFill>
                    <a:srgbClr val="F8F8F8"/>
                  </a:solidFill>
                </a:rPr>
                <a:t>04</a:t>
              </a:r>
              <a:endParaRPr lang="zh-CN" altLang="en-US" sz="4000" dirty="0">
                <a:solidFill>
                  <a:srgbClr val="F8F8F8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644136" y="3615426"/>
              <a:ext cx="95958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540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22000">
                        <a:srgbClr val="4FA8DB"/>
                      </a:gs>
                      <a:gs pos="83000">
                        <a:srgbClr val="4DAFE8"/>
                      </a:gs>
                      <a:gs pos="100000">
                        <a:srgbClr val="1B4DAB"/>
                      </a:gs>
                    </a:gsLst>
                    <a:lin ang="5400000" scaled="1"/>
                  </a:gradFill>
                  <a:latin typeface="方正准圆_GBK" panose="03000509000000000000" pitchFamily="65" charset="-122"/>
                  <a:ea typeface="方正准圆_GBK" panose="03000509000000000000" pitchFamily="65" charset="-122"/>
                </a:defRPr>
              </a:lvl1pPr>
            </a:lstStyle>
            <a:p>
              <a:r>
                <a:rPr lang="en-US" altLang="zh-CN" sz="4000" dirty="0" smtClean="0">
                  <a:solidFill>
                    <a:srgbClr val="F8F8F8"/>
                  </a:solidFill>
                </a:rPr>
                <a:t>03</a:t>
              </a:r>
              <a:endParaRPr lang="zh-CN" altLang="en-US" sz="4000" dirty="0">
                <a:solidFill>
                  <a:srgbClr val="F8F8F8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644136" y="2577069"/>
              <a:ext cx="9526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540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22000">
                        <a:srgbClr val="4FA8DB"/>
                      </a:gs>
                      <a:gs pos="83000">
                        <a:srgbClr val="4DAFE8"/>
                      </a:gs>
                      <a:gs pos="100000">
                        <a:srgbClr val="1B4DAB"/>
                      </a:gs>
                    </a:gsLst>
                    <a:lin ang="5400000" scaled="1"/>
                  </a:gradFill>
                  <a:latin typeface="方正准圆_GBK" panose="03000509000000000000" pitchFamily="65" charset="-122"/>
                  <a:ea typeface="方正准圆_GBK" panose="03000509000000000000" pitchFamily="65" charset="-122"/>
                </a:defRPr>
              </a:lvl1pPr>
            </a:lstStyle>
            <a:p>
              <a:r>
                <a:rPr lang="en-US" altLang="zh-CN" sz="4000" dirty="0" smtClean="0">
                  <a:solidFill>
                    <a:srgbClr val="F8F8F8"/>
                  </a:solidFill>
                </a:rPr>
                <a:t>02</a:t>
              </a:r>
              <a:endParaRPr lang="zh-CN" altLang="en-US" sz="4000" dirty="0">
                <a:solidFill>
                  <a:srgbClr val="F8F8F8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98007" y="-4507354"/>
            <a:ext cx="13982364" cy="11365354"/>
          </a:xfrm>
          <a:prstGeom prst="rect">
            <a:avLst/>
          </a:prstGeom>
          <a:effectLst/>
        </p:spPr>
      </p:pic>
      <p:sp>
        <p:nvSpPr>
          <p:cNvPr id="3" name="TextBox 74"/>
          <p:cNvSpPr txBox="1"/>
          <p:nvPr/>
        </p:nvSpPr>
        <p:spPr>
          <a:xfrm>
            <a:off x="5087888" y="3075578"/>
            <a:ext cx="66376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22000">
                      <a:srgbClr val="4FA8DB"/>
                    </a:gs>
                    <a:gs pos="83000">
                      <a:srgbClr val="4DAFE8"/>
                    </a:gs>
                    <a:gs pos="100000">
                      <a:srgbClr val="1B4DAB"/>
                    </a:gs>
                  </a:gsLst>
                  <a:lin ang="5400000" scaled="1"/>
                </a:gradFill>
                <a:latin typeface="方正准圆_GBK" panose="03000509000000000000" pitchFamily="65" charset="-122"/>
                <a:ea typeface="方正准圆_GBK" panose="03000509000000000000" pitchFamily="65" charset="-122"/>
              </a:defRPr>
            </a:lvl1pPr>
          </a:lstStyle>
          <a:p>
            <a:r>
              <a:rPr lang="zh-CN" altLang="en-US" sz="7200" dirty="0">
                <a:solidFill>
                  <a:srgbClr val="FAFAFA"/>
                </a:solidFill>
              </a:rPr>
              <a:t>项目背景</a:t>
            </a:r>
            <a:endParaRPr lang="zh-CN" altLang="en-US" sz="7200" dirty="0">
              <a:solidFill>
                <a:srgbClr val="FAFAFA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10084" y="2163700"/>
            <a:ext cx="3450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rgbClr val="FAFAFA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PART ONE</a:t>
            </a:r>
            <a:endParaRPr lang="zh-CN" altLang="en-US" sz="4800" dirty="0">
              <a:solidFill>
                <a:srgbClr val="FAFAFA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10592571" y="2412523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24748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9" name="Freeform 20"/>
          <p:cNvSpPr/>
          <p:nvPr/>
        </p:nvSpPr>
        <p:spPr bwMode="auto">
          <a:xfrm>
            <a:off x="6507787" y="3020832"/>
            <a:ext cx="851505" cy="693649"/>
          </a:xfrm>
          <a:custGeom>
            <a:avLst/>
            <a:gdLst>
              <a:gd name="T0" fmla="*/ 280 w 280"/>
              <a:gd name="T1" fmla="*/ 27 h 228"/>
              <a:gd name="T2" fmla="*/ 247 w 280"/>
              <a:gd name="T3" fmla="*/ 36 h 228"/>
              <a:gd name="T4" fmla="*/ 272 w 280"/>
              <a:gd name="T5" fmla="*/ 5 h 228"/>
              <a:gd name="T6" fmla="*/ 236 w 280"/>
              <a:gd name="T7" fmla="*/ 19 h 228"/>
              <a:gd name="T8" fmla="*/ 194 w 280"/>
              <a:gd name="T9" fmla="*/ 0 h 228"/>
              <a:gd name="T10" fmla="*/ 136 w 280"/>
              <a:gd name="T11" fmla="*/ 58 h 228"/>
              <a:gd name="T12" fmla="*/ 138 w 280"/>
              <a:gd name="T13" fmla="*/ 71 h 228"/>
              <a:gd name="T14" fmla="*/ 19 w 280"/>
              <a:gd name="T15" fmla="*/ 11 h 228"/>
              <a:gd name="T16" fmla="*/ 12 w 280"/>
              <a:gd name="T17" fmla="*/ 40 h 228"/>
              <a:gd name="T18" fmla="*/ 37 w 280"/>
              <a:gd name="T19" fmla="*/ 88 h 228"/>
              <a:gd name="T20" fmla="*/ 11 w 280"/>
              <a:gd name="T21" fmla="*/ 80 h 228"/>
              <a:gd name="T22" fmla="*/ 11 w 280"/>
              <a:gd name="T23" fmla="*/ 81 h 228"/>
              <a:gd name="T24" fmla="*/ 57 w 280"/>
              <a:gd name="T25" fmla="*/ 138 h 228"/>
              <a:gd name="T26" fmla="*/ 42 w 280"/>
              <a:gd name="T27" fmla="*/ 140 h 228"/>
              <a:gd name="T28" fmla="*/ 31 w 280"/>
              <a:gd name="T29" fmla="*/ 139 h 228"/>
              <a:gd name="T30" fmla="*/ 85 w 280"/>
              <a:gd name="T31" fmla="*/ 178 h 228"/>
              <a:gd name="T32" fmla="*/ 14 w 280"/>
              <a:gd name="T33" fmla="*/ 203 h 228"/>
              <a:gd name="T34" fmla="*/ 0 w 280"/>
              <a:gd name="T35" fmla="*/ 202 h 228"/>
              <a:gd name="T36" fmla="*/ 88 w 280"/>
              <a:gd name="T37" fmla="*/ 228 h 228"/>
              <a:gd name="T38" fmla="*/ 251 w 280"/>
              <a:gd name="T39" fmla="*/ 65 h 228"/>
              <a:gd name="T40" fmla="*/ 251 w 280"/>
              <a:gd name="T41" fmla="*/ 57 h 228"/>
              <a:gd name="T42" fmla="*/ 280 w 280"/>
              <a:gd name="T43" fmla="*/ 27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80" h="228">
                <a:moveTo>
                  <a:pt x="280" y="27"/>
                </a:moveTo>
                <a:cubicBezTo>
                  <a:pt x="270" y="32"/>
                  <a:pt x="259" y="35"/>
                  <a:pt x="247" y="36"/>
                </a:cubicBezTo>
                <a:cubicBezTo>
                  <a:pt x="259" y="29"/>
                  <a:pt x="268" y="18"/>
                  <a:pt x="272" y="5"/>
                </a:cubicBezTo>
                <a:cubicBezTo>
                  <a:pt x="261" y="11"/>
                  <a:pt x="249" y="16"/>
                  <a:pt x="236" y="19"/>
                </a:cubicBezTo>
                <a:cubicBezTo>
                  <a:pt x="225" y="7"/>
                  <a:pt x="210" y="0"/>
                  <a:pt x="194" y="0"/>
                </a:cubicBezTo>
                <a:cubicBezTo>
                  <a:pt x="162" y="0"/>
                  <a:pt x="136" y="26"/>
                  <a:pt x="136" y="58"/>
                </a:cubicBezTo>
                <a:cubicBezTo>
                  <a:pt x="136" y="62"/>
                  <a:pt x="137" y="67"/>
                  <a:pt x="138" y="71"/>
                </a:cubicBezTo>
                <a:cubicBezTo>
                  <a:pt x="90" y="69"/>
                  <a:pt x="48" y="46"/>
                  <a:pt x="19" y="11"/>
                </a:cubicBezTo>
                <a:cubicBezTo>
                  <a:pt x="14" y="19"/>
                  <a:pt x="12" y="29"/>
                  <a:pt x="12" y="40"/>
                </a:cubicBezTo>
                <a:cubicBezTo>
                  <a:pt x="12" y="60"/>
                  <a:pt x="22" y="77"/>
                  <a:pt x="37" y="88"/>
                </a:cubicBezTo>
                <a:cubicBezTo>
                  <a:pt x="28" y="87"/>
                  <a:pt x="19" y="85"/>
                  <a:pt x="11" y="80"/>
                </a:cubicBezTo>
                <a:cubicBezTo>
                  <a:pt x="11" y="81"/>
                  <a:pt x="11" y="81"/>
                  <a:pt x="11" y="81"/>
                </a:cubicBezTo>
                <a:cubicBezTo>
                  <a:pt x="11" y="109"/>
                  <a:pt x="31" y="132"/>
                  <a:pt x="57" y="138"/>
                </a:cubicBezTo>
                <a:cubicBezTo>
                  <a:pt x="52" y="139"/>
                  <a:pt x="47" y="140"/>
                  <a:pt x="42" y="140"/>
                </a:cubicBezTo>
                <a:cubicBezTo>
                  <a:pt x="38" y="140"/>
                  <a:pt x="35" y="139"/>
                  <a:pt x="31" y="139"/>
                </a:cubicBezTo>
                <a:cubicBezTo>
                  <a:pt x="39" y="161"/>
                  <a:pt x="60" y="178"/>
                  <a:pt x="85" y="178"/>
                </a:cubicBezTo>
                <a:cubicBezTo>
                  <a:pt x="65" y="194"/>
                  <a:pt x="40" y="203"/>
                  <a:pt x="14" y="203"/>
                </a:cubicBezTo>
                <a:cubicBezTo>
                  <a:pt x="9" y="203"/>
                  <a:pt x="4" y="203"/>
                  <a:pt x="0" y="202"/>
                </a:cubicBezTo>
                <a:cubicBezTo>
                  <a:pt x="25" y="219"/>
                  <a:pt x="55" y="228"/>
                  <a:pt x="88" y="228"/>
                </a:cubicBezTo>
                <a:cubicBezTo>
                  <a:pt x="194" y="228"/>
                  <a:pt x="251" y="140"/>
                  <a:pt x="251" y="65"/>
                </a:cubicBezTo>
                <a:cubicBezTo>
                  <a:pt x="251" y="62"/>
                  <a:pt x="251" y="60"/>
                  <a:pt x="251" y="57"/>
                </a:cubicBezTo>
                <a:cubicBezTo>
                  <a:pt x="263" y="49"/>
                  <a:pt x="272" y="39"/>
                  <a:pt x="280" y="27"/>
                </a:cubicBezTo>
                <a:close/>
              </a:path>
            </a:pathLst>
          </a:custGeom>
          <a:solidFill>
            <a:srgbClr val="24748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10" name="Freeform 37"/>
          <p:cNvSpPr/>
          <p:nvPr/>
        </p:nvSpPr>
        <p:spPr bwMode="auto">
          <a:xfrm>
            <a:off x="7906414" y="2797564"/>
            <a:ext cx="2363514" cy="4060436"/>
          </a:xfrm>
          <a:custGeom>
            <a:avLst/>
            <a:gdLst>
              <a:gd name="T0" fmla="*/ 470 w 588"/>
              <a:gd name="T1" fmla="*/ 274 h 1010"/>
              <a:gd name="T2" fmla="*/ 543 w 588"/>
              <a:gd name="T3" fmla="*/ 164 h 1010"/>
              <a:gd name="T4" fmla="*/ 588 w 588"/>
              <a:gd name="T5" fmla="*/ 13 h 1010"/>
              <a:gd name="T6" fmla="*/ 580 w 588"/>
              <a:gd name="T7" fmla="*/ 9 h 1010"/>
              <a:gd name="T8" fmla="*/ 531 w 588"/>
              <a:gd name="T9" fmla="*/ 143 h 1010"/>
              <a:gd name="T10" fmla="*/ 456 w 588"/>
              <a:gd name="T11" fmla="*/ 237 h 1010"/>
              <a:gd name="T12" fmla="*/ 454 w 588"/>
              <a:gd name="T13" fmla="*/ 238 h 1010"/>
              <a:gd name="T14" fmla="*/ 310 w 588"/>
              <a:gd name="T15" fmla="*/ 0 h 1010"/>
              <a:gd name="T16" fmla="*/ 272 w 588"/>
              <a:gd name="T17" fmla="*/ 25 h 1010"/>
              <a:gd name="T18" fmla="*/ 401 w 588"/>
              <a:gd name="T19" fmla="*/ 434 h 1010"/>
              <a:gd name="T20" fmla="*/ 234 w 588"/>
              <a:gd name="T21" fmla="*/ 365 h 1010"/>
              <a:gd name="T22" fmla="*/ 106 w 588"/>
              <a:gd name="T23" fmla="*/ 257 h 1010"/>
              <a:gd name="T24" fmla="*/ 12 w 588"/>
              <a:gd name="T25" fmla="*/ 95 h 1010"/>
              <a:gd name="T26" fmla="*/ 0 w 588"/>
              <a:gd name="T27" fmla="*/ 101 h 1010"/>
              <a:gd name="T28" fmla="*/ 90 w 588"/>
              <a:gd name="T29" fmla="*/ 284 h 1010"/>
              <a:gd name="T30" fmla="*/ 218 w 588"/>
              <a:gd name="T31" fmla="*/ 413 h 1010"/>
              <a:gd name="T32" fmla="*/ 406 w 588"/>
              <a:gd name="T33" fmla="*/ 511 h 1010"/>
              <a:gd name="T34" fmla="*/ 331 w 588"/>
              <a:gd name="T35" fmla="*/ 1010 h 1010"/>
              <a:gd name="T36" fmla="*/ 557 w 588"/>
              <a:gd name="T37" fmla="*/ 1010 h 1010"/>
              <a:gd name="T38" fmla="*/ 546 w 588"/>
              <a:gd name="T39" fmla="*/ 509 h 1010"/>
              <a:gd name="T40" fmla="*/ 470 w 588"/>
              <a:gd name="T41" fmla="*/ 274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88" h="1010">
                <a:moveTo>
                  <a:pt x="470" y="274"/>
                </a:moveTo>
                <a:cubicBezTo>
                  <a:pt x="498" y="243"/>
                  <a:pt x="523" y="207"/>
                  <a:pt x="543" y="164"/>
                </a:cubicBezTo>
                <a:cubicBezTo>
                  <a:pt x="564" y="120"/>
                  <a:pt x="581" y="71"/>
                  <a:pt x="588" y="13"/>
                </a:cubicBezTo>
                <a:cubicBezTo>
                  <a:pt x="580" y="9"/>
                  <a:pt x="580" y="9"/>
                  <a:pt x="580" y="9"/>
                </a:cubicBezTo>
                <a:cubicBezTo>
                  <a:pt x="571" y="60"/>
                  <a:pt x="552" y="106"/>
                  <a:pt x="531" y="143"/>
                </a:cubicBezTo>
                <a:cubicBezTo>
                  <a:pt x="509" y="181"/>
                  <a:pt x="483" y="212"/>
                  <a:pt x="456" y="237"/>
                </a:cubicBezTo>
                <a:cubicBezTo>
                  <a:pt x="455" y="238"/>
                  <a:pt x="455" y="238"/>
                  <a:pt x="454" y="238"/>
                </a:cubicBezTo>
                <a:cubicBezTo>
                  <a:pt x="415" y="153"/>
                  <a:pt x="366" y="73"/>
                  <a:pt x="310" y="0"/>
                </a:cubicBezTo>
                <a:cubicBezTo>
                  <a:pt x="272" y="25"/>
                  <a:pt x="272" y="25"/>
                  <a:pt x="272" y="25"/>
                </a:cubicBezTo>
                <a:cubicBezTo>
                  <a:pt x="346" y="158"/>
                  <a:pt x="386" y="295"/>
                  <a:pt x="401" y="434"/>
                </a:cubicBezTo>
                <a:cubicBezTo>
                  <a:pt x="344" y="419"/>
                  <a:pt x="287" y="397"/>
                  <a:pt x="234" y="365"/>
                </a:cubicBezTo>
                <a:cubicBezTo>
                  <a:pt x="188" y="337"/>
                  <a:pt x="145" y="301"/>
                  <a:pt x="106" y="257"/>
                </a:cubicBezTo>
                <a:cubicBezTo>
                  <a:pt x="68" y="212"/>
                  <a:pt x="32" y="157"/>
                  <a:pt x="12" y="95"/>
                </a:cubicBezTo>
                <a:cubicBezTo>
                  <a:pt x="0" y="101"/>
                  <a:pt x="0" y="101"/>
                  <a:pt x="0" y="101"/>
                </a:cubicBezTo>
                <a:cubicBezTo>
                  <a:pt x="18" y="172"/>
                  <a:pt x="52" y="232"/>
                  <a:pt x="90" y="284"/>
                </a:cubicBezTo>
                <a:cubicBezTo>
                  <a:pt x="128" y="335"/>
                  <a:pt x="172" y="378"/>
                  <a:pt x="218" y="413"/>
                </a:cubicBezTo>
                <a:cubicBezTo>
                  <a:pt x="278" y="457"/>
                  <a:pt x="341" y="489"/>
                  <a:pt x="406" y="511"/>
                </a:cubicBezTo>
                <a:cubicBezTo>
                  <a:pt x="412" y="679"/>
                  <a:pt x="383" y="847"/>
                  <a:pt x="331" y="1010"/>
                </a:cubicBezTo>
                <a:cubicBezTo>
                  <a:pt x="557" y="1010"/>
                  <a:pt x="557" y="1010"/>
                  <a:pt x="557" y="1010"/>
                </a:cubicBezTo>
                <a:cubicBezTo>
                  <a:pt x="583" y="820"/>
                  <a:pt x="587" y="695"/>
                  <a:pt x="546" y="509"/>
                </a:cubicBezTo>
                <a:cubicBezTo>
                  <a:pt x="528" y="428"/>
                  <a:pt x="503" y="349"/>
                  <a:pt x="470" y="274"/>
                </a:cubicBezTo>
                <a:close/>
              </a:path>
            </a:pathLst>
          </a:custGeom>
          <a:solidFill>
            <a:srgbClr val="012B5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11" name="Freeform 32"/>
          <p:cNvSpPr>
            <a:spLocks noEditPoints="1"/>
          </p:cNvSpPr>
          <p:nvPr/>
        </p:nvSpPr>
        <p:spPr bwMode="auto">
          <a:xfrm>
            <a:off x="10346023" y="2207066"/>
            <a:ext cx="459615" cy="458092"/>
          </a:xfrm>
          <a:custGeom>
            <a:avLst/>
            <a:gdLst>
              <a:gd name="T0" fmla="*/ 106 w 114"/>
              <a:gd name="T1" fmla="*/ 0 h 114"/>
              <a:gd name="T2" fmla="*/ 8 w 114"/>
              <a:gd name="T3" fmla="*/ 0 h 114"/>
              <a:gd name="T4" fmla="*/ 0 w 114"/>
              <a:gd name="T5" fmla="*/ 8 h 114"/>
              <a:gd name="T6" fmla="*/ 0 w 114"/>
              <a:gd name="T7" fmla="*/ 106 h 114"/>
              <a:gd name="T8" fmla="*/ 8 w 114"/>
              <a:gd name="T9" fmla="*/ 114 h 114"/>
              <a:gd name="T10" fmla="*/ 106 w 114"/>
              <a:gd name="T11" fmla="*/ 114 h 114"/>
              <a:gd name="T12" fmla="*/ 114 w 114"/>
              <a:gd name="T13" fmla="*/ 106 h 114"/>
              <a:gd name="T14" fmla="*/ 114 w 114"/>
              <a:gd name="T15" fmla="*/ 8 h 114"/>
              <a:gd name="T16" fmla="*/ 106 w 114"/>
              <a:gd name="T17" fmla="*/ 0 h 114"/>
              <a:gd name="T18" fmla="*/ 35 w 114"/>
              <a:gd name="T19" fmla="*/ 96 h 114"/>
              <a:gd name="T20" fmla="*/ 17 w 114"/>
              <a:gd name="T21" fmla="*/ 96 h 114"/>
              <a:gd name="T22" fmla="*/ 17 w 114"/>
              <a:gd name="T23" fmla="*/ 44 h 114"/>
              <a:gd name="T24" fmla="*/ 35 w 114"/>
              <a:gd name="T25" fmla="*/ 44 h 114"/>
              <a:gd name="T26" fmla="*/ 35 w 114"/>
              <a:gd name="T27" fmla="*/ 96 h 114"/>
              <a:gd name="T28" fmla="*/ 26 w 114"/>
              <a:gd name="T29" fmla="*/ 37 h 114"/>
              <a:gd name="T30" fmla="*/ 26 w 114"/>
              <a:gd name="T31" fmla="*/ 37 h 114"/>
              <a:gd name="T32" fmla="*/ 16 w 114"/>
              <a:gd name="T33" fmla="*/ 28 h 114"/>
              <a:gd name="T34" fmla="*/ 26 w 114"/>
              <a:gd name="T35" fmla="*/ 19 h 114"/>
              <a:gd name="T36" fmla="*/ 36 w 114"/>
              <a:gd name="T37" fmla="*/ 28 h 114"/>
              <a:gd name="T38" fmla="*/ 26 w 114"/>
              <a:gd name="T39" fmla="*/ 37 h 114"/>
              <a:gd name="T40" fmla="*/ 97 w 114"/>
              <a:gd name="T41" fmla="*/ 96 h 114"/>
              <a:gd name="T42" fmla="*/ 80 w 114"/>
              <a:gd name="T43" fmla="*/ 96 h 114"/>
              <a:gd name="T44" fmla="*/ 80 w 114"/>
              <a:gd name="T45" fmla="*/ 68 h 114"/>
              <a:gd name="T46" fmla="*/ 71 w 114"/>
              <a:gd name="T47" fmla="*/ 56 h 114"/>
              <a:gd name="T48" fmla="*/ 62 w 114"/>
              <a:gd name="T49" fmla="*/ 63 h 114"/>
              <a:gd name="T50" fmla="*/ 61 w 114"/>
              <a:gd name="T51" fmla="*/ 67 h 114"/>
              <a:gd name="T52" fmla="*/ 61 w 114"/>
              <a:gd name="T53" fmla="*/ 96 h 114"/>
              <a:gd name="T54" fmla="*/ 44 w 114"/>
              <a:gd name="T55" fmla="*/ 96 h 114"/>
              <a:gd name="T56" fmla="*/ 44 w 114"/>
              <a:gd name="T57" fmla="*/ 44 h 114"/>
              <a:gd name="T58" fmla="*/ 61 w 114"/>
              <a:gd name="T59" fmla="*/ 44 h 114"/>
              <a:gd name="T60" fmla="*/ 61 w 114"/>
              <a:gd name="T61" fmla="*/ 51 h 114"/>
              <a:gd name="T62" fmla="*/ 77 w 114"/>
              <a:gd name="T63" fmla="*/ 43 h 114"/>
              <a:gd name="T64" fmla="*/ 97 w 114"/>
              <a:gd name="T65" fmla="*/ 66 h 114"/>
              <a:gd name="T66" fmla="*/ 97 w 114"/>
              <a:gd name="T67" fmla="*/ 96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4" h="114">
                <a:moveTo>
                  <a:pt x="106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3"/>
                  <a:pt x="0" y="8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11"/>
                  <a:pt x="4" y="114"/>
                  <a:pt x="8" y="114"/>
                </a:cubicBezTo>
                <a:cubicBezTo>
                  <a:pt x="106" y="114"/>
                  <a:pt x="106" y="114"/>
                  <a:pt x="106" y="114"/>
                </a:cubicBezTo>
                <a:cubicBezTo>
                  <a:pt x="110" y="114"/>
                  <a:pt x="114" y="111"/>
                  <a:pt x="114" y="106"/>
                </a:cubicBezTo>
                <a:cubicBezTo>
                  <a:pt x="114" y="8"/>
                  <a:pt x="114" y="8"/>
                  <a:pt x="114" y="8"/>
                </a:cubicBezTo>
                <a:cubicBezTo>
                  <a:pt x="114" y="3"/>
                  <a:pt x="110" y="0"/>
                  <a:pt x="106" y="0"/>
                </a:cubicBezTo>
                <a:close/>
                <a:moveTo>
                  <a:pt x="35" y="96"/>
                </a:moveTo>
                <a:cubicBezTo>
                  <a:pt x="17" y="96"/>
                  <a:pt x="17" y="96"/>
                  <a:pt x="17" y="96"/>
                </a:cubicBezTo>
                <a:cubicBezTo>
                  <a:pt x="17" y="44"/>
                  <a:pt x="17" y="44"/>
                  <a:pt x="17" y="44"/>
                </a:cubicBezTo>
                <a:cubicBezTo>
                  <a:pt x="35" y="44"/>
                  <a:pt x="35" y="44"/>
                  <a:pt x="35" y="44"/>
                </a:cubicBezTo>
                <a:lnTo>
                  <a:pt x="35" y="96"/>
                </a:lnTo>
                <a:close/>
                <a:moveTo>
                  <a:pt x="26" y="37"/>
                </a:moveTo>
                <a:cubicBezTo>
                  <a:pt x="26" y="37"/>
                  <a:pt x="26" y="37"/>
                  <a:pt x="26" y="37"/>
                </a:cubicBezTo>
                <a:cubicBezTo>
                  <a:pt x="20" y="37"/>
                  <a:pt x="16" y="33"/>
                  <a:pt x="16" y="28"/>
                </a:cubicBezTo>
                <a:cubicBezTo>
                  <a:pt x="16" y="23"/>
                  <a:pt x="20" y="19"/>
                  <a:pt x="26" y="19"/>
                </a:cubicBezTo>
                <a:cubicBezTo>
                  <a:pt x="32" y="19"/>
                  <a:pt x="36" y="23"/>
                  <a:pt x="36" y="28"/>
                </a:cubicBezTo>
                <a:cubicBezTo>
                  <a:pt x="36" y="33"/>
                  <a:pt x="32" y="37"/>
                  <a:pt x="26" y="37"/>
                </a:cubicBezTo>
                <a:close/>
                <a:moveTo>
                  <a:pt x="97" y="96"/>
                </a:moveTo>
                <a:cubicBezTo>
                  <a:pt x="80" y="96"/>
                  <a:pt x="80" y="96"/>
                  <a:pt x="80" y="96"/>
                </a:cubicBezTo>
                <a:cubicBezTo>
                  <a:pt x="80" y="68"/>
                  <a:pt x="80" y="68"/>
                  <a:pt x="80" y="68"/>
                </a:cubicBezTo>
                <a:cubicBezTo>
                  <a:pt x="80" y="61"/>
                  <a:pt x="77" y="56"/>
                  <a:pt x="71" y="56"/>
                </a:cubicBezTo>
                <a:cubicBezTo>
                  <a:pt x="66" y="56"/>
                  <a:pt x="63" y="59"/>
                  <a:pt x="62" y="63"/>
                </a:cubicBezTo>
                <a:cubicBezTo>
                  <a:pt x="61" y="64"/>
                  <a:pt x="61" y="65"/>
                  <a:pt x="61" y="67"/>
                </a:cubicBezTo>
                <a:cubicBezTo>
                  <a:pt x="61" y="96"/>
                  <a:pt x="61" y="96"/>
                  <a:pt x="61" y="96"/>
                </a:cubicBezTo>
                <a:cubicBezTo>
                  <a:pt x="44" y="96"/>
                  <a:pt x="44" y="96"/>
                  <a:pt x="44" y="96"/>
                </a:cubicBezTo>
                <a:cubicBezTo>
                  <a:pt x="44" y="96"/>
                  <a:pt x="44" y="49"/>
                  <a:pt x="44" y="44"/>
                </a:cubicBezTo>
                <a:cubicBezTo>
                  <a:pt x="61" y="44"/>
                  <a:pt x="61" y="44"/>
                  <a:pt x="61" y="44"/>
                </a:cubicBezTo>
                <a:cubicBezTo>
                  <a:pt x="61" y="51"/>
                  <a:pt x="61" y="51"/>
                  <a:pt x="61" y="51"/>
                </a:cubicBezTo>
                <a:cubicBezTo>
                  <a:pt x="64" y="48"/>
                  <a:pt x="68" y="43"/>
                  <a:pt x="77" y="43"/>
                </a:cubicBezTo>
                <a:cubicBezTo>
                  <a:pt x="88" y="43"/>
                  <a:pt x="97" y="50"/>
                  <a:pt x="97" y="66"/>
                </a:cubicBezTo>
                <a:lnTo>
                  <a:pt x="97" y="96"/>
                </a:lnTo>
                <a:close/>
              </a:path>
            </a:pathLst>
          </a:custGeom>
          <a:solidFill>
            <a:srgbClr val="24748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prstClr val="black"/>
              </a:solidFill>
            </a:endParaRPr>
          </a:p>
        </p:txBody>
      </p:sp>
      <p:grpSp>
        <p:nvGrpSpPr>
          <p:cNvPr id="12" name="Group 33"/>
          <p:cNvGrpSpPr/>
          <p:nvPr/>
        </p:nvGrpSpPr>
        <p:grpSpPr>
          <a:xfrm>
            <a:off x="10254709" y="4173364"/>
            <a:ext cx="872050" cy="872049"/>
            <a:chOff x="4127501" y="4194175"/>
            <a:chExt cx="909638" cy="909637"/>
          </a:xfrm>
          <a:solidFill>
            <a:srgbClr val="247484"/>
          </a:solidFill>
        </p:grpSpPr>
        <p:sp>
          <p:nvSpPr>
            <p:cNvPr id="13" name="Freeform 11"/>
            <p:cNvSpPr/>
            <p:nvPr/>
          </p:nvSpPr>
          <p:spPr bwMode="auto">
            <a:xfrm>
              <a:off x="4386263" y="4659313"/>
              <a:ext cx="96838" cy="192087"/>
            </a:xfrm>
            <a:custGeom>
              <a:avLst/>
              <a:gdLst>
                <a:gd name="T0" fmla="*/ 0 w 61"/>
                <a:gd name="T1" fmla="*/ 18 h 121"/>
                <a:gd name="T2" fmla="*/ 22 w 61"/>
                <a:gd name="T3" fmla="*/ 18 h 121"/>
                <a:gd name="T4" fmla="*/ 22 w 61"/>
                <a:gd name="T5" fmla="*/ 121 h 121"/>
                <a:gd name="T6" fmla="*/ 40 w 61"/>
                <a:gd name="T7" fmla="*/ 121 h 121"/>
                <a:gd name="T8" fmla="*/ 40 w 61"/>
                <a:gd name="T9" fmla="*/ 18 h 121"/>
                <a:gd name="T10" fmla="*/ 61 w 61"/>
                <a:gd name="T11" fmla="*/ 18 h 121"/>
                <a:gd name="T12" fmla="*/ 61 w 61"/>
                <a:gd name="T13" fmla="*/ 0 h 121"/>
                <a:gd name="T14" fmla="*/ 0 w 61"/>
                <a:gd name="T15" fmla="*/ 0 h 121"/>
                <a:gd name="T16" fmla="*/ 0 w 61"/>
                <a:gd name="T17" fmla="*/ 1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121">
                  <a:moveTo>
                    <a:pt x="0" y="18"/>
                  </a:moveTo>
                  <a:lnTo>
                    <a:pt x="22" y="18"/>
                  </a:lnTo>
                  <a:lnTo>
                    <a:pt x="22" y="121"/>
                  </a:lnTo>
                  <a:lnTo>
                    <a:pt x="40" y="121"/>
                  </a:lnTo>
                  <a:lnTo>
                    <a:pt x="40" y="18"/>
                  </a:lnTo>
                  <a:lnTo>
                    <a:pt x="61" y="18"/>
                  </a:lnTo>
                  <a:lnTo>
                    <a:pt x="61" y="0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 bwMode="auto">
            <a:xfrm>
              <a:off x="4572001" y="4440238"/>
              <a:ext cx="25400" cy="109537"/>
            </a:xfrm>
            <a:custGeom>
              <a:avLst/>
              <a:gdLst>
                <a:gd name="T0" fmla="*/ 3 w 6"/>
                <a:gd name="T1" fmla="*/ 26 h 26"/>
                <a:gd name="T2" fmla="*/ 5 w 6"/>
                <a:gd name="T3" fmla="*/ 25 h 26"/>
                <a:gd name="T4" fmla="*/ 6 w 6"/>
                <a:gd name="T5" fmla="*/ 23 h 26"/>
                <a:gd name="T6" fmla="*/ 6 w 6"/>
                <a:gd name="T7" fmla="*/ 3 h 26"/>
                <a:gd name="T8" fmla="*/ 5 w 6"/>
                <a:gd name="T9" fmla="*/ 1 h 26"/>
                <a:gd name="T10" fmla="*/ 3 w 6"/>
                <a:gd name="T11" fmla="*/ 0 h 26"/>
                <a:gd name="T12" fmla="*/ 0 w 6"/>
                <a:gd name="T13" fmla="*/ 1 h 26"/>
                <a:gd name="T14" fmla="*/ 0 w 6"/>
                <a:gd name="T15" fmla="*/ 3 h 26"/>
                <a:gd name="T16" fmla="*/ 0 w 6"/>
                <a:gd name="T17" fmla="*/ 23 h 26"/>
                <a:gd name="T18" fmla="*/ 0 w 6"/>
                <a:gd name="T19" fmla="*/ 25 h 26"/>
                <a:gd name="T20" fmla="*/ 3 w 6"/>
                <a:gd name="T21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26">
                  <a:moveTo>
                    <a:pt x="3" y="26"/>
                  </a:moveTo>
                  <a:cubicBezTo>
                    <a:pt x="4" y="26"/>
                    <a:pt x="5" y="26"/>
                    <a:pt x="5" y="25"/>
                  </a:cubicBezTo>
                  <a:cubicBezTo>
                    <a:pt x="6" y="25"/>
                    <a:pt x="6" y="24"/>
                    <a:pt x="6" y="2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6" y="1"/>
                    <a:pt x="5" y="1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2" y="0"/>
                    <a:pt x="1" y="0"/>
                    <a:pt x="0" y="1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0" y="25"/>
                    <a:pt x="0" y="25"/>
                  </a:cubicBezTo>
                  <a:cubicBezTo>
                    <a:pt x="1" y="26"/>
                    <a:pt x="2" y="26"/>
                    <a:pt x="3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5" name="Freeform 13"/>
            <p:cNvSpPr>
              <a:spLocks noEditPoints="1"/>
            </p:cNvSpPr>
            <p:nvPr/>
          </p:nvSpPr>
          <p:spPr bwMode="auto">
            <a:xfrm>
              <a:off x="4600576" y="4659313"/>
              <a:ext cx="79375" cy="192087"/>
            </a:xfrm>
            <a:custGeom>
              <a:avLst/>
              <a:gdLst>
                <a:gd name="T0" fmla="*/ 13 w 19"/>
                <a:gd name="T1" fmla="*/ 12 h 46"/>
                <a:gd name="T2" fmla="*/ 9 w 19"/>
                <a:gd name="T3" fmla="*/ 12 h 46"/>
                <a:gd name="T4" fmla="*/ 6 w 19"/>
                <a:gd name="T5" fmla="*/ 15 h 46"/>
                <a:gd name="T6" fmla="*/ 6 w 19"/>
                <a:gd name="T7" fmla="*/ 0 h 46"/>
                <a:gd name="T8" fmla="*/ 0 w 19"/>
                <a:gd name="T9" fmla="*/ 0 h 46"/>
                <a:gd name="T10" fmla="*/ 0 w 19"/>
                <a:gd name="T11" fmla="*/ 46 h 46"/>
                <a:gd name="T12" fmla="*/ 6 w 19"/>
                <a:gd name="T13" fmla="*/ 46 h 46"/>
                <a:gd name="T14" fmla="*/ 6 w 19"/>
                <a:gd name="T15" fmla="*/ 43 h 46"/>
                <a:gd name="T16" fmla="*/ 9 w 19"/>
                <a:gd name="T17" fmla="*/ 45 h 46"/>
                <a:gd name="T18" fmla="*/ 13 w 19"/>
                <a:gd name="T19" fmla="*/ 46 h 46"/>
                <a:gd name="T20" fmla="*/ 18 w 19"/>
                <a:gd name="T21" fmla="*/ 44 h 46"/>
                <a:gd name="T22" fmla="*/ 19 w 19"/>
                <a:gd name="T23" fmla="*/ 39 h 46"/>
                <a:gd name="T24" fmla="*/ 19 w 19"/>
                <a:gd name="T25" fmla="*/ 20 h 46"/>
                <a:gd name="T26" fmla="*/ 17 w 19"/>
                <a:gd name="T27" fmla="*/ 14 h 46"/>
                <a:gd name="T28" fmla="*/ 13 w 19"/>
                <a:gd name="T29" fmla="*/ 12 h 46"/>
                <a:gd name="T30" fmla="*/ 12 w 19"/>
                <a:gd name="T31" fmla="*/ 38 h 46"/>
                <a:gd name="T32" fmla="*/ 12 w 19"/>
                <a:gd name="T33" fmla="*/ 40 h 46"/>
                <a:gd name="T34" fmla="*/ 10 w 19"/>
                <a:gd name="T35" fmla="*/ 41 h 46"/>
                <a:gd name="T36" fmla="*/ 8 w 19"/>
                <a:gd name="T37" fmla="*/ 41 h 46"/>
                <a:gd name="T38" fmla="*/ 6 w 19"/>
                <a:gd name="T39" fmla="*/ 39 h 46"/>
                <a:gd name="T40" fmla="*/ 6 w 19"/>
                <a:gd name="T41" fmla="*/ 18 h 46"/>
                <a:gd name="T42" fmla="*/ 8 w 19"/>
                <a:gd name="T43" fmla="*/ 17 h 46"/>
                <a:gd name="T44" fmla="*/ 9 w 19"/>
                <a:gd name="T45" fmla="*/ 17 h 46"/>
                <a:gd name="T46" fmla="*/ 11 w 19"/>
                <a:gd name="T47" fmla="*/ 18 h 46"/>
                <a:gd name="T48" fmla="*/ 12 w 19"/>
                <a:gd name="T49" fmla="*/ 20 h 46"/>
                <a:gd name="T50" fmla="*/ 12 w 19"/>
                <a:gd name="T51" fmla="*/ 3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46">
                  <a:moveTo>
                    <a:pt x="13" y="12"/>
                  </a:moveTo>
                  <a:cubicBezTo>
                    <a:pt x="11" y="12"/>
                    <a:pt x="10" y="12"/>
                    <a:pt x="9" y="12"/>
                  </a:cubicBezTo>
                  <a:cubicBezTo>
                    <a:pt x="8" y="13"/>
                    <a:pt x="7" y="14"/>
                    <a:pt x="6" y="1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7" y="44"/>
                    <a:pt x="8" y="45"/>
                    <a:pt x="9" y="45"/>
                  </a:cubicBezTo>
                  <a:cubicBezTo>
                    <a:pt x="10" y="46"/>
                    <a:pt x="12" y="46"/>
                    <a:pt x="13" y="46"/>
                  </a:cubicBezTo>
                  <a:cubicBezTo>
                    <a:pt x="15" y="46"/>
                    <a:pt x="16" y="46"/>
                    <a:pt x="18" y="44"/>
                  </a:cubicBezTo>
                  <a:cubicBezTo>
                    <a:pt x="19" y="43"/>
                    <a:pt x="19" y="41"/>
                    <a:pt x="19" y="39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7"/>
                    <a:pt x="19" y="15"/>
                    <a:pt x="17" y="14"/>
                  </a:cubicBezTo>
                  <a:cubicBezTo>
                    <a:pt x="16" y="12"/>
                    <a:pt x="15" y="12"/>
                    <a:pt x="13" y="12"/>
                  </a:cubicBezTo>
                  <a:close/>
                  <a:moveTo>
                    <a:pt x="12" y="38"/>
                  </a:moveTo>
                  <a:cubicBezTo>
                    <a:pt x="12" y="39"/>
                    <a:pt x="12" y="40"/>
                    <a:pt x="12" y="40"/>
                  </a:cubicBezTo>
                  <a:cubicBezTo>
                    <a:pt x="11" y="41"/>
                    <a:pt x="11" y="41"/>
                    <a:pt x="10" y="41"/>
                  </a:cubicBezTo>
                  <a:cubicBezTo>
                    <a:pt x="9" y="41"/>
                    <a:pt x="9" y="41"/>
                    <a:pt x="8" y="41"/>
                  </a:cubicBezTo>
                  <a:cubicBezTo>
                    <a:pt x="8" y="40"/>
                    <a:pt x="7" y="40"/>
                    <a:pt x="6" y="3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8"/>
                    <a:pt x="7" y="17"/>
                    <a:pt x="8" y="17"/>
                  </a:cubicBezTo>
                  <a:cubicBezTo>
                    <a:pt x="8" y="17"/>
                    <a:pt x="9" y="17"/>
                    <a:pt x="9" y="17"/>
                  </a:cubicBezTo>
                  <a:cubicBezTo>
                    <a:pt x="10" y="17"/>
                    <a:pt x="11" y="17"/>
                    <a:pt x="11" y="18"/>
                  </a:cubicBezTo>
                  <a:cubicBezTo>
                    <a:pt x="12" y="18"/>
                    <a:pt x="12" y="19"/>
                    <a:pt x="12" y="20"/>
                  </a:cubicBezTo>
                  <a:lnTo>
                    <a:pt x="12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>
              <a:off x="4495801" y="4710113"/>
              <a:ext cx="84138" cy="141287"/>
            </a:xfrm>
            <a:custGeom>
              <a:avLst/>
              <a:gdLst>
                <a:gd name="T0" fmla="*/ 13 w 20"/>
                <a:gd name="T1" fmla="*/ 26 h 34"/>
                <a:gd name="T2" fmla="*/ 11 w 20"/>
                <a:gd name="T3" fmla="*/ 27 h 34"/>
                <a:gd name="T4" fmla="*/ 9 w 20"/>
                <a:gd name="T5" fmla="*/ 28 h 34"/>
                <a:gd name="T6" fmla="*/ 7 w 20"/>
                <a:gd name="T7" fmla="*/ 28 h 34"/>
                <a:gd name="T8" fmla="*/ 7 w 20"/>
                <a:gd name="T9" fmla="*/ 26 h 34"/>
                <a:gd name="T10" fmla="*/ 7 w 20"/>
                <a:gd name="T11" fmla="*/ 0 h 34"/>
                <a:gd name="T12" fmla="*/ 0 w 20"/>
                <a:gd name="T13" fmla="*/ 0 h 34"/>
                <a:gd name="T14" fmla="*/ 0 w 20"/>
                <a:gd name="T15" fmla="*/ 28 h 34"/>
                <a:gd name="T16" fmla="*/ 1 w 20"/>
                <a:gd name="T17" fmla="*/ 33 h 34"/>
                <a:gd name="T18" fmla="*/ 5 w 20"/>
                <a:gd name="T19" fmla="*/ 34 h 34"/>
                <a:gd name="T20" fmla="*/ 9 w 20"/>
                <a:gd name="T21" fmla="*/ 33 h 34"/>
                <a:gd name="T22" fmla="*/ 13 w 20"/>
                <a:gd name="T23" fmla="*/ 30 h 34"/>
                <a:gd name="T24" fmla="*/ 13 w 20"/>
                <a:gd name="T25" fmla="*/ 34 h 34"/>
                <a:gd name="T26" fmla="*/ 20 w 20"/>
                <a:gd name="T27" fmla="*/ 34 h 34"/>
                <a:gd name="T28" fmla="*/ 20 w 20"/>
                <a:gd name="T29" fmla="*/ 0 h 34"/>
                <a:gd name="T30" fmla="*/ 13 w 20"/>
                <a:gd name="T31" fmla="*/ 0 h 34"/>
                <a:gd name="T32" fmla="*/ 13 w 20"/>
                <a:gd name="T33" fmla="*/ 2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34">
                  <a:moveTo>
                    <a:pt x="13" y="26"/>
                  </a:moveTo>
                  <a:cubicBezTo>
                    <a:pt x="12" y="26"/>
                    <a:pt x="11" y="27"/>
                    <a:pt x="11" y="27"/>
                  </a:cubicBezTo>
                  <a:cubicBezTo>
                    <a:pt x="10" y="28"/>
                    <a:pt x="9" y="28"/>
                    <a:pt x="9" y="28"/>
                  </a:cubicBezTo>
                  <a:cubicBezTo>
                    <a:pt x="8" y="28"/>
                    <a:pt x="8" y="28"/>
                    <a:pt x="7" y="28"/>
                  </a:cubicBezTo>
                  <a:cubicBezTo>
                    <a:pt x="7" y="27"/>
                    <a:pt x="7" y="27"/>
                    <a:pt x="7" y="26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0"/>
                    <a:pt x="1" y="32"/>
                    <a:pt x="1" y="33"/>
                  </a:cubicBezTo>
                  <a:cubicBezTo>
                    <a:pt x="2" y="34"/>
                    <a:pt x="3" y="34"/>
                    <a:pt x="5" y="34"/>
                  </a:cubicBezTo>
                  <a:cubicBezTo>
                    <a:pt x="6" y="34"/>
                    <a:pt x="8" y="34"/>
                    <a:pt x="9" y="33"/>
                  </a:cubicBezTo>
                  <a:cubicBezTo>
                    <a:pt x="10" y="32"/>
                    <a:pt x="12" y="31"/>
                    <a:pt x="13" y="30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3" y="0"/>
                    <a:pt x="13" y="0"/>
                    <a:pt x="13" y="0"/>
                  </a:cubicBezTo>
                  <a:lnTo>
                    <a:pt x="13" y="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7" name="Freeform 15"/>
            <p:cNvSpPr>
              <a:spLocks noEditPoints="1"/>
            </p:cNvSpPr>
            <p:nvPr/>
          </p:nvSpPr>
          <p:spPr bwMode="auto">
            <a:xfrm>
              <a:off x="4127501" y="4194175"/>
              <a:ext cx="909638" cy="909637"/>
            </a:xfrm>
            <a:custGeom>
              <a:avLst/>
              <a:gdLst>
                <a:gd name="T0" fmla="*/ 108 w 217"/>
                <a:gd name="T1" fmla="*/ 0 h 217"/>
                <a:gd name="T2" fmla="*/ 0 w 217"/>
                <a:gd name="T3" fmla="*/ 108 h 217"/>
                <a:gd name="T4" fmla="*/ 108 w 217"/>
                <a:gd name="T5" fmla="*/ 217 h 217"/>
                <a:gd name="T6" fmla="*/ 217 w 217"/>
                <a:gd name="T7" fmla="*/ 108 h 217"/>
                <a:gd name="T8" fmla="*/ 108 w 217"/>
                <a:gd name="T9" fmla="*/ 0 h 217"/>
                <a:gd name="T10" fmla="*/ 126 w 217"/>
                <a:gd name="T11" fmla="*/ 53 h 217"/>
                <a:gd name="T12" fmla="*/ 134 w 217"/>
                <a:gd name="T13" fmla="*/ 53 h 217"/>
                <a:gd name="T14" fmla="*/ 134 w 217"/>
                <a:gd name="T15" fmla="*/ 82 h 217"/>
                <a:gd name="T16" fmla="*/ 134 w 217"/>
                <a:gd name="T17" fmla="*/ 84 h 217"/>
                <a:gd name="T18" fmla="*/ 136 w 217"/>
                <a:gd name="T19" fmla="*/ 84 h 217"/>
                <a:gd name="T20" fmla="*/ 138 w 217"/>
                <a:gd name="T21" fmla="*/ 84 h 217"/>
                <a:gd name="T22" fmla="*/ 140 w 217"/>
                <a:gd name="T23" fmla="*/ 82 h 217"/>
                <a:gd name="T24" fmla="*/ 140 w 217"/>
                <a:gd name="T25" fmla="*/ 53 h 217"/>
                <a:gd name="T26" fmla="*/ 148 w 217"/>
                <a:gd name="T27" fmla="*/ 53 h 217"/>
                <a:gd name="T28" fmla="*/ 148 w 217"/>
                <a:gd name="T29" fmla="*/ 91 h 217"/>
                <a:gd name="T30" fmla="*/ 140 w 217"/>
                <a:gd name="T31" fmla="*/ 91 h 217"/>
                <a:gd name="T32" fmla="*/ 140 w 217"/>
                <a:gd name="T33" fmla="*/ 86 h 217"/>
                <a:gd name="T34" fmla="*/ 136 w 217"/>
                <a:gd name="T35" fmla="*/ 90 h 217"/>
                <a:gd name="T36" fmla="*/ 131 w 217"/>
                <a:gd name="T37" fmla="*/ 91 h 217"/>
                <a:gd name="T38" fmla="*/ 127 w 217"/>
                <a:gd name="T39" fmla="*/ 89 h 217"/>
                <a:gd name="T40" fmla="*/ 126 w 217"/>
                <a:gd name="T41" fmla="*/ 84 h 217"/>
                <a:gd name="T42" fmla="*/ 126 w 217"/>
                <a:gd name="T43" fmla="*/ 53 h 217"/>
                <a:gd name="T44" fmla="*/ 98 w 217"/>
                <a:gd name="T45" fmla="*/ 62 h 217"/>
                <a:gd name="T46" fmla="*/ 101 w 217"/>
                <a:gd name="T47" fmla="*/ 55 h 217"/>
                <a:gd name="T48" fmla="*/ 109 w 217"/>
                <a:gd name="T49" fmla="*/ 52 h 217"/>
                <a:gd name="T50" fmla="*/ 117 w 217"/>
                <a:gd name="T51" fmla="*/ 55 h 217"/>
                <a:gd name="T52" fmla="*/ 120 w 217"/>
                <a:gd name="T53" fmla="*/ 62 h 217"/>
                <a:gd name="T54" fmla="*/ 120 w 217"/>
                <a:gd name="T55" fmla="*/ 81 h 217"/>
                <a:gd name="T56" fmla="*/ 117 w 217"/>
                <a:gd name="T57" fmla="*/ 89 h 217"/>
                <a:gd name="T58" fmla="*/ 109 w 217"/>
                <a:gd name="T59" fmla="*/ 91 h 217"/>
                <a:gd name="T60" fmla="*/ 101 w 217"/>
                <a:gd name="T61" fmla="*/ 89 h 217"/>
                <a:gd name="T62" fmla="*/ 98 w 217"/>
                <a:gd name="T63" fmla="*/ 81 h 217"/>
                <a:gd name="T64" fmla="*/ 98 w 217"/>
                <a:gd name="T65" fmla="*/ 62 h 217"/>
                <a:gd name="T66" fmla="*/ 77 w 217"/>
                <a:gd name="T67" fmla="*/ 40 h 217"/>
                <a:gd name="T68" fmla="*/ 83 w 217"/>
                <a:gd name="T69" fmla="*/ 60 h 217"/>
                <a:gd name="T70" fmla="*/ 83 w 217"/>
                <a:gd name="T71" fmla="*/ 60 h 217"/>
                <a:gd name="T72" fmla="*/ 88 w 217"/>
                <a:gd name="T73" fmla="*/ 40 h 217"/>
                <a:gd name="T74" fmla="*/ 97 w 217"/>
                <a:gd name="T75" fmla="*/ 40 h 217"/>
                <a:gd name="T76" fmla="*/ 87 w 217"/>
                <a:gd name="T77" fmla="*/ 70 h 217"/>
                <a:gd name="T78" fmla="*/ 87 w 217"/>
                <a:gd name="T79" fmla="*/ 91 h 217"/>
                <a:gd name="T80" fmla="*/ 79 w 217"/>
                <a:gd name="T81" fmla="*/ 91 h 217"/>
                <a:gd name="T82" fmla="*/ 79 w 217"/>
                <a:gd name="T83" fmla="*/ 71 h 217"/>
                <a:gd name="T84" fmla="*/ 68 w 217"/>
                <a:gd name="T85" fmla="*/ 40 h 217"/>
                <a:gd name="T86" fmla="*/ 77 w 217"/>
                <a:gd name="T87" fmla="*/ 40 h 217"/>
                <a:gd name="T88" fmla="*/ 177 w 217"/>
                <a:gd name="T89" fmla="*/ 146 h 217"/>
                <a:gd name="T90" fmla="*/ 152 w 217"/>
                <a:gd name="T91" fmla="*/ 171 h 217"/>
                <a:gd name="T92" fmla="*/ 68 w 217"/>
                <a:gd name="T93" fmla="*/ 171 h 217"/>
                <a:gd name="T94" fmla="*/ 43 w 217"/>
                <a:gd name="T95" fmla="*/ 146 h 217"/>
                <a:gd name="T96" fmla="*/ 43 w 217"/>
                <a:gd name="T97" fmla="*/ 127 h 217"/>
                <a:gd name="T98" fmla="*/ 68 w 217"/>
                <a:gd name="T99" fmla="*/ 102 h 217"/>
                <a:gd name="T100" fmla="*/ 152 w 217"/>
                <a:gd name="T101" fmla="*/ 102 h 217"/>
                <a:gd name="T102" fmla="*/ 177 w 217"/>
                <a:gd name="T103" fmla="*/ 127 h 217"/>
                <a:gd name="T104" fmla="*/ 177 w 217"/>
                <a:gd name="T105" fmla="*/ 146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7" h="217">
                  <a:moveTo>
                    <a:pt x="108" y="0"/>
                  </a:moveTo>
                  <a:cubicBezTo>
                    <a:pt x="48" y="0"/>
                    <a:pt x="0" y="48"/>
                    <a:pt x="0" y="108"/>
                  </a:cubicBezTo>
                  <a:cubicBezTo>
                    <a:pt x="0" y="169"/>
                    <a:pt x="48" y="217"/>
                    <a:pt x="108" y="217"/>
                  </a:cubicBezTo>
                  <a:cubicBezTo>
                    <a:pt x="169" y="217"/>
                    <a:pt x="217" y="169"/>
                    <a:pt x="217" y="108"/>
                  </a:cubicBezTo>
                  <a:cubicBezTo>
                    <a:pt x="217" y="48"/>
                    <a:pt x="169" y="0"/>
                    <a:pt x="108" y="0"/>
                  </a:cubicBezTo>
                  <a:close/>
                  <a:moveTo>
                    <a:pt x="126" y="53"/>
                  </a:moveTo>
                  <a:cubicBezTo>
                    <a:pt x="134" y="53"/>
                    <a:pt x="134" y="53"/>
                    <a:pt x="134" y="53"/>
                  </a:cubicBezTo>
                  <a:cubicBezTo>
                    <a:pt x="134" y="82"/>
                    <a:pt x="134" y="82"/>
                    <a:pt x="134" y="82"/>
                  </a:cubicBezTo>
                  <a:cubicBezTo>
                    <a:pt x="134" y="83"/>
                    <a:pt x="134" y="83"/>
                    <a:pt x="134" y="84"/>
                  </a:cubicBezTo>
                  <a:cubicBezTo>
                    <a:pt x="134" y="84"/>
                    <a:pt x="135" y="84"/>
                    <a:pt x="136" y="84"/>
                  </a:cubicBezTo>
                  <a:cubicBezTo>
                    <a:pt x="136" y="84"/>
                    <a:pt x="137" y="84"/>
                    <a:pt x="138" y="84"/>
                  </a:cubicBezTo>
                  <a:cubicBezTo>
                    <a:pt x="139" y="83"/>
                    <a:pt x="139" y="82"/>
                    <a:pt x="140" y="82"/>
                  </a:cubicBezTo>
                  <a:cubicBezTo>
                    <a:pt x="140" y="53"/>
                    <a:pt x="140" y="53"/>
                    <a:pt x="140" y="53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48" y="91"/>
                    <a:pt x="148" y="91"/>
                    <a:pt x="148" y="91"/>
                  </a:cubicBezTo>
                  <a:cubicBezTo>
                    <a:pt x="140" y="91"/>
                    <a:pt x="140" y="91"/>
                    <a:pt x="140" y="91"/>
                  </a:cubicBezTo>
                  <a:cubicBezTo>
                    <a:pt x="140" y="86"/>
                    <a:pt x="140" y="86"/>
                    <a:pt x="140" y="86"/>
                  </a:cubicBezTo>
                  <a:cubicBezTo>
                    <a:pt x="139" y="88"/>
                    <a:pt x="137" y="89"/>
                    <a:pt x="136" y="90"/>
                  </a:cubicBezTo>
                  <a:cubicBezTo>
                    <a:pt x="134" y="91"/>
                    <a:pt x="133" y="91"/>
                    <a:pt x="131" y="91"/>
                  </a:cubicBezTo>
                  <a:cubicBezTo>
                    <a:pt x="130" y="91"/>
                    <a:pt x="128" y="91"/>
                    <a:pt x="127" y="89"/>
                  </a:cubicBezTo>
                  <a:cubicBezTo>
                    <a:pt x="126" y="88"/>
                    <a:pt x="126" y="87"/>
                    <a:pt x="126" y="84"/>
                  </a:cubicBezTo>
                  <a:lnTo>
                    <a:pt x="126" y="53"/>
                  </a:lnTo>
                  <a:close/>
                  <a:moveTo>
                    <a:pt x="98" y="62"/>
                  </a:moveTo>
                  <a:cubicBezTo>
                    <a:pt x="98" y="59"/>
                    <a:pt x="99" y="57"/>
                    <a:pt x="101" y="55"/>
                  </a:cubicBezTo>
                  <a:cubicBezTo>
                    <a:pt x="103" y="53"/>
                    <a:pt x="106" y="52"/>
                    <a:pt x="109" y="52"/>
                  </a:cubicBezTo>
                  <a:cubicBezTo>
                    <a:pt x="112" y="52"/>
                    <a:pt x="115" y="53"/>
                    <a:pt x="117" y="55"/>
                  </a:cubicBezTo>
                  <a:cubicBezTo>
                    <a:pt x="119" y="57"/>
                    <a:pt x="120" y="59"/>
                    <a:pt x="120" y="62"/>
                  </a:cubicBezTo>
                  <a:cubicBezTo>
                    <a:pt x="120" y="81"/>
                    <a:pt x="120" y="81"/>
                    <a:pt x="120" y="81"/>
                  </a:cubicBezTo>
                  <a:cubicBezTo>
                    <a:pt x="120" y="84"/>
                    <a:pt x="119" y="87"/>
                    <a:pt x="117" y="89"/>
                  </a:cubicBezTo>
                  <a:cubicBezTo>
                    <a:pt x="115" y="91"/>
                    <a:pt x="112" y="91"/>
                    <a:pt x="109" y="91"/>
                  </a:cubicBezTo>
                  <a:cubicBezTo>
                    <a:pt x="105" y="91"/>
                    <a:pt x="103" y="91"/>
                    <a:pt x="101" y="89"/>
                  </a:cubicBezTo>
                  <a:cubicBezTo>
                    <a:pt x="99" y="87"/>
                    <a:pt x="98" y="84"/>
                    <a:pt x="98" y="81"/>
                  </a:cubicBezTo>
                  <a:lnTo>
                    <a:pt x="98" y="62"/>
                  </a:lnTo>
                  <a:close/>
                  <a:moveTo>
                    <a:pt x="77" y="40"/>
                  </a:move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91"/>
                    <a:pt x="87" y="91"/>
                    <a:pt x="87" y="91"/>
                  </a:cubicBezTo>
                  <a:cubicBezTo>
                    <a:pt x="79" y="91"/>
                    <a:pt x="79" y="91"/>
                    <a:pt x="79" y="91"/>
                  </a:cubicBezTo>
                  <a:cubicBezTo>
                    <a:pt x="79" y="71"/>
                    <a:pt x="79" y="71"/>
                    <a:pt x="79" y="71"/>
                  </a:cubicBezTo>
                  <a:cubicBezTo>
                    <a:pt x="68" y="40"/>
                    <a:pt x="68" y="40"/>
                    <a:pt x="68" y="40"/>
                  </a:cubicBezTo>
                  <a:lnTo>
                    <a:pt x="77" y="40"/>
                  </a:lnTo>
                  <a:close/>
                  <a:moveTo>
                    <a:pt x="177" y="146"/>
                  </a:moveTo>
                  <a:cubicBezTo>
                    <a:pt x="177" y="160"/>
                    <a:pt x="166" y="171"/>
                    <a:pt x="152" y="171"/>
                  </a:cubicBezTo>
                  <a:cubicBezTo>
                    <a:pt x="68" y="171"/>
                    <a:pt x="68" y="171"/>
                    <a:pt x="68" y="171"/>
                  </a:cubicBezTo>
                  <a:cubicBezTo>
                    <a:pt x="54" y="171"/>
                    <a:pt x="43" y="160"/>
                    <a:pt x="43" y="146"/>
                  </a:cubicBezTo>
                  <a:cubicBezTo>
                    <a:pt x="43" y="127"/>
                    <a:pt x="43" y="127"/>
                    <a:pt x="43" y="127"/>
                  </a:cubicBezTo>
                  <a:cubicBezTo>
                    <a:pt x="43" y="113"/>
                    <a:pt x="54" y="102"/>
                    <a:pt x="68" y="102"/>
                  </a:cubicBezTo>
                  <a:cubicBezTo>
                    <a:pt x="152" y="102"/>
                    <a:pt x="152" y="102"/>
                    <a:pt x="152" y="102"/>
                  </a:cubicBezTo>
                  <a:cubicBezTo>
                    <a:pt x="166" y="102"/>
                    <a:pt x="177" y="113"/>
                    <a:pt x="177" y="127"/>
                  </a:cubicBezTo>
                  <a:lnTo>
                    <a:pt x="177" y="14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>
              <a:spLocks noEditPoints="1"/>
            </p:cNvSpPr>
            <p:nvPr/>
          </p:nvSpPr>
          <p:spPr bwMode="auto">
            <a:xfrm>
              <a:off x="4697413" y="4705350"/>
              <a:ext cx="84138" cy="150812"/>
            </a:xfrm>
            <a:custGeom>
              <a:avLst/>
              <a:gdLst>
                <a:gd name="T0" fmla="*/ 10 w 20"/>
                <a:gd name="T1" fmla="*/ 0 h 36"/>
                <a:gd name="T2" fmla="*/ 3 w 20"/>
                <a:gd name="T3" fmla="*/ 3 h 36"/>
                <a:gd name="T4" fmla="*/ 0 w 20"/>
                <a:gd name="T5" fmla="*/ 10 h 36"/>
                <a:gd name="T6" fmla="*/ 0 w 20"/>
                <a:gd name="T7" fmla="*/ 25 h 36"/>
                <a:gd name="T8" fmla="*/ 2 w 20"/>
                <a:gd name="T9" fmla="*/ 33 h 36"/>
                <a:gd name="T10" fmla="*/ 9 w 20"/>
                <a:gd name="T11" fmla="*/ 36 h 36"/>
                <a:gd name="T12" fmla="*/ 17 w 20"/>
                <a:gd name="T13" fmla="*/ 33 h 36"/>
                <a:gd name="T14" fmla="*/ 20 w 20"/>
                <a:gd name="T15" fmla="*/ 25 h 36"/>
                <a:gd name="T16" fmla="*/ 20 w 20"/>
                <a:gd name="T17" fmla="*/ 23 h 36"/>
                <a:gd name="T18" fmla="*/ 13 w 20"/>
                <a:gd name="T19" fmla="*/ 23 h 36"/>
                <a:gd name="T20" fmla="*/ 13 w 20"/>
                <a:gd name="T21" fmla="*/ 25 h 36"/>
                <a:gd name="T22" fmla="*/ 12 w 20"/>
                <a:gd name="T23" fmla="*/ 29 h 36"/>
                <a:gd name="T24" fmla="*/ 10 w 20"/>
                <a:gd name="T25" fmla="*/ 30 h 36"/>
                <a:gd name="T26" fmla="*/ 7 w 20"/>
                <a:gd name="T27" fmla="*/ 29 h 36"/>
                <a:gd name="T28" fmla="*/ 7 w 20"/>
                <a:gd name="T29" fmla="*/ 25 h 36"/>
                <a:gd name="T30" fmla="*/ 7 w 20"/>
                <a:gd name="T31" fmla="*/ 19 h 36"/>
                <a:gd name="T32" fmla="*/ 20 w 20"/>
                <a:gd name="T33" fmla="*/ 19 h 36"/>
                <a:gd name="T34" fmla="*/ 20 w 20"/>
                <a:gd name="T35" fmla="*/ 10 h 36"/>
                <a:gd name="T36" fmla="*/ 17 w 20"/>
                <a:gd name="T37" fmla="*/ 3 h 36"/>
                <a:gd name="T38" fmla="*/ 10 w 20"/>
                <a:gd name="T39" fmla="*/ 0 h 36"/>
                <a:gd name="T40" fmla="*/ 13 w 20"/>
                <a:gd name="T41" fmla="*/ 13 h 36"/>
                <a:gd name="T42" fmla="*/ 7 w 20"/>
                <a:gd name="T43" fmla="*/ 13 h 36"/>
                <a:gd name="T44" fmla="*/ 7 w 20"/>
                <a:gd name="T45" fmla="*/ 10 h 36"/>
                <a:gd name="T46" fmla="*/ 7 w 20"/>
                <a:gd name="T47" fmla="*/ 7 h 36"/>
                <a:gd name="T48" fmla="*/ 10 w 20"/>
                <a:gd name="T49" fmla="*/ 6 h 36"/>
                <a:gd name="T50" fmla="*/ 12 w 20"/>
                <a:gd name="T51" fmla="*/ 7 h 36"/>
                <a:gd name="T52" fmla="*/ 13 w 20"/>
                <a:gd name="T53" fmla="*/ 10 h 36"/>
                <a:gd name="T54" fmla="*/ 13 w 20"/>
                <a:gd name="T55" fmla="*/ 1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0" h="36">
                  <a:moveTo>
                    <a:pt x="10" y="0"/>
                  </a:moveTo>
                  <a:cubicBezTo>
                    <a:pt x="7" y="0"/>
                    <a:pt x="4" y="1"/>
                    <a:pt x="3" y="3"/>
                  </a:cubicBezTo>
                  <a:cubicBezTo>
                    <a:pt x="1" y="5"/>
                    <a:pt x="0" y="7"/>
                    <a:pt x="0" y="1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8"/>
                    <a:pt x="1" y="31"/>
                    <a:pt x="2" y="33"/>
                  </a:cubicBezTo>
                  <a:cubicBezTo>
                    <a:pt x="4" y="35"/>
                    <a:pt x="6" y="36"/>
                    <a:pt x="9" y="36"/>
                  </a:cubicBezTo>
                  <a:cubicBezTo>
                    <a:pt x="13" y="36"/>
                    <a:pt x="15" y="35"/>
                    <a:pt x="17" y="33"/>
                  </a:cubicBezTo>
                  <a:cubicBezTo>
                    <a:pt x="19" y="31"/>
                    <a:pt x="20" y="29"/>
                    <a:pt x="20" y="25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7"/>
                    <a:pt x="12" y="28"/>
                    <a:pt x="12" y="29"/>
                  </a:cubicBezTo>
                  <a:cubicBezTo>
                    <a:pt x="11" y="29"/>
                    <a:pt x="11" y="30"/>
                    <a:pt x="10" y="30"/>
                  </a:cubicBezTo>
                  <a:cubicBezTo>
                    <a:pt x="8" y="30"/>
                    <a:pt x="8" y="29"/>
                    <a:pt x="7" y="29"/>
                  </a:cubicBezTo>
                  <a:cubicBezTo>
                    <a:pt x="7" y="28"/>
                    <a:pt x="7" y="27"/>
                    <a:pt x="7" y="25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7"/>
                    <a:pt x="19" y="4"/>
                    <a:pt x="17" y="3"/>
                  </a:cubicBezTo>
                  <a:cubicBezTo>
                    <a:pt x="15" y="1"/>
                    <a:pt x="13" y="0"/>
                    <a:pt x="10" y="0"/>
                  </a:cubicBezTo>
                  <a:close/>
                  <a:moveTo>
                    <a:pt x="13" y="13"/>
                  </a:moveTo>
                  <a:cubicBezTo>
                    <a:pt x="7" y="13"/>
                    <a:pt x="7" y="13"/>
                    <a:pt x="7" y="13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9"/>
                    <a:pt x="7" y="8"/>
                    <a:pt x="7" y="7"/>
                  </a:cubicBezTo>
                  <a:cubicBezTo>
                    <a:pt x="8" y="6"/>
                    <a:pt x="9" y="6"/>
                    <a:pt x="10" y="6"/>
                  </a:cubicBezTo>
                  <a:cubicBezTo>
                    <a:pt x="11" y="6"/>
                    <a:pt x="11" y="6"/>
                    <a:pt x="12" y="7"/>
                  </a:cubicBezTo>
                  <a:cubicBezTo>
                    <a:pt x="12" y="8"/>
                    <a:pt x="13" y="9"/>
                    <a:pt x="13" y="10"/>
                  </a:cubicBezTo>
                  <a:lnTo>
                    <a:pt x="13" y="1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</p:grpSp>
      <p:grpSp>
        <p:nvGrpSpPr>
          <p:cNvPr id="19" name="Group 34"/>
          <p:cNvGrpSpPr/>
          <p:nvPr/>
        </p:nvGrpSpPr>
        <p:grpSpPr>
          <a:xfrm>
            <a:off x="10861947" y="1773325"/>
            <a:ext cx="534188" cy="534188"/>
            <a:chOff x="11395868" y="1690688"/>
            <a:chExt cx="557213" cy="557212"/>
          </a:xfrm>
          <a:solidFill>
            <a:srgbClr val="247484"/>
          </a:solidFill>
        </p:grpSpPr>
        <p:sp>
          <p:nvSpPr>
            <p:cNvPr id="20" name="Freeform 17"/>
            <p:cNvSpPr/>
            <p:nvPr/>
          </p:nvSpPr>
          <p:spPr bwMode="auto">
            <a:xfrm>
              <a:off x="11580018" y="1857375"/>
              <a:ext cx="71438" cy="93662"/>
            </a:xfrm>
            <a:custGeom>
              <a:avLst/>
              <a:gdLst>
                <a:gd name="T0" fmla="*/ 10 w 17"/>
                <a:gd name="T1" fmla="*/ 22 h 22"/>
                <a:gd name="T2" fmla="*/ 14 w 17"/>
                <a:gd name="T3" fmla="*/ 20 h 22"/>
                <a:gd name="T4" fmla="*/ 16 w 17"/>
                <a:gd name="T5" fmla="*/ 11 h 22"/>
                <a:gd name="T6" fmla="*/ 6 w 17"/>
                <a:gd name="T7" fmla="*/ 0 h 22"/>
                <a:gd name="T8" fmla="*/ 6 w 17"/>
                <a:gd name="T9" fmla="*/ 0 h 22"/>
                <a:gd name="T10" fmla="*/ 2 w 17"/>
                <a:gd name="T11" fmla="*/ 2 h 22"/>
                <a:gd name="T12" fmla="*/ 0 w 17"/>
                <a:gd name="T13" fmla="*/ 10 h 22"/>
                <a:gd name="T14" fmla="*/ 10 w 17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22">
                  <a:moveTo>
                    <a:pt x="10" y="22"/>
                  </a:moveTo>
                  <a:cubicBezTo>
                    <a:pt x="12" y="22"/>
                    <a:pt x="13" y="21"/>
                    <a:pt x="14" y="20"/>
                  </a:cubicBezTo>
                  <a:cubicBezTo>
                    <a:pt x="16" y="18"/>
                    <a:pt x="17" y="15"/>
                    <a:pt x="16" y="11"/>
                  </a:cubicBezTo>
                  <a:cubicBezTo>
                    <a:pt x="15" y="5"/>
                    <a:pt x="11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3" y="0"/>
                    <a:pt x="2" y="2"/>
                  </a:cubicBezTo>
                  <a:cubicBezTo>
                    <a:pt x="0" y="4"/>
                    <a:pt x="0" y="7"/>
                    <a:pt x="0" y="10"/>
                  </a:cubicBezTo>
                  <a:cubicBezTo>
                    <a:pt x="1" y="16"/>
                    <a:pt x="5" y="22"/>
                    <a:pt x="10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 bwMode="auto">
            <a:xfrm>
              <a:off x="11559381" y="2020888"/>
              <a:ext cx="107950" cy="76200"/>
            </a:xfrm>
            <a:custGeom>
              <a:avLst/>
              <a:gdLst>
                <a:gd name="T0" fmla="*/ 20 w 26"/>
                <a:gd name="T1" fmla="*/ 1 h 18"/>
                <a:gd name="T2" fmla="*/ 19 w 26"/>
                <a:gd name="T3" fmla="*/ 0 h 18"/>
                <a:gd name="T4" fmla="*/ 14 w 26"/>
                <a:gd name="T5" fmla="*/ 0 h 18"/>
                <a:gd name="T6" fmla="*/ 14 w 26"/>
                <a:gd name="T7" fmla="*/ 0 h 18"/>
                <a:gd name="T8" fmla="*/ 0 w 26"/>
                <a:gd name="T9" fmla="*/ 9 h 18"/>
                <a:gd name="T10" fmla="*/ 13 w 26"/>
                <a:gd name="T11" fmla="*/ 18 h 18"/>
                <a:gd name="T12" fmla="*/ 26 w 26"/>
                <a:gd name="T13" fmla="*/ 9 h 18"/>
                <a:gd name="T14" fmla="*/ 26 w 26"/>
                <a:gd name="T15" fmla="*/ 7 h 18"/>
                <a:gd name="T16" fmla="*/ 20 w 26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18">
                  <a:moveTo>
                    <a:pt x="20" y="1"/>
                  </a:moveTo>
                  <a:cubicBezTo>
                    <a:pt x="19" y="1"/>
                    <a:pt x="19" y="1"/>
                    <a:pt x="19" y="0"/>
                  </a:cubicBezTo>
                  <a:cubicBezTo>
                    <a:pt x="17" y="0"/>
                    <a:pt x="16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4"/>
                    <a:pt x="6" y="18"/>
                    <a:pt x="13" y="18"/>
                  </a:cubicBezTo>
                  <a:cubicBezTo>
                    <a:pt x="22" y="18"/>
                    <a:pt x="26" y="15"/>
                    <a:pt x="26" y="9"/>
                  </a:cubicBezTo>
                  <a:cubicBezTo>
                    <a:pt x="26" y="9"/>
                    <a:pt x="26" y="8"/>
                    <a:pt x="26" y="7"/>
                  </a:cubicBezTo>
                  <a:cubicBezTo>
                    <a:pt x="25" y="5"/>
                    <a:pt x="23" y="4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11395868" y="1690688"/>
              <a:ext cx="557213" cy="557212"/>
            </a:xfrm>
            <a:custGeom>
              <a:avLst/>
              <a:gdLst>
                <a:gd name="T0" fmla="*/ 66 w 133"/>
                <a:gd name="T1" fmla="*/ 0 h 133"/>
                <a:gd name="T2" fmla="*/ 0 w 133"/>
                <a:gd name="T3" fmla="*/ 67 h 133"/>
                <a:gd name="T4" fmla="*/ 66 w 133"/>
                <a:gd name="T5" fmla="*/ 133 h 133"/>
                <a:gd name="T6" fmla="*/ 133 w 133"/>
                <a:gd name="T7" fmla="*/ 67 h 133"/>
                <a:gd name="T8" fmla="*/ 66 w 133"/>
                <a:gd name="T9" fmla="*/ 0 h 133"/>
                <a:gd name="T10" fmla="*/ 60 w 133"/>
                <a:gd name="T11" fmla="*/ 103 h 133"/>
                <a:gd name="T12" fmla="*/ 52 w 133"/>
                <a:gd name="T13" fmla="*/ 104 h 133"/>
                <a:gd name="T14" fmla="*/ 42 w 133"/>
                <a:gd name="T15" fmla="*/ 103 h 133"/>
                <a:gd name="T16" fmla="*/ 30 w 133"/>
                <a:gd name="T17" fmla="*/ 95 h 133"/>
                <a:gd name="T18" fmla="*/ 29 w 133"/>
                <a:gd name="T19" fmla="*/ 90 h 133"/>
                <a:gd name="T20" fmla="*/ 30 w 133"/>
                <a:gd name="T21" fmla="*/ 85 h 133"/>
                <a:gd name="T22" fmla="*/ 51 w 133"/>
                <a:gd name="T23" fmla="*/ 74 h 133"/>
                <a:gd name="T24" fmla="*/ 51 w 133"/>
                <a:gd name="T25" fmla="*/ 74 h 133"/>
                <a:gd name="T26" fmla="*/ 50 w 133"/>
                <a:gd name="T27" fmla="*/ 69 h 133"/>
                <a:gd name="T28" fmla="*/ 50 w 133"/>
                <a:gd name="T29" fmla="*/ 67 h 133"/>
                <a:gd name="T30" fmla="*/ 33 w 133"/>
                <a:gd name="T31" fmla="*/ 50 h 133"/>
                <a:gd name="T32" fmla="*/ 46 w 133"/>
                <a:gd name="T33" fmla="*/ 35 h 133"/>
                <a:gd name="T34" fmla="*/ 53 w 133"/>
                <a:gd name="T35" fmla="*/ 33 h 133"/>
                <a:gd name="T36" fmla="*/ 74 w 133"/>
                <a:gd name="T37" fmla="*/ 33 h 133"/>
                <a:gd name="T38" fmla="*/ 75 w 133"/>
                <a:gd name="T39" fmla="*/ 35 h 133"/>
                <a:gd name="T40" fmla="*/ 75 w 133"/>
                <a:gd name="T41" fmla="*/ 36 h 133"/>
                <a:gd name="T42" fmla="*/ 70 w 133"/>
                <a:gd name="T43" fmla="*/ 40 h 133"/>
                <a:gd name="T44" fmla="*/ 69 w 133"/>
                <a:gd name="T45" fmla="*/ 40 h 133"/>
                <a:gd name="T46" fmla="*/ 68 w 133"/>
                <a:gd name="T47" fmla="*/ 40 h 133"/>
                <a:gd name="T48" fmla="*/ 71 w 133"/>
                <a:gd name="T49" fmla="*/ 50 h 133"/>
                <a:gd name="T50" fmla="*/ 64 w 133"/>
                <a:gd name="T51" fmla="*/ 63 h 133"/>
                <a:gd name="T52" fmla="*/ 61 w 133"/>
                <a:gd name="T53" fmla="*/ 67 h 133"/>
                <a:gd name="T54" fmla="*/ 66 w 133"/>
                <a:gd name="T55" fmla="*/ 73 h 133"/>
                <a:gd name="T56" fmla="*/ 74 w 133"/>
                <a:gd name="T57" fmla="*/ 87 h 133"/>
                <a:gd name="T58" fmla="*/ 60 w 133"/>
                <a:gd name="T59" fmla="*/ 103 h 133"/>
                <a:gd name="T60" fmla="*/ 107 w 133"/>
                <a:gd name="T61" fmla="*/ 67 h 133"/>
                <a:gd name="T62" fmla="*/ 106 w 133"/>
                <a:gd name="T63" fmla="*/ 69 h 133"/>
                <a:gd name="T64" fmla="*/ 94 w 133"/>
                <a:gd name="T65" fmla="*/ 69 h 133"/>
                <a:gd name="T66" fmla="*/ 94 w 133"/>
                <a:gd name="T67" fmla="*/ 81 h 133"/>
                <a:gd name="T68" fmla="*/ 92 w 133"/>
                <a:gd name="T69" fmla="*/ 82 h 133"/>
                <a:gd name="T70" fmla="*/ 89 w 133"/>
                <a:gd name="T71" fmla="*/ 82 h 133"/>
                <a:gd name="T72" fmla="*/ 87 w 133"/>
                <a:gd name="T73" fmla="*/ 81 h 133"/>
                <a:gd name="T74" fmla="*/ 87 w 133"/>
                <a:gd name="T75" fmla="*/ 69 h 133"/>
                <a:gd name="T76" fmla="*/ 75 w 133"/>
                <a:gd name="T77" fmla="*/ 69 h 133"/>
                <a:gd name="T78" fmla="*/ 74 w 133"/>
                <a:gd name="T79" fmla="*/ 67 h 133"/>
                <a:gd name="T80" fmla="*/ 74 w 133"/>
                <a:gd name="T81" fmla="*/ 64 h 133"/>
                <a:gd name="T82" fmla="*/ 75 w 133"/>
                <a:gd name="T83" fmla="*/ 62 h 133"/>
                <a:gd name="T84" fmla="*/ 87 w 133"/>
                <a:gd name="T85" fmla="*/ 62 h 133"/>
                <a:gd name="T86" fmla="*/ 87 w 133"/>
                <a:gd name="T87" fmla="*/ 50 h 133"/>
                <a:gd name="T88" fmla="*/ 89 w 133"/>
                <a:gd name="T89" fmla="*/ 49 h 133"/>
                <a:gd name="T90" fmla="*/ 92 w 133"/>
                <a:gd name="T91" fmla="*/ 49 h 133"/>
                <a:gd name="T92" fmla="*/ 94 w 133"/>
                <a:gd name="T93" fmla="*/ 50 h 133"/>
                <a:gd name="T94" fmla="*/ 94 w 133"/>
                <a:gd name="T95" fmla="*/ 62 h 133"/>
                <a:gd name="T96" fmla="*/ 106 w 133"/>
                <a:gd name="T97" fmla="*/ 62 h 133"/>
                <a:gd name="T98" fmla="*/ 107 w 133"/>
                <a:gd name="T99" fmla="*/ 64 h 133"/>
                <a:gd name="T100" fmla="*/ 107 w 133"/>
                <a:gd name="T101" fmla="*/ 67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3" h="133">
                  <a:moveTo>
                    <a:pt x="66" y="0"/>
                  </a:moveTo>
                  <a:cubicBezTo>
                    <a:pt x="29" y="0"/>
                    <a:pt x="0" y="30"/>
                    <a:pt x="0" y="67"/>
                  </a:cubicBezTo>
                  <a:cubicBezTo>
                    <a:pt x="0" y="103"/>
                    <a:pt x="29" y="133"/>
                    <a:pt x="66" y="133"/>
                  </a:cubicBezTo>
                  <a:cubicBezTo>
                    <a:pt x="103" y="133"/>
                    <a:pt x="133" y="103"/>
                    <a:pt x="133" y="67"/>
                  </a:cubicBezTo>
                  <a:cubicBezTo>
                    <a:pt x="133" y="30"/>
                    <a:pt x="103" y="0"/>
                    <a:pt x="66" y="0"/>
                  </a:cubicBezTo>
                  <a:close/>
                  <a:moveTo>
                    <a:pt x="60" y="103"/>
                  </a:moveTo>
                  <a:cubicBezTo>
                    <a:pt x="58" y="104"/>
                    <a:pt x="55" y="104"/>
                    <a:pt x="52" y="104"/>
                  </a:cubicBezTo>
                  <a:cubicBezTo>
                    <a:pt x="48" y="104"/>
                    <a:pt x="45" y="104"/>
                    <a:pt x="42" y="103"/>
                  </a:cubicBezTo>
                  <a:cubicBezTo>
                    <a:pt x="36" y="101"/>
                    <a:pt x="32" y="99"/>
                    <a:pt x="30" y="95"/>
                  </a:cubicBezTo>
                  <a:cubicBezTo>
                    <a:pt x="29" y="94"/>
                    <a:pt x="29" y="92"/>
                    <a:pt x="29" y="90"/>
                  </a:cubicBezTo>
                  <a:cubicBezTo>
                    <a:pt x="29" y="88"/>
                    <a:pt x="29" y="87"/>
                    <a:pt x="30" y="85"/>
                  </a:cubicBezTo>
                  <a:cubicBezTo>
                    <a:pt x="33" y="78"/>
                    <a:pt x="42" y="74"/>
                    <a:pt x="51" y="74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0" y="72"/>
                    <a:pt x="50" y="71"/>
                    <a:pt x="50" y="69"/>
                  </a:cubicBezTo>
                  <a:cubicBezTo>
                    <a:pt x="50" y="69"/>
                    <a:pt x="50" y="68"/>
                    <a:pt x="50" y="67"/>
                  </a:cubicBezTo>
                  <a:cubicBezTo>
                    <a:pt x="40" y="67"/>
                    <a:pt x="33" y="60"/>
                    <a:pt x="33" y="50"/>
                  </a:cubicBezTo>
                  <a:cubicBezTo>
                    <a:pt x="33" y="44"/>
                    <a:pt x="39" y="37"/>
                    <a:pt x="46" y="35"/>
                  </a:cubicBezTo>
                  <a:cubicBezTo>
                    <a:pt x="48" y="34"/>
                    <a:pt x="51" y="33"/>
                    <a:pt x="53" y="33"/>
                  </a:cubicBezTo>
                  <a:cubicBezTo>
                    <a:pt x="74" y="33"/>
                    <a:pt x="74" y="33"/>
                    <a:pt x="74" y="33"/>
                  </a:cubicBezTo>
                  <a:cubicBezTo>
                    <a:pt x="75" y="33"/>
                    <a:pt x="75" y="34"/>
                    <a:pt x="75" y="35"/>
                  </a:cubicBezTo>
                  <a:cubicBezTo>
                    <a:pt x="76" y="35"/>
                    <a:pt x="75" y="36"/>
                    <a:pt x="75" y="36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70" y="40"/>
                    <a:pt x="70" y="40"/>
                    <a:pt x="69" y="40"/>
                  </a:cubicBezTo>
                  <a:cubicBezTo>
                    <a:pt x="68" y="40"/>
                    <a:pt x="68" y="40"/>
                    <a:pt x="68" y="40"/>
                  </a:cubicBezTo>
                  <a:cubicBezTo>
                    <a:pt x="70" y="43"/>
                    <a:pt x="71" y="46"/>
                    <a:pt x="71" y="50"/>
                  </a:cubicBezTo>
                  <a:cubicBezTo>
                    <a:pt x="71" y="55"/>
                    <a:pt x="69" y="59"/>
                    <a:pt x="64" y="63"/>
                  </a:cubicBezTo>
                  <a:cubicBezTo>
                    <a:pt x="61" y="65"/>
                    <a:pt x="61" y="66"/>
                    <a:pt x="61" y="67"/>
                  </a:cubicBezTo>
                  <a:cubicBezTo>
                    <a:pt x="61" y="68"/>
                    <a:pt x="63" y="71"/>
                    <a:pt x="66" y="73"/>
                  </a:cubicBezTo>
                  <a:cubicBezTo>
                    <a:pt x="72" y="77"/>
                    <a:pt x="74" y="81"/>
                    <a:pt x="74" y="87"/>
                  </a:cubicBezTo>
                  <a:cubicBezTo>
                    <a:pt x="74" y="94"/>
                    <a:pt x="69" y="101"/>
                    <a:pt x="60" y="103"/>
                  </a:cubicBezTo>
                  <a:close/>
                  <a:moveTo>
                    <a:pt x="107" y="67"/>
                  </a:moveTo>
                  <a:cubicBezTo>
                    <a:pt x="107" y="68"/>
                    <a:pt x="107" y="69"/>
                    <a:pt x="106" y="69"/>
                  </a:cubicBezTo>
                  <a:cubicBezTo>
                    <a:pt x="94" y="69"/>
                    <a:pt x="94" y="69"/>
                    <a:pt x="94" y="69"/>
                  </a:cubicBezTo>
                  <a:cubicBezTo>
                    <a:pt x="94" y="81"/>
                    <a:pt x="94" y="81"/>
                    <a:pt x="94" y="81"/>
                  </a:cubicBezTo>
                  <a:cubicBezTo>
                    <a:pt x="94" y="82"/>
                    <a:pt x="93" y="82"/>
                    <a:pt x="92" y="82"/>
                  </a:cubicBezTo>
                  <a:cubicBezTo>
                    <a:pt x="89" y="82"/>
                    <a:pt x="89" y="82"/>
                    <a:pt x="89" y="82"/>
                  </a:cubicBezTo>
                  <a:cubicBezTo>
                    <a:pt x="88" y="82"/>
                    <a:pt x="87" y="82"/>
                    <a:pt x="87" y="81"/>
                  </a:cubicBezTo>
                  <a:cubicBezTo>
                    <a:pt x="87" y="69"/>
                    <a:pt x="87" y="69"/>
                    <a:pt x="87" y="69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74" y="69"/>
                    <a:pt x="74" y="68"/>
                    <a:pt x="74" y="67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4" y="63"/>
                    <a:pt x="74" y="62"/>
                    <a:pt x="75" y="62"/>
                  </a:cubicBezTo>
                  <a:cubicBezTo>
                    <a:pt x="87" y="62"/>
                    <a:pt x="87" y="62"/>
                    <a:pt x="87" y="62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7" y="49"/>
                    <a:pt x="88" y="49"/>
                    <a:pt x="89" y="49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93" y="49"/>
                    <a:pt x="94" y="49"/>
                    <a:pt x="94" y="50"/>
                  </a:cubicBezTo>
                  <a:cubicBezTo>
                    <a:pt x="94" y="62"/>
                    <a:pt x="94" y="62"/>
                    <a:pt x="94" y="62"/>
                  </a:cubicBezTo>
                  <a:cubicBezTo>
                    <a:pt x="106" y="62"/>
                    <a:pt x="106" y="62"/>
                    <a:pt x="106" y="62"/>
                  </a:cubicBezTo>
                  <a:cubicBezTo>
                    <a:pt x="107" y="62"/>
                    <a:pt x="107" y="63"/>
                    <a:pt x="107" y="64"/>
                  </a:cubicBezTo>
                  <a:lnTo>
                    <a:pt x="107" y="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</p:grpSp>
      <p:sp>
        <p:nvSpPr>
          <p:cNvPr id="23" name="Freeform 32"/>
          <p:cNvSpPr>
            <a:spLocks noEditPoints="1"/>
          </p:cNvSpPr>
          <p:nvPr/>
        </p:nvSpPr>
        <p:spPr bwMode="auto">
          <a:xfrm>
            <a:off x="8002294" y="2797565"/>
            <a:ext cx="957277" cy="479399"/>
          </a:xfrm>
          <a:custGeom>
            <a:avLst/>
            <a:gdLst>
              <a:gd name="T0" fmla="*/ 101 w 238"/>
              <a:gd name="T1" fmla="*/ 35 h 119"/>
              <a:gd name="T2" fmla="*/ 190 w 238"/>
              <a:gd name="T3" fmla="*/ 50 h 119"/>
              <a:gd name="T4" fmla="*/ 157 w 238"/>
              <a:gd name="T5" fmla="*/ 59 h 119"/>
              <a:gd name="T6" fmla="*/ 147 w 238"/>
              <a:gd name="T7" fmla="*/ 41 h 119"/>
              <a:gd name="T8" fmla="*/ 116 w 238"/>
              <a:gd name="T9" fmla="*/ 41 h 119"/>
              <a:gd name="T10" fmla="*/ 139 w 238"/>
              <a:gd name="T11" fmla="*/ 87 h 119"/>
              <a:gd name="T12" fmla="*/ 238 w 238"/>
              <a:gd name="T13" fmla="*/ 59 h 119"/>
              <a:gd name="T14" fmla="*/ 95 w 238"/>
              <a:gd name="T15" fmla="*/ 21 h 119"/>
              <a:gd name="T16" fmla="*/ 93 w 238"/>
              <a:gd name="T17" fmla="*/ 21 h 119"/>
              <a:gd name="T18" fmla="*/ 83 w 238"/>
              <a:gd name="T19" fmla="*/ 0 h 119"/>
              <a:gd name="T20" fmla="*/ 52 w 238"/>
              <a:gd name="T21" fmla="*/ 4 h 119"/>
              <a:gd name="T22" fmla="*/ 65 w 238"/>
              <a:gd name="T23" fmla="*/ 29 h 119"/>
              <a:gd name="T24" fmla="*/ 29 w 238"/>
              <a:gd name="T25" fmla="*/ 119 h 119"/>
              <a:gd name="T26" fmla="*/ 128 w 238"/>
              <a:gd name="T27" fmla="*/ 91 h 119"/>
              <a:gd name="T28" fmla="*/ 101 w 238"/>
              <a:gd name="T29" fmla="*/ 35 h 119"/>
              <a:gd name="T30" fmla="*/ 56 w 238"/>
              <a:gd name="T31" fmla="*/ 86 h 119"/>
              <a:gd name="T32" fmla="*/ 74 w 238"/>
              <a:gd name="T33" fmla="*/ 47 h 119"/>
              <a:gd name="T34" fmla="*/ 89 w 238"/>
              <a:gd name="T35" fmla="*/ 78 h 119"/>
              <a:gd name="T36" fmla="*/ 56 w 238"/>
              <a:gd name="T37" fmla="*/ 86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8" h="119">
                <a:moveTo>
                  <a:pt x="101" y="35"/>
                </a:moveTo>
                <a:cubicBezTo>
                  <a:pt x="149" y="21"/>
                  <a:pt x="190" y="50"/>
                  <a:pt x="190" y="50"/>
                </a:cubicBezTo>
                <a:cubicBezTo>
                  <a:pt x="157" y="59"/>
                  <a:pt x="157" y="59"/>
                  <a:pt x="157" y="59"/>
                </a:cubicBezTo>
                <a:cubicBezTo>
                  <a:pt x="147" y="41"/>
                  <a:pt x="147" y="41"/>
                  <a:pt x="147" y="41"/>
                </a:cubicBezTo>
                <a:cubicBezTo>
                  <a:pt x="138" y="40"/>
                  <a:pt x="127" y="39"/>
                  <a:pt x="116" y="41"/>
                </a:cubicBezTo>
                <a:cubicBezTo>
                  <a:pt x="139" y="87"/>
                  <a:pt x="139" y="87"/>
                  <a:pt x="139" y="87"/>
                </a:cubicBezTo>
                <a:cubicBezTo>
                  <a:pt x="238" y="59"/>
                  <a:pt x="238" y="59"/>
                  <a:pt x="238" y="59"/>
                </a:cubicBezTo>
                <a:cubicBezTo>
                  <a:pt x="238" y="59"/>
                  <a:pt x="202" y="3"/>
                  <a:pt x="95" y="21"/>
                </a:cubicBezTo>
                <a:cubicBezTo>
                  <a:pt x="95" y="21"/>
                  <a:pt x="94" y="21"/>
                  <a:pt x="93" y="21"/>
                </a:cubicBezTo>
                <a:cubicBezTo>
                  <a:pt x="83" y="0"/>
                  <a:pt x="83" y="0"/>
                  <a:pt x="83" y="0"/>
                </a:cubicBezTo>
                <a:cubicBezTo>
                  <a:pt x="52" y="4"/>
                  <a:pt x="52" y="4"/>
                  <a:pt x="52" y="4"/>
                </a:cubicBezTo>
                <a:cubicBezTo>
                  <a:pt x="65" y="29"/>
                  <a:pt x="65" y="29"/>
                  <a:pt x="65" y="29"/>
                </a:cubicBezTo>
                <a:cubicBezTo>
                  <a:pt x="0" y="56"/>
                  <a:pt x="29" y="119"/>
                  <a:pt x="29" y="119"/>
                </a:cubicBezTo>
                <a:cubicBezTo>
                  <a:pt x="128" y="91"/>
                  <a:pt x="128" y="91"/>
                  <a:pt x="128" y="91"/>
                </a:cubicBezTo>
                <a:lnTo>
                  <a:pt x="101" y="35"/>
                </a:lnTo>
                <a:close/>
                <a:moveTo>
                  <a:pt x="56" y="86"/>
                </a:moveTo>
                <a:cubicBezTo>
                  <a:pt x="56" y="86"/>
                  <a:pt x="46" y="65"/>
                  <a:pt x="74" y="47"/>
                </a:cubicBezTo>
                <a:cubicBezTo>
                  <a:pt x="89" y="78"/>
                  <a:pt x="89" y="78"/>
                  <a:pt x="89" y="78"/>
                </a:cubicBezTo>
                <a:lnTo>
                  <a:pt x="56" y="86"/>
                </a:lnTo>
                <a:close/>
              </a:path>
            </a:pathLst>
          </a:custGeom>
          <a:solidFill>
            <a:srgbClr val="24748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prstClr val="black"/>
              </a:solidFill>
            </a:endParaRPr>
          </a:p>
        </p:txBody>
      </p:sp>
      <p:grpSp>
        <p:nvGrpSpPr>
          <p:cNvPr id="24" name="Group 36"/>
          <p:cNvGrpSpPr/>
          <p:nvPr/>
        </p:nvGrpSpPr>
        <p:grpSpPr>
          <a:xfrm>
            <a:off x="10049252" y="3710706"/>
            <a:ext cx="590498" cy="369823"/>
            <a:chOff x="3913188" y="3711575"/>
            <a:chExt cx="615950" cy="385763"/>
          </a:xfrm>
          <a:solidFill>
            <a:srgbClr val="247484"/>
          </a:solidFill>
        </p:grpSpPr>
        <p:sp>
          <p:nvSpPr>
            <p:cNvPr id="25" name="Freeform 33"/>
            <p:cNvSpPr>
              <a:spLocks noEditPoints="1"/>
            </p:cNvSpPr>
            <p:nvPr/>
          </p:nvSpPr>
          <p:spPr bwMode="auto">
            <a:xfrm>
              <a:off x="3913188" y="3711575"/>
              <a:ext cx="314325" cy="377825"/>
            </a:xfrm>
            <a:custGeom>
              <a:avLst/>
              <a:gdLst>
                <a:gd name="T0" fmla="*/ 57 w 75"/>
                <a:gd name="T1" fmla="*/ 41 h 90"/>
                <a:gd name="T2" fmla="*/ 71 w 75"/>
                <a:gd name="T3" fmla="*/ 24 h 90"/>
                <a:gd name="T4" fmla="*/ 46 w 75"/>
                <a:gd name="T5" fmla="*/ 0 h 90"/>
                <a:gd name="T6" fmla="*/ 20 w 75"/>
                <a:gd name="T7" fmla="*/ 0 h 90"/>
                <a:gd name="T8" fmla="*/ 19 w 75"/>
                <a:gd name="T9" fmla="*/ 0 h 90"/>
                <a:gd name="T10" fmla="*/ 0 w 75"/>
                <a:gd name="T11" fmla="*/ 0 h 90"/>
                <a:gd name="T12" fmla="*/ 0 w 75"/>
                <a:gd name="T13" fmla="*/ 89 h 90"/>
                <a:gd name="T14" fmla="*/ 19 w 75"/>
                <a:gd name="T15" fmla="*/ 89 h 90"/>
                <a:gd name="T16" fmla="*/ 20 w 75"/>
                <a:gd name="T17" fmla="*/ 89 h 90"/>
                <a:gd name="T18" fmla="*/ 46 w 75"/>
                <a:gd name="T19" fmla="*/ 89 h 90"/>
                <a:gd name="T20" fmla="*/ 74 w 75"/>
                <a:gd name="T21" fmla="*/ 63 h 90"/>
                <a:gd name="T22" fmla="*/ 57 w 75"/>
                <a:gd name="T23" fmla="*/ 41 h 90"/>
                <a:gd name="T24" fmla="*/ 20 w 75"/>
                <a:gd name="T25" fmla="*/ 16 h 90"/>
                <a:gd name="T26" fmla="*/ 42 w 75"/>
                <a:gd name="T27" fmla="*/ 16 h 90"/>
                <a:gd name="T28" fmla="*/ 46 w 75"/>
                <a:gd name="T29" fmla="*/ 16 h 90"/>
                <a:gd name="T30" fmla="*/ 52 w 75"/>
                <a:gd name="T31" fmla="*/ 25 h 90"/>
                <a:gd name="T32" fmla="*/ 44 w 75"/>
                <a:gd name="T33" fmla="*/ 36 h 90"/>
                <a:gd name="T34" fmla="*/ 20 w 75"/>
                <a:gd name="T35" fmla="*/ 36 h 90"/>
                <a:gd name="T36" fmla="*/ 20 w 75"/>
                <a:gd name="T37" fmla="*/ 16 h 90"/>
                <a:gd name="T38" fmla="*/ 44 w 75"/>
                <a:gd name="T39" fmla="*/ 73 h 90"/>
                <a:gd name="T40" fmla="*/ 43 w 75"/>
                <a:gd name="T41" fmla="*/ 73 h 90"/>
                <a:gd name="T42" fmla="*/ 20 w 75"/>
                <a:gd name="T43" fmla="*/ 73 h 90"/>
                <a:gd name="T44" fmla="*/ 20 w 75"/>
                <a:gd name="T45" fmla="*/ 49 h 90"/>
                <a:gd name="T46" fmla="*/ 46 w 75"/>
                <a:gd name="T47" fmla="*/ 49 h 90"/>
                <a:gd name="T48" fmla="*/ 55 w 75"/>
                <a:gd name="T49" fmla="*/ 62 h 90"/>
                <a:gd name="T50" fmla="*/ 44 w 75"/>
                <a:gd name="T51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5" h="90">
                  <a:moveTo>
                    <a:pt x="57" y="41"/>
                  </a:moveTo>
                  <a:cubicBezTo>
                    <a:pt x="57" y="41"/>
                    <a:pt x="71" y="40"/>
                    <a:pt x="71" y="24"/>
                  </a:cubicBezTo>
                  <a:cubicBezTo>
                    <a:pt x="71" y="8"/>
                    <a:pt x="60" y="0"/>
                    <a:pt x="4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19" y="89"/>
                    <a:pt x="19" y="89"/>
                    <a:pt x="19" y="89"/>
                  </a:cubicBezTo>
                  <a:cubicBezTo>
                    <a:pt x="20" y="89"/>
                    <a:pt x="20" y="89"/>
                    <a:pt x="20" y="89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46" y="89"/>
                    <a:pt x="74" y="90"/>
                    <a:pt x="74" y="63"/>
                  </a:cubicBezTo>
                  <a:cubicBezTo>
                    <a:pt x="74" y="63"/>
                    <a:pt x="75" y="41"/>
                    <a:pt x="57" y="41"/>
                  </a:cubicBezTo>
                  <a:close/>
                  <a:moveTo>
                    <a:pt x="20" y="16"/>
                  </a:moveTo>
                  <a:cubicBezTo>
                    <a:pt x="42" y="16"/>
                    <a:pt x="42" y="16"/>
                    <a:pt x="42" y="16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46" y="16"/>
                    <a:pt x="52" y="16"/>
                    <a:pt x="52" y="25"/>
                  </a:cubicBezTo>
                  <a:cubicBezTo>
                    <a:pt x="52" y="34"/>
                    <a:pt x="48" y="36"/>
                    <a:pt x="44" y="36"/>
                  </a:cubicBezTo>
                  <a:cubicBezTo>
                    <a:pt x="20" y="36"/>
                    <a:pt x="20" y="36"/>
                    <a:pt x="20" y="36"/>
                  </a:cubicBezTo>
                  <a:lnTo>
                    <a:pt x="20" y="16"/>
                  </a:lnTo>
                  <a:close/>
                  <a:moveTo>
                    <a:pt x="44" y="73"/>
                  </a:moveTo>
                  <a:cubicBezTo>
                    <a:pt x="44" y="73"/>
                    <a:pt x="43" y="73"/>
                    <a:pt x="43" y="73"/>
                  </a:cubicBezTo>
                  <a:cubicBezTo>
                    <a:pt x="20" y="73"/>
                    <a:pt x="20" y="73"/>
                    <a:pt x="20" y="73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9"/>
                    <a:pt x="55" y="49"/>
                    <a:pt x="55" y="62"/>
                  </a:cubicBezTo>
                  <a:cubicBezTo>
                    <a:pt x="55" y="72"/>
                    <a:pt x="48" y="73"/>
                    <a:pt x="44" y="7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6" name="Freeform 34"/>
            <p:cNvSpPr>
              <a:spLocks noEditPoints="1"/>
            </p:cNvSpPr>
            <p:nvPr/>
          </p:nvSpPr>
          <p:spPr bwMode="auto">
            <a:xfrm>
              <a:off x="4227513" y="3808413"/>
              <a:ext cx="301625" cy="288925"/>
            </a:xfrm>
            <a:custGeom>
              <a:avLst/>
              <a:gdLst>
                <a:gd name="T0" fmla="*/ 36 w 72"/>
                <a:gd name="T1" fmla="*/ 0 h 69"/>
                <a:gd name="T2" fmla="*/ 2 w 72"/>
                <a:gd name="T3" fmla="*/ 34 h 69"/>
                <a:gd name="T4" fmla="*/ 36 w 72"/>
                <a:gd name="T5" fmla="*/ 68 h 69"/>
                <a:gd name="T6" fmla="*/ 66 w 72"/>
                <a:gd name="T7" fmla="*/ 44 h 69"/>
                <a:gd name="T8" fmla="*/ 51 w 72"/>
                <a:gd name="T9" fmla="*/ 44 h 69"/>
                <a:gd name="T10" fmla="*/ 37 w 72"/>
                <a:gd name="T11" fmla="*/ 54 h 69"/>
                <a:gd name="T12" fmla="*/ 21 w 72"/>
                <a:gd name="T13" fmla="*/ 38 h 69"/>
                <a:gd name="T14" fmla="*/ 67 w 72"/>
                <a:gd name="T15" fmla="*/ 38 h 69"/>
                <a:gd name="T16" fmla="*/ 36 w 72"/>
                <a:gd name="T17" fmla="*/ 0 h 69"/>
                <a:gd name="T18" fmla="*/ 21 w 72"/>
                <a:gd name="T19" fmla="*/ 26 h 69"/>
                <a:gd name="T20" fmla="*/ 37 w 72"/>
                <a:gd name="T21" fmla="*/ 13 h 69"/>
                <a:gd name="T22" fmla="*/ 50 w 72"/>
                <a:gd name="T23" fmla="*/ 26 h 69"/>
                <a:gd name="T24" fmla="*/ 21 w 72"/>
                <a:gd name="T25" fmla="*/ 2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69">
                  <a:moveTo>
                    <a:pt x="36" y="0"/>
                  </a:moveTo>
                  <a:cubicBezTo>
                    <a:pt x="2" y="0"/>
                    <a:pt x="2" y="34"/>
                    <a:pt x="2" y="34"/>
                  </a:cubicBezTo>
                  <a:cubicBezTo>
                    <a:pt x="2" y="34"/>
                    <a:pt x="0" y="68"/>
                    <a:pt x="36" y="68"/>
                  </a:cubicBezTo>
                  <a:cubicBezTo>
                    <a:pt x="36" y="68"/>
                    <a:pt x="66" y="69"/>
                    <a:pt x="66" y="4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1" y="44"/>
                    <a:pt x="51" y="54"/>
                    <a:pt x="37" y="54"/>
                  </a:cubicBezTo>
                  <a:cubicBezTo>
                    <a:pt x="37" y="54"/>
                    <a:pt x="21" y="55"/>
                    <a:pt x="21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72" y="0"/>
                    <a:pt x="36" y="0"/>
                  </a:cubicBezTo>
                  <a:close/>
                  <a:moveTo>
                    <a:pt x="21" y="26"/>
                  </a:moveTo>
                  <a:cubicBezTo>
                    <a:pt x="21" y="26"/>
                    <a:pt x="23" y="13"/>
                    <a:pt x="37" y="13"/>
                  </a:cubicBezTo>
                  <a:cubicBezTo>
                    <a:pt x="50" y="13"/>
                    <a:pt x="50" y="26"/>
                    <a:pt x="50" y="26"/>
                  </a:cubicBezTo>
                  <a:lnTo>
                    <a:pt x="21" y="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7" name="Rectangle 35"/>
            <p:cNvSpPr>
              <a:spLocks noChangeArrowheads="1"/>
            </p:cNvSpPr>
            <p:nvPr/>
          </p:nvSpPr>
          <p:spPr bwMode="auto">
            <a:xfrm>
              <a:off x="4298951" y="3736975"/>
              <a:ext cx="155575" cy="4127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</p:grpSp>
      <p:sp>
        <p:nvSpPr>
          <p:cNvPr id="28" name="Freeform 37"/>
          <p:cNvSpPr/>
          <p:nvPr/>
        </p:nvSpPr>
        <p:spPr bwMode="auto">
          <a:xfrm>
            <a:off x="9329393" y="2449050"/>
            <a:ext cx="837046" cy="806608"/>
          </a:xfrm>
          <a:custGeom>
            <a:avLst/>
            <a:gdLst>
              <a:gd name="T0" fmla="*/ 0 w 208"/>
              <a:gd name="T1" fmla="*/ 68 h 201"/>
              <a:gd name="T2" fmla="*/ 8 w 208"/>
              <a:gd name="T3" fmla="*/ 78 h 201"/>
              <a:gd name="T4" fmla="*/ 31 w 208"/>
              <a:gd name="T5" fmla="*/ 72 h 201"/>
              <a:gd name="T6" fmla="*/ 64 w 208"/>
              <a:gd name="T7" fmla="*/ 172 h 201"/>
              <a:gd name="T8" fmla="*/ 106 w 208"/>
              <a:gd name="T9" fmla="*/ 189 h 201"/>
              <a:gd name="T10" fmla="*/ 197 w 208"/>
              <a:gd name="T11" fmla="*/ 62 h 201"/>
              <a:gd name="T12" fmla="*/ 114 w 208"/>
              <a:gd name="T13" fmla="*/ 67 h 201"/>
              <a:gd name="T14" fmla="*/ 137 w 208"/>
              <a:gd name="T15" fmla="*/ 94 h 201"/>
              <a:gd name="T16" fmla="*/ 109 w 208"/>
              <a:gd name="T17" fmla="*/ 130 h 201"/>
              <a:gd name="T18" fmla="*/ 93 w 208"/>
              <a:gd name="T19" fmla="*/ 90 h 201"/>
              <a:gd name="T20" fmla="*/ 60 w 208"/>
              <a:gd name="T21" fmla="*/ 22 h 201"/>
              <a:gd name="T22" fmla="*/ 0 w 208"/>
              <a:gd name="T23" fmla="*/ 68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8" h="201">
                <a:moveTo>
                  <a:pt x="0" y="68"/>
                </a:moveTo>
                <a:cubicBezTo>
                  <a:pt x="8" y="78"/>
                  <a:pt x="8" y="78"/>
                  <a:pt x="8" y="78"/>
                </a:cubicBezTo>
                <a:cubicBezTo>
                  <a:pt x="8" y="78"/>
                  <a:pt x="25" y="65"/>
                  <a:pt x="31" y="72"/>
                </a:cubicBezTo>
                <a:cubicBezTo>
                  <a:pt x="36" y="78"/>
                  <a:pt x="57" y="157"/>
                  <a:pt x="64" y="172"/>
                </a:cubicBezTo>
                <a:cubicBezTo>
                  <a:pt x="70" y="184"/>
                  <a:pt x="87" y="201"/>
                  <a:pt x="106" y="189"/>
                </a:cubicBezTo>
                <a:cubicBezTo>
                  <a:pt x="125" y="177"/>
                  <a:pt x="186" y="124"/>
                  <a:pt x="197" y="62"/>
                </a:cubicBezTo>
                <a:cubicBezTo>
                  <a:pt x="208" y="0"/>
                  <a:pt x="123" y="13"/>
                  <a:pt x="114" y="67"/>
                </a:cubicBezTo>
                <a:cubicBezTo>
                  <a:pt x="137" y="54"/>
                  <a:pt x="149" y="73"/>
                  <a:pt x="137" y="94"/>
                </a:cubicBezTo>
                <a:cubicBezTo>
                  <a:pt x="126" y="116"/>
                  <a:pt x="115" y="130"/>
                  <a:pt x="109" y="130"/>
                </a:cubicBezTo>
                <a:cubicBezTo>
                  <a:pt x="104" y="130"/>
                  <a:pt x="100" y="116"/>
                  <a:pt x="93" y="90"/>
                </a:cubicBezTo>
                <a:cubicBezTo>
                  <a:pt x="87" y="64"/>
                  <a:pt x="87" y="17"/>
                  <a:pt x="60" y="22"/>
                </a:cubicBezTo>
                <a:cubicBezTo>
                  <a:pt x="34" y="27"/>
                  <a:pt x="0" y="68"/>
                  <a:pt x="0" y="68"/>
                </a:cubicBezTo>
                <a:close/>
              </a:path>
            </a:pathLst>
          </a:custGeom>
          <a:solidFill>
            <a:srgbClr val="24748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prstClr val="black"/>
              </a:solidFill>
            </a:endParaRPr>
          </a:p>
        </p:txBody>
      </p:sp>
      <p:grpSp>
        <p:nvGrpSpPr>
          <p:cNvPr id="29" name="Group 38"/>
          <p:cNvGrpSpPr/>
          <p:nvPr/>
        </p:nvGrpSpPr>
        <p:grpSpPr>
          <a:xfrm>
            <a:off x="7407230" y="1217830"/>
            <a:ext cx="905533" cy="905531"/>
            <a:chOff x="1157288" y="1111250"/>
            <a:chExt cx="944563" cy="944562"/>
          </a:xfrm>
          <a:solidFill>
            <a:srgbClr val="247484"/>
          </a:solidFill>
        </p:grpSpPr>
        <p:sp>
          <p:nvSpPr>
            <p:cNvPr id="30" name="Freeform 45"/>
            <p:cNvSpPr/>
            <p:nvPr/>
          </p:nvSpPr>
          <p:spPr bwMode="auto">
            <a:xfrm>
              <a:off x="1463676" y="1111250"/>
              <a:ext cx="360363" cy="357187"/>
            </a:xfrm>
            <a:custGeom>
              <a:avLst/>
              <a:gdLst>
                <a:gd name="T0" fmla="*/ 86 w 86"/>
                <a:gd name="T1" fmla="*/ 10 h 85"/>
                <a:gd name="T2" fmla="*/ 40 w 86"/>
                <a:gd name="T3" fmla="*/ 0 h 85"/>
                <a:gd name="T4" fmla="*/ 0 w 86"/>
                <a:gd name="T5" fmla="*/ 8 h 85"/>
                <a:gd name="T6" fmla="*/ 86 w 86"/>
                <a:gd name="T7" fmla="*/ 85 h 85"/>
                <a:gd name="T8" fmla="*/ 86 w 86"/>
                <a:gd name="T9" fmla="*/ 1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86" y="10"/>
                  </a:moveTo>
                  <a:cubicBezTo>
                    <a:pt x="71" y="4"/>
                    <a:pt x="56" y="0"/>
                    <a:pt x="40" y="0"/>
                  </a:cubicBezTo>
                  <a:cubicBezTo>
                    <a:pt x="26" y="0"/>
                    <a:pt x="13" y="3"/>
                    <a:pt x="0" y="8"/>
                  </a:cubicBezTo>
                  <a:cubicBezTo>
                    <a:pt x="3" y="10"/>
                    <a:pt x="82" y="82"/>
                    <a:pt x="86" y="85"/>
                  </a:cubicBezTo>
                  <a:cubicBezTo>
                    <a:pt x="86" y="80"/>
                    <a:pt x="86" y="12"/>
                    <a:pt x="86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1" name="Freeform 46"/>
            <p:cNvSpPr/>
            <p:nvPr/>
          </p:nvSpPr>
          <p:spPr bwMode="auto">
            <a:xfrm>
              <a:off x="1190626" y="1581150"/>
              <a:ext cx="196850" cy="406400"/>
            </a:xfrm>
            <a:custGeom>
              <a:avLst/>
              <a:gdLst>
                <a:gd name="T0" fmla="*/ 47 w 47"/>
                <a:gd name="T1" fmla="*/ 97 h 97"/>
                <a:gd name="T2" fmla="*/ 47 w 47"/>
                <a:gd name="T3" fmla="*/ 0 h 97"/>
                <a:gd name="T4" fmla="*/ 0 w 47"/>
                <a:gd name="T5" fmla="*/ 42 h 97"/>
                <a:gd name="T6" fmla="*/ 47 w 47"/>
                <a:gd name="T7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97">
                  <a:moveTo>
                    <a:pt x="47" y="97"/>
                  </a:moveTo>
                  <a:cubicBezTo>
                    <a:pt x="47" y="92"/>
                    <a:pt x="47" y="5"/>
                    <a:pt x="47" y="0"/>
                  </a:cubicBezTo>
                  <a:cubicBezTo>
                    <a:pt x="43" y="3"/>
                    <a:pt x="2" y="41"/>
                    <a:pt x="0" y="42"/>
                  </a:cubicBezTo>
                  <a:cubicBezTo>
                    <a:pt x="9" y="65"/>
                    <a:pt x="26" y="84"/>
                    <a:pt x="47" y="9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2" name="Freeform 47"/>
            <p:cNvSpPr/>
            <p:nvPr/>
          </p:nvSpPr>
          <p:spPr bwMode="auto">
            <a:xfrm>
              <a:off x="1157288" y="1166813"/>
              <a:ext cx="436563" cy="539750"/>
            </a:xfrm>
            <a:custGeom>
              <a:avLst/>
              <a:gdLst>
                <a:gd name="T0" fmla="*/ 0 w 104"/>
                <a:gd name="T1" fmla="*/ 100 h 129"/>
                <a:gd name="T2" fmla="*/ 4 w 104"/>
                <a:gd name="T3" fmla="*/ 129 h 129"/>
                <a:gd name="T4" fmla="*/ 104 w 104"/>
                <a:gd name="T5" fmla="*/ 38 h 129"/>
                <a:gd name="T6" fmla="*/ 61 w 104"/>
                <a:gd name="T7" fmla="*/ 0 h 129"/>
                <a:gd name="T8" fmla="*/ 0 w 104"/>
                <a:gd name="T9" fmla="*/ 10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29">
                  <a:moveTo>
                    <a:pt x="0" y="100"/>
                  </a:moveTo>
                  <a:cubicBezTo>
                    <a:pt x="0" y="109"/>
                    <a:pt x="2" y="119"/>
                    <a:pt x="4" y="129"/>
                  </a:cubicBezTo>
                  <a:cubicBezTo>
                    <a:pt x="7" y="126"/>
                    <a:pt x="102" y="40"/>
                    <a:pt x="104" y="38"/>
                  </a:cubicBezTo>
                  <a:cubicBezTo>
                    <a:pt x="102" y="37"/>
                    <a:pt x="63" y="1"/>
                    <a:pt x="61" y="0"/>
                  </a:cubicBezTo>
                  <a:cubicBezTo>
                    <a:pt x="24" y="19"/>
                    <a:pt x="0" y="57"/>
                    <a:pt x="0" y="10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3" name="Freeform 48"/>
            <p:cNvSpPr/>
            <p:nvPr/>
          </p:nvSpPr>
          <p:spPr bwMode="auto">
            <a:xfrm>
              <a:off x="1438276" y="1790700"/>
              <a:ext cx="615950" cy="265112"/>
            </a:xfrm>
            <a:custGeom>
              <a:avLst/>
              <a:gdLst>
                <a:gd name="T0" fmla="*/ 0 w 147"/>
                <a:gd name="T1" fmla="*/ 0 h 63"/>
                <a:gd name="T2" fmla="*/ 0 w 147"/>
                <a:gd name="T3" fmla="*/ 53 h 63"/>
                <a:gd name="T4" fmla="*/ 35 w 147"/>
                <a:gd name="T5" fmla="*/ 63 h 63"/>
                <a:gd name="T6" fmla="*/ 56 w 147"/>
                <a:gd name="T7" fmla="*/ 63 h 63"/>
                <a:gd name="T8" fmla="*/ 147 w 147"/>
                <a:gd name="T9" fmla="*/ 0 h 63"/>
                <a:gd name="T10" fmla="*/ 0 w 147"/>
                <a:gd name="T1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63">
                  <a:moveTo>
                    <a:pt x="0" y="0"/>
                  </a:moveTo>
                  <a:cubicBezTo>
                    <a:pt x="0" y="2"/>
                    <a:pt x="0" y="52"/>
                    <a:pt x="0" y="53"/>
                  </a:cubicBezTo>
                  <a:cubicBezTo>
                    <a:pt x="11" y="58"/>
                    <a:pt x="23" y="62"/>
                    <a:pt x="35" y="63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95" y="59"/>
                    <a:pt x="129" y="35"/>
                    <a:pt x="147" y="0"/>
                  </a:cubicBezTo>
                  <a:cubicBezTo>
                    <a:pt x="143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4" name="Freeform 49"/>
            <p:cNvSpPr/>
            <p:nvPr/>
          </p:nvSpPr>
          <p:spPr bwMode="auto">
            <a:xfrm>
              <a:off x="1874838" y="1182688"/>
              <a:ext cx="227013" cy="558800"/>
            </a:xfrm>
            <a:custGeom>
              <a:avLst/>
              <a:gdLst>
                <a:gd name="T0" fmla="*/ 0 w 54"/>
                <a:gd name="T1" fmla="*/ 0 h 133"/>
                <a:gd name="T2" fmla="*/ 0 w 54"/>
                <a:gd name="T3" fmla="*/ 133 h 133"/>
                <a:gd name="T4" fmla="*/ 48 w 54"/>
                <a:gd name="T5" fmla="*/ 133 h 133"/>
                <a:gd name="T6" fmla="*/ 54 w 54"/>
                <a:gd name="T7" fmla="*/ 96 h 133"/>
                <a:gd name="T8" fmla="*/ 0 w 54"/>
                <a:gd name="T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133">
                  <a:moveTo>
                    <a:pt x="0" y="0"/>
                  </a:moveTo>
                  <a:cubicBezTo>
                    <a:pt x="0" y="4"/>
                    <a:pt x="0" y="130"/>
                    <a:pt x="0" y="133"/>
                  </a:cubicBezTo>
                  <a:cubicBezTo>
                    <a:pt x="2" y="133"/>
                    <a:pt x="46" y="133"/>
                    <a:pt x="48" y="133"/>
                  </a:cubicBezTo>
                  <a:cubicBezTo>
                    <a:pt x="52" y="121"/>
                    <a:pt x="54" y="108"/>
                    <a:pt x="54" y="96"/>
                  </a:cubicBezTo>
                  <a:cubicBezTo>
                    <a:pt x="54" y="57"/>
                    <a:pt x="33" y="2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</p:grpSp>
      <p:sp>
        <p:nvSpPr>
          <p:cNvPr id="35" name="Freeform 5"/>
          <p:cNvSpPr>
            <a:spLocks noEditPoints="1"/>
          </p:cNvSpPr>
          <p:nvPr/>
        </p:nvSpPr>
        <p:spPr bwMode="auto">
          <a:xfrm>
            <a:off x="10881732" y="2427743"/>
            <a:ext cx="703118" cy="700075"/>
          </a:xfrm>
          <a:custGeom>
            <a:avLst/>
            <a:gdLst>
              <a:gd name="T0" fmla="*/ 168 w 175"/>
              <a:gd name="T1" fmla="*/ 53 h 174"/>
              <a:gd name="T2" fmla="*/ 149 w 175"/>
              <a:gd name="T3" fmla="*/ 25 h 174"/>
              <a:gd name="T4" fmla="*/ 121 w 175"/>
              <a:gd name="T5" fmla="*/ 6 h 174"/>
              <a:gd name="T6" fmla="*/ 87 w 175"/>
              <a:gd name="T7" fmla="*/ 0 h 174"/>
              <a:gd name="T8" fmla="*/ 53 w 175"/>
              <a:gd name="T9" fmla="*/ 6 h 174"/>
              <a:gd name="T10" fmla="*/ 26 w 175"/>
              <a:gd name="T11" fmla="*/ 25 h 174"/>
              <a:gd name="T12" fmla="*/ 7 w 175"/>
              <a:gd name="T13" fmla="*/ 53 h 174"/>
              <a:gd name="T14" fmla="*/ 0 w 175"/>
              <a:gd name="T15" fmla="*/ 87 h 174"/>
              <a:gd name="T16" fmla="*/ 7 w 175"/>
              <a:gd name="T17" fmla="*/ 121 h 174"/>
              <a:gd name="T18" fmla="*/ 26 w 175"/>
              <a:gd name="T19" fmla="*/ 149 h 174"/>
              <a:gd name="T20" fmla="*/ 53 w 175"/>
              <a:gd name="T21" fmla="*/ 167 h 174"/>
              <a:gd name="T22" fmla="*/ 87 w 175"/>
              <a:gd name="T23" fmla="*/ 174 h 174"/>
              <a:gd name="T24" fmla="*/ 121 w 175"/>
              <a:gd name="T25" fmla="*/ 167 h 174"/>
              <a:gd name="T26" fmla="*/ 149 w 175"/>
              <a:gd name="T27" fmla="*/ 149 h 174"/>
              <a:gd name="T28" fmla="*/ 168 w 175"/>
              <a:gd name="T29" fmla="*/ 121 h 174"/>
              <a:gd name="T30" fmla="*/ 175 w 175"/>
              <a:gd name="T31" fmla="*/ 87 h 174"/>
              <a:gd name="T32" fmla="*/ 162 w 175"/>
              <a:gd name="T33" fmla="*/ 86 h 174"/>
              <a:gd name="T34" fmla="*/ 108 w 175"/>
              <a:gd name="T35" fmla="*/ 80 h 174"/>
              <a:gd name="T36" fmla="*/ 145 w 175"/>
              <a:gd name="T37" fmla="*/ 40 h 174"/>
              <a:gd name="T38" fmla="*/ 137 w 175"/>
              <a:gd name="T39" fmla="*/ 31 h 174"/>
              <a:gd name="T40" fmla="*/ 70 w 175"/>
              <a:gd name="T41" fmla="*/ 14 h 174"/>
              <a:gd name="T42" fmla="*/ 137 w 175"/>
              <a:gd name="T43" fmla="*/ 31 h 174"/>
              <a:gd name="T44" fmla="*/ 70 w 175"/>
              <a:gd name="T45" fmla="*/ 14 h 174"/>
              <a:gd name="T46" fmla="*/ 70 w 175"/>
              <a:gd name="T47" fmla="*/ 14 h 174"/>
              <a:gd name="T48" fmla="*/ 83 w 175"/>
              <a:gd name="T49" fmla="*/ 62 h 174"/>
              <a:gd name="T50" fmla="*/ 56 w 175"/>
              <a:gd name="T51" fmla="*/ 19 h 174"/>
              <a:gd name="T52" fmla="*/ 13 w 175"/>
              <a:gd name="T53" fmla="*/ 85 h 174"/>
              <a:gd name="T54" fmla="*/ 96 w 175"/>
              <a:gd name="T55" fmla="*/ 87 h 174"/>
              <a:gd name="T56" fmla="*/ 32 w 175"/>
              <a:gd name="T57" fmla="*/ 137 h 174"/>
              <a:gd name="T58" fmla="*/ 13 w 175"/>
              <a:gd name="T59" fmla="*/ 87 h 174"/>
              <a:gd name="T60" fmla="*/ 40 w 175"/>
              <a:gd name="T61" fmla="*/ 144 h 174"/>
              <a:gd name="T62" fmla="*/ 100 w 175"/>
              <a:gd name="T63" fmla="*/ 99 h 174"/>
              <a:gd name="T64" fmla="*/ 117 w 175"/>
              <a:gd name="T65" fmla="*/ 156 h 174"/>
              <a:gd name="T66" fmla="*/ 129 w 175"/>
              <a:gd name="T67" fmla="*/ 149 h 174"/>
              <a:gd name="T68" fmla="*/ 161 w 175"/>
              <a:gd name="T69" fmla="*/ 9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75" h="174">
                <a:moveTo>
                  <a:pt x="173" y="69"/>
                </a:moveTo>
                <a:cubicBezTo>
                  <a:pt x="172" y="64"/>
                  <a:pt x="170" y="58"/>
                  <a:pt x="168" y="53"/>
                </a:cubicBezTo>
                <a:cubicBezTo>
                  <a:pt x="166" y="48"/>
                  <a:pt x="163" y="43"/>
                  <a:pt x="160" y="38"/>
                </a:cubicBezTo>
                <a:cubicBezTo>
                  <a:pt x="157" y="33"/>
                  <a:pt x="153" y="29"/>
                  <a:pt x="149" y="25"/>
                </a:cubicBezTo>
                <a:cubicBezTo>
                  <a:pt x="145" y="21"/>
                  <a:pt x="141" y="18"/>
                  <a:pt x="136" y="14"/>
                </a:cubicBezTo>
                <a:cubicBezTo>
                  <a:pt x="132" y="11"/>
                  <a:pt x="127" y="9"/>
                  <a:pt x="121" y="6"/>
                </a:cubicBezTo>
                <a:cubicBezTo>
                  <a:pt x="116" y="4"/>
                  <a:pt x="111" y="2"/>
                  <a:pt x="105" y="1"/>
                </a:cubicBezTo>
                <a:cubicBezTo>
                  <a:pt x="99" y="0"/>
                  <a:pt x="93" y="0"/>
                  <a:pt x="87" y="0"/>
                </a:cubicBezTo>
                <a:cubicBezTo>
                  <a:pt x="82" y="0"/>
                  <a:pt x="76" y="0"/>
                  <a:pt x="70" y="1"/>
                </a:cubicBezTo>
                <a:cubicBezTo>
                  <a:pt x="64" y="2"/>
                  <a:pt x="59" y="4"/>
                  <a:pt x="53" y="6"/>
                </a:cubicBezTo>
                <a:cubicBezTo>
                  <a:pt x="48" y="9"/>
                  <a:pt x="43" y="11"/>
                  <a:pt x="39" y="14"/>
                </a:cubicBezTo>
                <a:cubicBezTo>
                  <a:pt x="34" y="18"/>
                  <a:pt x="30" y="21"/>
                  <a:pt x="26" y="25"/>
                </a:cubicBezTo>
                <a:cubicBezTo>
                  <a:pt x="22" y="29"/>
                  <a:pt x="18" y="33"/>
                  <a:pt x="15" y="38"/>
                </a:cubicBezTo>
                <a:cubicBezTo>
                  <a:pt x="12" y="43"/>
                  <a:pt x="9" y="48"/>
                  <a:pt x="7" y="53"/>
                </a:cubicBezTo>
                <a:cubicBezTo>
                  <a:pt x="5" y="58"/>
                  <a:pt x="3" y="64"/>
                  <a:pt x="2" y="69"/>
                </a:cubicBezTo>
                <a:cubicBezTo>
                  <a:pt x="1" y="75"/>
                  <a:pt x="0" y="81"/>
                  <a:pt x="0" y="87"/>
                </a:cubicBezTo>
                <a:cubicBezTo>
                  <a:pt x="0" y="93"/>
                  <a:pt x="1" y="99"/>
                  <a:pt x="2" y="105"/>
                </a:cubicBezTo>
                <a:cubicBezTo>
                  <a:pt x="3" y="110"/>
                  <a:pt x="5" y="116"/>
                  <a:pt x="7" y="121"/>
                </a:cubicBezTo>
                <a:cubicBezTo>
                  <a:pt x="9" y="126"/>
                  <a:pt x="12" y="131"/>
                  <a:pt x="15" y="136"/>
                </a:cubicBezTo>
                <a:cubicBezTo>
                  <a:pt x="18" y="140"/>
                  <a:pt x="22" y="145"/>
                  <a:pt x="26" y="149"/>
                </a:cubicBezTo>
                <a:cubicBezTo>
                  <a:pt x="30" y="153"/>
                  <a:pt x="34" y="156"/>
                  <a:pt x="39" y="159"/>
                </a:cubicBezTo>
                <a:cubicBezTo>
                  <a:pt x="43" y="163"/>
                  <a:pt x="48" y="165"/>
                  <a:pt x="53" y="167"/>
                </a:cubicBezTo>
                <a:cubicBezTo>
                  <a:pt x="59" y="170"/>
                  <a:pt x="64" y="171"/>
                  <a:pt x="70" y="173"/>
                </a:cubicBezTo>
                <a:cubicBezTo>
                  <a:pt x="76" y="174"/>
                  <a:pt x="82" y="174"/>
                  <a:pt x="87" y="174"/>
                </a:cubicBezTo>
                <a:cubicBezTo>
                  <a:pt x="93" y="174"/>
                  <a:pt x="99" y="174"/>
                  <a:pt x="105" y="173"/>
                </a:cubicBezTo>
                <a:cubicBezTo>
                  <a:pt x="111" y="171"/>
                  <a:pt x="116" y="170"/>
                  <a:pt x="121" y="167"/>
                </a:cubicBezTo>
                <a:cubicBezTo>
                  <a:pt x="127" y="165"/>
                  <a:pt x="132" y="163"/>
                  <a:pt x="136" y="159"/>
                </a:cubicBezTo>
                <a:cubicBezTo>
                  <a:pt x="141" y="156"/>
                  <a:pt x="145" y="153"/>
                  <a:pt x="149" y="149"/>
                </a:cubicBezTo>
                <a:cubicBezTo>
                  <a:pt x="153" y="145"/>
                  <a:pt x="157" y="140"/>
                  <a:pt x="160" y="136"/>
                </a:cubicBezTo>
                <a:cubicBezTo>
                  <a:pt x="163" y="131"/>
                  <a:pt x="166" y="126"/>
                  <a:pt x="168" y="121"/>
                </a:cubicBezTo>
                <a:cubicBezTo>
                  <a:pt x="170" y="116"/>
                  <a:pt x="172" y="110"/>
                  <a:pt x="173" y="105"/>
                </a:cubicBezTo>
                <a:cubicBezTo>
                  <a:pt x="174" y="99"/>
                  <a:pt x="175" y="93"/>
                  <a:pt x="175" y="87"/>
                </a:cubicBezTo>
                <a:cubicBezTo>
                  <a:pt x="175" y="81"/>
                  <a:pt x="174" y="75"/>
                  <a:pt x="173" y="69"/>
                </a:cubicBezTo>
                <a:close/>
                <a:moveTo>
                  <a:pt x="162" y="86"/>
                </a:moveTo>
                <a:cubicBezTo>
                  <a:pt x="161" y="86"/>
                  <a:pt x="136" y="81"/>
                  <a:pt x="110" y="84"/>
                </a:cubicBezTo>
                <a:cubicBezTo>
                  <a:pt x="110" y="82"/>
                  <a:pt x="109" y="81"/>
                  <a:pt x="108" y="80"/>
                </a:cubicBezTo>
                <a:cubicBezTo>
                  <a:pt x="107" y="76"/>
                  <a:pt x="105" y="73"/>
                  <a:pt x="104" y="69"/>
                </a:cubicBezTo>
                <a:cubicBezTo>
                  <a:pt x="133" y="57"/>
                  <a:pt x="145" y="40"/>
                  <a:pt x="145" y="40"/>
                </a:cubicBezTo>
                <a:cubicBezTo>
                  <a:pt x="156" y="52"/>
                  <a:pt x="162" y="68"/>
                  <a:pt x="162" y="86"/>
                </a:cubicBezTo>
                <a:close/>
                <a:moveTo>
                  <a:pt x="137" y="31"/>
                </a:moveTo>
                <a:cubicBezTo>
                  <a:pt x="137" y="31"/>
                  <a:pt x="126" y="47"/>
                  <a:pt x="98" y="58"/>
                </a:cubicBezTo>
                <a:cubicBezTo>
                  <a:pt x="85" y="35"/>
                  <a:pt x="71" y="16"/>
                  <a:pt x="70" y="14"/>
                </a:cubicBezTo>
                <a:cubicBezTo>
                  <a:pt x="76" y="13"/>
                  <a:pt x="81" y="12"/>
                  <a:pt x="87" y="12"/>
                </a:cubicBezTo>
                <a:cubicBezTo>
                  <a:pt x="106" y="12"/>
                  <a:pt x="124" y="19"/>
                  <a:pt x="137" y="31"/>
                </a:cubicBezTo>
                <a:close/>
                <a:moveTo>
                  <a:pt x="70" y="14"/>
                </a:moveTo>
                <a:cubicBezTo>
                  <a:pt x="70" y="14"/>
                  <a:pt x="70" y="14"/>
                  <a:pt x="70" y="14"/>
                </a:cubicBezTo>
                <a:cubicBezTo>
                  <a:pt x="70" y="14"/>
                  <a:pt x="69" y="15"/>
                  <a:pt x="69" y="15"/>
                </a:cubicBezTo>
                <a:cubicBezTo>
                  <a:pt x="69" y="15"/>
                  <a:pt x="70" y="15"/>
                  <a:pt x="70" y="14"/>
                </a:cubicBezTo>
                <a:close/>
                <a:moveTo>
                  <a:pt x="56" y="19"/>
                </a:moveTo>
                <a:cubicBezTo>
                  <a:pt x="57" y="21"/>
                  <a:pt x="70" y="39"/>
                  <a:pt x="83" y="62"/>
                </a:cubicBezTo>
                <a:cubicBezTo>
                  <a:pt x="47" y="72"/>
                  <a:pt x="16" y="72"/>
                  <a:pt x="14" y="72"/>
                </a:cubicBezTo>
                <a:cubicBezTo>
                  <a:pt x="19" y="48"/>
                  <a:pt x="35" y="29"/>
                  <a:pt x="56" y="19"/>
                </a:cubicBezTo>
                <a:close/>
                <a:moveTo>
                  <a:pt x="13" y="87"/>
                </a:moveTo>
                <a:cubicBezTo>
                  <a:pt x="13" y="86"/>
                  <a:pt x="13" y="85"/>
                  <a:pt x="13" y="85"/>
                </a:cubicBezTo>
                <a:cubicBezTo>
                  <a:pt x="14" y="85"/>
                  <a:pt x="51" y="85"/>
                  <a:pt x="90" y="74"/>
                </a:cubicBezTo>
                <a:cubicBezTo>
                  <a:pt x="92" y="78"/>
                  <a:pt x="94" y="82"/>
                  <a:pt x="96" y="87"/>
                </a:cubicBezTo>
                <a:cubicBezTo>
                  <a:pt x="95" y="87"/>
                  <a:pt x="94" y="87"/>
                  <a:pt x="93" y="88"/>
                </a:cubicBezTo>
                <a:cubicBezTo>
                  <a:pt x="52" y="101"/>
                  <a:pt x="32" y="137"/>
                  <a:pt x="32" y="137"/>
                </a:cubicBezTo>
                <a:cubicBezTo>
                  <a:pt x="32" y="137"/>
                  <a:pt x="32" y="137"/>
                  <a:pt x="32" y="137"/>
                </a:cubicBezTo>
                <a:cubicBezTo>
                  <a:pt x="20" y="124"/>
                  <a:pt x="13" y="106"/>
                  <a:pt x="13" y="87"/>
                </a:cubicBezTo>
                <a:close/>
                <a:moveTo>
                  <a:pt x="87" y="162"/>
                </a:moveTo>
                <a:cubicBezTo>
                  <a:pt x="69" y="162"/>
                  <a:pt x="53" y="155"/>
                  <a:pt x="40" y="144"/>
                </a:cubicBezTo>
                <a:cubicBezTo>
                  <a:pt x="41" y="145"/>
                  <a:pt x="42" y="146"/>
                  <a:pt x="42" y="146"/>
                </a:cubicBezTo>
                <a:cubicBezTo>
                  <a:pt x="42" y="146"/>
                  <a:pt x="56" y="115"/>
                  <a:pt x="100" y="99"/>
                </a:cubicBezTo>
                <a:cubicBezTo>
                  <a:pt x="100" y="99"/>
                  <a:pt x="100" y="99"/>
                  <a:pt x="101" y="99"/>
                </a:cubicBezTo>
                <a:cubicBezTo>
                  <a:pt x="111" y="126"/>
                  <a:pt x="115" y="149"/>
                  <a:pt x="117" y="156"/>
                </a:cubicBezTo>
                <a:cubicBezTo>
                  <a:pt x="108" y="159"/>
                  <a:pt x="98" y="162"/>
                  <a:pt x="87" y="162"/>
                </a:cubicBezTo>
                <a:close/>
                <a:moveTo>
                  <a:pt x="129" y="149"/>
                </a:moveTo>
                <a:cubicBezTo>
                  <a:pt x="128" y="144"/>
                  <a:pt x="124" y="122"/>
                  <a:pt x="115" y="96"/>
                </a:cubicBezTo>
                <a:cubicBezTo>
                  <a:pt x="139" y="92"/>
                  <a:pt x="160" y="98"/>
                  <a:pt x="161" y="99"/>
                </a:cubicBezTo>
                <a:cubicBezTo>
                  <a:pt x="158" y="120"/>
                  <a:pt x="146" y="138"/>
                  <a:pt x="129" y="149"/>
                </a:cubicBezTo>
                <a:close/>
              </a:path>
            </a:pathLst>
          </a:custGeom>
          <a:solidFill>
            <a:srgbClr val="24748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36" name="Freeform 21"/>
          <p:cNvSpPr/>
          <p:nvPr/>
        </p:nvSpPr>
        <p:spPr bwMode="auto">
          <a:xfrm>
            <a:off x="10708235" y="3228263"/>
            <a:ext cx="917708" cy="913141"/>
          </a:xfrm>
          <a:custGeom>
            <a:avLst/>
            <a:gdLst>
              <a:gd name="T0" fmla="*/ 114 w 228"/>
              <a:gd name="T1" fmla="*/ 0 h 227"/>
              <a:gd name="T2" fmla="*/ 0 w 228"/>
              <a:gd name="T3" fmla="*/ 114 h 227"/>
              <a:gd name="T4" fmla="*/ 68 w 228"/>
              <a:gd name="T5" fmla="*/ 218 h 227"/>
              <a:gd name="T6" fmla="*/ 70 w 228"/>
              <a:gd name="T7" fmla="*/ 192 h 227"/>
              <a:gd name="T8" fmla="*/ 85 w 228"/>
              <a:gd name="T9" fmla="*/ 130 h 227"/>
              <a:gd name="T10" fmla="*/ 81 w 228"/>
              <a:gd name="T11" fmla="*/ 112 h 227"/>
              <a:gd name="T12" fmla="*/ 103 w 228"/>
              <a:gd name="T13" fmla="*/ 82 h 227"/>
              <a:gd name="T14" fmla="*/ 119 w 228"/>
              <a:gd name="T15" fmla="*/ 99 h 227"/>
              <a:gd name="T16" fmla="*/ 109 w 228"/>
              <a:gd name="T17" fmla="*/ 140 h 227"/>
              <a:gd name="T18" fmla="*/ 127 w 228"/>
              <a:gd name="T19" fmla="*/ 162 h 227"/>
              <a:gd name="T20" fmla="*/ 163 w 228"/>
              <a:gd name="T21" fmla="*/ 101 h 227"/>
              <a:gd name="T22" fmla="*/ 115 w 228"/>
              <a:gd name="T23" fmla="*/ 57 h 227"/>
              <a:gd name="T24" fmla="*/ 59 w 228"/>
              <a:gd name="T25" fmla="*/ 112 h 227"/>
              <a:gd name="T26" fmla="*/ 67 w 228"/>
              <a:gd name="T27" fmla="*/ 134 h 227"/>
              <a:gd name="T28" fmla="*/ 68 w 228"/>
              <a:gd name="T29" fmla="*/ 141 h 227"/>
              <a:gd name="T30" fmla="*/ 66 w 228"/>
              <a:gd name="T31" fmla="*/ 150 h 227"/>
              <a:gd name="T32" fmla="*/ 60 w 228"/>
              <a:gd name="T33" fmla="*/ 153 h 227"/>
              <a:gd name="T34" fmla="*/ 37 w 228"/>
              <a:gd name="T35" fmla="*/ 109 h 227"/>
              <a:gd name="T36" fmla="*/ 118 w 228"/>
              <a:gd name="T37" fmla="*/ 38 h 227"/>
              <a:gd name="T38" fmla="*/ 191 w 228"/>
              <a:gd name="T39" fmla="*/ 103 h 227"/>
              <a:gd name="T40" fmla="*/ 129 w 228"/>
              <a:gd name="T41" fmla="*/ 181 h 227"/>
              <a:gd name="T42" fmla="*/ 101 w 228"/>
              <a:gd name="T43" fmla="*/ 167 h 227"/>
              <a:gd name="T44" fmla="*/ 93 w 228"/>
              <a:gd name="T45" fmla="*/ 198 h 227"/>
              <a:gd name="T46" fmla="*/ 82 w 228"/>
              <a:gd name="T47" fmla="*/ 223 h 227"/>
              <a:gd name="T48" fmla="*/ 114 w 228"/>
              <a:gd name="T49" fmla="*/ 227 h 227"/>
              <a:gd name="T50" fmla="*/ 228 w 228"/>
              <a:gd name="T51" fmla="*/ 114 h 227"/>
              <a:gd name="T52" fmla="*/ 114 w 228"/>
              <a:gd name="T53" fmla="*/ 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28" h="227">
                <a:moveTo>
                  <a:pt x="114" y="0"/>
                </a:moveTo>
                <a:cubicBezTo>
                  <a:pt x="51" y="0"/>
                  <a:pt x="0" y="51"/>
                  <a:pt x="0" y="114"/>
                </a:cubicBezTo>
                <a:cubicBezTo>
                  <a:pt x="0" y="160"/>
                  <a:pt x="28" y="200"/>
                  <a:pt x="68" y="218"/>
                </a:cubicBezTo>
                <a:cubicBezTo>
                  <a:pt x="68" y="210"/>
                  <a:pt x="68" y="200"/>
                  <a:pt x="70" y="192"/>
                </a:cubicBezTo>
                <a:cubicBezTo>
                  <a:pt x="73" y="183"/>
                  <a:pt x="85" y="130"/>
                  <a:pt x="85" y="130"/>
                </a:cubicBezTo>
                <a:cubicBezTo>
                  <a:pt x="85" y="130"/>
                  <a:pt x="81" y="122"/>
                  <a:pt x="81" y="112"/>
                </a:cubicBezTo>
                <a:cubicBezTo>
                  <a:pt x="81" y="95"/>
                  <a:pt x="91" y="82"/>
                  <a:pt x="103" y="82"/>
                </a:cubicBezTo>
                <a:cubicBezTo>
                  <a:pt x="114" y="82"/>
                  <a:pt x="119" y="90"/>
                  <a:pt x="119" y="99"/>
                </a:cubicBezTo>
                <a:cubicBezTo>
                  <a:pt x="119" y="110"/>
                  <a:pt x="112" y="125"/>
                  <a:pt x="109" y="140"/>
                </a:cubicBezTo>
                <a:cubicBezTo>
                  <a:pt x="106" y="152"/>
                  <a:pt x="115" y="162"/>
                  <a:pt x="127" y="162"/>
                </a:cubicBezTo>
                <a:cubicBezTo>
                  <a:pt x="148" y="162"/>
                  <a:pt x="163" y="134"/>
                  <a:pt x="163" y="101"/>
                </a:cubicBezTo>
                <a:cubicBezTo>
                  <a:pt x="163" y="76"/>
                  <a:pt x="146" y="57"/>
                  <a:pt x="115" y="57"/>
                </a:cubicBezTo>
                <a:cubicBezTo>
                  <a:pt x="81" y="57"/>
                  <a:pt x="59" y="83"/>
                  <a:pt x="59" y="112"/>
                </a:cubicBezTo>
                <a:cubicBezTo>
                  <a:pt x="59" y="122"/>
                  <a:pt x="62" y="129"/>
                  <a:pt x="67" y="134"/>
                </a:cubicBezTo>
                <a:cubicBezTo>
                  <a:pt x="69" y="137"/>
                  <a:pt x="69" y="138"/>
                  <a:pt x="68" y="141"/>
                </a:cubicBezTo>
                <a:cubicBezTo>
                  <a:pt x="68" y="143"/>
                  <a:pt x="67" y="148"/>
                  <a:pt x="66" y="150"/>
                </a:cubicBezTo>
                <a:cubicBezTo>
                  <a:pt x="65" y="153"/>
                  <a:pt x="63" y="154"/>
                  <a:pt x="60" y="153"/>
                </a:cubicBezTo>
                <a:cubicBezTo>
                  <a:pt x="44" y="146"/>
                  <a:pt x="37" y="129"/>
                  <a:pt x="37" y="109"/>
                </a:cubicBezTo>
                <a:cubicBezTo>
                  <a:pt x="37" y="77"/>
                  <a:pt x="64" y="38"/>
                  <a:pt x="118" y="38"/>
                </a:cubicBezTo>
                <a:cubicBezTo>
                  <a:pt x="162" y="38"/>
                  <a:pt x="191" y="70"/>
                  <a:pt x="191" y="103"/>
                </a:cubicBezTo>
                <a:cubicBezTo>
                  <a:pt x="191" y="148"/>
                  <a:pt x="166" y="181"/>
                  <a:pt x="129" y="181"/>
                </a:cubicBezTo>
                <a:cubicBezTo>
                  <a:pt x="117" y="181"/>
                  <a:pt x="105" y="175"/>
                  <a:pt x="101" y="167"/>
                </a:cubicBezTo>
                <a:cubicBezTo>
                  <a:pt x="101" y="167"/>
                  <a:pt x="95" y="193"/>
                  <a:pt x="93" y="198"/>
                </a:cubicBezTo>
                <a:cubicBezTo>
                  <a:pt x="91" y="207"/>
                  <a:pt x="86" y="216"/>
                  <a:pt x="82" y="223"/>
                </a:cubicBezTo>
                <a:cubicBezTo>
                  <a:pt x="92" y="226"/>
                  <a:pt x="103" y="227"/>
                  <a:pt x="114" y="227"/>
                </a:cubicBezTo>
                <a:cubicBezTo>
                  <a:pt x="177" y="227"/>
                  <a:pt x="228" y="176"/>
                  <a:pt x="228" y="114"/>
                </a:cubicBezTo>
                <a:cubicBezTo>
                  <a:pt x="228" y="51"/>
                  <a:pt x="177" y="0"/>
                  <a:pt x="114" y="0"/>
                </a:cubicBezTo>
                <a:close/>
              </a:path>
            </a:pathLst>
          </a:custGeom>
          <a:solidFill>
            <a:srgbClr val="24748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37" name="Freeform 22"/>
          <p:cNvSpPr>
            <a:spLocks noEditPoints="1"/>
          </p:cNvSpPr>
          <p:nvPr/>
        </p:nvSpPr>
        <p:spPr bwMode="auto">
          <a:xfrm>
            <a:off x="8384291" y="1853986"/>
            <a:ext cx="820306" cy="818784"/>
          </a:xfrm>
          <a:custGeom>
            <a:avLst/>
            <a:gdLst>
              <a:gd name="T0" fmla="*/ 164 w 204"/>
              <a:gd name="T1" fmla="*/ 0 h 204"/>
              <a:gd name="T2" fmla="*/ 39 w 204"/>
              <a:gd name="T3" fmla="*/ 0 h 204"/>
              <a:gd name="T4" fmla="*/ 0 w 204"/>
              <a:gd name="T5" fmla="*/ 39 h 204"/>
              <a:gd name="T6" fmla="*/ 0 w 204"/>
              <a:gd name="T7" fmla="*/ 81 h 204"/>
              <a:gd name="T8" fmla="*/ 0 w 204"/>
              <a:gd name="T9" fmla="*/ 164 h 204"/>
              <a:gd name="T10" fmla="*/ 39 w 204"/>
              <a:gd name="T11" fmla="*/ 204 h 204"/>
              <a:gd name="T12" fmla="*/ 164 w 204"/>
              <a:gd name="T13" fmla="*/ 204 h 204"/>
              <a:gd name="T14" fmla="*/ 204 w 204"/>
              <a:gd name="T15" fmla="*/ 164 h 204"/>
              <a:gd name="T16" fmla="*/ 204 w 204"/>
              <a:gd name="T17" fmla="*/ 81 h 204"/>
              <a:gd name="T18" fmla="*/ 204 w 204"/>
              <a:gd name="T19" fmla="*/ 39 h 204"/>
              <a:gd name="T20" fmla="*/ 164 w 204"/>
              <a:gd name="T21" fmla="*/ 0 h 204"/>
              <a:gd name="T22" fmla="*/ 176 w 204"/>
              <a:gd name="T23" fmla="*/ 23 h 204"/>
              <a:gd name="T24" fmla="*/ 180 w 204"/>
              <a:gd name="T25" fmla="*/ 23 h 204"/>
              <a:gd name="T26" fmla="*/ 180 w 204"/>
              <a:gd name="T27" fmla="*/ 28 h 204"/>
              <a:gd name="T28" fmla="*/ 180 w 204"/>
              <a:gd name="T29" fmla="*/ 58 h 204"/>
              <a:gd name="T30" fmla="*/ 146 w 204"/>
              <a:gd name="T31" fmla="*/ 58 h 204"/>
              <a:gd name="T32" fmla="*/ 146 w 204"/>
              <a:gd name="T33" fmla="*/ 24 h 204"/>
              <a:gd name="T34" fmla="*/ 176 w 204"/>
              <a:gd name="T35" fmla="*/ 23 h 204"/>
              <a:gd name="T36" fmla="*/ 73 w 204"/>
              <a:gd name="T37" fmla="*/ 81 h 204"/>
              <a:gd name="T38" fmla="*/ 102 w 204"/>
              <a:gd name="T39" fmla="*/ 66 h 204"/>
              <a:gd name="T40" fmla="*/ 131 w 204"/>
              <a:gd name="T41" fmla="*/ 81 h 204"/>
              <a:gd name="T42" fmla="*/ 138 w 204"/>
              <a:gd name="T43" fmla="*/ 102 h 204"/>
              <a:gd name="T44" fmla="*/ 102 w 204"/>
              <a:gd name="T45" fmla="*/ 138 h 204"/>
              <a:gd name="T46" fmla="*/ 66 w 204"/>
              <a:gd name="T47" fmla="*/ 102 h 204"/>
              <a:gd name="T48" fmla="*/ 73 w 204"/>
              <a:gd name="T49" fmla="*/ 81 h 204"/>
              <a:gd name="T50" fmla="*/ 184 w 204"/>
              <a:gd name="T51" fmla="*/ 164 h 204"/>
              <a:gd name="T52" fmla="*/ 164 w 204"/>
              <a:gd name="T53" fmla="*/ 184 h 204"/>
              <a:gd name="T54" fmla="*/ 39 w 204"/>
              <a:gd name="T55" fmla="*/ 184 h 204"/>
              <a:gd name="T56" fmla="*/ 20 w 204"/>
              <a:gd name="T57" fmla="*/ 164 h 204"/>
              <a:gd name="T58" fmla="*/ 20 w 204"/>
              <a:gd name="T59" fmla="*/ 81 h 204"/>
              <a:gd name="T60" fmla="*/ 50 w 204"/>
              <a:gd name="T61" fmla="*/ 81 h 204"/>
              <a:gd name="T62" fmla="*/ 46 w 204"/>
              <a:gd name="T63" fmla="*/ 102 h 204"/>
              <a:gd name="T64" fmla="*/ 102 w 204"/>
              <a:gd name="T65" fmla="*/ 158 h 204"/>
              <a:gd name="T66" fmla="*/ 157 w 204"/>
              <a:gd name="T67" fmla="*/ 102 h 204"/>
              <a:gd name="T68" fmla="*/ 153 w 204"/>
              <a:gd name="T69" fmla="*/ 81 h 204"/>
              <a:gd name="T70" fmla="*/ 184 w 204"/>
              <a:gd name="T71" fmla="*/ 81 h 204"/>
              <a:gd name="T72" fmla="*/ 184 w 204"/>
              <a:gd name="T73" fmla="*/ 164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04" h="204">
                <a:moveTo>
                  <a:pt x="164" y="0"/>
                </a:moveTo>
                <a:cubicBezTo>
                  <a:pt x="39" y="0"/>
                  <a:pt x="39" y="0"/>
                  <a:pt x="39" y="0"/>
                </a:cubicBezTo>
                <a:cubicBezTo>
                  <a:pt x="17" y="0"/>
                  <a:pt x="0" y="18"/>
                  <a:pt x="0" y="39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164"/>
                  <a:pt x="0" y="164"/>
                  <a:pt x="0" y="164"/>
                </a:cubicBezTo>
                <a:cubicBezTo>
                  <a:pt x="0" y="186"/>
                  <a:pt x="17" y="204"/>
                  <a:pt x="39" y="204"/>
                </a:cubicBezTo>
                <a:cubicBezTo>
                  <a:pt x="164" y="204"/>
                  <a:pt x="164" y="204"/>
                  <a:pt x="164" y="204"/>
                </a:cubicBezTo>
                <a:cubicBezTo>
                  <a:pt x="186" y="204"/>
                  <a:pt x="204" y="186"/>
                  <a:pt x="204" y="164"/>
                </a:cubicBezTo>
                <a:cubicBezTo>
                  <a:pt x="204" y="81"/>
                  <a:pt x="204" y="81"/>
                  <a:pt x="204" y="81"/>
                </a:cubicBezTo>
                <a:cubicBezTo>
                  <a:pt x="204" y="39"/>
                  <a:pt x="204" y="39"/>
                  <a:pt x="204" y="39"/>
                </a:cubicBezTo>
                <a:cubicBezTo>
                  <a:pt x="204" y="18"/>
                  <a:pt x="186" y="0"/>
                  <a:pt x="164" y="0"/>
                </a:cubicBezTo>
                <a:close/>
                <a:moveTo>
                  <a:pt x="176" y="23"/>
                </a:moveTo>
                <a:cubicBezTo>
                  <a:pt x="180" y="23"/>
                  <a:pt x="180" y="23"/>
                  <a:pt x="180" y="23"/>
                </a:cubicBezTo>
                <a:cubicBezTo>
                  <a:pt x="180" y="28"/>
                  <a:pt x="180" y="28"/>
                  <a:pt x="180" y="28"/>
                </a:cubicBezTo>
                <a:cubicBezTo>
                  <a:pt x="180" y="58"/>
                  <a:pt x="180" y="58"/>
                  <a:pt x="180" y="58"/>
                </a:cubicBezTo>
                <a:cubicBezTo>
                  <a:pt x="146" y="58"/>
                  <a:pt x="146" y="58"/>
                  <a:pt x="146" y="58"/>
                </a:cubicBezTo>
                <a:cubicBezTo>
                  <a:pt x="146" y="24"/>
                  <a:pt x="146" y="24"/>
                  <a:pt x="146" y="24"/>
                </a:cubicBezTo>
                <a:lnTo>
                  <a:pt x="176" y="23"/>
                </a:lnTo>
                <a:close/>
                <a:moveTo>
                  <a:pt x="73" y="81"/>
                </a:moveTo>
                <a:cubicBezTo>
                  <a:pt x="79" y="72"/>
                  <a:pt x="90" y="66"/>
                  <a:pt x="102" y="66"/>
                </a:cubicBezTo>
                <a:cubicBezTo>
                  <a:pt x="114" y="66"/>
                  <a:pt x="124" y="72"/>
                  <a:pt x="131" y="81"/>
                </a:cubicBezTo>
                <a:cubicBezTo>
                  <a:pt x="135" y="87"/>
                  <a:pt x="138" y="94"/>
                  <a:pt x="138" y="102"/>
                </a:cubicBezTo>
                <a:cubicBezTo>
                  <a:pt x="138" y="122"/>
                  <a:pt x="121" y="138"/>
                  <a:pt x="102" y="138"/>
                </a:cubicBezTo>
                <a:cubicBezTo>
                  <a:pt x="82" y="138"/>
                  <a:pt x="66" y="122"/>
                  <a:pt x="66" y="102"/>
                </a:cubicBezTo>
                <a:cubicBezTo>
                  <a:pt x="66" y="94"/>
                  <a:pt x="68" y="87"/>
                  <a:pt x="73" y="81"/>
                </a:cubicBezTo>
                <a:close/>
                <a:moveTo>
                  <a:pt x="184" y="164"/>
                </a:moveTo>
                <a:cubicBezTo>
                  <a:pt x="184" y="175"/>
                  <a:pt x="175" y="184"/>
                  <a:pt x="164" y="184"/>
                </a:cubicBezTo>
                <a:cubicBezTo>
                  <a:pt x="39" y="184"/>
                  <a:pt x="39" y="184"/>
                  <a:pt x="39" y="184"/>
                </a:cubicBezTo>
                <a:cubicBezTo>
                  <a:pt x="28" y="184"/>
                  <a:pt x="20" y="175"/>
                  <a:pt x="20" y="164"/>
                </a:cubicBezTo>
                <a:cubicBezTo>
                  <a:pt x="20" y="81"/>
                  <a:pt x="20" y="81"/>
                  <a:pt x="20" y="81"/>
                </a:cubicBezTo>
                <a:cubicBezTo>
                  <a:pt x="50" y="81"/>
                  <a:pt x="50" y="81"/>
                  <a:pt x="50" y="81"/>
                </a:cubicBezTo>
                <a:cubicBezTo>
                  <a:pt x="47" y="87"/>
                  <a:pt x="46" y="95"/>
                  <a:pt x="46" y="102"/>
                </a:cubicBezTo>
                <a:cubicBezTo>
                  <a:pt x="46" y="133"/>
                  <a:pt x="71" y="158"/>
                  <a:pt x="102" y="158"/>
                </a:cubicBezTo>
                <a:cubicBezTo>
                  <a:pt x="132" y="158"/>
                  <a:pt x="157" y="133"/>
                  <a:pt x="157" y="102"/>
                </a:cubicBezTo>
                <a:cubicBezTo>
                  <a:pt x="157" y="95"/>
                  <a:pt x="156" y="87"/>
                  <a:pt x="153" y="81"/>
                </a:cubicBezTo>
                <a:cubicBezTo>
                  <a:pt x="184" y="81"/>
                  <a:pt x="184" y="81"/>
                  <a:pt x="184" y="81"/>
                </a:cubicBezTo>
                <a:lnTo>
                  <a:pt x="184" y="164"/>
                </a:lnTo>
                <a:close/>
              </a:path>
            </a:pathLst>
          </a:custGeom>
          <a:solidFill>
            <a:srgbClr val="24748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prstClr val="black"/>
              </a:solidFill>
            </a:endParaRPr>
          </a:p>
        </p:txBody>
      </p:sp>
      <p:grpSp>
        <p:nvGrpSpPr>
          <p:cNvPr id="38" name="Group 22"/>
          <p:cNvGrpSpPr/>
          <p:nvPr/>
        </p:nvGrpSpPr>
        <p:grpSpPr>
          <a:xfrm>
            <a:off x="9498323" y="820615"/>
            <a:ext cx="739645" cy="687899"/>
            <a:chOff x="3338513" y="696913"/>
            <a:chExt cx="771525" cy="717550"/>
          </a:xfrm>
          <a:solidFill>
            <a:srgbClr val="247484"/>
          </a:solidFill>
        </p:grpSpPr>
        <p:sp>
          <p:nvSpPr>
            <p:cNvPr id="39" name="Freeform 23"/>
            <p:cNvSpPr/>
            <p:nvPr/>
          </p:nvSpPr>
          <p:spPr bwMode="auto">
            <a:xfrm>
              <a:off x="3586163" y="696913"/>
              <a:ext cx="523875" cy="717550"/>
            </a:xfrm>
            <a:custGeom>
              <a:avLst/>
              <a:gdLst>
                <a:gd name="T0" fmla="*/ 115 w 125"/>
                <a:gd name="T1" fmla="*/ 63 h 171"/>
                <a:gd name="T2" fmla="*/ 69 w 125"/>
                <a:gd name="T3" fmla="*/ 63 h 171"/>
                <a:gd name="T4" fmla="*/ 85 w 125"/>
                <a:gd name="T5" fmla="*/ 32 h 171"/>
                <a:gd name="T6" fmla="*/ 74 w 125"/>
                <a:gd name="T7" fmla="*/ 0 h 171"/>
                <a:gd name="T8" fmla="*/ 61 w 125"/>
                <a:gd name="T9" fmla="*/ 21 h 171"/>
                <a:gd name="T10" fmla="*/ 37 w 125"/>
                <a:gd name="T11" fmla="*/ 53 h 171"/>
                <a:gd name="T12" fmla="*/ 0 w 125"/>
                <a:gd name="T13" fmla="*/ 70 h 171"/>
                <a:gd name="T14" fmla="*/ 0 w 125"/>
                <a:gd name="T15" fmla="*/ 71 h 171"/>
                <a:gd name="T16" fmla="*/ 0 w 125"/>
                <a:gd name="T17" fmla="*/ 148 h 171"/>
                <a:gd name="T18" fmla="*/ 26 w 125"/>
                <a:gd name="T19" fmla="*/ 155 h 171"/>
                <a:gd name="T20" fmla="*/ 76 w 125"/>
                <a:gd name="T21" fmla="*/ 171 h 171"/>
                <a:gd name="T22" fmla="*/ 91 w 125"/>
                <a:gd name="T23" fmla="*/ 147 h 171"/>
                <a:gd name="T24" fmla="*/ 103 w 125"/>
                <a:gd name="T25" fmla="*/ 121 h 171"/>
                <a:gd name="T26" fmla="*/ 107 w 125"/>
                <a:gd name="T27" fmla="*/ 91 h 171"/>
                <a:gd name="T28" fmla="*/ 115 w 125"/>
                <a:gd name="T29" fmla="*/ 63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171">
                  <a:moveTo>
                    <a:pt x="115" y="63"/>
                  </a:moveTo>
                  <a:cubicBezTo>
                    <a:pt x="105" y="57"/>
                    <a:pt x="69" y="63"/>
                    <a:pt x="69" y="63"/>
                  </a:cubicBezTo>
                  <a:cubicBezTo>
                    <a:pt x="75" y="59"/>
                    <a:pt x="85" y="38"/>
                    <a:pt x="85" y="32"/>
                  </a:cubicBezTo>
                  <a:cubicBezTo>
                    <a:pt x="86" y="19"/>
                    <a:pt x="83" y="0"/>
                    <a:pt x="74" y="0"/>
                  </a:cubicBezTo>
                  <a:cubicBezTo>
                    <a:pt x="64" y="0"/>
                    <a:pt x="62" y="16"/>
                    <a:pt x="61" y="21"/>
                  </a:cubicBezTo>
                  <a:cubicBezTo>
                    <a:pt x="59" y="35"/>
                    <a:pt x="46" y="48"/>
                    <a:pt x="37" y="53"/>
                  </a:cubicBezTo>
                  <a:cubicBezTo>
                    <a:pt x="25" y="60"/>
                    <a:pt x="16" y="66"/>
                    <a:pt x="0" y="70"/>
                  </a:cubicBezTo>
                  <a:cubicBezTo>
                    <a:pt x="0" y="70"/>
                    <a:pt x="0" y="71"/>
                    <a:pt x="0" y="71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9" y="148"/>
                    <a:pt x="18" y="150"/>
                    <a:pt x="26" y="155"/>
                  </a:cubicBezTo>
                  <a:cubicBezTo>
                    <a:pt x="43" y="164"/>
                    <a:pt x="56" y="171"/>
                    <a:pt x="76" y="171"/>
                  </a:cubicBezTo>
                  <a:cubicBezTo>
                    <a:pt x="106" y="171"/>
                    <a:pt x="103" y="148"/>
                    <a:pt x="91" y="147"/>
                  </a:cubicBezTo>
                  <a:cubicBezTo>
                    <a:pt x="115" y="148"/>
                    <a:pt x="117" y="128"/>
                    <a:pt x="103" y="121"/>
                  </a:cubicBezTo>
                  <a:cubicBezTo>
                    <a:pt x="125" y="121"/>
                    <a:pt x="122" y="93"/>
                    <a:pt x="107" y="91"/>
                  </a:cubicBezTo>
                  <a:cubicBezTo>
                    <a:pt x="124" y="92"/>
                    <a:pt x="125" y="70"/>
                    <a:pt x="115" y="6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40" name="Rectangle 24"/>
            <p:cNvSpPr>
              <a:spLocks noChangeArrowheads="1"/>
            </p:cNvSpPr>
            <p:nvPr/>
          </p:nvSpPr>
          <p:spPr bwMode="auto">
            <a:xfrm>
              <a:off x="3338513" y="960438"/>
              <a:ext cx="163513" cy="39052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</p:grpSp>
      <p:sp>
        <p:nvSpPr>
          <p:cNvPr id="41" name="Freeform 23"/>
          <p:cNvSpPr>
            <a:spLocks noEditPoints="1"/>
          </p:cNvSpPr>
          <p:nvPr/>
        </p:nvSpPr>
        <p:spPr bwMode="auto">
          <a:xfrm>
            <a:off x="8448210" y="4477744"/>
            <a:ext cx="334819" cy="289161"/>
          </a:xfrm>
          <a:custGeom>
            <a:avLst/>
            <a:gdLst>
              <a:gd name="T0" fmla="*/ 42 w 83"/>
              <a:gd name="T1" fmla="*/ 0 h 72"/>
              <a:gd name="T2" fmla="*/ 0 w 83"/>
              <a:gd name="T3" fmla="*/ 31 h 72"/>
              <a:gd name="T4" fmla="*/ 14 w 83"/>
              <a:gd name="T5" fmla="*/ 54 h 72"/>
              <a:gd name="T6" fmla="*/ 4 w 83"/>
              <a:gd name="T7" fmla="*/ 72 h 72"/>
              <a:gd name="T8" fmla="*/ 24 w 83"/>
              <a:gd name="T9" fmla="*/ 59 h 72"/>
              <a:gd name="T10" fmla="*/ 42 w 83"/>
              <a:gd name="T11" fmla="*/ 62 h 72"/>
              <a:gd name="T12" fmla="*/ 83 w 83"/>
              <a:gd name="T13" fmla="*/ 31 h 72"/>
              <a:gd name="T14" fmla="*/ 42 w 83"/>
              <a:gd name="T15" fmla="*/ 0 h 72"/>
              <a:gd name="T16" fmla="*/ 42 w 83"/>
              <a:gd name="T17" fmla="*/ 12 h 72"/>
              <a:gd name="T18" fmla="*/ 9 w 83"/>
              <a:gd name="T19" fmla="*/ 23 h 72"/>
              <a:gd name="T20" fmla="*/ 42 w 83"/>
              <a:gd name="T21" fmla="*/ 7 h 72"/>
              <a:gd name="T22" fmla="*/ 75 w 83"/>
              <a:gd name="T23" fmla="*/ 23 h 72"/>
              <a:gd name="T24" fmla="*/ 42 w 83"/>
              <a:gd name="T25" fmla="*/ 1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3" h="72">
                <a:moveTo>
                  <a:pt x="42" y="0"/>
                </a:moveTo>
                <a:cubicBezTo>
                  <a:pt x="19" y="0"/>
                  <a:pt x="0" y="14"/>
                  <a:pt x="0" y="31"/>
                </a:cubicBezTo>
                <a:cubicBezTo>
                  <a:pt x="0" y="40"/>
                  <a:pt x="6" y="48"/>
                  <a:pt x="14" y="54"/>
                </a:cubicBezTo>
                <a:cubicBezTo>
                  <a:pt x="4" y="72"/>
                  <a:pt x="4" y="72"/>
                  <a:pt x="4" y="72"/>
                </a:cubicBezTo>
                <a:cubicBezTo>
                  <a:pt x="24" y="59"/>
                  <a:pt x="24" y="59"/>
                  <a:pt x="24" y="59"/>
                </a:cubicBezTo>
                <a:cubicBezTo>
                  <a:pt x="29" y="61"/>
                  <a:pt x="35" y="62"/>
                  <a:pt x="42" y="62"/>
                </a:cubicBezTo>
                <a:cubicBezTo>
                  <a:pt x="64" y="62"/>
                  <a:pt x="83" y="48"/>
                  <a:pt x="83" y="31"/>
                </a:cubicBezTo>
                <a:cubicBezTo>
                  <a:pt x="83" y="14"/>
                  <a:pt x="64" y="0"/>
                  <a:pt x="42" y="0"/>
                </a:cubicBezTo>
                <a:close/>
                <a:moveTo>
                  <a:pt x="42" y="12"/>
                </a:moveTo>
                <a:cubicBezTo>
                  <a:pt x="28" y="12"/>
                  <a:pt x="16" y="16"/>
                  <a:pt x="9" y="23"/>
                </a:cubicBezTo>
                <a:cubicBezTo>
                  <a:pt x="12" y="14"/>
                  <a:pt x="26" y="7"/>
                  <a:pt x="42" y="7"/>
                </a:cubicBezTo>
                <a:cubicBezTo>
                  <a:pt x="58" y="7"/>
                  <a:pt x="72" y="14"/>
                  <a:pt x="75" y="23"/>
                </a:cubicBezTo>
                <a:cubicBezTo>
                  <a:pt x="68" y="16"/>
                  <a:pt x="55" y="12"/>
                  <a:pt x="42" y="12"/>
                </a:cubicBezTo>
                <a:close/>
              </a:path>
            </a:pathLst>
          </a:custGeom>
          <a:solidFill>
            <a:srgbClr val="24748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prstClr val="black"/>
              </a:solidFill>
            </a:endParaRPr>
          </a:p>
        </p:txBody>
      </p:sp>
      <p:grpSp>
        <p:nvGrpSpPr>
          <p:cNvPr id="42" name="Group 24"/>
          <p:cNvGrpSpPr/>
          <p:nvPr/>
        </p:nvGrpSpPr>
        <p:grpSpPr>
          <a:xfrm>
            <a:off x="6819775" y="3311968"/>
            <a:ext cx="1270788" cy="1190127"/>
            <a:chOff x="544513" y="3295650"/>
            <a:chExt cx="1325563" cy="1241425"/>
          </a:xfrm>
          <a:solidFill>
            <a:srgbClr val="247484"/>
          </a:solidFill>
        </p:grpSpPr>
        <p:sp>
          <p:nvSpPr>
            <p:cNvPr id="43" name="Freeform 26"/>
            <p:cNvSpPr/>
            <p:nvPr/>
          </p:nvSpPr>
          <p:spPr bwMode="auto">
            <a:xfrm>
              <a:off x="692151" y="3351213"/>
              <a:ext cx="1077913" cy="1185862"/>
            </a:xfrm>
            <a:custGeom>
              <a:avLst/>
              <a:gdLst>
                <a:gd name="T0" fmla="*/ 55 w 257"/>
                <a:gd name="T1" fmla="*/ 128 h 283"/>
                <a:gd name="T2" fmla="*/ 49 w 257"/>
                <a:gd name="T3" fmla="*/ 128 h 283"/>
                <a:gd name="T4" fmla="*/ 43 w 257"/>
                <a:gd name="T5" fmla="*/ 129 h 283"/>
                <a:gd name="T6" fmla="*/ 36 w 257"/>
                <a:gd name="T7" fmla="*/ 133 h 283"/>
                <a:gd name="T8" fmla="*/ 9 w 257"/>
                <a:gd name="T9" fmla="*/ 145 h 283"/>
                <a:gd name="T10" fmla="*/ 4 w 257"/>
                <a:gd name="T11" fmla="*/ 167 h 283"/>
                <a:gd name="T12" fmla="*/ 26 w 257"/>
                <a:gd name="T13" fmla="*/ 218 h 283"/>
                <a:gd name="T14" fmla="*/ 46 w 257"/>
                <a:gd name="T15" fmla="*/ 229 h 283"/>
                <a:gd name="T16" fmla="*/ 61 w 257"/>
                <a:gd name="T17" fmla="*/ 223 h 283"/>
                <a:gd name="T18" fmla="*/ 73 w 257"/>
                <a:gd name="T19" fmla="*/ 243 h 283"/>
                <a:gd name="T20" fmla="*/ 77 w 257"/>
                <a:gd name="T21" fmla="*/ 240 h 283"/>
                <a:gd name="T22" fmla="*/ 106 w 257"/>
                <a:gd name="T23" fmla="*/ 273 h 283"/>
                <a:gd name="T24" fmla="*/ 139 w 257"/>
                <a:gd name="T25" fmla="*/ 275 h 283"/>
                <a:gd name="T26" fmla="*/ 141 w 257"/>
                <a:gd name="T27" fmla="*/ 242 h 283"/>
                <a:gd name="T28" fmla="*/ 138 w 257"/>
                <a:gd name="T29" fmla="*/ 239 h 283"/>
                <a:gd name="T30" fmla="*/ 138 w 257"/>
                <a:gd name="T31" fmla="*/ 239 h 283"/>
                <a:gd name="T32" fmla="*/ 112 w 257"/>
                <a:gd name="T33" fmla="*/ 209 h 283"/>
                <a:gd name="T34" fmla="*/ 128 w 257"/>
                <a:gd name="T35" fmla="*/ 194 h 283"/>
                <a:gd name="T36" fmla="*/ 131 w 257"/>
                <a:gd name="T37" fmla="*/ 193 h 283"/>
                <a:gd name="T38" fmla="*/ 257 w 257"/>
                <a:gd name="T39" fmla="*/ 188 h 283"/>
                <a:gd name="T40" fmla="*/ 174 w 257"/>
                <a:gd name="T41" fmla="*/ 0 h 283"/>
                <a:gd name="T42" fmla="*/ 55 w 257"/>
                <a:gd name="T43" fmla="*/ 128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7" h="283">
                  <a:moveTo>
                    <a:pt x="55" y="128"/>
                  </a:moveTo>
                  <a:cubicBezTo>
                    <a:pt x="53" y="127"/>
                    <a:pt x="51" y="127"/>
                    <a:pt x="49" y="128"/>
                  </a:cubicBezTo>
                  <a:cubicBezTo>
                    <a:pt x="47" y="128"/>
                    <a:pt x="45" y="128"/>
                    <a:pt x="43" y="129"/>
                  </a:cubicBezTo>
                  <a:cubicBezTo>
                    <a:pt x="41" y="130"/>
                    <a:pt x="38" y="131"/>
                    <a:pt x="36" y="133"/>
                  </a:cubicBezTo>
                  <a:cubicBezTo>
                    <a:pt x="9" y="145"/>
                    <a:pt x="9" y="145"/>
                    <a:pt x="9" y="145"/>
                  </a:cubicBezTo>
                  <a:cubicBezTo>
                    <a:pt x="2" y="148"/>
                    <a:pt x="0" y="158"/>
                    <a:pt x="4" y="167"/>
                  </a:cubicBezTo>
                  <a:cubicBezTo>
                    <a:pt x="26" y="218"/>
                    <a:pt x="26" y="218"/>
                    <a:pt x="26" y="218"/>
                  </a:cubicBezTo>
                  <a:cubicBezTo>
                    <a:pt x="30" y="227"/>
                    <a:pt x="39" y="232"/>
                    <a:pt x="46" y="229"/>
                  </a:cubicBezTo>
                  <a:cubicBezTo>
                    <a:pt x="61" y="223"/>
                    <a:pt x="61" y="223"/>
                    <a:pt x="61" y="223"/>
                  </a:cubicBezTo>
                  <a:cubicBezTo>
                    <a:pt x="73" y="243"/>
                    <a:pt x="73" y="243"/>
                    <a:pt x="73" y="243"/>
                  </a:cubicBezTo>
                  <a:cubicBezTo>
                    <a:pt x="77" y="240"/>
                    <a:pt x="77" y="240"/>
                    <a:pt x="77" y="240"/>
                  </a:cubicBezTo>
                  <a:cubicBezTo>
                    <a:pt x="106" y="273"/>
                    <a:pt x="106" y="273"/>
                    <a:pt x="106" y="273"/>
                  </a:cubicBezTo>
                  <a:cubicBezTo>
                    <a:pt x="115" y="282"/>
                    <a:pt x="129" y="283"/>
                    <a:pt x="139" y="275"/>
                  </a:cubicBezTo>
                  <a:cubicBezTo>
                    <a:pt x="149" y="266"/>
                    <a:pt x="149" y="251"/>
                    <a:pt x="141" y="242"/>
                  </a:cubicBezTo>
                  <a:cubicBezTo>
                    <a:pt x="138" y="239"/>
                    <a:pt x="138" y="239"/>
                    <a:pt x="138" y="239"/>
                  </a:cubicBezTo>
                  <a:cubicBezTo>
                    <a:pt x="138" y="239"/>
                    <a:pt x="138" y="239"/>
                    <a:pt x="138" y="239"/>
                  </a:cubicBezTo>
                  <a:cubicBezTo>
                    <a:pt x="112" y="209"/>
                    <a:pt x="112" y="209"/>
                    <a:pt x="112" y="209"/>
                  </a:cubicBezTo>
                  <a:cubicBezTo>
                    <a:pt x="128" y="194"/>
                    <a:pt x="128" y="194"/>
                    <a:pt x="128" y="194"/>
                  </a:cubicBezTo>
                  <a:cubicBezTo>
                    <a:pt x="129" y="194"/>
                    <a:pt x="130" y="193"/>
                    <a:pt x="131" y="193"/>
                  </a:cubicBezTo>
                  <a:cubicBezTo>
                    <a:pt x="197" y="178"/>
                    <a:pt x="257" y="188"/>
                    <a:pt x="257" y="188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61" y="54"/>
                    <a:pt x="86" y="108"/>
                    <a:pt x="55" y="1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44" name="Freeform 27"/>
            <p:cNvSpPr/>
            <p:nvPr/>
          </p:nvSpPr>
          <p:spPr bwMode="auto">
            <a:xfrm>
              <a:off x="1446213" y="3295650"/>
              <a:ext cx="423863" cy="865187"/>
            </a:xfrm>
            <a:custGeom>
              <a:avLst/>
              <a:gdLst>
                <a:gd name="T0" fmla="*/ 0 w 267"/>
                <a:gd name="T1" fmla="*/ 16 h 545"/>
                <a:gd name="T2" fmla="*/ 233 w 267"/>
                <a:gd name="T3" fmla="*/ 545 h 545"/>
                <a:gd name="T4" fmla="*/ 267 w 267"/>
                <a:gd name="T5" fmla="*/ 531 h 545"/>
                <a:gd name="T6" fmla="*/ 32 w 267"/>
                <a:gd name="T7" fmla="*/ 0 h 545"/>
                <a:gd name="T8" fmla="*/ 0 w 267"/>
                <a:gd name="T9" fmla="*/ 16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7" h="545">
                  <a:moveTo>
                    <a:pt x="0" y="16"/>
                  </a:moveTo>
                  <a:lnTo>
                    <a:pt x="233" y="545"/>
                  </a:lnTo>
                  <a:lnTo>
                    <a:pt x="267" y="531"/>
                  </a:lnTo>
                  <a:lnTo>
                    <a:pt x="32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45" name="Freeform 28"/>
            <p:cNvSpPr/>
            <p:nvPr/>
          </p:nvSpPr>
          <p:spPr bwMode="auto">
            <a:xfrm>
              <a:off x="544513" y="4021138"/>
              <a:ext cx="257175" cy="339725"/>
            </a:xfrm>
            <a:custGeom>
              <a:avLst/>
              <a:gdLst>
                <a:gd name="T0" fmla="*/ 30 w 61"/>
                <a:gd name="T1" fmla="*/ 10 h 81"/>
                <a:gd name="T2" fmla="*/ 28 w 61"/>
                <a:gd name="T3" fmla="*/ 0 h 81"/>
                <a:gd name="T4" fmla="*/ 17 w 61"/>
                <a:gd name="T5" fmla="*/ 5 h 81"/>
                <a:gd name="T6" fmla="*/ 1 w 61"/>
                <a:gd name="T7" fmla="*/ 32 h 81"/>
                <a:gd name="T8" fmla="*/ 15 w 61"/>
                <a:gd name="T9" fmla="*/ 26 h 81"/>
                <a:gd name="T10" fmla="*/ 21 w 61"/>
                <a:gd name="T11" fmla="*/ 28 h 81"/>
                <a:gd name="T12" fmla="*/ 21 w 61"/>
                <a:gd name="T13" fmla="*/ 29 h 81"/>
                <a:gd name="T14" fmla="*/ 22 w 61"/>
                <a:gd name="T15" fmla="*/ 29 h 81"/>
                <a:gd name="T16" fmla="*/ 19 w 61"/>
                <a:gd name="T17" fmla="*/ 35 h 81"/>
                <a:gd name="T18" fmla="*/ 4 w 61"/>
                <a:gd name="T19" fmla="*/ 42 h 81"/>
                <a:gd name="T20" fmla="*/ 6 w 61"/>
                <a:gd name="T21" fmla="*/ 47 h 81"/>
                <a:gd name="T22" fmla="*/ 21 w 61"/>
                <a:gd name="T23" fmla="*/ 40 h 81"/>
                <a:gd name="T24" fmla="*/ 27 w 61"/>
                <a:gd name="T25" fmla="*/ 42 h 81"/>
                <a:gd name="T26" fmla="*/ 28 w 61"/>
                <a:gd name="T27" fmla="*/ 43 h 81"/>
                <a:gd name="T28" fmla="*/ 28 w 61"/>
                <a:gd name="T29" fmla="*/ 43 h 81"/>
                <a:gd name="T30" fmla="*/ 25 w 61"/>
                <a:gd name="T31" fmla="*/ 49 h 81"/>
                <a:gd name="T32" fmla="*/ 10 w 61"/>
                <a:gd name="T33" fmla="*/ 56 h 81"/>
                <a:gd name="T34" fmla="*/ 12 w 61"/>
                <a:gd name="T35" fmla="*/ 61 h 81"/>
                <a:gd name="T36" fmla="*/ 28 w 61"/>
                <a:gd name="T37" fmla="*/ 54 h 81"/>
                <a:gd name="T38" fmla="*/ 34 w 61"/>
                <a:gd name="T39" fmla="*/ 56 h 81"/>
                <a:gd name="T40" fmla="*/ 34 w 61"/>
                <a:gd name="T41" fmla="*/ 56 h 81"/>
                <a:gd name="T42" fmla="*/ 34 w 61"/>
                <a:gd name="T43" fmla="*/ 57 h 81"/>
                <a:gd name="T44" fmla="*/ 31 w 61"/>
                <a:gd name="T45" fmla="*/ 63 h 81"/>
                <a:gd name="T46" fmla="*/ 17 w 61"/>
                <a:gd name="T47" fmla="*/ 69 h 81"/>
                <a:gd name="T48" fmla="*/ 48 w 61"/>
                <a:gd name="T49" fmla="*/ 76 h 81"/>
                <a:gd name="T50" fmla="*/ 61 w 61"/>
                <a:gd name="T51" fmla="*/ 71 h 81"/>
                <a:gd name="T52" fmla="*/ 53 w 61"/>
                <a:gd name="T53" fmla="*/ 61 h 81"/>
                <a:gd name="T54" fmla="*/ 30 w 61"/>
                <a:gd name="T55" fmla="*/ 1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1" h="81">
                  <a:moveTo>
                    <a:pt x="30" y="10"/>
                  </a:moveTo>
                  <a:cubicBezTo>
                    <a:pt x="29" y="6"/>
                    <a:pt x="28" y="3"/>
                    <a:pt x="28" y="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6" y="10"/>
                    <a:pt x="0" y="21"/>
                    <a:pt x="1" y="32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8" y="25"/>
                    <a:pt x="20" y="26"/>
                    <a:pt x="21" y="28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2" y="29"/>
                    <a:pt x="22" y="29"/>
                  </a:cubicBezTo>
                  <a:cubicBezTo>
                    <a:pt x="23" y="31"/>
                    <a:pt x="22" y="34"/>
                    <a:pt x="19" y="35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4" y="39"/>
                    <a:pt x="26" y="40"/>
                    <a:pt x="27" y="42"/>
                  </a:cubicBezTo>
                  <a:cubicBezTo>
                    <a:pt x="27" y="42"/>
                    <a:pt x="27" y="43"/>
                    <a:pt x="28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9" y="45"/>
                    <a:pt x="28" y="48"/>
                    <a:pt x="25" y="49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30" y="53"/>
                    <a:pt x="33" y="54"/>
                    <a:pt x="34" y="56"/>
                  </a:cubicBezTo>
                  <a:cubicBezTo>
                    <a:pt x="34" y="56"/>
                    <a:pt x="34" y="56"/>
                    <a:pt x="34" y="56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5" y="59"/>
                    <a:pt x="34" y="62"/>
                    <a:pt x="31" y="63"/>
                  </a:cubicBezTo>
                  <a:cubicBezTo>
                    <a:pt x="17" y="69"/>
                    <a:pt x="17" y="69"/>
                    <a:pt x="17" y="69"/>
                  </a:cubicBezTo>
                  <a:cubicBezTo>
                    <a:pt x="24" y="78"/>
                    <a:pt x="37" y="81"/>
                    <a:pt x="48" y="76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58" y="68"/>
                    <a:pt x="55" y="65"/>
                    <a:pt x="53" y="61"/>
                  </a:cubicBezTo>
                  <a:lnTo>
                    <a:pt x="30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</p:grpSp>
      <p:sp>
        <p:nvSpPr>
          <p:cNvPr id="46" name="Freeform 52"/>
          <p:cNvSpPr/>
          <p:nvPr/>
        </p:nvSpPr>
        <p:spPr bwMode="auto">
          <a:xfrm>
            <a:off x="6707155" y="1949866"/>
            <a:ext cx="587454" cy="707684"/>
          </a:xfrm>
          <a:custGeom>
            <a:avLst/>
            <a:gdLst>
              <a:gd name="T0" fmla="*/ 60 w 146"/>
              <a:gd name="T1" fmla="*/ 173 h 176"/>
              <a:gd name="T2" fmla="*/ 40 w 146"/>
              <a:gd name="T3" fmla="*/ 173 h 176"/>
              <a:gd name="T4" fmla="*/ 38 w 146"/>
              <a:gd name="T5" fmla="*/ 172 h 176"/>
              <a:gd name="T6" fmla="*/ 17 w 146"/>
              <a:gd name="T7" fmla="*/ 122 h 176"/>
              <a:gd name="T8" fmla="*/ 40 w 146"/>
              <a:gd name="T9" fmla="*/ 62 h 176"/>
              <a:gd name="T10" fmla="*/ 55 w 146"/>
              <a:gd name="T11" fmla="*/ 24 h 176"/>
              <a:gd name="T12" fmla="*/ 103 w 146"/>
              <a:gd name="T13" fmla="*/ 9 h 176"/>
              <a:gd name="T14" fmla="*/ 141 w 146"/>
              <a:gd name="T15" fmla="*/ 53 h 176"/>
              <a:gd name="T16" fmla="*/ 108 w 146"/>
              <a:gd name="T17" fmla="*/ 142 h 176"/>
              <a:gd name="T18" fmla="*/ 98 w 146"/>
              <a:gd name="T19" fmla="*/ 146 h 176"/>
              <a:gd name="T20" fmla="*/ 94 w 146"/>
              <a:gd name="T21" fmla="*/ 137 h 176"/>
              <a:gd name="T22" fmla="*/ 127 w 146"/>
              <a:gd name="T23" fmla="*/ 49 h 176"/>
              <a:gd name="T24" fmla="*/ 98 w 146"/>
              <a:gd name="T25" fmla="*/ 23 h 176"/>
              <a:gd name="T26" fmla="*/ 69 w 146"/>
              <a:gd name="T27" fmla="*/ 30 h 176"/>
              <a:gd name="T28" fmla="*/ 54 w 146"/>
              <a:gd name="T29" fmla="*/ 67 h 176"/>
              <a:gd name="T30" fmla="*/ 30 w 146"/>
              <a:gd name="T31" fmla="*/ 127 h 176"/>
              <a:gd name="T32" fmla="*/ 44 w 146"/>
              <a:gd name="T33" fmla="*/ 159 h 176"/>
              <a:gd name="T34" fmla="*/ 45 w 146"/>
              <a:gd name="T35" fmla="*/ 159 h 176"/>
              <a:gd name="T36" fmla="*/ 61 w 146"/>
              <a:gd name="T37" fmla="*/ 151 h 176"/>
              <a:gd name="T38" fmla="*/ 67 w 146"/>
              <a:gd name="T39" fmla="*/ 135 h 176"/>
              <a:gd name="T40" fmla="*/ 93 w 146"/>
              <a:gd name="T41" fmla="*/ 68 h 176"/>
              <a:gd name="T42" fmla="*/ 91 w 146"/>
              <a:gd name="T43" fmla="*/ 58 h 176"/>
              <a:gd name="T44" fmla="*/ 82 w 146"/>
              <a:gd name="T45" fmla="*/ 67 h 176"/>
              <a:gd name="T46" fmla="*/ 57 w 146"/>
              <a:gd name="T47" fmla="*/ 130 h 176"/>
              <a:gd name="T48" fmla="*/ 48 w 146"/>
              <a:gd name="T49" fmla="*/ 134 h 176"/>
              <a:gd name="T50" fmla="*/ 44 w 146"/>
              <a:gd name="T51" fmla="*/ 124 h 176"/>
              <a:gd name="T52" fmla="*/ 68 w 146"/>
              <a:gd name="T53" fmla="*/ 62 h 176"/>
              <a:gd name="T54" fmla="*/ 96 w 146"/>
              <a:gd name="T55" fmla="*/ 44 h 176"/>
              <a:gd name="T56" fmla="*/ 107 w 146"/>
              <a:gd name="T57" fmla="*/ 72 h 176"/>
              <a:gd name="T58" fmla="*/ 80 w 146"/>
              <a:gd name="T59" fmla="*/ 141 h 176"/>
              <a:gd name="T60" fmla="*/ 74 w 146"/>
              <a:gd name="T61" fmla="*/ 156 h 176"/>
              <a:gd name="T62" fmla="*/ 60 w 146"/>
              <a:gd name="T63" fmla="*/ 173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6" h="176">
                <a:moveTo>
                  <a:pt x="60" y="173"/>
                </a:moveTo>
                <a:cubicBezTo>
                  <a:pt x="54" y="176"/>
                  <a:pt x="47" y="176"/>
                  <a:pt x="40" y="173"/>
                </a:cubicBezTo>
                <a:cubicBezTo>
                  <a:pt x="38" y="172"/>
                  <a:pt x="38" y="172"/>
                  <a:pt x="38" y="172"/>
                </a:cubicBezTo>
                <a:cubicBezTo>
                  <a:pt x="31" y="169"/>
                  <a:pt x="0" y="160"/>
                  <a:pt x="17" y="122"/>
                </a:cubicBezTo>
                <a:cubicBezTo>
                  <a:pt x="24" y="106"/>
                  <a:pt x="31" y="84"/>
                  <a:pt x="40" y="62"/>
                </a:cubicBezTo>
                <a:cubicBezTo>
                  <a:pt x="45" y="50"/>
                  <a:pt x="50" y="37"/>
                  <a:pt x="55" y="24"/>
                </a:cubicBezTo>
                <a:cubicBezTo>
                  <a:pt x="64" y="1"/>
                  <a:pt x="78" y="0"/>
                  <a:pt x="103" y="9"/>
                </a:cubicBezTo>
                <a:cubicBezTo>
                  <a:pt x="133" y="20"/>
                  <a:pt x="146" y="39"/>
                  <a:pt x="141" y="53"/>
                </a:cubicBezTo>
                <a:cubicBezTo>
                  <a:pt x="135" y="73"/>
                  <a:pt x="109" y="139"/>
                  <a:pt x="108" y="142"/>
                </a:cubicBezTo>
                <a:cubicBezTo>
                  <a:pt x="106" y="146"/>
                  <a:pt x="102" y="148"/>
                  <a:pt x="98" y="146"/>
                </a:cubicBezTo>
                <a:cubicBezTo>
                  <a:pt x="95" y="145"/>
                  <a:pt x="93" y="141"/>
                  <a:pt x="94" y="137"/>
                </a:cubicBezTo>
                <a:cubicBezTo>
                  <a:pt x="94" y="136"/>
                  <a:pt x="121" y="68"/>
                  <a:pt x="127" y="49"/>
                </a:cubicBezTo>
                <a:cubicBezTo>
                  <a:pt x="129" y="45"/>
                  <a:pt x="124" y="32"/>
                  <a:pt x="98" y="23"/>
                </a:cubicBezTo>
                <a:cubicBezTo>
                  <a:pt x="83" y="17"/>
                  <a:pt x="76" y="10"/>
                  <a:pt x="69" y="30"/>
                </a:cubicBezTo>
                <a:cubicBezTo>
                  <a:pt x="64" y="42"/>
                  <a:pt x="59" y="55"/>
                  <a:pt x="54" y="67"/>
                </a:cubicBezTo>
                <a:cubicBezTo>
                  <a:pt x="45" y="90"/>
                  <a:pt x="37" y="111"/>
                  <a:pt x="30" y="127"/>
                </a:cubicBezTo>
                <a:cubicBezTo>
                  <a:pt x="20" y="152"/>
                  <a:pt x="36" y="155"/>
                  <a:pt x="44" y="159"/>
                </a:cubicBezTo>
                <a:cubicBezTo>
                  <a:pt x="45" y="159"/>
                  <a:pt x="45" y="159"/>
                  <a:pt x="45" y="159"/>
                </a:cubicBezTo>
                <a:cubicBezTo>
                  <a:pt x="52" y="162"/>
                  <a:pt x="56" y="161"/>
                  <a:pt x="61" y="151"/>
                </a:cubicBezTo>
                <a:cubicBezTo>
                  <a:pt x="62" y="148"/>
                  <a:pt x="64" y="142"/>
                  <a:pt x="67" y="135"/>
                </a:cubicBezTo>
                <a:cubicBezTo>
                  <a:pt x="75" y="115"/>
                  <a:pt x="91" y="77"/>
                  <a:pt x="93" y="68"/>
                </a:cubicBezTo>
                <a:cubicBezTo>
                  <a:pt x="94" y="65"/>
                  <a:pt x="94" y="59"/>
                  <a:pt x="91" y="58"/>
                </a:cubicBezTo>
                <a:cubicBezTo>
                  <a:pt x="87" y="56"/>
                  <a:pt x="83" y="65"/>
                  <a:pt x="82" y="67"/>
                </a:cubicBezTo>
                <a:cubicBezTo>
                  <a:pt x="72" y="95"/>
                  <a:pt x="58" y="130"/>
                  <a:pt x="57" y="130"/>
                </a:cubicBezTo>
                <a:cubicBezTo>
                  <a:pt x="56" y="134"/>
                  <a:pt x="52" y="135"/>
                  <a:pt x="48" y="134"/>
                </a:cubicBezTo>
                <a:cubicBezTo>
                  <a:pt x="44" y="132"/>
                  <a:pt x="42" y="128"/>
                  <a:pt x="44" y="124"/>
                </a:cubicBezTo>
                <a:cubicBezTo>
                  <a:pt x="44" y="124"/>
                  <a:pt x="58" y="90"/>
                  <a:pt x="68" y="62"/>
                </a:cubicBezTo>
                <a:cubicBezTo>
                  <a:pt x="75" y="45"/>
                  <a:pt x="87" y="41"/>
                  <a:pt x="96" y="44"/>
                </a:cubicBezTo>
                <a:cubicBezTo>
                  <a:pt x="106" y="47"/>
                  <a:pt x="110" y="62"/>
                  <a:pt x="107" y="72"/>
                </a:cubicBezTo>
                <a:cubicBezTo>
                  <a:pt x="105" y="81"/>
                  <a:pt x="93" y="111"/>
                  <a:pt x="80" y="141"/>
                </a:cubicBezTo>
                <a:cubicBezTo>
                  <a:pt x="78" y="148"/>
                  <a:pt x="75" y="154"/>
                  <a:pt x="74" y="156"/>
                </a:cubicBezTo>
                <a:cubicBezTo>
                  <a:pt x="71" y="165"/>
                  <a:pt x="66" y="171"/>
                  <a:pt x="60" y="173"/>
                </a:cubicBezTo>
                <a:close/>
              </a:path>
            </a:pathLst>
          </a:custGeom>
          <a:solidFill>
            <a:srgbClr val="24748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47" name="Freeform 52"/>
          <p:cNvSpPr/>
          <p:nvPr/>
        </p:nvSpPr>
        <p:spPr bwMode="auto">
          <a:xfrm>
            <a:off x="10195390" y="1259683"/>
            <a:ext cx="587454" cy="707684"/>
          </a:xfrm>
          <a:custGeom>
            <a:avLst/>
            <a:gdLst>
              <a:gd name="T0" fmla="*/ 60 w 146"/>
              <a:gd name="T1" fmla="*/ 173 h 176"/>
              <a:gd name="T2" fmla="*/ 40 w 146"/>
              <a:gd name="T3" fmla="*/ 173 h 176"/>
              <a:gd name="T4" fmla="*/ 38 w 146"/>
              <a:gd name="T5" fmla="*/ 172 h 176"/>
              <a:gd name="T6" fmla="*/ 17 w 146"/>
              <a:gd name="T7" fmla="*/ 122 h 176"/>
              <a:gd name="T8" fmla="*/ 40 w 146"/>
              <a:gd name="T9" fmla="*/ 62 h 176"/>
              <a:gd name="T10" fmla="*/ 55 w 146"/>
              <a:gd name="T11" fmla="*/ 24 h 176"/>
              <a:gd name="T12" fmla="*/ 103 w 146"/>
              <a:gd name="T13" fmla="*/ 9 h 176"/>
              <a:gd name="T14" fmla="*/ 141 w 146"/>
              <a:gd name="T15" fmla="*/ 53 h 176"/>
              <a:gd name="T16" fmla="*/ 108 w 146"/>
              <a:gd name="T17" fmla="*/ 142 h 176"/>
              <a:gd name="T18" fmla="*/ 98 w 146"/>
              <a:gd name="T19" fmla="*/ 146 h 176"/>
              <a:gd name="T20" fmla="*/ 94 w 146"/>
              <a:gd name="T21" fmla="*/ 137 h 176"/>
              <a:gd name="T22" fmla="*/ 127 w 146"/>
              <a:gd name="T23" fmla="*/ 49 h 176"/>
              <a:gd name="T24" fmla="*/ 98 w 146"/>
              <a:gd name="T25" fmla="*/ 23 h 176"/>
              <a:gd name="T26" fmla="*/ 69 w 146"/>
              <a:gd name="T27" fmla="*/ 30 h 176"/>
              <a:gd name="T28" fmla="*/ 54 w 146"/>
              <a:gd name="T29" fmla="*/ 67 h 176"/>
              <a:gd name="T30" fmla="*/ 30 w 146"/>
              <a:gd name="T31" fmla="*/ 127 h 176"/>
              <a:gd name="T32" fmla="*/ 44 w 146"/>
              <a:gd name="T33" fmla="*/ 159 h 176"/>
              <a:gd name="T34" fmla="*/ 45 w 146"/>
              <a:gd name="T35" fmla="*/ 159 h 176"/>
              <a:gd name="T36" fmla="*/ 61 w 146"/>
              <a:gd name="T37" fmla="*/ 151 h 176"/>
              <a:gd name="T38" fmla="*/ 67 w 146"/>
              <a:gd name="T39" fmla="*/ 135 h 176"/>
              <a:gd name="T40" fmla="*/ 93 w 146"/>
              <a:gd name="T41" fmla="*/ 68 h 176"/>
              <a:gd name="T42" fmla="*/ 91 w 146"/>
              <a:gd name="T43" fmla="*/ 58 h 176"/>
              <a:gd name="T44" fmla="*/ 82 w 146"/>
              <a:gd name="T45" fmla="*/ 67 h 176"/>
              <a:gd name="T46" fmla="*/ 57 w 146"/>
              <a:gd name="T47" fmla="*/ 130 h 176"/>
              <a:gd name="T48" fmla="*/ 48 w 146"/>
              <a:gd name="T49" fmla="*/ 134 h 176"/>
              <a:gd name="T50" fmla="*/ 44 w 146"/>
              <a:gd name="T51" fmla="*/ 124 h 176"/>
              <a:gd name="T52" fmla="*/ 68 w 146"/>
              <a:gd name="T53" fmla="*/ 62 h 176"/>
              <a:gd name="T54" fmla="*/ 96 w 146"/>
              <a:gd name="T55" fmla="*/ 44 h 176"/>
              <a:gd name="T56" fmla="*/ 107 w 146"/>
              <a:gd name="T57" fmla="*/ 72 h 176"/>
              <a:gd name="T58" fmla="*/ 80 w 146"/>
              <a:gd name="T59" fmla="*/ 141 h 176"/>
              <a:gd name="T60" fmla="*/ 74 w 146"/>
              <a:gd name="T61" fmla="*/ 156 h 176"/>
              <a:gd name="T62" fmla="*/ 60 w 146"/>
              <a:gd name="T63" fmla="*/ 173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6" h="176">
                <a:moveTo>
                  <a:pt x="60" y="173"/>
                </a:moveTo>
                <a:cubicBezTo>
                  <a:pt x="54" y="176"/>
                  <a:pt x="47" y="176"/>
                  <a:pt x="40" y="173"/>
                </a:cubicBezTo>
                <a:cubicBezTo>
                  <a:pt x="38" y="172"/>
                  <a:pt x="38" y="172"/>
                  <a:pt x="38" y="172"/>
                </a:cubicBezTo>
                <a:cubicBezTo>
                  <a:pt x="31" y="169"/>
                  <a:pt x="0" y="160"/>
                  <a:pt x="17" y="122"/>
                </a:cubicBezTo>
                <a:cubicBezTo>
                  <a:pt x="24" y="106"/>
                  <a:pt x="31" y="84"/>
                  <a:pt x="40" y="62"/>
                </a:cubicBezTo>
                <a:cubicBezTo>
                  <a:pt x="45" y="50"/>
                  <a:pt x="50" y="37"/>
                  <a:pt x="55" y="24"/>
                </a:cubicBezTo>
                <a:cubicBezTo>
                  <a:pt x="64" y="1"/>
                  <a:pt x="78" y="0"/>
                  <a:pt x="103" y="9"/>
                </a:cubicBezTo>
                <a:cubicBezTo>
                  <a:pt x="133" y="20"/>
                  <a:pt x="146" y="39"/>
                  <a:pt x="141" y="53"/>
                </a:cubicBezTo>
                <a:cubicBezTo>
                  <a:pt x="135" y="73"/>
                  <a:pt x="109" y="139"/>
                  <a:pt x="108" y="142"/>
                </a:cubicBezTo>
                <a:cubicBezTo>
                  <a:pt x="106" y="146"/>
                  <a:pt x="102" y="148"/>
                  <a:pt x="98" y="146"/>
                </a:cubicBezTo>
                <a:cubicBezTo>
                  <a:pt x="95" y="145"/>
                  <a:pt x="93" y="141"/>
                  <a:pt x="94" y="137"/>
                </a:cubicBezTo>
                <a:cubicBezTo>
                  <a:pt x="94" y="136"/>
                  <a:pt x="121" y="68"/>
                  <a:pt x="127" y="49"/>
                </a:cubicBezTo>
                <a:cubicBezTo>
                  <a:pt x="129" y="45"/>
                  <a:pt x="124" y="32"/>
                  <a:pt x="98" y="23"/>
                </a:cubicBezTo>
                <a:cubicBezTo>
                  <a:pt x="83" y="17"/>
                  <a:pt x="76" y="10"/>
                  <a:pt x="69" y="30"/>
                </a:cubicBezTo>
                <a:cubicBezTo>
                  <a:pt x="64" y="42"/>
                  <a:pt x="59" y="55"/>
                  <a:pt x="54" y="67"/>
                </a:cubicBezTo>
                <a:cubicBezTo>
                  <a:pt x="45" y="90"/>
                  <a:pt x="37" y="111"/>
                  <a:pt x="30" y="127"/>
                </a:cubicBezTo>
                <a:cubicBezTo>
                  <a:pt x="20" y="152"/>
                  <a:pt x="36" y="155"/>
                  <a:pt x="44" y="159"/>
                </a:cubicBezTo>
                <a:cubicBezTo>
                  <a:pt x="45" y="159"/>
                  <a:pt x="45" y="159"/>
                  <a:pt x="45" y="159"/>
                </a:cubicBezTo>
                <a:cubicBezTo>
                  <a:pt x="52" y="162"/>
                  <a:pt x="56" y="161"/>
                  <a:pt x="61" y="151"/>
                </a:cubicBezTo>
                <a:cubicBezTo>
                  <a:pt x="62" y="148"/>
                  <a:pt x="64" y="142"/>
                  <a:pt x="67" y="135"/>
                </a:cubicBezTo>
                <a:cubicBezTo>
                  <a:pt x="75" y="115"/>
                  <a:pt x="91" y="77"/>
                  <a:pt x="93" y="68"/>
                </a:cubicBezTo>
                <a:cubicBezTo>
                  <a:pt x="94" y="65"/>
                  <a:pt x="94" y="59"/>
                  <a:pt x="91" y="58"/>
                </a:cubicBezTo>
                <a:cubicBezTo>
                  <a:pt x="87" y="56"/>
                  <a:pt x="83" y="65"/>
                  <a:pt x="82" y="67"/>
                </a:cubicBezTo>
                <a:cubicBezTo>
                  <a:pt x="72" y="95"/>
                  <a:pt x="58" y="130"/>
                  <a:pt x="57" y="130"/>
                </a:cubicBezTo>
                <a:cubicBezTo>
                  <a:pt x="56" y="134"/>
                  <a:pt x="52" y="135"/>
                  <a:pt x="48" y="134"/>
                </a:cubicBezTo>
                <a:cubicBezTo>
                  <a:pt x="44" y="132"/>
                  <a:pt x="42" y="128"/>
                  <a:pt x="44" y="124"/>
                </a:cubicBezTo>
                <a:cubicBezTo>
                  <a:pt x="44" y="124"/>
                  <a:pt x="58" y="90"/>
                  <a:pt x="68" y="62"/>
                </a:cubicBezTo>
                <a:cubicBezTo>
                  <a:pt x="75" y="45"/>
                  <a:pt x="87" y="41"/>
                  <a:pt x="96" y="44"/>
                </a:cubicBezTo>
                <a:cubicBezTo>
                  <a:pt x="106" y="47"/>
                  <a:pt x="110" y="62"/>
                  <a:pt x="107" y="72"/>
                </a:cubicBezTo>
                <a:cubicBezTo>
                  <a:pt x="105" y="81"/>
                  <a:pt x="93" y="111"/>
                  <a:pt x="80" y="141"/>
                </a:cubicBezTo>
                <a:cubicBezTo>
                  <a:pt x="78" y="148"/>
                  <a:pt x="75" y="154"/>
                  <a:pt x="74" y="156"/>
                </a:cubicBezTo>
                <a:cubicBezTo>
                  <a:pt x="71" y="165"/>
                  <a:pt x="66" y="171"/>
                  <a:pt x="60" y="173"/>
                </a:cubicBezTo>
                <a:close/>
              </a:path>
            </a:pathLst>
          </a:custGeom>
          <a:solidFill>
            <a:srgbClr val="24748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48" name="Freeform 9"/>
          <p:cNvSpPr>
            <a:spLocks noEditPoints="1"/>
          </p:cNvSpPr>
          <p:nvPr/>
        </p:nvSpPr>
        <p:spPr bwMode="auto">
          <a:xfrm>
            <a:off x="8445167" y="4763862"/>
            <a:ext cx="977061" cy="977061"/>
          </a:xfrm>
          <a:custGeom>
            <a:avLst/>
            <a:gdLst>
              <a:gd name="T0" fmla="*/ 122 w 243"/>
              <a:gd name="T1" fmla="*/ 0 h 243"/>
              <a:gd name="T2" fmla="*/ 0 w 243"/>
              <a:gd name="T3" fmla="*/ 121 h 243"/>
              <a:gd name="T4" fmla="*/ 122 w 243"/>
              <a:gd name="T5" fmla="*/ 243 h 243"/>
              <a:gd name="T6" fmla="*/ 243 w 243"/>
              <a:gd name="T7" fmla="*/ 121 h 243"/>
              <a:gd name="T8" fmla="*/ 122 w 243"/>
              <a:gd name="T9" fmla="*/ 0 h 243"/>
              <a:gd name="T10" fmla="*/ 154 w 243"/>
              <a:gd name="T11" fmla="*/ 121 h 243"/>
              <a:gd name="T12" fmla="*/ 133 w 243"/>
              <a:gd name="T13" fmla="*/ 121 h 243"/>
              <a:gd name="T14" fmla="*/ 133 w 243"/>
              <a:gd name="T15" fmla="*/ 196 h 243"/>
              <a:gd name="T16" fmla="*/ 102 w 243"/>
              <a:gd name="T17" fmla="*/ 196 h 243"/>
              <a:gd name="T18" fmla="*/ 102 w 243"/>
              <a:gd name="T19" fmla="*/ 121 h 243"/>
              <a:gd name="T20" fmla="*/ 87 w 243"/>
              <a:gd name="T21" fmla="*/ 121 h 243"/>
              <a:gd name="T22" fmla="*/ 87 w 243"/>
              <a:gd name="T23" fmla="*/ 94 h 243"/>
              <a:gd name="T24" fmla="*/ 102 w 243"/>
              <a:gd name="T25" fmla="*/ 94 h 243"/>
              <a:gd name="T26" fmla="*/ 102 w 243"/>
              <a:gd name="T27" fmla="*/ 77 h 243"/>
              <a:gd name="T28" fmla="*/ 133 w 243"/>
              <a:gd name="T29" fmla="*/ 46 h 243"/>
              <a:gd name="T30" fmla="*/ 156 w 243"/>
              <a:gd name="T31" fmla="*/ 46 h 243"/>
              <a:gd name="T32" fmla="*/ 156 w 243"/>
              <a:gd name="T33" fmla="*/ 72 h 243"/>
              <a:gd name="T34" fmla="*/ 140 w 243"/>
              <a:gd name="T35" fmla="*/ 72 h 243"/>
              <a:gd name="T36" fmla="*/ 133 w 243"/>
              <a:gd name="T37" fmla="*/ 79 h 243"/>
              <a:gd name="T38" fmla="*/ 133 w 243"/>
              <a:gd name="T39" fmla="*/ 94 h 243"/>
              <a:gd name="T40" fmla="*/ 157 w 243"/>
              <a:gd name="T41" fmla="*/ 94 h 243"/>
              <a:gd name="T42" fmla="*/ 154 w 243"/>
              <a:gd name="T43" fmla="*/ 121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43" h="243">
                <a:moveTo>
                  <a:pt x="122" y="0"/>
                </a:moveTo>
                <a:cubicBezTo>
                  <a:pt x="55" y="0"/>
                  <a:pt x="0" y="54"/>
                  <a:pt x="0" y="121"/>
                </a:cubicBezTo>
                <a:cubicBezTo>
                  <a:pt x="0" y="188"/>
                  <a:pt x="55" y="243"/>
                  <a:pt x="122" y="243"/>
                </a:cubicBezTo>
                <a:cubicBezTo>
                  <a:pt x="189" y="243"/>
                  <a:pt x="243" y="188"/>
                  <a:pt x="243" y="121"/>
                </a:cubicBezTo>
                <a:cubicBezTo>
                  <a:pt x="243" y="54"/>
                  <a:pt x="189" y="0"/>
                  <a:pt x="122" y="0"/>
                </a:cubicBezTo>
                <a:close/>
                <a:moveTo>
                  <a:pt x="154" y="121"/>
                </a:moveTo>
                <a:cubicBezTo>
                  <a:pt x="133" y="121"/>
                  <a:pt x="133" y="121"/>
                  <a:pt x="133" y="121"/>
                </a:cubicBezTo>
                <a:cubicBezTo>
                  <a:pt x="133" y="154"/>
                  <a:pt x="133" y="196"/>
                  <a:pt x="133" y="196"/>
                </a:cubicBezTo>
                <a:cubicBezTo>
                  <a:pt x="102" y="196"/>
                  <a:pt x="102" y="196"/>
                  <a:pt x="102" y="196"/>
                </a:cubicBezTo>
                <a:cubicBezTo>
                  <a:pt x="102" y="196"/>
                  <a:pt x="102" y="155"/>
                  <a:pt x="102" y="121"/>
                </a:cubicBezTo>
                <a:cubicBezTo>
                  <a:pt x="87" y="121"/>
                  <a:pt x="87" y="121"/>
                  <a:pt x="87" y="121"/>
                </a:cubicBezTo>
                <a:cubicBezTo>
                  <a:pt x="87" y="94"/>
                  <a:pt x="87" y="94"/>
                  <a:pt x="87" y="94"/>
                </a:cubicBezTo>
                <a:cubicBezTo>
                  <a:pt x="102" y="94"/>
                  <a:pt x="102" y="94"/>
                  <a:pt x="102" y="94"/>
                </a:cubicBezTo>
                <a:cubicBezTo>
                  <a:pt x="102" y="77"/>
                  <a:pt x="102" y="77"/>
                  <a:pt x="102" y="77"/>
                </a:cubicBezTo>
                <a:cubicBezTo>
                  <a:pt x="102" y="65"/>
                  <a:pt x="108" y="46"/>
                  <a:pt x="133" y="46"/>
                </a:cubicBezTo>
                <a:cubicBezTo>
                  <a:pt x="156" y="46"/>
                  <a:pt x="156" y="46"/>
                  <a:pt x="156" y="46"/>
                </a:cubicBezTo>
                <a:cubicBezTo>
                  <a:pt x="156" y="72"/>
                  <a:pt x="156" y="72"/>
                  <a:pt x="156" y="72"/>
                </a:cubicBezTo>
                <a:cubicBezTo>
                  <a:pt x="156" y="72"/>
                  <a:pt x="142" y="72"/>
                  <a:pt x="140" y="72"/>
                </a:cubicBezTo>
                <a:cubicBezTo>
                  <a:pt x="137" y="72"/>
                  <a:pt x="133" y="73"/>
                  <a:pt x="133" y="79"/>
                </a:cubicBezTo>
                <a:cubicBezTo>
                  <a:pt x="133" y="94"/>
                  <a:pt x="133" y="94"/>
                  <a:pt x="133" y="94"/>
                </a:cubicBezTo>
                <a:cubicBezTo>
                  <a:pt x="157" y="94"/>
                  <a:pt x="157" y="94"/>
                  <a:pt x="157" y="94"/>
                </a:cubicBezTo>
                <a:lnTo>
                  <a:pt x="154" y="121"/>
                </a:lnTo>
                <a:close/>
              </a:path>
            </a:pathLst>
          </a:custGeom>
          <a:solidFill>
            <a:srgbClr val="24748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49" name="Freeform 36"/>
          <p:cNvSpPr/>
          <p:nvPr/>
        </p:nvSpPr>
        <p:spPr bwMode="auto">
          <a:xfrm>
            <a:off x="10218184" y="2794520"/>
            <a:ext cx="566148" cy="751820"/>
          </a:xfrm>
          <a:custGeom>
            <a:avLst/>
            <a:gdLst>
              <a:gd name="T0" fmla="*/ 3 w 141"/>
              <a:gd name="T1" fmla="*/ 157 h 187"/>
              <a:gd name="T2" fmla="*/ 3 w 141"/>
              <a:gd name="T3" fmla="*/ 155 h 187"/>
              <a:gd name="T4" fmla="*/ 36 w 141"/>
              <a:gd name="T5" fmla="*/ 131 h 187"/>
              <a:gd name="T6" fmla="*/ 38 w 141"/>
              <a:gd name="T7" fmla="*/ 130 h 187"/>
              <a:gd name="T8" fmla="*/ 60 w 141"/>
              <a:gd name="T9" fmla="*/ 139 h 187"/>
              <a:gd name="T10" fmla="*/ 87 w 141"/>
              <a:gd name="T11" fmla="*/ 105 h 187"/>
              <a:gd name="T12" fmla="*/ 99 w 141"/>
              <a:gd name="T13" fmla="*/ 65 h 187"/>
              <a:gd name="T14" fmla="*/ 79 w 141"/>
              <a:gd name="T15" fmla="*/ 50 h 187"/>
              <a:gd name="T16" fmla="*/ 80 w 141"/>
              <a:gd name="T17" fmla="*/ 10 h 187"/>
              <a:gd name="T18" fmla="*/ 82 w 141"/>
              <a:gd name="T19" fmla="*/ 8 h 187"/>
              <a:gd name="T20" fmla="*/ 96 w 141"/>
              <a:gd name="T21" fmla="*/ 0 h 187"/>
              <a:gd name="T22" fmla="*/ 100 w 141"/>
              <a:gd name="T23" fmla="*/ 1 h 187"/>
              <a:gd name="T24" fmla="*/ 123 w 141"/>
              <a:gd name="T25" fmla="*/ 15 h 187"/>
              <a:gd name="T26" fmla="*/ 113 w 141"/>
              <a:gd name="T27" fmla="*/ 123 h 187"/>
              <a:gd name="T28" fmla="*/ 32 w 141"/>
              <a:gd name="T29" fmla="*/ 187 h 187"/>
              <a:gd name="T30" fmla="*/ 32 w 141"/>
              <a:gd name="T31" fmla="*/ 187 h 187"/>
              <a:gd name="T32" fmla="*/ 31 w 141"/>
              <a:gd name="T33" fmla="*/ 187 h 187"/>
              <a:gd name="T34" fmla="*/ 7 w 141"/>
              <a:gd name="T35" fmla="*/ 176 h 187"/>
              <a:gd name="T36" fmla="*/ 3 w 141"/>
              <a:gd name="T37" fmla="*/ 157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1" h="187">
                <a:moveTo>
                  <a:pt x="3" y="157"/>
                </a:moveTo>
                <a:cubicBezTo>
                  <a:pt x="3" y="155"/>
                  <a:pt x="3" y="155"/>
                  <a:pt x="3" y="155"/>
                </a:cubicBezTo>
                <a:cubicBezTo>
                  <a:pt x="4" y="148"/>
                  <a:pt x="33" y="131"/>
                  <a:pt x="36" y="131"/>
                </a:cubicBezTo>
                <a:cubicBezTo>
                  <a:pt x="38" y="130"/>
                  <a:pt x="38" y="130"/>
                  <a:pt x="38" y="130"/>
                </a:cubicBezTo>
                <a:cubicBezTo>
                  <a:pt x="42" y="130"/>
                  <a:pt x="48" y="133"/>
                  <a:pt x="60" y="139"/>
                </a:cubicBezTo>
                <a:cubicBezTo>
                  <a:pt x="70" y="132"/>
                  <a:pt x="82" y="114"/>
                  <a:pt x="87" y="105"/>
                </a:cubicBezTo>
                <a:cubicBezTo>
                  <a:pt x="92" y="94"/>
                  <a:pt x="99" y="77"/>
                  <a:pt x="99" y="65"/>
                </a:cubicBezTo>
                <a:cubicBezTo>
                  <a:pt x="86" y="58"/>
                  <a:pt x="80" y="55"/>
                  <a:pt x="79" y="50"/>
                </a:cubicBezTo>
                <a:cubicBezTo>
                  <a:pt x="78" y="48"/>
                  <a:pt x="76" y="14"/>
                  <a:pt x="80" y="10"/>
                </a:cubicBezTo>
                <a:cubicBezTo>
                  <a:pt x="82" y="8"/>
                  <a:pt x="82" y="8"/>
                  <a:pt x="82" y="8"/>
                </a:cubicBezTo>
                <a:cubicBezTo>
                  <a:pt x="85" y="5"/>
                  <a:pt x="89" y="0"/>
                  <a:pt x="96" y="0"/>
                </a:cubicBezTo>
                <a:cubicBezTo>
                  <a:pt x="97" y="0"/>
                  <a:pt x="99" y="0"/>
                  <a:pt x="100" y="1"/>
                </a:cubicBezTo>
                <a:cubicBezTo>
                  <a:pt x="105" y="2"/>
                  <a:pt x="117" y="7"/>
                  <a:pt x="123" y="15"/>
                </a:cubicBezTo>
                <a:cubicBezTo>
                  <a:pt x="127" y="20"/>
                  <a:pt x="141" y="70"/>
                  <a:pt x="113" y="123"/>
                </a:cubicBezTo>
                <a:cubicBezTo>
                  <a:pt x="85" y="174"/>
                  <a:pt x="39" y="187"/>
                  <a:pt x="32" y="187"/>
                </a:cubicBezTo>
                <a:cubicBezTo>
                  <a:pt x="32" y="187"/>
                  <a:pt x="32" y="187"/>
                  <a:pt x="32" y="187"/>
                </a:cubicBezTo>
                <a:cubicBezTo>
                  <a:pt x="31" y="187"/>
                  <a:pt x="31" y="187"/>
                  <a:pt x="31" y="187"/>
                </a:cubicBezTo>
                <a:cubicBezTo>
                  <a:pt x="21" y="186"/>
                  <a:pt x="11" y="179"/>
                  <a:pt x="7" y="176"/>
                </a:cubicBezTo>
                <a:cubicBezTo>
                  <a:pt x="0" y="171"/>
                  <a:pt x="2" y="162"/>
                  <a:pt x="3" y="157"/>
                </a:cubicBezTo>
                <a:close/>
              </a:path>
            </a:pathLst>
          </a:custGeom>
          <a:solidFill>
            <a:srgbClr val="24748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50" name="Freeform 38"/>
          <p:cNvSpPr>
            <a:spLocks noEditPoints="1"/>
          </p:cNvSpPr>
          <p:nvPr/>
        </p:nvSpPr>
        <p:spPr bwMode="auto">
          <a:xfrm>
            <a:off x="8477128" y="3316534"/>
            <a:ext cx="783780" cy="795954"/>
          </a:xfrm>
          <a:custGeom>
            <a:avLst/>
            <a:gdLst>
              <a:gd name="T0" fmla="*/ 190 w 195"/>
              <a:gd name="T1" fmla="*/ 120 h 198"/>
              <a:gd name="T2" fmla="*/ 192 w 195"/>
              <a:gd name="T3" fmla="*/ 100 h 198"/>
              <a:gd name="T4" fmla="*/ 99 w 195"/>
              <a:gd name="T5" fmla="*/ 7 h 198"/>
              <a:gd name="T6" fmla="*/ 83 w 195"/>
              <a:gd name="T7" fmla="*/ 8 h 198"/>
              <a:gd name="T8" fmla="*/ 54 w 195"/>
              <a:gd name="T9" fmla="*/ 0 h 198"/>
              <a:gd name="T10" fmla="*/ 0 w 195"/>
              <a:gd name="T11" fmla="*/ 54 h 198"/>
              <a:gd name="T12" fmla="*/ 7 w 195"/>
              <a:gd name="T13" fmla="*/ 81 h 198"/>
              <a:gd name="T14" fmla="*/ 5 w 195"/>
              <a:gd name="T15" fmla="*/ 100 h 198"/>
              <a:gd name="T16" fmla="*/ 99 w 195"/>
              <a:gd name="T17" fmla="*/ 193 h 198"/>
              <a:gd name="T18" fmla="*/ 116 w 195"/>
              <a:gd name="T19" fmla="*/ 192 h 198"/>
              <a:gd name="T20" fmla="*/ 141 w 195"/>
              <a:gd name="T21" fmla="*/ 198 h 198"/>
              <a:gd name="T22" fmla="*/ 195 w 195"/>
              <a:gd name="T23" fmla="*/ 144 h 198"/>
              <a:gd name="T24" fmla="*/ 190 w 195"/>
              <a:gd name="T25" fmla="*/ 120 h 198"/>
              <a:gd name="T26" fmla="*/ 146 w 195"/>
              <a:gd name="T27" fmla="*/ 145 h 198"/>
              <a:gd name="T28" fmla="*/ 127 w 195"/>
              <a:gd name="T29" fmla="*/ 159 h 198"/>
              <a:gd name="T30" fmla="*/ 98 w 195"/>
              <a:gd name="T31" fmla="*/ 164 h 198"/>
              <a:gd name="T32" fmla="*/ 65 w 195"/>
              <a:gd name="T33" fmla="*/ 157 h 198"/>
              <a:gd name="T34" fmla="*/ 49 w 195"/>
              <a:gd name="T35" fmla="*/ 144 h 198"/>
              <a:gd name="T36" fmla="*/ 44 w 195"/>
              <a:gd name="T37" fmla="*/ 127 h 198"/>
              <a:gd name="T38" fmla="*/ 47 w 195"/>
              <a:gd name="T39" fmla="*/ 118 h 198"/>
              <a:gd name="T40" fmla="*/ 57 w 195"/>
              <a:gd name="T41" fmla="*/ 114 h 198"/>
              <a:gd name="T42" fmla="*/ 65 w 195"/>
              <a:gd name="T43" fmla="*/ 117 h 198"/>
              <a:gd name="T44" fmla="*/ 71 w 195"/>
              <a:gd name="T45" fmla="*/ 125 h 198"/>
              <a:gd name="T46" fmla="*/ 76 w 195"/>
              <a:gd name="T47" fmla="*/ 135 h 198"/>
              <a:gd name="T48" fmla="*/ 84 w 195"/>
              <a:gd name="T49" fmla="*/ 141 h 198"/>
              <a:gd name="T50" fmla="*/ 98 w 195"/>
              <a:gd name="T51" fmla="*/ 143 h 198"/>
              <a:gd name="T52" fmla="*/ 116 w 195"/>
              <a:gd name="T53" fmla="*/ 138 h 198"/>
              <a:gd name="T54" fmla="*/ 123 w 195"/>
              <a:gd name="T55" fmla="*/ 127 h 198"/>
              <a:gd name="T56" fmla="*/ 120 w 195"/>
              <a:gd name="T57" fmla="*/ 118 h 198"/>
              <a:gd name="T58" fmla="*/ 110 w 195"/>
              <a:gd name="T59" fmla="*/ 112 h 198"/>
              <a:gd name="T60" fmla="*/ 93 w 195"/>
              <a:gd name="T61" fmla="*/ 108 h 198"/>
              <a:gd name="T62" fmla="*/ 68 w 195"/>
              <a:gd name="T63" fmla="*/ 101 h 198"/>
              <a:gd name="T64" fmla="*/ 52 w 195"/>
              <a:gd name="T65" fmla="*/ 89 h 198"/>
              <a:gd name="T66" fmla="*/ 46 w 195"/>
              <a:gd name="T67" fmla="*/ 70 h 198"/>
              <a:gd name="T68" fmla="*/ 52 w 195"/>
              <a:gd name="T69" fmla="*/ 51 h 198"/>
              <a:gd name="T70" fmla="*/ 71 w 195"/>
              <a:gd name="T71" fmla="*/ 39 h 198"/>
              <a:gd name="T72" fmla="*/ 98 w 195"/>
              <a:gd name="T73" fmla="*/ 35 h 198"/>
              <a:gd name="T74" fmla="*/ 120 w 195"/>
              <a:gd name="T75" fmla="*/ 37 h 198"/>
              <a:gd name="T76" fmla="*/ 135 w 195"/>
              <a:gd name="T77" fmla="*/ 45 h 198"/>
              <a:gd name="T78" fmla="*/ 144 w 195"/>
              <a:gd name="T79" fmla="*/ 55 h 198"/>
              <a:gd name="T80" fmla="*/ 147 w 195"/>
              <a:gd name="T81" fmla="*/ 66 h 198"/>
              <a:gd name="T82" fmla="*/ 143 w 195"/>
              <a:gd name="T83" fmla="*/ 75 h 198"/>
              <a:gd name="T84" fmla="*/ 134 w 195"/>
              <a:gd name="T85" fmla="*/ 79 h 198"/>
              <a:gd name="T86" fmla="*/ 126 w 195"/>
              <a:gd name="T87" fmla="*/ 76 h 198"/>
              <a:gd name="T88" fmla="*/ 120 w 195"/>
              <a:gd name="T89" fmla="*/ 69 h 198"/>
              <a:gd name="T90" fmla="*/ 112 w 195"/>
              <a:gd name="T91" fmla="*/ 59 h 198"/>
              <a:gd name="T92" fmla="*/ 96 w 195"/>
              <a:gd name="T93" fmla="*/ 55 h 198"/>
              <a:gd name="T94" fmla="*/ 80 w 195"/>
              <a:gd name="T95" fmla="*/ 59 h 198"/>
              <a:gd name="T96" fmla="*/ 74 w 195"/>
              <a:gd name="T97" fmla="*/ 68 h 198"/>
              <a:gd name="T98" fmla="*/ 76 w 195"/>
              <a:gd name="T99" fmla="*/ 73 h 198"/>
              <a:gd name="T100" fmla="*/ 82 w 195"/>
              <a:gd name="T101" fmla="*/ 78 h 198"/>
              <a:gd name="T102" fmla="*/ 89 w 195"/>
              <a:gd name="T103" fmla="*/ 81 h 198"/>
              <a:gd name="T104" fmla="*/ 102 w 195"/>
              <a:gd name="T105" fmla="*/ 84 h 198"/>
              <a:gd name="T106" fmla="*/ 123 w 195"/>
              <a:gd name="T107" fmla="*/ 89 h 198"/>
              <a:gd name="T108" fmla="*/ 139 w 195"/>
              <a:gd name="T109" fmla="*/ 96 h 198"/>
              <a:gd name="T110" fmla="*/ 149 w 195"/>
              <a:gd name="T111" fmla="*/ 108 h 198"/>
              <a:gd name="T112" fmla="*/ 153 w 195"/>
              <a:gd name="T113" fmla="*/ 124 h 198"/>
              <a:gd name="T114" fmla="*/ 146 w 195"/>
              <a:gd name="T115" fmla="*/ 145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5" h="198">
                <a:moveTo>
                  <a:pt x="190" y="120"/>
                </a:moveTo>
                <a:cubicBezTo>
                  <a:pt x="191" y="114"/>
                  <a:pt x="192" y="107"/>
                  <a:pt x="192" y="100"/>
                </a:cubicBezTo>
                <a:cubicBezTo>
                  <a:pt x="192" y="49"/>
                  <a:pt x="150" y="7"/>
                  <a:pt x="99" y="7"/>
                </a:cubicBezTo>
                <a:cubicBezTo>
                  <a:pt x="93" y="7"/>
                  <a:pt x="88" y="7"/>
                  <a:pt x="83" y="8"/>
                </a:cubicBezTo>
                <a:cubicBezTo>
                  <a:pt x="74" y="3"/>
                  <a:pt x="64" y="0"/>
                  <a:pt x="54" y="0"/>
                </a:cubicBezTo>
                <a:cubicBezTo>
                  <a:pt x="24" y="0"/>
                  <a:pt x="0" y="24"/>
                  <a:pt x="0" y="54"/>
                </a:cubicBezTo>
                <a:cubicBezTo>
                  <a:pt x="0" y="64"/>
                  <a:pt x="2" y="73"/>
                  <a:pt x="7" y="81"/>
                </a:cubicBezTo>
                <a:cubicBezTo>
                  <a:pt x="6" y="87"/>
                  <a:pt x="5" y="94"/>
                  <a:pt x="5" y="100"/>
                </a:cubicBezTo>
                <a:cubicBezTo>
                  <a:pt x="5" y="152"/>
                  <a:pt x="47" y="193"/>
                  <a:pt x="99" y="193"/>
                </a:cubicBezTo>
                <a:cubicBezTo>
                  <a:pt x="104" y="193"/>
                  <a:pt x="110" y="193"/>
                  <a:pt x="116" y="192"/>
                </a:cubicBezTo>
                <a:cubicBezTo>
                  <a:pt x="123" y="196"/>
                  <a:pt x="132" y="198"/>
                  <a:pt x="141" y="198"/>
                </a:cubicBezTo>
                <a:cubicBezTo>
                  <a:pt x="171" y="198"/>
                  <a:pt x="195" y="174"/>
                  <a:pt x="195" y="144"/>
                </a:cubicBezTo>
                <a:cubicBezTo>
                  <a:pt x="195" y="136"/>
                  <a:pt x="193" y="127"/>
                  <a:pt x="190" y="120"/>
                </a:cubicBezTo>
                <a:close/>
                <a:moveTo>
                  <a:pt x="146" y="145"/>
                </a:moveTo>
                <a:cubicBezTo>
                  <a:pt x="142" y="151"/>
                  <a:pt x="136" y="156"/>
                  <a:pt x="127" y="159"/>
                </a:cubicBezTo>
                <a:cubicBezTo>
                  <a:pt x="119" y="163"/>
                  <a:pt x="109" y="164"/>
                  <a:pt x="98" y="164"/>
                </a:cubicBezTo>
                <a:cubicBezTo>
                  <a:pt x="85" y="164"/>
                  <a:pt x="74" y="162"/>
                  <a:pt x="65" y="157"/>
                </a:cubicBezTo>
                <a:cubicBezTo>
                  <a:pt x="59" y="154"/>
                  <a:pt x="53" y="149"/>
                  <a:pt x="49" y="144"/>
                </a:cubicBezTo>
                <a:cubicBezTo>
                  <a:pt x="46" y="138"/>
                  <a:pt x="44" y="132"/>
                  <a:pt x="44" y="127"/>
                </a:cubicBezTo>
                <a:cubicBezTo>
                  <a:pt x="44" y="123"/>
                  <a:pt x="45" y="120"/>
                  <a:pt x="47" y="118"/>
                </a:cubicBezTo>
                <a:cubicBezTo>
                  <a:pt x="50" y="116"/>
                  <a:pt x="53" y="114"/>
                  <a:pt x="57" y="114"/>
                </a:cubicBezTo>
                <a:cubicBezTo>
                  <a:pt x="60" y="114"/>
                  <a:pt x="63" y="115"/>
                  <a:pt x="65" y="117"/>
                </a:cubicBezTo>
                <a:cubicBezTo>
                  <a:pt x="68" y="119"/>
                  <a:pt x="69" y="122"/>
                  <a:pt x="71" y="125"/>
                </a:cubicBezTo>
                <a:cubicBezTo>
                  <a:pt x="72" y="129"/>
                  <a:pt x="74" y="132"/>
                  <a:pt x="76" y="135"/>
                </a:cubicBezTo>
                <a:cubicBezTo>
                  <a:pt x="78" y="137"/>
                  <a:pt x="81" y="139"/>
                  <a:pt x="84" y="141"/>
                </a:cubicBezTo>
                <a:cubicBezTo>
                  <a:pt x="87" y="142"/>
                  <a:pt x="92" y="143"/>
                  <a:pt x="98" y="143"/>
                </a:cubicBezTo>
                <a:cubicBezTo>
                  <a:pt x="105" y="143"/>
                  <a:pt x="112" y="142"/>
                  <a:pt x="116" y="138"/>
                </a:cubicBezTo>
                <a:cubicBezTo>
                  <a:pt x="121" y="135"/>
                  <a:pt x="123" y="131"/>
                  <a:pt x="123" y="127"/>
                </a:cubicBezTo>
                <a:cubicBezTo>
                  <a:pt x="123" y="123"/>
                  <a:pt x="122" y="120"/>
                  <a:pt x="120" y="118"/>
                </a:cubicBezTo>
                <a:cubicBezTo>
                  <a:pt x="117" y="115"/>
                  <a:pt x="114" y="114"/>
                  <a:pt x="110" y="112"/>
                </a:cubicBezTo>
                <a:cubicBezTo>
                  <a:pt x="105" y="111"/>
                  <a:pt x="100" y="110"/>
                  <a:pt x="93" y="108"/>
                </a:cubicBezTo>
                <a:cubicBezTo>
                  <a:pt x="83" y="106"/>
                  <a:pt x="75" y="104"/>
                  <a:pt x="68" y="101"/>
                </a:cubicBezTo>
                <a:cubicBezTo>
                  <a:pt x="61" y="98"/>
                  <a:pt x="56" y="94"/>
                  <a:pt x="52" y="89"/>
                </a:cubicBezTo>
                <a:cubicBezTo>
                  <a:pt x="48" y="84"/>
                  <a:pt x="46" y="78"/>
                  <a:pt x="46" y="70"/>
                </a:cubicBezTo>
                <a:cubicBezTo>
                  <a:pt x="46" y="63"/>
                  <a:pt x="48" y="57"/>
                  <a:pt x="52" y="51"/>
                </a:cubicBezTo>
                <a:cubicBezTo>
                  <a:pt x="57" y="46"/>
                  <a:pt x="63" y="42"/>
                  <a:pt x="71" y="39"/>
                </a:cubicBezTo>
                <a:cubicBezTo>
                  <a:pt x="78" y="36"/>
                  <a:pt x="87" y="35"/>
                  <a:pt x="98" y="35"/>
                </a:cubicBezTo>
                <a:cubicBezTo>
                  <a:pt x="106" y="35"/>
                  <a:pt x="114" y="35"/>
                  <a:pt x="120" y="37"/>
                </a:cubicBezTo>
                <a:cubicBezTo>
                  <a:pt x="126" y="39"/>
                  <a:pt x="131" y="42"/>
                  <a:pt x="135" y="45"/>
                </a:cubicBezTo>
                <a:cubicBezTo>
                  <a:pt x="139" y="48"/>
                  <a:pt x="142" y="52"/>
                  <a:pt x="144" y="55"/>
                </a:cubicBezTo>
                <a:cubicBezTo>
                  <a:pt x="146" y="59"/>
                  <a:pt x="147" y="62"/>
                  <a:pt x="147" y="66"/>
                </a:cubicBezTo>
                <a:cubicBezTo>
                  <a:pt x="147" y="69"/>
                  <a:pt x="146" y="72"/>
                  <a:pt x="143" y="75"/>
                </a:cubicBezTo>
                <a:cubicBezTo>
                  <a:pt x="141" y="78"/>
                  <a:pt x="137" y="79"/>
                  <a:pt x="134" y="79"/>
                </a:cubicBezTo>
                <a:cubicBezTo>
                  <a:pt x="130" y="79"/>
                  <a:pt x="128" y="78"/>
                  <a:pt x="126" y="76"/>
                </a:cubicBezTo>
                <a:cubicBezTo>
                  <a:pt x="124" y="75"/>
                  <a:pt x="122" y="72"/>
                  <a:pt x="120" y="69"/>
                </a:cubicBezTo>
                <a:cubicBezTo>
                  <a:pt x="118" y="65"/>
                  <a:pt x="115" y="61"/>
                  <a:pt x="112" y="59"/>
                </a:cubicBezTo>
                <a:cubicBezTo>
                  <a:pt x="109" y="56"/>
                  <a:pt x="103" y="55"/>
                  <a:pt x="96" y="55"/>
                </a:cubicBezTo>
                <a:cubicBezTo>
                  <a:pt x="89" y="55"/>
                  <a:pt x="84" y="56"/>
                  <a:pt x="80" y="59"/>
                </a:cubicBezTo>
                <a:cubicBezTo>
                  <a:pt x="76" y="62"/>
                  <a:pt x="74" y="65"/>
                  <a:pt x="74" y="68"/>
                </a:cubicBezTo>
                <a:cubicBezTo>
                  <a:pt x="74" y="70"/>
                  <a:pt x="75" y="72"/>
                  <a:pt x="76" y="73"/>
                </a:cubicBezTo>
                <a:cubicBezTo>
                  <a:pt x="77" y="75"/>
                  <a:pt x="79" y="76"/>
                  <a:pt x="82" y="78"/>
                </a:cubicBezTo>
                <a:cubicBezTo>
                  <a:pt x="84" y="79"/>
                  <a:pt x="87" y="80"/>
                  <a:pt x="89" y="81"/>
                </a:cubicBezTo>
                <a:cubicBezTo>
                  <a:pt x="92" y="81"/>
                  <a:pt x="96" y="82"/>
                  <a:pt x="102" y="84"/>
                </a:cubicBezTo>
                <a:cubicBezTo>
                  <a:pt x="110" y="85"/>
                  <a:pt x="117" y="87"/>
                  <a:pt x="123" y="89"/>
                </a:cubicBezTo>
                <a:cubicBezTo>
                  <a:pt x="129" y="91"/>
                  <a:pt x="134" y="94"/>
                  <a:pt x="139" y="96"/>
                </a:cubicBezTo>
                <a:cubicBezTo>
                  <a:pt x="143" y="99"/>
                  <a:pt x="147" y="103"/>
                  <a:pt x="149" y="108"/>
                </a:cubicBezTo>
                <a:cubicBezTo>
                  <a:pt x="152" y="112"/>
                  <a:pt x="153" y="118"/>
                  <a:pt x="153" y="124"/>
                </a:cubicBezTo>
                <a:cubicBezTo>
                  <a:pt x="153" y="132"/>
                  <a:pt x="151" y="139"/>
                  <a:pt x="146" y="145"/>
                </a:cubicBezTo>
                <a:close/>
              </a:path>
            </a:pathLst>
          </a:custGeom>
          <a:solidFill>
            <a:srgbClr val="24748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51" name="Freeform 44"/>
          <p:cNvSpPr>
            <a:spLocks noEditPoints="1"/>
          </p:cNvSpPr>
          <p:nvPr/>
        </p:nvSpPr>
        <p:spPr bwMode="auto">
          <a:xfrm>
            <a:off x="7294610" y="2211632"/>
            <a:ext cx="776170" cy="779214"/>
          </a:xfrm>
          <a:custGeom>
            <a:avLst/>
            <a:gdLst>
              <a:gd name="T0" fmla="*/ 192 w 193"/>
              <a:gd name="T1" fmla="*/ 81 h 194"/>
              <a:gd name="T2" fmla="*/ 191 w 193"/>
              <a:gd name="T3" fmla="*/ 77 h 194"/>
              <a:gd name="T4" fmla="*/ 188 w 193"/>
              <a:gd name="T5" fmla="*/ 75 h 194"/>
              <a:gd name="T6" fmla="*/ 162 w 193"/>
              <a:gd name="T7" fmla="*/ 71 h 194"/>
              <a:gd name="T8" fmla="*/ 157 w 193"/>
              <a:gd name="T9" fmla="*/ 54 h 194"/>
              <a:gd name="T10" fmla="*/ 151 w 193"/>
              <a:gd name="T11" fmla="*/ 34 h 194"/>
              <a:gd name="T12" fmla="*/ 104 w 193"/>
              <a:gd name="T13" fmla="*/ 0 h 194"/>
              <a:gd name="T14" fmla="*/ 61 w 193"/>
              <a:gd name="T15" fmla="*/ 0 h 194"/>
              <a:gd name="T16" fmla="*/ 0 w 193"/>
              <a:gd name="T17" fmla="*/ 61 h 194"/>
              <a:gd name="T18" fmla="*/ 0 w 193"/>
              <a:gd name="T19" fmla="*/ 133 h 194"/>
              <a:gd name="T20" fmla="*/ 61 w 193"/>
              <a:gd name="T21" fmla="*/ 194 h 194"/>
              <a:gd name="T22" fmla="*/ 131 w 193"/>
              <a:gd name="T23" fmla="*/ 194 h 194"/>
              <a:gd name="T24" fmla="*/ 192 w 193"/>
              <a:gd name="T25" fmla="*/ 133 h 194"/>
              <a:gd name="T26" fmla="*/ 193 w 193"/>
              <a:gd name="T27" fmla="*/ 83 h 194"/>
              <a:gd name="T28" fmla="*/ 192 w 193"/>
              <a:gd name="T29" fmla="*/ 81 h 194"/>
              <a:gd name="T30" fmla="*/ 62 w 193"/>
              <a:gd name="T31" fmla="*/ 50 h 194"/>
              <a:gd name="T32" fmla="*/ 96 w 193"/>
              <a:gd name="T33" fmla="*/ 50 h 194"/>
              <a:gd name="T34" fmla="*/ 108 w 193"/>
              <a:gd name="T35" fmla="*/ 62 h 194"/>
              <a:gd name="T36" fmla="*/ 96 w 193"/>
              <a:gd name="T37" fmla="*/ 73 h 194"/>
              <a:gd name="T38" fmla="*/ 62 w 193"/>
              <a:gd name="T39" fmla="*/ 73 h 194"/>
              <a:gd name="T40" fmla="*/ 50 w 193"/>
              <a:gd name="T41" fmla="*/ 62 h 194"/>
              <a:gd name="T42" fmla="*/ 62 w 193"/>
              <a:gd name="T43" fmla="*/ 50 h 194"/>
              <a:gd name="T44" fmla="*/ 131 w 193"/>
              <a:gd name="T45" fmla="*/ 143 h 194"/>
              <a:gd name="T46" fmla="*/ 62 w 193"/>
              <a:gd name="T47" fmla="*/ 143 h 194"/>
              <a:gd name="T48" fmla="*/ 50 w 193"/>
              <a:gd name="T49" fmla="*/ 132 h 194"/>
              <a:gd name="T50" fmla="*/ 62 w 193"/>
              <a:gd name="T51" fmla="*/ 120 h 194"/>
              <a:gd name="T52" fmla="*/ 131 w 193"/>
              <a:gd name="T53" fmla="*/ 120 h 194"/>
              <a:gd name="T54" fmla="*/ 142 w 193"/>
              <a:gd name="T55" fmla="*/ 132 h 194"/>
              <a:gd name="T56" fmla="*/ 131 w 193"/>
              <a:gd name="T57" fmla="*/ 143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93" h="194">
                <a:moveTo>
                  <a:pt x="192" y="81"/>
                </a:moveTo>
                <a:cubicBezTo>
                  <a:pt x="191" y="77"/>
                  <a:pt x="191" y="77"/>
                  <a:pt x="191" y="77"/>
                </a:cubicBezTo>
                <a:cubicBezTo>
                  <a:pt x="188" y="75"/>
                  <a:pt x="188" y="75"/>
                  <a:pt x="188" y="75"/>
                </a:cubicBezTo>
                <a:cubicBezTo>
                  <a:pt x="184" y="72"/>
                  <a:pt x="166" y="75"/>
                  <a:pt x="162" y="71"/>
                </a:cubicBezTo>
                <a:cubicBezTo>
                  <a:pt x="158" y="68"/>
                  <a:pt x="158" y="62"/>
                  <a:pt x="157" y="54"/>
                </a:cubicBezTo>
                <a:cubicBezTo>
                  <a:pt x="155" y="39"/>
                  <a:pt x="153" y="39"/>
                  <a:pt x="151" y="34"/>
                </a:cubicBezTo>
                <a:cubicBezTo>
                  <a:pt x="143" y="16"/>
                  <a:pt x="120" y="2"/>
                  <a:pt x="104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28" y="0"/>
                  <a:pt x="0" y="28"/>
                  <a:pt x="0" y="61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66"/>
                  <a:pt x="28" y="194"/>
                  <a:pt x="61" y="194"/>
                </a:cubicBezTo>
                <a:cubicBezTo>
                  <a:pt x="131" y="194"/>
                  <a:pt x="131" y="194"/>
                  <a:pt x="131" y="194"/>
                </a:cubicBezTo>
                <a:cubicBezTo>
                  <a:pt x="165" y="194"/>
                  <a:pt x="192" y="166"/>
                  <a:pt x="192" y="133"/>
                </a:cubicBezTo>
                <a:cubicBezTo>
                  <a:pt x="193" y="83"/>
                  <a:pt x="193" y="83"/>
                  <a:pt x="193" y="83"/>
                </a:cubicBezTo>
                <a:lnTo>
                  <a:pt x="192" y="81"/>
                </a:lnTo>
                <a:close/>
                <a:moveTo>
                  <a:pt x="62" y="50"/>
                </a:moveTo>
                <a:cubicBezTo>
                  <a:pt x="96" y="50"/>
                  <a:pt x="96" y="50"/>
                  <a:pt x="96" y="50"/>
                </a:cubicBezTo>
                <a:cubicBezTo>
                  <a:pt x="102" y="50"/>
                  <a:pt x="108" y="55"/>
                  <a:pt x="108" y="62"/>
                </a:cubicBezTo>
                <a:cubicBezTo>
                  <a:pt x="108" y="68"/>
                  <a:pt x="102" y="73"/>
                  <a:pt x="96" y="73"/>
                </a:cubicBezTo>
                <a:cubicBezTo>
                  <a:pt x="62" y="73"/>
                  <a:pt x="62" y="73"/>
                  <a:pt x="62" y="73"/>
                </a:cubicBezTo>
                <a:cubicBezTo>
                  <a:pt x="56" y="73"/>
                  <a:pt x="50" y="68"/>
                  <a:pt x="50" y="62"/>
                </a:cubicBezTo>
                <a:cubicBezTo>
                  <a:pt x="50" y="55"/>
                  <a:pt x="56" y="50"/>
                  <a:pt x="62" y="50"/>
                </a:cubicBezTo>
                <a:close/>
                <a:moveTo>
                  <a:pt x="131" y="143"/>
                </a:moveTo>
                <a:cubicBezTo>
                  <a:pt x="62" y="143"/>
                  <a:pt x="62" y="143"/>
                  <a:pt x="62" y="143"/>
                </a:cubicBezTo>
                <a:cubicBezTo>
                  <a:pt x="56" y="143"/>
                  <a:pt x="50" y="138"/>
                  <a:pt x="50" y="132"/>
                </a:cubicBezTo>
                <a:cubicBezTo>
                  <a:pt x="50" y="125"/>
                  <a:pt x="56" y="120"/>
                  <a:pt x="62" y="120"/>
                </a:cubicBezTo>
                <a:cubicBezTo>
                  <a:pt x="131" y="120"/>
                  <a:pt x="131" y="120"/>
                  <a:pt x="131" y="120"/>
                </a:cubicBezTo>
                <a:cubicBezTo>
                  <a:pt x="137" y="120"/>
                  <a:pt x="142" y="125"/>
                  <a:pt x="142" y="132"/>
                </a:cubicBezTo>
                <a:cubicBezTo>
                  <a:pt x="142" y="138"/>
                  <a:pt x="137" y="143"/>
                  <a:pt x="131" y="143"/>
                </a:cubicBezTo>
                <a:close/>
              </a:path>
            </a:pathLst>
          </a:custGeom>
          <a:solidFill>
            <a:srgbClr val="24748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prstClr val="black"/>
              </a:solidFill>
            </a:endParaRPr>
          </a:p>
        </p:txBody>
      </p:sp>
      <p:grpSp>
        <p:nvGrpSpPr>
          <p:cNvPr id="52" name="Group 12"/>
          <p:cNvGrpSpPr/>
          <p:nvPr/>
        </p:nvGrpSpPr>
        <p:grpSpPr>
          <a:xfrm>
            <a:off x="8396467" y="668424"/>
            <a:ext cx="937492" cy="931403"/>
            <a:chOff x="2189163" y="538163"/>
            <a:chExt cx="977900" cy="971549"/>
          </a:xfrm>
          <a:solidFill>
            <a:srgbClr val="247484"/>
          </a:solidFill>
        </p:grpSpPr>
        <p:sp>
          <p:nvSpPr>
            <p:cNvPr id="53" name="Freeform 50"/>
            <p:cNvSpPr/>
            <p:nvPr/>
          </p:nvSpPr>
          <p:spPr bwMode="auto">
            <a:xfrm>
              <a:off x="2189163" y="538163"/>
              <a:ext cx="733425" cy="677862"/>
            </a:xfrm>
            <a:custGeom>
              <a:avLst/>
              <a:gdLst>
                <a:gd name="T0" fmla="*/ 75 w 175"/>
                <a:gd name="T1" fmla="*/ 162 h 162"/>
                <a:gd name="T2" fmla="*/ 87 w 175"/>
                <a:gd name="T3" fmla="*/ 152 h 162"/>
                <a:gd name="T4" fmla="*/ 76 w 175"/>
                <a:gd name="T5" fmla="*/ 142 h 162"/>
                <a:gd name="T6" fmla="*/ 69 w 175"/>
                <a:gd name="T7" fmla="*/ 142 h 162"/>
                <a:gd name="T8" fmla="*/ 37 w 175"/>
                <a:gd name="T9" fmla="*/ 109 h 162"/>
                <a:gd name="T10" fmla="*/ 70 w 175"/>
                <a:gd name="T11" fmla="*/ 78 h 162"/>
                <a:gd name="T12" fmla="*/ 114 w 175"/>
                <a:gd name="T13" fmla="*/ 78 h 162"/>
                <a:gd name="T14" fmla="*/ 146 w 175"/>
                <a:gd name="T15" fmla="*/ 110 h 162"/>
                <a:gd name="T16" fmla="*/ 146 w 175"/>
                <a:gd name="T17" fmla="*/ 151 h 162"/>
                <a:gd name="T18" fmla="*/ 158 w 175"/>
                <a:gd name="T19" fmla="*/ 162 h 162"/>
                <a:gd name="T20" fmla="*/ 163 w 175"/>
                <a:gd name="T21" fmla="*/ 162 h 162"/>
                <a:gd name="T22" fmla="*/ 175 w 175"/>
                <a:gd name="T23" fmla="*/ 151 h 162"/>
                <a:gd name="T24" fmla="*/ 175 w 175"/>
                <a:gd name="T25" fmla="*/ 15 h 162"/>
                <a:gd name="T26" fmla="*/ 117 w 175"/>
                <a:gd name="T27" fmla="*/ 0 h 162"/>
                <a:gd name="T28" fmla="*/ 0 w 175"/>
                <a:gd name="T29" fmla="*/ 116 h 162"/>
                <a:gd name="T30" fmla="*/ 10 w 175"/>
                <a:gd name="T31" fmla="*/ 162 h 162"/>
                <a:gd name="T32" fmla="*/ 75 w 175"/>
                <a:gd name="T33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2">
                  <a:moveTo>
                    <a:pt x="75" y="162"/>
                  </a:moveTo>
                  <a:cubicBezTo>
                    <a:pt x="82" y="162"/>
                    <a:pt x="87" y="158"/>
                    <a:pt x="87" y="152"/>
                  </a:cubicBezTo>
                  <a:cubicBezTo>
                    <a:pt x="87" y="147"/>
                    <a:pt x="82" y="143"/>
                    <a:pt x="76" y="142"/>
                  </a:cubicBezTo>
                  <a:cubicBezTo>
                    <a:pt x="69" y="142"/>
                    <a:pt x="69" y="142"/>
                    <a:pt x="69" y="142"/>
                  </a:cubicBezTo>
                  <a:cubicBezTo>
                    <a:pt x="52" y="141"/>
                    <a:pt x="37" y="126"/>
                    <a:pt x="37" y="109"/>
                  </a:cubicBezTo>
                  <a:cubicBezTo>
                    <a:pt x="37" y="92"/>
                    <a:pt x="52" y="78"/>
                    <a:pt x="70" y="78"/>
                  </a:cubicBezTo>
                  <a:cubicBezTo>
                    <a:pt x="114" y="78"/>
                    <a:pt x="114" y="78"/>
                    <a:pt x="114" y="78"/>
                  </a:cubicBezTo>
                  <a:cubicBezTo>
                    <a:pt x="132" y="78"/>
                    <a:pt x="146" y="92"/>
                    <a:pt x="146" y="110"/>
                  </a:cubicBezTo>
                  <a:cubicBezTo>
                    <a:pt x="146" y="151"/>
                    <a:pt x="146" y="151"/>
                    <a:pt x="146" y="151"/>
                  </a:cubicBezTo>
                  <a:cubicBezTo>
                    <a:pt x="146" y="157"/>
                    <a:pt x="152" y="162"/>
                    <a:pt x="158" y="162"/>
                  </a:cubicBezTo>
                  <a:cubicBezTo>
                    <a:pt x="163" y="162"/>
                    <a:pt x="163" y="162"/>
                    <a:pt x="163" y="162"/>
                  </a:cubicBezTo>
                  <a:cubicBezTo>
                    <a:pt x="169" y="162"/>
                    <a:pt x="175" y="157"/>
                    <a:pt x="175" y="151"/>
                  </a:cubicBezTo>
                  <a:cubicBezTo>
                    <a:pt x="175" y="15"/>
                    <a:pt x="175" y="15"/>
                    <a:pt x="175" y="15"/>
                  </a:cubicBezTo>
                  <a:cubicBezTo>
                    <a:pt x="158" y="5"/>
                    <a:pt x="138" y="0"/>
                    <a:pt x="117" y="0"/>
                  </a:cubicBezTo>
                  <a:cubicBezTo>
                    <a:pt x="52" y="0"/>
                    <a:pt x="0" y="52"/>
                    <a:pt x="0" y="116"/>
                  </a:cubicBezTo>
                  <a:cubicBezTo>
                    <a:pt x="0" y="132"/>
                    <a:pt x="4" y="148"/>
                    <a:pt x="10" y="162"/>
                  </a:cubicBezTo>
                  <a:lnTo>
                    <a:pt x="75" y="1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54" name="Freeform 51"/>
            <p:cNvSpPr/>
            <p:nvPr/>
          </p:nvSpPr>
          <p:spPr bwMode="auto">
            <a:xfrm>
              <a:off x="2281238" y="666750"/>
              <a:ext cx="885825" cy="842962"/>
            </a:xfrm>
            <a:custGeom>
              <a:avLst/>
              <a:gdLst>
                <a:gd name="T0" fmla="*/ 174 w 211"/>
                <a:gd name="T1" fmla="*/ 0 h 201"/>
                <a:gd name="T2" fmla="*/ 174 w 211"/>
                <a:gd name="T3" fmla="*/ 120 h 201"/>
                <a:gd name="T4" fmla="*/ 141 w 211"/>
                <a:gd name="T5" fmla="*/ 152 h 201"/>
                <a:gd name="T6" fmla="*/ 136 w 211"/>
                <a:gd name="T7" fmla="*/ 152 h 201"/>
                <a:gd name="T8" fmla="*/ 103 w 211"/>
                <a:gd name="T9" fmla="*/ 120 h 201"/>
                <a:gd name="T10" fmla="*/ 103 w 211"/>
                <a:gd name="T11" fmla="*/ 79 h 201"/>
                <a:gd name="T12" fmla="*/ 92 w 211"/>
                <a:gd name="T13" fmla="*/ 67 h 201"/>
                <a:gd name="T14" fmla="*/ 48 w 211"/>
                <a:gd name="T15" fmla="*/ 67 h 201"/>
                <a:gd name="T16" fmla="*/ 36 w 211"/>
                <a:gd name="T17" fmla="*/ 78 h 201"/>
                <a:gd name="T18" fmla="*/ 48 w 211"/>
                <a:gd name="T19" fmla="*/ 90 h 201"/>
                <a:gd name="T20" fmla="*/ 55 w 211"/>
                <a:gd name="T21" fmla="*/ 90 h 201"/>
                <a:gd name="T22" fmla="*/ 86 w 211"/>
                <a:gd name="T23" fmla="*/ 122 h 201"/>
                <a:gd name="T24" fmla="*/ 53 w 211"/>
                <a:gd name="T25" fmla="*/ 152 h 201"/>
                <a:gd name="T26" fmla="*/ 0 w 211"/>
                <a:gd name="T27" fmla="*/ 152 h 201"/>
                <a:gd name="T28" fmla="*/ 95 w 211"/>
                <a:gd name="T29" fmla="*/ 201 h 201"/>
                <a:gd name="T30" fmla="*/ 211 w 211"/>
                <a:gd name="T31" fmla="*/ 85 h 201"/>
                <a:gd name="T32" fmla="*/ 174 w 211"/>
                <a:gd name="T33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1" h="201">
                  <a:moveTo>
                    <a:pt x="174" y="0"/>
                  </a:moveTo>
                  <a:cubicBezTo>
                    <a:pt x="174" y="120"/>
                    <a:pt x="174" y="120"/>
                    <a:pt x="174" y="120"/>
                  </a:cubicBezTo>
                  <a:cubicBezTo>
                    <a:pt x="174" y="138"/>
                    <a:pt x="159" y="152"/>
                    <a:pt x="141" y="152"/>
                  </a:cubicBezTo>
                  <a:cubicBezTo>
                    <a:pt x="136" y="152"/>
                    <a:pt x="136" y="152"/>
                    <a:pt x="136" y="152"/>
                  </a:cubicBezTo>
                  <a:cubicBezTo>
                    <a:pt x="118" y="152"/>
                    <a:pt x="103" y="138"/>
                    <a:pt x="103" y="120"/>
                  </a:cubicBezTo>
                  <a:cubicBezTo>
                    <a:pt x="103" y="79"/>
                    <a:pt x="103" y="79"/>
                    <a:pt x="103" y="79"/>
                  </a:cubicBezTo>
                  <a:cubicBezTo>
                    <a:pt x="103" y="73"/>
                    <a:pt x="98" y="67"/>
                    <a:pt x="92" y="67"/>
                  </a:cubicBezTo>
                  <a:cubicBezTo>
                    <a:pt x="48" y="67"/>
                    <a:pt x="48" y="67"/>
                    <a:pt x="48" y="67"/>
                  </a:cubicBezTo>
                  <a:cubicBezTo>
                    <a:pt x="42" y="67"/>
                    <a:pt x="36" y="72"/>
                    <a:pt x="36" y="78"/>
                  </a:cubicBezTo>
                  <a:cubicBezTo>
                    <a:pt x="36" y="84"/>
                    <a:pt x="42" y="90"/>
                    <a:pt x="48" y="90"/>
                  </a:cubicBezTo>
                  <a:cubicBezTo>
                    <a:pt x="55" y="90"/>
                    <a:pt x="55" y="90"/>
                    <a:pt x="55" y="90"/>
                  </a:cubicBezTo>
                  <a:cubicBezTo>
                    <a:pt x="73" y="91"/>
                    <a:pt x="87" y="106"/>
                    <a:pt x="86" y="122"/>
                  </a:cubicBezTo>
                  <a:cubicBezTo>
                    <a:pt x="86" y="139"/>
                    <a:pt x="71" y="152"/>
                    <a:pt x="53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21" y="182"/>
                    <a:pt x="55" y="201"/>
                    <a:pt x="95" y="201"/>
                  </a:cubicBezTo>
                  <a:cubicBezTo>
                    <a:pt x="159" y="201"/>
                    <a:pt x="211" y="149"/>
                    <a:pt x="211" y="85"/>
                  </a:cubicBezTo>
                  <a:cubicBezTo>
                    <a:pt x="211" y="51"/>
                    <a:pt x="197" y="21"/>
                    <a:pt x="1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</p:grpSp>
      <p:grpSp>
        <p:nvGrpSpPr>
          <p:cNvPr id="55" name="Group 13"/>
          <p:cNvGrpSpPr/>
          <p:nvPr/>
        </p:nvGrpSpPr>
        <p:grpSpPr>
          <a:xfrm>
            <a:off x="7684216" y="4511744"/>
            <a:ext cx="600555" cy="562067"/>
            <a:chOff x="7904163" y="-96838"/>
            <a:chExt cx="1436687" cy="1344613"/>
          </a:xfrm>
          <a:solidFill>
            <a:srgbClr val="247484"/>
          </a:solidFill>
        </p:grpSpPr>
        <p:sp>
          <p:nvSpPr>
            <p:cNvPr id="56" name="Freeform 31"/>
            <p:cNvSpPr/>
            <p:nvPr/>
          </p:nvSpPr>
          <p:spPr bwMode="auto">
            <a:xfrm>
              <a:off x="8097838" y="1054100"/>
              <a:ext cx="1050925" cy="193675"/>
            </a:xfrm>
            <a:custGeom>
              <a:avLst/>
              <a:gdLst>
                <a:gd name="T0" fmla="*/ 273 w 278"/>
                <a:gd name="T1" fmla="*/ 0 h 51"/>
                <a:gd name="T2" fmla="*/ 5 w 278"/>
                <a:gd name="T3" fmla="*/ 0 h 51"/>
                <a:gd name="T4" fmla="*/ 0 w 278"/>
                <a:gd name="T5" fmla="*/ 5 h 51"/>
                <a:gd name="T6" fmla="*/ 0 w 278"/>
                <a:gd name="T7" fmla="*/ 46 h 51"/>
                <a:gd name="T8" fmla="*/ 5 w 278"/>
                <a:gd name="T9" fmla="*/ 51 h 51"/>
                <a:gd name="T10" fmla="*/ 273 w 278"/>
                <a:gd name="T11" fmla="*/ 51 h 51"/>
                <a:gd name="T12" fmla="*/ 278 w 278"/>
                <a:gd name="T13" fmla="*/ 46 h 51"/>
                <a:gd name="T14" fmla="*/ 278 w 278"/>
                <a:gd name="T15" fmla="*/ 5 h 51"/>
                <a:gd name="T16" fmla="*/ 273 w 278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8" h="51">
                  <a:moveTo>
                    <a:pt x="27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8"/>
                    <a:pt x="2" y="51"/>
                    <a:pt x="5" y="51"/>
                  </a:cubicBezTo>
                  <a:cubicBezTo>
                    <a:pt x="273" y="51"/>
                    <a:pt x="273" y="51"/>
                    <a:pt x="273" y="51"/>
                  </a:cubicBezTo>
                  <a:cubicBezTo>
                    <a:pt x="276" y="51"/>
                    <a:pt x="278" y="48"/>
                    <a:pt x="278" y="46"/>
                  </a:cubicBezTo>
                  <a:cubicBezTo>
                    <a:pt x="278" y="5"/>
                    <a:pt x="278" y="5"/>
                    <a:pt x="278" y="5"/>
                  </a:cubicBezTo>
                  <a:cubicBezTo>
                    <a:pt x="278" y="2"/>
                    <a:pt x="276" y="0"/>
                    <a:pt x="2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57" name="Freeform 32"/>
            <p:cNvSpPr/>
            <p:nvPr/>
          </p:nvSpPr>
          <p:spPr bwMode="auto">
            <a:xfrm>
              <a:off x="7904163" y="-96838"/>
              <a:ext cx="1436687" cy="1055688"/>
            </a:xfrm>
            <a:custGeom>
              <a:avLst/>
              <a:gdLst>
                <a:gd name="T0" fmla="*/ 380 w 380"/>
                <a:gd name="T1" fmla="*/ 38 h 279"/>
                <a:gd name="T2" fmla="*/ 342 w 380"/>
                <a:gd name="T3" fmla="*/ 0 h 279"/>
                <a:gd name="T4" fmla="*/ 304 w 380"/>
                <a:gd name="T5" fmla="*/ 38 h 279"/>
                <a:gd name="T6" fmla="*/ 320 w 380"/>
                <a:gd name="T7" fmla="*/ 69 h 279"/>
                <a:gd name="T8" fmla="*/ 253 w 380"/>
                <a:gd name="T9" fmla="*/ 203 h 279"/>
                <a:gd name="T10" fmla="*/ 209 w 380"/>
                <a:gd name="T11" fmla="*/ 71 h 279"/>
                <a:gd name="T12" fmla="*/ 228 w 380"/>
                <a:gd name="T13" fmla="*/ 38 h 279"/>
                <a:gd name="T14" fmla="*/ 190 w 380"/>
                <a:gd name="T15" fmla="*/ 0 h 279"/>
                <a:gd name="T16" fmla="*/ 152 w 380"/>
                <a:gd name="T17" fmla="*/ 38 h 279"/>
                <a:gd name="T18" fmla="*/ 171 w 380"/>
                <a:gd name="T19" fmla="*/ 71 h 279"/>
                <a:gd name="T20" fmla="*/ 127 w 380"/>
                <a:gd name="T21" fmla="*/ 203 h 279"/>
                <a:gd name="T22" fmla="*/ 60 w 380"/>
                <a:gd name="T23" fmla="*/ 69 h 279"/>
                <a:gd name="T24" fmla="*/ 76 w 380"/>
                <a:gd name="T25" fmla="*/ 38 h 279"/>
                <a:gd name="T26" fmla="*/ 38 w 380"/>
                <a:gd name="T27" fmla="*/ 0 h 279"/>
                <a:gd name="T28" fmla="*/ 0 w 380"/>
                <a:gd name="T29" fmla="*/ 38 h 279"/>
                <a:gd name="T30" fmla="*/ 28 w 380"/>
                <a:gd name="T31" fmla="*/ 74 h 279"/>
                <a:gd name="T32" fmla="*/ 51 w 380"/>
                <a:gd name="T33" fmla="*/ 279 h 279"/>
                <a:gd name="T34" fmla="*/ 329 w 380"/>
                <a:gd name="T35" fmla="*/ 279 h 279"/>
                <a:gd name="T36" fmla="*/ 352 w 380"/>
                <a:gd name="T37" fmla="*/ 74 h 279"/>
                <a:gd name="T38" fmla="*/ 380 w 380"/>
                <a:gd name="T39" fmla="*/ 38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0" h="279">
                  <a:moveTo>
                    <a:pt x="380" y="38"/>
                  </a:moveTo>
                  <a:cubicBezTo>
                    <a:pt x="380" y="17"/>
                    <a:pt x="363" y="0"/>
                    <a:pt x="342" y="0"/>
                  </a:cubicBezTo>
                  <a:cubicBezTo>
                    <a:pt x="321" y="0"/>
                    <a:pt x="304" y="17"/>
                    <a:pt x="304" y="38"/>
                  </a:cubicBezTo>
                  <a:cubicBezTo>
                    <a:pt x="304" y="51"/>
                    <a:pt x="310" y="62"/>
                    <a:pt x="320" y="69"/>
                  </a:cubicBezTo>
                  <a:cubicBezTo>
                    <a:pt x="253" y="203"/>
                    <a:pt x="253" y="203"/>
                    <a:pt x="253" y="203"/>
                  </a:cubicBezTo>
                  <a:cubicBezTo>
                    <a:pt x="209" y="71"/>
                    <a:pt x="209" y="71"/>
                    <a:pt x="209" y="71"/>
                  </a:cubicBezTo>
                  <a:cubicBezTo>
                    <a:pt x="220" y="64"/>
                    <a:pt x="228" y="52"/>
                    <a:pt x="228" y="38"/>
                  </a:cubicBezTo>
                  <a:cubicBezTo>
                    <a:pt x="228" y="17"/>
                    <a:pt x="211" y="0"/>
                    <a:pt x="190" y="0"/>
                  </a:cubicBezTo>
                  <a:cubicBezTo>
                    <a:pt x="169" y="0"/>
                    <a:pt x="152" y="17"/>
                    <a:pt x="152" y="38"/>
                  </a:cubicBezTo>
                  <a:cubicBezTo>
                    <a:pt x="152" y="52"/>
                    <a:pt x="160" y="64"/>
                    <a:pt x="171" y="71"/>
                  </a:cubicBezTo>
                  <a:cubicBezTo>
                    <a:pt x="127" y="203"/>
                    <a:pt x="127" y="203"/>
                    <a:pt x="127" y="203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70" y="62"/>
                    <a:pt x="76" y="51"/>
                    <a:pt x="76" y="38"/>
                  </a:cubicBezTo>
                  <a:cubicBezTo>
                    <a:pt x="76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5"/>
                    <a:pt x="12" y="70"/>
                    <a:pt x="28" y="74"/>
                  </a:cubicBezTo>
                  <a:cubicBezTo>
                    <a:pt x="51" y="279"/>
                    <a:pt x="51" y="279"/>
                    <a:pt x="51" y="279"/>
                  </a:cubicBezTo>
                  <a:cubicBezTo>
                    <a:pt x="329" y="279"/>
                    <a:pt x="329" y="279"/>
                    <a:pt x="329" y="279"/>
                  </a:cubicBezTo>
                  <a:cubicBezTo>
                    <a:pt x="352" y="74"/>
                    <a:pt x="352" y="74"/>
                    <a:pt x="352" y="74"/>
                  </a:cubicBezTo>
                  <a:cubicBezTo>
                    <a:pt x="368" y="70"/>
                    <a:pt x="380" y="55"/>
                    <a:pt x="380" y="3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</p:grpSp>
      <p:sp>
        <p:nvSpPr>
          <p:cNvPr id="58" name="Freeform 36"/>
          <p:cNvSpPr/>
          <p:nvPr/>
        </p:nvSpPr>
        <p:spPr bwMode="auto">
          <a:xfrm>
            <a:off x="9389896" y="1811869"/>
            <a:ext cx="737351" cy="672183"/>
          </a:xfrm>
          <a:custGeom>
            <a:avLst/>
            <a:gdLst>
              <a:gd name="T0" fmla="*/ 189 w 255"/>
              <a:gd name="T1" fmla="*/ 10 h 233"/>
              <a:gd name="T2" fmla="*/ 104 w 255"/>
              <a:gd name="T3" fmla="*/ 16 h 233"/>
              <a:gd name="T4" fmla="*/ 18 w 255"/>
              <a:gd name="T5" fmla="*/ 30 h 233"/>
              <a:gd name="T6" fmla="*/ 6 w 255"/>
              <a:gd name="T7" fmla="*/ 30 h 233"/>
              <a:gd name="T8" fmla="*/ 3 w 255"/>
              <a:gd name="T9" fmla="*/ 46 h 233"/>
              <a:gd name="T10" fmla="*/ 115 w 255"/>
              <a:gd name="T11" fmla="*/ 228 h 233"/>
              <a:gd name="T12" fmla="*/ 124 w 255"/>
              <a:gd name="T13" fmla="*/ 233 h 233"/>
              <a:gd name="T14" fmla="*/ 130 w 255"/>
              <a:gd name="T15" fmla="*/ 231 h 233"/>
              <a:gd name="T16" fmla="*/ 134 w 255"/>
              <a:gd name="T17" fmla="*/ 216 h 233"/>
              <a:gd name="T18" fmla="*/ 84 w 255"/>
              <a:gd name="T19" fmla="*/ 135 h 233"/>
              <a:gd name="T20" fmla="*/ 170 w 255"/>
              <a:gd name="T21" fmla="*/ 121 h 233"/>
              <a:gd name="T22" fmla="*/ 255 w 255"/>
              <a:gd name="T23" fmla="*/ 115 h 233"/>
              <a:gd name="T24" fmla="*/ 189 w 255"/>
              <a:gd name="T25" fmla="*/ 10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5" h="233">
                <a:moveTo>
                  <a:pt x="189" y="10"/>
                </a:moveTo>
                <a:cubicBezTo>
                  <a:pt x="189" y="10"/>
                  <a:pt x="146" y="31"/>
                  <a:pt x="104" y="16"/>
                </a:cubicBezTo>
                <a:cubicBezTo>
                  <a:pt x="58" y="0"/>
                  <a:pt x="37" y="6"/>
                  <a:pt x="18" y="30"/>
                </a:cubicBezTo>
                <a:cubicBezTo>
                  <a:pt x="14" y="28"/>
                  <a:pt x="10" y="28"/>
                  <a:pt x="6" y="30"/>
                </a:cubicBezTo>
                <a:cubicBezTo>
                  <a:pt x="1" y="33"/>
                  <a:pt x="0" y="40"/>
                  <a:pt x="3" y="46"/>
                </a:cubicBezTo>
                <a:cubicBezTo>
                  <a:pt x="115" y="228"/>
                  <a:pt x="115" y="228"/>
                  <a:pt x="115" y="228"/>
                </a:cubicBezTo>
                <a:cubicBezTo>
                  <a:pt x="117" y="231"/>
                  <a:pt x="121" y="233"/>
                  <a:pt x="124" y="233"/>
                </a:cubicBezTo>
                <a:cubicBezTo>
                  <a:pt x="126" y="233"/>
                  <a:pt x="128" y="232"/>
                  <a:pt x="130" y="231"/>
                </a:cubicBezTo>
                <a:cubicBezTo>
                  <a:pt x="135" y="228"/>
                  <a:pt x="137" y="221"/>
                  <a:pt x="134" y="216"/>
                </a:cubicBezTo>
                <a:cubicBezTo>
                  <a:pt x="84" y="135"/>
                  <a:pt x="84" y="135"/>
                  <a:pt x="84" y="135"/>
                </a:cubicBezTo>
                <a:cubicBezTo>
                  <a:pt x="104" y="111"/>
                  <a:pt x="124" y="105"/>
                  <a:pt x="170" y="121"/>
                </a:cubicBezTo>
                <a:cubicBezTo>
                  <a:pt x="213" y="135"/>
                  <a:pt x="255" y="115"/>
                  <a:pt x="255" y="115"/>
                </a:cubicBezTo>
                <a:lnTo>
                  <a:pt x="189" y="10"/>
                </a:lnTo>
                <a:close/>
              </a:path>
            </a:pathLst>
          </a:custGeom>
          <a:solidFill>
            <a:srgbClr val="24748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prstClr val="black"/>
              </a:solidFill>
            </a:endParaRPr>
          </a:p>
        </p:txBody>
      </p:sp>
      <p:cxnSp>
        <p:nvCxnSpPr>
          <p:cNvPr id="59" name="Straight Connector 56"/>
          <p:cNvCxnSpPr/>
          <p:nvPr/>
        </p:nvCxnSpPr>
        <p:spPr>
          <a:xfrm>
            <a:off x="1031188" y="2448475"/>
            <a:ext cx="4840160" cy="0"/>
          </a:xfrm>
          <a:prstGeom prst="line">
            <a:avLst/>
          </a:prstGeom>
          <a:ln>
            <a:solidFill>
              <a:schemeClr val="accent1"/>
            </a:solidFill>
            <a:prstDash val="solid"/>
            <a:headEnd type="oval" w="med" len="med"/>
            <a:tailEnd type="oval" w="med" len="med"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8"/>
          <p:cNvSpPr/>
          <p:nvPr/>
        </p:nvSpPr>
        <p:spPr>
          <a:xfrm>
            <a:off x="2845566" y="1892781"/>
            <a:ext cx="1171954" cy="1171955"/>
          </a:xfrm>
          <a:prstGeom prst="ellipse">
            <a:avLst/>
          </a:prstGeom>
          <a:solidFill>
            <a:srgbClr val="012B5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prstClr val="black"/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61" name="TextBox 59"/>
          <p:cNvSpPr txBox="1"/>
          <p:nvPr/>
        </p:nvSpPr>
        <p:spPr>
          <a:xfrm>
            <a:off x="3135634" y="3087154"/>
            <a:ext cx="59182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id-ID" sz="1600" b="1" dirty="0">
                <a:solidFill>
                  <a:prstClr val="white"/>
                </a:solidFill>
                <a:latin typeface="Roboto Condensed Light" charset="0"/>
                <a:ea typeface="Roboto Condensed Light" charset="0"/>
                <a:cs typeface="Roboto Condensed Light" charset="0"/>
              </a:rPr>
              <a:t>简介</a:t>
            </a:r>
            <a:endParaRPr lang="zh-CN" altLang="id-ID" sz="1600" b="1" dirty="0">
              <a:solidFill>
                <a:prstClr val="white"/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2858195" y="1886661"/>
            <a:ext cx="351513" cy="351513"/>
          </a:xfrm>
          <a:prstGeom prst="ellipse">
            <a:avLst/>
          </a:prstGeom>
          <a:solidFill>
            <a:srgbClr val="247484"/>
          </a:solidFill>
          <a:ln>
            <a:noFill/>
          </a:ln>
          <a:effectLst>
            <a:innerShdw dist="25400" dir="5400000">
              <a:schemeClr val="tx1">
                <a:alpha val="15000"/>
              </a:scheme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prstClr val="black"/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880669" y="1894567"/>
            <a:ext cx="322837" cy="27391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altLang="ko-KR" sz="1600" dirty="0">
                <a:solidFill>
                  <a:srgbClr val="FFFFFF"/>
                </a:solidFill>
                <a:latin typeface="Roboto Condensed Light" charset="0"/>
                <a:ea typeface="Roboto Condensed Light" charset="0"/>
                <a:cs typeface="Roboto Condensed Light" charset="0"/>
              </a:rPr>
              <a:t>01</a:t>
            </a:r>
            <a:endParaRPr lang="en-US" altLang="ko-KR" sz="1600" dirty="0">
              <a:solidFill>
                <a:srgbClr val="FFFFFF"/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65" name="Oval 65"/>
          <p:cNvSpPr/>
          <p:nvPr/>
        </p:nvSpPr>
        <p:spPr>
          <a:xfrm>
            <a:off x="4668335" y="2020300"/>
            <a:ext cx="911573" cy="911573"/>
          </a:xfrm>
          <a:prstGeom prst="ellipse">
            <a:avLst/>
          </a:prstGeom>
          <a:solidFill>
            <a:srgbClr val="012B5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prstClr val="black"/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66" name="TextBox 66"/>
          <p:cNvSpPr txBox="1"/>
          <p:nvPr/>
        </p:nvSpPr>
        <p:spPr>
          <a:xfrm>
            <a:off x="4798704" y="2917957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id-ID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愿景</a:t>
            </a:r>
            <a:endParaRPr lang="zh-CN" altLang="id-ID" sz="1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Oval 69"/>
          <p:cNvSpPr/>
          <p:nvPr/>
        </p:nvSpPr>
        <p:spPr>
          <a:xfrm>
            <a:off x="4616654" y="2005749"/>
            <a:ext cx="351513" cy="351513"/>
          </a:xfrm>
          <a:prstGeom prst="ellipse">
            <a:avLst/>
          </a:prstGeom>
          <a:solidFill>
            <a:srgbClr val="247484"/>
          </a:solidFill>
          <a:ln>
            <a:noFill/>
          </a:ln>
          <a:effectLst>
            <a:innerShdw dist="25400" dir="5400000">
              <a:schemeClr val="tx1">
                <a:alpha val="15000"/>
              </a:scheme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prstClr val="black"/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69" name="TextBox 70"/>
          <p:cNvSpPr txBox="1"/>
          <p:nvPr/>
        </p:nvSpPr>
        <p:spPr>
          <a:xfrm>
            <a:off x="4639128" y="2013655"/>
            <a:ext cx="322837" cy="27391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altLang="ko-KR" sz="1600" dirty="0">
                <a:solidFill>
                  <a:srgbClr val="FFFFFF"/>
                </a:solidFill>
                <a:latin typeface="Roboto Condensed Light" charset="0"/>
                <a:ea typeface="Roboto Condensed Light" charset="0"/>
                <a:cs typeface="Roboto Condensed Light" charset="0"/>
              </a:rPr>
              <a:t>03</a:t>
            </a:r>
            <a:endParaRPr lang="en-US" altLang="ko-KR" sz="1600" dirty="0">
              <a:solidFill>
                <a:srgbClr val="FFFFFF"/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70" name="Rectangle 74"/>
          <p:cNvSpPr/>
          <p:nvPr/>
        </p:nvSpPr>
        <p:spPr>
          <a:xfrm>
            <a:off x="1377396" y="3621153"/>
            <a:ext cx="5279304" cy="880745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在人工智能和物联网的推动下，智能家居已成为现代生活的新常态。面对操作复杂等挑战，黄渡小学团队开发了这款融合最新NLP和机器学习技术的系统，以优化家居管理，提升居家体验。</a:t>
            </a:r>
            <a:endParaRPr sz="14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" name="Oval 78"/>
          <p:cNvSpPr/>
          <p:nvPr/>
        </p:nvSpPr>
        <p:spPr>
          <a:xfrm>
            <a:off x="1377518" y="2020300"/>
            <a:ext cx="911573" cy="911573"/>
          </a:xfrm>
          <a:prstGeom prst="ellipse">
            <a:avLst/>
          </a:prstGeom>
          <a:solidFill>
            <a:srgbClr val="012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prstClr val="black"/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72" name="TextBox 79"/>
          <p:cNvSpPr txBox="1"/>
          <p:nvPr/>
        </p:nvSpPr>
        <p:spPr>
          <a:xfrm>
            <a:off x="1322713" y="2935238"/>
            <a:ext cx="100076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id-ID" sz="1600" b="1" dirty="0">
                <a:solidFill>
                  <a:prstClr val="white"/>
                </a:solidFill>
                <a:latin typeface="Roboto Condensed Light" charset="0"/>
                <a:ea typeface="Roboto Condensed Light" charset="0"/>
                <a:cs typeface="Roboto Condensed Light" charset="0"/>
              </a:rPr>
              <a:t>系统</a:t>
            </a:r>
            <a:r>
              <a:rPr lang="zh-CN" altLang="id-ID" sz="1600" b="1" dirty="0">
                <a:solidFill>
                  <a:prstClr val="white"/>
                </a:solidFill>
                <a:latin typeface="Roboto Condensed Light" charset="0"/>
                <a:ea typeface="Roboto Condensed Light" charset="0"/>
                <a:cs typeface="Roboto Condensed Light" charset="0"/>
              </a:rPr>
              <a:t>目标</a:t>
            </a:r>
            <a:endParaRPr lang="zh-CN" altLang="id-ID" sz="1600" b="1" dirty="0">
              <a:solidFill>
                <a:prstClr val="white"/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74" name="Oval 81"/>
          <p:cNvSpPr/>
          <p:nvPr/>
        </p:nvSpPr>
        <p:spPr>
          <a:xfrm>
            <a:off x="1274154" y="2022309"/>
            <a:ext cx="351513" cy="351513"/>
          </a:xfrm>
          <a:prstGeom prst="ellipse">
            <a:avLst/>
          </a:prstGeom>
          <a:solidFill>
            <a:srgbClr val="247484"/>
          </a:solidFill>
          <a:ln>
            <a:noFill/>
          </a:ln>
          <a:effectLst>
            <a:innerShdw dist="25400" dir="5400000">
              <a:schemeClr val="tx1">
                <a:alpha val="15000"/>
              </a:scheme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prstClr val="black"/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75" name="TextBox 82"/>
          <p:cNvSpPr txBox="1"/>
          <p:nvPr/>
        </p:nvSpPr>
        <p:spPr>
          <a:xfrm>
            <a:off x="1296628" y="2030215"/>
            <a:ext cx="322837" cy="27391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altLang="ko-KR" sz="1600" dirty="0">
                <a:solidFill>
                  <a:srgbClr val="FFFFFF"/>
                </a:solidFill>
                <a:latin typeface="Roboto Condensed Light" charset="0"/>
                <a:ea typeface="Roboto Condensed Light" charset="0"/>
                <a:cs typeface="Roboto Condensed Light" charset="0"/>
              </a:rPr>
              <a:t>02</a:t>
            </a:r>
            <a:endParaRPr lang="en-US" altLang="ko-KR" sz="1600" dirty="0">
              <a:solidFill>
                <a:srgbClr val="FFFFFF"/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76" name="Freeform 322"/>
          <p:cNvSpPr/>
          <p:nvPr/>
        </p:nvSpPr>
        <p:spPr bwMode="auto">
          <a:xfrm>
            <a:off x="3258426" y="2332805"/>
            <a:ext cx="376803" cy="374637"/>
          </a:xfrm>
          <a:custGeom>
            <a:avLst/>
            <a:gdLst>
              <a:gd name="T0" fmla="*/ 249 w 287"/>
              <a:gd name="T1" fmla="*/ 220 h 287"/>
              <a:gd name="T2" fmla="*/ 168 w 287"/>
              <a:gd name="T3" fmla="*/ 191 h 287"/>
              <a:gd name="T4" fmla="*/ 196 w 287"/>
              <a:gd name="T5" fmla="*/ 136 h 287"/>
              <a:gd name="T6" fmla="*/ 196 w 287"/>
              <a:gd name="T7" fmla="*/ 135 h 287"/>
              <a:gd name="T8" fmla="*/ 203 w 287"/>
              <a:gd name="T9" fmla="*/ 134 h 287"/>
              <a:gd name="T10" fmla="*/ 211 w 287"/>
              <a:gd name="T11" fmla="*/ 107 h 287"/>
              <a:gd name="T12" fmla="*/ 205 w 287"/>
              <a:gd name="T13" fmla="*/ 96 h 287"/>
              <a:gd name="T14" fmla="*/ 205 w 287"/>
              <a:gd name="T15" fmla="*/ 96 h 287"/>
              <a:gd name="T16" fmla="*/ 205 w 287"/>
              <a:gd name="T17" fmla="*/ 93 h 287"/>
              <a:gd name="T18" fmla="*/ 204 w 287"/>
              <a:gd name="T19" fmla="*/ 54 h 287"/>
              <a:gd name="T20" fmla="*/ 183 w 287"/>
              <a:gd name="T21" fmla="*/ 22 h 287"/>
              <a:gd name="T22" fmla="*/ 143 w 287"/>
              <a:gd name="T23" fmla="*/ 0 h 287"/>
              <a:gd name="T24" fmla="*/ 103 w 287"/>
              <a:gd name="T25" fmla="*/ 22 h 287"/>
              <a:gd name="T26" fmla="*/ 82 w 287"/>
              <a:gd name="T27" fmla="*/ 54 h 287"/>
              <a:gd name="T28" fmla="*/ 81 w 287"/>
              <a:gd name="T29" fmla="*/ 93 h 287"/>
              <a:gd name="T30" fmla="*/ 81 w 287"/>
              <a:gd name="T31" fmla="*/ 96 h 287"/>
              <a:gd name="T32" fmla="*/ 81 w 287"/>
              <a:gd name="T33" fmla="*/ 96 h 287"/>
              <a:gd name="T34" fmla="*/ 75 w 287"/>
              <a:gd name="T35" fmla="*/ 107 h 287"/>
              <a:gd name="T36" fmla="*/ 83 w 287"/>
              <a:gd name="T37" fmla="*/ 134 h 287"/>
              <a:gd name="T38" fmla="*/ 89 w 287"/>
              <a:gd name="T39" fmla="*/ 135 h 287"/>
              <a:gd name="T40" fmla="*/ 90 w 287"/>
              <a:gd name="T41" fmla="*/ 136 h 287"/>
              <a:gd name="T42" fmla="*/ 118 w 287"/>
              <a:gd name="T43" fmla="*/ 191 h 287"/>
              <a:gd name="T44" fmla="*/ 38 w 287"/>
              <a:gd name="T45" fmla="*/ 220 h 287"/>
              <a:gd name="T46" fmla="*/ 0 w 287"/>
              <a:gd name="T47" fmla="*/ 256 h 287"/>
              <a:gd name="T48" fmla="*/ 0 w 287"/>
              <a:gd name="T49" fmla="*/ 287 h 287"/>
              <a:gd name="T50" fmla="*/ 287 w 287"/>
              <a:gd name="T51" fmla="*/ 287 h 287"/>
              <a:gd name="T52" fmla="*/ 287 w 287"/>
              <a:gd name="T53" fmla="*/ 256 h 287"/>
              <a:gd name="T54" fmla="*/ 249 w 287"/>
              <a:gd name="T55" fmla="*/ 22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87" h="287">
                <a:moveTo>
                  <a:pt x="249" y="220"/>
                </a:moveTo>
                <a:cubicBezTo>
                  <a:pt x="230" y="212"/>
                  <a:pt x="208" y="196"/>
                  <a:pt x="168" y="191"/>
                </a:cubicBezTo>
                <a:cubicBezTo>
                  <a:pt x="180" y="181"/>
                  <a:pt x="186" y="162"/>
                  <a:pt x="196" y="136"/>
                </a:cubicBezTo>
                <a:cubicBezTo>
                  <a:pt x="196" y="136"/>
                  <a:pt x="196" y="135"/>
                  <a:pt x="196" y="135"/>
                </a:cubicBezTo>
                <a:cubicBezTo>
                  <a:pt x="199" y="135"/>
                  <a:pt x="201" y="135"/>
                  <a:pt x="203" y="134"/>
                </a:cubicBezTo>
                <a:cubicBezTo>
                  <a:pt x="208" y="131"/>
                  <a:pt x="211" y="115"/>
                  <a:pt x="211" y="107"/>
                </a:cubicBezTo>
                <a:cubicBezTo>
                  <a:pt x="211" y="95"/>
                  <a:pt x="205" y="96"/>
                  <a:pt x="205" y="96"/>
                </a:cubicBezTo>
                <a:cubicBezTo>
                  <a:pt x="205" y="96"/>
                  <a:pt x="205" y="96"/>
                  <a:pt x="205" y="96"/>
                </a:cubicBezTo>
                <a:cubicBezTo>
                  <a:pt x="205" y="95"/>
                  <a:pt x="205" y="94"/>
                  <a:pt x="205" y="93"/>
                </a:cubicBezTo>
                <a:cubicBezTo>
                  <a:pt x="205" y="83"/>
                  <a:pt x="207" y="64"/>
                  <a:pt x="204" y="54"/>
                </a:cubicBezTo>
                <a:cubicBezTo>
                  <a:pt x="200" y="39"/>
                  <a:pt x="194" y="26"/>
                  <a:pt x="183" y="22"/>
                </a:cubicBezTo>
                <a:cubicBezTo>
                  <a:pt x="169" y="16"/>
                  <a:pt x="149" y="0"/>
                  <a:pt x="143" y="0"/>
                </a:cubicBezTo>
                <a:cubicBezTo>
                  <a:pt x="135" y="0"/>
                  <a:pt x="115" y="16"/>
                  <a:pt x="103" y="22"/>
                </a:cubicBezTo>
                <a:cubicBezTo>
                  <a:pt x="93" y="27"/>
                  <a:pt x="86" y="39"/>
                  <a:pt x="82" y="54"/>
                </a:cubicBezTo>
                <a:cubicBezTo>
                  <a:pt x="79" y="64"/>
                  <a:pt x="81" y="82"/>
                  <a:pt x="81" y="93"/>
                </a:cubicBezTo>
                <a:cubicBezTo>
                  <a:pt x="81" y="94"/>
                  <a:pt x="81" y="95"/>
                  <a:pt x="81" y="96"/>
                </a:cubicBezTo>
                <a:cubicBezTo>
                  <a:pt x="81" y="96"/>
                  <a:pt x="81" y="96"/>
                  <a:pt x="81" y="96"/>
                </a:cubicBezTo>
                <a:cubicBezTo>
                  <a:pt x="81" y="96"/>
                  <a:pt x="75" y="95"/>
                  <a:pt x="75" y="107"/>
                </a:cubicBezTo>
                <a:cubicBezTo>
                  <a:pt x="75" y="115"/>
                  <a:pt x="78" y="131"/>
                  <a:pt x="83" y="134"/>
                </a:cubicBezTo>
                <a:cubicBezTo>
                  <a:pt x="85" y="135"/>
                  <a:pt x="87" y="135"/>
                  <a:pt x="89" y="135"/>
                </a:cubicBezTo>
                <a:cubicBezTo>
                  <a:pt x="89" y="135"/>
                  <a:pt x="90" y="136"/>
                  <a:pt x="90" y="136"/>
                </a:cubicBezTo>
                <a:cubicBezTo>
                  <a:pt x="100" y="163"/>
                  <a:pt x="105" y="182"/>
                  <a:pt x="118" y="191"/>
                </a:cubicBezTo>
                <a:cubicBezTo>
                  <a:pt x="78" y="196"/>
                  <a:pt x="56" y="212"/>
                  <a:pt x="38" y="220"/>
                </a:cubicBezTo>
                <a:cubicBezTo>
                  <a:pt x="0" y="237"/>
                  <a:pt x="0" y="256"/>
                  <a:pt x="0" y="256"/>
                </a:cubicBezTo>
                <a:cubicBezTo>
                  <a:pt x="0" y="287"/>
                  <a:pt x="0" y="287"/>
                  <a:pt x="0" y="287"/>
                </a:cubicBezTo>
                <a:cubicBezTo>
                  <a:pt x="287" y="287"/>
                  <a:pt x="287" y="287"/>
                  <a:pt x="287" y="287"/>
                </a:cubicBezTo>
                <a:cubicBezTo>
                  <a:pt x="287" y="256"/>
                  <a:pt x="287" y="256"/>
                  <a:pt x="287" y="256"/>
                </a:cubicBezTo>
                <a:cubicBezTo>
                  <a:pt x="287" y="256"/>
                  <a:pt x="287" y="237"/>
                  <a:pt x="249" y="2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7" name="Freeform 488"/>
          <p:cNvSpPr/>
          <p:nvPr/>
        </p:nvSpPr>
        <p:spPr bwMode="auto">
          <a:xfrm>
            <a:off x="1673883" y="2315678"/>
            <a:ext cx="341772" cy="388681"/>
          </a:xfrm>
          <a:custGeom>
            <a:avLst/>
            <a:gdLst>
              <a:gd name="T0" fmla="*/ 253 w 253"/>
              <a:gd name="T1" fmla="*/ 30 h 288"/>
              <a:gd name="T2" fmla="*/ 185 w 253"/>
              <a:gd name="T3" fmla="*/ 38 h 288"/>
              <a:gd name="T4" fmla="*/ 127 w 253"/>
              <a:gd name="T5" fmla="*/ 0 h 288"/>
              <a:gd name="T6" fmla="*/ 126 w 253"/>
              <a:gd name="T7" fmla="*/ 0 h 288"/>
              <a:gd name="T8" fmla="*/ 69 w 253"/>
              <a:gd name="T9" fmla="*/ 38 h 288"/>
              <a:gd name="T10" fmla="*/ 0 w 253"/>
              <a:gd name="T11" fmla="*/ 30 h 288"/>
              <a:gd name="T12" fmla="*/ 0 w 253"/>
              <a:gd name="T13" fmla="*/ 31 h 288"/>
              <a:gd name="T14" fmla="*/ 0 w 253"/>
              <a:gd name="T15" fmla="*/ 98 h 288"/>
              <a:gd name="T16" fmla="*/ 0 w 253"/>
              <a:gd name="T17" fmla="*/ 98 h 288"/>
              <a:gd name="T18" fmla="*/ 14 w 253"/>
              <a:gd name="T19" fmla="*/ 171 h 288"/>
              <a:gd name="T20" fmla="*/ 49 w 253"/>
              <a:gd name="T21" fmla="*/ 230 h 288"/>
              <a:gd name="T22" fmla="*/ 121 w 253"/>
              <a:gd name="T23" fmla="*/ 285 h 288"/>
              <a:gd name="T24" fmla="*/ 127 w 253"/>
              <a:gd name="T25" fmla="*/ 288 h 288"/>
              <a:gd name="T26" fmla="*/ 127 w 253"/>
              <a:gd name="T27" fmla="*/ 288 h 288"/>
              <a:gd name="T28" fmla="*/ 132 w 253"/>
              <a:gd name="T29" fmla="*/ 285 h 288"/>
              <a:gd name="T30" fmla="*/ 204 w 253"/>
              <a:gd name="T31" fmla="*/ 230 h 288"/>
              <a:gd name="T32" fmla="*/ 240 w 253"/>
              <a:gd name="T33" fmla="*/ 171 h 288"/>
              <a:gd name="T34" fmla="*/ 253 w 253"/>
              <a:gd name="T35" fmla="*/ 98 h 288"/>
              <a:gd name="T36" fmla="*/ 253 w 253"/>
              <a:gd name="T37" fmla="*/ 31 h 288"/>
              <a:gd name="T38" fmla="*/ 253 w 253"/>
              <a:gd name="T39" fmla="*/ 3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53" h="288">
                <a:moveTo>
                  <a:pt x="253" y="30"/>
                </a:moveTo>
                <a:cubicBezTo>
                  <a:pt x="252" y="30"/>
                  <a:pt x="214" y="43"/>
                  <a:pt x="185" y="38"/>
                </a:cubicBezTo>
                <a:cubicBezTo>
                  <a:pt x="156" y="33"/>
                  <a:pt x="128" y="0"/>
                  <a:pt x="127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25" y="0"/>
                  <a:pt x="98" y="33"/>
                  <a:pt x="69" y="38"/>
                </a:cubicBezTo>
                <a:cubicBezTo>
                  <a:pt x="39" y="43"/>
                  <a:pt x="1" y="30"/>
                  <a:pt x="0" y="30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100"/>
                  <a:pt x="3" y="141"/>
                  <a:pt x="14" y="171"/>
                </a:cubicBezTo>
                <a:cubicBezTo>
                  <a:pt x="24" y="200"/>
                  <a:pt x="44" y="224"/>
                  <a:pt x="49" y="230"/>
                </a:cubicBezTo>
                <a:cubicBezTo>
                  <a:pt x="53" y="233"/>
                  <a:pt x="81" y="263"/>
                  <a:pt x="121" y="285"/>
                </a:cubicBezTo>
                <a:cubicBezTo>
                  <a:pt x="127" y="288"/>
                  <a:pt x="127" y="288"/>
                  <a:pt x="127" y="288"/>
                </a:cubicBezTo>
                <a:cubicBezTo>
                  <a:pt x="127" y="288"/>
                  <a:pt x="127" y="288"/>
                  <a:pt x="127" y="288"/>
                </a:cubicBezTo>
                <a:cubicBezTo>
                  <a:pt x="132" y="285"/>
                  <a:pt x="132" y="285"/>
                  <a:pt x="132" y="285"/>
                </a:cubicBezTo>
                <a:cubicBezTo>
                  <a:pt x="172" y="263"/>
                  <a:pt x="201" y="233"/>
                  <a:pt x="204" y="230"/>
                </a:cubicBezTo>
                <a:cubicBezTo>
                  <a:pt x="210" y="224"/>
                  <a:pt x="230" y="200"/>
                  <a:pt x="240" y="171"/>
                </a:cubicBezTo>
                <a:cubicBezTo>
                  <a:pt x="250" y="141"/>
                  <a:pt x="253" y="100"/>
                  <a:pt x="253" y="98"/>
                </a:cubicBezTo>
                <a:cubicBezTo>
                  <a:pt x="253" y="31"/>
                  <a:pt x="253" y="31"/>
                  <a:pt x="253" y="31"/>
                </a:cubicBezTo>
                <a:lnTo>
                  <a:pt x="253" y="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4914144" y="2300191"/>
            <a:ext cx="402892" cy="400690"/>
            <a:chOff x="9890126" y="4225925"/>
            <a:chExt cx="290513" cy="288925"/>
          </a:xfrm>
          <a:solidFill>
            <a:schemeClr val="bg1"/>
          </a:solidFill>
        </p:grpSpPr>
        <p:sp>
          <p:nvSpPr>
            <p:cNvPr id="79" name="Freeform 438"/>
            <p:cNvSpPr/>
            <p:nvPr/>
          </p:nvSpPr>
          <p:spPr bwMode="auto">
            <a:xfrm>
              <a:off x="9982201" y="4465638"/>
              <a:ext cx="1588" cy="1587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439"/>
            <p:cNvSpPr/>
            <p:nvPr/>
          </p:nvSpPr>
          <p:spPr bwMode="auto">
            <a:xfrm>
              <a:off x="9990138" y="4467225"/>
              <a:ext cx="0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440"/>
            <p:cNvSpPr/>
            <p:nvPr/>
          </p:nvSpPr>
          <p:spPr bwMode="auto">
            <a:xfrm>
              <a:off x="9986963" y="44672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441"/>
            <p:cNvSpPr/>
            <p:nvPr/>
          </p:nvSpPr>
          <p:spPr bwMode="auto">
            <a:xfrm>
              <a:off x="9993313" y="4467225"/>
              <a:ext cx="1588" cy="0"/>
            </a:xfrm>
            <a:custGeom>
              <a:avLst/>
              <a:gdLst>
                <a:gd name="T0" fmla="*/ 0 w 1"/>
                <a:gd name="T1" fmla="*/ 1 w 1"/>
                <a:gd name="T2" fmla="*/ 0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442"/>
            <p:cNvSpPr/>
            <p:nvPr/>
          </p:nvSpPr>
          <p:spPr bwMode="auto">
            <a:xfrm>
              <a:off x="9967913" y="4459288"/>
              <a:ext cx="1588" cy="1587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443"/>
            <p:cNvSpPr/>
            <p:nvPr/>
          </p:nvSpPr>
          <p:spPr bwMode="auto">
            <a:xfrm>
              <a:off x="9979026" y="4464050"/>
              <a:ext cx="1588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444"/>
            <p:cNvSpPr/>
            <p:nvPr/>
          </p:nvSpPr>
          <p:spPr bwMode="auto">
            <a:xfrm>
              <a:off x="9964738" y="4457700"/>
              <a:ext cx="0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445"/>
            <p:cNvSpPr/>
            <p:nvPr/>
          </p:nvSpPr>
          <p:spPr bwMode="auto">
            <a:xfrm>
              <a:off x="9971088" y="4462463"/>
              <a:ext cx="1588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446"/>
            <p:cNvSpPr/>
            <p:nvPr/>
          </p:nvSpPr>
          <p:spPr bwMode="auto">
            <a:xfrm>
              <a:off x="9975851" y="44640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447"/>
            <p:cNvSpPr/>
            <p:nvPr/>
          </p:nvSpPr>
          <p:spPr bwMode="auto">
            <a:xfrm>
              <a:off x="9998076" y="44672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448"/>
            <p:cNvSpPr/>
            <p:nvPr/>
          </p:nvSpPr>
          <p:spPr bwMode="auto">
            <a:xfrm>
              <a:off x="10015538" y="4459288"/>
              <a:ext cx="1588" cy="0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449"/>
            <p:cNvSpPr/>
            <p:nvPr/>
          </p:nvSpPr>
          <p:spPr bwMode="auto">
            <a:xfrm>
              <a:off x="9955213" y="4300538"/>
              <a:ext cx="6350" cy="9525"/>
            </a:xfrm>
            <a:custGeom>
              <a:avLst/>
              <a:gdLst>
                <a:gd name="T0" fmla="*/ 0 w 7"/>
                <a:gd name="T1" fmla="*/ 9 h 9"/>
                <a:gd name="T2" fmla="*/ 7 w 7"/>
                <a:gd name="T3" fmla="*/ 0 h 9"/>
                <a:gd name="T4" fmla="*/ 6 w 7"/>
                <a:gd name="T5" fmla="*/ 1 h 9"/>
                <a:gd name="T6" fmla="*/ 0 w 7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9">
                  <a:moveTo>
                    <a:pt x="0" y="9"/>
                  </a:moveTo>
                  <a:cubicBezTo>
                    <a:pt x="2" y="6"/>
                    <a:pt x="4" y="3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3"/>
                    <a:pt x="2" y="6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 450"/>
            <p:cNvSpPr/>
            <p:nvPr/>
          </p:nvSpPr>
          <p:spPr bwMode="auto">
            <a:xfrm>
              <a:off x="10012363" y="4460875"/>
              <a:ext cx="1588" cy="1587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451"/>
            <p:cNvSpPr/>
            <p:nvPr/>
          </p:nvSpPr>
          <p:spPr bwMode="auto">
            <a:xfrm>
              <a:off x="10006013" y="4464050"/>
              <a:ext cx="1588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Freeform 452"/>
            <p:cNvSpPr/>
            <p:nvPr/>
          </p:nvSpPr>
          <p:spPr bwMode="auto">
            <a:xfrm>
              <a:off x="10002838" y="4465638"/>
              <a:ext cx="1588" cy="1587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453"/>
            <p:cNvSpPr/>
            <p:nvPr/>
          </p:nvSpPr>
          <p:spPr bwMode="auto">
            <a:xfrm>
              <a:off x="10009188" y="4462463"/>
              <a:ext cx="1588" cy="1587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454"/>
            <p:cNvSpPr/>
            <p:nvPr/>
          </p:nvSpPr>
          <p:spPr bwMode="auto">
            <a:xfrm>
              <a:off x="9999663" y="4467225"/>
              <a:ext cx="1588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455"/>
            <p:cNvSpPr/>
            <p:nvPr/>
          </p:nvSpPr>
          <p:spPr bwMode="auto">
            <a:xfrm>
              <a:off x="9934576" y="43402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Freeform 456"/>
            <p:cNvSpPr/>
            <p:nvPr/>
          </p:nvSpPr>
          <p:spPr bwMode="auto">
            <a:xfrm>
              <a:off x="9925051" y="43418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Freeform 457"/>
            <p:cNvSpPr/>
            <p:nvPr/>
          </p:nvSpPr>
          <p:spPr bwMode="auto">
            <a:xfrm>
              <a:off x="9920288" y="4343400"/>
              <a:ext cx="1588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9" name="Freeform 458"/>
            <p:cNvSpPr/>
            <p:nvPr/>
          </p:nvSpPr>
          <p:spPr bwMode="auto">
            <a:xfrm>
              <a:off x="9918701" y="4344988"/>
              <a:ext cx="0" cy="1587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0" name="Freeform 459"/>
            <p:cNvSpPr/>
            <p:nvPr/>
          </p:nvSpPr>
          <p:spPr bwMode="auto">
            <a:xfrm>
              <a:off x="9929813" y="4340225"/>
              <a:ext cx="1588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460"/>
            <p:cNvSpPr/>
            <p:nvPr/>
          </p:nvSpPr>
          <p:spPr bwMode="auto">
            <a:xfrm>
              <a:off x="9959976" y="4454525"/>
              <a:ext cx="1588" cy="1587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461"/>
            <p:cNvSpPr/>
            <p:nvPr/>
          </p:nvSpPr>
          <p:spPr bwMode="auto">
            <a:xfrm>
              <a:off x="9915526" y="4346575"/>
              <a:ext cx="0" cy="1587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1"/>
                    <a:pt x="1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Freeform 462"/>
            <p:cNvSpPr/>
            <p:nvPr/>
          </p:nvSpPr>
          <p:spPr bwMode="auto">
            <a:xfrm>
              <a:off x="9928226" y="4341813"/>
              <a:ext cx="0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463"/>
            <p:cNvSpPr/>
            <p:nvPr/>
          </p:nvSpPr>
          <p:spPr bwMode="auto">
            <a:xfrm>
              <a:off x="9956801" y="4452938"/>
              <a:ext cx="0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5" name="Freeform 464"/>
            <p:cNvSpPr/>
            <p:nvPr/>
          </p:nvSpPr>
          <p:spPr bwMode="auto">
            <a:xfrm>
              <a:off x="9948863" y="4448175"/>
              <a:ext cx="1588" cy="0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6" name="Freeform 465"/>
            <p:cNvSpPr/>
            <p:nvPr/>
          </p:nvSpPr>
          <p:spPr bwMode="auto">
            <a:xfrm>
              <a:off x="9937751" y="4438650"/>
              <a:ext cx="1588" cy="0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 466"/>
            <p:cNvSpPr/>
            <p:nvPr/>
          </p:nvSpPr>
          <p:spPr bwMode="auto">
            <a:xfrm>
              <a:off x="9952038" y="4449763"/>
              <a:ext cx="1588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467"/>
            <p:cNvSpPr/>
            <p:nvPr/>
          </p:nvSpPr>
          <p:spPr bwMode="auto">
            <a:xfrm>
              <a:off x="9945688" y="444500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468"/>
            <p:cNvSpPr/>
            <p:nvPr/>
          </p:nvSpPr>
          <p:spPr bwMode="auto">
            <a:xfrm>
              <a:off x="9942513" y="4440238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0" name="Freeform 469"/>
            <p:cNvSpPr/>
            <p:nvPr/>
          </p:nvSpPr>
          <p:spPr bwMode="auto">
            <a:xfrm>
              <a:off x="10002838" y="4225925"/>
              <a:ext cx="139700" cy="141287"/>
            </a:xfrm>
            <a:custGeom>
              <a:avLst/>
              <a:gdLst>
                <a:gd name="T0" fmla="*/ 56 w 147"/>
                <a:gd name="T1" fmla="*/ 91 h 147"/>
                <a:gd name="T2" fmla="*/ 92 w 147"/>
                <a:gd name="T3" fmla="*/ 143 h 147"/>
                <a:gd name="T4" fmla="*/ 93 w 147"/>
                <a:gd name="T5" fmla="*/ 147 h 147"/>
                <a:gd name="T6" fmla="*/ 123 w 147"/>
                <a:gd name="T7" fmla="*/ 135 h 147"/>
                <a:gd name="T8" fmla="*/ 99 w 147"/>
                <a:gd name="T9" fmla="*/ 48 h 147"/>
                <a:gd name="T10" fmla="*/ 11 w 147"/>
                <a:gd name="T11" fmla="*/ 24 h 147"/>
                <a:gd name="T12" fmla="*/ 0 w 147"/>
                <a:gd name="T13" fmla="*/ 54 h 147"/>
                <a:gd name="T14" fmla="*/ 56 w 147"/>
                <a:gd name="T15" fmla="*/ 91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" h="147">
                  <a:moveTo>
                    <a:pt x="56" y="91"/>
                  </a:moveTo>
                  <a:cubicBezTo>
                    <a:pt x="74" y="109"/>
                    <a:pt x="86" y="126"/>
                    <a:pt x="92" y="143"/>
                  </a:cubicBezTo>
                  <a:cubicBezTo>
                    <a:pt x="92" y="144"/>
                    <a:pt x="93" y="145"/>
                    <a:pt x="93" y="147"/>
                  </a:cubicBezTo>
                  <a:cubicBezTo>
                    <a:pt x="104" y="147"/>
                    <a:pt x="114" y="144"/>
                    <a:pt x="123" y="135"/>
                  </a:cubicBezTo>
                  <a:cubicBezTo>
                    <a:pt x="147" y="111"/>
                    <a:pt x="128" y="77"/>
                    <a:pt x="99" y="48"/>
                  </a:cubicBezTo>
                  <a:cubicBezTo>
                    <a:pt x="70" y="19"/>
                    <a:pt x="36" y="0"/>
                    <a:pt x="11" y="24"/>
                  </a:cubicBezTo>
                  <a:cubicBezTo>
                    <a:pt x="3" y="33"/>
                    <a:pt x="0" y="43"/>
                    <a:pt x="0" y="54"/>
                  </a:cubicBezTo>
                  <a:cubicBezTo>
                    <a:pt x="18" y="59"/>
                    <a:pt x="37" y="71"/>
                    <a:pt x="56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Freeform 470"/>
            <p:cNvSpPr/>
            <p:nvPr/>
          </p:nvSpPr>
          <p:spPr bwMode="auto">
            <a:xfrm>
              <a:off x="9890126" y="4338638"/>
              <a:ext cx="152400" cy="128587"/>
            </a:xfrm>
            <a:custGeom>
              <a:avLst/>
              <a:gdLst>
                <a:gd name="T0" fmla="*/ 66 w 160"/>
                <a:gd name="T1" fmla="*/ 3 h 134"/>
                <a:gd name="T2" fmla="*/ 62 w 160"/>
                <a:gd name="T3" fmla="*/ 2 h 134"/>
                <a:gd name="T4" fmla="*/ 58 w 160"/>
                <a:gd name="T5" fmla="*/ 1 h 134"/>
                <a:gd name="T6" fmla="*/ 54 w 160"/>
                <a:gd name="T7" fmla="*/ 1 h 134"/>
                <a:gd name="T8" fmla="*/ 51 w 160"/>
                <a:gd name="T9" fmla="*/ 0 h 134"/>
                <a:gd name="T10" fmla="*/ 47 w 160"/>
                <a:gd name="T11" fmla="*/ 1 h 134"/>
                <a:gd name="T12" fmla="*/ 44 w 160"/>
                <a:gd name="T13" fmla="*/ 1 h 134"/>
                <a:gd name="T14" fmla="*/ 41 w 160"/>
                <a:gd name="T15" fmla="*/ 2 h 134"/>
                <a:gd name="T16" fmla="*/ 37 w 160"/>
                <a:gd name="T17" fmla="*/ 3 h 134"/>
                <a:gd name="T18" fmla="*/ 34 w 160"/>
                <a:gd name="T19" fmla="*/ 5 h 134"/>
                <a:gd name="T20" fmla="*/ 31 w 160"/>
                <a:gd name="T21" fmla="*/ 6 h 134"/>
                <a:gd name="T22" fmla="*/ 28 w 160"/>
                <a:gd name="T23" fmla="*/ 8 h 134"/>
                <a:gd name="T24" fmla="*/ 24 w 160"/>
                <a:gd name="T25" fmla="*/ 12 h 134"/>
                <a:gd name="T26" fmla="*/ 51 w 160"/>
                <a:gd name="T27" fmla="*/ 103 h 134"/>
                <a:gd name="T28" fmla="*/ 55 w 160"/>
                <a:gd name="T29" fmla="*/ 106 h 134"/>
                <a:gd name="T30" fmla="*/ 59 w 160"/>
                <a:gd name="T31" fmla="*/ 110 h 134"/>
                <a:gd name="T32" fmla="*/ 62 w 160"/>
                <a:gd name="T33" fmla="*/ 113 h 134"/>
                <a:gd name="T34" fmla="*/ 66 w 160"/>
                <a:gd name="T35" fmla="*/ 116 h 134"/>
                <a:gd name="T36" fmla="*/ 70 w 160"/>
                <a:gd name="T37" fmla="*/ 119 h 134"/>
                <a:gd name="T38" fmla="*/ 74 w 160"/>
                <a:gd name="T39" fmla="*/ 121 h 134"/>
                <a:gd name="T40" fmla="*/ 78 w 160"/>
                <a:gd name="T41" fmla="*/ 124 h 134"/>
                <a:gd name="T42" fmla="*/ 82 w 160"/>
                <a:gd name="T43" fmla="*/ 126 h 134"/>
                <a:gd name="T44" fmla="*/ 86 w 160"/>
                <a:gd name="T45" fmla="*/ 128 h 134"/>
                <a:gd name="T46" fmla="*/ 90 w 160"/>
                <a:gd name="T47" fmla="*/ 130 h 134"/>
                <a:gd name="T48" fmla="*/ 94 w 160"/>
                <a:gd name="T49" fmla="*/ 131 h 134"/>
                <a:gd name="T50" fmla="*/ 97 w 160"/>
                <a:gd name="T51" fmla="*/ 132 h 134"/>
                <a:gd name="T52" fmla="*/ 102 w 160"/>
                <a:gd name="T53" fmla="*/ 133 h 134"/>
                <a:gd name="T54" fmla="*/ 105 w 160"/>
                <a:gd name="T55" fmla="*/ 134 h 134"/>
                <a:gd name="T56" fmla="*/ 109 w 160"/>
                <a:gd name="T57" fmla="*/ 134 h 134"/>
                <a:gd name="T58" fmla="*/ 113 w 160"/>
                <a:gd name="T59" fmla="*/ 134 h 134"/>
                <a:gd name="T60" fmla="*/ 116 w 160"/>
                <a:gd name="T61" fmla="*/ 133 h 134"/>
                <a:gd name="T62" fmla="*/ 119 w 160"/>
                <a:gd name="T63" fmla="*/ 133 h 134"/>
                <a:gd name="T64" fmla="*/ 122 w 160"/>
                <a:gd name="T65" fmla="*/ 131 h 134"/>
                <a:gd name="T66" fmla="*/ 126 w 160"/>
                <a:gd name="T67" fmla="*/ 130 h 134"/>
                <a:gd name="T68" fmla="*/ 129 w 160"/>
                <a:gd name="T69" fmla="*/ 128 h 134"/>
                <a:gd name="T70" fmla="*/ 132 w 160"/>
                <a:gd name="T71" fmla="*/ 126 h 134"/>
                <a:gd name="T72" fmla="*/ 135 w 160"/>
                <a:gd name="T73" fmla="*/ 1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0" h="134">
                  <a:moveTo>
                    <a:pt x="112" y="35"/>
                  </a:moveTo>
                  <a:cubicBezTo>
                    <a:pt x="97" y="20"/>
                    <a:pt x="81" y="8"/>
                    <a:pt x="66" y="3"/>
                  </a:cubicBezTo>
                  <a:cubicBezTo>
                    <a:pt x="66" y="3"/>
                    <a:pt x="65" y="3"/>
                    <a:pt x="65" y="3"/>
                  </a:cubicBezTo>
                  <a:cubicBezTo>
                    <a:pt x="64" y="3"/>
                    <a:pt x="63" y="2"/>
                    <a:pt x="62" y="2"/>
                  </a:cubicBezTo>
                  <a:cubicBezTo>
                    <a:pt x="62" y="2"/>
                    <a:pt x="62" y="2"/>
                    <a:pt x="61" y="2"/>
                  </a:cubicBezTo>
                  <a:cubicBezTo>
                    <a:pt x="60" y="2"/>
                    <a:pt x="59" y="1"/>
                    <a:pt x="58" y="1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57" y="1"/>
                    <a:pt x="56" y="1"/>
                    <a:pt x="54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3" y="0"/>
                    <a:pt x="52" y="0"/>
                    <a:pt x="51" y="0"/>
                  </a:cubicBezTo>
                  <a:cubicBezTo>
                    <a:pt x="51" y="0"/>
                    <a:pt x="50" y="0"/>
                    <a:pt x="50" y="0"/>
                  </a:cubicBezTo>
                  <a:cubicBezTo>
                    <a:pt x="49" y="0"/>
                    <a:pt x="48" y="0"/>
                    <a:pt x="47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1"/>
                    <a:pt x="45" y="1"/>
                    <a:pt x="44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2" y="1"/>
                    <a:pt x="41" y="2"/>
                    <a:pt x="41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2"/>
                    <a:pt x="38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6" y="4"/>
                    <a:pt x="35" y="4"/>
                    <a:pt x="34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2" y="5"/>
                    <a:pt x="32" y="6"/>
                    <a:pt x="31" y="6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29" y="7"/>
                    <a:pt x="28" y="8"/>
                    <a:pt x="28" y="8"/>
                  </a:cubicBezTo>
                  <a:cubicBezTo>
                    <a:pt x="28" y="9"/>
                    <a:pt x="27" y="9"/>
                    <a:pt x="27" y="9"/>
                  </a:cubicBezTo>
                  <a:cubicBezTo>
                    <a:pt x="26" y="10"/>
                    <a:pt x="25" y="11"/>
                    <a:pt x="24" y="12"/>
                  </a:cubicBezTo>
                  <a:cubicBezTo>
                    <a:pt x="0" y="36"/>
                    <a:pt x="19" y="70"/>
                    <a:pt x="48" y="99"/>
                  </a:cubicBezTo>
                  <a:cubicBezTo>
                    <a:pt x="49" y="100"/>
                    <a:pt x="50" y="102"/>
                    <a:pt x="51" y="103"/>
                  </a:cubicBezTo>
                  <a:cubicBezTo>
                    <a:pt x="51" y="103"/>
                    <a:pt x="52" y="103"/>
                    <a:pt x="52" y="104"/>
                  </a:cubicBezTo>
                  <a:cubicBezTo>
                    <a:pt x="53" y="104"/>
                    <a:pt x="54" y="105"/>
                    <a:pt x="55" y="106"/>
                  </a:cubicBezTo>
                  <a:cubicBezTo>
                    <a:pt x="55" y="106"/>
                    <a:pt x="55" y="106"/>
                    <a:pt x="55" y="107"/>
                  </a:cubicBezTo>
                  <a:cubicBezTo>
                    <a:pt x="57" y="108"/>
                    <a:pt x="58" y="109"/>
                    <a:pt x="59" y="110"/>
                  </a:cubicBezTo>
                  <a:cubicBezTo>
                    <a:pt x="59" y="110"/>
                    <a:pt x="59" y="110"/>
                    <a:pt x="59" y="110"/>
                  </a:cubicBezTo>
                  <a:cubicBezTo>
                    <a:pt x="60" y="111"/>
                    <a:pt x="61" y="112"/>
                    <a:pt x="62" y="113"/>
                  </a:cubicBezTo>
                  <a:cubicBezTo>
                    <a:pt x="63" y="113"/>
                    <a:pt x="63" y="113"/>
                    <a:pt x="63" y="114"/>
                  </a:cubicBezTo>
                  <a:cubicBezTo>
                    <a:pt x="64" y="114"/>
                    <a:pt x="65" y="115"/>
                    <a:pt x="66" y="116"/>
                  </a:cubicBezTo>
                  <a:cubicBezTo>
                    <a:pt x="66" y="116"/>
                    <a:pt x="67" y="116"/>
                    <a:pt x="67" y="116"/>
                  </a:cubicBezTo>
                  <a:cubicBezTo>
                    <a:pt x="68" y="117"/>
                    <a:pt x="69" y="118"/>
                    <a:pt x="70" y="119"/>
                  </a:cubicBezTo>
                  <a:cubicBezTo>
                    <a:pt x="71" y="119"/>
                    <a:pt x="71" y="119"/>
                    <a:pt x="71" y="119"/>
                  </a:cubicBezTo>
                  <a:cubicBezTo>
                    <a:pt x="72" y="120"/>
                    <a:pt x="73" y="121"/>
                    <a:pt x="74" y="121"/>
                  </a:cubicBezTo>
                  <a:cubicBezTo>
                    <a:pt x="74" y="121"/>
                    <a:pt x="75" y="122"/>
                    <a:pt x="75" y="122"/>
                  </a:cubicBezTo>
                  <a:cubicBezTo>
                    <a:pt x="76" y="123"/>
                    <a:pt x="77" y="123"/>
                    <a:pt x="78" y="124"/>
                  </a:cubicBezTo>
                  <a:cubicBezTo>
                    <a:pt x="78" y="124"/>
                    <a:pt x="78" y="124"/>
                    <a:pt x="79" y="124"/>
                  </a:cubicBezTo>
                  <a:cubicBezTo>
                    <a:pt x="80" y="125"/>
                    <a:pt x="81" y="125"/>
                    <a:pt x="82" y="126"/>
                  </a:cubicBezTo>
                  <a:cubicBezTo>
                    <a:pt x="82" y="126"/>
                    <a:pt x="83" y="126"/>
                    <a:pt x="83" y="127"/>
                  </a:cubicBezTo>
                  <a:cubicBezTo>
                    <a:pt x="84" y="127"/>
                    <a:pt x="85" y="127"/>
                    <a:pt x="86" y="128"/>
                  </a:cubicBezTo>
                  <a:cubicBezTo>
                    <a:pt x="86" y="128"/>
                    <a:pt x="86" y="128"/>
                    <a:pt x="87" y="128"/>
                  </a:cubicBezTo>
                  <a:cubicBezTo>
                    <a:pt x="88" y="129"/>
                    <a:pt x="89" y="129"/>
                    <a:pt x="90" y="130"/>
                  </a:cubicBezTo>
                  <a:cubicBezTo>
                    <a:pt x="90" y="130"/>
                    <a:pt x="90" y="130"/>
                    <a:pt x="90" y="130"/>
                  </a:cubicBezTo>
                  <a:cubicBezTo>
                    <a:pt x="91" y="130"/>
                    <a:pt x="93" y="131"/>
                    <a:pt x="94" y="131"/>
                  </a:cubicBezTo>
                  <a:cubicBezTo>
                    <a:pt x="94" y="131"/>
                    <a:pt x="94" y="131"/>
                    <a:pt x="95" y="131"/>
                  </a:cubicBezTo>
                  <a:cubicBezTo>
                    <a:pt x="95" y="132"/>
                    <a:pt x="96" y="132"/>
                    <a:pt x="97" y="132"/>
                  </a:cubicBezTo>
                  <a:cubicBezTo>
                    <a:pt x="98" y="132"/>
                    <a:pt x="98" y="132"/>
                    <a:pt x="98" y="133"/>
                  </a:cubicBezTo>
                  <a:cubicBezTo>
                    <a:pt x="99" y="133"/>
                    <a:pt x="100" y="133"/>
                    <a:pt x="102" y="133"/>
                  </a:cubicBezTo>
                  <a:cubicBezTo>
                    <a:pt x="102" y="133"/>
                    <a:pt x="102" y="133"/>
                    <a:pt x="102" y="133"/>
                  </a:cubicBezTo>
                  <a:cubicBezTo>
                    <a:pt x="103" y="133"/>
                    <a:pt x="104" y="134"/>
                    <a:pt x="105" y="134"/>
                  </a:cubicBezTo>
                  <a:cubicBezTo>
                    <a:pt x="105" y="134"/>
                    <a:pt x="106" y="134"/>
                    <a:pt x="106" y="134"/>
                  </a:cubicBezTo>
                  <a:cubicBezTo>
                    <a:pt x="107" y="134"/>
                    <a:pt x="108" y="134"/>
                    <a:pt x="109" y="134"/>
                  </a:cubicBezTo>
                  <a:cubicBezTo>
                    <a:pt x="109" y="134"/>
                    <a:pt x="109" y="134"/>
                    <a:pt x="110" y="134"/>
                  </a:cubicBezTo>
                  <a:cubicBezTo>
                    <a:pt x="111" y="134"/>
                    <a:pt x="112" y="134"/>
                    <a:pt x="113" y="134"/>
                  </a:cubicBezTo>
                  <a:cubicBezTo>
                    <a:pt x="113" y="134"/>
                    <a:pt x="113" y="134"/>
                    <a:pt x="113" y="134"/>
                  </a:cubicBezTo>
                  <a:cubicBezTo>
                    <a:pt x="114" y="134"/>
                    <a:pt x="115" y="134"/>
                    <a:pt x="116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7" y="133"/>
                    <a:pt x="118" y="133"/>
                    <a:pt x="119" y="133"/>
                  </a:cubicBezTo>
                  <a:cubicBezTo>
                    <a:pt x="119" y="133"/>
                    <a:pt x="120" y="132"/>
                    <a:pt x="120" y="132"/>
                  </a:cubicBezTo>
                  <a:cubicBezTo>
                    <a:pt x="121" y="132"/>
                    <a:pt x="122" y="132"/>
                    <a:pt x="122" y="131"/>
                  </a:cubicBezTo>
                  <a:cubicBezTo>
                    <a:pt x="123" y="131"/>
                    <a:pt x="123" y="131"/>
                    <a:pt x="123" y="131"/>
                  </a:cubicBezTo>
                  <a:cubicBezTo>
                    <a:pt x="124" y="131"/>
                    <a:pt x="125" y="130"/>
                    <a:pt x="126" y="130"/>
                  </a:cubicBezTo>
                  <a:cubicBezTo>
                    <a:pt x="126" y="130"/>
                    <a:pt x="126" y="130"/>
                    <a:pt x="127" y="129"/>
                  </a:cubicBezTo>
                  <a:cubicBezTo>
                    <a:pt x="127" y="129"/>
                    <a:pt x="128" y="129"/>
                    <a:pt x="129" y="128"/>
                  </a:cubicBezTo>
                  <a:cubicBezTo>
                    <a:pt x="129" y="128"/>
                    <a:pt x="129" y="128"/>
                    <a:pt x="130" y="127"/>
                  </a:cubicBezTo>
                  <a:cubicBezTo>
                    <a:pt x="130" y="127"/>
                    <a:pt x="131" y="126"/>
                    <a:pt x="132" y="126"/>
                  </a:cubicBezTo>
                  <a:cubicBezTo>
                    <a:pt x="132" y="126"/>
                    <a:pt x="132" y="125"/>
                    <a:pt x="133" y="125"/>
                  </a:cubicBezTo>
                  <a:cubicBezTo>
                    <a:pt x="134" y="124"/>
                    <a:pt x="134" y="124"/>
                    <a:pt x="135" y="123"/>
                  </a:cubicBezTo>
                  <a:cubicBezTo>
                    <a:pt x="160" y="98"/>
                    <a:pt x="141" y="64"/>
                    <a:pt x="112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Freeform 471"/>
            <p:cNvSpPr/>
            <p:nvPr/>
          </p:nvSpPr>
          <p:spPr bwMode="auto">
            <a:xfrm>
              <a:off x="9950451" y="4291013"/>
              <a:ext cx="230188" cy="223837"/>
            </a:xfrm>
            <a:custGeom>
              <a:avLst/>
              <a:gdLst>
                <a:gd name="T0" fmla="*/ 228 w 240"/>
                <a:gd name="T1" fmla="*/ 183 h 233"/>
                <a:gd name="T2" fmla="*/ 149 w 240"/>
                <a:gd name="T3" fmla="*/ 104 h 233"/>
                <a:gd name="T4" fmla="*/ 132 w 240"/>
                <a:gd name="T5" fmla="*/ 88 h 233"/>
                <a:gd name="T6" fmla="*/ 99 w 240"/>
                <a:gd name="T7" fmla="*/ 34 h 233"/>
                <a:gd name="T8" fmla="*/ 37 w 240"/>
                <a:gd name="T9" fmla="*/ 0 h 233"/>
                <a:gd name="T10" fmla="*/ 12 w 240"/>
                <a:gd name="T11" fmla="*/ 10 h 233"/>
                <a:gd name="T12" fmla="*/ 5 w 240"/>
                <a:gd name="T13" fmla="*/ 19 h 233"/>
                <a:gd name="T14" fmla="*/ 0 w 240"/>
                <a:gd name="T15" fmla="*/ 35 h 233"/>
                <a:gd name="T16" fmla="*/ 60 w 240"/>
                <a:gd name="T17" fmla="*/ 73 h 233"/>
                <a:gd name="T18" fmla="*/ 98 w 240"/>
                <a:gd name="T19" fmla="*/ 135 h 233"/>
                <a:gd name="T20" fmla="*/ 111 w 240"/>
                <a:gd name="T21" fmla="*/ 148 h 233"/>
                <a:gd name="T22" fmla="*/ 187 w 240"/>
                <a:gd name="T23" fmla="*/ 224 h 233"/>
                <a:gd name="T24" fmla="*/ 208 w 240"/>
                <a:gd name="T25" fmla="*/ 233 h 233"/>
                <a:gd name="T26" fmla="*/ 228 w 240"/>
                <a:gd name="T27" fmla="*/ 224 h 233"/>
                <a:gd name="T28" fmla="*/ 228 w 240"/>
                <a:gd name="T29" fmla="*/ 18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233">
                  <a:moveTo>
                    <a:pt x="228" y="183"/>
                  </a:moveTo>
                  <a:cubicBezTo>
                    <a:pt x="149" y="104"/>
                    <a:pt x="149" y="104"/>
                    <a:pt x="149" y="104"/>
                  </a:cubicBezTo>
                  <a:cubicBezTo>
                    <a:pt x="132" y="88"/>
                    <a:pt x="132" y="88"/>
                    <a:pt x="132" y="88"/>
                  </a:cubicBezTo>
                  <a:cubicBezTo>
                    <a:pt x="129" y="70"/>
                    <a:pt x="116" y="51"/>
                    <a:pt x="99" y="34"/>
                  </a:cubicBezTo>
                  <a:cubicBezTo>
                    <a:pt x="79" y="15"/>
                    <a:pt x="57" y="0"/>
                    <a:pt x="37" y="0"/>
                  </a:cubicBezTo>
                  <a:cubicBezTo>
                    <a:pt x="28" y="0"/>
                    <a:pt x="19" y="3"/>
                    <a:pt x="12" y="10"/>
                  </a:cubicBezTo>
                  <a:cubicBezTo>
                    <a:pt x="9" y="13"/>
                    <a:pt x="7" y="16"/>
                    <a:pt x="5" y="19"/>
                  </a:cubicBezTo>
                  <a:cubicBezTo>
                    <a:pt x="2" y="24"/>
                    <a:pt x="0" y="30"/>
                    <a:pt x="0" y="35"/>
                  </a:cubicBezTo>
                  <a:cubicBezTo>
                    <a:pt x="18" y="40"/>
                    <a:pt x="39" y="52"/>
                    <a:pt x="60" y="73"/>
                  </a:cubicBezTo>
                  <a:cubicBezTo>
                    <a:pt x="84" y="98"/>
                    <a:pt x="95" y="118"/>
                    <a:pt x="98" y="135"/>
                  </a:cubicBezTo>
                  <a:cubicBezTo>
                    <a:pt x="111" y="148"/>
                    <a:pt x="111" y="148"/>
                    <a:pt x="111" y="148"/>
                  </a:cubicBezTo>
                  <a:cubicBezTo>
                    <a:pt x="187" y="224"/>
                    <a:pt x="187" y="224"/>
                    <a:pt x="187" y="224"/>
                  </a:cubicBezTo>
                  <a:cubicBezTo>
                    <a:pt x="193" y="230"/>
                    <a:pt x="200" y="233"/>
                    <a:pt x="208" y="233"/>
                  </a:cubicBezTo>
                  <a:cubicBezTo>
                    <a:pt x="215" y="233"/>
                    <a:pt x="223" y="230"/>
                    <a:pt x="228" y="224"/>
                  </a:cubicBezTo>
                  <a:cubicBezTo>
                    <a:pt x="240" y="213"/>
                    <a:pt x="240" y="195"/>
                    <a:pt x="228" y="1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3" name="Rectangle 74"/>
          <p:cNvSpPr/>
          <p:nvPr/>
        </p:nvSpPr>
        <p:spPr>
          <a:xfrm>
            <a:off x="1377396" y="5373807"/>
            <a:ext cx="5279304" cy="493395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我们致力于通过持续创新，使这款系统成为智能家居领域的领导者，进一步丰富和便利用户生活。</a:t>
            </a:r>
            <a:endParaRPr sz="14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4" name="Rectangle 74"/>
          <p:cNvSpPr/>
          <p:nvPr/>
        </p:nvSpPr>
        <p:spPr>
          <a:xfrm>
            <a:off x="1377396" y="4663215"/>
            <a:ext cx="5279304" cy="493395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旨在通过理解自然语言和学习用户习惯，提供简便的设备控制和个性化建议，让日常生活更加舒适安全。</a:t>
            </a:r>
            <a:endParaRPr sz="14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5" name="TextBox 13"/>
          <p:cNvSpPr txBox="1"/>
          <p:nvPr/>
        </p:nvSpPr>
        <p:spPr>
          <a:xfrm>
            <a:off x="905556" y="653721"/>
            <a:ext cx="263456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6000" b="1">
                <a:solidFill>
                  <a:srgbClr val="0446C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pPr algn="l"/>
            <a:r>
              <a:rPr lang="zh-CN" altLang="en-US" sz="2400" b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项目背景</a:t>
            </a:r>
            <a:endParaRPr lang="zh-CN" altLang="en-US" sz="2400" b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0" y="586085"/>
            <a:ext cx="580571" cy="555608"/>
          </a:xfrm>
          <a:prstGeom prst="rect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718395" y="586085"/>
            <a:ext cx="170373" cy="555608"/>
          </a:xfrm>
          <a:prstGeom prst="rect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75460" y="1189355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智能家居控制系统：未来生活的智能伴侣</a:t>
            </a:r>
            <a:endParaRPr lang="zh-CN" altLang="en-US" sz="2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98007" y="-4507354"/>
            <a:ext cx="13982364" cy="11365354"/>
          </a:xfrm>
          <a:prstGeom prst="rect">
            <a:avLst/>
          </a:prstGeom>
          <a:effectLst/>
        </p:spPr>
      </p:pic>
      <p:sp>
        <p:nvSpPr>
          <p:cNvPr id="3" name="TextBox 74"/>
          <p:cNvSpPr txBox="1"/>
          <p:nvPr/>
        </p:nvSpPr>
        <p:spPr>
          <a:xfrm>
            <a:off x="5081716" y="3075578"/>
            <a:ext cx="66376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22000">
                      <a:srgbClr val="4FA8DB"/>
                    </a:gs>
                    <a:gs pos="83000">
                      <a:srgbClr val="4DAFE8"/>
                    </a:gs>
                    <a:gs pos="100000">
                      <a:srgbClr val="1B4DAB"/>
                    </a:gs>
                  </a:gsLst>
                  <a:lin ang="5400000" scaled="1"/>
                </a:gradFill>
                <a:latin typeface="方正准圆_GBK" panose="03000509000000000000" pitchFamily="65" charset="-122"/>
                <a:ea typeface="方正准圆_GBK" panose="03000509000000000000" pitchFamily="65" charset="-122"/>
              </a:defRPr>
            </a:lvl1pPr>
          </a:lstStyle>
          <a:p>
            <a:r>
              <a:rPr lang="zh-CN" altLang="en-US" sz="7200" dirty="0">
                <a:solidFill>
                  <a:srgbClr val="F5F5F5"/>
                </a:solidFill>
              </a:rPr>
              <a:t>功能</a:t>
            </a:r>
            <a:r>
              <a:rPr lang="zh-CN" altLang="en-US" sz="7200" dirty="0">
                <a:solidFill>
                  <a:srgbClr val="F5F5F5"/>
                </a:solidFill>
              </a:rPr>
              <a:t>概述</a:t>
            </a:r>
            <a:endParaRPr lang="zh-CN" altLang="en-US" sz="7200" dirty="0">
              <a:solidFill>
                <a:srgbClr val="F5F5F5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03912" y="2163700"/>
            <a:ext cx="3384376" cy="833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rgbClr val="F5F5F5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PART TWO</a:t>
            </a:r>
            <a:endParaRPr lang="zh-CN" altLang="en-US" sz="4800" dirty="0">
              <a:solidFill>
                <a:srgbClr val="F5F5F5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3"/>
          <p:cNvSpPr txBox="1"/>
          <p:nvPr/>
        </p:nvSpPr>
        <p:spPr>
          <a:xfrm>
            <a:off x="1482976" y="4027087"/>
            <a:ext cx="1371600" cy="2387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1865"/>
              </a:lnSpc>
              <a:spcAft>
                <a:spcPts val="1600"/>
              </a:spcAft>
            </a:pPr>
            <a:r>
              <a:rPr lang="zh-CN" altLang="en-US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自然语言问答</a:t>
            </a:r>
            <a:endParaRPr lang="zh-CN" altLang="en-US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TextBox 85"/>
          <p:cNvSpPr txBox="1"/>
          <p:nvPr/>
        </p:nvSpPr>
        <p:spPr>
          <a:xfrm>
            <a:off x="1161066" y="4448740"/>
            <a:ext cx="2015419" cy="444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735"/>
              </a:lnSpc>
            </a:pPr>
            <a:r>
              <a:rPr lang="zh-CN" altLang="en-US" sz="1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实时解答关于家居设备的操作和维护咨询。</a:t>
            </a:r>
            <a:endParaRPr lang="zh-CN" altLang="en-US" sz="16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Box 88"/>
          <p:cNvSpPr txBox="1"/>
          <p:nvPr/>
        </p:nvSpPr>
        <p:spPr>
          <a:xfrm>
            <a:off x="4049531" y="4027087"/>
            <a:ext cx="1371600" cy="2387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1865"/>
              </a:lnSpc>
              <a:spcAft>
                <a:spcPts val="1600"/>
              </a:spcAft>
            </a:pPr>
            <a:r>
              <a:rPr lang="zh-CN" altLang="en-US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远程设备控制</a:t>
            </a:r>
            <a:endParaRPr lang="zh-CN" altLang="en-US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TextBox 89"/>
          <p:cNvSpPr txBox="1"/>
          <p:nvPr/>
        </p:nvSpPr>
        <p:spPr>
          <a:xfrm>
            <a:off x="3727621" y="4448740"/>
            <a:ext cx="2015419" cy="6673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735"/>
              </a:lnSpc>
            </a:pPr>
            <a:r>
              <a:rPr lang="zh-CN" altLang="en-US" sz="1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无论身在何处，通过应用程序控制家中的智能设备。</a:t>
            </a:r>
            <a:endParaRPr lang="zh-CN" altLang="en-US" sz="16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91"/>
          <p:cNvSpPr txBox="1"/>
          <p:nvPr/>
        </p:nvSpPr>
        <p:spPr>
          <a:xfrm>
            <a:off x="6616088" y="4027087"/>
            <a:ext cx="1371600" cy="2387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1865"/>
              </a:lnSpc>
              <a:spcAft>
                <a:spcPts val="1600"/>
              </a:spcAft>
            </a:pPr>
            <a:r>
              <a:rPr lang="zh-CN" altLang="en-US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能源优化建议</a:t>
            </a:r>
            <a:endParaRPr lang="zh-CN" altLang="en-US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xtBox 93"/>
          <p:cNvSpPr txBox="1"/>
          <p:nvPr/>
        </p:nvSpPr>
        <p:spPr>
          <a:xfrm>
            <a:off x="6294177" y="4448740"/>
            <a:ext cx="2015419" cy="6673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735"/>
              </a:lnSpc>
            </a:pPr>
            <a:r>
              <a:rPr lang="zh-CN" altLang="en-US" sz="1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分析能耗数据，自动提供节能措施和改进建议。</a:t>
            </a:r>
            <a:endParaRPr lang="zh-CN" altLang="en-US" sz="16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TextBox 95"/>
          <p:cNvSpPr txBox="1"/>
          <p:nvPr/>
        </p:nvSpPr>
        <p:spPr>
          <a:xfrm>
            <a:off x="9068343" y="4027087"/>
            <a:ext cx="1600200" cy="2387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1865"/>
              </a:lnSpc>
              <a:spcAft>
                <a:spcPts val="1600"/>
              </a:spcAft>
            </a:pPr>
            <a:r>
              <a:rPr lang="zh-CN" altLang="en-US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安全监控自动化</a:t>
            </a:r>
            <a:endParaRPr lang="zh-CN" altLang="en-US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TextBox 96"/>
          <p:cNvSpPr txBox="1"/>
          <p:nvPr/>
        </p:nvSpPr>
        <p:spPr>
          <a:xfrm>
            <a:off x="8860732" y="4448740"/>
            <a:ext cx="2015419" cy="444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735"/>
              </a:lnSpc>
            </a:pPr>
            <a:r>
              <a:rPr lang="zh-CN" altLang="en-US" sz="1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实时监控家庭安全，异常情况自动通知。</a:t>
            </a:r>
            <a:endParaRPr lang="zh-CN" altLang="en-US" sz="16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Oval 99"/>
          <p:cNvSpPr/>
          <p:nvPr/>
        </p:nvSpPr>
        <p:spPr>
          <a:xfrm>
            <a:off x="1368126" y="2132437"/>
            <a:ext cx="1601300" cy="1601718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</a:endParaRPr>
          </a:p>
        </p:txBody>
      </p:sp>
      <p:sp>
        <p:nvSpPr>
          <p:cNvPr id="17" name="Oval 103"/>
          <p:cNvSpPr/>
          <p:nvPr/>
        </p:nvSpPr>
        <p:spPr>
          <a:xfrm>
            <a:off x="3934680" y="2132437"/>
            <a:ext cx="1601300" cy="1601718"/>
          </a:xfrm>
          <a:prstGeom prst="ellipse">
            <a:avLst/>
          </a:prstGeom>
          <a:solidFill>
            <a:srgbClr val="23766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</a:endParaRPr>
          </a:p>
        </p:txBody>
      </p:sp>
      <p:sp>
        <p:nvSpPr>
          <p:cNvPr id="18" name="Oval 106"/>
          <p:cNvSpPr/>
          <p:nvPr/>
        </p:nvSpPr>
        <p:spPr>
          <a:xfrm>
            <a:off x="6501237" y="2132437"/>
            <a:ext cx="1601300" cy="1601718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</a:endParaRPr>
          </a:p>
        </p:txBody>
      </p:sp>
      <p:sp>
        <p:nvSpPr>
          <p:cNvPr id="19" name="Oval 110"/>
          <p:cNvSpPr/>
          <p:nvPr/>
        </p:nvSpPr>
        <p:spPr>
          <a:xfrm>
            <a:off x="9067792" y="2132437"/>
            <a:ext cx="1601300" cy="1601718"/>
          </a:xfrm>
          <a:prstGeom prst="ellipse">
            <a:avLst/>
          </a:prstGeom>
          <a:solidFill>
            <a:srgbClr val="23766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894354" y="2642177"/>
            <a:ext cx="561343" cy="560384"/>
            <a:chOff x="1894354" y="2354791"/>
            <a:chExt cx="561343" cy="560384"/>
          </a:xfrm>
        </p:grpSpPr>
        <p:sp>
          <p:nvSpPr>
            <p:cNvPr id="21" name="AutoShape 128"/>
            <p:cNvSpPr/>
            <p:nvPr/>
          </p:nvSpPr>
          <p:spPr bwMode="auto">
            <a:xfrm>
              <a:off x="1894354" y="2354791"/>
              <a:ext cx="561343" cy="56038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4850" y="12150"/>
                  </a:moveTo>
                  <a:cubicBezTo>
                    <a:pt x="13851" y="12150"/>
                    <a:pt x="12926" y="11859"/>
                    <a:pt x="12124" y="11386"/>
                  </a:cubicBezTo>
                  <a:lnTo>
                    <a:pt x="11892" y="11618"/>
                  </a:lnTo>
                  <a:lnTo>
                    <a:pt x="11132" y="12377"/>
                  </a:lnTo>
                  <a:lnTo>
                    <a:pt x="9846" y="13663"/>
                  </a:lnTo>
                  <a:cubicBezTo>
                    <a:pt x="9593" y="13916"/>
                    <a:pt x="9451" y="14260"/>
                    <a:pt x="9451" y="14617"/>
                  </a:cubicBezTo>
                  <a:lnTo>
                    <a:pt x="9451" y="16200"/>
                  </a:lnTo>
                  <a:lnTo>
                    <a:pt x="8101" y="16200"/>
                  </a:lnTo>
                  <a:cubicBezTo>
                    <a:pt x="7356" y="16200"/>
                    <a:pt x="6751" y="16804"/>
                    <a:pt x="6751" y="17549"/>
                  </a:cubicBezTo>
                  <a:lnTo>
                    <a:pt x="6751" y="18900"/>
                  </a:lnTo>
                  <a:lnTo>
                    <a:pt x="5170" y="18900"/>
                  </a:lnTo>
                  <a:cubicBezTo>
                    <a:pt x="4812" y="18900"/>
                    <a:pt x="4469" y="19042"/>
                    <a:pt x="4216" y="19295"/>
                  </a:cubicBezTo>
                  <a:lnTo>
                    <a:pt x="3259" y="20252"/>
                  </a:lnTo>
                  <a:lnTo>
                    <a:pt x="1352" y="20249"/>
                  </a:lnTo>
                  <a:lnTo>
                    <a:pt x="1350" y="18326"/>
                  </a:lnTo>
                  <a:lnTo>
                    <a:pt x="9223" y="10467"/>
                  </a:lnTo>
                  <a:cubicBezTo>
                    <a:pt x="9223" y="10467"/>
                    <a:pt x="9223" y="10467"/>
                    <a:pt x="9224" y="10468"/>
                  </a:cubicBezTo>
                  <a:lnTo>
                    <a:pt x="10215" y="9477"/>
                  </a:lnTo>
                  <a:cubicBezTo>
                    <a:pt x="9741" y="8674"/>
                    <a:pt x="9451" y="7748"/>
                    <a:pt x="9451" y="6750"/>
                  </a:cubicBezTo>
                  <a:cubicBezTo>
                    <a:pt x="9451" y="3767"/>
                    <a:pt x="11869" y="1350"/>
                    <a:pt x="14850" y="1350"/>
                  </a:cubicBezTo>
                  <a:cubicBezTo>
                    <a:pt x="17832" y="1350"/>
                    <a:pt x="20250" y="3767"/>
                    <a:pt x="20250" y="6750"/>
                  </a:cubicBezTo>
                  <a:cubicBezTo>
                    <a:pt x="20250" y="9732"/>
                    <a:pt x="17832" y="12150"/>
                    <a:pt x="14850" y="12150"/>
                  </a:cubicBezTo>
                  <a:moveTo>
                    <a:pt x="14850" y="0"/>
                  </a:moveTo>
                  <a:cubicBezTo>
                    <a:pt x="11123" y="0"/>
                    <a:pt x="8101" y="3022"/>
                    <a:pt x="8101" y="6750"/>
                  </a:cubicBezTo>
                  <a:cubicBezTo>
                    <a:pt x="8101" y="7617"/>
                    <a:pt x="8283" y="8438"/>
                    <a:pt x="8582" y="9199"/>
                  </a:cubicBezTo>
                  <a:lnTo>
                    <a:pt x="383" y="17400"/>
                  </a:lnTo>
                  <a:cubicBezTo>
                    <a:pt x="146" y="17637"/>
                    <a:pt x="0" y="17863"/>
                    <a:pt x="0" y="18225"/>
                  </a:cubicBezTo>
                  <a:lnTo>
                    <a:pt x="0" y="20249"/>
                  </a:lnTo>
                  <a:cubicBezTo>
                    <a:pt x="0" y="20972"/>
                    <a:pt x="626" y="21599"/>
                    <a:pt x="1349" y="21599"/>
                  </a:cubicBezTo>
                  <a:lnTo>
                    <a:pt x="3374" y="21599"/>
                  </a:lnTo>
                  <a:cubicBezTo>
                    <a:pt x="3736" y="21599"/>
                    <a:pt x="3965" y="21455"/>
                    <a:pt x="4202" y="21219"/>
                  </a:cubicBezTo>
                  <a:lnTo>
                    <a:pt x="5170" y="20249"/>
                  </a:lnTo>
                  <a:lnTo>
                    <a:pt x="6751" y="20249"/>
                  </a:lnTo>
                  <a:cubicBezTo>
                    <a:pt x="7496" y="20249"/>
                    <a:pt x="8101" y="19645"/>
                    <a:pt x="8101" y="18900"/>
                  </a:cubicBezTo>
                  <a:lnTo>
                    <a:pt x="8101" y="17549"/>
                  </a:lnTo>
                  <a:lnTo>
                    <a:pt x="9451" y="17549"/>
                  </a:lnTo>
                  <a:cubicBezTo>
                    <a:pt x="10196" y="17549"/>
                    <a:pt x="10801" y="16945"/>
                    <a:pt x="10801" y="16200"/>
                  </a:cubicBezTo>
                  <a:lnTo>
                    <a:pt x="10801" y="14617"/>
                  </a:lnTo>
                  <a:lnTo>
                    <a:pt x="12400" y="13018"/>
                  </a:lnTo>
                  <a:cubicBezTo>
                    <a:pt x="13162" y="13317"/>
                    <a:pt x="13982" y="13500"/>
                    <a:pt x="14850" y="13500"/>
                  </a:cubicBezTo>
                  <a:cubicBezTo>
                    <a:pt x="18577" y="13500"/>
                    <a:pt x="21599" y="10477"/>
                    <a:pt x="21599" y="6750"/>
                  </a:cubicBezTo>
                  <a:cubicBezTo>
                    <a:pt x="21599" y="3022"/>
                    <a:pt x="18577" y="0"/>
                    <a:pt x="1485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2" name="AutoShape 129"/>
            <p:cNvSpPr/>
            <p:nvPr/>
          </p:nvSpPr>
          <p:spPr bwMode="auto">
            <a:xfrm>
              <a:off x="2244954" y="2424719"/>
              <a:ext cx="139857" cy="139857"/>
            </a:xfrm>
            <a:custGeom>
              <a:avLst/>
              <a:gdLst>
                <a:gd name="T0" fmla="*/ 10800 w 21600"/>
                <a:gd name="T1" fmla="+- 0 10800 134"/>
                <a:gd name="T2" fmla="*/ 10800 h 21333"/>
                <a:gd name="T3" fmla="*/ 10800 w 21600"/>
                <a:gd name="T4" fmla="+- 0 10800 134"/>
                <a:gd name="T5" fmla="*/ 10800 h 21333"/>
                <a:gd name="T6" fmla="*/ 10800 w 21600"/>
                <a:gd name="T7" fmla="+- 0 10800 134"/>
                <a:gd name="T8" fmla="*/ 10800 h 21333"/>
                <a:gd name="T9" fmla="*/ 10800 w 21600"/>
                <a:gd name="T10" fmla="+- 0 10800 134"/>
                <a:gd name="T11" fmla="*/ 10800 h 21333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21600" h="21333">
                  <a:moveTo>
                    <a:pt x="13008" y="18684"/>
                  </a:moveTo>
                  <a:cubicBezTo>
                    <a:pt x="9017" y="15850"/>
                    <a:pt x="5542" y="12415"/>
                    <a:pt x="2694" y="8570"/>
                  </a:cubicBezTo>
                  <a:cubicBezTo>
                    <a:pt x="3736" y="5628"/>
                    <a:pt x="5693" y="3697"/>
                    <a:pt x="8585" y="2647"/>
                  </a:cubicBezTo>
                  <a:cubicBezTo>
                    <a:pt x="12578" y="5489"/>
                    <a:pt x="16048" y="8911"/>
                    <a:pt x="18889" y="12809"/>
                  </a:cubicBezTo>
                  <a:cubicBezTo>
                    <a:pt x="17836" y="15730"/>
                    <a:pt x="15883" y="17647"/>
                    <a:pt x="13008" y="18684"/>
                  </a:cubicBezTo>
                  <a:moveTo>
                    <a:pt x="21110" y="11295"/>
                  </a:moveTo>
                  <a:cubicBezTo>
                    <a:pt x="18081" y="7130"/>
                    <a:pt x="14396" y="3496"/>
                    <a:pt x="10161" y="484"/>
                  </a:cubicBezTo>
                  <a:cubicBezTo>
                    <a:pt x="9468" y="-8"/>
                    <a:pt x="8579" y="-134"/>
                    <a:pt x="7778" y="145"/>
                  </a:cubicBezTo>
                  <a:cubicBezTo>
                    <a:pt x="4027" y="1450"/>
                    <a:pt x="1463" y="3983"/>
                    <a:pt x="145" y="7687"/>
                  </a:cubicBezTo>
                  <a:cubicBezTo>
                    <a:pt x="46" y="7962"/>
                    <a:pt x="0" y="8252"/>
                    <a:pt x="0" y="8537"/>
                  </a:cubicBezTo>
                  <a:cubicBezTo>
                    <a:pt x="0" y="9071"/>
                    <a:pt x="167" y="9596"/>
                    <a:pt x="487" y="10041"/>
                  </a:cubicBezTo>
                  <a:cubicBezTo>
                    <a:pt x="3525" y="14213"/>
                    <a:pt x="7211" y="17850"/>
                    <a:pt x="11431" y="20850"/>
                  </a:cubicBezTo>
                  <a:cubicBezTo>
                    <a:pt x="12122" y="21338"/>
                    <a:pt x="13010" y="21466"/>
                    <a:pt x="13812" y="21188"/>
                  </a:cubicBezTo>
                  <a:cubicBezTo>
                    <a:pt x="17563" y="19893"/>
                    <a:pt x="20133" y="17356"/>
                    <a:pt x="21451" y="13647"/>
                  </a:cubicBezTo>
                  <a:cubicBezTo>
                    <a:pt x="21551" y="13372"/>
                    <a:pt x="21600" y="13081"/>
                    <a:pt x="21600" y="12796"/>
                  </a:cubicBezTo>
                  <a:cubicBezTo>
                    <a:pt x="21600" y="12265"/>
                    <a:pt x="21429" y="11740"/>
                    <a:pt x="21110" y="1129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455138" y="2642177"/>
            <a:ext cx="560384" cy="560384"/>
            <a:chOff x="4455138" y="2354791"/>
            <a:chExt cx="560384" cy="560384"/>
          </a:xfrm>
        </p:grpSpPr>
        <p:sp>
          <p:nvSpPr>
            <p:cNvPr id="24" name="AutoShape 126"/>
            <p:cNvSpPr/>
            <p:nvPr/>
          </p:nvSpPr>
          <p:spPr bwMode="auto">
            <a:xfrm>
              <a:off x="4455138" y="2354791"/>
              <a:ext cx="560384" cy="56038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5" name="AutoShape 127"/>
            <p:cNvSpPr/>
            <p:nvPr/>
          </p:nvSpPr>
          <p:spPr bwMode="auto">
            <a:xfrm>
              <a:off x="4682166" y="2441961"/>
              <a:ext cx="132193" cy="13123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9593272" y="2636664"/>
            <a:ext cx="560384" cy="560384"/>
            <a:chOff x="9593272" y="2349278"/>
            <a:chExt cx="560384" cy="560384"/>
          </a:xfrm>
        </p:grpSpPr>
        <p:sp>
          <p:nvSpPr>
            <p:cNvPr id="27" name="AutoShape 123"/>
            <p:cNvSpPr/>
            <p:nvPr/>
          </p:nvSpPr>
          <p:spPr bwMode="auto">
            <a:xfrm>
              <a:off x="9593272" y="2349278"/>
              <a:ext cx="560384" cy="56038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8" name="AutoShape 124"/>
            <p:cNvSpPr/>
            <p:nvPr/>
          </p:nvSpPr>
          <p:spPr bwMode="auto">
            <a:xfrm>
              <a:off x="9751328" y="2506377"/>
              <a:ext cx="245228" cy="24522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9" name="AutoShape 125"/>
            <p:cNvSpPr/>
            <p:nvPr/>
          </p:nvSpPr>
          <p:spPr bwMode="auto">
            <a:xfrm>
              <a:off x="9803057" y="2559063"/>
              <a:ext cx="140815" cy="14081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091622" y="2636664"/>
            <a:ext cx="420528" cy="561343"/>
            <a:chOff x="7091622" y="2349278"/>
            <a:chExt cx="420528" cy="561343"/>
          </a:xfrm>
        </p:grpSpPr>
        <p:sp>
          <p:nvSpPr>
            <p:cNvPr id="31" name="AutoShape 108"/>
            <p:cNvSpPr/>
            <p:nvPr/>
          </p:nvSpPr>
          <p:spPr bwMode="auto">
            <a:xfrm>
              <a:off x="7196035" y="2454649"/>
              <a:ext cx="210743" cy="21074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00"/>
                  </a:moveTo>
                  <a:cubicBezTo>
                    <a:pt x="15764" y="1800"/>
                    <a:pt x="19800" y="5835"/>
                    <a:pt x="19800" y="10800"/>
                  </a:cubicBezTo>
                  <a:cubicBezTo>
                    <a:pt x="19800" y="15764"/>
                    <a:pt x="15764" y="19800"/>
                    <a:pt x="10800" y="19800"/>
                  </a:cubicBezTo>
                  <a:cubicBezTo>
                    <a:pt x="5835" y="19800"/>
                    <a:pt x="1800" y="15764"/>
                    <a:pt x="1800" y="10800"/>
                  </a:cubicBezTo>
                  <a:cubicBezTo>
                    <a:pt x="1800" y="5835"/>
                    <a:pt x="5835" y="1800"/>
                    <a:pt x="10800" y="1800"/>
                  </a:cubicBezTo>
                  <a:moveTo>
                    <a:pt x="10800" y="21599"/>
                  </a:moveTo>
                  <a:cubicBezTo>
                    <a:pt x="16756" y="21599"/>
                    <a:pt x="21600" y="16756"/>
                    <a:pt x="21600" y="10800"/>
                  </a:cubicBezTo>
                  <a:cubicBezTo>
                    <a:pt x="21600" y="4843"/>
                    <a:pt x="16756" y="0"/>
                    <a:pt x="10800" y="0"/>
                  </a:cubicBezTo>
                  <a:cubicBezTo>
                    <a:pt x="4843" y="0"/>
                    <a:pt x="0" y="4843"/>
                    <a:pt x="0" y="10800"/>
                  </a:cubicBezTo>
                  <a:cubicBezTo>
                    <a:pt x="0" y="16756"/>
                    <a:pt x="4843" y="21599"/>
                    <a:pt x="10800" y="2159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2" name="AutoShape 109"/>
            <p:cNvSpPr/>
            <p:nvPr/>
          </p:nvSpPr>
          <p:spPr bwMode="auto">
            <a:xfrm>
              <a:off x="7091622" y="2349278"/>
              <a:ext cx="420528" cy="56134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04" y="20170"/>
                  </a:moveTo>
                  <a:cubicBezTo>
                    <a:pt x="10885" y="20184"/>
                    <a:pt x="10830" y="20215"/>
                    <a:pt x="10782" y="20237"/>
                  </a:cubicBezTo>
                  <a:cubicBezTo>
                    <a:pt x="10774" y="20218"/>
                    <a:pt x="10707" y="20178"/>
                    <a:pt x="10666" y="20147"/>
                  </a:cubicBezTo>
                  <a:cubicBezTo>
                    <a:pt x="7368" y="17300"/>
                    <a:pt x="1799" y="12497"/>
                    <a:pt x="1799" y="8101"/>
                  </a:cubicBezTo>
                  <a:cubicBezTo>
                    <a:pt x="1799" y="4378"/>
                    <a:pt x="5838" y="1350"/>
                    <a:pt x="10800" y="1350"/>
                  </a:cubicBezTo>
                  <a:cubicBezTo>
                    <a:pt x="15762" y="1350"/>
                    <a:pt x="19800" y="4378"/>
                    <a:pt x="19800" y="8101"/>
                  </a:cubicBezTo>
                  <a:cubicBezTo>
                    <a:pt x="19800" y="12497"/>
                    <a:pt x="14231" y="17300"/>
                    <a:pt x="10904" y="20170"/>
                  </a:cubicBezTo>
                  <a:moveTo>
                    <a:pt x="10800" y="0"/>
                  </a:moveTo>
                  <a:cubicBezTo>
                    <a:pt x="4844" y="0"/>
                    <a:pt x="0" y="3588"/>
                    <a:pt x="0" y="8101"/>
                  </a:cubicBezTo>
                  <a:cubicBezTo>
                    <a:pt x="0" y="12826"/>
                    <a:pt x="5400" y="17660"/>
                    <a:pt x="9337" y="21056"/>
                  </a:cubicBezTo>
                  <a:cubicBezTo>
                    <a:pt x="9352" y="21070"/>
                    <a:pt x="9984" y="21599"/>
                    <a:pt x="10766" y="21599"/>
                  </a:cubicBezTo>
                  <a:lnTo>
                    <a:pt x="10834" y="21599"/>
                  </a:lnTo>
                  <a:cubicBezTo>
                    <a:pt x="11615" y="21599"/>
                    <a:pt x="12247" y="21070"/>
                    <a:pt x="12262" y="21056"/>
                  </a:cubicBezTo>
                  <a:cubicBezTo>
                    <a:pt x="16200" y="17660"/>
                    <a:pt x="21599" y="12826"/>
                    <a:pt x="21599" y="8101"/>
                  </a:cubicBezTo>
                  <a:cubicBezTo>
                    <a:pt x="21599" y="3588"/>
                    <a:pt x="16755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33" name="TextBox 13"/>
          <p:cNvSpPr txBox="1"/>
          <p:nvPr/>
        </p:nvSpPr>
        <p:spPr>
          <a:xfrm>
            <a:off x="905556" y="653721"/>
            <a:ext cx="263456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6000" b="1">
                <a:solidFill>
                  <a:srgbClr val="0446C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pPr algn="l"/>
            <a:r>
              <a:rPr lang="zh-CN" altLang="en-US" sz="2400" b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功能</a:t>
            </a:r>
            <a:r>
              <a:rPr lang="zh-CN" altLang="en-US" sz="2400" b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概述</a:t>
            </a:r>
            <a:endParaRPr lang="zh-CN" altLang="en-US" sz="2400" b="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0" y="586085"/>
            <a:ext cx="580571" cy="555608"/>
          </a:xfrm>
          <a:prstGeom prst="rect">
            <a:avLst/>
          </a:prstGeom>
          <a:solidFill>
            <a:srgbClr val="2376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18395" y="586085"/>
            <a:ext cx="170373" cy="555608"/>
          </a:xfrm>
          <a:prstGeom prst="rect">
            <a:avLst/>
          </a:prstGeom>
          <a:solidFill>
            <a:srgbClr val="2376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75460" y="1189355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智能家居的未来</a:t>
            </a:r>
            <a:endParaRPr lang="zh-CN" altLang="en-US" sz="2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98007" y="-4507354"/>
            <a:ext cx="13982364" cy="11365354"/>
          </a:xfrm>
          <a:prstGeom prst="rect">
            <a:avLst/>
          </a:prstGeom>
          <a:effectLst/>
        </p:spPr>
      </p:pic>
      <p:sp>
        <p:nvSpPr>
          <p:cNvPr id="3" name="TextBox 74"/>
          <p:cNvSpPr txBox="1"/>
          <p:nvPr/>
        </p:nvSpPr>
        <p:spPr>
          <a:xfrm>
            <a:off x="5009708" y="3075578"/>
            <a:ext cx="66376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22000">
                      <a:srgbClr val="4FA8DB"/>
                    </a:gs>
                    <a:gs pos="83000">
                      <a:srgbClr val="4DAFE8"/>
                    </a:gs>
                    <a:gs pos="100000">
                      <a:srgbClr val="1B4DAB"/>
                    </a:gs>
                  </a:gsLst>
                  <a:lin ang="5400000" scaled="1"/>
                </a:gradFill>
                <a:latin typeface="方正准圆_GBK" panose="03000509000000000000" pitchFamily="65" charset="-122"/>
                <a:ea typeface="方正准圆_GBK" panose="03000509000000000000" pitchFamily="65" charset="-122"/>
              </a:defRPr>
            </a:lvl1pPr>
          </a:lstStyle>
          <a:p>
            <a:r>
              <a:rPr lang="zh-CN" altLang="en-US" sz="7200" dirty="0">
                <a:solidFill>
                  <a:srgbClr val="F5F5F5"/>
                </a:solidFill>
              </a:rPr>
              <a:t>设计开发</a:t>
            </a:r>
            <a:endParaRPr lang="zh-CN" altLang="en-US" sz="7200" dirty="0">
              <a:solidFill>
                <a:srgbClr val="F5F5F5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31765" y="2163445"/>
            <a:ext cx="36595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rgbClr val="F5F5F5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PART THREE</a:t>
            </a:r>
            <a:endParaRPr lang="zh-CN" altLang="en-US" sz="4800" dirty="0">
              <a:solidFill>
                <a:srgbClr val="F5F5F5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14"/>
          <p:cNvSpPr/>
          <p:nvPr/>
        </p:nvSpPr>
        <p:spPr>
          <a:xfrm>
            <a:off x="973406" y="2236197"/>
            <a:ext cx="2807368" cy="28073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Roboto Condensed Light" charset="0"/>
            </a:endParaRPr>
          </a:p>
        </p:txBody>
      </p:sp>
      <p:sp>
        <p:nvSpPr>
          <p:cNvPr id="9" name="Oval 15"/>
          <p:cNvSpPr/>
          <p:nvPr/>
        </p:nvSpPr>
        <p:spPr>
          <a:xfrm>
            <a:off x="1287220" y="2258571"/>
            <a:ext cx="513807" cy="513808"/>
          </a:xfrm>
          <a:prstGeom prst="ellipse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Roboto Condensed Light" charset="0"/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1291165" y="2361590"/>
            <a:ext cx="520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Roboto Condensed Light" charset="0"/>
              </a:rPr>
              <a:t>01</a:t>
            </a:r>
            <a:endParaRPr lang="en-US" sz="1600" dirty="0">
              <a:solidFill>
                <a:srgbClr val="FFFFFF"/>
              </a:solidFill>
              <a:latin typeface="Roboto Condensed Light" charset="0"/>
            </a:endParaRPr>
          </a:p>
        </p:txBody>
      </p:sp>
      <p:sp>
        <p:nvSpPr>
          <p:cNvPr id="11" name="Oval 47"/>
          <p:cNvSpPr/>
          <p:nvPr/>
        </p:nvSpPr>
        <p:spPr>
          <a:xfrm>
            <a:off x="3472348" y="2245791"/>
            <a:ext cx="2807368" cy="2807368"/>
          </a:xfrm>
          <a:prstGeom prst="ellipse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Roboto Condensed Light" charset="0"/>
            </a:endParaRPr>
          </a:p>
        </p:txBody>
      </p:sp>
      <p:sp>
        <p:nvSpPr>
          <p:cNvPr id="12" name="Oval 48"/>
          <p:cNvSpPr/>
          <p:nvPr/>
        </p:nvSpPr>
        <p:spPr>
          <a:xfrm>
            <a:off x="3786166" y="2258571"/>
            <a:ext cx="513808" cy="5138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Roboto Condensed Light" charset="0"/>
            </a:endParaRPr>
          </a:p>
        </p:txBody>
      </p:sp>
      <p:sp>
        <p:nvSpPr>
          <p:cNvPr id="13" name="TextBox 49"/>
          <p:cNvSpPr txBox="1"/>
          <p:nvPr/>
        </p:nvSpPr>
        <p:spPr>
          <a:xfrm>
            <a:off x="3790113" y="2361587"/>
            <a:ext cx="520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Roboto Condensed Light" charset="0"/>
              </a:rPr>
              <a:t>02</a:t>
            </a:r>
            <a:endParaRPr lang="en-US" sz="1600" dirty="0">
              <a:solidFill>
                <a:srgbClr val="FFFFFF"/>
              </a:solidFill>
              <a:latin typeface="Roboto Condensed Light" charset="0"/>
            </a:endParaRPr>
          </a:p>
        </p:txBody>
      </p:sp>
      <p:sp>
        <p:nvSpPr>
          <p:cNvPr id="14" name="Oval 51"/>
          <p:cNvSpPr/>
          <p:nvPr/>
        </p:nvSpPr>
        <p:spPr>
          <a:xfrm>
            <a:off x="5971290" y="2245791"/>
            <a:ext cx="2807368" cy="28073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Roboto Condensed Light" charset="0"/>
            </a:endParaRPr>
          </a:p>
        </p:txBody>
      </p:sp>
      <p:sp>
        <p:nvSpPr>
          <p:cNvPr id="15" name="Oval 52"/>
          <p:cNvSpPr/>
          <p:nvPr/>
        </p:nvSpPr>
        <p:spPr>
          <a:xfrm>
            <a:off x="6285104" y="2258571"/>
            <a:ext cx="513807" cy="513808"/>
          </a:xfrm>
          <a:prstGeom prst="ellipse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Roboto Condensed Light" charset="0"/>
            </a:endParaRPr>
          </a:p>
        </p:txBody>
      </p:sp>
      <p:sp>
        <p:nvSpPr>
          <p:cNvPr id="16" name="TextBox 53"/>
          <p:cNvSpPr txBox="1"/>
          <p:nvPr/>
        </p:nvSpPr>
        <p:spPr>
          <a:xfrm>
            <a:off x="6289049" y="2361590"/>
            <a:ext cx="520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Roboto Condensed Light" charset="0"/>
              </a:rPr>
              <a:t>03</a:t>
            </a:r>
            <a:endParaRPr lang="en-US" sz="1600" dirty="0">
              <a:solidFill>
                <a:srgbClr val="FFFFFF"/>
              </a:solidFill>
              <a:latin typeface="Roboto Condensed Light" charset="0"/>
            </a:endParaRPr>
          </a:p>
        </p:txBody>
      </p:sp>
      <p:sp>
        <p:nvSpPr>
          <p:cNvPr id="17" name="Oval 55"/>
          <p:cNvSpPr/>
          <p:nvPr/>
        </p:nvSpPr>
        <p:spPr>
          <a:xfrm>
            <a:off x="8470231" y="2245791"/>
            <a:ext cx="2807368" cy="2807368"/>
          </a:xfrm>
          <a:prstGeom prst="ellipse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Roboto Condensed Light" charset="0"/>
            </a:endParaRPr>
          </a:p>
        </p:txBody>
      </p:sp>
      <p:sp>
        <p:nvSpPr>
          <p:cNvPr id="18" name="Oval 56"/>
          <p:cNvSpPr/>
          <p:nvPr/>
        </p:nvSpPr>
        <p:spPr>
          <a:xfrm>
            <a:off x="8784045" y="2258571"/>
            <a:ext cx="513807" cy="5138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Roboto Condensed Light" charset="0"/>
            </a:endParaRPr>
          </a:p>
        </p:txBody>
      </p:sp>
      <p:sp>
        <p:nvSpPr>
          <p:cNvPr id="19" name="TextBox 57"/>
          <p:cNvSpPr txBox="1"/>
          <p:nvPr/>
        </p:nvSpPr>
        <p:spPr>
          <a:xfrm>
            <a:off x="8787990" y="2361590"/>
            <a:ext cx="520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Roboto Condensed Light" charset="0"/>
              </a:rPr>
              <a:t>04</a:t>
            </a:r>
            <a:endParaRPr lang="en-US" sz="1600" dirty="0">
              <a:solidFill>
                <a:srgbClr val="FFFFFF"/>
              </a:solidFill>
              <a:latin typeface="Roboto Condensed Light" charset="0"/>
            </a:endParaRPr>
          </a:p>
        </p:txBody>
      </p:sp>
      <p:sp>
        <p:nvSpPr>
          <p:cNvPr id="20" name="TextBox 8"/>
          <p:cNvSpPr txBox="1"/>
          <p:nvPr/>
        </p:nvSpPr>
        <p:spPr>
          <a:xfrm>
            <a:off x="1620828" y="2964012"/>
            <a:ext cx="145627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NLP引擎</a:t>
            </a:r>
            <a:endParaRPr lang="zh-CN" altLang="en-US" sz="16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620828" y="3438533"/>
            <a:ext cx="1512524" cy="7747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使用先进的自然语言处理技术，实现与用户的流畅交互。</a:t>
            </a:r>
            <a:endParaRPr lang="zh-CN" altLang="en-US" sz="14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TextBox 8"/>
          <p:cNvSpPr txBox="1"/>
          <p:nvPr/>
        </p:nvSpPr>
        <p:spPr>
          <a:xfrm>
            <a:off x="4119770" y="2964012"/>
            <a:ext cx="145627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智能控制中心</a:t>
            </a:r>
            <a:endParaRPr lang="zh-CN" altLang="en-US" sz="16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119770" y="3438533"/>
            <a:ext cx="1512524" cy="7747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系统核心，协调家居设备和执行自动化任务。</a:t>
            </a:r>
            <a:endParaRPr lang="zh-CN" altLang="en-US" sz="14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TextBox 8"/>
          <p:cNvSpPr txBox="1"/>
          <p:nvPr/>
        </p:nvSpPr>
        <p:spPr>
          <a:xfrm>
            <a:off x="6618712" y="2964012"/>
            <a:ext cx="145627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用户行为分析</a:t>
            </a:r>
            <a:endParaRPr lang="zh-CN" altLang="en-US" sz="16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618712" y="3438533"/>
            <a:ext cx="1512524" cy="7747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采用机器学习分析用户习惯，提供个性化体验。</a:t>
            </a:r>
            <a:endParaRPr lang="zh-CN" altLang="en-US" sz="14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TextBox 8"/>
          <p:cNvSpPr txBox="1"/>
          <p:nvPr/>
        </p:nvSpPr>
        <p:spPr>
          <a:xfrm>
            <a:off x="9117653" y="2964012"/>
            <a:ext cx="145627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云基础架构</a:t>
            </a:r>
            <a:endParaRPr lang="zh-CN" altLang="en-US" sz="16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117653" y="3438533"/>
            <a:ext cx="1512524" cy="51625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确保数据处理的安全性和高可用性。</a:t>
            </a:r>
            <a:endParaRPr lang="zh-CN" altLang="en-US" sz="14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TextBox 13"/>
          <p:cNvSpPr txBox="1"/>
          <p:nvPr/>
        </p:nvSpPr>
        <p:spPr>
          <a:xfrm>
            <a:off x="905556" y="653721"/>
            <a:ext cx="263456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6000" b="1">
                <a:solidFill>
                  <a:srgbClr val="0446C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pPr algn="l"/>
            <a:r>
              <a:rPr lang="zh-CN" altLang="en-US" sz="2400" b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设计</a:t>
            </a:r>
            <a:r>
              <a:rPr lang="zh-CN" altLang="en-US" sz="2400" b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开发</a:t>
            </a:r>
            <a:endParaRPr lang="zh-CN" altLang="en-US" sz="2400" b="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0" y="586085"/>
            <a:ext cx="580571" cy="555608"/>
          </a:xfrm>
          <a:prstGeom prst="rect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18395" y="586085"/>
            <a:ext cx="170373" cy="555608"/>
          </a:xfrm>
          <a:prstGeom prst="rect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75460" y="1189355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智能系统背后的技术</a:t>
            </a:r>
            <a:endParaRPr lang="zh-CN" altLang="en-US" sz="2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98007" y="-4507354"/>
            <a:ext cx="13982364" cy="11365354"/>
          </a:xfrm>
          <a:prstGeom prst="rect">
            <a:avLst/>
          </a:prstGeom>
          <a:effectLst/>
        </p:spPr>
      </p:pic>
      <p:sp>
        <p:nvSpPr>
          <p:cNvPr id="3" name="TextBox 74"/>
          <p:cNvSpPr txBox="1"/>
          <p:nvPr/>
        </p:nvSpPr>
        <p:spPr>
          <a:xfrm>
            <a:off x="5160074" y="3076213"/>
            <a:ext cx="66376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22000">
                      <a:srgbClr val="4FA8DB"/>
                    </a:gs>
                    <a:gs pos="83000">
                      <a:srgbClr val="4DAFE8"/>
                    </a:gs>
                    <a:gs pos="100000">
                      <a:srgbClr val="1B4DAB"/>
                    </a:gs>
                  </a:gsLst>
                  <a:lin ang="5400000" scaled="1"/>
                </a:gradFill>
                <a:latin typeface="方正准圆_GBK" panose="03000509000000000000" pitchFamily="65" charset="-122"/>
                <a:ea typeface="方正准圆_GBK" panose="03000509000000000000" pitchFamily="65" charset="-122"/>
              </a:defRPr>
            </a:lvl1pPr>
          </a:lstStyle>
          <a:p>
            <a:r>
              <a:rPr lang="zh-CN" altLang="en-US" sz="7200" dirty="0">
                <a:solidFill>
                  <a:srgbClr val="F5F5F5"/>
                </a:solidFill>
              </a:rPr>
              <a:t>应用前景</a:t>
            </a:r>
            <a:endParaRPr lang="zh-CN" altLang="en-US" sz="7200" dirty="0">
              <a:solidFill>
                <a:srgbClr val="F5F5F5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75920" y="2163701"/>
            <a:ext cx="4896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rgbClr val="F5F5F5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PART FOUR</a:t>
            </a:r>
            <a:endParaRPr lang="zh-CN" altLang="en-US" sz="4800" dirty="0">
              <a:solidFill>
                <a:srgbClr val="F5F5F5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PP_MARK_KEY" val="455902f4-d5aa-4bf0-b208-f010826a8e67"/>
  <p:tag name="COMMONDATA" val="eyJoZGlkIjoiNjc5NGZmMzEzNjEzMTcwMjIzZTg2N2U5MzdkNmI5MTA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883</Words>
  <Application>WPS 演示</Application>
  <PresentationFormat>宽屏</PresentationFormat>
  <Paragraphs>181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4" baseType="lpstr">
      <vt:lpstr>Arial</vt:lpstr>
      <vt:lpstr>宋体</vt:lpstr>
      <vt:lpstr>Wingdings</vt:lpstr>
      <vt:lpstr>方正准圆_GBK</vt:lpstr>
      <vt:lpstr>Impact</vt:lpstr>
      <vt:lpstr>微软雅黑</vt:lpstr>
      <vt:lpstr>Calibri</vt:lpstr>
      <vt:lpstr>方正清刻本悦宋简体</vt:lpstr>
      <vt:lpstr>Lato Regular</vt:lpstr>
      <vt:lpstr>Segoe Print</vt:lpstr>
      <vt:lpstr>Lato Light</vt:lpstr>
      <vt:lpstr>Open Sans</vt:lpstr>
      <vt:lpstr>Roboto Condensed Light</vt:lpstr>
      <vt:lpstr>MS PGothic</vt:lpstr>
      <vt:lpstr>Century Gothic</vt:lpstr>
      <vt:lpstr>Arial Unicode MS</vt:lpstr>
      <vt:lpstr>Lato Black</vt:lpstr>
      <vt:lpstr>张海山锐线体简</vt:lpstr>
      <vt:lpstr>Roboto Condensed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磨牙的老妖精</cp:lastModifiedBy>
  <cp:revision>37</cp:revision>
  <dcterms:created xsi:type="dcterms:W3CDTF">2017-03-29T04:40:00Z</dcterms:created>
  <dcterms:modified xsi:type="dcterms:W3CDTF">2023-11-25T10:58:42Z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2052-11.1.0.12165</vt:lpwstr>
  </property>
  <property fmtid="{D5CDD505-2E9C-101B-9397-08002B2CF9AE}" pid="3" name="ICV">
    <vt:lpwstr>26B0A96A2A514A59B9714A577BB6061E</vt:lpwstr>
  </property>
</Properties>
</file>