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1f73726c9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1f7372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3"/>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56" name="Google Shape;56;p13"/>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Canvas #01</a:t>
            </a:r>
            <a:br>
              <a:rPr b="1" lang="en" sz="1600"/>
            </a:br>
            <a:r>
              <a:rPr b="1" lang="en" sz="1600"/>
              <a:t>Strategic objectives of the organisation </a:t>
            </a:r>
            <a:endParaRPr b="1" sz="1600"/>
          </a:p>
        </p:txBody>
      </p:sp>
      <p:sp>
        <p:nvSpPr>
          <p:cNvPr id="57" name="Google Shape;57;p13"/>
          <p:cNvSpPr txBox="1"/>
          <p:nvPr/>
        </p:nvSpPr>
        <p:spPr>
          <a:xfrm>
            <a:off x="2430975" y="2167800"/>
            <a:ext cx="5300700" cy="29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981300" y="762750"/>
            <a:ext cx="7572000" cy="2906700"/>
          </a:xfrm>
          <a:prstGeom prst="wedgeRoundRectCallout">
            <a:avLst>
              <a:gd fmla="val -39396" name="adj1"/>
              <a:gd fmla="val 7512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 5 years time, </a:t>
            </a:r>
            <a:r>
              <a:rPr b="1" lang="en"/>
              <a:t>we must be the leader of</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b="1" lang="en"/>
              <a:t>By providing</a:t>
            </a:r>
            <a:r>
              <a:rPr lang="en"/>
              <a:t> ………………………………………………. </a:t>
            </a:r>
            <a:r>
              <a:rPr b="1" lang="en"/>
              <a:t>to </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translates into these 3 strategic objectives: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60" name="Google Shape;60;p13"/>
          <p:cNvSpPr/>
          <p:nvPr/>
        </p:nvSpPr>
        <p:spPr>
          <a:xfrm>
            <a:off x="2341750" y="4431500"/>
            <a:ext cx="6302400" cy="1929300"/>
          </a:xfrm>
          <a:prstGeom prst="wedgeRoundRectCallout">
            <a:avLst>
              <a:gd fmla="val -58079" name="adj1"/>
              <a:gd fmla="val -42487"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Or, in your own 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61" name="Google Shape;61;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62" name="Google Shape;62;p13"/>
          <p:cNvSpPr txBox="1"/>
          <p:nvPr/>
        </p:nvSpPr>
        <p:spPr>
          <a:xfrm>
            <a:off x="4490200" y="0"/>
            <a:ext cx="3984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Designed by: __________________________</a:t>
            </a:r>
            <a:endParaRPr/>
          </a:p>
        </p:txBody>
      </p:sp>
      <p:sp>
        <p:nvSpPr>
          <p:cNvPr id="63" name="Google Shape;63;p1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Date: 	   ___________________________</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