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575250" y="698200"/>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3276925" y="2816475"/>
            <a:ext cx="2799300" cy="153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What frustrations do they experience?</a:t>
            </a:r>
            <a:endParaRPr sz="1200"/>
          </a:p>
        </p:txBody>
      </p:sp>
      <p:sp>
        <p:nvSpPr>
          <p:cNvPr id="56" name="Google Shape;56;p13"/>
          <p:cNvSpPr txBox="1"/>
          <p:nvPr/>
        </p:nvSpPr>
        <p:spPr>
          <a:xfrm>
            <a:off x="438075" y="68550"/>
            <a:ext cx="38886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Canvas #04</a:t>
            </a:r>
            <a:endParaRPr b="1" sz="1600"/>
          </a:p>
          <a:p>
            <a:pPr indent="0" lvl="0" marL="0" rtl="0" algn="l">
              <a:spcBef>
                <a:spcPts val="0"/>
              </a:spcBef>
              <a:spcAft>
                <a:spcPts val="0"/>
              </a:spcAft>
              <a:buNone/>
            </a:pPr>
            <a:r>
              <a:rPr b="1" lang="en" sz="1600"/>
              <a:t>Customer needs analysis</a:t>
            </a:r>
            <a:endParaRPr b="1" sz="1600"/>
          </a:p>
        </p:txBody>
      </p:sp>
      <p:pic>
        <p:nvPicPr>
          <p:cNvPr id="57" name="Google Shape;57;p13"/>
          <p:cNvPicPr preferRelativeResize="0"/>
          <p:nvPr/>
        </p:nvPicPr>
        <p:blipFill>
          <a:blip r:embed="rId3">
            <a:alphaModFix/>
          </a:blip>
          <a:stretch>
            <a:fillRect/>
          </a:stretch>
        </p:blipFill>
        <p:spPr>
          <a:xfrm>
            <a:off x="8644000" y="68550"/>
            <a:ext cx="412800" cy="412800"/>
          </a:xfrm>
          <a:prstGeom prst="rect">
            <a:avLst/>
          </a:prstGeom>
          <a:noFill/>
          <a:ln>
            <a:noFill/>
          </a:ln>
        </p:spPr>
      </p:pic>
      <p:sp>
        <p:nvSpPr>
          <p:cNvPr id="58" name="Google Shape;58;p13"/>
          <p:cNvSpPr txBox="1"/>
          <p:nvPr/>
        </p:nvSpPr>
        <p:spPr>
          <a:xfrm>
            <a:off x="44902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Designed by: __________________________</a:t>
            </a:r>
            <a:endParaRPr/>
          </a:p>
        </p:txBody>
      </p:sp>
      <p:sp>
        <p:nvSpPr>
          <p:cNvPr id="59" name="Google Shape;59;p13"/>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___________________________</a:t>
            </a:r>
            <a:endParaRPr/>
          </a:p>
        </p:txBody>
      </p:sp>
      <p:sp>
        <p:nvSpPr>
          <p:cNvPr id="60" name="Google Shape;60;p13"/>
          <p:cNvSpPr/>
          <p:nvPr/>
        </p:nvSpPr>
        <p:spPr>
          <a:xfrm rot="749481">
            <a:off x="2209869" y="2670861"/>
            <a:ext cx="896010" cy="2704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510262">
            <a:off x="6273923" y="2735486"/>
            <a:ext cx="772898" cy="278109"/>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nvSpPr>
        <p:spPr>
          <a:xfrm>
            <a:off x="786175" y="736075"/>
            <a:ext cx="31284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resource do they need to perform their task?</a:t>
            </a:r>
            <a:endParaRPr/>
          </a:p>
        </p:txBody>
      </p:sp>
      <p:sp>
        <p:nvSpPr>
          <p:cNvPr id="63" name="Google Shape;63;p13"/>
          <p:cNvSpPr txBox="1"/>
          <p:nvPr/>
        </p:nvSpPr>
        <p:spPr>
          <a:xfrm>
            <a:off x="5837475" y="871600"/>
            <a:ext cx="28566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do they need to deliver?</a:t>
            </a:r>
            <a:endParaRPr/>
          </a:p>
        </p:txBody>
      </p:sp>
      <p:sp>
        <p:nvSpPr>
          <p:cNvPr id="64" name="Google Shape;64;p13"/>
          <p:cNvSpPr txBox="1"/>
          <p:nvPr/>
        </p:nvSpPr>
        <p:spPr>
          <a:xfrm>
            <a:off x="642025" y="5802475"/>
            <a:ext cx="38886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constraints do they face? (time? budget? distance? legal? etc.)</a:t>
            </a:r>
            <a:endParaRPr/>
          </a:p>
        </p:txBody>
      </p:sp>
      <p:sp>
        <p:nvSpPr>
          <p:cNvPr id="65" name="Google Shape;65;p13"/>
          <p:cNvSpPr/>
          <p:nvPr/>
        </p:nvSpPr>
        <p:spPr>
          <a:xfrm rot="-824598">
            <a:off x="2138038" y="4190425"/>
            <a:ext cx="896569" cy="270237"/>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816075" y="461627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317175" y="1304575"/>
            <a:ext cx="32361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nvSpPr>
        <p:spPr>
          <a:xfrm>
            <a:off x="6249975" y="5973400"/>
            <a:ext cx="25683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What rewards do they expect from it? (mention KPIs if relevant)</a:t>
            </a:r>
            <a:endParaRPr sz="1200"/>
          </a:p>
        </p:txBody>
      </p:sp>
      <p:sp>
        <p:nvSpPr>
          <p:cNvPr id="69" name="Google Shape;69;p13"/>
          <p:cNvSpPr/>
          <p:nvPr/>
        </p:nvSpPr>
        <p:spPr>
          <a:xfrm>
            <a:off x="5317175" y="4644200"/>
            <a:ext cx="32361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1082884">
            <a:off x="6274020" y="4186553"/>
            <a:ext cx="772720" cy="277971"/>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94425" y="129242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13"/>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73" name="Google Shape;73;p1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