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3850" y="696325"/>
            <a:ext cx="8196300" cy="576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38075" y="0"/>
            <a:ext cx="4263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Canvas #08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Value map</a:t>
            </a:r>
            <a:endParaRPr b="1"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000" y="68550"/>
            <a:ext cx="4128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490200" y="0"/>
            <a:ext cx="398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by: __________________________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490200" y="263575"/>
            <a:ext cx="4063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	   ___________________________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57450" y="2823250"/>
            <a:ext cx="4729200" cy="15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is...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-8100000">
            <a:off x="2786033" y="2275740"/>
            <a:ext cx="885863" cy="2778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2950" y="790575"/>
            <a:ext cx="3648000" cy="12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the user’s acquisition of resources by ...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642600" y="790575"/>
            <a:ext cx="3925200" cy="12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the user deliver x or y because...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06975" y="4848953"/>
            <a:ext cx="3925200" cy="15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removes or decreases these constraints for the user: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701075" y="4848953"/>
            <a:ext cx="3925200" cy="15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helps the user perform better on these KPIs: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-2127659">
            <a:off x="4289346" y="2274368"/>
            <a:ext cx="885808" cy="2777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2700000">
            <a:off x="5044089" y="4454353"/>
            <a:ext cx="347472" cy="2778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8100000">
            <a:off x="3245589" y="4454353"/>
            <a:ext cx="347472" cy="27789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