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Lst>
  <p:sldSz cy="19202400" cx="12801600"/>
  <p:notesSz cx="6858000" cy="9144000"/>
  <p:embeddedFontLst>
    <p:embeddedFont>
      <p:font typeface="Century Gothic"/>
      <p:regular r:id="rId8"/>
      <p:bold r:id="rId9"/>
      <p:italic r:id="rId10"/>
      <p:boldItalic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048">
          <p15:clr>
            <a:srgbClr val="A4A3A4"/>
          </p15:clr>
        </p15:guide>
        <p15:guide id="2" pos="40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451E309-23C5-479E-87F4-101701A00672}">
  <a:tblStyle styleId="{C451E309-23C5-479E-87F4-101701A00672}" styleName="Table_0">
    <a:wholeTbl>
      <a:tcTxStyle>
        <a:font>
          <a:latin typeface="Arial"/>
          <a:ea typeface="Arial"/>
          <a:cs typeface="Arial"/>
        </a:font>
        <a:srgbClr val="000000"/>
      </a:tcTxStyle>
      <a:tcStyle>
        <a:tcBdr>
          <a:left>
            <a:ln cap="flat" cmpd="sng" w="19050">
              <a:solidFill>
                <a:srgbClr val="000000"/>
              </a:solidFill>
              <a:prstDash val="solid"/>
              <a:round/>
              <a:headEnd len="sm" w="sm" type="none"/>
              <a:tailEnd len="sm" w="sm" type="none"/>
            </a:ln>
          </a:left>
          <a:right>
            <a:ln cap="flat" cmpd="sng" w="19050">
              <a:solidFill>
                <a:srgbClr val="000000"/>
              </a:solidFill>
              <a:prstDash val="solid"/>
              <a:round/>
              <a:headEnd len="sm" w="sm" type="none"/>
              <a:tailEnd len="sm" w="sm" type="none"/>
            </a:ln>
          </a:right>
          <a:top>
            <a:ln cap="flat" cmpd="sng" w="19050">
              <a:solidFill>
                <a:srgbClr val="000000"/>
              </a:solidFill>
              <a:prstDash val="solid"/>
              <a:round/>
              <a:headEnd len="sm" w="sm" type="none"/>
              <a:tailEnd len="sm" w="sm" type="none"/>
            </a:ln>
          </a:top>
          <a:bottom>
            <a:ln cap="flat" cmpd="sng" w="19050">
              <a:solidFill>
                <a:srgbClr val="000000"/>
              </a:solidFill>
              <a:prstDash val="solid"/>
              <a:round/>
              <a:headEnd len="sm" w="sm" type="none"/>
              <a:tailEnd len="sm" w="sm" type="none"/>
            </a:ln>
          </a:bottom>
          <a:insideH>
            <a:ln cap="flat" cmpd="sng" w="19050">
              <a:solidFill>
                <a:srgbClr val="000000"/>
              </a:solidFill>
              <a:prstDash val="solid"/>
              <a:round/>
              <a:headEnd len="sm" w="sm" type="none"/>
              <a:tailEnd len="sm" w="sm" type="none"/>
            </a:ln>
          </a:insideH>
          <a:insideV>
            <a:ln cap="flat" cmpd="sng" w="1905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6048" orient="horz"/>
        <p:guide pos="4032"/>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11" Type="http://schemas.openxmlformats.org/officeDocument/2006/relationships/font" Target="fonts/CenturyGothic-boldItalic.fntdata"/><Relationship Id="rId10" Type="http://schemas.openxmlformats.org/officeDocument/2006/relationships/font" Target="fonts/CenturyGothic-italic.fntdata"/><Relationship Id="rId9" Type="http://schemas.openxmlformats.org/officeDocument/2006/relationships/font" Target="fonts/CenturyGothic-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font" Target="fonts/CenturyGothic-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2286323" y="685800"/>
            <a:ext cx="228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2286323" y="685800"/>
            <a:ext cx="228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436392" y="2779747"/>
            <a:ext cx="11928300" cy="7663200"/>
          </a:xfrm>
          <a:prstGeom prst="rect">
            <a:avLst/>
          </a:prstGeom>
        </p:spPr>
        <p:txBody>
          <a:bodyPr anchorCtr="0" anchor="b" bIns="167250" lIns="167250" spcFirstLastPara="1" rIns="167250" wrap="square" tIns="167250"/>
          <a:lstStyle>
            <a:lvl1pPr lvl="0" algn="ctr">
              <a:spcBef>
                <a:spcPts val="0"/>
              </a:spcBef>
              <a:spcAft>
                <a:spcPts val="0"/>
              </a:spcAft>
              <a:buSzPts val="9500"/>
              <a:buNone/>
              <a:defRPr sz="9500"/>
            </a:lvl1pPr>
            <a:lvl2pPr lvl="1" algn="ctr">
              <a:spcBef>
                <a:spcPts val="0"/>
              </a:spcBef>
              <a:spcAft>
                <a:spcPts val="0"/>
              </a:spcAft>
              <a:buSzPts val="9500"/>
              <a:buNone/>
              <a:defRPr sz="9500"/>
            </a:lvl2pPr>
            <a:lvl3pPr lvl="2" algn="ctr">
              <a:spcBef>
                <a:spcPts val="0"/>
              </a:spcBef>
              <a:spcAft>
                <a:spcPts val="0"/>
              </a:spcAft>
              <a:buSzPts val="9500"/>
              <a:buNone/>
              <a:defRPr sz="9500"/>
            </a:lvl3pPr>
            <a:lvl4pPr lvl="3" algn="ctr">
              <a:spcBef>
                <a:spcPts val="0"/>
              </a:spcBef>
              <a:spcAft>
                <a:spcPts val="0"/>
              </a:spcAft>
              <a:buSzPts val="9500"/>
              <a:buNone/>
              <a:defRPr sz="9500"/>
            </a:lvl4pPr>
            <a:lvl5pPr lvl="4" algn="ctr">
              <a:spcBef>
                <a:spcPts val="0"/>
              </a:spcBef>
              <a:spcAft>
                <a:spcPts val="0"/>
              </a:spcAft>
              <a:buSzPts val="9500"/>
              <a:buNone/>
              <a:defRPr sz="9500"/>
            </a:lvl5pPr>
            <a:lvl6pPr lvl="5" algn="ctr">
              <a:spcBef>
                <a:spcPts val="0"/>
              </a:spcBef>
              <a:spcAft>
                <a:spcPts val="0"/>
              </a:spcAft>
              <a:buSzPts val="9500"/>
              <a:buNone/>
              <a:defRPr sz="9500"/>
            </a:lvl6pPr>
            <a:lvl7pPr lvl="6" algn="ctr">
              <a:spcBef>
                <a:spcPts val="0"/>
              </a:spcBef>
              <a:spcAft>
                <a:spcPts val="0"/>
              </a:spcAft>
              <a:buSzPts val="9500"/>
              <a:buNone/>
              <a:defRPr sz="9500"/>
            </a:lvl7pPr>
            <a:lvl8pPr lvl="7" algn="ctr">
              <a:spcBef>
                <a:spcPts val="0"/>
              </a:spcBef>
              <a:spcAft>
                <a:spcPts val="0"/>
              </a:spcAft>
              <a:buSzPts val="9500"/>
              <a:buNone/>
              <a:defRPr sz="9500"/>
            </a:lvl8pPr>
            <a:lvl9pPr lvl="8" algn="ctr">
              <a:spcBef>
                <a:spcPts val="0"/>
              </a:spcBef>
              <a:spcAft>
                <a:spcPts val="0"/>
              </a:spcAft>
              <a:buSzPts val="9500"/>
              <a:buNone/>
              <a:defRPr sz="9500"/>
            </a:lvl9pPr>
          </a:lstStyle>
          <a:p/>
        </p:txBody>
      </p:sp>
      <p:sp>
        <p:nvSpPr>
          <p:cNvPr id="11" name="Google Shape;11;p2"/>
          <p:cNvSpPr txBox="1"/>
          <p:nvPr>
            <p:ph idx="1" type="subTitle"/>
          </p:nvPr>
        </p:nvSpPr>
        <p:spPr>
          <a:xfrm>
            <a:off x="436380" y="10580733"/>
            <a:ext cx="11928300" cy="2958900"/>
          </a:xfrm>
          <a:prstGeom prst="rect">
            <a:avLst/>
          </a:prstGeom>
        </p:spPr>
        <p:txBody>
          <a:bodyPr anchorCtr="0" anchor="t" bIns="167250" lIns="167250" spcFirstLastPara="1" rIns="167250" wrap="square" tIns="167250"/>
          <a:lstStyle>
            <a:lvl1pPr lvl="0" algn="ctr">
              <a:lnSpc>
                <a:spcPct val="100000"/>
              </a:lnSpc>
              <a:spcBef>
                <a:spcPts val="0"/>
              </a:spcBef>
              <a:spcAft>
                <a:spcPts val="0"/>
              </a:spcAft>
              <a:buSzPts val="5100"/>
              <a:buNone/>
              <a:defRPr sz="5100"/>
            </a:lvl1pPr>
            <a:lvl2pPr lvl="1" algn="ctr">
              <a:lnSpc>
                <a:spcPct val="100000"/>
              </a:lnSpc>
              <a:spcBef>
                <a:spcPts val="0"/>
              </a:spcBef>
              <a:spcAft>
                <a:spcPts val="0"/>
              </a:spcAft>
              <a:buSzPts val="5100"/>
              <a:buNone/>
              <a:defRPr sz="5100"/>
            </a:lvl2pPr>
            <a:lvl3pPr lvl="2" algn="ctr">
              <a:lnSpc>
                <a:spcPct val="100000"/>
              </a:lnSpc>
              <a:spcBef>
                <a:spcPts val="0"/>
              </a:spcBef>
              <a:spcAft>
                <a:spcPts val="0"/>
              </a:spcAft>
              <a:buSzPts val="5100"/>
              <a:buNone/>
              <a:defRPr sz="5100"/>
            </a:lvl3pPr>
            <a:lvl4pPr lvl="3" algn="ctr">
              <a:lnSpc>
                <a:spcPct val="100000"/>
              </a:lnSpc>
              <a:spcBef>
                <a:spcPts val="0"/>
              </a:spcBef>
              <a:spcAft>
                <a:spcPts val="0"/>
              </a:spcAft>
              <a:buSzPts val="5100"/>
              <a:buNone/>
              <a:defRPr sz="5100"/>
            </a:lvl4pPr>
            <a:lvl5pPr lvl="4" algn="ctr">
              <a:lnSpc>
                <a:spcPct val="100000"/>
              </a:lnSpc>
              <a:spcBef>
                <a:spcPts val="0"/>
              </a:spcBef>
              <a:spcAft>
                <a:spcPts val="0"/>
              </a:spcAft>
              <a:buSzPts val="5100"/>
              <a:buNone/>
              <a:defRPr sz="5100"/>
            </a:lvl5pPr>
            <a:lvl6pPr lvl="5" algn="ctr">
              <a:lnSpc>
                <a:spcPct val="100000"/>
              </a:lnSpc>
              <a:spcBef>
                <a:spcPts val="0"/>
              </a:spcBef>
              <a:spcAft>
                <a:spcPts val="0"/>
              </a:spcAft>
              <a:buSzPts val="5100"/>
              <a:buNone/>
              <a:defRPr sz="5100"/>
            </a:lvl6pPr>
            <a:lvl7pPr lvl="6" algn="ctr">
              <a:lnSpc>
                <a:spcPct val="100000"/>
              </a:lnSpc>
              <a:spcBef>
                <a:spcPts val="0"/>
              </a:spcBef>
              <a:spcAft>
                <a:spcPts val="0"/>
              </a:spcAft>
              <a:buSzPts val="5100"/>
              <a:buNone/>
              <a:defRPr sz="5100"/>
            </a:lvl7pPr>
            <a:lvl8pPr lvl="7" algn="ctr">
              <a:lnSpc>
                <a:spcPct val="100000"/>
              </a:lnSpc>
              <a:spcBef>
                <a:spcPts val="0"/>
              </a:spcBef>
              <a:spcAft>
                <a:spcPts val="0"/>
              </a:spcAft>
              <a:buSzPts val="5100"/>
              <a:buNone/>
              <a:defRPr sz="5100"/>
            </a:lvl8pPr>
            <a:lvl9pPr lvl="8" algn="ctr">
              <a:lnSpc>
                <a:spcPct val="100000"/>
              </a:lnSpc>
              <a:spcBef>
                <a:spcPts val="0"/>
              </a:spcBef>
              <a:spcAft>
                <a:spcPts val="0"/>
              </a:spcAft>
              <a:buSzPts val="5100"/>
              <a:buNone/>
              <a:defRPr sz="5100"/>
            </a:lvl9pPr>
          </a:lstStyle>
          <a:p/>
        </p:txBody>
      </p:sp>
      <p:sp>
        <p:nvSpPr>
          <p:cNvPr id="12" name="Google Shape;12;p2"/>
          <p:cNvSpPr txBox="1"/>
          <p:nvPr>
            <p:ph idx="12" type="sldNum"/>
          </p:nvPr>
        </p:nvSpPr>
        <p:spPr>
          <a:xfrm>
            <a:off x="11861441" y="17409343"/>
            <a:ext cx="768300" cy="1469400"/>
          </a:xfrm>
          <a:prstGeom prst="rect">
            <a:avLst/>
          </a:prstGeom>
        </p:spPr>
        <p:txBody>
          <a:bodyPr anchorCtr="0" anchor="ctr" bIns="167250" lIns="167250" spcFirstLastPara="1" rIns="167250" wrap="square" tIns="1672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436380" y="4129533"/>
            <a:ext cx="11928300" cy="7330800"/>
          </a:xfrm>
          <a:prstGeom prst="rect">
            <a:avLst/>
          </a:prstGeom>
        </p:spPr>
        <p:txBody>
          <a:bodyPr anchorCtr="0" anchor="b" bIns="167250" lIns="167250" spcFirstLastPara="1" rIns="167250" wrap="square" tIns="167250"/>
          <a:lstStyle>
            <a:lvl1pPr lvl="0" algn="ctr">
              <a:spcBef>
                <a:spcPts val="0"/>
              </a:spcBef>
              <a:spcAft>
                <a:spcPts val="0"/>
              </a:spcAft>
              <a:buSzPts val="21900"/>
              <a:buNone/>
              <a:defRPr sz="21900"/>
            </a:lvl1pPr>
            <a:lvl2pPr lvl="1" algn="ctr">
              <a:spcBef>
                <a:spcPts val="0"/>
              </a:spcBef>
              <a:spcAft>
                <a:spcPts val="0"/>
              </a:spcAft>
              <a:buSzPts val="21900"/>
              <a:buNone/>
              <a:defRPr sz="21900"/>
            </a:lvl2pPr>
            <a:lvl3pPr lvl="2" algn="ctr">
              <a:spcBef>
                <a:spcPts val="0"/>
              </a:spcBef>
              <a:spcAft>
                <a:spcPts val="0"/>
              </a:spcAft>
              <a:buSzPts val="21900"/>
              <a:buNone/>
              <a:defRPr sz="21900"/>
            </a:lvl3pPr>
            <a:lvl4pPr lvl="3" algn="ctr">
              <a:spcBef>
                <a:spcPts val="0"/>
              </a:spcBef>
              <a:spcAft>
                <a:spcPts val="0"/>
              </a:spcAft>
              <a:buSzPts val="21900"/>
              <a:buNone/>
              <a:defRPr sz="21900"/>
            </a:lvl4pPr>
            <a:lvl5pPr lvl="4" algn="ctr">
              <a:spcBef>
                <a:spcPts val="0"/>
              </a:spcBef>
              <a:spcAft>
                <a:spcPts val="0"/>
              </a:spcAft>
              <a:buSzPts val="21900"/>
              <a:buNone/>
              <a:defRPr sz="21900"/>
            </a:lvl5pPr>
            <a:lvl6pPr lvl="5" algn="ctr">
              <a:spcBef>
                <a:spcPts val="0"/>
              </a:spcBef>
              <a:spcAft>
                <a:spcPts val="0"/>
              </a:spcAft>
              <a:buSzPts val="21900"/>
              <a:buNone/>
              <a:defRPr sz="21900"/>
            </a:lvl6pPr>
            <a:lvl7pPr lvl="6" algn="ctr">
              <a:spcBef>
                <a:spcPts val="0"/>
              </a:spcBef>
              <a:spcAft>
                <a:spcPts val="0"/>
              </a:spcAft>
              <a:buSzPts val="21900"/>
              <a:buNone/>
              <a:defRPr sz="21900"/>
            </a:lvl7pPr>
            <a:lvl8pPr lvl="7" algn="ctr">
              <a:spcBef>
                <a:spcPts val="0"/>
              </a:spcBef>
              <a:spcAft>
                <a:spcPts val="0"/>
              </a:spcAft>
              <a:buSzPts val="21900"/>
              <a:buNone/>
              <a:defRPr sz="21900"/>
            </a:lvl8pPr>
            <a:lvl9pPr lvl="8" algn="ctr">
              <a:spcBef>
                <a:spcPts val="0"/>
              </a:spcBef>
              <a:spcAft>
                <a:spcPts val="0"/>
              </a:spcAft>
              <a:buSzPts val="21900"/>
              <a:buNone/>
              <a:defRPr sz="21900"/>
            </a:lvl9pPr>
          </a:lstStyle>
          <a:p>
            <a:r>
              <a:t>xx%</a:t>
            </a:r>
          </a:p>
        </p:txBody>
      </p:sp>
      <p:sp>
        <p:nvSpPr>
          <p:cNvPr id="46" name="Google Shape;46;p11"/>
          <p:cNvSpPr txBox="1"/>
          <p:nvPr>
            <p:ph idx="1" type="body"/>
          </p:nvPr>
        </p:nvSpPr>
        <p:spPr>
          <a:xfrm>
            <a:off x="436380" y="11768307"/>
            <a:ext cx="11928300" cy="4856700"/>
          </a:xfrm>
          <a:prstGeom prst="rect">
            <a:avLst/>
          </a:prstGeom>
        </p:spPr>
        <p:txBody>
          <a:bodyPr anchorCtr="0" anchor="t" bIns="167250" lIns="167250" spcFirstLastPara="1" rIns="167250" wrap="square" tIns="167250"/>
          <a:lstStyle>
            <a:lvl1pPr indent="-438150" lvl="0" marL="457200" algn="ctr">
              <a:spcBef>
                <a:spcPts val="0"/>
              </a:spcBef>
              <a:spcAft>
                <a:spcPts val="0"/>
              </a:spcAft>
              <a:buSzPts val="3300"/>
              <a:buChar char="●"/>
              <a:defRPr/>
            </a:lvl1pPr>
            <a:lvl2pPr indent="-393700" lvl="1" marL="914400" algn="ctr">
              <a:spcBef>
                <a:spcPts val="2800"/>
              </a:spcBef>
              <a:spcAft>
                <a:spcPts val="0"/>
              </a:spcAft>
              <a:buSzPts val="2600"/>
              <a:buChar char="○"/>
              <a:defRPr/>
            </a:lvl2pPr>
            <a:lvl3pPr indent="-393700" lvl="2" marL="1371600" algn="ctr">
              <a:spcBef>
                <a:spcPts val="2800"/>
              </a:spcBef>
              <a:spcAft>
                <a:spcPts val="0"/>
              </a:spcAft>
              <a:buSzPts val="2600"/>
              <a:buChar char="■"/>
              <a:defRPr/>
            </a:lvl3pPr>
            <a:lvl4pPr indent="-393700" lvl="3" marL="1828800" algn="ctr">
              <a:spcBef>
                <a:spcPts val="2800"/>
              </a:spcBef>
              <a:spcAft>
                <a:spcPts val="0"/>
              </a:spcAft>
              <a:buSzPts val="2600"/>
              <a:buChar char="●"/>
              <a:defRPr/>
            </a:lvl4pPr>
            <a:lvl5pPr indent="-393700" lvl="4" marL="2286000" algn="ctr">
              <a:spcBef>
                <a:spcPts val="2800"/>
              </a:spcBef>
              <a:spcAft>
                <a:spcPts val="0"/>
              </a:spcAft>
              <a:buSzPts val="2600"/>
              <a:buChar char="○"/>
              <a:defRPr/>
            </a:lvl5pPr>
            <a:lvl6pPr indent="-393700" lvl="5" marL="2743200" algn="ctr">
              <a:spcBef>
                <a:spcPts val="2800"/>
              </a:spcBef>
              <a:spcAft>
                <a:spcPts val="0"/>
              </a:spcAft>
              <a:buSzPts val="2600"/>
              <a:buChar char="■"/>
              <a:defRPr/>
            </a:lvl6pPr>
            <a:lvl7pPr indent="-393700" lvl="6" marL="3200400" algn="ctr">
              <a:spcBef>
                <a:spcPts val="2800"/>
              </a:spcBef>
              <a:spcAft>
                <a:spcPts val="0"/>
              </a:spcAft>
              <a:buSzPts val="2600"/>
              <a:buChar char="●"/>
              <a:defRPr/>
            </a:lvl7pPr>
            <a:lvl8pPr indent="-393700" lvl="7" marL="3657600" algn="ctr">
              <a:spcBef>
                <a:spcPts val="2800"/>
              </a:spcBef>
              <a:spcAft>
                <a:spcPts val="0"/>
              </a:spcAft>
              <a:buSzPts val="2600"/>
              <a:buChar char="○"/>
              <a:defRPr/>
            </a:lvl8pPr>
            <a:lvl9pPr indent="-393700" lvl="8" marL="4114800" algn="ctr">
              <a:spcBef>
                <a:spcPts val="2800"/>
              </a:spcBef>
              <a:spcAft>
                <a:spcPts val="2800"/>
              </a:spcAft>
              <a:buSzPts val="2600"/>
              <a:buChar char="■"/>
              <a:defRPr/>
            </a:lvl9pPr>
          </a:lstStyle>
          <a:p/>
        </p:txBody>
      </p:sp>
      <p:sp>
        <p:nvSpPr>
          <p:cNvPr id="47" name="Google Shape;47;p11"/>
          <p:cNvSpPr txBox="1"/>
          <p:nvPr>
            <p:ph idx="12" type="sldNum"/>
          </p:nvPr>
        </p:nvSpPr>
        <p:spPr>
          <a:xfrm>
            <a:off x="11861441" y="17409343"/>
            <a:ext cx="768300" cy="1469400"/>
          </a:xfrm>
          <a:prstGeom prst="rect">
            <a:avLst/>
          </a:prstGeom>
        </p:spPr>
        <p:txBody>
          <a:bodyPr anchorCtr="0" anchor="ctr" bIns="167250" lIns="167250" spcFirstLastPara="1" rIns="167250" wrap="square" tIns="1672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11861441" y="17409343"/>
            <a:ext cx="768300" cy="1469400"/>
          </a:xfrm>
          <a:prstGeom prst="rect">
            <a:avLst/>
          </a:prstGeom>
        </p:spPr>
        <p:txBody>
          <a:bodyPr anchorCtr="0" anchor="ctr" bIns="167250" lIns="167250" spcFirstLastPara="1" rIns="167250" wrap="square" tIns="1672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436380" y="8029840"/>
            <a:ext cx="11928300" cy="3143100"/>
          </a:xfrm>
          <a:prstGeom prst="rect">
            <a:avLst/>
          </a:prstGeom>
        </p:spPr>
        <p:txBody>
          <a:bodyPr anchorCtr="0" anchor="ctr" bIns="167250" lIns="167250" spcFirstLastPara="1" rIns="167250" wrap="square" tIns="167250"/>
          <a:lstStyle>
            <a:lvl1pPr lvl="0" algn="ctr">
              <a:spcBef>
                <a:spcPts val="0"/>
              </a:spcBef>
              <a:spcAft>
                <a:spcPts val="0"/>
              </a:spcAft>
              <a:buSzPts val="6700"/>
              <a:buNone/>
              <a:defRPr sz="6700"/>
            </a:lvl1pPr>
            <a:lvl2pPr lvl="1" algn="ctr">
              <a:spcBef>
                <a:spcPts val="0"/>
              </a:spcBef>
              <a:spcAft>
                <a:spcPts val="0"/>
              </a:spcAft>
              <a:buSzPts val="6700"/>
              <a:buNone/>
              <a:defRPr sz="6700"/>
            </a:lvl2pPr>
            <a:lvl3pPr lvl="2" algn="ctr">
              <a:spcBef>
                <a:spcPts val="0"/>
              </a:spcBef>
              <a:spcAft>
                <a:spcPts val="0"/>
              </a:spcAft>
              <a:buSzPts val="6700"/>
              <a:buNone/>
              <a:defRPr sz="6700"/>
            </a:lvl3pPr>
            <a:lvl4pPr lvl="3" algn="ctr">
              <a:spcBef>
                <a:spcPts val="0"/>
              </a:spcBef>
              <a:spcAft>
                <a:spcPts val="0"/>
              </a:spcAft>
              <a:buSzPts val="6700"/>
              <a:buNone/>
              <a:defRPr sz="6700"/>
            </a:lvl4pPr>
            <a:lvl5pPr lvl="4" algn="ctr">
              <a:spcBef>
                <a:spcPts val="0"/>
              </a:spcBef>
              <a:spcAft>
                <a:spcPts val="0"/>
              </a:spcAft>
              <a:buSzPts val="6700"/>
              <a:buNone/>
              <a:defRPr sz="6700"/>
            </a:lvl5pPr>
            <a:lvl6pPr lvl="5" algn="ctr">
              <a:spcBef>
                <a:spcPts val="0"/>
              </a:spcBef>
              <a:spcAft>
                <a:spcPts val="0"/>
              </a:spcAft>
              <a:buSzPts val="6700"/>
              <a:buNone/>
              <a:defRPr sz="6700"/>
            </a:lvl6pPr>
            <a:lvl7pPr lvl="6" algn="ctr">
              <a:spcBef>
                <a:spcPts val="0"/>
              </a:spcBef>
              <a:spcAft>
                <a:spcPts val="0"/>
              </a:spcAft>
              <a:buSzPts val="6700"/>
              <a:buNone/>
              <a:defRPr sz="6700"/>
            </a:lvl7pPr>
            <a:lvl8pPr lvl="7" algn="ctr">
              <a:spcBef>
                <a:spcPts val="0"/>
              </a:spcBef>
              <a:spcAft>
                <a:spcPts val="0"/>
              </a:spcAft>
              <a:buSzPts val="6700"/>
              <a:buNone/>
              <a:defRPr sz="6700"/>
            </a:lvl8pPr>
            <a:lvl9pPr lvl="8" algn="ctr">
              <a:spcBef>
                <a:spcPts val="0"/>
              </a:spcBef>
              <a:spcAft>
                <a:spcPts val="0"/>
              </a:spcAft>
              <a:buSzPts val="6700"/>
              <a:buNone/>
              <a:defRPr sz="6700"/>
            </a:lvl9pPr>
          </a:lstStyle>
          <a:p/>
        </p:txBody>
      </p:sp>
      <p:sp>
        <p:nvSpPr>
          <p:cNvPr id="15" name="Google Shape;15;p3"/>
          <p:cNvSpPr txBox="1"/>
          <p:nvPr>
            <p:ph idx="12" type="sldNum"/>
          </p:nvPr>
        </p:nvSpPr>
        <p:spPr>
          <a:xfrm>
            <a:off x="11861441" y="17409343"/>
            <a:ext cx="768300" cy="1469400"/>
          </a:xfrm>
          <a:prstGeom prst="rect">
            <a:avLst/>
          </a:prstGeom>
        </p:spPr>
        <p:txBody>
          <a:bodyPr anchorCtr="0" anchor="ctr" bIns="167250" lIns="167250" spcFirstLastPara="1" rIns="167250" wrap="square" tIns="1672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436380" y="1661427"/>
            <a:ext cx="11928300" cy="2137800"/>
          </a:xfrm>
          <a:prstGeom prst="rect">
            <a:avLst/>
          </a:prstGeom>
        </p:spPr>
        <p:txBody>
          <a:bodyPr anchorCtr="0" anchor="t" bIns="167250" lIns="167250" spcFirstLastPara="1" rIns="167250" wrap="square" tIns="167250"/>
          <a:lstStyle>
            <a:lvl1pPr lvl="0">
              <a:spcBef>
                <a:spcPts val="0"/>
              </a:spcBef>
              <a:spcAft>
                <a:spcPts val="0"/>
              </a:spcAft>
              <a:buSzPts val="5100"/>
              <a:buNone/>
              <a:defRPr/>
            </a:lvl1pPr>
            <a:lvl2pPr lvl="1">
              <a:spcBef>
                <a:spcPts val="0"/>
              </a:spcBef>
              <a:spcAft>
                <a:spcPts val="0"/>
              </a:spcAft>
              <a:buSzPts val="5100"/>
              <a:buNone/>
              <a:defRPr/>
            </a:lvl2pPr>
            <a:lvl3pPr lvl="2">
              <a:spcBef>
                <a:spcPts val="0"/>
              </a:spcBef>
              <a:spcAft>
                <a:spcPts val="0"/>
              </a:spcAft>
              <a:buSzPts val="5100"/>
              <a:buNone/>
              <a:defRPr/>
            </a:lvl3pPr>
            <a:lvl4pPr lvl="3">
              <a:spcBef>
                <a:spcPts val="0"/>
              </a:spcBef>
              <a:spcAft>
                <a:spcPts val="0"/>
              </a:spcAft>
              <a:buSzPts val="5100"/>
              <a:buNone/>
              <a:defRPr/>
            </a:lvl4pPr>
            <a:lvl5pPr lvl="4">
              <a:spcBef>
                <a:spcPts val="0"/>
              </a:spcBef>
              <a:spcAft>
                <a:spcPts val="0"/>
              </a:spcAft>
              <a:buSzPts val="5100"/>
              <a:buNone/>
              <a:defRPr/>
            </a:lvl5pPr>
            <a:lvl6pPr lvl="5">
              <a:spcBef>
                <a:spcPts val="0"/>
              </a:spcBef>
              <a:spcAft>
                <a:spcPts val="0"/>
              </a:spcAft>
              <a:buSzPts val="5100"/>
              <a:buNone/>
              <a:defRPr/>
            </a:lvl6pPr>
            <a:lvl7pPr lvl="6">
              <a:spcBef>
                <a:spcPts val="0"/>
              </a:spcBef>
              <a:spcAft>
                <a:spcPts val="0"/>
              </a:spcAft>
              <a:buSzPts val="5100"/>
              <a:buNone/>
              <a:defRPr/>
            </a:lvl7pPr>
            <a:lvl8pPr lvl="7">
              <a:spcBef>
                <a:spcPts val="0"/>
              </a:spcBef>
              <a:spcAft>
                <a:spcPts val="0"/>
              </a:spcAft>
              <a:buSzPts val="5100"/>
              <a:buNone/>
              <a:defRPr/>
            </a:lvl8pPr>
            <a:lvl9pPr lvl="8">
              <a:spcBef>
                <a:spcPts val="0"/>
              </a:spcBef>
              <a:spcAft>
                <a:spcPts val="0"/>
              </a:spcAft>
              <a:buSzPts val="5100"/>
              <a:buNone/>
              <a:defRPr/>
            </a:lvl9pPr>
          </a:lstStyle>
          <a:p/>
        </p:txBody>
      </p:sp>
      <p:sp>
        <p:nvSpPr>
          <p:cNvPr id="18" name="Google Shape;18;p4"/>
          <p:cNvSpPr txBox="1"/>
          <p:nvPr>
            <p:ph idx="1" type="body"/>
          </p:nvPr>
        </p:nvSpPr>
        <p:spPr>
          <a:xfrm>
            <a:off x="436380" y="4302573"/>
            <a:ext cx="11928300" cy="12753900"/>
          </a:xfrm>
          <a:prstGeom prst="rect">
            <a:avLst/>
          </a:prstGeom>
        </p:spPr>
        <p:txBody>
          <a:bodyPr anchorCtr="0" anchor="t" bIns="167250" lIns="167250" spcFirstLastPara="1" rIns="167250" wrap="square" tIns="167250"/>
          <a:lstStyle>
            <a:lvl1pPr indent="-438150" lvl="0" marL="457200">
              <a:spcBef>
                <a:spcPts val="0"/>
              </a:spcBef>
              <a:spcAft>
                <a:spcPts val="0"/>
              </a:spcAft>
              <a:buSzPts val="3300"/>
              <a:buChar char="●"/>
              <a:defRPr/>
            </a:lvl1pPr>
            <a:lvl2pPr indent="-393700" lvl="1" marL="914400">
              <a:spcBef>
                <a:spcPts val="2800"/>
              </a:spcBef>
              <a:spcAft>
                <a:spcPts val="0"/>
              </a:spcAft>
              <a:buSzPts val="2600"/>
              <a:buChar char="○"/>
              <a:defRPr/>
            </a:lvl2pPr>
            <a:lvl3pPr indent="-393700" lvl="2" marL="1371600">
              <a:spcBef>
                <a:spcPts val="2800"/>
              </a:spcBef>
              <a:spcAft>
                <a:spcPts val="0"/>
              </a:spcAft>
              <a:buSzPts val="2600"/>
              <a:buChar char="■"/>
              <a:defRPr/>
            </a:lvl3pPr>
            <a:lvl4pPr indent="-393700" lvl="3" marL="1828800">
              <a:spcBef>
                <a:spcPts val="2800"/>
              </a:spcBef>
              <a:spcAft>
                <a:spcPts val="0"/>
              </a:spcAft>
              <a:buSzPts val="2600"/>
              <a:buChar char="●"/>
              <a:defRPr/>
            </a:lvl4pPr>
            <a:lvl5pPr indent="-393700" lvl="4" marL="2286000">
              <a:spcBef>
                <a:spcPts val="2800"/>
              </a:spcBef>
              <a:spcAft>
                <a:spcPts val="0"/>
              </a:spcAft>
              <a:buSzPts val="2600"/>
              <a:buChar char="○"/>
              <a:defRPr/>
            </a:lvl5pPr>
            <a:lvl6pPr indent="-393700" lvl="5" marL="2743200">
              <a:spcBef>
                <a:spcPts val="2800"/>
              </a:spcBef>
              <a:spcAft>
                <a:spcPts val="0"/>
              </a:spcAft>
              <a:buSzPts val="2600"/>
              <a:buChar char="■"/>
              <a:defRPr/>
            </a:lvl6pPr>
            <a:lvl7pPr indent="-393700" lvl="6" marL="3200400">
              <a:spcBef>
                <a:spcPts val="2800"/>
              </a:spcBef>
              <a:spcAft>
                <a:spcPts val="0"/>
              </a:spcAft>
              <a:buSzPts val="2600"/>
              <a:buChar char="●"/>
              <a:defRPr/>
            </a:lvl7pPr>
            <a:lvl8pPr indent="-393700" lvl="7" marL="3657600">
              <a:spcBef>
                <a:spcPts val="2800"/>
              </a:spcBef>
              <a:spcAft>
                <a:spcPts val="0"/>
              </a:spcAft>
              <a:buSzPts val="2600"/>
              <a:buChar char="○"/>
              <a:defRPr/>
            </a:lvl8pPr>
            <a:lvl9pPr indent="-393700" lvl="8" marL="4114800">
              <a:spcBef>
                <a:spcPts val="2800"/>
              </a:spcBef>
              <a:spcAft>
                <a:spcPts val="2800"/>
              </a:spcAft>
              <a:buSzPts val="2600"/>
              <a:buChar char="■"/>
              <a:defRPr/>
            </a:lvl9pPr>
          </a:lstStyle>
          <a:p/>
        </p:txBody>
      </p:sp>
      <p:sp>
        <p:nvSpPr>
          <p:cNvPr id="19" name="Google Shape;19;p4"/>
          <p:cNvSpPr txBox="1"/>
          <p:nvPr>
            <p:ph idx="12" type="sldNum"/>
          </p:nvPr>
        </p:nvSpPr>
        <p:spPr>
          <a:xfrm>
            <a:off x="11861441" y="17409343"/>
            <a:ext cx="768300" cy="1469400"/>
          </a:xfrm>
          <a:prstGeom prst="rect">
            <a:avLst/>
          </a:prstGeom>
        </p:spPr>
        <p:txBody>
          <a:bodyPr anchorCtr="0" anchor="ctr" bIns="167250" lIns="167250" spcFirstLastPara="1" rIns="167250" wrap="square" tIns="1672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436380" y="1661427"/>
            <a:ext cx="11928300" cy="2137800"/>
          </a:xfrm>
          <a:prstGeom prst="rect">
            <a:avLst/>
          </a:prstGeom>
        </p:spPr>
        <p:txBody>
          <a:bodyPr anchorCtr="0" anchor="t" bIns="167250" lIns="167250" spcFirstLastPara="1" rIns="167250" wrap="square" tIns="167250"/>
          <a:lstStyle>
            <a:lvl1pPr lvl="0">
              <a:spcBef>
                <a:spcPts val="0"/>
              </a:spcBef>
              <a:spcAft>
                <a:spcPts val="0"/>
              </a:spcAft>
              <a:buSzPts val="5100"/>
              <a:buNone/>
              <a:defRPr/>
            </a:lvl1pPr>
            <a:lvl2pPr lvl="1">
              <a:spcBef>
                <a:spcPts val="0"/>
              </a:spcBef>
              <a:spcAft>
                <a:spcPts val="0"/>
              </a:spcAft>
              <a:buSzPts val="5100"/>
              <a:buNone/>
              <a:defRPr/>
            </a:lvl2pPr>
            <a:lvl3pPr lvl="2">
              <a:spcBef>
                <a:spcPts val="0"/>
              </a:spcBef>
              <a:spcAft>
                <a:spcPts val="0"/>
              </a:spcAft>
              <a:buSzPts val="5100"/>
              <a:buNone/>
              <a:defRPr/>
            </a:lvl3pPr>
            <a:lvl4pPr lvl="3">
              <a:spcBef>
                <a:spcPts val="0"/>
              </a:spcBef>
              <a:spcAft>
                <a:spcPts val="0"/>
              </a:spcAft>
              <a:buSzPts val="5100"/>
              <a:buNone/>
              <a:defRPr/>
            </a:lvl4pPr>
            <a:lvl5pPr lvl="4">
              <a:spcBef>
                <a:spcPts val="0"/>
              </a:spcBef>
              <a:spcAft>
                <a:spcPts val="0"/>
              </a:spcAft>
              <a:buSzPts val="5100"/>
              <a:buNone/>
              <a:defRPr/>
            </a:lvl5pPr>
            <a:lvl6pPr lvl="5">
              <a:spcBef>
                <a:spcPts val="0"/>
              </a:spcBef>
              <a:spcAft>
                <a:spcPts val="0"/>
              </a:spcAft>
              <a:buSzPts val="5100"/>
              <a:buNone/>
              <a:defRPr/>
            </a:lvl6pPr>
            <a:lvl7pPr lvl="6">
              <a:spcBef>
                <a:spcPts val="0"/>
              </a:spcBef>
              <a:spcAft>
                <a:spcPts val="0"/>
              </a:spcAft>
              <a:buSzPts val="5100"/>
              <a:buNone/>
              <a:defRPr/>
            </a:lvl7pPr>
            <a:lvl8pPr lvl="7">
              <a:spcBef>
                <a:spcPts val="0"/>
              </a:spcBef>
              <a:spcAft>
                <a:spcPts val="0"/>
              </a:spcAft>
              <a:buSzPts val="5100"/>
              <a:buNone/>
              <a:defRPr/>
            </a:lvl8pPr>
            <a:lvl9pPr lvl="8">
              <a:spcBef>
                <a:spcPts val="0"/>
              </a:spcBef>
              <a:spcAft>
                <a:spcPts val="0"/>
              </a:spcAft>
              <a:buSzPts val="5100"/>
              <a:buNone/>
              <a:defRPr/>
            </a:lvl9pPr>
          </a:lstStyle>
          <a:p/>
        </p:txBody>
      </p:sp>
      <p:sp>
        <p:nvSpPr>
          <p:cNvPr id="22" name="Google Shape;22;p5"/>
          <p:cNvSpPr txBox="1"/>
          <p:nvPr>
            <p:ph idx="1" type="body"/>
          </p:nvPr>
        </p:nvSpPr>
        <p:spPr>
          <a:xfrm>
            <a:off x="436380" y="4302573"/>
            <a:ext cx="5600100" cy="12753900"/>
          </a:xfrm>
          <a:prstGeom prst="rect">
            <a:avLst/>
          </a:prstGeom>
        </p:spPr>
        <p:txBody>
          <a:bodyPr anchorCtr="0" anchor="t" bIns="167250" lIns="167250" spcFirstLastPara="1" rIns="167250" wrap="square" tIns="167250"/>
          <a:lstStyle>
            <a:lvl1pPr indent="-393700" lvl="0" marL="457200">
              <a:spcBef>
                <a:spcPts val="0"/>
              </a:spcBef>
              <a:spcAft>
                <a:spcPts val="0"/>
              </a:spcAft>
              <a:buSzPts val="2600"/>
              <a:buChar char="●"/>
              <a:defRPr sz="2600"/>
            </a:lvl1pPr>
            <a:lvl2pPr indent="-368300" lvl="1" marL="914400">
              <a:spcBef>
                <a:spcPts val="2800"/>
              </a:spcBef>
              <a:spcAft>
                <a:spcPts val="0"/>
              </a:spcAft>
              <a:buSzPts val="2200"/>
              <a:buChar char="○"/>
              <a:defRPr sz="2200"/>
            </a:lvl2pPr>
            <a:lvl3pPr indent="-368300" lvl="2" marL="1371600">
              <a:spcBef>
                <a:spcPts val="2800"/>
              </a:spcBef>
              <a:spcAft>
                <a:spcPts val="0"/>
              </a:spcAft>
              <a:buSzPts val="2200"/>
              <a:buChar char="■"/>
              <a:defRPr sz="2200"/>
            </a:lvl3pPr>
            <a:lvl4pPr indent="-368300" lvl="3" marL="1828800">
              <a:spcBef>
                <a:spcPts val="2800"/>
              </a:spcBef>
              <a:spcAft>
                <a:spcPts val="0"/>
              </a:spcAft>
              <a:buSzPts val="2200"/>
              <a:buChar char="●"/>
              <a:defRPr sz="2200"/>
            </a:lvl4pPr>
            <a:lvl5pPr indent="-368300" lvl="4" marL="2286000">
              <a:spcBef>
                <a:spcPts val="2800"/>
              </a:spcBef>
              <a:spcAft>
                <a:spcPts val="0"/>
              </a:spcAft>
              <a:buSzPts val="2200"/>
              <a:buChar char="○"/>
              <a:defRPr sz="2200"/>
            </a:lvl5pPr>
            <a:lvl6pPr indent="-368300" lvl="5" marL="2743200">
              <a:spcBef>
                <a:spcPts val="2800"/>
              </a:spcBef>
              <a:spcAft>
                <a:spcPts val="0"/>
              </a:spcAft>
              <a:buSzPts val="2200"/>
              <a:buChar char="■"/>
              <a:defRPr sz="2200"/>
            </a:lvl6pPr>
            <a:lvl7pPr indent="-368300" lvl="6" marL="3200400">
              <a:spcBef>
                <a:spcPts val="2800"/>
              </a:spcBef>
              <a:spcAft>
                <a:spcPts val="0"/>
              </a:spcAft>
              <a:buSzPts val="2200"/>
              <a:buChar char="●"/>
              <a:defRPr sz="2200"/>
            </a:lvl7pPr>
            <a:lvl8pPr indent="-368300" lvl="7" marL="3657600">
              <a:spcBef>
                <a:spcPts val="2800"/>
              </a:spcBef>
              <a:spcAft>
                <a:spcPts val="0"/>
              </a:spcAft>
              <a:buSzPts val="2200"/>
              <a:buChar char="○"/>
              <a:defRPr sz="2200"/>
            </a:lvl8pPr>
            <a:lvl9pPr indent="-368300" lvl="8" marL="4114800">
              <a:spcBef>
                <a:spcPts val="2800"/>
              </a:spcBef>
              <a:spcAft>
                <a:spcPts val="2800"/>
              </a:spcAft>
              <a:buSzPts val="2200"/>
              <a:buChar char="■"/>
              <a:defRPr sz="2200"/>
            </a:lvl9pPr>
          </a:lstStyle>
          <a:p/>
        </p:txBody>
      </p:sp>
      <p:sp>
        <p:nvSpPr>
          <p:cNvPr id="23" name="Google Shape;23;p5"/>
          <p:cNvSpPr txBox="1"/>
          <p:nvPr>
            <p:ph idx="2" type="body"/>
          </p:nvPr>
        </p:nvSpPr>
        <p:spPr>
          <a:xfrm>
            <a:off x="6765360" y="4302573"/>
            <a:ext cx="5600100" cy="12753900"/>
          </a:xfrm>
          <a:prstGeom prst="rect">
            <a:avLst/>
          </a:prstGeom>
        </p:spPr>
        <p:txBody>
          <a:bodyPr anchorCtr="0" anchor="t" bIns="167250" lIns="167250" spcFirstLastPara="1" rIns="167250" wrap="square" tIns="167250"/>
          <a:lstStyle>
            <a:lvl1pPr indent="-393700" lvl="0" marL="457200">
              <a:spcBef>
                <a:spcPts val="0"/>
              </a:spcBef>
              <a:spcAft>
                <a:spcPts val="0"/>
              </a:spcAft>
              <a:buSzPts val="2600"/>
              <a:buChar char="●"/>
              <a:defRPr sz="2600"/>
            </a:lvl1pPr>
            <a:lvl2pPr indent="-368300" lvl="1" marL="914400">
              <a:spcBef>
                <a:spcPts val="2800"/>
              </a:spcBef>
              <a:spcAft>
                <a:spcPts val="0"/>
              </a:spcAft>
              <a:buSzPts val="2200"/>
              <a:buChar char="○"/>
              <a:defRPr sz="2200"/>
            </a:lvl2pPr>
            <a:lvl3pPr indent="-368300" lvl="2" marL="1371600">
              <a:spcBef>
                <a:spcPts val="2800"/>
              </a:spcBef>
              <a:spcAft>
                <a:spcPts val="0"/>
              </a:spcAft>
              <a:buSzPts val="2200"/>
              <a:buChar char="■"/>
              <a:defRPr sz="2200"/>
            </a:lvl3pPr>
            <a:lvl4pPr indent="-368300" lvl="3" marL="1828800">
              <a:spcBef>
                <a:spcPts val="2800"/>
              </a:spcBef>
              <a:spcAft>
                <a:spcPts val="0"/>
              </a:spcAft>
              <a:buSzPts val="2200"/>
              <a:buChar char="●"/>
              <a:defRPr sz="2200"/>
            </a:lvl4pPr>
            <a:lvl5pPr indent="-368300" lvl="4" marL="2286000">
              <a:spcBef>
                <a:spcPts val="2800"/>
              </a:spcBef>
              <a:spcAft>
                <a:spcPts val="0"/>
              </a:spcAft>
              <a:buSzPts val="2200"/>
              <a:buChar char="○"/>
              <a:defRPr sz="2200"/>
            </a:lvl5pPr>
            <a:lvl6pPr indent="-368300" lvl="5" marL="2743200">
              <a:spcBef>
                <a:spcPts val="2800"/>
              </a:spcBef>
              <a:spcAft>
                <a:spcPts val="0"/>
              </a:spcAft>
              <a:buSzPts val="2200"/>
              <a:buChar char="■"/>
              <a:defRPr sz="2200"/>
            </a:lvl6pPr>
            <a:lvl7pPr indent="-368300" lvl="6" marL="3200400">
              <a:spcBef>
                <a:spcPts val="2800"/>
              </a:spcBef>
              <a:spcAft>
                <a:spcPts val="0"/>
              </a:spcAft>
              <a:buSzPts val="2200"/>
              <a:buChar char="●"/>
              <a:defRPr sz="2200"/>
            </a:lvl7pPr>
            <a:lvl8pPr indent="-368300" lvl="7" marL="3657600">
              <a:spcBef>
                <a:spcPts val="2800"/>
              </a:spcBef>
              <a:spcAft>
                <a:spcPts val="0"/>
              </a:spcAft>
              <a:buSzPts val="2200"/>
              <a:buChar char="○"/>
              <a:defRPr sz="2200"/>
            </a:lvl8pPr>
            <a:lvl9pPr indent="-368300" lvl="8" marL="4114800">
              <a:spcBef>
                <a:spcPts val="2800"/>
              </a:spcBef>
              <a:spcAft>
                <a:spcPts val="2800"/>
              </a:spcAft>
              <a:buSzPts val="2200"/>
              <a:buChar char="■"/>
              <a:defRPr sz="2200"/>
            </a:lvl9pPr>
          </a:lstStyle>
          <a:p/>
        </p:txBody>
      </p:sp>
      <p:sp>
        <p:nvSpPr>
          <p:cNvPr id="24" name="Google Shape;24;p5"/>
          <p:cNvSpPr txBox="1"/>
          <p:nvPr>
            <p:ph idx="12" type="sldNum"/>
          </p:nvPr>
        </p:nvSpPr>
        <p:spPr>
          <a:xfrm>
            <a:off x="11861441" y="17409343"/>
            <a:ext cx="768300" cy="1469400"/>
          </a:xfrm>
          <a:prstGeom prst="rect">
            <a:avLst/>
          </a:prstGeom>
        </p:spPr>
        <p:txBody>
          <a:bodyPr anchorCtr="0" anchor="ctr" bIns="167250" lIns="167250" spcFirstLastPara="1" rIns="167250" wrap="square" tIns="1672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436380" y="1661427"/>
            <a:ext cx="11928300" cy="2137800"/>
          </a:xfrm>
          <a:prstGeom prst="rect">
            <a:avLst/>
          </a:prstGeom>
        </p:spPr>
        <p:txBody>
          <a:bodyPr anchorCtr="0" anchor="t" bIns="167250" lIns="167250" spcFirstLastPara="1" rIns="167250" wrap="square" tIns="167250"/>
          <a:lstStyle>
            <a:lvl1pPr lvl="0">
              <a:spcBef>
                <a:spcPts val="0"/>
              </a:spcBef>
              <a:spcAft>
                <a:spcPts val="0"/>
              </a:spcAft>
              <a:buSzPts val="5100"/>
              <a:buNone/>
              <a:defRPr/>
            </a:lvl1pPr>
            <a:lvl2pPr lvl="1">
              <a:spcBef>
                <a:spcPts val="0"/>
              </a:spcBef>
              <a:spcAft>
                <a:spcPts val="0"/>
              </a:spcAft>
              <a:buSzPts val="5100"/>
              <a:buNone/>
              <a:defRPr/>
            </a:lvl2pPr>
            <a:lvl3pPr lvl="2">
              <a:spcBef>
                <a:spcPts val="0"/>
              </a:spcBef>
              <a:spcAft>
                <a:spcPts val="0"/>
              </a:spcAft>
              <a:buSzPts val="5100"/>
              <a:buNone/>
              <a:defRPr/>
            </a:lvl3pPr>
            <a:lvl4pPr lvl="3">
              <a:spcBef>
                <a:spcPts val="0"/>
              </a:spcBef>
              <a:spcAft>
                <a:spcPts val="0"/>
              </a:spcAft>
              <a:buSzPts val="5100"/>
              <a:buNone/>
              <a:defRPr/>
            </a:lvl4pPr>
            <a:lvl5pPr lvl="4">
              <a:spcBef>
                <a:spcPts val="0"/>
              </a:spcBef>
              <a:spcAft>
                <a:spcPts val="0"/>
              </a:spcAft>
              <a:buSzPts val="5100"/>
              <a:buNone/>
              <a:defRPr/>
            </a:lvl5pPr>
            <a:lvl6pPr lvl="5">
              <a:spcBef>
                <a:spcPts val="0"/>
              </a:spcBef>
              <a:spcAft>
                <a:spcPts val="0"/>
              </a:spcAft>
              <a:buSzPts val="5100"/>
              <a:buNone/>
              <a:defRPr/>
            </a:lvl6pPr>
            <a:lvl7pPr lvl="6">
              <a:spcBef>
                <a:spcPts val="0"/>
              </a:spcBef>
              <a:spcAft>
                <a:spcPts val="0"/>
              </a:spcAft>
              <a:buSzPts val="5100"/>
              <a:buNone/>
              <a:defRPr/>
            </a:lvl7pPr>
            <a:lvl8pPr lvl="7">
              <a:spcBef>
                <a:spcPts val="0"/>
              </a:spcBef>
              <a:spcAft>
                <a:spcPts val="0"/>
              </a:spcAft>
              <a:buSzPts val="5100"/>
              <a:buNone/>
              <a:defRPr/>
            </a:lvl8pPr>
            <a:lvl9pPr lvl="8">
              <a:spcBef>
                <a:spcPts val="0"/>
              </a:spcBef>
              <a:spcAft>
                <a:spcPts val="0"/>
              </a:spcAft>
              <a:buSzPts val="5100"/>
              <a:buNone/>
              <a:defRPr/>
            </a:lvl9pPr>
          </a:lstStyle>
          <a:p/>
        </p:txBody>
      </p:sp>
      <p:sp>
        <p:nvSpPr>
          <p:cNvPr id="27" name="Google Shape;27;p6"/>
          <p:cNvSpPr txBox="1"/>
          <p:nvPr>
            <p:ph idx="12" type="sldNum"/>
          </p:nvPr>
        </p:nvSpPr>
        <p:spPr>
          <a:xfrm>
            <a:off x="11861441" y="17409343"/>
            <a:ext cx="768300" cy="1469400"/>
          </a:xfrm>
          <a:prstGeom prst="rect">
            <a:avLst/>
          </a:prstGeom>
        </p:spPr>
        <p:txBody>
          <a:bodyPr anchorCtr="0" anchor="ctr" bIns="167250" lIns="167250" spcFirstLastPara="1" rIns="167250" wrap="square" tIns="1672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436380" y="2074240"/>
            <a:ext cx="3931200" cy="2822100"/>
          </a:xfrm>
          <a:prstGeom prst="rect">
            <a:avLst/>
          </a:prstGeom>
        </p:spPr>
        <p:txBody>
          <a:bodyPr anchorCtr="0" anchor="b" bIns="167250" lIns="167250" spcFirstLastPara="1" rIns="167250" wrap="square" tIns="167250"/>
          <a:lstStyle>
            <a:lvl1pPr lvl="0">
              <a:spcBef>
                <a:spcPts val="0"/>
              </a:spcBef>
              <a:spcAft>
                <a:spcPts val="0"/>
              </a:spcAft>
              <a:buSzPts val="4300"/>
              <a:buNone/>
              <a:defRPr sz="4300"/>
            </a:lvl1pPr>
            <a:lvl2pPr lvl="1">
              <a:spcBef>
                <a:spcPts val="0"/>
              </a:spcBef>
              <a:spcAft>
                <a:spcPts val="0"/>
              </a:spcAft>
              <a:buSzPts val="4300"/>
              <a:buNone/>
              <a:defRPr sz="4300"/>
            </a:lvl2pPr>
            <a:lvl3pPr lvl="2">
              <a:spcBef>
                <a:spcPts val="0"/>
              </a:spcBef>
              <a:spcAft>
                <a:spcPts val="0"/>
              </a:spcAft>
              <a:buSzPts val="4300"/>
              <a:buNone/>
              <a:defRPr sz="4300"/>
            </a:lvl3pPr>
            <a:lvl4pPr lvl="3">
              <a:spcBef>
                <a:spcPts val="0"/>
              </a:spcBef>
              <a:spcAft>
                <a:spcPts val="0"/>
              </a:spcAft>
              <a:buSzPts val="4300"/>
              <a:buNone/>
              <a:defRPr sz="4300"/>
            </a:lvl4pPr>
            <a:lvl5pPr lvl="4">
              <a:spcBef>
                <a:spcPts val="0"/>
              </a:spcBef>
              <a:spcAft>
                <a:spcPts val="0"/>
              </a:spcAft>
              <a:buSzPts val="4300"/>
              <a:buNone/>
              <a:defRPr sz="4300"/>
            </a:lvl5pPr>
            <a:lvl6pPr lvl="5">
              <a:spcBef>
                <a:spcPts val="0"/>
              </a:spcBef>
              <a:spcAft>
                <a:spcPts val="0"/>
              </a:spcAft>
              <a:buSzPts val="4300"/>
              <a:buNone/>
              <a:defRPr sz="4300"/>
            </a:lvl6pPr>
            <a:lvl7pPr lvl="6">
              <a:spcBef>
                <a:spcPts val="0"/>
              </a:spcBef>
              <a:spcAft>
                <a:spcPts val="0"/>
              </a:spcAft>
              <a:buSzPts val="4300"/>
              <a:buNone/>
              <a:defRPr sz="4300"/>
            </a:lvl7pPr>
            <a:lvl8pPr lvl="7">
              <a:spcBef>
                <a:spcPts val="0"/>
              </a:spcBef>
              <a:spcAft>
                <a:spcPts val="0"/>
              </a:spcAft>
              <a:buSzPts val="4300"/>
              <a:buNone/>
              <a:defRPr sz="4300"/>
            </a:lvl8pPr>
            <a:lvl9pPr lvl="8">
              <a:spcBef>
                <a:spcPts val="0"/>
              </a:spcBef>
              <a:spcAft>
                <a:spcPts val="0"/>
              </a:spcAft>
              <a:buSzPts val="4300"/>
              <a:buNone/>
              <a:defRPr sz="4300"/>
            </a:lvl9pPr>
          </a:lstStyle>
          <a:p/>
        </p:txBody>
      </p:sp>
      <p:sp>
        <p:nvSpPr>
          <p:cNvPr id="30" name="Google Shape;30;p7"/>
          <p:cNvSpPr txBox="1"/>
          <p:nvPr>
            <p:ph idx="1" type="body"/>
          </p:nvPr>
        </p:nvSpPr>
        <p:spPr>
          <a:xfrm>
            <a:off x="436380" y="5187840"/>
            <a:ext cx="3931200" cy="11869500"/>
          </a:xfrm>
          <a:prstGeom prst="rect">
            <a:avLst/>
          </a:prstGeom>
        </p:spPr>
        <p:txBody>
          <a:bodyPr anchorCtr="0" anchor="t" bIns="167250" lIns="167250" spcFirstLastPara="1" rIns="167250" wrap="square" tIns="167250"/>
          <a:lstStyle>
            <a:lvl1pPr indent="-368300" lvl="0" marL="457200">
              <a:spcBef>
                <a:spcPts val="0"/>
              </a:spcBef>
              <a:spcAft>
                <a:spcPts val="0"/>
              </a:spcAft>
              <a:buSzPts val="2200"/>
              <a:buChar char="●"/>
              <a:defRPr sz="2200"/>
            </a:lvl1pPr>
            <a:lvl2pPr indent="-368300" lvl="1" marL="914400">
              <a:spcBef>
                <a:spcPts val="2800"/>
              </a:spcBef>
              <a:spcAft>
                <a:spcPts val="0"/>
              </a:spcAft>
              <a:buSzPts val="2200"/>
              <a:buChar char="○"/>
              <a:defRPr sz="2200"/>
            </a:lvl2pPr>
            <a:lvl3pPr indent="-368300" lvl="2" marL="1371600">
              <a:spcBef>
                <a:spcPts val="2800"/>
              </a:spcBef>
              <a:spcAft>
                <a:spcPts val="0"/>
              </a:spcAft>
              <a:buSzPts val="2200"/>
              <a:buChar char="■"/>
              <a:defRPr sz="2200"/>
            </a:lvl3pPr>
            <a:lvl4pPr indent="-368300" lvl="3" marL="1828800">
              <a:spcBef>
                <a:spcPts val="2800"/>
              </a:spcBef>
              <a:spcAft>
                <a:spcPts val="0"/>
              </a:spcAft>
              <a:buSzPts val="2200"/>
              <a:buChar char="●"/>
              <a:defRPr sz="2200"/>
            </a:lvl4pPr>
            <a:lvl5pPr indent="-368300" lvl="4" marL="2286000">
              <a:spcBef>
                <a:spcPts val="2800"/>
              </a:spcBef>
              <a:spcAft>
                <a:spcPts val="0"/>
              </a:spcAft>
              <a:buSzPts val="2200"/>
              <a:buChar char="○"/>
              <a:defRPr sz="2200"/>
            </a:lvl5pPr>
            <a:lvl6pPr indent="-368300" lvl="5" marL="2743200">
              <a:spcBef>
                <a:spcPts val="2800"/>
              </a:spcBef>
              <a:spcAft>
                <a:spcPts val="0"/>
              </a:spcAft>
              <a:buSzPts val="2200"/>
              <a:buChar char="■"/>
              <a:defRPr sz="2200"/>
            </a:lvl6pPr>
            <a:lvl7pPr indent="-368300" lvl="6" marL="3200400">
              <a:spcBef>
                <a:spcPts val="2800"/>
              </a:spcBef>
              <a:spcAft>
                <a:spcPts val="0"/>
              </a:spcAft>
              <a:buSzPts val="2200"/>
              <a:buChar char="●"/>
              <a:defRPr sz="2200"/>
            </a:lvl7pPr>
            <a:lvl8pPr indent="-368300" lvl="7" marL="3657600">
              <a:spcBef>
                <a:spcPts val="2800"/>
              </a:spcBef>
              <a:spcAft>
                <a:spcPts val="0"/>
              </a:spcAft>
              <a:buSzPts val="2200"/>
              <a:buChar char="○"/>
              <a:defRPr sz="2200"/>
            </a:lvl8pPr>
            <a:lvl9pPr indent="-368300" lvl="8" marL="4114800">
              <a:spcBef>
                <a:spcPts val="2800"/>
              </a:spcBef>
              <a:spcAft>
                <a:spcPts val="2800"/>
              </a:spcAft>
              <a:buSzPts val="2200"/>
              <a:buChar char="■"/>
              <a:defRPr sz="2200"/>
            </a:lvl9pPr>
          </a:lstStyle>
          <a:p/>
        </p:txBody>
      </p:sp>
      <p:sp>
        <p:nvSpPr>
          <p:cNvPr id="31" name="Google Shape;31;p7"/>
          <p:cNvSpPr txBox="1"/>
          <p:nvPr>
            <p:ph idx="12" type="sldNum"/>
          </p:nvPr>
        </p:nvSpPr>
        <p:spPr>
          <a:xfrm>
            <a:off x="11861441" y="17409343"/>
            <a:ext cx="768300" cy="1469400"/>
          </a:xfrm>
          <a:prstGeom prst="rect">
            <a:avLst/>
          </a:prstGeom>
        </p:spPr>
        <p:txBody>
          <a:bodyPr anchorCtr="0" anchor="ctr" bIns="167250" lIns="167250" spcFirstLastPara="1" rIns="167250" wrap="square" tIns="1672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686350" y="1680560"/>
            <a:ext cx="8914800" cy="15271500"/>
          </a:xfrm>
          <a:prstGeom prst="rect">
            <a:avLst/>
          </a:prstGeom>
        </p:spPr>
        <p:txBody>
          <a:bodyPr anchorCtr="0" anchor="ctr" bIns="167250" lIns="167250" spcFirstLastPara="1" rIns="167250" wrap="square" tIns="167250"/>
          <a:lstStyle>
            <a:lvl1pPr lvl="0">
              <a:spcBef>
                <a:spcPts val="0"/>
              </a:spcBef>
              <a:spcAft>
                <a:spcPts val="0"/>
              </a:spcAft>
              <a:buSzPts val="8800"/>
              <a:buNone/>
              <a:defRPr sz="8800"/>
            </a:lvl1pPr>
            <a:lvl2pPr lvl="1">
              <a:spcBef>
                <a:spcPts val="0"/>
              </a:spcBef>
              <a:spcAft>
                <a:spcPts val="0"/>
              </a:spcAft>
              <a:buSzPts val="8800"/>
              <a:buNone/>
              <a:defRPr sz="8800"/>
            </a:lvl2pPr>
            <a:lvl3pPr lvl="2">
              <a:spcBef>
                <a:spcPts val="0"/>
              </a:spcBef>
              <a:spcAft>
                <a:spcPts val="0"/>
              </a:spcAft>
              <a:buSzPts val="8800"/>
              <a:buNone/>
              <a:defRPr sz="8800"/>
            </a:lvl3pPr>
            <a:lvl4pPr lvl="3">
              <a:spcBef>
                <a:spcPts val="0"/>
              </a:spcBef>
              <a:spcAft>
                <a:spcPts val="0"/>
              </a:spcAft>
              <a:buSzPts val="8800"/>
              <a:buNone/>
              <a:defRPr sz="8800"/>
            </a:lvl4pPr>
            <a:lvl5pPr lvl="4">
              <a:spcBef>
                <a:spcPts val="0"/>
              </a:spcBef>
              <a:spcAft>
                <a:spcPts val="0"/>
              </a:spcAft>
              <a:buSzPts val="8800"/>
              <a:buNone/>
              <a:defRPr sz="8800"/>
            </a:lvl5pPr>
            <a:lvl6pPr lvl="5">
              <a:spcBef>
                <a:spcPts val="0"/>
              </a:spcBef>
              <a:spcAft>
                <a:spcPts val="0"/>
              </a:spcAft>
              <a:buSzPts val="8800"/>
              <a:buNone/>
              <a:defRPr sz="8800"/>
            </a:lvl6pPr>
            <a:lvl7pPr lvl="6">
              <a:spcBef>
                <a:spcPts val="0"/>
              </a:spcBef>
              <a:spcAft>
                <a:spcPts val="0"/>
              </a:spcAft>
              <a:buSzPts val="8800"/>
              <a:buNone/>
              <a:defRPr sz="8800"/>
            </a:lvl7pPr>
            <a:lvl8pPr lvl="7">
              <a:spcBef>
                <a:spcPts val="0"/>
              </a:spcBef>
              <a:spcAft>
                <a:spcPts val="0"/>
              </a:spcAft>
              <a:buSzPts val="8800"/>
              <a:buNone/>
              <a:defRPr sz="8800"/>
            </a:lvl8pPr>
            <a:lvl9pPr lvl="8">
              <a:spcBef>
                <a:spcPts val="0"/>
              </a:spcBef>
              <a:spcAft>
                <a:spcPts val="0"/>
              </a:spcAft>
              <a:buSzPts val="8800"/>
              <a:buNone/>
              <a:defRPr sz="8800"/>
            </a:lvl9pPr>
          </a:lstStyle>
          <a:p/>
        </p:txBody>
      </p:sp>
      <p:sp>
        <p:nvSpPr>
          <p:cNvPr id="34" name="Google Shape;34;p8"/>
          <p:cNvSpPr txBox="1"/>
          <p:nvPr>
            <p:ph idx="12" type="sldNum"/>
          </p:nvPr>
        </p:nvSpPr>
        <p:spPr>
          <a:xfrm>
            <a:off x="11861441" y="17409343"/>
            <a:ext cx="768300" cy="1469400"/>
          </a:xfrm>
          <a:prstGeom prst="rect">
            <a:avLst/>
          </a:prstGeom>
        </p:spPr>
        <p:txBody>
          <a:bodyPr anchorCtr="0" anchor="ctr" bIns="167250" lIns="167250" spcFirstLastPara="1" rIns="167250" wrap="square" tIns="1672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6400800" y="-467"/>
            <a:ext cx="6400800" cy="19202400"/>
          </a:xfrm>
          <a:prstGeom prst="rect">
            <a:avLst/>
          </a:prstGeom>
          <a:solidFill>
            <a:schemeClr val="lt2"/>
          </a:solidFill>
          <a:ln>
            <a:noFill/>
          </a:ln>
        </p:spPr>
        <p:txBody>
          <a:bodyPr anchorCtr="0" anchor="ctr" bIns="167250" lIns="167250" spcFirstLastPara="1" rIns="167250" wrap="square" tIns="16725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371700" y="4603853"/>
            <a:ext cx="5663400" cy="5533800"/>
          </a:xfrm>
          <a:prstGeom prst="rect">
            <a:avLst/>
          </a:prstGeom>
        </p:spPr>
        <p:txBody>
          <a:bodyPr anchorCtr="0" anchor="b" bIns="167250" lIns="167250" spcFirstLastPara="1" rIns="167250" wrap="square" tIns="167250"/>
          <a:lstStyle>
            <a:lvl1pPr lvl="0" algn="ctr">
              <a:spcBef>
                <a:spcPts val="0"/>
              </a:spcBef>
              <a:spcAft>
                <a:spcPts val="0"/>
              </a:spcAft>
              <a:buSzPts val="7700"/>
              <a:buNone/>
              <a:defRPr sz="7700"/>
            </a:lvl1pPr>
            <a:lvl2pPr lvl="1" algn="ctr">
              <a:spcBef>
                <a:spcPts val="0"/>
              </a:spcBef>
              <a:spcAft>
                <a:spcPts val="0"/>
              </a:spcAft>
              <a:buSzPts val="7700"/>
              <a:buNone/>
              <a:defRPr sz="7700"/>
            </a:lvl2pPr>
            <a:lvl3pPr lvl="2" algn="ctr">
              <a:spcBef>
                <a:spcPts val="0"/>
              </a:spcBef>
              <a:spcAft>
                <a:spcPts val="0"/>
              </a:spcAft>
              <a:buSzPts val="7700"/>
              <a:buNone/>
              <a:defRPr sz="7700"/>
            </a:lvl3pPr>
            <a:lvl4pPr lvl="3" algn="ctr">
              <a:spcBef>
                <a:spcPts val="0"/>
              </a:spcBef>
              <a:spcAft>
                <a:spcPts val="0"/>
              </a:spcAft>
              <a:buSzPts val="7700"/>
              <a:buNone/>
              <a:defRPr sz="7700"/>
            </a:lvl4pPr>
            <a:lvl5pPr lvl="4" algn="ctr">
              <a:spcBef>
                <a:spcPts val="0"/>
              </a:spcBef>
              <a:spcAft>
                <a:spcPts val="0"/>
              </a:spcAft>
              <a:buSzPts val="7700"/>
              <a:buNone/>
              <a:defRPr sz="7700"/>
            </a:lvl5pPr>
            <a:lvl6pPr lvl="5" algn="ctr">
              <a:spcBef>
                <a:spcPts val="0"/>
              </a:spcBef>
              <a:spcAft>
                <a:spcPts val="0"/>
              </a:spcAft>
              <a:buSzPts val="7700"/>
              <a:buNone/>
              <a:defRPr sz="7700"/>
            </a:lvl6pPr>
            <a:lvl7pPr lvl="6" algn="ctr">
              <a:spcBef>
                <a:spcPts val="0"/>
              </a:spcBef>
              <a:spcAft>
                <a:spcPts val="0"/>
              </a:spcAft>
              <a:buSzPts val="7700"/>
              <a:buNone/>
              <a:defRPr sz="7700"/>
            </a:lvl7pPr>
            <a:lvl8pPr lvl="7" algn="ctr">
              <a:spcBef>
                <a:spcPts val="0"/>
              </a:spcBef>
              <a:spcAft>
                <a:spcPts val="0"/>
              </a:spcAft>
              <a:buSzPts val="7700"/>
              <a:buNone/>
              <a:defRPr sz="7700"/>
            </a:lvl8pPr>
            <a:lvl9pPr lvl="8" algn="ctr">
              <a:spcBef>
                <a:spcPts val="0"/>
              </a:spcBef>
              <a:spcAft>
                <a:spcPts val="0"/>
              </a:spcAft>
              <a:buSzPts val="7700"/>
              <a:buNone/>
              <a:defRPr sz="7700"/>
            </a:lvl9pPr>
          </a:lstStyle>
          <a:p/>
        </p:txBody>
      </p:sp>
      <p:sp>
        <p:nvSpPr>
          <p:cNvPr id="38" name="Google Shape;38;p9"/>
          <p:cNvSpPr txBox="1"/>
          <p:nvPr>
            <p:ph idx="1" type="subTitle"/>
          </p:nvPr>
        </p:nvSpPr>
        <p:spPr>
          <a:xfrm>
            <a:off x="371700" y="10464813"/>
            <a:ext cx="5663400" cy="4611300"/>
          </a:xfrm>
          <a:prstGeom prst="rect">
            <a:avLst/>
          </a:prstGeom>
        </p:spPr>
        <p:txBody>
          <a:bodyPr anchorCtr="0" anchor="t" bIns="167250" lIns="167250" spcFirstLastPara="1" rIns="167250" wrap="square" tIns="167250"/>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39" name="Google Shape;39;p9"/>
          <p:cNvSpPr txBox="1"/>
          <p:nvPr>
            <p:ph idx="2" type="body"/>
          </p:nvPr>
        </p:nvSpPr>
        <p:spPr>
          <a:xfrm>
            <a:off x="6915300" y="2703213"/>
            <a:ext cx="5371500" cy="13794900"/>
          </a:xfrm>
          <a:prstGeom prst="rect">
            <a:avLst/>
          </a:prstGeom>
        </p:spPr>
        <p:txBody>
          <a:bodyPr anchorCtr="0" anchor="ctr" bIns="167250" lIns="167250" spcFirstLastPara="1" rIns="167250" wrap="square" tIns="167250"/>
          <a:lstStyle>
            <a:lvl1pPr indent="-438150" lvl="0" marL="457200">
              <a:spcBef>
                <a:spcPts val="0"/>
              </a:spcBef>
              <a:spcAft>
                <a:spcPts val="0"/>
              </a:spcAft>
              <a:buSzPts val="3300"/>
              <a:buChar char="●"/>
              <a:defRPr/>
            </a:lvl1pPr>
            <a:lvl2pPr indent="-393700" lvl="1" marL="914400">
              <a:spcBef>
                <a:spcPts val="2800"/>
              </a:spcBef>
              <a:spcAft>
                <a:spcPts val="0"/>
              </a:spcAft>
              <a:buSzPts val="2600"/>
              <a:buChar char="○"/>
              <a:defRPr/>
            </a:lvl2pPr>
            <a:lvl3pPr indent="-393700" lvl="2" marL="1371600">
              <a:spcBef>
                <a:spcPts val="2800"/>
              </a:spcBef>
              <a:spcAft>
                <a:spcPts val="0"/>
              </a:spcAft>
              <a:buSzPts val="2600"/>
              <a:buChar char="■"/>
              <a:defRPr/>
            </a:lvl3pPr>
            <a:lvl4pPr indent="-393700" lvl="3" marL="1828800">
              <a:spcBef>
                <a:spcPts val="2800"/>
              </a:spcBef>
              <a:spcAft>
                <a:spcPts val="0"/>
              </a:spcAft>
              <a:buSzPts val="2600"/>
              <a:buChar char="●"/>
              <a:defRPr/>
            </a:lvl4pPr>
            <a:lvl5pPr indent="-393700" lvl="4" marL="2286000">
              <a:spcBef>
                <a:spcPts val="2800"/>
              </a:spcBef>
              <a:spcAft>
                <a:spcPts val="0"/>
              </a:spcAft>
              <a:buSzPts val="2600"/>
              <a:buChar char="○"/>
              <a:defRPr/>
            </a:lvl5pPr>
            <a:lvl6pPr indent="-393700" lvl="5" marL="2743200">
              <a:spcBef>
                <a:spcPts val="2800"/>
              </a:spcBef>
              <a:spcAft>
                <a:spcPts val="0"/>
              </a:spcAft>
              <a:buSzPts val="2600"/>
              <a:buChar char="■"/>
              <a:defRPr/>
            </a:lvl6pPr>
            <a:lvl7pPr indent="-393700" lvl="6" marL="3200400">
              <a:spcBef>
                <a:spcPts val="2800"/>
              </a:spcBef>
              <a:spcAft>
                <a:spcPts val="0"/>
              </a:spcAft>
              <a:buSzPts val="2600"/>
              <a:buChar char="●"/>
              <a:defRPr/>
            </a:lvl7pPr>
            <a:lvl8pPr indent="-393700" lvl="7" marL="3657600">
              <a:spcBef>
                <a:spcPts val="2800"/>
              </a:spcBef>
              <a:spcAft>
                <a:spcPts val="0"/>
              </a:spcAft>
              <a:buSzPts val="2600"/>
              <a:buChar char="○"/>
              <a:defRPr/>
            </a:lvl8pPr>
            <a:lvl9pPr indent="-393700" lvl="8" marL="4114800">
              <a:spcBef>
                <a:spcPts val="2800"/>
              </a:spcBef>
              <a:spcAft>
                <a:spcPts val="2800"/>
              </a:spcAft>
              <a:buSzPts val="2600"/>
              <a:buChar char="■"/>
              <a:defRPr/>
            </a:lvl9pPr>
          </a:lstStyle>
          <a:p/>
        </p:txBody>
      </p:sp>
      <p:sp>
        <p:nvSpPr>
          <p:cNvPr id="40" name="Google Shape;40;p9"/>
          <p:cNvSpPr txBox="1"/>
          <p:nvPr>
            <p:ph idx="12" type="sldNum"/>
          </p:nvPr>
        </p:nvSpPr>
        <p:spPr>
          <a:xfrm>
            <a:off x="11861441" y="17409343"/>
            <a:ext cx="768300" cy="1469400"/>
          </a:xfrm>
          <a:prstGeom prst="rect">
            <a:avLst/>
          </a:prstGeom>
        </p:spPr>
        <p:txBody>
          <a:bodyPr anchorCtr="0" anchor="ctr" bIns="167250" lIns="167250" spcFirstLastPara="1" rIns="167250" wrap="square" tIns="1672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436380" y="15794147"/>
            <a:ext cx="8398200" cy="2259000"/>
          </a:xfrm>
          <a:prstGeom prst="rect">
            <a:avLst/>
          </a:prstGeom>
        </p:spPr>
        <p:txBody>
          <a:bodyPr anchorCtr="0" anchor="ctr" bIns="167250" lIns="167250" spcFirstLastPara="1" rIns="167250" wrap="square" tIns="167250"/>
          <a:lstStyle>
            <a:lvl1pPr indent="-228600" lvl="0" marL="457200">
              <a:lnSpc>
                <a:spcPct val="100000"/>
              </a:lnSpc>
              <a:spcBef>
                <a:spcPts val="0"/>
              </a:spcBef>
              <a:spcAft>
                <a:spcPts val="0"/>
              </a:spcAft>
              <a:buSzPts val="3300"/>
              <a:buNone/>
              <a:defRPr/>
            </a:lvl1pPr>
          </a:lstStyle>
          <a:p/>
        </p:txBody>
      </p:sp>
      <p:sp>
        <p:nvSpPr>
          <p:cNvPr id="43" name="Google Shape;43;p10"/>
          <p:cNvSpPr txBox="1"/>
          <p:nvPr>
            <p:ph idx="12" type="sldNum"/>
          </p:nvPr>
        </p:nvSpPr>
        <p:spPr>
          <a:xfrm>
            <a:off x="11861441" y="17409343"/>
            <a:ext cx="768300" cy="1469400"/>
          </a:xfrm>
          <a:prstGeom prst="rect">
            <a:avLst/>
          </a:prstGeom>
        </p:spPr>
        <p:txBody>
          <a:bodyPr anchorCtr="0" anchor="ctr" bIns="167250" lIns="167250" spcFirstLastPara="1" rIns="167250" wrap="square" tIns="1672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36380" y="1661427"/>
            <a:ext cx="11928300" cy="2137800"/>
          </a:xfrm>
          <a:prstGeom prst="rect">
            <a:avLst/>
          </a:prstGeom>
          <a:noFill/>
          <a:ln>
            <a:noFill/>
          </a:ln>
        </p:spPr>
        <p:txBody>
          <a:bodyPr anchorCtr="0" anchor="t" bIns="167250" lIns="167250" spcFirstLastPara="1" rIns="167250" wrap="square" tIns="167250"/>
          <a:lstStyle>
            <a:lvl1pPr lvl="0">
              <a:spcBef>
                <a:spcPts val="0"/>
              </a:spcBef>
              <a:spcAft>
                <a:spcPts val="0"/>
              </a:spcAft>
              <a:buClr>
                <a:schemeClr val="dk1"/>
              </a:buClr>
              <a:buSzPts val="5100"/>
              <a:buNone/>
              <a:defRPr sz="5100">
                <a:solidFill>
                  <a:schemeClr val="dk1"/>
                </a:solidFill>
              </a:defRPr>
            </a:lvl1pPr>
            <a:lvl2pPr lvl="1">
              <a:spcBef>
                <a:spcPts val="0"/>
              </a:spcBef>
              <a:spcAft>
                <a:spcPts val="0"/>
              </a:spcAft>
              <a:buClr>
                <a:schemeClr val="dk1"/>
              </a:buClr>
              <a:buSzPts val="5100"/>
              <a:buNone/>
              <a:defRPr sz="5100">
                <a:solidFill>
                  <a:schemeClr val="dk1"/>
                </a:solidFill>
              </a:defRPr>
            </a:lvl2pPr>
            <a:lvl3pPr lvl="2">
              <a:spcBef>
                <a:spcPts val="0"/>
              </a:spcBef>
              <a:spcAft>
                <a:spcPts val="0"/>
              </a:spcAft>
              <a:buClr>
                <a:schemeClr val="dk1"/>
              </a:buClr>
              <a:buSzPts val="5100"/>
              <a:buNone/>
              <a:defRPr sz="5100">
                <a:solidFill>
                  <a:schemeClr val="dk1"/>
                </a:solidFill>
              </a:defRPr>
            </a:lvl3pPr>
            <a:lvl4pPr lvl="3">
              <a:spcBef>
                <a:spcPts val="0"/>
              </a:spcBef>
              <a:spcAft>
                <a:spcPts val="0"/>
              </a:spcAft>
              <a:buClr>
                <a:schemeClr val="dk1"/>
              </a:buClr>
              <a:buSzPts val="5100"/>
              <a:buNone/>
              <a:defRPr sz="5100">
                <a:solidFill>
                  <a:schemeClr val="dk1"/>
                </a:solidFill>
              </a:defRPr>
            </a:lvl4pPr>
            <a:lvl5pPr lvl="4">
              <a:spcBef>
                <a:spcPts val="0"/>
              </a:spcBef>
              <a:spcAft>
                <a:spcPts val="0"/>
              </a:spcAft>
              <a:buClr>
                <a:schemeClr val="dk1"/>
              </a:buClr>
              <a:buSzPts val="5100"/>
              <a:buNone/>
              <a:defRPr sz="5100">
                <a:solidFill>
                  <a:schemeClr val="dk1"/>
                </a:solidFill>
              </a:defRPr>
            </a:lvl5pPr>
            <a:lvl6pPr lvl="5">
              <a:spcBef>
                <a:spcPts val="0"/>
              </a:spcBef>
              <a:spcAft>
                <a:spcPts val="0"/>
              </a:spcAft>
              <a:buClr>
                <a:schemeClr val="dk1"/>
              </a:buClr>
              <a:buSzPts val="5100"/>
              <a:buNone/>
              <a:defRPr sz="5100">
                <a:solidFill>
                  <a:schemeClr val="dk1"/>
                </a:solidFill>
              </a:defRPr>
            </a:lvl6pPr>
            <a:lvl7pPr lvl="6">
              <a:spcBef>
                <a:spcPts val="0"/>
              </a:spcBef>
              <a:spcAft>
                <a:spcPts val="0"/>
              </a:spcAft>
              <a:buClr>
                <a:schemeClr val="dk1"/>
              </a:buClr>
              <a:buSzPts val="5100"/>
              <a:buNone/>
              <a:defRPr sz="5100">
                <a:solidFill>
                  <a:schemeClr val="dk1"/>
                </a:solidFill>
              </a:defRPr>
            </a:lvl7pPr>
            <a:lvl8pPr lvl="7">
              <a:spcBef>
                <a:spcPts val="0"/>
              </a:spcBef>
              <a:spcAft>
                <a:spcPts val="0"/>
              </a:spcAft>
              <a:buClr>
                <a:schemeClr val="dk1"/>
              </a:buClr>
              <a:buSzPts val="5100"/>
              <a:buNone/>
              <a:defRPr sz="5100">
                <a:solidFill>
                  <a:schemeClr val="dk1"/>
                </a:solidFill>
              </a:defRPr>
            </a:lvl8pPr>
            <a:lvl9pPr lvl="8">
              <a:spcBef>
                <a:spcPts val="0"/>
              </a:spcBef>
              <a:spcAft>
                <a:spcPts val="0"/>
              </a:spcAft>
              <a:buClr>
                <a:schemeClr val="dk1"/>
              </a:buClr>
              <a:buSzPts val="5100"/>
              <a:buNone/>
              <a:defRPr sz="5100">
                <a:solidFill>
                  <a:schemeClr val="dk1"/>
                </a:solidFill>
              </a:defRPr>
            </a:lvl9pPr>
          </a:lstStyle>
          <a:p/>
        </p:txBody>
      </p:sp>
      <p:sp>
        <p:nvSpPr>
          <p:cNvPr id="7" name="Google Shape;7;p1"/>
          <p:cNvSpPr txBox="1"/>
          <p:nvPr>
            <p:ph idx="1" type="body"/>
          </p:nvPr>
        </p:nvSpPr>
        <p:spPr>
          <a:xfrm>
            <a:off x="436380" y="4302573"/>
            <a:ext cx="11928300" cy="12753900"/>
          </a:xfrm>
          <a:prstGeom prst="rect">
            <a:avLst/>
          </a:prstGeom>
          <a:noFill/>
          <a:ln>
            <a:noFill/>
          </a:ln>
        </p:spPr>
        <p:txBody>
          <a:bodyPr anchorCtr="0" anchor="t" bIns="167250" lIns="167250" spcFirstLastPara="1" rIns="167250" wrap="square" tIns="167250"/>
          <a:lstStyle>
            <a:lvl1pPr indent="-438150" lvl="0" marL="457200">
              <a:lnSpc>
                <a:spcPct val="115000"/>
              </a:lnSpc>
              <a:spcBef>
                <a:spcPts val="0"/>
              </a:spcBef>
              <a:spcAft>
                <a:spcPts val="0"/>
              </a:spcAft>
              <a:buClr>
                <a:schemeClr val="dk2"/>
              </a:buClr>
              <a:buSzPts val="3300"/>
              <a:buChar char="●"/>
              <a:defRPr sz="3300">
                <a:solidFill>
                  <a:schemeClr val="dk2"/>
                </a:solidFill>
              </a:defRPr>
            </a:lvl1pPr>
            <a:lvl2pPr indent="-393700" lvl="1" marL="914400">
              <a:lnSpc>
                <a:spcPct val="115000"/>
              </a:lnSpc>
              <a:spcBef>
                <a:spcPts val="2800"/>
              </a:spcBef>
              <a:spcAft>
                <a:spcPts val="0"/>
              </a:spcAft>
              <a:buClr>
                <a:schemeClr val="dk2"/>
              </a:buClr>
              <a:buSzPts val="2600"/>
              <a:buChar char="○"/>
              <a:defRPr sz="2600">
                <a:solidFill>
                  <a:schemeClr val="dk2"/>
                </a:solidFill>
              </a:defRPr>
            </a:lvl2pPr>
            <a:lvl3pPr indent="-393700" lvl="2" marL="1371600">
              <a:lnSpc>
                <a:spcPct val="115000"/>
              </a:lnSpc>
              <a:spcBef>
                <a:spcPts val="2800"/>
              </a:spcBef>
              <a:spcAft>
                <a:spcPts val="0"/>
              </a:spcAft>
              <a:buClr>
                <a:schemeClr val="dk2"/>
              </a:buClr>
              <a:buSzPts val="2600"/>
              <a:buChar char="■"/>
              <a:defRPr sz="2600">
                <a:solidFill>
                  <a:schemeClr val="dk2"/>
                </a:solidFill>
              </a:defRPr>
            </a:lvl3pPr>
            <a:lvl4pPr indent="-393700" lvl="3" marL="1828800">
              <a:lnSpc>
                <a:spcPct val="115000"/>
              </a:lnSpc>
              <a:spcBef>
                <a:spcPts val="2800"/>
              </a:spcBef>
              <a:spcAft>
                <a:spcPts val="0"/>
              </a:spcAft>
              <a:buClr>
                <a:schemeClr val="dk2"/>
              </a:buClr>
              <a:buSzPts val="2600"/>
              <a:buChar char="●"/>
              <a:defRPr sz="2600">
                <a:solidFill>
                  <a:schemeClr val="dk2"/>
                </a:solidFill>
              </a:defRPr>
            </a:lvl4pPr>
            <a:lvl5pPr indent="-393700" lvl="4" marL="2286000">
              <a:lnSpc>
                <a:spcPct val="115000"/>
              </a:lnSpc>
              <a:spcBef>
                <a:spcPts val="2800"/>
              </a:spcBef>
              <a:spcAft>
                <a:spcPts val="0"/>
              </a:spcAft>
              <a:buClr>
                <a:schemeClr val="dk2"/>
              </a:buClr>
              <a:buSzPts val="2600"/>
              <a:buChar char="○"/>
              <a:defRPr sz="2600">
                <a:solidFill>
                  <a:schemeClr val="dk2"/>
                </a:solidFill>
              </a:defRPr>
            </a:lvl5pPr>
            <a:lvl6pPr indent="-393700" lvl="5" marL="2743200">
              <a:lnSpc>
                <a:spcPct val="115000"/>
              </a:lnSpc>
              <a:spcBef>
                <a:spcPts val="2800"/>
              </a:spcBef>
              <a:spcAft>
                <a:spcPts val="0"/>
              </a:spcAft>
              <a:buClr>
                <a:schemeClr val="dk2"/>
              </a:buClr>
              <a:buSzPts val="2600"/>
              <a:buChar char="■"/>
              <a:defRPr sz="2600">
                <a:solidFill>
                  <a:schemeClr val="dk2"/>
                </a:solidFill>
              </a:defRPr>
            </a:lvl6pPr>
            <a:lvl7pPr indent="-393700" lvl="6" marL="3200400">
              <a:lnSpc>
                <a:spcPct val="115000"/>
              </a:lnSpc>
              <a:spcBef>
                <a:spcPts val="2800"/>
              </a:spcBef>
              <a:spcAft>
                <a:spcPts val="0"/>
              </a:spcAft>
              <a:buClr>
                <a:schemeClr val="dk2"/>
              </a:buClr>
              <a:buSzPts val="2600"/>
              <a:buChar char="●"/>
              <a:defRPr sz="2600">
                <a:solidFill>
                  <a:schemeClr val="dk2"/>
                </a:solidFill>
              </a:defRPr>
            </a:lvl7pPr>
            <a:lvl8pPr indent="-393700" lvl="7" marL="3657600">
              <a:lnSpc>
                <a:spcPct val="115000"/>
              </a:lnSpc>
              <a:spcBef>
                <a:spcPts val="2800"/>
              </a:spcBef>
              <a:spcAft>
                <a:spcPts val="0"/>
              </a:spcAft>
              <a:buClr>
                <a:schemeClr val="dk2"/>
              </a:buClr>
              <a:buSzPts val="2600"/>
              <a:buChar char="○"/>
              <a:defRPr sz="2600">
                <a:solidFill>
                  <a:schemeClr val="dk2"/>
                </a:solidFill>
              </a:defRPr>
            </a:lvl8pPr>
            <a:lvl9pPr indent="-393700" lvl="8" marL="4114800">
              <a:lnSpc>
                <a:spcPct val="115000"/>
              </a:lnSpc>
              <a:spcBef>
                <a:spcPts val="2800"/>
              </a:spcBef>
              <a:spcAft>
                <a:spcPts val="2800"/>
              </a:spcAft>
              <a:buClr>
                <a:schemeClr val="dk2"/>
              </a:buClr>
              <a:buSzPts val="2600"/>
              <a:buChar char="■"/>
              <a:defRPr sz="2600">
                <a:solidFill>
                  <a:schemeClr val="dk2"/>
                </a:solidFill>
              </a:defRPr>
            </a:lvl9pPr>
          </a:lstStyle>
          <a:p/>
        </p:txBody>
      </p:sp>
      <p:sp>
        <p:nvSpPr>
          <p:cNvPr id="8" name="Google Shape;8;p1"/>
          <p:cNvSpPr txBox="1"/>
          <p:nvPr>
            <p:ph idx="12" type="sldNum"/>
          </p:nvPr>
        </p:nvSpPr>
        <p:spPr>
          <a:xfrm>
            <a:off x="11861441" y="17409343"/>
            <a:ext cx="768300" cy="1469400"/>
          </a:xfrm>
          <a:prstGeom prst="rect">
            <a:avLst/>
          </a:prstGeom>
          <a:noFill/>
          <a:ln>
            <a:noFill/>
          </a:ln>
        </p:spPr>
        <p:txBody>
          <a:bodyPr anchorCtr="0" anchor="ctr" bIns="167250" lIns="167250" spcFirstLastPara="1" rIns="167250" wrap="square" tIns="167250">
            <a:noAutofit/>
          </a:bodyPr>
          <a:lstStyle>
            <a:lvl1pPr lvl="0" algn="r">
              <a:buNone/>
              <a:defRPr sz="1800">
                <a:solidFill>
                  <a:schemeClr val="dk2"/>
                </a:solidFill>
              </a:defRPr>
            </a:lvl1pPr>
            <a:lvl2pPr lvl="1" algn="r">
              <a:buNone/>
              <a:defRPr sz="1800">
                <a:solidFill>
                  <a:schemeClr val="dk2"/>
                </a:solidFill>
              </a:defRPr>
            </a:lvl2pPr>
            <a:lvl3pPr lvl="2" algn="r">
              <a:buNone/>
              <a:defRPr sz="1800">
                <a:solidFill>
                  <a:schemeClr val="dk2"/>
                </a:solidFill>
              </a:defRPr>
            </a:lvl3pPr>
            <a:lvl4pPr lvl="3" algn="r">
              <a:buNone/>
              <a:defRPr sz="1800">
                <a:solidFill>
                  <a:schemeClr val="dk2"/>
                </a:solidFill>
              </a:defRPr>
            </a:lvl4pPr>
            <a:lvl5pPr lvl="4" algn="r">
              <a:buNone/>
              <a:defRPr sz="1800">
                <a:solidFill>
                  <a:schemeClr val="dk2"/>
                </a:solidFill>
              </a:defRPr>
            </a:lvl5pPr>
            <a:lvl6pPr lvl="5" algn="r">
              <a:buNone/>
              <a:defRPr sz="1800">
                <a:solidFill>
                  <a:schemeClr val="dk2"/>
                </a:solidFill>
              </a:defRPr>
            </a:lvl6pPr>
            <a:lvl7pPr lvl="6" algn="r">
              <a:buNone/>
              <a:defRPr sz="1800">
                <a:solidFill>
                  <a:schemeClr val="dk2"/>
                </a:solidFill>
              </a:defRPr>
            </a:lvl7pPr>
            <a:lvl8pPr lvl="7" algn="r">
              <a:buNone/>
              <a:defRPr sz="1800">
                <a:solidFill>
                  <a:schemeClr val="dk2"/>
                </a:solidFill>
              </a:defRPr>
            </a:lvl8pPr>
            <a:lvl9pPr lvl="8" algn="r">
              <a:buNone/>
              <a:defRPr sz="18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nvSpPr>
        <p:spPr>
          <a:xfrm>
            <a:off x="676084" y="206099"/>
            <a:ext cx="5998800" cy="1746600"/>
          </a:xfrm>
          <a:prstGeom prst="rect">
            <a:avLst/>
          </a:prstGeom>
          <a:noFill/>
          <a:ln>
            <a:noFill/>
          </a:ln>
        </p:spPr>
        <p:txBody>
          <a:bodyPr anchorCtr="0" anchor="t" bIns="167250" lIns="167250" spcFirstLastPara="1" rIns="167250" wrap="square" tIns="167250">
            <a:noAutofit/>
          </a:bodyPr>
          <a:lstStyle/>
          <a:p>
            <a:pPr indent="0" lvl="0" marL="0" rtl="0" algn="l">
              <a:spcBef>
                <a:spcPts val="0"/>
              </a:spcBef>
              <a:spcAft>
                <a:spcPts val="0"/>
              </a:spcAft>
              <a:buNone/>
            </a:pPr>
            <a:r>
              <a:rPr b="1" lang="en" sz="2800"/>
              <a:t>Canvas #09-2</a:t>
            </a:r>
            <a:endParaRPr b="1" sz="2800"/>
          </a:p>
          <a:p>
            <a:pPr indent="0" lvl="0" marL="0" rtl="0" algn="l">
              <a:spcBef>
                <a:spcPts val="0"/>
              </a:spcBef>
              <a:spcAft>
                <a:spcPts val="0"/>
              </a:spcAft>
              <a:buNone/>
            </a:pPr>
            <a:r>
              <a:rPr b="1" lang="en" sz="2800"/>
              <a:t>Graphical synthesis</a:t>
            </a:r>
            <a:endParaRPr b="1" sz="2800"/>
          </a:p>
        </p:txBody>
      </p:sp>
      <p:sp>
        <p:nvSpPr>
          <p:cNvPr id="55" name="Google Shape;55;p13"/>
          <p:cNvSpPr txBox="1"/>
          <p:nvPr/>
        </p:nvSpPr>
        <p:spPr>
          <a:xfrm>
            <a:off x="6929767" y="0"/>
            <a:ext cx="6692100" cy="1952700"/>
          </a:xfrm>
          <a:prstGeom prst="rect">
            <a:avLst/>
          </a:prstGeom>
          <a:noFill/>
          <a:ln>
            <a:noFill/>
          </a:ln>
        </p:spPr>
        <p:txBody>
          <a:bodyPr anchorCtr="0" anchor="t" bIns="167250" lIns="167250" spcFirstLastPara="1" rIns="167250" wrap="square" tIns="167250">
            <a:noAutofit/>
          </a:bodyPr>
          <a:lstStyle/>
          <a:p>
            <a:pPr indent="0" lvl="0" marL="0" rtl="0" algn="l">
              <a:spcBef>
                <a:spcPts val="0"/>
              </a:spcBef>
              <a:spcAft>
                <a:spcPts val="0"/>
              </a:spcAft>
              <a:buNone/>
            </a:pPr>
            <a:r>
              <a:rPr lang="en" sz="2600"/>
              <a:t>Designed by: ___________________</a:t>
            </a:r>
            <a:endParaRPr sz="2600"/>
          </a:p>
        </p:txBody>
      </p:sp>
      <p:sp>
        <p:nvSpPr>
          <p:cNvPr id="56" name="Google Shape;56;p13"/>
          <p:cNvSpPr txBox="1"/>
          <p:nvPr/>
        </p:nvSpPr>
        <p:spPr>
          <a:xfrm>
            <a:off x="6929757" y="862949"/>
            <a:ext cx="6270900" cy="1351800"/>
          </a:xfrm>
          <a:prstGeom prst="rect">
            <a:avLst/>
          </a:prstGeom>
          <a:noFill/>
          <a:ln>
            <a:noFill/>
          </a:ln>
        </p:spPr>
        <p:txBody>
          <a:bodyPr anchorCtr="0" anchor="t" bIns="167250" lIns="167250" spcFirstLastPara="1" rIns="167250" wrap="square" tIns="167250">
            <a:noAutofit/>
          </a:bodyPr>
          <a:lstStyle/>
          <a:p>
            <a:pPr indent="0" lvl="0" marL="0" rtl="0" algn="l">
              <a:spcBef>
                <a:spcPts val="0"/>
              </a:spcBef>
              <a:spcAft>
                <a:spcPts val="0"/>
              </a:spcAft>
              <a:buNone/>
            </a:pPr>
            <a:r>
              <a:rPr lang="en" sz="2600"/>
              <a:t>Date: 	   ___________________</a:t>
            </a:r>
            <a:endParaRPr sz="2600"/>
          </a:p>
        </p:txBody>
      </p:sp>
      <p:graphicFrame>
        <p:nvGraphicFramePr>
          <p:cNvPr id="57" name="Google Shape;57;p13"/>
          <p:cNvGraphicFramePr/>
          <p:nvPr/>
        </p:nvGraphicFramePr>
        <p:xfrm>
          <a:off x="242447" y="2401035"/>
          <a:ext cx="3000000" cy="3000000"/>
        </p:xfrm>
        <a:graphic>
          <a:graphicData uri="http://schemas.openxmlformats.org/drawingml/2006/table">
            <a:tbl>
              <a:tblPr bandRow="1">
                <a:noFill/>
                <a:tableStyleId>{C451E309-23C5-479E-87F4-101701A00672}</a:tableStyleId>
              </a:tblPr>
              <a:tblGrid>
                <a:gridCol w="5883475"/>
                <a:gridCol w="6263725"/>
              </a:tblGrid>
              <a:tr h="746600">
                <a:tc gridSpan="2">
                  <a:txBody>
                    <a:bodyPr>
                      <a:noAutofit/>
                    </a:bodyPr>
                    <a:lstStyle/>
                    <a:p>
                      <a:pPr indent="0" lvl="0" marL="0" rtl="0" algn="ctr">
                        <a:spcBef>
                          <a:spcPts val="0"/>
                        </a:spcBef>
                        <a:spcAft>
                          <a:spcPts val="0"/>
                        </a:spcAft>
                        <a:buNone/>
                      </a:pPr>
                      <a:r>
                        <a:rPr b="1" lang="en" sz="4700">
                          <a:solidFill>
                            <a:srgbClr val="049CCF"/>
                          </a:solidFill>
                          <a:latin typeface="Century Gothic"/>
                          <a:ea typeface="Century Gothic"/>
                          <a:cs typeface="Century Gothic"/>
                          <a:sym typeface="Century Gothic"/>
                        </a:rPr>
                        <a:t>Synthesis</a:t>
                      </a:r>
                      <a:endParaRPr b="1" sz="4200">
                        <a:solidFill>
                          <a:srgbClr val="049CCF"/>
                        </a:solidFill>
                        <a:latin typeface="Century Gothic"/>
                        <a:ea typeface="Century Gothic"/>
                        <a:cs typeface="Century Gothic"/>
                        <a:sym typeface="Century Gothic"/>
                      </a:endParaRPr>
                    </a:p>
                  </a:txBody>
                  <a:tcPr marT="0" marB="0" marR="128025" marL="128025"/>
                </a:tc>
                <a:tc hMerge="1"/>
              </a:tr>
              <a:tr h="547175">
                <a:tc>
                  <a:txBody>
                    <a:bodyPr>
                      <a:noAutofit/>
                    </a:bodyPr>
                    <a:lstStyle/>
                    <a:p>
                      <a:pPr indent="0" lvl="0" marL="0" rtl="0" algn="l">
                        <a:spcBef>
                          <a:spcPts val="0"/>
                        </a:spcBef>
                        <a:spcAft>
                          <a:spcPts val="0"/>
                        </a:spcAft>
                        <a:buNone/>
                      </a:pPr>
                      <a:r>
                        <a:rPr lang="en" sz="3400">
                          <a:solidFill>
                            <a:srgbClr val="FFFFFF"/>
                          </a:solidFill>
                          <a:latin typeface="Century Gothic"/>
                          <a:ea typeface="Century Gothic"/>
                          <a:cs typeface="Century Gothic"/>
                          <a:sym typeface="Century Gothic"/>
                        </a:rPr>
                        <a:t>Name of the organization</a:t>
                      </a:r>
                      <a:endParaRPr sz="3400">
                        <a:solidFill>
                          <a:srgbClr val="FFFFFF"/>
                        </a:solidFill>
                        <a:latin typeface="Century Gothic"/>
                        <a:ea typeface="Century Gothic"/>
                        <a:cs typeface="Century Gothic"/>
                        <a:sym typeface="Century Gothic"/>
                      </a:endParaRPr>
                    </a:p>
                  </a:txBody>
                  <a:tcPr marT="0" marB="0" marR="128025" marL="128025">
                    <a:solidFill>
                      <a:srgbClr val="000000"/>
                    </a:solidFill>
                  </a:tcPr>
                </a:tc>
                <a:tc>
                  <a:txBody>
                    <a:bodyPr>
                      <a:noAutofit/>
                    </a:bodyPr>
                    <a:lstStyle/>
                    <a:p>
                      <a:pPr indent="0" lvl="0" marL="0" rtl="0" algn="l">
                        <a:spcBef>
                          <a:spcPts val="0"/>
                        </a:spcBef>
                        <a:spcAft>
                          <a:spcPts val="0"/>
                        </a:spcAft>
                        <a:buNone/>
                      </a:pPr>
                      <a:r>
                        <a:rPr lang="en" sz="3400">
                          <a:solidFill>
                            <a:srgbClr val="FFFFFF"/>
                          </a:solidFill>
                          <a:latin typeface="Century Gothic"/>
                          <a:ea typeface="Century Gothic"/>
                          <a:cs typeface="Century Gothic"/>
                          <a:sym typeface="Century Gothic"/>
                        </a:rPr>
                        <a:t>Name of the idea</a:t>
                      </a:r>
                      <a:endParaRPr sz="3400">
                        <a:solidFill>
                          <a:srgbClr val="FFFFFF"/>
                        </a:solidFill>
                        <a:latin typeface="Century Gothic"/>
                        <a:ea typeface="Century Gothic"/>
                        <a:cs typeface="Century Gothic"/>
                        <a:sym typeface="Century Gothic"/>
                      </a:endParaRPr>
                    </a:p>
                  </a:txBody>
                  <a:tcPr marT="0" marB="0" marR="128025" marL="128025">
                    <a:solidFill>
                      <a:srgbClr val="000000"/>
                    </a:solidFill>
                  </a:tcPr>
                </a:tc>
              </a:tr>
              <a:tr h="982075">
                <a:tc>
                  <a:txBody>
                    <a:bodyPr>
                      <a:noAutofit/>
                    </a:bodyPr>
                    <a:lstStyle/>
                    <a:p>
                      <a:pPr indent="0" lvl="0" marL="0" rtl="0" algn="l">
                        <a:spcBef>
                          <a:spcPts val="0"/>
                        </a:spcBef>
                        <a:spcAft>
                          <a:spcPts val="0"/>
                        </a:spcAft>
                        <a:buNone/>
                      </a:pPr>
                      <a:r>
                        <a:t/>
                      </a:r>
                      <a:endParaRPr sz="3400">
                        <a:solidFill>
                          <a:srgbClr val="FFFFFF"/>
                        </a:solidFill>
                        <a:latin typeface="Century Gothic"/>
                        <a:ea typeface="Century Gothic"/>
                        <a:cs typeface="Century Gothic"/>
                        <a:sym typeface="Century Gothic"/>
                      </a:endParaRPr>
                    </a:p>
                  </a:txBody>
                  <a:tcPr marT="0" marB="0" marR="128025" marL="128025">
                    <a:solidFill>
                      <a:srgbClr val="FFFFFF"/>
                    </a:solidFill>
                  </a:tcPr>
                </a:tc>
                <a:tc>
                  <a:txBody>
                    <a:bodyPr>
                      <a:noAutofit/>
                    </a:bodyPr>
                    <a:lstStyle/>
                    <a:p>
                      <a:pPr indent="0" lvl="0" marL="0" rtl="0" algn="l">
                        <a:spcBef>
                          <a:spcPts val="0"/>
                        </a:spcBef>
                        <a:spcAft>
                          <a:spcPts val="0"/>
                        </a:spcAft>
                        <a:buNone/>
                      </a:pPr>
                      <a:r>
                        <a:t/>
                      </a:r>
                      <a:endParaRPr sz="3400">
                        <a:latin typeface="Calibri"/>
                        <a:ea typeface="Calibri"/>
                        <a:cs typeface="Calibri"/>
                        <a:sym typeface="Calibri"/>
                      </a:endParaRPr>
                    </a:p>
                  </a:txBody>
                  <a:tcPr marT="0" marB="0" marR="128025" marL="128025"/>
                </a:tc>
              </a:tr>
              <a:tr h="547175">
                <a:tc gridSpan="2">
                  <a:txBody>
                    <a:bodyPr>
                      <a:noAutofit/>
                    </a:bodyPr>
                    <a:lstStyle/>
                    <a:p>
                      <a:pPr indent="0" lvl="0" marL="0" rtl="0" algn="ctr">
                        <a:spcBef>
                          <a:spcPts val="0"/>
                        </a:spcBef>
                        <a:spcAft>
                          <a:spcPts val="0"/>
                        </a:spcAft>
                        <a:buNone/>
                      </a:pPr>
                      <a:r>
                        <a:rPr lang="en" sz="3400">
                          <a:solidFill>
                            <a:srgbClr val="FFFFFF"/>
                          </a:solidFill>
                          <a:latin typeface="Century Gothic"/>
                          <a:ea typeface="Century Gothic"/>
                          <a:cs typeface="Century Gothic"/>
                          <a:sym typeface="Century Gothic"/>
                        </a:rPr>
                        <a:t>Target users and their needs / problems to solve</a:t>
                      </a:r>
                      <a:endParaRPr sz="3400">
                        <a:solidFill>
                          <a:srgbClr val="FFFFFF"/>
                        </a:solidFill>
                        <a:latin typeface="Century Gothic"/>
                        <a:ea typeface="Century Gothic"/>
                        <a:cs typeface="Century Gothic"/>
                        <a:sym typeface="Century Gothic"/>
                      </a:endParaRPr>
                    </a:p>
                  </a:txBody>
                  <a:tcPr marT="0" marB="0" marR="128025" marL="128025">
                    <a:solidFill>
                      <a:srgbClr val="000000"/>
                    </a:solidFill>
                  </a:tcPr>
                </a:tc>
                <a:tc hMerge="1"/>
              </a:tr>
              <a:tr h="1641500">
                <a:tc gridSpan="2">
                  <a:txBody>
                    <a:bodyPr>
                      <a:noAutofit/>
                    </a:bodyPr>
                    <a:lstStyle/>
                    <a:p>
                      <a:pPr indent="0" lvl="0" marL="0" rtl="0" algn="l">
                        <a:spcBef>
                          <a:spcPts val="0"/>
                        </a:spcBef>
                        <a:spcAft>
                          <a:spcPts val="0"/>
                        </a:spcAft>
                        <a:buNone/>
                      </a:pPr>
                      <a:r>
                        <a:t/>
                      </a:r>
                      <a:endParaRPr sz="3400">
                        <a:latin typeface="Calibri"/>
                        <a:ea typeface="Calibri"/>
                        <a:cs typeface="Calibri"/>
                        <a:sym typeface="Calibri"/>
                      </a:endParaRPr>
                    </a:p>
                    <a:p>
                      <a:pPr indent="0" lvl="0" marL="0" rtl="0" algn="l">
                        <a:spcBef>
                          <a:spcPts val="0"/>
                        </a:spcBef>
                        <a:spcAft>
                          <a:spcPts val="0"/>
                        </a:spcAft>
                        <a:buNone/>
                      </a:pPr>
                      <a:r>
                        <a:t/>
                      </a:r>
                      <a:endParaRPr sz="3400">
                        <a:latin typeface="Calibri"/>
                        <a:ea typeface="Calibri"/>
                        <a:cs typeface="Calibri"/>
                        <a:sym typeface="Calibri"/>
                      </a:endParaRPr>
                    </a:p>
                    <a:p>
                      <a:pPr indent="0" lvl="0" marL="0" rtl="0" algn="l">
                        <a:spcBef>
                          <a:spcPts val="0"/>
                        </a:spcBef>
                        <a:spcAft>
                          <a:spcPts val="0"/>
                        </a:spcAft>
                        <a:buNone/>
                      </a:pPr>
                      <a:r>
                        <a:t/>
                      </a:r>
                      <a:endParaRPr sz="3400">
                        <a:latin typeface="Calibri"/>
                        <a:ea typeface="Calibri"/>
                        <a:cs typeface="Calibri"/>
                        <a:sym typeface="Calibri"/>
                      </a:endParaRPr>
                    </a:p>
                  </a:txBody>
                  <a:tcPr marT="0" marB="0" marR="128025" marL="128025">
                    <a:solidFill>
                      <a:srgbClr val="FFFFFF"/>
                    </a:solidFill>
                  </a:tcPr>
                </a:tc>
                <a:tc hMerge="1"/>
              </a:tr>
              <a:tr h="547175">
                <a:tc gridSpan="2">
                  <a:txBody>
                    <a:bodyPr>
                      <a:noAutofit/>
                    </a:bodyPr>
                    <a:lstStyle/>
                    <a:p>
                      <a:pPr indent="0" lvl="0" marL="0" rtl="0" algn="ctr">
                        <a:spcBef>
                          <a:spcPts val="0"/>
                        </a:spcBef>
                        <a:spcAft>
                          <a:spcPts val="0"/>
                        </a:spcAft>
                        <a:buNone/>
                      </a:pPr>
                      <a:r>
                        <a:rPr lang="en" sz="3400">
                          <a:solidFill>
                            <a:srgbClr val="FFFFFF"/>
                          </a:solidFill>
                          <a:latin typeface="Century Gothic"/>
                          <a:ea typeface="Century Gothic"/>
                          <a:cs typeface="Century Gothic"/>
                          <a:sym typeface="Century Gothic"/>
                        </a:rPr>
                        <a:t>Description of the idea</a:t>
                      </a:r>
                      <a:endParaRPr sz="3400">
                        <a:solidFill>
                          <a:srgbClr val="FFFFFF"/>
                        </a:solidFill>
                        <a:latin typeface="Century Gothic"/>
                        <a:ea typeface="Century Gothic"/>
                        <a:cs typeface="Century Gothic"/>
                        <a:sym typeface="Century Gothic"/>
                      </a:endParaRPr>
                    </a:p>
                  </a:txBody>
                  <a:tcPr marT="0" marB="0" marR="128025" marL="128025">
                    <a:solidFill>
                      <a:srgbClr val="000000"/>
                    </a:solidFill>
                  </a:tcPr>
                </a:tc>
                <a:tc hMerge="1"/>
              </a:tr>
              <a:tr h="2188600">
                <a:tc gridSpan="2">
                  <a:txBody>
                    <a:bodyPr>
                      <a:noAutofit/>
                    </a:bodyPr>
                    <a:lstStyle/>
                    <a:p>
                      <a:pPr indent="0" lvl="0" marL="0" rtl="0" algn="l">
                        <a:spcBef>
                          <a:spcPts val="0"/>
                        </a:spcBef>
                        <a:spcAft>
                          <a:spcPts val="0"/>
                        </a:spcAft>
                        <a:buNone/>
                      </a:pPr>
                      <a:r>
                        <a:t/>
                      </a:r>
                      <a:endParaRPr sz="3400">
                        <a:latin typeface="Calibri"/>
                        <a:ea typeface="Calibri"/>
                        <a:cs typeface="Calibri"/>
                        <a:sym typeface="Calibri"/>
                      </a:endParaRPr>
                    </a:p>
                    <a:p>
                      <a:pPr indent="0" lvl="0" marL="0" rtl="0" algn="l">
                        <a:spcBef>
                          <a:spcPts val="0"/>
                        </a:spcBef>
                        <a:spcAft>
                          <a:spcPts val="0"/>
                        </a:spcAft>
                        <a:buNone/>
                      </a:pPr>
                      <a:r>
                        <a:t/>
                      </a:r>
                      <a:endParaRPr sz="3400">
                        <a:latin typeface="Calibri"/>
                        <a:ea typeface="Calibri"/>
                        <a:cs typeface="Calibri"/>
                        <a:sym typeface="Calibri"/>
                      </a:endParaRPr>
                    </a:p>
                    <a:p>
                      <a:pPr indent="0" lvl="0" marL="0" rtl="0" algn="l">
                        <a:spcBef>
                          <a:spcPts val="0"/>
                        </a:spcBef>
                        <a:spcAft>
                          <a:spcPts val="0"/>
                        </a:spcAft>
                        <a:buNone/>
                      </a:pPr>
                      <a:r>
                        <a:t/>
                      </a:r>
                      <a:endParaRPr sz="3400">
                        <a:latin typeface="Calibri"/>
                        <a:ea typeface="Calibri"/>
                        <a:cs typeface="Calibri"/>
                        <a:sym typeface="Calibri"/>
                      </a:endParaRPr>
                    </a:p>
                    <a:p>
                      <a:pPr indent="0" lvl="0" marL="0" rtl="0" algn="l">
                        <a:spcBef>
                          <a:spcPts val="0"/>
                        </a:spcBef>
                        <a:spcAft>
                          <a:spcPts val="0"/>
                        </a:spcAft>
                        <a:buNone/>
                      </a:pPr>
                      <a:r>
                        <a:t/>
                      </a:r>
                      <a:endParaRPr sz="3400">
                        <a:latin typeface="Calibri"/>
                        <a:ea typeface="Calibri"/>
                        <a:cs typeface="Calibri"/>
                        <a:sym typeface="Calibri"/>
                      </a:endParaRPr>
                    </a:p>
                  </a:txBody>
                  <a:tcPr marT="0" marB="0" marR="128025" marL="128025">
                    <a:solidFill>
                      <a:srgbClr val="FFFFFF"/>
                    </a:solidFill>
                  </a:tcPr>
                </a:tc>
                <a:tc hMerge="1"/>
              </a:tr>
              <a:tr h="547175">
                <a:tc gridSpan="2">
                  <a:txBody>
                    <a:bodyPr>
                      <a:noAutofit/>
                    </a:bodyPr>
                    <a:lstStyle/>
                    <a:p>
                      <a:pPr indent="0" lvl="0" marL="0" rtl="0" algn="ctr">
                        <a:spcBef>
                          <a:spcPts val="0"/>
                        </a:spcBef>
                        <a:spcAft>
                          <a:spcPts val="0"/>
                        </a:spcAft>
                        <a:buNone/>
                      </a:pPr>
                      <a:r>
                        <a:rPr lang="en" sz="3400">
                          <a:solidFill>
                            <a:srgbClr val="FFFFFF"/>
                          </a:solidFill>
                          <a:latin typeface="Century Gothic"/>
                          <a:ea typeface="Century Gothic"/>
                          <a:cs typeface="Century Gothic"/>
                          <a:sym typeface="Century Gothic"/>
                        </a:rPr>
                        <a:t>How does it match the strategic priorities of the org</a:t>
                      </a:r>
                      <a:endParaRPr sz="3400">
                        <a:latin typeface="Calibri"/>
                        <a:ea typeface="Calibri"/>
                        <a:cs typeface="Calibri"/>
                        <a:sym typeface="Calibri"/>
                      </a:endParaRPr>
                    </a:p>
                  </a:txBody>
                  <a:tcPr marT="0" marB="0" marR="128025" marL="128025">
                    <a:solidFill>
                      <a:srgbClr val="000000"/>
                    </a:solidFill>
                  </a:tcPr>
                </a:tc>
                <a:tc hMerge="1"/>
              </a:tr>
              <a:tr h="2188600">
                <a:tc gridSpan="2">
                  <a:txBody>
                    <a:bodyPr>
                      <a:noAutofit/>
                    </a:bodyPr>
                    <a:lstStyle/>
                    <a:p>
                      <a:pPr indent="0" lvl="0" marL="0" rtl="0" algn="ctr">
                        <a:spcBef>
                          <a:spcPts val="0"/>
                        </a:spcBef>
                        <a:spcAft>
                          <a:spcPts val="0"/>
                        </a:spcAft>
                        <a:buNone/>
                      </a:pPr>
                      <a:r>
                        <a:t/>
                      </a:r>
                      <a:endParaRPr sz="3400">
                        <a:solidFill>
                          <a:srgbClr val="FFFFFF"/>
                        </a:solidFill>
                        <a:latin typeface="Century Gothic"/>
                        <a:ea typeface="Century Gothic"/>
                        <a:cs typeface="Century Gothic"/>
                        <a:sym typeface="Century Gothic"/>
                      </a:endParaRPr>
                    </a:p>
                    <a:p>
                      <a:pPr indent="0" lvl="0" marL="0" rtl="0" algn="ctr">
                        <a:spcBef>
                          <a:spcPts val="0"/>
                        </a:spcBef>
                        <a:spcAft>
                          <a:spcPts val="0"/>
                        </a:spcAft>
                        <a:buNone/>
                      </a:pPr>
                      <a:r>
                        <a:t/>
                      </a:r>
                      <a:endParaRPr sz="3400">
                        <a:solidFill>
                          <a:srgbClr val="FFFFFF"/>
                        </a:solidFill>
                        <a:latin typeface="Century Gothic"/>
                        <a:ea typeface="Century Gothic"/>
                        <a:cs typeface="Century Gothic"/>
                        <a:sym typeface="Century Gothic"/>
                      </a:endParaRPr>
                    </a:p>
                    <a:p>
                      <a:pPr indent="0" lvl="0" marL="0" rtl="0" algn="ctr">
                        <a:spcBef>
                          <a:spcPts val="0"/>
                        </a:spcBef>
                        <a:spcAft>
                          <a:spcPts val="0"/>
                        </a:spcAft>
                        <a:buNone/>
                      </a:pPr>
                      <a:r>
                        <a:t/>
                      </a:r>
                      <a:endParaRPr sz="3400">
                        <a:solidFill>
                          <a:srgbClr val="FFFFFF"/>
                        </a:solidFill>
                        <a:latin typeface="Century Gothic"/>
                        <a:ea typeface="Century Gothic"/>
                        <a:cs typeface="Century Gothic"/>
                        <a:sym typeface="Century Gothic"/>
                      </a:endParaRPr>
                    </a:p>
                    <a:p>
                      <a:pPr indent="0" lvl="0" marL="0" rtl="0" algn="ctr">
                        <a:spcBef>
                          <a:spcPts val="0"/>
                        </a:spcBef>
                        <a:spcAft>
                          <a:spcPts val="0"/>
                        </a:spcAft>
                        <a:buNone/>
                      </a:pPr>
                      <a:r>
                        <a:t/>
                      </a:r>
                      <a:endParaRPr sz="3400">
                        <a:solidFill>
                          <a:srgbClr val="FFFFFF"/>
                        </a:solidFill>
                        <a:latin typeface="Century Gothic"/>
                        <a:ea typeface="Century Gothic"/>
                        <a:cs typeface="Century Gothic"/>
                        <a:sym typeface="Century Gothic"/>
                      </a:endParaRPr>
                    </a:p>
                  </a:txBody>
                  <a:tcPr marT="0" marB="0" marR="128025" marL="128025">
                    <a:solidFill>
                      <a:srgbClr val="FFFFFF"/>
                    </a:solidFill>
                  </a:tcPr>
                </a:tc>
                <a:tc hMerge="1"/>
              </a:tr>
              <a:tr h="547175">
                <a:tc gridSpan="2">
                  <a:txBody>
                    <a:bodyPr>
                      <a:noAutofit/>
                    </a:bodyPr>
                    <a:lstStyle/>
                    <a:p>
                      <a:pPr indent="0" lvl="0" marL="0" rtl="0" algn="ctr">
                        <a:spcBef>
                          <a:spcPts val="0"/>
                        </a:spcBef>
                        <a:spcAft>
                          <a:spcPts val="0"/>
                        </a:spcAft>
                        <a:buNone/>
                      </a:pPr>
                      <a:r>
                        <a:rPr lang="en" sz="3400">
                          <a:solidFill>
                            <a:srgbClr val="FFFFFF"/>
                          </a:solidFill>
                          <a:latin typeface="Century Gothic"/>
                          <a:ea typeface="Century Gothic"/>
                          <a:cs typeface="Century Gothic"/>
                          <a:sym typeface="Century Gothic"/>
                        </a:rPr>
                        <a:t>Datasets / data sources contributing to the idea</a:t>
                      </a:r>
                      <a:endParaRPr sz="3400">
                        <a:solidFill>
                          <a:srgbClr val="FFFFFF"/>
                        </a:solidFill>
                        <a:latin typeface="Century Gothic"/>
                        <a:ea typeface="Century Gothic"/>
                        <a:cs typeface="Century Gothic"/>
                        <a:sym typeface="Century Gothic"/>
                      </a:endParaRPr>
                    </a:p>
                  </a:txBody>
                  <a:tcPr marT="0" marB="0" marR="128025" marL="128025">
                    <a:solidFill>
                      <a:srgbClr val="000000"/>
                    </a:solidFill>
                  </a:tcPr>
                </a:tc>
                <a:tc hMerge="1"/>
              </a:tr>
              <a:tr h="1641500">
                <a:tc gridSpan="2">
                  <a:txBody>
                    <a:bodyPr>
                      <a:noAutofit/>
                    </a:bodyPr>
                    <a:lstStyle/>
                    <a:p>
                      <a:pPr indent="0" lvl="0" marL="0" rtl="0" algn="l">
                        <a:spcBef>
                          <a:spcPts val="0"/>
                        </a:spcBef>
                        <a:spcAft>
                          <a:spcPts val="0"/>
                        </a:spcAft>
                        <a:buNone/>
                      </a:pPr>
                      <a:r>
                        <a:t/>
                      </a:r>
                      <a:endParaRPr sz="3400">
                        <a:latin typeface="Calibri"/>
                        <a:ea typeface="Calibri"/>
                        <a:cs typeface="Calibri"/>
                        <a:sym typeface="Calibri"/>
                      </a:endParaRPr>
                    </a:p>
                    <a:p>
                      <a:pPr indent="0" lvl="0" marL="0" rtl="0" algn="l">
                        <a:spcBef>
                          <a:spcPts val="0"/>
                        </a:spcBef>
                        <a:spcAft>
                          <a:spcPts val="0"/>
                        </a:spcAft>
                        <a:buNone/>
                      </a:pPr>
                      <a:r>
                        <a:t/>
                      </a:r>
                      <a:endParaRPr sz="3400">
                        <a:latin typeface="Calibri"/>
                        <a:ea typeface="Calibri"/>
                        <a:cs typeface="Calibri"/>
                        <a:sym typeface="Calibri"/>
                      </a:endParaRPr>
                    </a:p>
                    <a:p>
                      <a:pPr indent="0" lvl="0" marL="0" rtl="0" algn="l">
                        <a:spcBef>
                          <a:spcPts val="0"/>
                        </a:spcBef>
                        <a:spcAft>
                          <a:spcPts val="0"/>
                        </a:spcAft>
                        <a:buNone/>
                      </a:pPr>
                      <a:r>
                        <a:t/>
                      </a:r>
                      <a:endParaRPr sz="3400">
                        <a:latin typeface="Calibri"/>
                        <a:ea typeface="Calibri"/>
                        <a:cs typeface="Calibri"/>
                        <a:sym typeface="Calibri"/>
                      </a:endParaRPr>
                    </a:p>
                  </a:txBody>
                  <a:tcPr marT="0" marB="0" marR="128025" marL="128025">
                    <a:solidFill>
                      <a:srgbClr val="FFFFFF"/>
                    </a:solidFill>
                  </a:tcPr>
                </a:tc>
                <a:tc hMerge="1"/>
              </a:tr>
              <a:tr h="547175">
                <a:tc gridSpan="2">
                  <a:txBody>
                    <a:bodyPr>
                      <a:noAutofit/>
                    </a:bodyPr>
                    <a:lstStyle/>
                    <a:p>
                      <a:pPr indent="0" lvl="0" marL="0" rtl="0" algn="ctr">
                        <a:spcBef>
                          <a:spcPts val="0"/>
                        </a:spcBef>
                        <a:spcAft>
                          <a:spcPts val="0"/>
                        </a:spcAft>
                        <a:buNone/>
                      </a:pPr>
                      <a:r>
                        <a:rPr lang="en" sz="3400">
                          <a:solidFill>
                            <a:srgbClr val="FFFFFF"/>
                          </a:solidFill>
                          <a:latin typeface="Century Gothic"/>
                          <a:ea typeface="Century Gothic"/>
                          <a:cs typeface="Century Gothic"/>
                          <a:sym typeface="Century Gothic"/>
                        </a:rPr>
                        <a:t>Expected benefits</a:t>
                      </a:r>
                      <a:endParaRPr sz="3400">
                        <a:solidFill>
                          <a:srgbClr val="FFFFFF"/>
                        </a:solidFill>
                        <a:latin typeface="Century Gothic"/>
                        <a:ea typeface="Century Gothic"/>
                        <a:cs typeface="Century Gothic"/>
                        <a:sym typeface="Century Gothic"/>
                      </a:endParaRPr>
                    </a:p>
                  </a:txBody>
                  <a:tcPr marT="0" marB="0" marR="128025" marL="128025">
                    <a:solidFill>
                      <a:srgbClr val="000000"/>
                    </a:solidFill>
                  </a:tcPr>
                </a:tc>
                <a:tc hMerge="1"/>
              </a:tr>
              <a:tr h="2890100">
                <a:tc gridSpan="2">
                  <a:txBody>
                    <a:bodyPr>
                      <a:noAutofit/>
                    </a:bodyPr>
                    <a:lstStyle/>
                    <a:p>
                      <a:pPr indent="0" lvl="0" marL="0" rtl="0" algn="l">
                        <a:spcBef>
                          <a:spcPts val="0"/>
                        </a:spcBef>
                        <a:spcAft>
                          <a:spcPts val="0"/>
                        </a:spcAft>
                        <a:buNone/>
                      </a:pPr>
                      <a:r>
                        <a:t/>
                      </a:r>
                      <a:endParaRPr sz="4200">
                        <a:latin typeface="Calibri"/>
                        <a:ea typeface="Calibri"/>
                        <a:cs typeface="Calibri"/>
                        <a:sym typeface="Calibri"/>
                      </a:endParaRPr>
                    </a:p>
                  </a:txBody>
                  <a:tcPr marT="0" marB="0" marR="128025" marL="128025">
                    <a:solidFill>
                      <a:srgbClr val="FFFFFF"/>
                    </a:solidFill>
                  </a:tcPr>
                </a:tc>
                <a:tc hMerge="1"/>
              </a:tr>
            </a:tbl>
          </a:graphicData>
        </a:graphic>
      </p:graphicFrame>
      <p:sp>
        <p:nvSpPr>
          <p:cNvPr id="58" name="Google Shape;58;p13"/>
          <p:cNvSpPr txBox="1"/>
          <p:nvPr/>
        </p:nvSpPr>
        <p:spPr>
          <a:xfrm>
            <a:off x="-22053" y="17963085"/>
            <a:ext cx="12828600" cy="986700"/>
          </a:xfrm>
          <a:prstGeom prst="rect">
            <a:avLst/>
          </a:prstGeom>
          <a:noFill/>
          <a:ln>
            <a:noFill/>
          </a:ln>
        </p:spPr>
        <p:txBody>
          <a:bodyPr anchorCtr="0" anchor="ctr" bIns="167250" lIns="167250" spcFirstLastPara="1" rIns="167250" wrap="square" tIns="167250">
            <a:noAutofit/>
          </a:bodyPr>
          <a:lstStyle/>
          <a:p>
            <a:pPr indent="0" lvl="0" marL="0" rtl="0" algn="l">
              <a:spcBef>
                <a:spcPts val="0"/>
              </a:spcBef>
              <a:spcAft>
                <a:spcPts val="0"/>
              </a:spcAft>
              <a:buNone/>
            </a:pPr>
            <a:r>
              <a:rPr b="1" lang="en" sz="1500"/>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