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1CCDDEF-1F7F-4546-B673-69755B218B7D}">
  <a:tblStyle styleId="{91CCDDEF-1F7F-4546-B673-69755B218B7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65240E7-EBE6-4C95-A94B-FDF3633AC50C}" styleName="Table_1">
    <a:wholeTbl>
      <a:tcTxStyle>
        <a:font>
          <a:latin typeface="Arial"/>
          <a:ea typeface="Arial"/>
          <a:cs typeface="Arial"/>
        </a:font>
        <a:srgbClr val="000000"/>
      </a:tcTxStyle>
      <a:tcStyle>
        <a:tcBdr>
          <a:left>
            <a:ln cap="flat" cmpd="sng" w="19050">
              <a:solidFill>
                <a:srgbClr val="000000"/>
              </a:solidFill>
              <a:prstDash val="solid"/>
              <a:round/>
              <a:headEnd len="sm" w="sm" type="none"/>
              <a:tailEnd len="sm" w="sm" type="none"/>
            </a:ln>
          </a:left>
          <a:right>
            <a:ln cap="flat" cmpd="sng" w="19050">
              <a:solidFill>
                <a:srgbClr val="000000"/>
              </a:solidFill>
              <a:prstDash val="solid"/>
              <a:round/>
              <a:headEnd len="sm" w="sm" type="none"/>
              <a:tailEnd len="sm" w="sm" type="none"/>
            </a:ln>
          </a:right>
          <a:top>
            <a:ln cap="flat" cmpd="sng" w="19050">
              <a:solidFill>
                <a:srgbClr val="000000"/>
              </a:solidFill>
              <a:prstDash val="solid"/>
              <a:round/>
              <a:headEnd len="sm" w="sm" type="none"/>
              <a:tailEnd len="sm" w="sm" type="none"/>
            </a:ln>
          </a:top>
          <a:bottom>
            <a:ln cap="flat" cmpd="sng" w="19050">
              <a:solidFill>
                <a:srgbClr val="000000"/>
              </a:solidFill>
              <a:prstDash val="solid"/>
              <a:round/>
              <a:headEnd len="sm" w="sm" type="none"/>
              <a:tailEnd len="sm" w="sm" type="none"/>
            </a:ln>
          </a:bottom>
          <a:insideH>
            <a:ln cap="flat" cmpd="sng" w="19050">
              <a:solidFill>
                <a:srgbClr val="000000"/>
              </a:solidFill>
              <a:prstDash val="solid"/>
              <a:round/>
              <a:headEnd len="sm" w="sm" type="none"/>
              <a:tailEnd len="sm" w="sm" type="none"/>
            </a:ln>
          </a:insideH>
          <a:insideV>
            <a:ln cap="flat" cmpd="sng" w="190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24e1e0272_0_49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24e1e0272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424e1e0272_0_55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24e1e0272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424e1e0272_0_632:notes"/>
          <p:cNvSpPr/>
          <p:nvPr>
            <p:ph idx="2" type="sldImg"/>
          </p:nvPr>
        </p:nvSpPr>
        <p:spPr>
          <a:xfrm>
            <a:off x="381298"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424e1e0272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24e1e0272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24e1e02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24e1e0272_0_5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24e1e027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24e1e0272_0_1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24e1e027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374dc85c8_1_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374dc85c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24e1e0272_0_18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24e1e0272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24e1e0272_0_25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24e1e0272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24e1e0272_0_3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24e1e0272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24e1e0272_0_4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24e1e0272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50" lIns="91450" spcFirstLastPara="1" rIns="91450" wrap="square" tIns="9145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50" lIns="91450" spcFirstLastPara="1" rIns="91450" wrap="square" tIns="9145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50" lIns="91450" spcFirstLastPara="1" rIns="91450" wrap="square" tIns="914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50" lIns="91450" spcFirstLastPara="1" rIns="91450" wrap="square" tIns="9145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50" lIns="91450" spcFirstLastPara="1" rIns="91450" wrap="square" tIns="91450"/>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50" lIns="91450" spcFirstLastPara="1" rIns="91450" wrap="square" tIns="914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50" lIns="91450" spcFirstLastPara="1" rIns="91450" wrap="square" tIns="914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300" cy="2052600"/>
          </a:xfrm>
          <a:prstGeom prst="rect">
            <a:avLst/>
          </a:prstGeom>
        </p:spPr>
        <p:txBody>
          <a:bodyPr anchorCtr="0" anchor="b" bIns="119050" lIns="119050" spcFirstLastPara="1" rIns="119050" wrap="square" tIns="119050"/>
          <a:lstStyle>
            <a:lvl1pPr lvl="0" rtl="0" algn="ctr">
              <a:spcBef>
                <a:spcPts val="0"/>
              </a:spcBef>
              <a:spcAft>
                <a:spcPts val="0"/>
              </a:spcAft>
              <a:buSzPts val="6700"/>
              <a:buNone/>
              <a:defRPr sz="6700"/>
            </a:lvl1pPr>
            <a:lvl2pPr lvl="1" rtl="0" algn="ctr">
              <a:spcBef>
                <a:spcPts val="0"/>
              </a:spcBef>
              <a:spcAft>
                <a:spcPts val="0"/>
              </a:spcAft>
              <a:buSzPts val="6700"/>
              <a:buNone/>
              <a:defRPr sz="6700"/>
            </a:lvl2pPr>
            <a:lvl3pPr lvl="2" rtl="0" algn="ctr">
              <a:spcBef>
                <a:spcPts val="0"/>
              </a:spcBef>
              <a:spcAft>
                <a:spcPts val="0"/>
              </a:spcAft>
              <a:buSzPts val="6700"/>
              <a:buNone/>
              <a:defRPr sz="6700"/>
            </a:lvl3pPr>
            <a:lvl4pPr lvl="3" rtl="0" algn="ctr">
              <a:spcBef>
                <a:spcPts val="0"/>
              </a:spcBef>
              <a:spcAft>
                <a:spcPts val="0"/>
              </a:spcAft>
              <a:buSzPts val="6700"/>
              <a:buNone/>
              <a:defRPr sz="6700"/>
            </a:lvl4pPr>
            <a:lvl5pPr lvl="4" rtl="0" algn="ctr">
              <a:spcBef>
                <a:spcPts val="0"/>
              </a:spcBef>
              <a:spcAft>
                <a:spcPts val="0"/>
              </a:spcAft>
              <a:buSzPts val="6700"/>
              <a:buNone/>
              <a:defRPr sz="6700"/>
            </a:lvl5pPr>
            <a:lvl6pPr lvl="5" rtl="0" algn="ctr">
              <a:spcBef>
                <a:spcPts val="0"/>
              </a:spcBef>
              <a:spcAft>
                <a:spcPts val="0"/>
              </a:spcAft>
              <a:buSzPts val="6700"/>
              <a:buNone/>
              <a:defRPr sz="6700"/>
            </a:lvl6pPr>
            <a:lvl7pPr lvl="6" rtl="0" algn="ctr">
              <a:spcBef>
                <a:spcPts val="0"/>
              </a:spcBef>
              <a:spcAft>
                <a:spcPts val="0"/>
              </a:spcAft>
              <a:buSzPts val="6700"/>
              <a:buNone/>
              <a:defRPr sz="6700"/>
            </a:lvl7pPr>
            <a:lvl8pPr lvl="7" rtl="0" algn="ctr">
              <a:spcBef>
                <a:spcPts val="0"/>
              </a:spcBef>
              <a:spcAft>
                <a:spcPts val="0"/>
              </a:spcAft>
              <a:buSzPts val="6700"/>
              <a:buNone/>
              <a:defRPr sz="6700"/>
            </a:lvl8pPr>
            <a:lvl9pPr lvl="8" rtl="0" algn="ctr">
              <a:spcBef>
                <a:spcPts val="0"/>
              </a:spcBef>
              <a:spcAft>
                <a:spcPts val="0"/>
              </a:spcAft>
              <a:buSzPts val="6700"/>
              <a:buNone/>
              <a:defRPr sz="6700"/>
            </a:lvl9pPr>
          </a:lstStyle>
          <a:p/>
        </p:txBody>
      </p:sp>
      <p:sp>
        <p:nvSpPr>
          <p:cNvPr id="56" name="Google Shape;56;p14"/>
          <p:cNvSpPr txBox="1"/>
          <p:nvPr>
            <p:ph idx="1" type="subTitle"/>
          </p:nvPr>
        </p:nvSpPr>
        <p:spPr>
          <a:xfrm>
            <a:off x="311700" y="2834125"/>
            <a:ext cx="8520300" cy="792600"/>
          </a:xfrm>
          <a:prstGeom prst="rect">
            <a:avLst/>
          </a:prstGeom>
        </p:spPr>
        <p:txBody>
          <a:bodyPr anchorCtr="0" anchor="t" bIns="119050" lIns="119050" spcFirstLastPara="1" rIns="119050" wrap="square" tIns="119050"/>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119050" lIns="119050" spcFirstLastPara="1" rIns="119050" wrap="square" tIns="1190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300" cy="841800"/>
          </a:xfrm>
          <a:prstGeom prst="rect">
            <a:avLst/>
          </a:prstGeom>
        </p:spPr>
        <p:txBody>
          <a:bodyPr anchorCtr="0" anchor="ctr" bIns="119050" lIns="119050" spcFirstLastPara="1" rIns="119050" wrap="square" tIns="119050"/>
          <a:lstStyle>
            <a:lvl1pPr lvl="0" rtl="0" algn="ctr">
              <a:spcBef>
                <a:spcPts val="0"/>
              </a:spcBef>
              <a:spcAft>
                <a:spcPts val="0"/>
              </a:spcAft>
              <a:buSzPts val="4700"/>
              <a:buNone/>
              <a:defRPr sz="4700"/>
            </a:lvl1pPr>
            <a:lvl2pPr lvl="1" rtl="0" algn="ctr">
              <a:spcBef>
                <a:spcPts val="0"/>
              </a:spcBef>
              <a:spcAft>
                <a:spcPts val="0"/>
              </a:spcAft>
              <a:buSzPts val="4700"/>
              <a:buNone/>
              <a:defRPr sz="4700"/>
            </a:lvl2pPr>
            <a:lvl3pPr lvl="2" rtl="0" algn="ctr">
              <a:spcBef>
                <a:spcPts val="0"/>
              </a:spcBef>
              <a:spcAft>
                <a:spcPts val="0"/>
              </a:spcAft>
              <a:buSzPts val="4700"/>
              <a:buNone/>
              <a:defRPr sz="4700"/>
            </a:lvl3pPr>
            <a:lvl4pPr lvl="3" rtl="0" algn="ctr">
              <a:spcBef>
                <a:spcPts val="0"/>
              </a:spcBef>
              <a:spcAft>
                <a:spcPts val="0"/>
              </a:spcAft>
              <a:buSzPts val="4700"/>
              <a:buNone/>
              <a:defRPr sz="4700"/>
            </a:lvl4pPr>
            <a:lvl5pPr lvl="4" rtl="0" algn="ctr">
              <a:spcBef>
                <a:spcPts val="0"/>
              </a:spcBef>
              <a:spcAft>
                <a:spcPts val="0"/>
              </a:spcAft>
              <a:buSzPts val="4700"/>
              <a:buNone/>
              <a:defRPr sz="4700"/>
            </a:lvl5pPr>
            <a:lvl6pPr lvl="5" rtl="0" algn="ctr">
              <a:spcBef>
                <a:spcPts val="0"/>
              </a:spcBef>
              <a:spcAft>
                <a:spcPts val="0"/>
              </a:spcAft>
              <a:buSzPts val="4700"/>
              <a:buNone/>
              <a:defRPr sz="4700"/>
            </a:lvl6pPr>
            <a:lvl7pPr lvl="6" rtl="0" algn="ctr">
              <a:spcBef>
                <a:spcPts val="0"/>
              </a:spcBef>
              <a:spcAft>
                <a:spcPts val="0"/>
              </a:spcAft>
              <a:buSzPts val="4700"/>
              <a:buNone/>
              <a:defRPr sz="4700"/>
            </a:lvl7pPr>
            <a:lvl8pPr lvl="7" rtl="0" algn="ctr">
              <a:spcBef>
                <a:spcPts val="0"/>
              </a:spcBef>
              <a:spcAft>
                <a:spcPts val="0"/>
              </a:spcAft>
              <a:buSzPts val="4700"/>
              <a:buNone/>
              <a:defRPr sz="4700"/>
            </a:lvl8pPr>
            <a:lvl9pPr lvl="8" rtl="0" algn="ctr">
              <a:spcBef>
                <a:spcPts val="0"/>
              </a:spcBef>
              <a:spcAft>
                <a:spcPts val="0"/>
              </a:spcAft>
              <a:buSzPts val="4700"/>
              <a:buNone/>
              <a:defRPr sz="47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119050" lIns="119050" spcFirstLastPara="1" rIns="119050" wrap="square" tIns="1190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300" cy="572400"/>
          </a:xfrm>
          <a:prstGeom prst="rect">
            <a:avLst/>
          </a:prstGeom>
        </p:spPr>
        <p:txBody>
          <a:bodyPr anchorCtr="0" anchor="t" bIns="119050" lIns="119050" spcFirstLastPara="1" rIns="119050" wrap="square" tIns="11905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3" name="Google Shape;63;p16"/>
          <p:cNvSpPr txBox="1"/>
          <p:nvPr>
            <p:ph idx="1" type="body"/>
          </p:nvPr>
        </p:nvSpPr>
        <p:spPr>
          <a:xfrm>
            <a:off x="311700" y="1152475"/>
            <a:ext cx="8520300" cy="3416400"/>
          </a:xfrm>
          <a:prstGeom prst="rect">
            <a:avLst/>
          </a:prstGeom>
        </p:spPr>
        <p:txBody>
          <a:bodyPr anchorCtr="0" anchor="t" bIns="119050" lIns="119050" spcFirstLastPara="1" rIns="119050" wrap="square" tIns="119050"/>
          <a:lstStyle>
            <a:lvl1pPr indent="-381000" lvl="0" marL="457200" rtl="0">
              <a:spcBef>
                <a:spcPts val="0"/>
              </a:spcBef>
              <a:spcAft>
                <a:spcPts val="0"/>
              </a:spcAft>
              <a:buSzPts val="2400"/>
              <a:buChar char="●"/>
              <a:defRPr/>
            </a:lvl1pPr>
            <a:lvl2pPr indent="-342900" lvl="1" marL="914400" rtl="0">
              <a:spcBef>
                <a:spcPts val="2000"/>
              </a:spcBef>
              <a:spcAft>
                <a:spcPts val="0"/>
              </a:spcAft>
              <a:buSzPts val="1800"/>
              <a:buChar char="○"/>
              <a:defRPr/>
            </a:lvl2pPr>
            <a:lvl3pPr indent="-342900" lvl="2" marL="1371600" rtl="0">
              <a:spcBef>
                <a:spcPts val="2000"/>
              </a:spcBef>
              <a:spcAft>
                <a:spcPts val="0"/>
              </a:spcAft>
              <a:buSzPts val="1800"/>
              <a:buChar char="■"/>
              <a:defRPr/>
            </a:lvl3pPr>
            <a:lvl4pPr indent="-342900" lvl="3" marL="1828800" rtl="0">
              <a:spcBef>
                <a:spcPts val="2000"/>
              </a:spcBef>
              <a:spcAft>
                <a:spcPts val="0"/>
              </a:spcAft>
              <a:buSzPts val="1800"/>
              <a:buChar char="●"/>
              <a:defRPr/>
            </a:lvl4pPr>
            <a:lvl5pPr indent="-342900" lvl="4" marL="2286000" rtl="0">
              <a:spcBef>
                <a:spcPts val="2000"/>
              </a:spcBef>
              <a:spcAft>
                <a:spcPts val="0"/>
              </a:spcAft>
              <a:buSzPts val="1800"/>
              <a:buChar char="○"/>
              <a:defRPr/>
            </a:lvl5pPr>
            <a:lvl6pPr indent="-342900" lvl="5" marL="2743200" rtl="0">
              <a:spcBef>
                <a:spcPts val="2000"/>
              </a:spcBef>
              <a:spcAft>
                <a:spcPts val="0"/>
              </a:spcAft>
              <a:buSzPts val="1800"/>
              <a:buChar char="■"/>
              <a:defRPr/>
            </a:lvl6pPr>
            <a:lvl7pPr indent="-342900" lvl="6" marL="3200400" rtl="0">
              <a:spcBef>
                <a:spcPts val="2000"/>
              </a:spcBef>
              <a:spcAft>
                <a:spcPts val="0"/>
              </a:spcAft>
              <a:buSzPts val="1800"/>
              <a:buChar char="●"/>
              <a:defRPr/>
            </a:lvl7pPr>
            <a:lvl8pPr indent="-342900" lvl="7" marL="3657600" rtl="0">
              <a:spcBef>
                <a:spcPts val="2000"/>
              </a:spcBef>
              <a:spcAft>
                <a:spcPts val="0"/>
              </a:spcAft>
              <a:buSzPts val="1800"/>
              <a:buChar char="○"/>
              <a:defRPr/>
            </a:lvl8pPr>
            <a:lvl9pPr indent="-342900" lvl="8" marL="4114800" rtl="0">
              <a:spcBef>
                <a:spcPts val="2000"/>
              </a:spcBef>
              <a:spcAft>
                <a:spcPts val="2000"/>
              </a:spcAft>
              <a:buSzPts val="18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119050" lIns="119050" spcFirstLastPara="1" rIns="119050" wrap="square" tIns="1190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300" cy="572400"/>
          </a:xfrm>
          <a:prstGeom prst="rect">
            <a:avLst/>
          </a:prstGeom>
        </p:spPr>
        <p:txBody>
          <a:bodyPr anchorCtr="0" anchor="t" bIns="119050" lIns="119050" spcFirstLastPara="1" rIns="119050" wrap="square" tIns="11905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7" name="Google Shape;67;p17"/>
          <p:cNvSpPr txBox="1"/>
          <p:nvPr>
            <p:ph idx="1" type="body"/>
          </p:nvPr>
        </p:nvSpPr>
        <p:spPr>
          <a:xfrm>
            <a:off x="311700" y="1152475"/>
            <a:ext cx="4000200" cy="3416400"/>
          </a:xfrm>
          <a:prstGeom prst="rect">
            <a:avLst/>
          </a:prstGeom>
        </p:spPr>
        <p:txBody>
          <a:bodyPr anchorCtr="0" anchor="t" bIns="119050" lIns="119050" spcFirstLastPara="1" rIns="119050" wrap="square" tIns="119050"/>
          <a:lstStyle>
            <a:lvl1pPr indent="-342900" lvl="0" marL="457200" rtl="0">
              <a:spcBef>
                <a:spcPts val="0"/>
              </a:spcBef>
              <a:spcAft>
                <a:spcPts val="0"/>
              </a:spcAft>
              <a:buSzPts val="1800"/>
              <a:buChar char="●"/>
              <a:defRPr sz="1800"/>
            </a:lvl1pPr>
            <a:lvl2pPr indent="-330200" lvl="1" marL="914400" rtl="0">
              <a:spcBef>
                <a:spcPts val="2000"/>
              </a:spcBef>
              <a:spcAft>
                <a:spcPts val="0"/>
              </a:spcAft>
              <a:buSzPts val="1600"/>
              <a:buChar char="○"/>
              <a:defRPr sz="1600"/>
            </a:lvl2pPr>
            <a:lvl3pPr indent="-330200" lvl="2" marL="1371600" rtl="0">
              <a:spcBef>
                <a:spcPts val="2000"/>
              </a:spcBef>
              <a:spcAft>
                <a:spcPts val="0"/>
              </a:spcAft>
              <a:buSzPts val="1600"/>
              <a:buChar char="■"/>
              <a:defRPr sz="1600"/>
            </a:lvl3pPr>
            <a:lvl4pPr indent="-330200" lvl="3" marL="1828800" rtl="0">
              <a:spcBef>
                <a:spcPts val="2000"/>
              </a:spcBef>
              <a:spcAft>
                <a:spcPts val="0"/>
              </a:spcAft>
              <a:buSzPts val="1600"/>
              <a:buChar char="●"/>
              <a:defRPr sz="1600"/>
            </a:lvl4pPr>
            <a:lvl5pPr indent="-330200" lvl="4" marL="2286000" rtl="0">
              <a:spcBef>
                <a:spcPts val="2000"/>
              </a:spcBef>
              <a:spcAft>
                <a:spcPts val="0"/>
              </a:spcAft>
              <a:buSzPts val="1600"/>
              <a:buChar char="○"/>
              <a:defRPr sz="1600"/>
            </a:lvl5pPr>
            <a:lvl6pPr indent="-330200" lvl="5" marL="2743200" rtl="0">
              <a:spcBef>
                <a:spcPts val="2000"/>
              </a:spcBef>
              <a:spcAft>
                <a:spcPts val="0"/>
              </a:spcAft>
              <a:buSzPts val="1600"/>
              <a:buChar char="■"/>
              <a:defRPr sz="1600"/>
            </a:lvl6pPr>
            <a:lvl7pPr indent="-330200" lvl="6" marL="3200400" rtl="0">
              <a:spcBef>
                <a:spcPts val="2000"/>
              </a:spcBef>
              <a:spcAft>
                <a:spcPts val="0"/>
              </a:spcAft>
              <a:buSzPts val="1600"/>
              <a:buChar char="●"/>
              <a:defRPr sz="1600"/>
            </a:lvl7pPr>
            <a:lvl8pPr indent="-330200" lvl="7" marL="3657600" rtl="0">
              <a:spcBef>
                <a:spcPts val="2000"/>
              </a:spcBef>
              <a:spcAft>
                <a:spcPts val="0"/>
              </a:spcAft>
              <a:buSzPts val="1600"/>
              <a:buChar char="○"/>
              <a:defRPr sz="1600"/>
            </a:lvl8pPr>
            <a:lvl9pPr indent="-330200" lvl="8" marL="4114800" rtl="0">
              <a:spcBef>
                <a:spcPts val="2000"/>
              </a:spcBef>
              <a:spcAft>
                <a:spcPts val="2000"/>
              </a:spcAft>
              <a:buSzPts val="1600"/>
              <a:buChar char="■"/>
              <a:defRPr sz="1600"/>
            </a:lvl9pPr>
          </a:lstStyle>
          <a:p/>
        </p:txBody>
      </p:sp>
      <p:sp>
        <p:nvSpPr>
          <p:cNvPr id="68" name="Google Shape;68;p17"/>
          <p:cNvSpPr txBox="1"/>
          <p:nvPr>
            <p:ph idx="2" type="body"/>
          </p:nvPr>
        </p:nvSpPr>
        <p:spPr>
          <a:xfrm>
            <a:off x="4832400" y="1152475"/>
            <a:ext cx="4000200" cy="3416400"/>
          </a:xfrm>
          <a:prstGeom prst="rect">
            <a:avLst/>
          </a:prstGeom>
        </p:spPr>
        <p:txBody>
          <a:bodyPr anchorCtr="0" anchor="t" bIns="119050" lIns="119050" spcFirstLastPara="1" rIns="119050" wrap="square" tIns="119050"/>
          <a:lstStyle>
            <a:lvl1pPr indent="-342900" lvl="0" marL="457200" rtl="0">
              <a:spcBef>
                <a:spcPts val="0"/>
              </a:spcBef>
              <a:spcAft>
                <a:spcPts val="0"/>
              </a:spcAft>
              <a:buSzPts val="1800"/>
              <a:buChar char="●"/>
              <a:defRPr sz="1800"/>
            </a:lvl1pPr>
            <a:lvl2pPr indent="-330200" lvl="1" marL="914400" rtl="0">
              <a:spcBef>
                <a:spcPts val="2000"/>
              </a:spcBef>
              <a:spcAft>
                <a:spcPts val="0"/>
              </a:spcAft>
              <a:buSzPts val="1600"/>
              <a:buChar char="○"/>
              <a:defRPr sz="1600"/>
            </a:lvl2pPr>
            <a:lvl3pPr indent="-330200" lvl="2" marL="1371600" rtl="0">
              <a:spcBef>
                <a:spcPts val="2000"/>
              </a:spcBef>
              <a:spcAft>
                <a:spcPts val="0"/>
              </a:spcAft>
              <a:buSzPts val="1600"/>
              <a:buChar char="■"/>
              <a:defRPr sz="1600"/>
            </a:lvl3pPr>
            <a:lvl4pPr indent="-330200" lvl="3" marL="1828800" rtl="0">
              <a:spcBef>
                <a:spcPts val="2000"/>
              </a:spcBef>
              <a:spcAft>
                <a:spcPts val="0"/>
              </a:spcAft>
              <a:buSzPts val="1600"/>
              <a:buChar char="●"/>
              <a:defRPr sz="1600"/>
            </a:lvl4pPr>
            <a:lvl5pPr indent="-330200" lvl="4" marL="2286000" rtl="0">
              <a:spcBef>
                <a:spcPts val="2000"/>
              </a:spcBef>
              <a:spcAft>
                <a:spcPts val="0"/>
              </a:spcAft>
              <a:buSzPts val="1600"/>
              <a:buChar char="○"/>
              <a:defRPr sz="1600"/>
            </a:lvl5pPr>
            <a:lvl6pPr indent="-330200" lvl="5" marL="2743200" rtl="0">
              <a:spcBef>
                <a:spcPts val="2000"/>
              </a:spcBef>
              <a:spcAft>
                <a:spcPts val="0"/>
              </a:spcAft>
              <a:buSzPts val="1600"/>
              <a:buChar char="■"/>
              <a:defRPr sz="1600"/>
            </a:lvl6pPr>
            <a:lvl7pPr indent="-330200" lvl="6" marL="3200400" rtl="0">
              <a:spcBef>
                <a:spcPts val="2000"/>
              </a:spcBef>
              <a:spcAft>
                <a:spcPts val="0"/>
              </a:spcAft>
              <a:buSzPts val="1600"/>
              <a:buChar char="●"/>
              <a:defRPr sz="1600"/>
            </a:lvl7pPr>
            <a:lvl8pPr indent="-330200" lvl="7" marL="3657600" rtl="0">
              <a:spcBef>
                <a:spcPts val="2000"/>
              </a:spcBef>
              <a:spcAft>
                <a:spcPts val="0"/>
              </a:spcAft>
              <a:buSzPts val="1600"/>
              <a:buChar char="○"/>
              <a:defRPr sz="1600"/>
            </a:lvl8pPr>
            <a:lvl9pPr indent="-330200" lvl="8" marL="4114800" rtl="0">
              <a:spcBef>
                <a:spcPts val="2000"/>
              </a:spcBef>
              <a:spcAft>
                <a:spcPts val="2000"/>
              </a:spcAft>
              <a:buSzPts val="1600"/>
              <a:buChar char="■"/>
              <a:defRPr sz="16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119050" lIns="119050" spcFirstLastPara="1" rIns="119050" wrap="square" tIns="1190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300" cy="572400"/>
          </a:xfrm>
          <a:prstGeom prst="rect">
            <a:avLst/>
          </a:prstGeom>
        </p:spPr>
        <p:txBody>
          <a:bodyPr anchorCtr="0" anchor="t" bIns="119050" lIns="119050" spcFirstLastPara="1" rIns="119050" wrap="square" tIns="11905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119050" lIns="119050" spcFirstLastPara="1" rIns="119050" wrap="square" tIns="1190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300" cy="755700"/>
          </a:xfrm>
          <a:prstGeom prst="rect">
            <a:avLst/>
          </a:prstGeom>
        </p:spPr>
        <p:txBody>
          <a:bodyPr anchorCtr="0" anchor="b" bIns="119050" lIns="119050" spcFirstLastPara="1" rIns="119050" wrap="square" tIns="119050"/>
          <a:lstStyle>
            <a:lvl1pPr lvl="0" rtl="0">
              <a:spcBef>
                <a:spcPts val="0"/>
              </a:spcBef>
              <a:spcAft>
                <a:spcPts val="0"/>
              </a:spcAft>
              <a:buSzPts val="3100"/>
              <a:buNone/>
              <a:defRPr sz="3100"/>
            </a:lvl1pPr>
            <a:lvl2pPr lvl="1" rtl="0">
              <a:spcBef>
                <a:spcPts val="0"/>
              </a:spcBef>
              <a:spcAft>
                <a:spcPts val="0"/>
              </a:spcAft>
              <a:buSzPts val="3100"/>
              <a:buNone/>
              <a:defRPr sz="3100"/>
            </a:lvl2pPr>
            <a:lvl3pPr lvl="2" rtl="0">
              <a:spcBef>
                <a:spcPts val="0"/>
              </a:spcBef>
              <a:spcAft>
                <a:spcPts val="0"/>
              </a:spcAft>
              <a:buSzPts val="3100"/>
              <a:buNone/>
              <a:defRPr sz="3100"/>
            </a:lvl3pPr>
            <a:lvl4pPr lvl="3" rtl="0">
              <a:spcBef>
                <a:spcPts val="0"/>
              </a:spcBef>
              <a:spcAft>
                <a:spcPts val="0"/>
              </a:spcAft>
              <a:buSzPts val="3100"/>
              <a:buNone/>
              <a:defRPr sz="3100"/>
            </a:lvl4pPr>
            <a:lvl5pPr lvl="4" rtl="0">
              <a:spcBef>
                <a:spcPts val="0"/>
              </a:spcBef>
              <a:spcAft>
                <a:spcPts val="0"/>
              </a:spcAft>
              <a:buSzPts val="3100"/>
              <a:buNone/>
              <a:defRPr sz="3100"/>
            </a:lvl5pPr>
            <a:lvl6pPr lvl="5" rtl="0">
              <a:spcBef>
                <a:spcPts val="0"/>
              </a:spcBef>
              <a:spcAft>
                <a:spcPts val="0"/>
              </a:spcAft>
              <a:buSzPts val="3100"/>
              <a:buNone/>
              <a:defRPr sz="3100"/>
            </a:lvl6pPr>
            <a:lvl7pPr lvl="6" rtl="0">
              <a:spcBef>
                <a:spcPts val="0"/>
              </a:spcBef>
              <a:spcAft>
                <a:spcPts val="0"/>
              </a:spcAft>
              <a:buSzPts val="3100"/>
              <a:buNone/>
              <a:defRPr sz="3100"/>
            </a:lvl7pPr>
            <a:lvl8pPr lvl="7" rtl="0">
              <a:spcBef>
                <a:spcPts val="0"/>
              </a:spcBef>
              <a:spcAft>
                <a:spcPts val="0"/>
              </a:spcAft>
              <a:buSzPts val="3100"/>
              <a:buNone/>
              <a:defRPr sz="3100"/>
            </a:lvl8pPr>
            <a:lvl9pPr lvl="8" rtl="0">
              <a:spcBef>
                <a:spcPts val="0"/>
              </a:spcBef>
              <a:spcAft>
                <a:spcPts val="0"/>
              </a:spcAft>
              <a:buSzPts val="3100"/>
              <a:buNone/>
              <a:defRPr sz="3100"/>
            </a:lvl9pPr>
          </a:lstStyle>
          <a:p/>
        </p:txBody>
      </p:sp>
      <p:sp>
        <p:nvSpPr>
          <p:cNvPr id="75" name="Google Shape;75;p19"/>
          <p:cNvSpPr txBox="1"/>
          <p:nvPr>
            <p:ph idx="1" type="body"/>
          </p:nvPr>
        </p:nvSpPr>
        <p:spPr>
          <a:xfrm>
            <a:off x="311700" y="1389600"/>
            <a:ext cx="2808300" cy="3179400"/>
          </a:xfrm>
          <a:prstGeom prst="rect">
            <a:avLst/>
          </a:prstGeom>
        </p:spPr>
        <p:txBody>
          <a:bodyPr anchorCtr="0" anchor="t" bIns="119050" lIns="119050" spcFirstLastPara="1" rIns="119050" wrap="square" tIns="119050"/>
          <a:lstStyle>
            <a:lvl1pPr indent="-330200" lvl="0" marL="457200" rtl="0">
              <a:spcBef>
                <a:spcPts val="0"/>
              </a:spcBef>
              <a:spcAft>
                <a:spcPts val="0"/>
              </a:spcAft>
              <a:buSzPts val="1600"/>
              <a:buChar char="●"/>
              <a:defRPr sz="1600"/>
            </a:lvl1pPr>
            <a:lvl2pPr indent="-330200" lvl="1" marL="914400" rtl="0">
              <a:spcBef>
                <a:spcPts val="2000"/>
              </a:spcBef>
              <a:spcAft>
                <a:spcPts val="0"/>
              </a:spcAft>
              <a:buSzPts val="1600"/>
              <a:buChar char="○"/>
              <a:defRPr sz="1600"/>
            </a:lvl2pPr>
            <a:lvl3pPr indent="-330200" lvl="2" marL="1371600" rtl="0">
              <a:spcBef>
                <a:spcPts val="2000"/>
              </a:spcBef>
              <a:spcAft>
                <a:spcPts val="0"/>
              </a:spcAft>
              <a:buSzPts val="1600"/>
              <a:buChar char="■"/>
              <a:defRPr sz="1600"/>
            </a:lvl3pPr>
            <a:lvl4pPr indent="-330200" lvl="3" marL="1828800" rtl="0">
              <a:spcBef>
                <a:spcPts val="2000"/>
              </a:spcBef>
              <a:spcAft>
                <a:spcPts val="0"/>
              </a:spcAft>
              <a:buSzPts val="1600"/>
              <a:buChar char="●"/>
              <a:defRPr sz="1600"/>
            </a:lvl4pPr>
            <a:lvl5pPr indent="-330200" lvl="4" marL="2286000" rtl="0">
              <a:spcBef>
                <a:spcPts val="2000"/>
              </a:spcBef>
              <a:spcAft>
                <a:spcPts val="0"/>
              </a:spcAft>
              <a:buSzPts val="1600"/>
              <a:buChar char="○"/>
              <a:defRPr sz="1600"/>
            </a:lvl5pPr>
            <a:lvl6pPr indent="-330200" lvl="5" marL="2743200" rtl="0">
              <a:spcBef>
                <a:spcPts val="2000"/>
              </a:spcBef>
              <a:spcAft>
                <a:spcPts val="0"/>
              </a:spcAft>
              <a:buSzPts val="1600"/>
              <a:buChar char="■"/>
              <a:defRPr sz="1600"/>
            </a:lvl6pPr>
            <a:lvl7pPr indent="-330200" lvl="6" marL="3200400" rtl="0">
              <a:spcBef>
                <a:spcPts val="2000"/>
              </a:spcBef>
              <a:spcAft>
                <a:spcPts val="0"/>
              </a:spcAft>
              <a:buSzPts val="1600"/>
              <a:buChar char="●"/>
              <a:defRPr sz="1600"/>
            </a:lvl7pPr>
            <a:lvl8pPr indent="-330200" lvl="7" marL="3657600" rtl="0">
              <a:spcBef>
                <a:spcPts val="2000"/>
              </a:spcBef>
              <a:spcAft>
                <a:spcPts val="0"/>
              </a:spcAft>
              <a:buSzPts val="1600"/>
              <a:buChar char="○"/>
              <a:defRPr sz="1600"/>
            </a:lvl8pPr>
            <a:lvl9pPr indent="-330200" lvl="8" marL="4114800" rtl="0">
              <a:spcBef>
                <a:spcPts val="2000"/>
              </a:spcBef>
              <a:spcAft>
                <a:spcPts val="2000"/>
              </a:spcAft>
              <a:buSzPts val="1600"/>
              <a:buChar char="■"/>
              <a:defRPr sz="16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119050" lIns="119050" spcFirstLastPara="1" rIns="119050" wrap="square" tIns="1190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119050" lIns="119050" spcFirstLastPara="1" rIns="119050" wrap="square" tIns="119050"/>
          <a:lstStyle>
            <a:lvl1pPr lvl="0" rtl="0">
              <a:spcBef>
                <a:spcPts val="0"/>
              </a:spcBef>
              <a:spcAft>
                <a:spcPts val="0"/>
              </a:spcAft>
              <a:buSzPts val="6200"/>
              <a:buNone/>
              <a:defRPr sz="6200"/>
            </a:lvl1pPr>
            <a:lvl2pPr lvl="1" rtl="0">
              <a:spcBef>
                <a:spcPts val="0"/>
              </a:spcBef>
              <a:spcAft>
                <a:spcPts val="0"/>
              </a:spcAft>
              <a:buSzPts val="6200"/>
              <a:buNone/>
              <a:defRPr sz="6200"/>
            </a:lvl2pPr>
            <a:lvl3pPr lvl="2" rtl="0">
              <a:spcBef>
                <a:spcPts val="0"/>
              </a:spcBef>
              <a:spcAft>
                <a:spcPts val="0"/>
              </a:spcAft>
              <a:buSzPts val="6200"/>
              <a:buNone/>
              <a:defRPr sz="6200"/>
            </a:lvl3pPr>
            <a:lvl4pPr lvl="3" rtl="0">
              <a:spcBef>
                <a:spcPts val="0"/>
              </a:spcBef>
              <a:spcAft>
                <a:spcPts val="0"/>
              </a:spcAft>
              <a:buSzPts val="6200"/>
              <a:buNone/>
              <a:defRPr sz="6200"/>
            </a:lvl4pPr>
            <a:lvl5pPr lvl="4" rtl="0">
              <a:spcBef>
                <a:spcPts val="0"/>
              </a:spcBef>
              <a:spcAft>
                <a:spcPts val="0"/>
              </a:spcAft>
              <a:buSzPts val="6200"/>
              <a:buNone/>
              <a:defRPr sz="6200"/>
            </a:lvl5pPr>
            <a:lvl6pPr lvl="5" rtl="0">
              <a:spcBef>
                <a:spcPts val="0"/>
              </a:spcBef>
              <a:spcAft>
                <a:spcPts val="0"/>
              </a:spcAft>
              <a:buSzPts val="6200"/>
              <a:buNone/>
              <a:defRPr sz="6200"/>
            </a:lvl6pPr>
            <a:lvl7pPr lvl="6" rtl="0">
              <a:spcBef>
                <a:spcPts val="0"/>
              </a:spcBef>
              <a:spcAft>
                <a:spcPts val="0"/>
              </a:spcAft>
              <a:buSzPts val="6200"/>
              <a:buNone/>
              <a:defRPr sz="6200"/>
            </a:lvl7pPr>
            <a:lvl8pPr lvl="7" rtl="0">
              <a:spcBef>
                <a:spcPts val="0"/>
              </a:spcBef>
              <a:spcAft>
                <a:spcPts val="0"/>
              </a:spcAft>
              <a:buSzPts val="6200"/>
              <a:buNone/>
              <a:defRPr sz="6200"/>
            </a:lvl8pPr>
            <a:lvl9pPr lvl="8" rtl="0">
              <a:spcBef>
                <a:spcPts val="0"/>
              </a:spcBef>
              <a:spcAft>
                <a:spcPts val="0"/>
              </a:spcAft>
              <a:buSzPts val="6200"/>
              <a:buNone/>
              <a:defRPr sz="62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119050" lIns="119050" spcFirstLastPara="1" rIns="119050" wrap="square" tIns="1190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119050" lIns="119050" spcFirstLastPara="1" rIns="119050" wrap="square" tIns="119050">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119050" lIns="119050" spcFirstLastPara="1" rIns="119050" wrap="square" tIns="119050"/>
          <a:lstStyle>
            <a:lvl1pPr lvl="0" rtl="0" algn="ctr">
              <a:spcBef>
                <a:spcPts val="0"/>
              </a:spcBef>
              <a:spcAft>
                <a:spcPts val="0"/>
              </a:spcAft>
              <a:buSzPts val="5500"/>
              <a:buNone/>
              <a:defRPr sz="5500"/>
            </a:lvl1pPr>
            <a:lvl2pPr lvl="1" rtl="0" algn="ctr">
              <a:spcBef>
                <a:spcPts val="0"/>
              </a:spcBef>
              <a:spcAft>
                <a:spcPts val="0"/>
              </a:spcAft>
              <a:buSzPts val="5500"/>
              <a:buNone/>
              <a:defRPr sz="5500"/>
            </a:lvl2pPr>
            <a:lvl3pPr lvl="2" rtl="0" algn="ctr">
              <a:spcBef>
                <a:spcPts val="0"/>
              </a:spcBef>
              <a:spcAft>
                <a:spcPts val="0"/>
              </a:spcAft>
              <a:buSzPts val="5500"/>
              <a:buNone/>
              <a:defRPr sz="5500"/>
            </a:lvl3pPr>
            <a:lvl4pPr lvl="3" rtl="0" algn="ctr">
              <a:spcBef>
                <a:spcPts val="0"/>
              </a:spcBef>
              <a:spcAft>
                <a:spcPts val="0"/>
              </a:spcAft>
              <a:buSzPts val="5500"/>
              <a:buNone/>
              <a:defRPr sz="5500"/>
            </a:lvl4pPr>
            <a:lvl5pPr lvl="4" rtl="0" algn="ctr">
              <a:spcBef>
                <a:spcPts val="0"/>
              </a:spcBef>
              <a:spcAft>
                <a:spcPts val="0"/>
              </a:spcAft>
              <a:buSzPts val="5500"/>
              <a:buNone/>
              <a:defRPr sz="5500"/>
            </a:lvl5pPr>
            <a:lvl6pPr lvl="5" rtl="0" algn="ctr">
              <a:spcBef>
                <a:spcPts val="0"/>
              </a:spcBef>
              <a:spcAft>
                <a:spcPts val="0"/>
              </a:spcAft>
              <a:buSzPts val="5500"/>
              <a:buNone/>
              <a:defRPr sz="5500"/>
            </a:lvl6pPr>
            <a:lvl7pPr lvl="6" rtl="0" algn="ctr">
              <a:spcBef>
                <a:spcPts val="0"/>
              </a:spcBef>
              <a:spcAft>
                <a:spcPts val="0"/>
              </a:spcAft>
              <a:buSzPts val="5500"/>
              <a:buNone/>
              <a:defRPr sz="5500"/>
            </a:lvl7pPr>
            <a:lvl8pPr lvl="7" rtl="0" algn="ctr">
              <a:spcBef>
                <a:spcPts val="0"/>
              </a:spcBef>
              <a:spcAft>
                <a:spcPts val="0"/>
              </a:spcAft>
              <a:buSzPts val="5500"/>
              <a:buNone/>
              <a:defRPr sz="5500"/>
            </a:lvl8pPr>
            <a:lvl9pPr lvl="8" rtl="0" algn="ctr">
              <a:spcBef>
                <a:spcPts val="0"/>
              </a:spcBef>
              <a:spcAft>
                <a:spcPts val="0"/>
              </a:spcAft>
              <a:buSzPts val="5500"/>
              <a:buNone/>
              <a:defRPr sz="55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119050" lIns="119050" spcFirstLastPara="1" rIns="119050" wrap="square" tIns="119050"/>
          <a:lstStyle>
            <a:lvl1pPr lvl="0" rtl="0" algn="ctr">
              <a:lnSpc>
                <a:spcPct val="100000"/>
              </a:lnSpc>
              <a:spcBef>
                <a:spcPts val="0"/>
              </a:spcBef>
              <a:spcAft>
                <a:spcPts val="0"/>
              </a:spcAft>
              <a:buSzPts val="2700"/>
              <a:buNone/>
              <a:defRPr sz="2700"/>
            </a:lvl1pPr>
            <a:lvl2pPr lvl="1" rtl="0" algn="ctr">
              <a:lnSpc>
                <a:spcPct val="100000"/>
              </a:lnSpc>
              <a:spcBef>
                <a:spcPts val="0"/>
              </a:spcBef>
              <a:spcAft>
                <a:spcPts val="0"/>
              </a:spcAft>
              <a:buSzPts val="2700"/>
              <a:buNone/>
              <a:defRPr sz="2700"/>
            </a:lvl2pPr>
            <a:lvl3pPr lvl="2" rtl="0" algn="ctr">
              <a:lnSpc>
                <a:spcPct val="100000"/>
              </a:lnSpc>
              <a:spcBef>
                <a:spcPts val="0"/>
              </a:spcBef>
              <a:spcAft>
                <a:spcPts val="0"/>
              </a:spcAft>
              <a:buSzPts val="2700"/>
              <a:buNone/>
              <a:defRPr sz="2700"/>
            </a:lvl3pPr>
            <a:lvl4pPr lvl="3" rtl="0" algn="ctr">
              <a:lnSpc>
                <a:spcPct val="100000"/>
              </a:lnSpc>
              <a:spcBef>
                <a:spcPts val="0"/>
              </a:spcBef>
              <a:spcAft>
                <a:spcPts val="0"/>
              </a:spcAft>
              <a:buSzPts val="2700"/>
              <a:buNone/>
              <a:defRPr sz="2700"/>
            </a:lvl4pPr>
            <a:lvl5pPr lvl="4" rtl="0" algn="ctr">
              <a:lnSpc>
                <a:spcPct val="100000"/>
              </a:lnSpc>
              <a:spcBef>
                <a:spcPts val="0"/>
              </a:spcBef>
              <a:spcAft>
                <a:spcPts val="0"/>
              </a:spcAft>
              <a:buSzPts val="2700"/>
              <a:buNone/>
              <a:defRPr sz="2700"/>
            </a:lvl5pPr>
            <a:lvl6pPr lvl="5" rtl="0" algn="ctr">
              <a:lnSpc>
                <a:spcPct val="100000"/>
              </a:lnSpc>
              <a:spcBef>
                <a:spcPts val="0"/>
              </a:spcBef>
              <a:spcAft>
                <a:spcPts val="0"/>
              </a:spcAft>
              <a:buSzPts val="2700"/>
              <a:buNone/>
              <a:defRPr sz="2700"/>
            </a:lvl6pPr>
            <a:lvl7pPr lvl="6" rtl="0" algn="ctr">
              <a:lnSpc>
                <a:spcPct val="100000"/>
              </a:lnSpc>
              <a:spcBef>
                <a:spcPts val="0"/>
              </a:spcBef>
              <a:spcAft>
                <a:spcPts val="0"/>
              </a:spcAft>
              <a:buSzPts val="2700"/>
              <a:buNone/>
              <a:defRPr sz="2700"/>
            </a:lvl7pPr>
            <a:lvl8pPr lvl="7" rtl="0" algn="ctr">
              <a:lnSpc>
                <a:spcPct val="100000"/>
              </a:lnSpc>
              <a:spcBef>
                <a:spcPts val="0"/>
              </a:spcBef>
              <a:spcAft>
                <a:spcPts val="0"/>
              </a:spcAft>
              <a:buSzPts val="2700"/>
              <a:buNone/>
              <a:defRPr sz="2700"/>
            </a:lvl8pPr>
            <a:lvl9pPr lvl="8" rtl="0" algn="ctr">
              <a:lnSpc>
                <a:spcPct val="100000"/>
              </a:lnSpc>
              <a:spcBef>
                <a:spcPts val="0"/>
              </a:spcBef>
              <a:spcAft>
                <a:spcPts val="0"/>
              </a:spcAft>
              <a:buSzPts val="2700"/>
              <a:buNone/>
              <a:defRPr sz="27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119050" lIns="119050" spcFirstLastPara="1" rIns="119050" wrap="square" tIns="119050"/>
          <a:lstStyle>
            <a:lvl1pPr indent="-381000" lvl="0" marL="457200" rtl="0">
              <a:spcBef>
                <a:spcPts val="0"/>
              </a:spcBef>
              <a:spcAft>
                <a:spcPts val="0"/>
              </a:spcAft>
              <a:buSzPts val="2400"/>
              <a:buChar char="●"/>
              <a:defRPr/>
            </a:lvl1pPr>
            <a:lvl2pPr indent="-342900" lvl="1" marL="914400" rtl="0">
              <a:spcBef>
                <a:spcPts val="2000"/>
              </a:spcBef>
              <a:spcAft>
                <a:spcPts val="0"/>
              </a:spcAft>
              <a:buSzPts val="1800"/>
              <a:buChar char="○"/>
              <a:defRPr/>
            </a:lvl2pPr>
            <a:lvl3pPr indent="-342900" lvl="2" marL="1371600" rtl="0">
              <a:spcBef>
                <a:spcPts val="2000"/>
              </a:spcBef>
              <a:spcAft>
                <a:spcPts val="0"/>
              </a:spcAft>
              <a:buSzPts val="1800"/>
              <a:buChar char="■"/>
              <a:defRPr/>
            </a:lvl3pPr>
            <a:lvl4pPr indent="-342900" lvl="3" marL="1828800" rtl="0">
              <a:spcBef>
                <a:spcPts val="2000"/>
              </a:spcBef>
              <a:spcAft>
                <a:spcPts val="0"/>
              </a:spcAft>
              <a:buSzPts val="1800"/>
              <a:buChar char="●"/>
              <a:defRPr/>
            </a:lvl4pPr>
            <a:lvl5pPr indent="-342900" lvl="4" marL="2286000" rtl="0">
              <a:spcBef>
                <a:spcPts val="2000"/>
              </a:spcBef>
              <a:spcAft>
                <a:spcPts val="0"/>
              </a:spcAft>
              <a:buSzPts val="1800"/>
              <a:buChar char="○"/>
              <a:defRPr/>
            </a:lvl5pPr>
            <a:lvl6pPr indent="-342900" lvl="5" marL="2743200" rtl="0">
              <a:spcBef>
                <a:spcPts val="2000"/>
              </a:spcBef>
              <a:spcAft>
                <a:spcPts val="0"/>
              </a:spcAft>
              <a:buSzPts val="1800"/>
              <a:buChar char="■"/>
              <a:defRPr/>
            </a:lvl6pPr>
            <a:lvl7pPr indent="-342900" lvl="6" marL="3200400" rtl="0">
              <a:spcBef>
                <a:spcPts val="2000"/>
              </a:spcBef>
              <a:spcAft>
                <a:spcPts val="0"/>
              </a:spcAft>
              <a:buSzPts val="1800"/>
              <a:buChar char="●"/>
              <a:defRPr/>
            </a:lvl7pPr>
            <a:lvl8pPr indent="-342900" lvl="7" marL="3657600" rtl="0">
              <a:spcBef>
                <a:spcPts val="2000"/>
              </a:spcBef>
              <a:spcAft>
                <a:spcPts val="0"/>
              </a:spcAft>
              <a:buSzPts val="1800"/>
              <a:buChar char="○"/>
              <a:defRPr/>
            </a:lvl8pPr>
            <a:lvl9pPr indent="-342900" lvl="8" marL="4114800" rtl="0">
              <a:spcBef>
                <a:spcPts val="2000"/>
              </a:spcBef>
              <a:spcAft>
                <a:spcPts val="2000"/>
              </a:spcAft>
              <a:buSzPts val="18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119050" lIns="119050" spcFirstLastPara="1" rIns="119050" wrap="square" tIns="1190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50" lIns="91450" spcFirstLastPara="1" rIns="91450" wrap="square" tIns="9145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50" lIns="91450" spcFirstLastPara="1" rIns="91450" wrap="square" tIns="914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119050" lIns="119050" spcFirstLastPara="1" rIns="119050" wrap="square" tIns="119050"/>
          <a:lstStyle>
            <a:lvl1pPr indent="-228600" lvl="0" marL="457200" rtl="0">
              <a:lnSpc>
                <a:spcPct val="100000"/>
              </a:lnSpc>
              <a:spcBef>
                <a:spcPts val="0"/>
              </a:spcBef>
              <a:spcAft>
                <a:spcPts val="0"/>
              </a:spcAft>
              <a:buSzPts val="24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119050" lIns="119050" spcFirstLastPara="1" rIns="119050" wrap="square" tIns="1190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300" cy="1963500"/>
          </a:xfrm>
          <a:prstGeom prst="rect">
            <a:avLst/>
          </a:prstGeom>
        </p:spPr>
        <p:txBody>
          <a:bodyPr anchorCtr="0" anchor="b" bIns="119050" lIns="119050" spcFirstLastPara="1" rIns="119050" wrap="square" tIns="119050"/>
          <a:lstStyle>
            <a:lvl1pPr lvl="0" rtl="0" algn="ctr">
              <a:spcBef>
                <a:spcPts val="0"/>
              </a:spcBef>
              <a:spcAft>
                <a:spcPts val="0"/>
              </a:spcAft>
              <a:buSzPts val="15600"/>
              <a:buNone/>
              <a:defRPr sz="15600"/>
            </a:lvl1pPr>
            <a:lvl2pPr lvl="1" rtl="0" algn="ctr">
              <a:spcBef>
                <a:spcPts val="0"/>
              </a:spcBef>
              <a:spcAft>
                <a:spcPts val="0"/>
              </a:spcAft>
              <a:buSzPts val="15600"/>
              <a:buNone/>
              <a:defRPr sz="15600"/>
            </a:lvl2pPr>
            <a:lvl3pPr lvl="2" rtl="0" algn="ctr">
              <a:spcBef>
                <a:spcPts val="0"/>
              </a:spcBef>
              <a:spcAft>
                <a:spcPts val="0"/>
              </a:spcAft>
              <a:buSzPts val="15600"/>
              <a:buNone/>
              <a:defRPr sz="15600"/>
            </a:lvl3pPr>
            <a:lvl4pPr lvl="3" rtl="0" algn="ctr">
              <a:spcBef>
                <a:spcPts val="0"/>
              </a:spcBef>
              <a:spcAft>
                <a:spcPts val="0"/>
              </a:spcAft>
              <a:buSzPts val="15600"/>
              <a:buNone/>
              <a:defRPr sz="15600"/>
            </a:lvl4pPr>
            <a:lvl5pPr lvl="4" rtl="0" algn="ctr">
              <a:spcBef>
                <a:spcPts val="0"/>
              </a:spcBef>
              <a:spcAft>
                <a:spcPts val="0"/>
              </a:spcAft>
              <a:buSzPts val="15600"/>
              <a:buNone/>
              <a:defRPr sz="15600"/>
            </a:lvl5pPr>
            <a:lvl6pPr lvl="5" rtl="0" algn="ctr">
              <a:spcBef>
                <a:spcPts val="0"/>
              </a:spcBef>
              <a:spcAft>
                <a:spcPts val="0"/>
              </a:spcAft>
              <a:buSzPts val="15600"/>
              <a:buNone/>
              <a:defRPr sz="15600"/>
            </a:lvl6pPr>
            <a:lvl7pPr lvl="6" rtl="0" algn="ctr">
              <a:spcBef>
                <a:spcPts val="0"/>
              </a:spcBef>
              <a:spcAft>
                <a:spcPts val="0"/>
              </a:spcAft>
              <a:buSzPts val="15600"/>
              <a:buNone/>
              <a:defRPr sz="15600"/>
            </a:lvl7pPr>
            <a:lvl8pPr lvl="7" rtl="0" algn="ctr">
              <a:spcBef>
                <a:spcPts val="0"/>
              </a:spcBef>
              <a:spcAft>
                <a:spcPts val="0"/>
              </a:spcAft>
              <a:buSzPts val="15600"/>
              <a:buNone/>
              <a:defRPr sz="15600"/>
            </a:lvl8pPr>
            <a:lvl9pPr lvl="8" rtl="0" algn="ctr">
              <a:spcBef>
                <a:spcPts val="0"/>
              </a:spcBef>
              <a:spcAft>
                <a:spcPts val="0"/>
              </a:spcAft>
              <a:buSzPts val="15600"/>
              <a:buNone/>
              <a:defRPr sz="15600"/>
            </a:lvl9pPr>
          </a:lstStyle>
          <a:p>
            <a:r>
              <a:t>xx%</a:t>
            </a:r>
          </a:p>
        </p:txBody>
      </p:sp>
      <p:sp>
        <p:nvSpPr>
          <p:cNvPr id="91" name="Google Shape;91;p23"/>
          <p:cNvSpPr txBox="1"/>
          <p:nvPr>
            <p:ph idx="1" type="body"/>
          </p:nvPr>
        </p:nvSpPr>
        <p:spPr>
          <a:xfrm>
            <a:off x="311700" y="3152225"/>
            <a:ext cx="8520300" cy="1300800"/>
          </a:xfrm>
          <a:prstGeom prst="rect">
            <a:avLst/>
          </a:prstGeom>
        </p:spPr>
        <p:txBody>
          <a:bodyPr anchorCtr="0" anchor="t" bIns="119050" lIns="119050" spcFirstLastPara="1" rIns="119050" wrap="square" tIns="119050"/>
          <a:lstStyle>
            <a:lvl1pPr indent="-381000" lvl="0" marL="457200" rtl="0" algn="ctr">
              <a:spcBef>
                <a:spcPts val="0"/>
              </a:spcBef>
              <a:spcAft>
                <a:spcPts val="0"/>
              </a:spcAft>
              <a:buSzPts val="2400"/>
              <a:buChar char="●"/>
              <a:defRPr/>
            </a:lvl1pPr>
            <a:lvl2pPr indent="-342900" lvl="1" marL="914400" rtl="0" algn="ctr">
              <a:spcBef>
                <a:spcPts val="2000"/>
              </a:spcBef>
              <a:spcAft>
                <a:spcPts val="0"/>
              </a:spcAft>
              <a:buSzPts val="1800"/>
              <a:buChar char="○"/>
              <a:defRPr/>
            </a:lvl2pPr>
            <a:lvl3pPr indent="-342900" lvl="2" marL="1371600" rtl="0" algn="ctr">
              <a:spcBef>
                <a:spcPts val="2000"/>
              </a:spcBef>
              <a:spcAft>
                <a:spcPts val="0"/>
              </a:spcAft>
              <a:buSzPts val="1800"/>
              <a:buChar char="■"/>
              <a:defRPr/>
            </a:lvl3pPr>
            <a:lvl4pPr indent="-342900" lvl="3" marL="1828800" rtl="0" algn="ctr">
              <a:spcBef>
                <a:spcPts val="2000"/>
              </a:spcBef>
              <a:spcAft>
                <a:spcPts val="0"/>
              </a:spcAft>
              <a:buSzPts val="1800"/>
              <a:buChar char="●"/>
              <a:defRPr/>
            </a:lvl4pPr>
            <a:lvl5pPr indent="-342900" lvl="4" marL="2286000" rtl="0" algn="ctr">
              <a:spcBef>
                <a:spcPts val="2000"/>
              </a:spcBef>
              <a:spcAft>
                <a:spcPts val="0"/>
              </a:spcAft>
              <a:buSzPts val="1800"/>
              <a:buChar char="○"/>
              <a:defRPr/>
            </a:lvl5pPr>
            <a:lvl6pPr indent="-342900" lvl="5" marL="2743200" rtl="0" algn="ctr">
              <a:spcBef>
                <a:spcPts val="2000"/>
              </a:spcBef>
              <a:spcAft>
                <a:spcPts val="0"/>
              </a:spcAft>
              <a:buSzPts val="1800"/>
              <a:buChar char="■"/>
              <a:defRPr/>
            </a:lvl6pPr>
            <a:lvl7pPr indent="-342900" lvl="6" marL="3200400" rtl="0" algn="ctr">
              <a:spcBef>
                <a:spcPts val="2000"/>
              </a:spcBef>
              <a:spcAft>
                <a:spcPts val="0"/>
              </a:spcAft>
              <a:buSzPts val="1800"/>
              <a:buChar char="●"/>
              <a:defRPr/>
            </a:lvl7pPr>
            <a:lvl8pPr indent="-342900" lvl="7" marL="3657600" rtl="0" algn="ctr">
              <a:spcBef>
                <a:spcPts val="2000"/>
              </a:spcBef>
              <a:spcAft>
                <a:spcPts val="0"/>
              </a:spcAft>
              <a:buSzPts val="1800"/>
              <a:buChar char="○"/>
              <a:defRPr/>
            </a:lvl8pPr>
            <a:lvl9pPr indent="-342900" lvl="8" marL="4114800" rtl="0" algn="ctr">
              <a:spcBef>
                <a:spcPts val="2000"/>
              </a:spcBef>
              <a:spcAft>
                <a:spcPts val="2000"/>
              </a:spcAft>
              <a:buSzPts val="18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119050" lIns="119050" spcFirstLastPara="1" rIns="119050" wrap="square" tIns="1190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119050" lIns="119050" spcFirstLastPara="1" rIns="119050" wrap="square" tIns="1190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50" lIns="91450" spcFirstLastPara="1" rIns="91450" wrap="square" tIns="9145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50" lIns="91450" spcFirstLastPara="1" rIns="91450" wrap="square" tIns="91450"/>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50" lIns="91450" spcFirstLastPara="1" rIns="91450" wrap="square" tIns="914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50" lIns="91450" spcFirstLastPara="1" rIns="91450" wrap="square" tIns="9145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50" lIns="91450" spcFirstLastPara="1" rIns="91450" wrap="square" tIns="91450"/>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50" lIns="91450" spcFirstLastPara="1" rIns="91450" wrap="square" tIns="91450"/>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50" lIns="91450" spcFirstLastPara="1" rIns="91450" wrap="square" tIns="914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50" lIns="91450" spcFirstLastPara="1" rIns="91450" wrap="square" tIns="9145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50" lIns="91450" spcFirstLastPara="1" rIns="91450" wrap="square" tIns="914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50" lIns="91450" spcFirstLastPara="1" rIns="91450" wrap="square" tIns="9145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50" lIns="91450" spcFirstLastPara="1" rIns="91450" wrap="square" tIns="91450"/>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50" lIns="91450" spcFirstLastPara="1" rIns="91450" wrap="square" tIns="914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50" lIns="91450" spcFirstLastPara="1" rIns="91450" wrap="square" tIns="9145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50" lIns="91450" spcFirstLastPara="1" rIns="91450" wrap="square" tIns="914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50" lIns="91450" spcFirstLastPara="1" rIns="91450" wrap="square" tIns="9145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50" lIns="91450" spcFirstLastPara="1" rIns="91450" wrap="square" tIns="9145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50" lIns="91450" spcFirstLastPara="1" rIns="91450" wrap="square" tIns="91450"/>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50" lIns="91450" spcFirstLastPara="1" rIns="91450" wrap="square" tIns="914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50" lIns="91450" spcFirstLastPara="1" rIns="91450" wrap="square" tIns="91450"/>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50" lIns="91450" spcFirstLastPara="1" rIns="91450" wrap="square" tIns="914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50" lIns="91450" spcFirstLastPara="1" rIns="91450" wrap="square" tIns="9145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50" lIns="91450" spcFirstLastPara="1" rIns="91450" wrap="square" tIns="91450"/>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sz="1400">
                <a:solidFill>
                  <a:schemeClr val="dk2"/>
                </a:solidFill>
              </a:defRPr>
            </a:lvl2pPr>
            <a:lvl3pPr indent="-317500" lvl="2" marL="1371600">
              <a:lnSpc>
                <a:spcPct val="115000"/>
              </a:lnSpc>
              <a:spcBef>
                <a:spcPts val="1600"/>
              </a:spcBef>
              <a:spcAft>
                <a:spcPts val="0"/>
              </a:spcAft>
              <a:buClr>
                <a:schemeClr val="dk2"/>
              </a:buClr>
              <a:buSzPts val="1400"/>
              <a:buChar char="■"/>
              <a:defRPr sz="1400">
                <a:solidFill>
                  <a:schemeClr val="dk2"/>
                </a:solidFill>
              </a:defRPr>
            </a:lvl3pPr>
            <a:lvl4pPr indent="-317500" lvl="3" marL="1828800">
              <a:lnSpc>
                <a:spcPct val="115000"/>
              </a:lnSpc>
              <a:spcBef>
                <a:spcPts val="1600"/>
              </a:spcBef>
              <a:spcAft>
                <a:spcPts val="0"/>
              </a:spcAft>
              <a:buClr>
                <a:schemeClr val="dk2"/>
              </a:buClr>
              <a:buSzPts val="1400"/>
              <a:buChar char="●"/>
              <a:defRPr sz="1400">
                <a:solidFill>
                  <a:schemeClr val="dk2"/>
                </a:solidFill>
              </a:defRPr>
            </a:lvl4pPr>
            <a:lvl5pPr indent="-317500" lvl="4" marL="2286000">
              <a:lnSpc>
                <a:spcPct val="115000"/>
              </a:lnSpc>
              <a:spcBef>
                <a:spcPts val="1600"/>
              </a:spcBef>
              <a:spcAft>
                <a:spcPts val="0"/>
              </a:spcAft>
              <a:buClr>
                <a:schemeClr val="dk2"/>
              </a:buClr>
              <a:buSzPts val="1400"/>
              <a:buChar char="○"/>
              <a:defRPr sz="1400">
                <a:solidFill>
                  <a:schemeClr val="dk2"/>
                </a:solidFill>
              </a:defRPr>
            </a:lvl5pPr>
            <a:lvl6pPr indent="-317500" lvl="5" marL="2743200">
              <a:lnSpc>
                <a:spcPct val="115000"/>
              </a:lnSpc>
              <a:spcBef>
                <a:spcPts val="1600"/>
              </a:spcBef>
              <a:spcAft>
                <a:spcPts val="0"/>
              </a:spcAft>
              <a:buClr>
                <a:schemeClr val="dk2"/>
              </a:buClr>
              <a:buSzPts val="1400"/>
              <a:buChar char="■"/>
              <a:defRPr sz="1400">
                <a:solidFill>
                  <a:schemeClr val="dk2"/>
                </a:solidFill>
              </a:defRPr>
            </a:lvl6pPr>
            <a:lvl7pPr indent="-317500" lvl="6" marL="3200400">
              <a:lnSpc>
                <a:spcPct val="115000"/>
              </a:lnSpc>
              <a:spcBef>
                <a:spcPts val="1600"/>
              </a:spcBef>
              <a:spcAft>
                <a:spcPts val="0"/>
              </a:spcAft>
              <a:buClr>
                <a:schemeClr val="dk2"/>
              </a:buClr>
              <a:buSzPts val="1400"/>
              <a:buChar char="●"/>
              <a:defRPr sz="1400">
                <a:solidFill>
                  <a:schemeClr val="dk2"/>
                </a:solidFill>
              </a:defRPr>
            </a:lvl7pPr>
            <a:lvl8pPr indent="-317500" lvl="7" marL="3657600">
              <a:lnSpc>
                <a:spcPct val="115000"/>
              </a:lnSpc>
              <a:spcBef>
                <a:spcPts val="1600"/>
              </a:spcBef>
              <a:spcAft>
                <a:spcPts val="0"/>
              </a:spcAft>
              <a:buClr>
                <a:schemeClr val="dk2"/>
              </a:buClr>
              <a:buSzPts val="1400"/>
              <a:buChar char="○"/>
              <a:defRPr sz="1400">
                <a:solidFill>
                  <a:schemeClr val="dk2"/>
                </a:solidFill>
              </a:defRPr>
            </a:lvl8pPr>
            <a:lvl9pPr indent="-317500" lvl="8" marL="4114800">
              <a:lnSpc>
                <a:spcPct val="115000"/>
              </a:lnSpc>
              <a:spcBef>
                <a:spcPts val="1600"/>
              </a:spcBef>
              <a:spcAft>
                <a:spcPts val="1600"/>
              </a:spcAft>
              <a:buClr>
                <a:schemeClr val="dk2"/>
              </a:buClr>
              <a:buSzPts val="1400"/>
              <a:buChar char="■"/>
              <a:defRPr sz="1400">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50" lIns="91450" spcFirstLastPara="1" rIns="91450" wrap="square" tIns="9145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300" cy="572400"/>
          </a:xfrm>
          <a:prstGeom prst="rect">
            <a:avLst/>
          </a:prstGeom>
          <a:noFill/>
          <a:ln>
            <a:noFill/>
          </a:ln>
        </p:spPr>
        <p:txBody>
          <a:bodyPr anchorCtr="0" anchor="t" bIns="119050" lIns="119050" spcFirstLastPara="1" rIns="119050" wrap="square" tIns="119050"/>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p:txBody>
      </p:sp>
      <p:sp>
        <p:nvSpPr>
          <p:cNvPr id="52" name="Google Shape;52;p13"/>
          <p:cNvSpPr txBox="1"/>
          <p:nvPr>
            <p:ph idx="1" type="body"/>
          </p:nvPr>
        </p:nvSpPr>
        <p:spPr>
          <a:xfrm>
            <a:off x="311700" y="1152475"/>
            <a:ext cx="8520300" cy="3416400"/>
          </a:xfrm>
          <a:prstGeom prst="rect">
            <a:avLst/>
          </a:prstGeom>
          <a:noFill/>
          <a:ln>
            <a:noFill/>
          </a:ln>
        </p:spPr>
        <p:txBody>
          <a:bodyPr anchorCtr="0" anchor="t" bIns="119050" lIns="119050" spcFirstLastPara="1" rIns="119050" wrap="square" tIns="119050"/>
          <a:lstStyle>
            <a:lvl1pPr indent="-381000" lvl="0" marL="457200" rtl="0">
              <a:lnSpc>
                <a:spcPct val="115000"/>
              </a:lnSpc>
              <a:spcBef>
                <a:spcPts val="0"/>
              </a:spcBef>
              <a:spcAft>
                <a:spcPts val="0"/>
              </a:spcAft>
              <a:buClr>
                <a:schemeClr val="dk2"/>
              </a:buClr>
              <a:buSzPts val="2400"/>
              <a:buChar char="●"/>
              <a:defRPr sz="2400">
                <a:solidFill>
                  <a:schemeClr val="dk2"/>
                </a:solidFill>
              </a:defRPr>
            </a:lvl1pPr>
            <a:lvl2pPr indent="-342900" lvl="1" marL="914400" rtl="0">
              <a:lnSpc>
                <a:spcPct val="115000"/>
              </a:lnSpc>
              <a:spcBef>
                <a:spcPts val="2000"/>
              </a:spcBef>
              <a:spcAft>
                <a:spcPts val="0"/>
              </a:spcAft>
              <a:buClr>
                <a:schemeClr val="dk2"/>
              </a:buClr>
              <a:buSzPts val="1800"/>
              <a:buChar char="○"/>
              <a:defRPr sz="1800">
                <a:solidFill>
                  <a:schemeClr val="dk2"/>
                </a:solidFill>
              </a:defRPr>
            </a:lvl2pPr>
            <a:lvl3pPr indent="-342900" lvl="2" marL="1371600" rtl="0">
              <a:lnSpc>
                <a:spcPct val="115000"/>
              </a:lnSpc>
              <a:spcBef>
                <a:spcPts val="2000"/>
              </a:spcBef>
              <a:spcAft>
                <a:spcPts val="0"/>
              </a:spcAft>
              <a:buClr>
                <a:schemeClr val="dk2"/>
              </a:buClr>
              <a:buSzPts val="1800"/>
              <a:buChar char="■"/>
              <a:defRPr sz="1800">
                <a:solidFill>
                  <a:schemeClr val="dk2"/>
                </a:solidFill>
              </a:defRPr>
            </a:lvl3pPr>
            <a:lvl4pPr indent="-342900" lvl="3" marL="1828800" rtl="0">
              <a:lnSpc>
                <a:spcPct val="115000"/>
              </a:lnSpc>
              <a:spcBef>
                <a:spcPts val="2000"/>
              </a:spcBef>
              <a:spcAft>
                <a:spcPts val="0"/>
              </a:spcAft>
              <a:buClr>
                <a:schemeClr val="dk2"/>
              </a:buClr>
              <a:buSzPts val="1800"/>
              <a:buChar char="●"/>
              <a:defRPr sz="1800">
                <a:solidFill>
                  <a:schemeClr val="dk2"/>
                </a:solidFill>
              </a:defRPr>
            </a:lvl4pPr>
            <a:lvl5pPr indent="-342900" lvl="4" marL="2286000" rtl="0">
              <a:lnSpc>
                <a:spcPct val="115000"/>
              </a:lnSpc>
              <a:spcBef>
                <a:spcPts val="2000"/>
              </a:spcBef>
              <a:spcAft>
                <a:spcPts val="0"/>
              </a:spcAft>
              <a:buClr>
                <a:schemeClr val="dk2"/>
              </a:buClr>
              <a:buSzPts val="1800"/>
              <a:buChar char="○"/>
              <a:defRPr sz="1800">
                <a:solidFill>
                  <a:schemeClr val="dk2"/>
                </a:solidFill>
              </a:defRPr>
            </a:lvl5pPr>
            <a:lvl6pPr indent="-342900" lvl="5" marL="2743200" rtl="0">
              <a:lnSpc>
                <a:spcPct val="115000"/>
              </a:lnSpc>
              <a:spcBef>
                <a:spcPts val="2000"/>
              </a:spcBef>
              <a:spcAft>
                <a:spcPts val="0"/>
              </a:spcAft>
              <a:buClr>
                <a:schemeClr val="dk2"/>
              </a:buClr>
              <a:buSzPts val="1800"/>
              <a:buChar char="■"/>
              <a:defRPr sz="1800">
                <a:solidFill>
                  <a:schemeClr val="dk2"/>
                </a:solidFill>
              </a:defRPr>
            </a:lvl6pPr>
            <a:lvl7pPr indent="-342900" lvl="6" marL="3200400" rtl="0">
              <a:lnSpc>
                <a:spcPct val="115000"/>
              </a:lnSpc>
              <a:spcBef>
                <a:spcPts val="2000"/>
              </a:spcBef>
              <a:spcAft>
                <a:spcPts val="0"/>
              </a:spcAft>
              <a:buClr>
                <a:schemeClr val="dk2"/>
              </a:buClr>
              <a:buSzPts val="1800"/>
              <a:buChar char="●"/>
              <a:defRPr sz="1800">
                <a:solidFill>
                  <a:schemeClr val="dk2"/>
                </a:solidFill>
              </a:defRPr>
            </a:lvl7pPr>
            <a:lvl8pPr indent="-342900" lvl="7" marL="3657600" rtl="0">
              <a:lnSpc>
                <a:spcPct val="115000"/>
              </a:lnSpc>
              <a:spcBef>
                <a:spcPts val="2000"/>
              </a:spcBef>
              <a:spcAft>
                <a:spcPts val="0"/>
              </a:spcAft>
              <a:buClr>
                <a:schemeClr val="dk2"/>
              </a:buClr>
              <a:buSzPts val="1800"/>
              <a:buChar char="○"/>
              <a:defRPr sz="1800">
                <a:solidFill>
                  <a:schemeClr val="dk2"/>
                </a:solidFill>
              </a:defRPr>
            </a:lvl8pPr>
            <a:lvl9pPr indent="-342900" lvl="8" marL="4114800" rtl="0">
              <a:lnSpc>
                <a:spcPct val="115000"/>
              </a:lnSpc>
              <a:spcBef>
                <a:spcPts val="2000"/>
              </a:spcBef>
              <a:spcAft>
                <a:spcPts val="2000"/>
              </a:spcAft>
              <a:buClr>
                <a:schemeClr val="dk2"/>
              </a:buClr>
              <a:buSzPts val="1800"/>
              <a:buChar char="■"/>
              <a:defRPr sz="1800">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119050" lIns="119050" spcFirstLastPara="1" rIns="119050" wrap="square" tIns="119050">
            <a:noAutofit/>
          </a:bodyPr>
          <a:lstStyle>
            <a:lvl1pPr lvl="0" rtl="0" algn="r">
              <a:buNone/>
              <a:defRPr sz="1200">
                <a:solidFill>
                  <a:schemeClr val="dk2"/>
                </a:solidFill>
              </a:defRPr>
            </a:lvl1pPr>
            <a:lvl2pPr lvl="1" rtl="0" algn="r">
              <a:buNone/>
              <a:defRPr sz="1200">
                <a:solidFill>
                  <a:schemeClr val="dk2"/>
                </a:solidFill>
              </a:defRPr>
            </a:lvl2pPr>
            <a:lvl3pPr lvl="2" rtl="0" algn="r">
              <a:buNone/>
              <a:defRPr sz="1200">
                <a:solidFill>
                  <a:schemeClr val="dk2"/>
                </a:solidFill>
              </a:defRPr>
            </a:lvl3pPr>
            <a:lvl4pPr lvl="3" rtl="0" algn="r">
              <a:buNone/>
              <a:defRPr sz="1200">
                <a:solidFill>
                  <a:schemeClr val="dk2"/>
                </a:solidFill>
              </a:defRPr>
            </a:lvl4pPr>
            <a:lvl5pPr lvl="4" rtl="0" algn="r">
              <a:buNone/>
              <a:defRPr sz="1200">
                <a:solidFill>
                  <a:schemeClr val="dk2"/>
                </a:solidFill>
              </a:defRPr>
            </a:lvl5pPr>
            <a:lvl6pPr lvl="5" rtl="0" algn="r">
              <a:buNone/>
              <a:defRPr sz="1200">
                <a:solidFill>
                  <a:schemeClr val="dk2"/>
                </a:solidFill>
              </a:defRPr>
            </a:lvl6pPr>
            <a:lvl7pPr lvl="6" rtl="0" algn="r">
              <a:buNone/>
              <a:defRPr sz="1200">
                <a:solidFill>
                  <a:schemeClr val="dk2"/>
                </a:solidFill>
              </a:defRPr>
            </a:lvl7pPr>
            <a:lvl8pPr lvl="7" rtl="0" algn="r">
              <a:buNone/>
              <a:defRPr sz="1200">
                <a:solidFill>
                  <a:schemeClr val="dk2"/>
                </a:solidFill>
              </a:defRPr>
            </a:lvl8pPr>
            <a:lvl9pPr lvl="8" rtl="0" algn="r">
              <a:buNone/>
              <a:defRPr sz="12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hyperlink" Target="https://datom-method.github.io/ma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9.png"/><Relationship Id="rId7"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nvSpPr>
        <p:spPr>
          <a:xfrm>
            <a:off x="1874649" y="659016"/>
            <a:ext cx="6898500" cy="1790700"/>
          </a:xfrm>
          <a:prstGeom prst="rect">
            <a:avLst/>
          </a:prstGeom>
          <a:noFill/>
          <a:ln>
            <a:noFill/>
          </a:ln>
        </p:spPr>
        <p:txBody>
          <a:bodyPr anchorCtr="0" anchor="b" bIns="45700" lIns="91450" spcFirstLastPara="1" rIns="91450" wrap="square" tIns="45700">
            <a:noAutofit/>
          </a:bodyPr>
          <a:lstStyle/>
          <a:p>
            <a:pPr indent="0" lvl="0" marL="0" rtl="0" algn="ctr">
              <a:lnSpc>
                <a:spcPct val="90000"/>
              </a:lnSpc>
              <a:spcBef>
                <a:spcPts val="0"/>
              </a:spcBef>
              <a:spcAft>
                <a:spcPts val="0"/>
              </a:spcAft>
              <a:buNone/>
            </a:pPr>
            <a:r>
              <a:rPr lang="en" sz="7200">
                <a:solidFill>
                  <a:srgbClr val="000000"/>
                </a:solidFill>
                <a:latin typeface="Calibri"/>
                <a:ea typeface="Calibri"/>
                <a:cs typeface="Calibri"/>
                <a:sym typeface="Calibri"/>
              </a:rPr>
              <a:t>DATOM</a:t>
            </a:r>
            <a:endParaRPr sz="7200">
              <a:solidFill>
                <a:srgbClr val="000000"/>
              </a:solidFill>
              <a:latin typeface="Calibri"/>
              <a:ea typeface="Calibri"/>
              <a:cs typeface="Calibri"/>
              <a:sym typeface="Calibri"/>
            </a:endParaRPr>
          </a:p>
        </p:txBody>
      </p:sp>
      <p:sp>
        <p:nvSpPr>
          <p:cNvPr id="100" name="Google Shape;100;p25"/>
          <p:cNvSpPr txBox="1"/>
          <p:nvPr/>
        </p:nvSpPr>
        <p:spPr>
          <a:xfrm>
            <a:off x="1149650" y="2701538"/>
            <a:ext cx="6898500" cy="1241700"/>
          </a:xfrm>
          <a:prstGeom prst="rect">
            <a:avLst/>
          </a:prstGeom>
          <a:noFill/>
          <a:ln>
            <a:noFill/>
          </a:ln>
        </p:spPr>
        <p:txBody>
          <a:bodyPr anchorCtr="0" anchor="t" bIns="45700" lIns="91450" spcFirstLastPara="1" rIns="91450" wrap="square" tIns="45700">
            <a:noAutofit/>
          </a:bodyPr>
          <a:lstStyle/>
          <a:p>
            <a:pPr indent="0" lvl="0" marL="0" rtl="0" algn="l">
              <a:lnSpc>
                <a:spcPct val="90000"/>
              </a:lnSpc>
              <a:spcBef>
                <a:spcPts val="0"/>
              </a:spcBef>
              <a:spcAft>
                <a:spcPts val="0"/>
              </a:spcAft>
              <a:buNone/>
            </a:pPr>
            <a:r>
              <a:rPr b="1" lang="en" sz="2400">
                <a:solidFill>
                  <a:srgbClr val="000000"/>
                </a:solidFill>
                <a:latin typeface="Calibri"/>
                <a:ea typeface="Calibri"/>
                <a:cs typeface="Calibri"/>
                <a:sym typeface="Calibri"/>
              </a:rPr>
              <a:t>A canvas-based method    </a:t>
            </a:r>
            <a:r>
              <a:rPr lang="en" sz="2400">
                <a:solidFill>
                  <a:srgbClr val="000000"/>
                </a:solidFill>
                <a:latin typeface="Calibri"/>
                <a:ea typeface="Calibri"/>
                <a:cs typeface="Calibri"/>
                <a:sym typeface="Calibri"/>
              </a:rPr>
              <a:t>to create value from data in</a:t>
            </a:r>
            <a:endParaRPr sz="2400">
              <a:solidFill>
                <a:srgbClr val="000000"/>
              </a:solidFill>
              <a:latin typeface="Calibri"/>
              <a:ea typeface="Calibri"/>
              <a:cs typeface="Calibri"/>
              <a:sym typeface="Calibri"/>
            </a:endParaRPr>
          </a:p>
          <a:p>
            <a:pPr indent="0" lvl="0" marL="0" rtl="0" algn="l">
              <a:lnSpc>
                <a:spcPct val="90000"/>
              </a:lnSpc>
              <a:spcBef>
                <a:spcPts val="0"/>
              </a:spcBef>
              <a:spcAft>
                <a:spcPts val="0"/>
              </a:spcAft>
              <a:buNone/>
            </a:pPr>
            <a:r>
              <a:rPr lang="en" sz="2400">
                <a:solidFill>
                  <a:srgbClr val="000000"/>
                </a:solidFill>
                <a:latin typeface="Calibri"/>
                <a:ea typeface="Calibri"/>
                <a:cs typeface="Calibri"/>
                <a:sym typeface="Calibri"/>
              </a:rPr>
              <a:t> 								a business context</a:t>
            </a:r>
            <a:endParaRPr sz="2400">
              <a:solidFill>
                <a:srgbClr val="000000"/>
              </a:solidFill>
              <a:latin typeface="Calibri"/>
              <a:ea typeface="Calibri"/>
              <a:cs typeface="Calibri"/>
              <a:sym typeface="Calibri"/>
            </a:endParaRPr>
          </a:p>
        </p:txBody>
      </p:sp>
      <p:sp>
        <p:nvSpPr>
          <p:cNvPr id="101" name="Google Shape;101;p25"/>
          <p:cNvSpPr/>
          <p:nvPr/>
        </p:nvSpPr>
        <p:spPr>
          <a:xfrm>
            <a:off x="0" y="0"/>
            <a:ext cx="5552400" cy="5143500"/>
          </a:xfrm>
          <a:prstGeom prst="triangle">
            <a:avLst>
              <a:gd fmla="val 50000" name="adj"/>
            </a:avLst>
          </a:prstGeom>
          <a:solidFill>
            <a:srgbClr val="5B9BD5">
              <a:alpha val="32550"/>
            </a:srgbClr>
          </a:solidFill>
          <a:ln cap="flat" cmpd="sng" w="12700">
            <a:solidFill>
              <a:srgbClr val="42719B"/>
            </a:solidFill>
            <a:prstDash val="solid"/>
            <a:miter lim="800000"/>
            <a:headEnd len="sm" w="sm" type="none"/>
            <a:tailEnd len="sm" w="sm" type="none"/>
          </a:ln>
        </p:spPr>
        <p:txBody>
          <a:bodyPr anchorCtr="0" anchor="ctr" bIns="45700" lIns="91450" spcFirstLastPara="1" rIns="91450"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2" name="Google Shape;102;p25"/>
          <p:cNvSpPr txBox="1"/>
          <p:nvPr/>
        </p:nvSpPr>
        <p:spPr>
          <a:xfrm>
            <a:off x="5279675" y="3816763"/>
            <a:ext cx="3726900" cy="565200"/>
          </a:xfrm>
          <a:prstGeom prst="rect">
            <a:avLst/>
          </a:prstGeom>
          <a:noFill/>
          <a:ln>
            <a:noFill/>
          </a:ln>
        </p:spPr>
        <p:txBody>
          <a:bodyPr anchorCtr="0" anchor="t" bIns="45700" lIns="91450" spcFirstLastPara="1" rIns="91450" wrap="square" tIns="45700">
            <a:noAutofit/>
          </a:bodyPr>
          <a:lstStyle/>
          <a:p>
            <a:pPr indent="0" lvl="0" marL="0" marR="0" rtl="0" algn="l">
              <a:spcBef>
                <a:spcPts val="0"/>
              </a:spcBef>
              <a:spcAft>
                <a:spcPts val="0"/>
              </a:spcAft>
              <a:buNone/>
            </a:pPr>
            <a:r>
              <a:rPr b="1" i="0" lang="en" sz="1400" u="none" cap="none" strike="noStrike">
                <a:solidFill>
                  <a:srgbClr val="000000"/>
                </a:solidFill>
                <a:latin typeface="Calibri"/>
                <a:ea typeface="Calibri"/>
                <a:cs typeface="Calibri"/>
                <a:sym typeface="Calibri"/>
              </a:rPr>
              <a:t>Visit </a:t>
            </a:r>
            <a:r>
              <a:rPr b="1" i="0" lang="en" sz="1400" u="sng" cap="none" strike="noStrike">
                <a:solidFill>
                  <a:srgbClr val="0563C1"/>
                </a:solidFill>
                <a:latin typeface="Calibri"/>
                <a:ea typeface="Calibri"/>
                <a:cs typeface="Calibri"/>
                <a:sym typeface="Calibri"/>
                <a:hlinkClick r:id="rId3"/>
              </a:rPr>
              <a:t>https://datom-method.github.io/main/</a:t>
            </a:r>
            <a:r>
              <a:rPr b="1" i="0" lang="en" sz="1400" u="none" cap="none" strike="noStrike">
                <a:solidFill>
                  <a:srgbClr val="000000"/>
                </a:solidFill>
                <a:latin typeface="Calibri"/>
                <a:ea typeface="Calibri"/>
                <a:cs typeface="Calibri"/>
                <a:sym typeface="Calibri"/>
              </a:rPr>
              <a:t> for more content.</a:t>
            </a:r>
            <a:endParaRPr b="1" sz="1400">
              <a:solidFill>
                <a:srgbClr val="000000"/>
              </a:solidFill>
              <a:latin typeface="Calibri"/>
              <a:ea typeface="Calibri"/>
              <a:cs typeface="Calibri"/>
              <a:sym typeface="Calibri"/>
            </a:endParaRPr>
          </a:p>
        </p:txBody>
      </p:sp>
      <p:sp>
        <p:nvSpPr>
          <p:cNvPr id="103" name="Google Shape;103;p25"/>
          <p:cNvSpPr txBox="1"/>
          <p:nvPr/>
        </p:nvSpPr>
        <p:spPr>
          <a:xfrm>
            <a:off x="5761424" y="4675549"/>
            <a:ext cx="3245100" cy="398100"/>
          </a:xfrm>
          <a:prstGeom prst="rect">
            <a:avLst/>
          </a:prstGeom>
          <a:noFill/>
          <a:ln>
            <a:noFill/>
          </a:ln>
        </p:spPr>
        <p:txBody>
          <a:bodyPr anchorCtr="0" anchor="t" bIns="45700" lIns="91450" spcFirstLastPara="1" rIns="91450" wrap="square" tIns="45700">
            <a:noAutofit/>
          </a:bodyPr>
          <a:lstStyle/>
          <a:p>
            <a:pPr indent="0" lvl="0" marL="0" marR="0" rtl="0" algn="l">
              <a:spcBef>
                <a:spcPts val="0"/>
              </a:spcBef>
              <a:spcAft>
                <a:spcPts val="0"/>
              </a:spcAft>
              <a:buNone/>
            </a:pPr>
            <a:r>
              <a:rPr b="1" i="1" lang="en" sz="1100">
                <a:solidFill>
                  <a:srgbClr val="7F7F7F"/>
                </a:solidFill>
                <a:latin typeface="Calibri"/>
                <a:ea typeface="Calibri"/>
                <a:cs typeface="Calibri"/>
                <a:sym typeface="Calibri"/>
              </a:rPr>
              <a:t>DATOM is for you to use without restriction in modeling your own or other people's businesses</a:t>
            </a:r>
            <a:endParaRPr i="1" sz="1100">
              <a:solidFill>
                <a:srgbClr val="7F7F7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4"/>
          <p:cNvSpPr/>
          <p:nvPr/>
        </p:nvSpPr>
        <p:spPr>
          <a:xfrm>
            <a:off x="473850" y="598450"/>
            <a:ext cx="8196300" cy="4220700"/>
          </a:xfrm>
          <a:prstGeom prst="rect">
            <a:avLst/>
          </a:prstGeom>
          <a:noFill/>
          <a:ln cap="flat" cmpd="sng" w="28575">
            <a:solidFill>
              <a:srgbClr val="000000"/>
            </a:solidFill>
            <a:prstDash val="solid"/>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rPr lang="en" sz="1400"/>
              <a:t> </a:t>
            </a:r>
            <a:endParaRPr sz="1400"/>
          </a:p>
        </p:txBody>
      </p:sp>
      <p:sp>
        <p:nvSpPr>
          <p:cNvPr id="264" name="Google Shape;264;p34"/>
          <p:cNvSpPr txBox="1"/>
          <p:nvPr/>
        </p:nvSpPr>
        <p:spPr>
          <a:xfrm>
            <a:off x="438075" y="0"/>
            <a:ext cx="4263000" cy="504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b="1" lang="en" sz="1600"/>
              <a:t>Canvas #08</a:t>
            </a:r>
            <a:endParaRPr b="1" sz="1600"/>
          </a:p>
          <a:p>
            <a:pPr indent="0" lvl="0" marL="0" rtl="0" algn="l">
              <a:spcBef>
                <a:spcPts val="0"/>
              </a:spcBef>
              <a:spcAft>
                <a:spcPts val="0"/>
              </a:spcAft>
              <a:buNone/>
            </a:pPr>
            <a:r>
              <a:rPr b="1" lang="en" sz="1600"/>
              <a:t>La cartographie de valeur</a:t>
            </a:r>
            <a:endParaRPr b="1" sz="1600"/>
          </a:p>
        </p:txBody>
      </p:sp>
      <p:pic>
        <p:nvPicPr>
          <p:cNvPr id="265" name="Google Shape;265;p34"/>
          <p:cNvPicPr preferRelativeResize="0"/>
          <p:nvPr/>
        </p:nvPicPr>
        <p:blipFill>
          <a:blip r:embed="rId3">
            <a:alphaModFix/>
          </a:blip>
          <a:stretch>
            <a:fillRect/>
          </a:stretch>
        </p:blipFill>
        <p:spPr>
          <a:xfrm>
            <a:off x="8644000" y="51412"/>
            <a:ext cx="301861" cy="301861"/>
          </a:xfrm>
          <a:prstGeom prst="rect">
            <a:avLst/>
          </a:prstGeom>
          <a:noFill/>
          <a:ln>
            <a:noFill/>
          </a:ln>
        </p:spPr>
      </p:pic>
      <p:sp>
        <p:nvSpPr>
          <p:cNvPr id="266" name="Google Shape;266;p34"/>
          <p:cNvSpPr txBox="1"/>
          <p:nvPr/>
        </p:nvSpPr>
        <p:spPr>
          <a:xfrm>
            <a:off x="4490200" y="0"/>
            <a:ext cx="3984600" cy="309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t>Créé par : __________________________</a:t>
            </a:r>
            <a:endParaRPr sz="1400"/>
          </a:p>
        </p:txBody>
      </p:sp>
      <p:sp>
        <p:nvSpPr>
          <p:cNvPr id="267" name="Google Shape;267;p34"/>
          <p:cNvSpPr txBox="1"/>
          <p:nvPr/>
        </p:nvSpPr>
        <p:spPr>
          <a:xfrm>
            <a:off x="4490200" y="197681"/>
            <a:ext cx="4063200" cy="309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t>Date : 	   ___________________________</a:t>
            </a:r>
            <a:endParaRPr sz="1400"/>
          </a:p>
        </p:txBody>
      </p:sp>
      <p:sp>
        <p:nvSpPr>
          <p:cNvPr id="268" name="Google Shape;268;p34"/>
          <p:cNvSpPr txBox="1"/>
          <p:nvPr/>
        </p:nvSpPr>
        <p:spPr>
          <a:xfrm>
            <a:off x="2457450" y="2117438"/>
            <a:ext cx="4729200" cy="1135800"/>
          </a:xfrm>
          <a:prstGeom prst="rect">
            <a:avLst/>
          </a:prstGeom>
          <a:noFill/>
          <a:ln cap="flat" cmpd="sng" w="9525">
            <a:solidFill>
              <a:srgbClr val="000000"/>
            </a:solidFill>
            <a:prstDash val="solid"/>
            <a:round/>
            <a:headEnd len="sm" w="sm" type="none"/>
            <a:tailEnd len="sm" w="sm" type="none"/>
          </a:ln>
        </p:spPr>
        <p:txBody>
          <a:bodyPr anchorCtr="0" anchor="t" bIns="91450" lIns="91450" spcFirstLastPara="1" rIns="91450" wrap="square" tIns="91450">
            <a:noAutofit/>
          </a:bodyPr>
          <a:lstStyle/>
          <a:p>
            <a:pPr indent="0" lvl="0" marL="0" rtl="0" algn="l">
              <a:spcBef>
                <a:spcPts val="0"/>
              </a:spcBef>
              <a:spcAft>
                <a:spcPts val="0"/>
              </a:spcAft>
              <a:buNone/>
            </a:pPr>
            <a:r>
              <a:rPr lang="en" sz="1400"/>
              <a:t>La solution est...</a:t>
            </a:r>
            <a:endParaRPr sz="1400"/>
          </a:p>
        </p:txBody>
      </p:sp>
      <p:sp>
        <p:nvSpPr>
          <p:cNvPr id="269" name="Google Shape;269;p34"/>
          <p:cNvSpPr/>
          <p:nvPr/>
        </p:nvSpPr>
        <p:spPr>
          <a:xfrm rot="-8587806">
            <a:off x="2782482" y="1791754"/>
            <a:ext cx="570000" cy="177240"/>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270" name="Google Shape;270;p34"/>
          <p:cNvSpPr txBox="1"/>
          <p:nvPr/>
        </p:nvSpPr>
        <p:spPr>
          <a:xfrm>
            <a:off x="642950" y="669131"/>
            <a:ext cx="3648000" cy="909600"/>
          </a:xfrm>
          <a:prstGeom prst="rect">
            <a:avLst/>
          </a:prstGeom>
          <a:noFill/>
          <a:ln cap="flat" cmpd="sng" w="9525">
            <a:solidFill>
              <a:srgbClr val="000000"/>
            </a:solidFill>
            <a:prstDash val="solid"/>
            <a:round/>
            <a:headEnd len="sm" w="sm" type="none"/>
            <a:tailEnd len="sm" w="sm" type="none"/>
          </a:ln>
        </p:spPr>
        <p:txBody>
          <a:bodyPr anchorCtr="0" anchor="t" bIns="91450" lIns="91450" spcFirstLastPara="1" rIns="91450" wrap="square" tIns="91450">
            <a:noAutofit/>
          </a:bodyPr>
          <a:lstStyle/>
          <a:p>
            <a:pPr indent="0" lvl="0" marL="0" rtl="0" algn="l">
              <a:spcBef>
                <a:spcPts val="0"/>
              </a:spcBef>
              <a:spcAft>
                <a:spcPts val="0"/>
              </a:spcAft>
              <a:buNone/>
            </a:pPr>
            <a:r>
              <a:rPr lang="en" sz="1400"/>
              <a:t>Elle facilite l’acquisition de ressources de cette façon :</a:t>
            </a:r>
            <a:endParaRPr sz="1400"/>
          </a:p>
        </p:txBody>
      </p:sp>
      <p:sp>
        <p:nvSpPr>
          <p:cNvPr id="271" name="Google Shape;271;p34"/>
          <p:cNvSpPr txBox="1"/>
          <p:nvPr/>
        </p:nvSpPr>
        <p:spPr>
          <a:xfrm>
            <a:off x="4642600" y="669131"/>
            <a:ext cx="3925200" cy="909600"/>
          </a:xfrm>
          <a:prstGeom prst="rect">
            <a:avLst/>
          </a:prstGeom>
          <a:noFill/>
          <a:ln cap="flat" cmpd="sng" w="9525">
            <a:solidFill>
              <a:srgbClr val="000000"/>
            </a:solidFill>
            <a:prstDash val="solid"/>
            <a:round/>
            <a:headEnd len="sm" w="sm" type="none"/>
            <a:tailEnd len="sm" w="sm" type="none"/>
          </a:ln>
        </p:spPr>
        <p:txBody>
          <a:bodyPr anchorCtr="0" anchor="t" bIns="91450" lIns="91450" spcFirstLastPara="1" rIns="91450" wrap="square" tIns="91450">
            <a:noAutofit/>
          </a:bodyPr>
          <a:lstStyle/>
          <a:p>
            <a:pPr indent="0" lvl="0" marL="0" rtl="0" algn="l">
              <a:spcBef>
                <a:spcPts val="0"/>
              </a:spcBef>
              <a:spcAft>
                <a:spcPts val="0"/>
              </a:spcAft>
              <a:buNone/>
            </a:pPr>
            <a:r>
              <a:rPr lang="en" sz="1400"/>
              <a:t>Elle aide l’utilisatrice à accomplir x et y car ...</a:t>
            </a:r>
            <a:endParaRPr sz="1400"/>
          </a:p>
        </p:txBody>
      </p:sp>
      <p:sp>
        <p:nvSpPr>
          <p:cNvPr id="272" name="Google Shape;272;p34"/>
          <p:cNvSpPr txBox="1"/>
          <p:nvPr/>
        </p:nvSpPr>
        <p:spPr>
          <a:xfrm>
            <a:off x="606975" y="3636715"/>
            <a:ext cx="3925200" cy="1135800"/>
          </a:xfrm>
          <a:prstGeom prst="rect">
            <a:avLst/>
          </a:prstGeom>
          <a:noFill/>
          <a:ln cap="flat" cmpd="sng" w="9525">
            <a:solidFill>
              <a:srgbClr val="000000"/>
            </a:solidFill>
            <a:prstDash val="solid"/>
            <a:round/>
            <a:headEnd len="sm" w="sm" type="none"/>
            <a:tailEnd len="sm" w="sm" type="none"/>
          </a:ln>
        </p:spPr>
        <p:txBody>
          <a:bodyPr anchorCtr="0" anchor="t" bIns="91450" lIns="91450" spcFirstLastPara="1" rIns="91450" wrap="square" tIns="91450">
            <a:noAutofit/>
          </a:bodyPr>
          <a:lstStyle/>
          <a:p>
            <a:pPr indent="0" lvl="0" marL="0" rtl="0" algn="l">
              <a:spcBef>
                <a:spcPts val="0"/>
              </a:spcBef>
              <a:spcAft>
                <a:spcPts val="0"/>
              </a:spcAft>
              <a:buNone/>
            </a:pPr>
            <a:r>
              <a:rPr lang="en" sz="1400"/>
              <a:t>Elle supprime ou relâche ces contraintes que subissait l’utilisatrice :</a:t>
            </a:r>
            <a:endParaRPr sz="1400"/>
          </a:p>
        </p:txBody>
      </p:sp>
      <p:sp>
        <p:nvSpPr>
          <p:cNvPr id="273" name="Google Shape;273;p34"/>
          <p:cNvSpPr txBox="1"/>
          <p:nvPr/>
        </p:nvSpPr>
        <p:spPr>
          <a:xfrm>
            <a:off x="4701075" y="3636715"/>
            <a:ext cx="3925200" cy="1135800"/>
          </a:xfrm>
          <a:prstGeom prst="rect">
            <a:avLst/>
          </a:prstGeom>
          <a:noFill/>
          <a:ln cap="flat" cmpd="sng" w="9525">
            <a:solidFill>
              <a:srgbClr val="000000"/>
            </a:solidFill>
            <a:prstDash val="solid"/>
            <a:round/>
            <a:headEnd len="sm" w="sm" type="none"/>
            <a:tailEnd len="sm" w="sm" type="none"/>
          </a:ln>
        </p:spPr>
        <p:txBody>
          <a:bodyPr anchorCtr="0" anchor="t" bIns="91450" lIns="91450" spcFirstLastPara="1" rIns="91450" wrap="square" tIns="91450">
            <a:noAutofit/>
          </a:bodyPr>
          <a:lstStyle/>
          <a:p>
            <a:pPr indent="0" lvl="0" marL="0" rtl="0" algn="l">
              <a:spcBef>
                <a:spcPts val="0"/>
              </a:spcBef>
              <a:spcAft>
                <a:spcPts val="0"/>
              </a:spcAft>
              <a:buNone/>
            </a:pPr>
            <a:r>
              <a:rPr lang="en" sz="1400"/>
              <a:t>La solution aide l’utilisatrice à obtenir de meilleures performances sur ces KPIs :</a:t>
            </a:r>
            <a:endParaRPr sz="1400"/>
          </a:p>
        </p:txBody>
      </p:sp>
      <p:sp>
        <p:nvSpPr>
          <p:cNvPr id="274" name="Google Shape;274;p34"/>
          <p:cNvSpPr/>
          <p:nvPr/>
        </p:nvSpPr>
        <p:spPr>
          <a:xfrm rot="-1687086">
            <a:off x="4613311" y="1696405"/>
            <a:ext cx="509877" cy="233845"/>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275" name="Google Shape;275;p34"/>
          <p:cNvSpPr/>
          <p:nvPr/>
        </p:nvSpPr>
        <p:spPr>
          <a:xfrm rot="2211522">
            <a:off x="5064285" y="3322109"/>
            <a:ext cx="307080" cy="245580"/>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276" name="Google Shape;276;p34"/>
          <p:cNvSpPr/>
          <p:nvPr/>
        </p:nvSpPr>
        <p:spPr>
          <a:xfrm rot="8588478">
            <a:off x="3265785" y="3322184"/>
            <a:ext cx="307080" cy="245580"/>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277" name="Google Shape;277;p34"/>
          <p:cNvSpPr txBox="1"/>
          <p:nvPr/>
        </p:nvSpPr>
        <p:spPr>
          <a:xfrm>
            <a:off x="638350" y="4890525"/>
            <a:ext cx="8196300" cy="208500"/>
          </a:xfrm>
          <a:prstGeom prst="rect">
            <a:avLst/>
          </a:prstGeom>
          <a:noFill/>
          <a:ln>
            <a:noFill/>
          </a:ln>
        </p:spPr>
        <p:txBody>
          <a:bodyPr anchorCtr="0" anchor="ctr" bIns="91450" lIns="91450" spcFirstLastPara="1" rIns="91450" wrap="square" tIns="91450">
            <a:noAutofit/>
          </a:bodyPr>
          <a:lstStyle/>
          <a:p>
            <a:pPr indent="0" lvl="0" marL="0" rtl="0" algn="l">
              <a:spcBef>
                <a:spcPts val="0"/>
              </a:spcBef>
              <a:spcAft>
                <a:spcPts val="0"/>
              </a:spcAft>
              <a:buNone/>
            </a:pPr>
            <a:r>
              <a:rPr b="1" lang="en"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5"/>
          <p:cNvSpPr/>
          <p:nvPr/>
        </p:nvSpPr>
        <p:spPr>
          <a:xfrm>
            <a:off x="505500" y="588300"/>
            <a:ext cx="8196300" cy="4242000"/>
          </a:xfrm>
          <a:prstGeom prst="rect">
            <a:avLst/>
          </a:prstGeom>
          <a:noFill/>
          <a:ln cap="flat" cmpd="sng" w="28575">
            <a:solidFill>
              <a:srgbClr val="000000"/>
            </a:solidFill>
            <a:prstDash val="solid"/>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283" name="Google Shape;283;p35"/>
          <p:cNvSpPr txBox="1"/>
          <p:nvPr/>
        </p:nvSpPr>
        <p:spPr>
          <a:xfrm>
            <a:off x="438075" y="0"/>
            <a:ext cx="3886800" cy="4473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b="1" lang="en" sz="1600"/>
              <a:t>Canevas #09.1</a:t>
            </a:r>
            <a:endParaRPr b="1" sz="1600"/>
          </a:p>
          <a:p>
            <a:pPr indent="0" lvl="0" marL="0" rtl="0" algn="l">
              <a:spcBef>
                <a:spcPts val="0"/>
              </a:spcBef>
              <a:spcAft>
                <a:spcPts val="0"/>
              </a:spcAft>
              <a:buNone/>
            </a:pPr>
            <a:r>
              <a:rPr b="1" lang="en" sz="1600"/>
              <a:t>Synthèse Graphique</a:t>
            </a:r>
            <a:endParaRPr b="1" sz="1600"/>
          </a:p>
        </p:txBody>
      </p:sp>
      <p:cxnSp>
        <p:nvCxnSpPr>
          <p:cNvPr id="284" name="Google Shape;284;p35"/>
          <p:cNvCxnSpPr/>
          <p:nvPr/>
        </p:nvCxnSpPr>
        <p:spPr>
          <a:xfrm>
            <a:off x="4349575" y="1143000"/>
            <a:ext cx="0" cy="3123000"/>
          </a:xfrm>
          <a:prstGeom prst="straightConnector1">
            <a:avLst/>
          </a:prstGeom>
          <a:noFill/>
          <a:ln cap="flat" cmpd="sng" w="9525">
            <a:solidFill>
              <a:srgbClr val="000000"/>
            </a:solidFill>
            <a:prstDash val="solid"/>
            <a:round/>
            <a:headEnd len="med" w="med" type="none"/>
            <a:tailEnd len="med" w="med" type="none"/>
          </a:ln>
        </p:spPr>
      </p:cxnSp>
      <p:cxnSp>
        <p:nvCxnSpPr>
          <p:cNvPr id="285" name="Google Shape;285;p35"/>
          <p:cNvCxnSpPr/>
          <p:nvPr/>
        </p:nvCxnSpPr>
        <p:spPr>
          <a:xfrm flipH="1" rot="10800000">
            <a:off x="1828800" y="2635275"/>
            <a:ext cx="5325600" cy="27600"/>
          </a:xfrm>
          <a:prstGeom prst="straightConnector1">
            <a:avLst/>
          </a:prstGeom>
          <a:noFill/>
          <a:ln cap="flat" cmpd="sng" w="9525">
            <a:solidFill>
              <a:srgbClr val="000000"/>
            </a:solidFill>
            <a:prstDash val="solid"/>
            <a:round/>
            <a:headEnd len="med" w="med" type="none"/>
            <a:tailEnd len="med" w="med" type="none"/>
          </a:ln>
        </p:spPr>
      </p:cxnSp>
      <p:cxnSp>
        <p:nvCxnSpPr>
          <p:cNvPr id="286" name="Google Shape;286;p35"/>
          <p:cNvCxnSpPr/>
          <p:nvPr/>
        </p:nvCxnSpPr>
        <p:spPr>
          <a:xfrm>
            <a:off x="2199500" y="1217138"/>
            <a:ext cx="4497900" cy="3002700"/>
          </a:xfrm>
          <a:prstGeom prst="straightConnector1">
            <a:avLst/>
          </a:prstGeom>
          <a:noFill/>
          <a:ln cap="flat" cmpd="sng" w="9525">
            <a:solidFill>
              <a:srgbClr val="000000"/>
            </a:solidFill>
            <a:prstDash val="solid"/>
            <a:round/>
            <a:headEnd len="med" w="med" type="none"/>
            <a:tailEnd len="med" w="med" type="none"/>
          </a:ln>
        </p:spPr>
      </p:cxnSp>
      <p:cxnSp>
        <p:nvCxnSpPr>
          <p:cNvPr id="287" name="Google Shape;287;p35"/>
          <p:cNvCxnSpPr/>
          <p:nvPr/>
        </p:nvCxnSpPr>
        <p:spPr>
          <a:xfrm flipH="1">
            <a:off x="1730050" y="1244944"/>
            <a:ext cx="5115600" cy="2863500"/>
          </a:xfrm>
          <a:prstGeom prst="straightConnector1">
            <a:avLst/>
          </a:prstGeom>
          <a:noFill/>
          <a:ln cap="flat" cmpd="sng" w="9525">
            <a:solidFill>
              <a:srgbClr val="000000"/>
            </a:solidFill>
            <a:prstDash val="solid"/>
            <a:round/>
            <a:headEnd len="med" w="med" type="none"/>
            <a:tailEnd len="med" w="med" type="none"/>
          </a:ln>
        </p:spPr>
      </p:cxnSp>
      <p:sp>
        <p:nvSpPr>
          <p:cNvPr id="288" name="Google Shape;288;p35"/>
          <p:cNvSpPr txBox="1"/>
          <p:nvPr/>
        </p:nvSpPr>
        <p:spPr>
          <a:xfrm>
            <a:off x="1186250" y="563775"/>
            <a:ext cx="1958400" cy="309600"/>
          </a:xfrm>
          <a:prstGeom prst="rect">
            <a:avLst/>
          </a:prstGeom>
          <a:noFill/>
          <a:ln>
            <a:noFill/>
          </a:ln>
        </p:spPr>
        <p:txBody>
          <a:bodyPr anchorCtr="0" anchor="t" bIns="91450" lIns="91450" spcFirstLastPara="1" rIns="91450" wrap="square" tIns="91450">
            <a:noAutofit/>
          </a:bodyPr>
          <a:lstStyle/>
          <a:p>
            <a:pPr indent="0" lvl="0" marL="0" rtl="0" algn="ctr">
              <a:spcBef>
                <a:spcPts val="0"/>
              </a:spcBef>
              <a:spcAft>
                <a:spcPts val="0"/>
              </a:spcAft>
              <a:buNone/>
            </a:pPr>
            <a:r>
              <a:rPr i="1" lang="en" sz="1000"/>
              <a:t>Contribue à</a:t>
            </a:r>
            <a:endParaRPr i="1" sz="1000"/>
          </a:p>
          <a:p>
            <a:pPr indent="0" lvl="0" marL="0" rtl="0" algn="l">
              <a:spcBef>
                <a:spcPts val="0"/>
              </a:spcBef>
              <a:spcAft>
                <a:spcPts val="0"/>
              </a:spcAft>
              <a:buNone/>
            </a:pPr>
            <a:r>
              <a:rPr lang="en" sz="1400"/>
              <a:t>Objectif Stratégique 1:</a:t>
            </a:r>
            <a:endParaRPr sz="1400"/>
          </a:p>
          <a:p>
            <a:pPr indent="0" lvl="0" marL="0" rtl="0" algn="l">
              <a:spcBef>
                <a:spcPts val="0"/>
              </a:spcBef>
              <a:spcAft>
                <a:spcPts val="0"/>
              </a:spcAft>
              <a:buNone/>
            </a:pPr>
            <a:r>
              <a:t/>
            </a:r>
            <a:endParaRPr sz="800"/>
          </a:p>
          <a:p>
            <a:pPr indent="0" lvl="0" marL="0" rtl="0" algn="l">
              <a:spcBef>
                <a:spcPts val="0"/>
              </a:spcBef>
              <a:spcAft>
                <a:spcPts val="0"/>
              </a:spcAft>
              <a:buNone/>
            </a:pPr>
            <a:r>
              <a:rPr lang="en" sz="1400"/>
              <a:t>_________________</a:t>
            </a:r>
            <a:endParaRPr sz="1400"/>
          </a:p>
        </p:txBody>
      </p:sp>
      <p:sp>
        <p:nvSpPr>
          <p:cNvPr id="289" name="Google Shape;289;p35"/>
          <p:cNvSpPr txBox="1"/>
          <p:nvPr/>
        </p:nvSpPr>
        <p:spPr>
          <a:xfrm>
            <a:off x="3509350" y="556050"/>
            <a:ext cx="2043600" cy="567000"/>
          </a:xfrm>
          <a:prstGeom prst="rect">
            <a:avLst/>
          </a:prstGeom>
          <a:noFill/>
          <a:ln>
            <a:noFill/>
          </a:ln>
        </p:spPr>
        <p:txBody>
          <a:bodyPr anchorCtr="0" anchor="t" bIns="91450" lIns="91450" spcFirstLastPara="1" rIns="91450" wrap="square" tIns="91450">
            <a:noAutofit/>
          </a:bodyPr>
          <a:lstStyle/>
          <a:p>
            <a:pPr indent="0" lvl="0" marL="0" rtl="0" algn="ctr">
              <a:spcBef>
                <a:spcPts val="0"/>
              </a:spcBef>
              <a:spcAft>
                <a:spcPts val="0"/>
              </a:spcAft>
              <a:buNone/>
            </a:pPr>
            <a:r>
              <a:rPr i="1" lang="en" sz="1000"/>
              <a:t>Contribue à</a:t>
            </a:r>
            <a:endParaRPr i="1" sz="1000"/>
          </a:p>
          <a:p>
            <a:pPr indent="0" lvl="0" marL="0" rtl="0" algn="l">
              <a:spcBef>
                <a:spcPts val="0"/>
              </a:spcBef>
              <a:spcAft>
                <a:spcPts val="0"/>
              </a:spcAft>
              <a:buNone/>
            </a:pPr>
            <a:r>
              <a:rPr lang="en" sz="1400"/>
              <a:t>Objectif Stratégique 2:</a:t>
            </a:r>
            <a:endParaRPr sz="1400"/>
          </a:p>
          <a:p>
            <a:pPr indent="0" lvl="0" marL="0" rtl="0" algn="l">
              <a:spcBef>
                <a:spcPts val="0"/>
              </a:spcBef>
              <a:spcAft>
                <a:spcPts val="0"/>
              </a:spcAft>
              <a:buNone/>
            </a:pPr>
            <a:r>
              <a:t/>
            </a:r>
            <a:endParaRPr sz="800"/>
          </a:p>
          <a:p>
            <a:pPr indent="0" lvl="0" marL="0" rtl="0" algn="l">
              <a:spcBef>
                <a:spcPts val="0"/>
              </a:spcBef>
              <a:spcAft>
                <a:spcPts val="0"/>
              </a:spcAft>
              <a:buNone/>
            </a:pPr>
            <a:r>
              <a:rPr lang="en" sz="1400"/>
              <a:t>_________________</a:t>
            </a:r>
            <a:endParaRPr sz="1400"/>
          </a:p>
          <a:p>
            <a:pPr indent="0" lvl="0" marL="0" rtl="0" algn="ctr">
              <a:spcBef>
                <a:spcPts val="0"/>
              </a:spcBef>
              <a:spcAft>
                <a:spcPts val="0"/>
              </a:spcAft>
              <a:buNone/>
            </a:pPr>
            <a:r>
              <a:t/>
            </a:r>
            <a:endParaRPr sz="1400"/>
          </a:p>
        </p:txBody>
      </p:sp>
      <p:sp>
        <p:nvSpPr>
          <p:cNvPr id="290" name="Google Shape;290;p35"/>
          <p:cNvSpPr/>
          <p:nvPr/>
        </p:nvSpPr>
        <p:spPr>
          <a:xfrm>
            <a:off x="3830575" y="2227313"/>
            <a:ext cx="996300" cy="747300"/>
          </a:xfrm>
          <a:prstGeom prst="ellipse">
            <a:avLst/>
          </a:prstGeom>
          <a:noFill/>
          <a:ln cap="flat" cmpd="sng" w="28575">
            <a:solidFill>
              <a:srgbClr val="000000"/>
            </a:solidFill>
            <a:prstDash val="lgDash"/>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291" name="Google Shape;291;p35"/>
          <p:cNvSpPr/>
          <p:nvPr/>
        </p:nvSpPr>
        <p:spPr>
          <a:xfrm>
            <a:off x="3331300" y="1883521"/>
            <a:ext cx="1913100" cy="1434900"/>
          </a:xfrm>
          <a:prstGeom prst="ellipse">
            <a:avLst/>
          </a:prstGeom>
          <a:noFill/>
          <a:ln cap="flat" cmpd="sng" w="28575">
            <a:solidFill>
              <a:srgbClr val="000000"/>
            </a:solidFill>
            <a:prstDash val="lgDash"/>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292" name="Google Shape;292;p35"/>
          <p:cNvSpPr/>
          <p:nvPr/>
        </p:nvSpPr>
        <p:spPr>
          <a:xfrm>
            <a:off x="2870500" y="1570759"/>
            <a:ext cx="2834700" cy="2060400"/>
          </a:xfrm>
          <a:prstGeom prst="ellipse">
            <a:avLst/>
          </a:prstGeom>
          <a:noFill/>
          <a:ln cap="flat" cmpd="sng" w="28575">
            <a:solidFill>
              <a:srgbClr val="000000"/>
            </a:solidFill>
            <a:prstDash val="lgDash"/>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293" name="Google Shape;293;p35"/>
          <p:cNvSpPr/>
          <p:nvPr/>
        </p:nvSpPr>
        <p:spPr>
          <a:xfrm>
            <a:off x="2450650" y="1265551"/>
            <a:ext cx="3674400" cy="2670600"/>
          </a:xfrm>
          <a:prstGeom prst="ellipse">
            <a:avLst/>
          </a:prstGeom>
          <a:noFill/>
          <a:ln cap="flat" cmpd="sng" w="28575">
            <a:solidFill>
              <a:srgbClr val="000000"/>
            </a:solidFill>
            <a:prstDash val="lgDash"/>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294" name="Google Shape;294;p35"/>
          <p:cNvSpPr txBox="1"/>
          <p:nvPr/>
        </p:nvSpPr>
        <p:spPr>
          <a:xfrm>
            <a:off x="6996400" y="2446125"/>
            <a:ext cx="1557000" cy="309600"/>
          </a:xfrm>
          <a:prstGeom prst="rect">
            <a:avLst/>
          </a:prstGeom>
          <a:noFill/>
          <a:ln>
            <a:noFill/>
          </a:ln>
        </p:spPr>
        <p:txBody>
          <a:bodyPr anchorCtr="0" anchor="t" bIns="91450" lIns="91450" spcFirstLastPara="1" rIns="91450" wrap="square" tIns="91450">
            <a:noAutofit/>
          </a:bodyPr>
          <a:lstStyle/>
          <a:p>
            <a:pPr indent="0" lvl="0" marL="0" rtl="0" algn="ctr">
              <a:spcBef>
                <a:spcPts val="0"/>
              </a:spcBef>
              <a:spcAft>
                <a:spcPts val="0"/>
              </a:spcAft>
              <a:buNone/>
            </a:pPr>
            <a:r>
              <a:rPr lang="en" sz="1400"/>
              <a:t>Retour sur investissement</a:t>
            </a:r>
            <a:endParaRPr sz="1400"/>
          </a:p>
        </p:txBody>
      </p:sp>
      <p:sp>
        <p:nvSpPr>
          <p:cNvPr id="295" name="Google Shape;295;p35"/>
          <p:cNvSpPr txBox="1"/>
          <p:nvPr/>
        </p:nvSpPr>
        <p:spPr>
          <a:xfrm>
            <a:off x="6382675" y="4165013"/>
            <a:ext cx="1557000" cy="309600"/>
          </a:xfrm>
          <a:prstGeom prst="rect">
            <a:avLst/>
          </a:prstGeom>
          <a:noFill/>
          <a:ln>
            <a:noFill/>
          </a:ln>
        </p:spPr>
        <p:txBody>
          <a:bodyPr anchorCtr="0" anchor="t" bIns="91450" lIns="91450" spcFirstLastPara="1" rIns="91450" wrap="square" tIns="91450">
            <a:noAutofit/>
          </a:bodyPr>
          <a:lstStyle/>
          <a:p>
            <a:pPr indent="0" lvl="0" marL="0" rtl="0" algn="ctr">
              <a:spcBef>
                <a:spcPts val="0"/>
              </a:spcBef>
              <a:spcAft>
                <a:spcPts val="0"/>
              </a:spcAft>
              <a:buNone/>
            </a:pPr>
            <a:r>
              <a:rPr lang="en" sz="1400"/>
              <a:t>Différentiation</a:t>
            </a:r>
            <a:endParaRPr sz="1400"/>
          </a:p>
        </p:txBody>
      </p:sp>
      <p:sp>
        <p:nvSpPr>
          <p:cNvPr id="296" name="Google Shape;296;p35"/>
          <p:cNvSpPr txBox="1"/>
          <p:nvPr/>
        </p:nvSpPr>
        <p:spPr>
          <a:xfrm>
            <a:off x="3558775" y="4329638"/>
            <a:ext cx="1557000" cy="309600"/>
          </a:xfrm>
          <a:prstGeom prst="rect">
            <a:avLst/>
          </a:prstGeom>
          <a:noFill/>
          <a:ln>
            <a:noFill/>
          </a:ln>
        </p:spPr>
        <p:txBody>
          <a:bodyPr anchorCtr="0" anchor="t" bIns="91450" lIns="91450" spcFirstLastPara="1" rIns="91450" wrap="square" tIns="91450">
            <a:noAutofit/>
          </a:bodyPr>
          <a:lstStyle/>
          <a:p>
            <a:pPr indent="0" lvl="0" marL="0" rtl="0" algn="ctr">
              <a:spcBef>
                <a:spcPts val="0"/>
              </a:spcBef>
              <a:spcAft>
                <a:spcPts val="0"/>
              </a:spcAft>
              <a:buNone/>
            </a:pPr>
            <a:r>
              <a:rPr lang="en" sz="1400"/>
              <a:t>Maturité de l’organisation</a:t>
            </a:r>
            <a:endParaRPr sz="1400"/>
          </a:p>
        </p:txBody>
      </p:sp>
      <p:sp>
        <p:nvSpPr>
          <p:cNvPr id="297" name="Google Shape;297;p35"/>
          <p:cNvSpPr txBox="1"/>
          <p:nvPr/>
        </p:nvSpPr>
        <p:spPr>
          <a:xfrm>
            <a:off x="734875" y="4108519"/>
            <a:ext cx="1557000" cy="309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t>Délai de mise en oeuvre</a:t>
            </a:r>
            <a:endParaRPr sz="1400"/>
          </a:p>
        </p:txBody>
      </p:sp>
      <p:sp>
        <p:nvSpPr>
          <p:cNvPr id="298" name="Google Shape;298;p35"/>
          <p:cNvSpPr txBox="1"/>
          <p:nvPr/>
        </p:nvSpPr>
        <p:spPr>
          <a:xfrm>
            <a:off x="513925" y="2240625"/>
            <a:ext cx="1557000" cy="309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t>Effets réseau / effets d’apprentissage</a:t>
            </a:r>
            <a:endParaRPr sz="1400"/>
          </a:p>
        </p:txBody>
      </p:sp>
      <p:sp>
        <p:nvSpPr>
          <p:cNvPr id="299" name="Google Shape;299;p35"/>
          <p:cNvSpPr txBox="1"/>
          <p:nvPr/>
        </p:nvSpPr>
        <p:spPr>
          <a:xfrm>
            <a:off x="6438400" y="556050"/>
            <a:ext cx="2043600" cy="567000"/>
          </a:xfrm>
          <a:prstGeom prst="rect">
            <a:avLst/>
          </a:prstGeom>
          <a:noFill/>
          <a:ln>
            <a:noFill/>
          </a:ln>
        </p:spPr>
        <p:txBody>
          <a:bodyPr anchorCtr="0" anchor="t" bIns="91450" lIns="91450" spcFirstLastPara="1" rIns="91450" wrap="square" tIns="91450">
            <a:noAutofit/>
          </a:bodyPr>
          <a:lstStyle/>
          <a:p>
            <a:pPr indent="0" lvl="0" marL="0" rtl="0" algn="ctr">
              <a:spcBef>
                <a:spcPts val="0"/>
              </a:spcBef>
              <a:spcAft>
                <a:spcPts val="0"/>
              </a:spcAft>
              <a:buNone/>
            </a:pPr>
            <a:r>
              <a:rPr i="1" lang="en" sz="1000"/>
              <a:t>Contribue à</a:t>
            </a:r>
            <a:endParaRPr i="1" sz="1000"/>
          </a:p>
          <a:p>
            <a:pPr indent="0" lvl="0" marL="0" rtl="0" algn="l">
              <a:spcBef>
                <a:spcPts val="0"/>
              </a:spcBef>
              <a:spcAft>
                <a:spcPts val="0"/>
              </a:spcAft>
              <a:buNone/>
            </a:pPr>
            <a:r>
              <a:rPr lang="en" sz="1400"/>
              <a:t>Objectif Stratégique 3:</a:t>
            </a:r>
            <a:endParaRPr sz="1400"/>
          </a:p>
          <a:p>
            <a:pPr indent="0" lvl="0" marL="0" rtl="0" algn="l">
              <a:spcBef>
                <a:spcPts val="0"/>
              </a:spcBef>
              <a:spcAft>
                <a:spcPts val="0"/>
              </a:spcAft>
              <a:buNone/>
            </a:pPr>
            <a:r>
              <a:t/>
            </a:r>
            <a:endParaRPr sz="800"/>
          </a:p>
          <a:p>
            <a:pPr indent="0" lvl="0" marL="0" rtl="0" algn="l">
              <a:spcBef>
                <a:spcPts val="0"/>
              </a:spcBef>
              <a:spcAft>
                <a:spcPts val="0"/>
              </a:spcAft>
              <a:buNone/>
            </a:pPr>
            <a:r>
              <a:rPr lang="en" sz="1400"/>
              <a:t>_________________</a:t>
            </a:r>
            <a:endParaRPr sz="1400"/>
          </a:p>
          <a:p>
            <a:pPr indent="0" lvl="0" marL="0" rtl="0" algn="ctr">
              <a:spcBef>
                <a:spcPts val="0"/>
              </a:spcBef>
              <a:spcAft>
                <a:spcPts val="0"/>
              </a:spcAft>
              <a:buNone/>
            </a:pPr>
            <a:r>
              <a:t/>
            </a:r>
            <a:endParaRPr sz="1400"/>
          </a:p>
        </p:txBody>
      </p:sp>
      <p:sp>
        <p:nvSpPr>
          <p:cNvPr id="300" name="Google Shape;300;p35"/>
          <p:cNvSpPr txBox="1"/>
          <p:nvPr/>
        </p:nvSpPr>
        <p:spPr>
          <a:xfrm>
            <a:off x="3625975" y="2199188"/>
            <a:ext cx="323400" cy="2400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b="1" lang="en" sz="1000">
                <a:solidFill>
                  <a:srgbClr val="FF0000"/>
                </a:solidFill>
              </a:rPr>
              <a:t>1</a:t>
            </a:r>
            <a:endParaRPr b="1" sz="1000">
              <a:solidFill>
                <a:srgbClr val="FF0000"/>
              </a:solidFill>
            </a:endParaRPr>
          </a:p>
        </p:txBody>
      </p:sp>
      <p:sp>
        <p:nvSpPr>
          <p:cNvPr id="301" name="Google Shape;301;p35"/>
          <p:cNvSpPr txBox="1"/>
          <p:nvPr/>
        </p:nvSpPr>
        <p:spPr>
          <a:xfrm>
            <a:off x="3255100" y="1959113"/>
            <a:ext cx="323400" cy="2400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None/>
            </a:pPr>
            <a:r>
              <a:rPr b="1" lang="en" sz="1000">
                <a:solidFill>
                  <a:srgbClr val="FF0000"/>
                </a:solidFill>
              </a:rPr>
              <a:t>2</a:t>
            </a:r>
            <a:endParaRPr sz="1000"/>
          </a:p>
        </p:txBody>
      </p:sp>
      <p:sp>
        <p:nvSpPr>
          <p:cNvPr id="302" name="Google Shape;302;p35"/>
          <p:cNvSpPr txBox="1"/>
          <p:nvPr/>
        </p:nvSpPr>
        <p:spPr>
          <a:xfrm>
            <a:off x="2909400" y="1709475"/>
            <a:ext cx="323400" cy="2748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None/>
            </a:pPr>
            <a:r>
              <a:rPr b="1" lang="en" sz="1000">
                <a:solidFill>
                  <a:srgbClr val="FF0000"/>
                </a:solidFill>
              </a:rPr>
              <a:t>3</a:t>
            </a:r>
            <a:endParaRPr b="1" sz="1000">
              <a:solidFill>
                <a:srgbClr val="FF0000"/>
              </a:solidFill>
            </a:endParaRPr>
          </a:p>
        </p:txBody>
      </p:sp>
      <p:sp>
        <p:nvSpPr>
          <p:cNvPr id="303" name="Google Shape;303;p35"/>
          <p:cNvSpPr txBox="1"/>
          <p:nvPr/>
        </p:nvSpPr>
        <p:spPr>
          <a:xfrm>
            <a:off x="2580550" y="1511288"/>
            <a:ext cx="323400" cy="2748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None/>
            </a:pPr>
            <a:r>
              <a:rPr b="1" lang="en" sz="1000">
                <a:solidFill>
                  <a:srgbClr val="FF0000"/>
                </a:solidFill>
              </a:rPr>
              <a:t>4</a:t>
            </a:r>
            <a:endParaRPr b="1" sz="1000">
              <a:solidFill>
                <a:srgbClr val="FF0000"/>
              </a:solidFill>
            </a:endParaRPr>
          </a:p>
        </p:txBody>
      </p:sp>
      <p:sp>
        <p:nvSpPr>
          <p:cNvPr id="304" name="Google Shape;304;p35"/>
          <p:cNvSpPr txBox="1"/>
          <p:nvPr/>
        </p:nvSpPr>
        <p:spPr>
          <a:xfrm>
            <a:off x="4490200" y="0"/>
            <a:ext cx="3984600" cy="309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t>Créé par : __________________________</a:t>
            </a:r>
            <a:endParaRPr sz="1400"/>
          </a:p>
        </p:txBody>
      </p:sp>
      <p:sp>
        <p:nvSpPr>
          <p:cNvPr id="305" name="Google Shape;305;p35"/>
          <p:cNvSpPr txBox="1"/>
          <p:nvPr/>
        </p:nvSpPr>
        <p:spPr>
          <a:xfrm>
            <a:off x="4490200" y="197681"/>
            <a:ext cx="4063200" cy="309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t>Date : 	   ___________________________</a:t>
            </a:r>
            <a:endParaRPr sz="1400"/>
          </a:p>
        </p:txBody>
      </p:sp>
      <p:sp>
        <p:nvSpPr>
          <p:cNvPr id="306" name="Google Shape;306;p35"/>
          <p:cNvSpPr/>
          <p:nvPr/>
        </p:nvSpPr>
        <p:spPr>
          <a:xfrm>
            <a:off x="6618825" y="3269175"/>
            <a:ext cx="1855980" cy="567000"/>
          </a:xfrm>
          <a:prstGeom prst="flowChartTerminator">
            <a:avLst/>
          </a:prstGeom>
          <a:noFill/>
          <a:ln cap="flat" cmpd="sng" w="9525">
            <a:solidFill>
              <a:srgbClr val="000000"/>
            </a:solidFill>
            <a:prstDash val="solid"/>
            <a:round/>
            <a:headEnd len="sm" w="sm" type="none"/>
            <a:tailEnd len="sm" w="sm" type="none"/>
          </a:ln>
        </p:spPr>
        <p:txBody>
          <a:bodyPr anchorCtr="0" anchor="ctr" bIns="91450" lIns="91450" spcFirstLastPara="1" rIns="91450" wrap="square" tIns="91450">
            <a:noAutofit/>
          </a:bodyPr>
          <a:lstStyle/>
          <a:p>
            <a:pPr indent="0" lvl="0" marL="0" rtl="0" algn="ctr">
              <a:spcBef>
                <a:spcPts val="0"/>
              </a:spcBef>
              <a:spcAft>
                <a:spcPts val="0"/>
              </a:spcAft>
              <a:buNone/>
            </a:pPr>
            <a:r>
              <a:rPr b="1" i="1" lang="en" sz="1000">
                <a:solidFill>
                  <a:srgbClr val="049CCF"/>
                </a:solidFill>
              </a:rPr>
              <a:t>Pour chaque dimension, notez la performance de votre projet de 1 à 4</a:t>
            </a:r>
            <a:endParaRPr sz="1400"/>
          </a:p>
        </p:txBody>
      </p:sp>
      <p:sp>
        <p:nvSpPr>
          <p:cNvPr id="307" name="Google Shape;307;p35"/>
          <p:cNvSpPr txBox="1"/>
          <p:nvPr/>
        </p:nvSpPr>
        <p:spPr>
          <a:xfrm>
            <a:off x="638350" y="4890525"/>
            <a:ext cx="8196300" cy="208500"/>
          </a:xfrm>
          <a:prstGeom prst="rect">
            <a:avLst/>
          </a:prstGeom>
          <a:noFill/>
          <a:ln>
            <a:noFill/>
          </a:ln>
        </p:spPr>
        <p:txBody>
          <a:bodyPr anchorCtr="0" anchor="ctr" bIns="91450" lIns="91450" spcFirstLastPara="1" rIns="91450" wrap="square" tIns="91450">
            <a:noAutofit/>
          </a:bodyPr>
          <a:lstStyle/>
          <a:p>
            <a:pPr indent="0" lvl="0" marL="0" rtl="0" algn="l">
              <a:spcBef>
                <a:spcPts val="0"/>
              </a:spcBef>
              <a:spcAft>
                <a:spcPts val="0"/>
              </a:spcAft>
              <a:buNone/>
            </a:pPr>
            <a:r>
              <a:rPr b="1" lang="en"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graphicFrame>
        <p:nvGraphicFramePr>
          <p:cNvPr id="312" name="Google Shape;312;p36"/>
          <p:cNvGraphicFramePr/>
          <p:nvPr/>
        </p:nvGraphicFramePr>
        <p:xfrm>
          <a:off x="513802" y="918646"/>
          <a:ext cx="3000000" cy="3000000"/>
        </p:xfrm>
        <a:graphic>
          <a:graphicData uri="http://schemas.openxmlformats.org/drawingml/2006/table">
            <a:tbl>
              <a:tblPr bandRow="1">
                <a:noFill/>
                <a:tableStyleId>{D65240E7-EBE6-4C95-A94B-FDF3633AC50C}</a:tableStyleId>
              </a:tblPr>
              <a:tblGrid>
                <a:gridCol w="4026100"/>
                <a:gridCol w="4286300"/>
              </a:tblGrid>
              <a:tr h="180825">
                <a:tc gridSpan="2">
                  <a:txBody>
                    <a:bodyPr>
                      <a:noAutofit/>
                    </a:bodyPr>
                    <a:lstStyle/>
                    <a:p>
                      <a:pPr indent="0" lvl="0" marL="0" rtl="0" algn="ctr">
                        <a:spcBef>
                          <a:spcPts val="0"/>
                        </a:spcBef>
                        <a:spcAft>
                          <a:spcPts val="0"/>
                        </a:spcAft>
                        <a:buNone/>
                      </a:pPr>
                      <a:r>
                        <a:rPr b="1" lang="en" sz="1100">
                          <a:solidFill>
                            <a:srgbClr val="049CCF"/>
                          </a:solidFill>
                          <a:latin typeface="Century Gothic"/>
                          <a:ea typeface="Century Gothic"/>
                          <a:cs typeface="Century Gothic"/>
                          <a:sym typeface="Century Gothic"/>
                        </a:rPr>
                        <a:t>Synthèse</a:t>
                      </a:r>
                      <a:endParaRPr b="1" sz="1000">
                        <a:solidFill>
                          <a:srgbClr val="049CCF"/>
                        </a:solidFill>
                        <a:latin typeface="Century Gothic"/>
                        <a:ea typeface="Century Gothic"/>
                        <a:cs typeface="Century Gothic"/>
                        <a:sym typeface="Century Gothic"/>
                      </a:endParaRPr>
                    </a:p>
                  </a:txBody>
                  <a:tcPr marT="0" marB="0" marR="82950" marL="82950"/>
                </a:tc>
                <a:tc hMerge="1"/>
              </a:tr>
              <a:tr h="134300">
                <a:tc>
                  <a:txBody>
                    <a:bodyPr>
                      <a:noAutofit/>
                    </a:bodyPr>
                    <a:lstStyle/>
                    <a:p>
                      <a:pPr indent="0" lvl="0" marL="0" rtl="0" algn="l">
                        <a:spcBef>
                          <a:spcPts val="0"/>
                        </a:spcBef>
                        <a:spcAft>
                          <a:spcPts val="0"/>
                        </a:spcAft>
                        <a:buNone/>
                      </a:pPr>
                      <a:r>
                        <a:rPr lang="en" sz="800">
                          <a:solidFill>
                            <a:srgbClr val="FFFFFF"/>
                          </a:solidFill>
                          <a:latin typeface="Century Gothic"/>
                          <a:ea typeface="Century Gothic"/>
                          <a:cs typeface="Century Gothic"/>
                          <a:sym typeface="Century Gothic"/>
                        </a:rPr>
                        <a:t>Nom de l’organisation</a:t>
                      </a:r>
                      <a:endParaRPr sz="800">
                        <a:solidFill>
                          <a:srgbClr val="FFFFFF"/>
                        </a:solidFill>
                        <a:latin typeface="Century Gothic"/>
                        <a:ea typeface="Century Gothic"/>
                        <a:cs typeface="Century Gothic"/>
                        <a:sym typeface="Century Gothic"/>
                      </a:endParaRPr>
                    </a:p>
                  </a:txBody>
                  <a:tcPr marT="0" marB="0" marR="82950" marL="82950">
                    <a:solidFill>
                      <a:srgbClr val="000000"/>
                    </a:solidFill>
                  </a:tcPr>
                </a:tc>
                <a:tc>
                  <a:txBody>
                    <a:bodyPr>
                      <a:noAutofit/>
                    </a:bodyPr>
                    <a:lstStyle/>
                    <a:p>
                      <a:pPr indent="0" lvl="0" marL="0" rtl="0" algn="l">
                        <a:spcBef>
                          <a:spcPts val="0"/>
                        </a:spcBef>
                        <a:spcAft>
                          <a:spcPts val="0"/>
                        </a:spcAft>
                        <a:buNone/>
                      </a:pPr>
                      <a:r>
                        <a:rPr lang="en" sz="800">
                          <a:solidFill>
                            <a:srgbClr val="FFFFFF"/>
                          </a:solidFill>
                          <a:latin typeface="Century Gothic"/>
                          <a:ea typeface="Century Gothic"/>
                          <a:cs typeface="Century Gothic"/>
                          <a:sym typeface="Century Gothic"/>
                        </a:rPr>
                        <a:t>Nom de l’idée</a:t>
                      </a:r>
                      <a:endParaRPr sz="800">
                        <a:solidFill>
                          <a:srgbClr val="FFFFFF"/>
                        </a:solidFill>
                        <a:latin typeface="Century Gothic"/>
                        <a:ea typeface="Century Gothic"/>
                        <a:cs typeface="Century Gothic"/>
                        <a:sym typeface="Century Gothic"/>
                      </a:endParaRPr>
                    </a:p>
                  </a:txBody>
                  <a:tcPr marT="0" marB="0" marR="82950" marL="82950">
                    <a:solidFill>
                      <a:srgbClr val="000000"/>
                    </a:solidFill>
                  </a:tcPr>
                </a:tc>
              </a:tr>
              <a:tr h="241075">
                <a:tc>
                  <a:txBody>
                    <a:bodyPr>
                      <a:noAutofit/>
                    </a:bodyPr>
                    <a:lstStyle/>
                    <a:p>
                      <a:pPr indent="0" lvl="0" marL="0" rtl="0" algn="l">
                        <a:spcBef>
                          <a:spcPts val="0"/>
                        </a:spcBef>
                        <a:spcAft>
                          <a:spcPts val="0"/>
                        </a:spcAft>
                        <a:buNone/>
                      </a:pPr>
                      <a:r>
                        <a:t/>
                      </a:r>
                      <a:endParaRPr sz="800">
                        <a:solidFill>
                          <a:srgbClr val="FFFFFF"/>
                        </a:solidFill>
                        <a:latin typeface="Century Gothic"/>
                        <a:ea typeface="Century Gothic"/>
                        <a:cs typeface="Century Gothic"/>
                        <a:sym typeface="Century Gothic"/>
                      </a:endParaRPr>
                    </a:p>
                  </a:txBody>
                  <a:tcPr marT="0" marB="0" marR="82950" marL="82950">
                    <a:solidFill>
                      <a:srgbClr val="FFFFFF"/>
                    </a:solidFill>
                  </a:tcPr>
                </a:tc>
                <a:tc>
                  <a:txBody>
                    <a:bodyPr>
                      <a:noAutofit/>
                    </a:bodyPr>
                    <a:lstStyle/>
                    <a:p>
                      <a:pPr indent="0" lvl="0" marL="0" rtl="0" algn="l">
                        <a:spcBef>
                          <a:spcPts val="0"/>
                        </a:spcBef>
                        <a:spcAft>
                          <a:spcPts val="0"/>
                        </a:spcAft>
                        <a:buNone/>
                      </a:pPr>
                      <a:r>
                        <a:t/>
                      </a:r>
                      <a:endParaRPr sz="800">
                        <a:latin typeface="Calibri"/>
                        <a:ea typeface="Calibri"/>
                        <a:cs typeface="Calibri"/>
                        <a:sym typeface="Calibri"/>
                      </a:endParaRPr>
                    </a:p>
                  </a:txBody>
                  <a:tcPr marT="0" marB="0" marR="82950" marL="82950"/>
                </a:tc>
              </a:tr>
              <a:tr h="134300">
                <a:tc gridSpan="2">
                  <a:txBody>
                    <a:bodyPr>
                      <a:noAutofit/>
                    </a:bodyPr>
                    <a:lstStyle/>
                    <a:p>
                      <a:pPr indent="0" lvl="0" marL="0" rtl="0" algn="ctr">
                        <a:spcBef>
                          <a:spcPts val="0"/>
                        </a:spcBef>
                        <a:spcAft>
                          <a:spcPts val="0"/>
                        </a:spcAft>
                        <a:buNone/>
                      </a:pPr>
                      <a:r>
                        <a:rPr lang="en" sz="800">
                          <a:solidFill>
                            <a:srgbClr val="FFFFFF"/>
                          </a:solidFill>
                          <a:latin typeface="Century Gothic"/>
                          <a:ea typeface="Century Gothic"/>
                          <a:cs typeface="Century Gothic"/>
                          <a:sym typeface="Century Gothic"/>
                        </a:rPr>
                        <a:t>Utilisateurs cibles et leurs besoins / problèmes à résoudre </a:t>
                      </a:r>
                      <a:endParaRPr sz="800">
                        <a:solidFill>
                          <a:srgbClr val="FFFFFF"/>
                        </a:solidFill>
                        <a:latin typeface="Century Gothic"/>
                        <a:ea typeface="Century Gothic"/>
                        <a:cs typeface="Century Gothic"/>
                        <a:sym typeface="Century Gothic"/>
                      </a:endParaRPr>
                    </a:p>
                  </a:txBody>
                  <a:tcPr marT="0" marB="0" marR="82950" marL="82950">
                    <a:solidFill>
                      <a:srgbClr val="000000"/>
                    </a:solidFill>
                  </a:tcPr>
                </a:tc>
                <a:tc hMerge="1"/>
              </a:tr>
              <a:tr h="402950">
                <a:tc gridSpan="2">
                  <a:txBody>
                    <a:bodyPr>
                      <a:noAutofit/>
                    </a:bodyPr>
                    <a:lstStyle/>
                    <a:p>
                      <a:pPr indent="0" lvl="0" marL="0" rtl="0" algn="l">
                        <a:spcBef>
                          <a:spcPts val="0"/>
                        </a:spcBef>
                        <a:spcAft>
                          <a:spcPts val="0"/>
                        </a:spcAft>
                        <a:buNone/>
                      </a:pPr>
                      <a:r>
                        <a:t/>
                      </a:r>
                      <a:endParaRPr sz="800">
                        <a:latin typeface="Calibri"/>
                        <a:ea typeface="Calibri"/>
                        <a:cs typeface="Calibri"/>
                        <a:sym typeface="Calibri"/>
                      </a:endParaRPr>
                    </a:p>
                    <a:p>
                      <a:pPr indent="0" lvl="0" marL="0" rtl="0" algn="l">
                        <a:spcBef>
                          <a:spcPts val="0"/>
                        </a:spcBef>
                        <a:spcAft>
                          <a:spcPts val="0"/>
                        </a:spcAft>
                        <a:buNone/>
                      </a:pPr>
                      <a:r>
                        <a:t/>
                      </a:r>
                      <a:endParaRPr sz="800">
                        <a:latin typeface="Calibri"/>
                        <a:ea typeface="Calibri"/>
                        <a:cs typeface="Calibri"/>
                        <a:sym typeface="Calibri"/>
                      </a:endParaRPr>
                    </a:p>
                    <a:p>
                      <a:pPr indent="0" lvl="0" marL="0" rtl="0" algn="l">
                        <a:spcBef>
                          <a:spcPts val="0"/>
                        </a:spcBef>
                        <a:spcAft>
                          <a:spcPts val="0"/>
                        </a:spcAft>
                        <a:buNone/>
                      </a:pPr>
                      <a:r>
                        <a:t/>
                      </a:r>
                      <a:endParaRPr sz="800">
                        <a:latin typeface="Calibri"/>
                        <a:ea typeface="Calibri"/>
                        <a:cs typeface="Calibri"/>
                        <a:sym typeface="Calibri"/>
                      </a:endParaRPr>
                    </a:p>
                  </a:txBody>
                  <a:tcPr marT="0" marB="0" marR="82950" marL="82950">
                    <a:solidFill>
                      <a:srgbClr val="FFFFFF"/>
                    </a:solidFill>
                  </a:tcPr>
                </a:tc>
                <a:tc hMerge="1"/>
              </a:tr>
              <a:tr h="134300">
                <a:tc gridSpan="2">
                  <a:txBody>
                    <a:bodyPr>
                      <a:noAutofit/>
                    </a:bodyPr>
                    <a:lstStyle/>
                    <a:p>
                      <a:pPr indent="0" lvl="0" marL="0" rtl="0" algn="ctr">
                        <a:spcBef>
                          <a:spcPts val="0"/>
                        </a:spcBef>
                        <a:spcAft>
                          <a:spcPts val="0"/>
                        </a:spcAft>
                        <a:buNone/>
                      </a:pPr>
                      <a:r>
                        <a:rPr lang="en" sz="800">
                          <a:solidFill>
                            <a:srgbClr val="FFFFFF"/>
                          </a:solidFill>
                          <a:latin typeface="Century Gothic"/>
                          <a:ea typeface="Century Gothic"/>
                          <a:cs typeface="Century Gothic"/>
                          <a:sym typeface="Century Gothic"/>
                        </a:rPr>
                        <a:t>Description de l’idée</a:t>
                      </a:r>
                      <a:endParaRPr sz="800">
                        <a:solidFill>
                          <a:srgbClr val="FFFFFF"/>
                        </a:solidFill>
                        <a:latin typeface="Century Gothic"/>
                        <a:ea typeface="Century Gothic"/>
                        <a:cs typeface="Century Gothic"/>
                        <a:sym typeface="Century Gothic"/>
                      </a:endParaRPr>
                    </a:p>
                  </a:txBody>
                  <a:tcPr marT="0" marB="0" marR="82950" marL="82950">
                    <a:solidFill>
                      <a:srgbClr val="000000"/>
                    </a:solidFill>
                  </a:tcPr>
                </a:tc>
                <a:tc hMerge="1"/>
              </a:tr>
              <a:tr h="537250">
                <a:tc gridSpan="2">
                  <a:txBody>
                    <a:bodyPr>
                      <a:noAutofit/>
                    </a:bodyPr>
                    <a:lstStyle/>
                    <a:p>
                      <a:pPr indent="0" lvl="0" marL="0" rtl="0" algn="l">
                        <a:spcBef>
                          <a:spcPts val="0"/>
                        </a:spcBef>
                        <a:spcAft>
                          <a:spcPts val="0"/>
                        </a:spcAft>
                        <a:buNone/>
                      </a:pPr>
                      <a:r>
                        <a:t/>
                      </a:r>
                      <a:endParaRPr sz="800">
                        <a:latin typeface="Calibri"/>
                        <a:ea typeface="Calibri"/>
                        <a:cs typeface="Calibri"/>
                        <a:sym typeface="Calibri"/>
                      </a:endParaRPr>
                    </a:p>
                    <a:p>
                      <a:pPr indent="0" lvl="0" marL="0" rtl="0" algn="l">
                        <a:spcBef>
                          <a:spcPts val="0"/>
                        </a:spcBef>
                        <a:spcAft>
                          <a:spcPts val="0"/>
                        </a:spcAft>
                        <a:buNone/>
                      </a:pPr>
                      <a:r>
                        <a:t/>
                      </a:r>
                      <a:endParaRPr sz="800">
                        <a:latin typeface="Calibri"/>
                        <a:ea typeface="Calibri"/>
                        <a:cs typeface="Calibri"/>
                        <a:sym typeface="Calibri"/>
                      </a:endParaRPr>
                    </a:p>
                    <a:p>
                      <a:pPr indent="0" lvl="0" marL="0" rtl="0" algn="l">
                        <a:spcBef>
                          <a:spcPts val="0"/>
                        </a:spcBef>
                        <a:spcAft>
                          <a:spcPts val="0"/>
                        </a:spcAft>
                        <a:buNone/>
                      </a:pPr>
                      <a:r>
                        <a:t/>
                      </a:r>
                      <a:endParaRPr sz="800">
                        <a:latin typeface="Calibri"/>
                        <a:ea typeface="Calibri"/>
                        <a:cs typeface="Calibri"/>
                        <a:sym typeface="Calibri"/>
                      </a:endParaRPr>
                    </a:p>
                    <a:p>
                      <a:pPr indent="0" lvl="0" marL="0" rtl="0" algn="l">
                        <a:spcBef>
                          <a:spcPts val="0"/>
                        </a:spcBef>
                        <a:spcAft>
                          <a:spcPts val="0"/>
                        </a:spcAft>
                        <a:buNone/>
                      </a:pPr>
                      <a:r>
                        <a:t/>
                      </a:r>
                      <a:endParaRPr sz="800">
                        <a:latin typeface="Calibri"/>
                        <a:ea typeface="Calibri"/>
                        <a:cs typeface="Calibri"/>
                        <a:sym typeface="Calibri"/>
                      </a:endParaRPr>
                    </a:p>
                  </a:txBody>
                  <a:tcPr marT="0" marB="0" marR="82950" marL="82950">
                    <a:solidFill>
                      <a:srgbClr val="FFFFFF"/>
                    </a:solidFill>
                  </a:tcPr>
                </a:tc>
                <a:tc hMerge="1"/>
              </a:tr>
              <a:tr h="134300">
                <a:tc gridSpan="2">
                  <a:txBody>
                    <a:bodyPr>
                      <a:noAutofit/>
                    </a:bodyPr>
                    <a:lstStyle/>
                    <a:p>
                      <a:pPr indent="0" lvl="0" marL="0" rtl="0" algn="ctr">
                        <a:spcBef>
                          <a:spcPts val="0"/>
                        </a:spcBef>
                        <a:spcAft>
                          <a:spcPts val="0"/>
                        </a:spcAft>
                        <a:buNone/>
                      </a:pPr>
                      <a:r>
                        <a:rPr lang="en" sz="800">
                          <a:solidFill>
                            <a:srgbClr val="FFFFFF"/>
                          </a:solidFill>
                          <a:latin typeface="Century Gothic"/>
                          <a:ea typeface="Century Gothic"/>
                          <a:cs typeface="Century Gothic"/>
                          <a:sym typeface="Century Gothic"/>
                        </a:rPr>
                        <a:t>Comment est-ce que l’idée répond aux priorités stratégiques de l’organisation ? </a:t>
                      </a:r>
                      <a:endParaRPr sz="800">
                        <a:latin typeface="Calibri"/>
                        <a:ea typeface="Calibri"/>
                        <a:cs typeface="Calibri"/>
                        <a:sym typeface="Calibri"/>
                      </a:endParaRPr>
                    </a:p>
                  </a:txBody>
                  <a:tcPr marT="0" marB="0" marR="82950" marL="82950">
                    <a:solidFill>
                      <a:srgbClr val="000000"/>
                    </a:solidFill>
                  </a:tcPr>
                </a:tc>
                <a:tc hMerge="1"/>
              </a:tr>
              <a:tr h="537250">
                <a:tc gridSpan="2">
                  <a:txBody>
                    <a:bodyPr>
                      <a:noAutofit/>
                    </a:bodyPr>
                    <a:lstStyle/>
                    <a:p>
                      <a:pPr indent="0" lvl="0" marL="0" rtl="0" algn="ctr">
                        <a:spcBef>
                          <a:spcPts val="0"/>
                        </a:spcBef>
                        <a:spcAft>
                          <a:spcPts val="0"/>
                        </a:spcAft>
                        <a:buNone/>
                      </a:pPr>
                      <a:r>
                        <a:t/>
                      </a:r>
                      <a:endParaRPr sz="800">
                        <a:solidFill>
                          <a:srgbClr val="FFFFFF"/>
                        </a:solidFill>
                        <a:latin typeface="Century Gothic"/>
                        <a:ea typeface="Century Gothic"/>
                        <a:cs typeface="Century Gothic"/>
                        <a:sym typeface="Century Gothic"/>
                      </a:endParaRPr>
                    </a:p>
                    <a:p>
                      <a:pPr indent="0" lvl="0" marL="0" rtl="0" algn="ctr">
                        <a:spcBef>
                          <a:spcPts val="0"/>
                        </a:spcBef>
                        <a:spcAft>
                          <a:spcPts val="0"/>
                        </a:spcAft>
                        <a:buNone/>
                      </a:pPr>
                      <a:r>
                        <a:t/>
                      </a:r>
                      <a:endParaRPr sz="800">
                        <a:solidFill>
                          <a:srgbClr val="FFFFFF"/>
                        </a:solidFill>
                        <a:latin typeface="Century Gothic"/>
                        <a:ea typeface="Century Gothic"/>
                        <a:cs typeface="Century Gothic"/>
                        <a:sym typeface="Century Gothic"/>
                      </a:endParaRPr>
                    </a:p>
                    <a:p>
                      <a:pPr indent="0" lvl="0" marL="0" rtl="0" algn="ctr">
                        <a:spcBef>
                          <a:spcPts val="0"/>
                        </a:spcBef>
                        <a:spcAft>
                          <a:spcPts val="0"/>
                        </a:spcAft>
                        <a:buNone/>
                      </a:pPr>
                      <a:r>
                        <a:t/>
                      </a:r>
                      <a:endParaRPr sz="800">
                        <a:solidFill>
                          <a:srgbClr val="FFFFFF"/>
                        </a:solidFill>
                        <a:latin typeface="Century Gothic"/>
                        <a:ea typeface="Century Gothic"/>
                        <a:cs typeface="Century Gothic"/>
                        <a:sym typeface="Century Gothic"/>
                      </a:endParaRPr>
                    </a:p>
                    <a:p>
                      <a:pPr indent="0" lvl="0" marL="0" rtl="0" algn="ctr">
                        <a:spcBef>
                          <a:spcPts val="0"/>
                        </a:spcBef>
                        <a:spcAft>
                          <a:spcPts val="0"/>
                        </a:spcAft>
                        <a:buNone/>
                      </a:pPr>
                      <a:r>
                        <a:t/>
                      </a:r>
                      <a:endParaRPr sz="800">
                        <a:solidFill>
                          <a:srgbClr val="FFFFFF"/>
                        </a:solidFill>
                        <a:latin typeface="Century Gothic"/>
                        <a:ea typeface="Century Gothic"/>
                        <a:cs typeface="Century Gothic"/>
                        <a:sym typeface="Century Gothic"/>
                      </a:endParaRPr>
                    </a:p>
                  </a:txBody>
                  <a:tcPr marT="0" marB="0" marR="82950" marL="82950">
                    <a:solidFill>
                      <a:srgbClr val="FFFFFF"/>
                    </a:solidFill>
                  </a:tcPr>
                </a:tc>
                <a:tc hMerge="1"/>
              </a:tr>
              <a:tr h="134300">
                <a:tc gridSpan="2">
                  <a:txBody>
                    <a:bodyPr>
                      <a:noAutofit/>
                    </a:bodyPr>
                    <a:lstStyle/>
                    <a:p>
                      <a:pPr indent="0" lvl="0" marL="0" rtl="0" algn="ctr">
                        <a:spcBef>
                          <a:spcPts val="0"/>
                        </a:spcBef>
                        <a:spcAft>
                          <a:spcPts val="0"/>
                        </a:spcAft>
                        <a:buNone/>
                      </a:pPr>
                      <a:r>
                        <a:rPr lang="en" sz="800">
                          <a:solidFill>
                            <a:srgbClr val="FFFFFF"/>
                          </a:solidFill>
                          <a:latin typeface="Century Gothic"/>
                          <a:ea typeface="Century Gothic"/>
                          <a:cs typeface="Century Gothic"/>
                          <a:sym typeface="Century Gothic"/>
                        </a:rPr>
                        <a:t>Jeux de données / source de données contribuant à l’idée </a:t>
                      </a:r>
                      <a:endParaRPr sz="800">
                        <a:solidFill>
                          <a:srgbClr val="FFFFFF"/>
                        </a:solidFill>
                        <a:latin typeface="Century Gothic"/>
                        <a:ea typeface="Century Gothic"/>
                        <a:cs typeface="Century Gothic"/>
                        <a:sym typeface="Century Gothic"/>
                      </a:endParaRPr>
                    </a:p>
                  </a:txBody>
                  <a:tcPr marT="0" marB="0" marR="82950" marL="82950">
                    <a:solidFill>
                      <a:srgbClr val="000000"/>
                    </a:solidFill>
                  </a:tcPr>
                </a:tc>
                <a:tc hMerge="1"/>
              </a:tr>
              <a:tr h="402950">
                <a:tc gridSpan="2">
                  <a:txBody>
                    <a:bodyPr>
                      <a:noAutofit/>
                    </a:bodyPr>
                    <a:lstStyle/>
                    <a:p>
                      <a:pPr indent="0" lvl="0" marL="0" rtl="0" algn="l">
                        <a:spcBef>
                          <a:spcPts val="0"/>
                        </a:spcBef>
                        <a:spcAft>
                          <a:spcPts val="0"/>
                        </a:spcAft>
                        <a:buNone/>
                      </a:pPr>
                      <a:r>
                        <a:t/>
                      </a:r>
                      <a:endParaRPr sz="800">
                        <a:latin typeface="Calibri"/>
                        <a:ea typeface="Calibri"/>
                        <a:cs typeface="Calibri"/>
                        <a:sym typeface="Calibri"/>
                      </a:endParaRPr>
                    </a:p>
                    <a:p>
                      <a:pPr indent="0" lvl="0" marL="0" rtl="0" algn="l">
                        <a:spcBef>
                          <a:spcPts val="0"/>
                        </a:spcBef>
                        <a:spcAft>
                          <a:spcPts val="0"/>
                        </a:spcAft>
                        <a:buNone/>
                      </a:pPr>
                      <a:r>
                        <a:t/>
                      </a:r>
                      <a:endParaRPr sz="800">
                        <a:latin typeface="Calibri"/>
                        <a:ea typeface="Calibri"/>
                        <a:cs typeface="Calibri"/>
                        <a:sym typeface="Calibri"/>
                      </a:endParaRPr>
                    </a:p>
                    <a:p>
                      <a:pPr indent="0" lvl="0" marL="0" rtl="0" algn="l">
                        <a:spcBef>
                          <a:spcPts val="0"/>
                        </a:spcBef>
                        <a:spcAft>
                          <a:spcPts val="0"/>
                        </a:spcAft>
                        <a:buNone/>
                      </a:pPr>
                      <a:r>
                        <a:t/>
                      </a:r>
                      <a:endParaRPr sz="800">
                        <a:latin typeface="Calibri"/>
                        <a:ea typeface="Calibri"/>
                        <a:cs typeface="Calibri"/>
                        <a:sym typeface="Calibri"/>
                      </a:endParaRPr>
                    </a:p>
                  </a:txBody>
                  <a:tcPr marT="0" marB="0" marR="82950" marL="82950">
                    <a:solidFill>
                      <a:srgbClr val="FFFFFF"/>
                    </a:solidFill>
                  </a:tcPr>
                </a:tc>
                <a:tc hMerge="1"/>
              </a:tr>
              <a:tr h="134300">
                <a:tc gridSpan="2">
                  <a:txBody>
                    <a:bodyPr>
                      <a:noAutofit/>
                    </a:bodyPr>
                    <a:lstStyle/>
                    <a:p>
                      <a:pPr indent="0" lvl="0" marL="0" rtl="0" algn="ctr">
                        <a:spcBef>
                          <a:spcPts val="0"/>
                        </a:spcBef>
                        <a:spcAft>
                          <a:spcPts val="0"/>
                        </a:spcAft>
                        <a:buNone/>
                      </a:pPr>
                      <a:r>
                        <a:rPr lang="en" sz="800">
                          <a:solidFill>
                            <a:srgbClr val="FFFFFF"/>
                          </a:solidFill>
                          <a:latin typeface="Century Gothic"/>
                          <a:ea typeface="Century Gothic"/>
                          <a:cs typeface="Century Gothic"/>
                          <a:sym typeface="Century Gothic"/>
                        </a:rPr>
                        <a:t>Bénéfices attendus</a:t>
                      </a:r>
                      <a:endParaRPr sz="800">
                        <a:solidFill>
                          <a:srgbClr val="FFFFFF"/>
                        </a:solidFill>
                        <a:latin typeface="Century Gothic"/>
                        <a:ea typeface="Century Gothic"/>
                        <a:cs typeface="Century Gothic"/>
                        <a:sym typeface="Century Gothic"/>
                      </a:endParaRPr>
                    </a:p>
                  </a:txBody>
                  <a:tcPr marT="0" marB="0" marR="82950" marL="82950">
                    <a:solidFill>
                      <a:srgbClr val="000000"/>
                    </a:solidFill>
                  </a:tcPr>
                </a:tc>
                <a:tc hMerge="1"/>
              </a:tr>
              <a:tr h="709450">
                <a:tc gridSpan="2">
                  <a:txBody>
                    <a:bodyPr>
                      <a:noAutofit/>
                    </a:bodyPr>
                    <a:lstStyle/>
                    <a:p>
                      <a:pPr indent="0" lvl="0" marL="0" rtl="0" algn="l">
                        <a:spcBef>
                          <a:spcPts val="0"/>
                        </a:spcBef>
                        <a:spcAft>
                          <a:spcPts val="0"/>
                        </a:spcAft>
                        <a:buNone/>
                      </a:pPr>
                      <a:r>
                        <a:t/>
                      </a:r>
                      <a:endParaRPr sz="1000">
                        <a:latin typeface="Calibri"/>
                        <a:ea typeface="Calibri"/>
                        <a:cs typeface="Calibri"/>
                        <a:sym typeface="Calibri"/>
                      </a:endParaRPr>
                    </a:p>
                  </a:txBody>
                  <a:tcPr marT="0" marB="0" marR="82950" marL="82950">
                    <a:solidFill>
                      <a:srgbClr val="FFFFFF"/>
                    </a:solidFill>
                  </a:tcPr>
                </a:tc>
                <a:tc hMerge="1"/>
              </a:tr>
            </a:tbl>
          </a:graphicData>
        </a:graphic>
      </p:graphicFrame>
      <p:sp>
        <p:nvSpPr>
          <p:cNvPr id="313" name="Google Shape;313;p36"/>
          <p:cNvSpPr txBox="1"/>
          <p:nvPr/>
        </p:nvSpPr>
        <p:spPr>
          <a:xfrm>
            <a:off x="438075" y="47213"/>
            <a:ext cx="3886800" cy="4002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b="1" lang="en" sz="1600"/>
              <a:t>Canvas #09.2</a:t>
            </a:r>
            <a:endParaRPr b="1" sz="1600"/>
          </a:p>
          <a:p>
            <a:pPr indent="0" lvl="0" marL="0" rtl="0" algn="l">
              <a:spcBef>
                <a:spcPts val="0"/>
              </a:spcBef>
              <a:spcAft>
                <a:spcPts val="0"/>
              </a:spcAft>
              <a:buNone/>
            </a:pPr>
            <a:r>
              <a:rPr b="1" lang="en" sz="1600"/>
              <a:t>Synthèse Qualitative</a:t>
            </a:r>
            <a:endParaRPr b="1" sz="1600"/>
          </a:p>
        </p:txBody>
      </p:sp>
      <p:sp>
        <p:nvSpPr>
          <p:cNvPr id="314" name="Google Shape;314;p36"/>
          <p:cNvSpPr txBox="1"/>
          <p:nvPr/>
        </p:nvSpPr>
        <p:spPr>
          <a:xfrm>
            <a:off x="4490206" y="0"/>
            <a:ext cx="4336200" cy="4473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t>Créé par :  ___________________</a:t>
            </a:r>
            <a:endParaRPr sz="1400"/>
          </a:p>
        </p:txBody>
      </p:sp>
      <p:sp>
        <p:nvSpPr>
          <p:cNvPr id="315" name="Google Shape;315;p36"/>
          <p:cNvSpPr txBox="1"/>
          <p:nvPr/>
        </p:nvSpPr>
        <p:spPr>
          <a:xfrm>
            <a:off x="4490200" y="197681"/>
            <a:ext cx="4063200" cy="309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t>Date : 	   ___________________</a:t>
            </a:r>
            <a:endParaRPr sz="1400"/>
          </a:p>
        </p:txBody>
      </p:sp>
      <p:sp>
        <p:nvSpPr>
          <p:cNvPr id="316" name="Google Shape;316;p36"/>
          <p:cNvSpPr txBox="1"/>
          <p:nvPr/>
        </p:nvSpPr>
        <p:spPr>
          <a:xfrm>
            <a:off x="513927" y="4833276"/>
            <a:ext cx="8312400" cy="309600"/>
          </a:xfrm>
          <a:prstGeom prst="rect">
            <a:avLst/>
          </a:prstGeom>
          <a:noFill/>
          <a:ln>
            <a:noFill/>
          </a:ln>
        </p:spPr>
        <p:txBody>
          <a:bodyPr anchorCtr="0" anchor="ctr" bIns="91450" lIns="91450" spcFirstLastPara="1" rIns="91450" wrap="square" tIns="91450">
            <a:noAutofit/>
          </a:bodyPr>
          <a:lstStyle/>
          <a:p>
            <a:pPr indent="0" lvl="0" marL="0" rtl="0" algn="l">
              <a:spcBef>
                <a:spcPts val="0"/>
              </a:spcBef>
              <a:spcAft>
                <a:spcPts val="0"/>
              </a:spcAft>
              <a:buNone/>
            </a:pPr>
            <a:r>
              <a:rPr b="1" lang="en"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6"/>
          <p:cNvSpPr txBox="1"/>
          <p:nvPr/>
        </p:nvSpPr>
        <p:spPr>
          <a:xfrm>
            <a:off x="133275" y="-9937"/>
            <a:ext cx="4063200" cy="4002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b="1" lang="en" sz="1600"/>
              <a:t>Canevas #01</a:t>
            </a:r>
            <a:br>
              <a:rPr b="1" lang="en" sz="1600"/>
            </a:br>
            <a:r>
              <a:rPr b="1" lang="en" sz="1600"/>
              <a:t>Objectifs stratégiques de l’organisation</a:t>
            </a:r>
            <a:endParaRPr b="1" sz="1600"/>
          </a:p>
        </p:txBody>
      </p:sp>
      <p:sp>
        <p:nvSpPr>
          <p:cNvPr id="109" name="Google Shape;109;p26"/>
          <p:cNvSpPr/>
          <p:nvPr/>
        </p:nvSpPr>
        <p:spPr>
          <a:xfrm>
            <a:off x="657900" y="634075"/>
            <a:ext cx="8196300" cy="4138500"/>
          </a:xfrm>
          <a:prstGeom prst="rect">
            <a:avLst/>
          </a:prstGeom>
          <a:noFill/>
          <a:ln cap="flat" cmpd="sng" w="28575">
            <a:solidFill>
              <a:srgbClr val="000000"/>
            </a:solidFill>
            <a:prstDash val="solid"/>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110" name="Google Shape;110;p26"/>
          <p:cNvSpPr txBox="1"/>
          <p:nvPr/>
        </p:nvSpPr>
        <p:spPr>
          <a:xfrm>
            <a:off x="2583375" y="1625850"/>
            <a:ext cx="5300700" cy="22497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t/>
            </a:r>
            <a:endParaRPr sz="1400"/>
          </a:p>
        </p:txBody>
      </p:sp>
      <p:sp>
        <p:nvSpPr>
          <p:cNvPr id="111" name="Google Shape;111;p26"/>
          <p:cNvSpPr/>
          <p:nvPr/>
        </p:nvSpPr>
        <p:spPr>
          <a:xfrm>
            <a:off x="1102900" y="746213"/>
            <a:ext cx="7572000" cy="2122200"/>
          </a:xfrm>
          <a:prstGeom prst="wedgeRoundRectCallout">
            <a:avLst>
              <a:gd fmla="val -43471" name="adj1"/>
              <a:gd fmla="val 64495" name="adj2"/>
              <a:gd fmla="val 0" name="adj3"/>
            </a:avLst>
          </a:prstGeom>
          <a:solidFill>
            <a:srgbClr val="CFE2F3"/>
          </a:solidFill>
          <a:ln cap="flat" cmpd="sng" w="9525">
            <a:solidFill>
              <a:srgbClr val="000000"/>
            </a:solidFill>
            <a:prstDash val="solid"/>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rPr lang="en" sz="1200"/>
              <a:t>Dans 5 ans, </a:t>
            </a:r>
            <a:r>
              <a:rPr b="1" lang="en" sz="1200"/>
              <a:t>nous devons être les leaders de </a:t>
            </a:r>
            <a:r>
              <a:rPr lang="en"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t>
            </a:r>
            <a:r>
              <a:rPr b="1" lang="en" sz="1200"/>
              <a:t>En offrant</a:t>
            </a:r>
            <a:r>
              <a:rPr lang="en" sz="1200"/>
              <a:t> ………………………………………………. </a:t>
            </a:r>
            <a:r>
              <a:rPr b="1" lang="en" sz="1200"/>
              <a:t>à </a:t>
            </a:r>
            <a:r>
              <a:rPr lang="en"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Ce qui se traduit en 3 objectifs stratégiques :</a:t>
            </a:r>
            <a:endParaRPr sz="1200"/>
          </a:p>
          <a:p>
            <a:pPr indent="0" lvl="0" marL="0" rtl="0" algn="l">
              <a:spcBef>
                <a:spcPts val="0"/>
              </a:spcBef>
              <a:spcAft>
                <a:spcPts val="0"/>
              </a:spcAft>
              <a:buNone/>
            </a:pPr>
            <a:r>
              <a:rPr lang="en" sz="1200"/>
              <a:t>#1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#2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#3 …………………………………………….……………………………………………</a:t>
            </a:r>
            <a:endParaRPr sz="1200"/>
          </a:p>
          <a:p>
            <a:pPr indent="0" lvl="0" marL="0" rtl="0" algn="l">
              <a:spcBef>
                <a:spcPts val="0"/>
              </a:spcBef>
              <a:spcAft>
                <a:spcPts val="0"/>
              </a:spcAft>
              <a:buNone/>
            </a:pPr>
            <a:r>
              <a:t/>
            </a:r>
            <a:endParaRPr sz="1200"/>
          </a:p>
        </p:txBody>
      </p:sp>
      <p:pic>
        <p:nvPicPr>
          <p:cNvPr id="112" name="Google Shape;112;p26"/>
          <p:cNvPicPr preferRelativeResize="0"/>
          <p:nvPr/>
        </p:nvPicPr>
        <p:blipFill>
          <a:blip r:embed="rId3">
            <a:alphaModFix/>
          </a:blip>
          <a:stretch>
            <a:fillRect/>
          </a:stretch>
        </p:blipFill>
        <p:spPr>
          <a:xfrm>
            <a:off x="714050" y="2831006"/>
            <a:ext cx="793012" cy="793012"/>
          </a:xfrm>
          <a:prstGeom prst="rect">
            <a:avLst/>
          </a:prstGeom>
          <a:noFill/>
          <a:ln>
            <a:noFill/>
          </a:ln>
        </p:spPr>
      </p:pic>
      <p:sp>
        <p:nvSpPr>
          <p:cNvPr id="113" name="Google Shape;113;p26"/>
          <p:cNvSpPr/>
          <p:nvPr/>
        </p:nvSpPr>
        <p:spPr>
          <a:xfrm>
            <a:off x="2494150" y="3247425"/>
            <a:ext cx="6302400" cy="1454100"/>
          </a:xfrm>
          <a:prstGeom prst="wedgeRoundRectCallout">
            <a:avLst>
              <a:gd fmla="val -60724" name="adj1"/>
              <a:gd fmla="val -32127" name="adj2"/>
              <a:gd fmla="val 0" name="adj3"/>
            </a:avLst>
          </a:prstGeom>
          <a:solidFill>
            <a:srgbClr val="CFE2F3"/>
          </a:solidFill>
          <a:ln cap="flat" cmpd="sng" w="9525">
            <a:solidFill>
              <a:srgbClr val="000000"/>
            </a:solidFill>
            <a:prstDash val="solid"/>
            <a:round/>
            <a:headEnd len="sm" w="sm" type="none"/>
            <a:tailEnd len="sm" w="sm" type="none"/>
          </a:ln>
        </p:spPr>
        <p:txBody>
          <a:bodyPr anchorCtr="0" anchor="t" bIns="91450" lIns="91450" spcFirstLastPara="1" rIns="91450" wrap="square" tIns="91450">
            <a:noAutofit/>
          </a:bodyPr>
          <a:lstStyle/>
          <a:p>
            <a:pPr indent="0" lvl="0" marL="0" rtl="0" algn="l">
              <a:spcBef>
                <a:spcPts val="0"/>
              </a:spcBef>
              <a:spcAft>
                <a:spcPts val="0"/>
              </a:spcAft>
              <a:buNone/>
            </a:pPr>
            <a:r>
              <a:rPr lang="en" sz="1400"/>
              <a:t>Ou, exprimé de façon libre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t>
            </a:r>
            <a:endParaRPr sz="1400"/>
          </a:p>
          <a:p>
            <a:pPr indent="0" lvl="0" marL="0" rtl="0" algn="l">
              <a:spcBef>
                <a:spcPts val="0"/>
              </a:spcBef>
              <a:spcAft>
                <a:spcPts val="0"/>
              </a:spcAft>
              <a:buNone/>
            </a:pPr>
            <a:r>
              <a:rPr lang="en" sz="1400"/>
              <a:t>………………………………………………………………………………………</a:t>
            </a:r>
            <a:endParaRPr sz="1400"/>
          </a:p>
          <a:p>
            <a:pPr indent="0" lvl="0" marL="0" rtl="0" algn="l">
              <a:spcBef>
                <a:spcPts val="0"/>
              </a:spcBef>
              <a:spcAft>
                <a:spcPts val="0"/>
              </a:spcAft>
              <a:buNone/>
            </a:pPr>
            <a:r>
              <a:rPr lang="en" sz="1400"/>
              <a:t>……………………………………………………………………………………………………………………………………………………………………………...</a:t>
            </a:r>
            <a:endParaRPr sz="1400"/>
          </a:p>
        </p:txBody>
      </p:sp>
      <p:sp>
        <p:nvSpPr>
          <p:cNvPr id="114" name="Google Shape;114;p26"/>
          <p:cNvSpPr txBox="1"/>
          <p:nvPr/>
        </p:nvSpPr>
        <p:spPr>
          <a:xfrm>
            <a:off x="4642600" y="0"/>
            <a:ext cx="3984600" cy="309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t>Créé par : __________________________</a:t>
            </a:r>
            <a:endParaRPr sz="1400"/>
          </a:p>
        </p:txBody>
      </p:sp>
      <p:sp>
        <p:nvSpPr>
          <p:cNvPr id="115" name="Google Shape;115;p26"/>
          <p:cNvSpPr txBox="1"/>
          <p:nvPr/>
        </p:nvSpPr>
        <p:spPr>
          <a:xfrm>
            <a:off x="4642600" y="197681"/>
            <a:ext cx="4063200" cy="309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t>Date : 	   ___________________________</a:t>
            </a:r>
            <a:endParaRPr sz="1400"/>
          </a:p>
        </p:txBody>
      </p:sp>
      <p:sp>
        <p:nvSpPr>
          <p:cNvPr id="116" name="Google Shape;116;p26"/>
          <p:cNvSpPr txBox="1"/>
          <p:nvPr/>
        </p:nvSpPr>
        <p:spPr>
          <a:xfrm>
            <a:off x="790750" y="4890525"/>
            <a:ext cx="8196300" cy="208500"/>
          </a:xfrm>
          <a:prstGeom prst="rect">
            <a:avLst/>
          </a:prstGeom>
          <a:noFill/>
          <a:ln>
            <a:noFill/>
          </a:ln>
        </p:spPr>
        <p:txBody>
          <a:bodyPr anchorCtr="0" anchor="ctr" bIns="91450" lIns="91450" spcFirstLastPara="1" rIns="91450" wrap="square" tIns="91450">
            <a:noAutofit/>
          </a:bodyPr>
          <a:lstStyle/>
          <a:p>
            <a:pPr indent="0" lvl="0" marL="0" rtl="0" algn="l">
              <a:spcBef>
                <a:spcPts val="0"/>
              </a:spcBef>
              <a:spcAft>
                <a:spcPts val="0"/>
              </a:spcAft>
              <a:buNone/>
            </a:pPr>
            <a:r>
              <a:rPr b="1" lang="en"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7"/>
          <p:cNvSpPr txBox="1"/>
          <p:nvPr/>
        </p:nvSpPr>
        <p:spPr>
          <a:xfrm>
            <a:off x="438075" y="51413"/>
            <a:ext cx="4263000" cy="4530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b="1" lang="en" sz="1600"/>
              <a:t>Canevas #02</a:t>
            </a:r>
            <a:endParaRPr b="1" sz="1600"/>
          </a:p>
          <a:p>
            <a:pPr indent="0" lvl="0" marL="0" rtl="0" algn="l">
              <a:spcBef>
                <a:spcPts val="0"/>
              </a:spcBef>
              <a:spcAft>
                <a:spcPts val="0"/>
              </a:spcAft>
              <a:buNone/>
            </a:pPr>
            <a:r>
              <a:rPr b="1" lang="en" sz="1600"/>
              <a:t>Choisir la cible</a:t>
            </a:r>
            <a:endParaRPr b="1" sz="1600"/>
          </a:p>
        </p:txBody>
      </p:sp>
      <p:sp>
        <p:nvSpPr>
          <p:cNvPr id="122" name="Google Shape;122;p27"/>
          <p:cNvSpPr/>
          <p:nvPr/>
        </p:nvSpPr>
        <p:spPr>
          <a:xfrm>
            <a:off x="505500" y="743400"/>
            <a:ext cx="8196300" cy="4087200"/>
          </a:xfrm>
          <a:prstGeom prst="rect">
            <a:avLst/>
          </a:prstGeom>
          <a:noFill/>
          <a:ln cap="flat" cmpd="sng" w="28575">
            <a:solidFill>
              <a:srgbClr val="000000"/>
            </a:solidFill>
            <a:prstDash val="solid"/>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123" name="Google Shape;123;p27"/>
          <p:cNvSpPr txBox="1"/>
          <p:nvPr/>
        </p:nvSpPr>
        <p:spPr>
          <a:xfrm>
            <a:off x="445175" y="1501925"/>
            <a:ext cx="2647200" cy="347700"/>
          </a:xfrm>
          <a:prstGeom prst="rect">
            <a:avLst/>
          </a:prstGeom>
          <a:noFill/>
          <a:ln>
            <a:noFill/>
          </a:ln>
        </p:spPr>
        <p:txBody>
          <a:bodyPr anchorCtr="0" anchor="ctr" bIns="91450" lIns="91450" spcFirstLastPara="1" rIns="91450" wrap="square" tIns="91450">
            <a:noAutofit/>
          </a:bodyPr>
          <a:lstStyle/>
          <a:p>
            <a:pPr indent="0" lvl="0" marL="0" rtl="0" algn="ctr">
              <a:spcBef>
                <a:spcPts val="0"/>
              </a:spcBef>
              <a:spcAft>
                <a:spcPts val="0"/>
              </a:spcAft>
              <a:buNone/>
            </a:pPr>
            <a:r>
              <a:rPr lang="en" sz="1400"/>
              <a:t>Siège social / Services centraux / Fonctions supports</a:t>
            </a:r>
            <a:endParaRPr sz="1400"/>
          </a:p>
        </p:txBody>
      </p:sp>
      <p:pic>
        <p:nvPicPr>
          <p:cNvPr descr="office.png" id="124" name="Google Shape;124;p27"/>
          <p:cNvPicPr preferRelativeResize="0"/>
          <p:nvPr/>
        </p:nvPicPr>
        <p:blipFill>
          <a:blip r:embed="rId3">
            <a:alphaModFix/>
          </a:blip>
          <a:stretch>
            <a:fillRect/>
          </a:stretch>
        </p:blipFill>
        <p:spPr>
          <a:xfrm>
            <a:off x="1189225" y="863875"/>
            <a:ext cx="517043" cy="517043"/>
          </a:xfrm>
          <a:prstGeom prst="rect">
            <a:avLst/>
          </a:prstGeom>
          <a:noFill/>
          <a:ln>
            <a:noFill/>
          </a:ln>
        </p:spPr>
      </p:pic>
      <p:pic>
        <p:nvPicPr>
          <p:cNvPr descr="factory.png" id="125" name="Google Shape;125;p27"/>
          <p:cNvPicPr preferRelativeResize="0"/>
          <p:nvPr/>
        </p:nvPicPr>
        <p:blipFill>
          <a:blip r:embed="rId4">
            <a:alphaModFix/>
          </a:blip>
          <a:stretch>
            <a:fillRect/>
          </a:stretch>
        </p:blipFill>
        <p:spPr>
          <a:xfrm>
            <a:off x="1071500" y="1997573"/>
            <a:ext cx="643110" cy="643110"/>
          </a:xfrm>
          <a:prstGeom prst="rect">
            <a:avLst/>
          </a:prstGeom>
          <a:noFill/>
          <a:ln>
            <a:noFill/>
          </a:ln>
        </p:spPr>
      </p:pic>
      <p:sp>
        <p:nvSpPr>
          <p:cNvPr id="126" name="Google Shape;126;p27"/>
          <p:cNvSpPr txBox="1"/>
          <p:nvPr/>
        </p:nvSpPr>
        <p:spPr>
          <a:xfrm>
            <a:off x="468575" y="2657172"/>
            <a:ext cx="1971600" cy="347700"/>
          </a:xfrm>
          <a:prstGeom prst="rect">
            <a:avLst/>
          </a:prstGeom>
          <a:noFill/>
          <a:ln>
            <a:noFill/>
          </a:ln>
        </p:spPr>
        <p:txBody>
          <a:bodyPr anchorCtr="0" anchor="ctr" bIns="91450" lIns="91450" spcFirstLastPara="1" rIns="91450" wrap="square" tIns="91450">
            <a:noAutofit/>
          </a:bodyPr>
          <a:lstStyle/>
          <a:p>
            <a:pPr indent="0" lvl="0" marL="0" rtl="0" algn="ctr">
              <a:spcBef>
                <a:spcPts val="0"/>
              </a:spcBef>
              <a:spcAft>
                <a:spcPts val="0"/>
              </a:spcAft>
              <a:buNone/>
            </a:pPr>
            <a:r>
              <a:rPr lang="en" sz="1400"/>
              <a:t>Production</a:t>
            </a:r>
            <a:endParaRPr sz="1400"/>
          </a:p>
        </p:txBody>
      </p:sp>
      <p:pic>
        <p:nvPicPr>
          <p:cNvPr id="127" name="Google Shape;127;p27"/>
          <p:cNvPicPr preferRelativeResize="0"/>
          <p:nvPr/>
        </p:nvPicPr>
        <p:blipFill>
          <a:blip r:embed="rId5">
            <a:alphaModFix/>
          </a:blip>
          <a:stretch>
            <a:fillRect/>
          </a:stretch>
        </p:blipFill>
        <p:spPr>
          <a:xfrm>
            <a:off x="1136138" y="3082019"/>
            <a:ext cx="517066" cy="517066"/>
          </a:xfrm>
          <a:prstGeom prst="rect">
            <a:avLst/>
          </a:prstGeom>
          <a:noFill/>
          <a:ln>
            <a:noFill/>
          </a:ln>
        </p:spPr>
      </p:pic>
      <p:pic>
        <p:nvPicPr>
          <p:cNvPr id="128" name="Google Shape;128;p27"/>
          <p:cNvPicPr preferRelativeResize="0"/>
          <p:nvPr/>
        </p:nvPicPr>
        <p:blipFill>
          <a:blip r:embed="rId6">
            <a:alphaModFix/>
          </a:blip>
          <a:stretch>
            <a:fillRect/>
          </a:stretch>
        </p:blipFill>
        <p:spPr>
          <a:xfrm>
            <a:off x="1174800" y="4007788"/>
            <a:ext cx="441676" cy="441676"/>
          </a:xfrm>
          <a:prstGeom prst="rect">
            <a:avLst/>
          </a:prstGeom>
          <a:noFill/>
          <a:ln>
            <a:noFill/>
          </a:ln>
        </p:spPr>
      </p:pic>
      <p:sp>
        <p:nvSpPr>
          <p:cNvPr id="129" name="Google Shape;129;p27"/>
          <p:cNvSpPr txBox="1"/>
          <p:nvPr/>
        </p:nvSpPr>
        <p:spPr>
          <a:xfrm>
            <a:off x="597575" y="3534375"/>
            <a:ext cx="1866000" cy="309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t>Clients / utilisateurs</a:t>
            </a:r>
            <a:endParaRPr sz="1400"/>
          </a:p>
        </p:txBody>
      </p:sp>
      <p:sp>
        <p:nvSpPr>
          <p:cNvPr id="130" name="Google Shape;130;p27"/>
          <p:cNvSpPr txBox="1"/>
          <p:nvPr/>
        </p:nvSpPr>
        <p:spPr>
          <a:xfrm>
            <a:off x="681775" y="4412044"/>
            <a:ext cx="1918200" cy="309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t>Nouveaux marchés</a:t>
            </a:r>
            <a:endParaRPr sz="1400"/>
          </a:p>
        </p:txBody>
      </p:sp>
      <p:sp>
        <p:nvSpPr>
          <p:cNvPr id="131" name="Google Shape;131;p27"/>
          <p:cNvSpPr txBox="1"/>
          <p:nvPr/>
        </p:nvSpPr>
        <p:spPr>
          <a:xfrm>
            <a:off x="3085175" y="1299675"/>
            <a:ext cx="5508600" cy="8280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t>Nom du service / type d’utilisateur ciblé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_________________________________________________</a:t>
            </a:r>
            <a:endParaRPr sz="1400"/>
          </a:p>
        </p:txBody>
      </p:sp>
      <p:sp>
        <p:nvSpPr>
          <p:cNvPr id="132" name="Google Shape;132;p27"/>
          <p:cNvSpPr txBox="1"/>
          <p:nvPr/>
        </p:nvSpPr>
        <p:spPr>
          <a:xfrm>
            <a:off x="3178775" y="2279550"/>
            <a:ext cx="5508600" cy="8280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t>Nom du service / type d’utilisateur ciblé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_________________________________________________</a:t>
            </a:r>
            <a:endParaRPr sz="1400"/>
          </a:p>
        </p:txBody>
      </p:sp>
      <p:sp>
        <p:nvSpPr>
          <p:cNvPr id="133" name="Google Shape;133;p27"/>
          <p:cNvSpPr txBox="1"/>
          <p:nvPr/>
        </p:nvSpPr>
        <p:spPr>
          <a:xfrm>
            <a:off x="3178775" y="3107025"/>
            <a:ext cx="5508600" cy="8280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t>Nom du segment de clientèle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_________________________________________________</a:t>
            </a:r>
            <a:endParaRPr sz="1400"/>
          </a:p>
        </p:txBody>
      </p:sp>
      <p:sp>
        <p:nvSpPr>
          <p:cNvPr id="134" name="Google Shape;134;p27"/>
          <p:cNvSpPr txBox="1"/>
          <p:nvPr/>
        </p:nvSpPr>
        <p:spPr>
          <a:xfrm>
            <a:off x="3178775" y="3947119"/>
            <a:ext cx="5508600" cy="8280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t>Nom du marché à cibler / nouveau segment de clientèle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_________________________________________________</a:t>
            </a:r>
            <a:endParaRPr sz="1400"/>
          </a:p>
        </p:txBody>
      </p:sp>
      <p:pic>
        <p:nvPicPr>
          <p:cNvPr id="135" name="Google Shape;135;p27"/>
          <p:cNvPicPr preferRelativeResize="0"/>
          <p:nvPr/>
        </p:nvPicPr>
        <p:blipFill>
          <a:blip r:embed="rId7">
            <a:alphaModFix/>
          </a:blip>
          <a:stretch>
            <a:fillRect/>
          </a:stretch>
        </p:blipFill>
        <p:spPr>
          <a:xfrm>
            <a:off x="8644000" y="51412"/>
            <a:ext cx="301861" cy="301861"/>
          </a:xfrm>
          <a:prstGeom prst="rect">
            <a:avLst/>
          </a:prstGeom>
          <a:noFill/>
          <a:ln>
            <a:noFill/>
          </a:ln>
        </p:spPr>
      </p:pic>
      <p:sp>
        <p:nvSpPr>
          <p:cNvPr id="136" name="Google Shape;136;p27"/>
          <p:cNvSpPr txBox="1"/>
          <p:nvPr/>
        </p:nvSpPr>
        <p:spPr>
          <a:xfrm>
            <a:off x="4490200" y="0"/>
            <a:ext cx="3984600" cy="309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t>Créé par : __________________________</a:t>
            </a:r>
            <a:endParaRPr sz="1400"/>
          </a:p>
        </p:txBody>
      </p:sp>
      <p:sp>
        <p:nvSpPr>
          <p:cNvPr id="137" name="Google Shape;137;p27"/>
          <p:cNvSpPr txBox="1"/>
          <p:nvPr/>
        </p:nvSpPr>
        <p:spPr>
          <a:xfrm>
            <a:off x="4490200" y="197681"/>
            <a:ext cx="4063200" cy="309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t>Date : 	   ___________________________</a:t>
            </a:r>
            <a:endParaRPr sz="1400"/>
          </a:p>
        </p:txBody>
      </p:sp>
      <p:sp>
        <p:nvSpPr>
          <p:cNvPr id="138" name="Google Shape;138;p27"/>
          <p:cNvSpPr txBox="1"/>
          <p:nvPr/>
        </p:nvSpPr>
        <p:spPr>
          <a:xfrm>
            <a:off x="638350" y="4890525"/>
            <a:ext cx="8196300" cy="208500"/>
          </a:xfrm>
          <a:prstGeom prst="rect">
            <a:avLst/>
          </a:prstGeom>
          <a:noFill/>
          <a:ln>
            <a:noFill/>
          </a:ln>
        </p:spPr>
        <p:txBody>
          <a:bodyPr anchorCtr="0" anchor="ctr" bIns="91450" lIns="91450" spcFirstLastPara="1" rIns="91450" wrap="square" tIns="91450">
            <a:noAutofit/>
          </a:bodyPr>
          <a:lstStyle/>
          <a:p>
            <a:pPr indent="0" lvl="0" marL="0" rtl="0" algn="l">
              <a:spcBef>
                <a:spcPts val="0"/>
              </a:spcBef>
              <a:spcAft>
                <a:spcPts val="0"/>
              </a:spcAft>
              <a:buNone/>
            </a:pPr>
            <a:r>
              <a:rPr b="1" lang="en"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8"/>
          <p:cNvSpPr txBox="1"/>
          <p:nvPr/>
        </p:nvSpPr>
        <p:spPr>
          <a:xfrm>
            <a:off x="438075" y="51413"/>
            <a:ext cx="4520700" cy="4530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b="1" lang="en" sz="1600"/>
              <a:t>Canevas #03.1 (version B2C)</a:t>
            </a:r>
            <a:endParaRPr b="1" sz="1600"/>
          </a:p>
          <a:p>
            <a:pPr indent="0" lvl="0" marL="0" rtl="0" algn="l">
              <a:spcBef>
                <a:spcPts val="0"/>
              </a:spcBef>
              <a:spcAft>
                <a:spcPts val="0"/>
              </a:spcAft>
              <a:buNone/>
            </a:pPr>
            <a:r>
              <a:rPr b="1" lang="en" sz="1600"/>
              <a:t>Définir le profil de l’utilisateur(trice)</a:t>
            </a:r>
            <a:endParaRPr b="1" sz="1600"/>
          </a:p>
          <a:p>
            <a:pPr indent="0" lvl="0" marL="0" rtl="0" algn="l">
              <a:spcBef>
                <a:spcPts val="0"/>
              </a:spcBef>
              <a:spcAft>
                <a:spcPts val="0"/>
              </a:spcAft>
              <a:buNone/>
            </a:pPr>
            <a:r>
              <a:t/>
            </a:r>
            <a:endParaRPr b="1" sz="1600"/>
          </a:p>
        </p:txBody>
      </p:sp>
      <p:sp>
        <p:nvSpPr>
          <p:cNvPr id="144" name="Google Shape;144;p28"/>
          <p:cNvSpPr/>
          <p:nvPr/>
        </p:nvSpPr>
        <p:spPr>
          <a:xfrm>
            <a:off x="505500" y="708050"/>
            <a:ext cx="8196300" cy="4122300"/>
          </a:xfrm>
          <a:prstGeom prst="rect">
            <a:avLst/>
          </a:prstGeom>
          <a:noFill/>
          <a:ln cap="flat" cmpd="sng" w="28575">
            <a:solidFill>
              <a:srgbClr val="000000"/>
            </a:solidFill>
            <a:prstDash val="solid"/>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t/>
            </a:r>
            <a:endParaRPr sz="1200"/>
          </a:p>
        </p:txBody>
      </p:sp>
      <p:sp>
        <p:nvSpPr>
          <p:cNvPr id="145" name="Google Shape;145;p28"/>
          <p:cNvSpPr/>
          <p:nvPr/>
        </p:nvSpPr>
        <p:spPr>
          <a:xfrm>
            <a:off x="5932425" y="1095126"/>
            <a:ext cx="2572500" cy="2173500"/>
          </a:xfrm>
          <a:prstGeom prst="rect">
            <a:avLst/>
          </a:prstGeom>
          <a:noFill/>
          <a:ln cap="flat" cmpd="sng" w="9525">
            <a:solidFill>
              <a:srgbClr val="000000"/>
            </a:solidFill>
            <a:prstDash val="solid"/>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146" name="Google Shape;146;p28"/>
          <p:cNvSpPr/>
          <p:nvPr/>
        </p:nvSpPr>
        <p:spPr>
          <a:xfrm>
            <a:off x="618725" y="1097999"/>
            <a:ext cx="5204700" cy="2173500"/>
          </a:xfrm>
          <a:prstGeom prst="rect">
            <a:avLst/>
          </a:prstGeom>
          <a:noFill/>
          <a:ln cap="flat" cmpd="sng" w="9525">
            <a:solidFill>
              <a:srgbClr val="000000"/>
            </a:solidFill>
            <a:prstDash val="solid"/>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147" name="Google Shape;147;p28"/>
          <p:cNvSpPr/>
          <p:nvPr/>
        </p:nvSpPr>
        <p:spPr>
          <a:xfrm>
            <a:off x="618725" y="3371900"/>
            <a:ext cx="7894800" cy="1391700"/>
          </a:xfrm>
          <a:prstGeom prst="rect">
            <a:avLst/>
          </a:prstGeom>
          <a:noFill/>
          <a:ln cap="flat" cmpd="sng" w="9525">
            <a:solidFill>
              <a:srgbClr val="000000"/>
            </a:solidFill>
            <a:prstDash val="solid"/>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t/>
            </a:r>
            <a:endParaRPr sz="1200"/>
          </a:p>
        </p:txBody>
      </p:sp>
      <p:pic>
        <p:nvPicPr>
          <p:cNvPr id="148" name="Google Shape;148;p28"/>
          <p:cNvPicPr preferRelativeResize="0"/>
          <p:nvPr/>
        </p:nvPicPr>
        <p:blipFill>
          <a:blip r:embed="rId3">
            <a:alphaModFix/>
          </a:blip>
          <a:stretch>
            <a:fillRect/>
          </a:stretch>
        </p:blipFill>
        <p:spPr>
          <a:xfrm>
            <a:off x="8644000" y="51412"/>
            <a:ext cx="301861" cy="301861"/>
          </a:xfrm>
          <a:prstGeom prst="rect">
            <a:avLst/>
          </a:prstGeom>
          <a:noFill/>
          <a:ln>
            <a:noFill/>
          </a:ln>
        </p:spPr>
      </p:pic>
      <p:sp>
        <p:nvSpPr>
          <p:cNvPr id="149" name="Google Shape;149;p28"/>
          <p:cNvSpPr txBox="1"/>
          <p:nvPr/>
        </p:nvSpPr>
        <p:spPr>
          <a:xfrm>
            <a:off x="2380150" y="708056"/>
            <a:ext cx="5816100" cy="309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b="1" lang="en" sz="1400"/>
              <a:t>Nom de l’avatar:</a:t>
            </a:r>
            <a:r>
              <a:rPr lang="en" sz="1400"/>
              <a:t> ___________________________</a:t>
            </a:r>
            <a:endParaRPr sz="1400"/>
          </a:p>
        </p:txBody>
      </p:sp>
      <p:sp>
        <p:nvSpPr>
          <p:cNvPr id="150" name="Google Shape;150;p28"/>
          <p:cNvSpPr txBox="1"/>
          <p:nvPr/>
        </p:nvSpPr>
        <p:spPr>
          <a:xfrm>
            <a:off x="692650" y="1492325"/>
            <a:ext cx="2854200" cy="17859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b="1" lang="en" sz="1200"/>
              <a:t>Age</a:t>
            </a:r>
            <a:r>
              <a:rPr lang="en" sz="1200"/>
              <a:t> : 	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Genre :</a:t>
            </a:r>
            <a:r>
              <a:rPr lang="en" sz="1200"/>
              <a:t> </a:t>
            </a:r>
            <a:r>
              <a:rPr lang="en" sz="1200"/>
              <a:t> _______________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Statut marital</a:t>
            </a:r>
            <a:r>
              <a:rPr lang="en" sz="1200"/>
              <a:t>: 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Pays et ville de résidence </a:t>
            </a:r>
            <a:r>
              <a:rPr lang="en" sz="1200"/>
              <a: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__________________________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151" name="Google Shape;151;p28"/>
          <p:cNvSpPr txBox="1"/>
          <p:nvPr/>
        </p:nvSpPr>
        <p:spPr>
          <a:xfrm>
            <a:off x="6036125" y="1454275"/>
            <a:ext cx="2477400" cy="17469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i="1" lang="en" sz="1200"/>
              <a:t>Niveau de forme physique </a:t>
            </a:r>
            <a:r>
              <a:rPr lang="en" sz="1200"/>
              <a:t>: 	faible / moyen / fit / compétiteur	</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i="1" lang="en" sz="1200"/>
              <a:t>Vie sociale </a:t>
            </a:r>
            <a:r>
              <a:rPr lang="en" sz="1200"/>
              <a:t>: 	nulle / occasionnelle / régulière / fêtard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i="1" lang="en" sz="1200"/>
              <a:t>Implication sociale </a:t>
            </a:r>
            <a:r>
              <a:rPr lang="en" sz="1200"/>
              <a:t>: nulle / occasionnelle / régulier / leader</a:t>
            </a:r>
            <a:endParaRPr sz="1200"/>
          </a:p>
          <a:p>
            <a:pPr indent="0" lvl="0" marL="0" rtl="0" algn="l">
              <a:spcBef>
                <a:spcPts val="0"/>
              </a:spcBef>
              <a:spcAft>
                <a:spcPts val="0"/>
              </a:spcAft>
              <a:buNone/>
            </a:pPr>
            <a:r>
              <a:t/>
            </a:r>
            <a:endParaRPr sz="1200"/>
          </a:p>
        </p:txBody>
      </p:sp>
      <p:sp>
        <p:nvSpPr>
          <p:cNvPr id="152" name="Google Shape;152;p28"/>
          <p:cNvSpPr txBox="1"/>
          <p:nvPr/>
        </p:nvSpPr>
        <p:spPr>
          <a:xfrm>
            <a:off x="569500" y="3682479"/>
            <a:ext cx="4328400" cy="9285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i="1" lang="en" sz="1200"/>
              <a:t>Le dernier livre lu</a:t>
            </a:r>
            <a:r>
              <a:rPr lang="en" sz="1200"/>
              <a:t>: ________________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i="1" lang="en" sz="1200"/>
              <a:t>Leur série préférée</a:t>
            </a:r>
            <a:r>
              <a:rPr lang="en" sz="1200"/>
              <a:t>: ____________________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i="1" lang="en" sz="1200"/>
              <a:t>Le dernier film vu (ciné ou Netflix)</a:t>
            </a:r>
            <a:r>
              <a:rPr lang="en" sz="1200"/>
              <a:t>: _______________</a:t>
            </a:r>
            <a:endParaRPr sz="1200"/>
          </a:p>
        </p:txBody>
      </p:sp>
      <p:sp>
        <p:nvSpPr>
          <p:cNvPr id="153" name="Google Shape;153;p28"/>
          <p:cNvSpPr txBox="1"/>
          <p:nvPr/>
        </p:nvSpPr>
        <p:spPr>
          <a:xfrm>
            <a:off x="4417450" y="3424700"/>
            <a:ext cx="4208700" cy="12699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200"/>
              <a:t>Appétence sur le numérique: faible / moyenne / forte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i="1" lang="en" sz="1200"/>
              <a:t>Activité extra professionnelle préférée </a:t>
            </a:r>
            <a:r>
              <a:rPr lang="en" sz="1200"/>
              <a:t>: _______________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i="1" lang="en" sz="1200"/>
              <a:t>Les média sociaux utilisé quotidiennement : </a:t>
            </a:r>
            <a:r>
              <a:rPr lang="en" sz="1200"/>
              <a:t>Facebook / Instagram / Snapchat / LinkedIn / Twitter / Youtube</a:t>
            </a:r>
            <a:endParaRPr sz="1200"/>
          </a:p>
        </p:txBody>
      </p:sp>
      <p:sp>
        <p:nvSpPr>
          <p:cNvPr id="154" name="Google Shape;154;p28"/>
          <p:cNvSpPr txBox="1"/>
          <p:nvPr/>
        </p:nvSpPr>
        <p:spPr>
          <a:xfrm>
            <a:off x="569500" y="3371900"/>
            <a:ext cx="2258100" cy="309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b="1" i="1" lang="en" sz="1200"/>
              <a:t>Goûts culturels et médias</a:t>
            </a:r>
            <a:endParaRPr b="1" i="1" sz="1200"/>
          </a:p>
        </p:txBody>
      </p:sp>
      <p:sp>
        <p:nvSpPr>
          <p:cNvPr id="155" name="Google Shape;155;p28"/>
          <p:cNvSpPr txBox="1"/>
          <p:nvPr/>
        </p:nvSpPr>
        <p:spPr>
          <a:xfrm>
            <a:off x="618725" y="1157363"/>
            <a:ext cx="5493600" cy="309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b="1" i="1" lang="en" sz="1400"/>
              <a:t>Attributs socio-démographiques</a:t>
            </a:r>
            <a:endParaRPr b="1" i="1" sz="1400"/>
          </a:p>
        </p:txBody>
      </p:sp>
      <p:sp>
        <p:nvSpPr>
          <p:cNvPr id="156" name="Google Shape;156;p28"/>
          <p:cNvSpPr txBox="1"/>
          <p:nvPr/>
        </p:nvSpPr>
        <p:spPr>
          <a:xfrm>
            <a:off x="5979975" y="1157363"/>
            <a:ext cx="2477400" cy="309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b="1" i="1" lang="en" sz="1400"/>
              <a:t>Style de vie</a:t>
            </a:r>
            <a:endParaRPr b="1" i="1" sz="1400"/>
          </a:p>
        </p:txBody>
      </p:sp>
      <p:sp>
        <p:nvSpPr>
          <p:cNvPr id="157" name="Google Shape;157;p28"/>
          <p:cNvSpPr txBox="1"/>
          <p:nvPr/>
        </p:nvSpPr>
        <p:spPr>
          <a:xfrm>
            <a:off x="4718800" y="0"/>
            <a:ext cx="3984600" cy="309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t>Créé par : __________________________</a:t>
            </a:r>
            <a:endParaRPr sz="1400"/>
          </a:p>
        </p:txBody>
      </p:sp>
      <p:sp>
        <p:nvSpPr>
          <p:cNvPr id="158" name="Google Shape;158;p28"/>
          <p:cNvSpPr txBox="1"/>
          <p:nvPr/>
        </p:nvSpPr>
        <p:spPr>
          <a:xfrm>
            <a:off x="4718800" y="197681"/>
            <a:ext cx="4063200" cy="309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t>Date : 	   ___________________________</a:t>
            </a:r>
            <a:endParaRPr sz="1400"/>
          </a:p>
        </p:txBody>
      </p:sp>
      <p:sp>
        <p:nvSpPr>
          <p:cNvPr id="159" name="Google Shape;159;p28"/>
          <p:cNvSpPr txBox="1"/>
          <p:nvPr/>
        </p:nvSpPr>
        <p:spPr>
          <a:xfrm>
            <a:off x="638350" y="4890525"/>
            <a:ext cx="8196300" cy="208500"/>
          </a:xfrm>
          <a:prstGeom prst="rect">
            <a:avLst/>
          </a:prstGeom>
          <a:noFill/>
          <a:ln>
            <a:noFill/>
          </a:ln>
        </p:spPr>
        <p:txBody>
          <a:bodyPr anchorCtr="0" anchor="ctr" bIns="91450" lIns="91450" spcFirstLastPara="1" rIns="91450" wrap="square" tIns="91450">
            <a:noAutofit/>
          </a:bodyPr>
          <a:lstStyle/>
          <a:p>
            <a:pPr indent="0" lvl="0" marL="0" rtl="0" algn="l">
              <a:spcBef>
                <a:spcPts val="0"/>
              </a:spcBef>
              <a:spcAft>
                <a:spcPts val="0"/>
              </a:spcAft>
              <a:buNone/>
            </a:pPr>
            <a:r>
              <a:rPr b="1" lang="en"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
        <p:nvSpPr>
          <p:cNvPr id="160" name="Google Shape;160;p28"/>
          <p:cNvSpPr txBox="1"/>
          <p:nvPr/>
        </p:nvSpPr>
        <p:spPr>
          <a:xfrm>
            <a:off x="3546850" y="1491475"/>
            <a:ext cx="2193900" cy="17859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Clr>
                <a:schemeClr val="dk1"/>
              </a:buClr>
              <a:buSzPts val="1100"/>
              <a:buFont typeface="Arial"/>
              <a:buNone/>
            </a:pPr>
            <a:r>
              <a:rPr b="1" lang="en" sz="1200">
                <a:solidFill>
                  <a:schemeClr val="dk1"/>
                </a:solidFill>
              </a:rPr>
              <a:t>Nb d’enfants</a:t>
            </a:r>
            <a:r>
              <a:rPr lang="en" sz="1200">
                <a:solidFill>
                  <a:schemeClr val="dk1"/>
                </a:solidFill>
              </a:rPr>
              <a:t> : ______</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rPr b="1" lang="en" sz="1200">
                <a:solidFill>
                  <a:schemeClr val="dk1"/>
                </a:solidFill>
              </a:rPr>
              <a:t>Emploi </a:t>
            </a:r>
            <a:r>
              <a:rPr lang="en" sz="1200">
                <a:solidFill>
                  <a:schemeClr val="dk1"/>
                </a:solidFill>
              </a:rPr>
              <a:t>: ______________</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b="1" lang="en" sz="1200">
                <a:solidFill>
                  <a:schemeClr val="dk1"/>
                </a:solidFill>
              </a:rPr>
              <a:t>Revenu mensuel net </a:t>
            </a:r>
            <a:r>
              <a:rPr lang="en" sz="1200">
                <a:solidFill>
                  <a:schemeClr val="dk1"/>
                </a:solidFill>
              </a:rPr>
              <a:t>: ____</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b="1" lang="en" sz="1200">
                <a:solidFill>
                  <a:schemeClr val="dk1"/>
                </a:solidFill>
              </a:rPr>
              <a:t>Formation </a:t>
            </a:r>
            <a:r>
              <a:rPr lang="en" sz="1200">
                <a:solidFill>
                  <a:schemeClr val="dk1"/>
                </a:solidFill>
              </a:rPr>
              <a:t>: lycée / université / autre : _________________</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9"/>
          <p:cNvSpPr/>
          <p:nvPr/>
        </p:nvSpPr>
        <p:spPr>
          <a:xfrm>
            <a:off x="505500" y="708050"/>
            <a:ext cx="8196300" cy="4122300"/>
          </a:xfrm>
          <a:prstGeom prst="rect">
            <a:avLst/>
          </a:prstGeom>
          <a:noFill/>
          <a:ln cap="flat" cmpd="sng" w="28575">
            <a:solidFill>
              <a:srgbClr val="000000"/>
            </a:solidFill>
            <a:prstDash val="solid"/>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t/>
            </a:r>
            <a:endParaRPr sz="1200"/>
          </a:p>
        </p:txBody>
      </p:sp>
      <p:sp>
        <p:nvSpPr>
          <p:cNvPr id="166" name="Google Shape;166;p29"/>
          <p:cNvSpPr/>
          <p:nvPr/>
        </p:nvSpPr>
        <p:spPr>
          <a:xfrm>
            <a:off x="5417025" y="1095125"/>
            <a:ext cx="3155400" cy="2173500"/>
          </a:xfrm>
          <a:prstGeom prst="rect">
            <a:avLst/>
          </a:prstGeom>
          <a:noFill/>
          <a:ln cap="flat" cmpd="sng" w="9525">
            <a:solidFill>
              <a:srgbClr val="000000"/>
            </a:solidFill>
            <a:prstDash val="solid"/>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167" name="Google Shape;167;p29"/>
          <p:cNvSpPr txBox="1"/>
          <p:nvPr/>
        </p:nvSpPr>
        <p:spPr>
          <a:xfrm>
            <a:off x="5482375" y="1416125"/>
            <a:ext cx="3087900" cy="17859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b="1" lang="en" sz="1200"/>
              <a:t>Industrie </a:t>
            </a:r>
            <a:r>
              <a:rPr i="1" lang="en" sz="1200"/>
              <a:t>: ___________________</a:t>
            </a:r>
            <a:endParaRPr i="1" sz="1200"/>
          </a:p>
          <a:p>
            <a:pPr indent="0" lvl="0" marL="0" rtl="0" algn="l">
              <a:spcBef>
                <a:spcPts val="0"/>
              </a:spcBef>
              <a:spcAft>
                <a:spcPts val="0"/>
              </a:spcAft>
              <a:buNone/>
            </a:pPr>
            <a:r>
              <a:t/>
            </a:r>
            <a:endParaRPr i="1" sz="1200"/>
          </a:p>
          <a:p>
            <a:pPr indent="0" lvl="0" marL="0" rtl="0" algn="l">
              <a:spcBef>
                <a:spcPts val="0"/>
              </a:spcBef>
              <a:spcAft>
                <a:spcPts val="0"/>
              </a:spcAft>
              <a:buNone/>
            </a:pPr>
            <a:r>
              <a:rPr b="1" lang="en" sz="1200"/>
              <a:t>Intitulé de poste </a:t>
            </a:r>
            <a:r>
              <a:rPr i="1" lang="en" sz="1200"/>
              <a:t>: _____________</a:t>
            </a:r>
            <a:endParaRPr sz="1200"/>
          </a:p>
          <a:p>
            <a:pPr indent="0" lvl="0" marL="0" rtl="0" algn="l">
              <a:spcBef>
                <a:spcPts val="0"/>
              </a:spcBef>
              <a:spcAft>
                <a:spcPts val="0"/>
              </a:spcAft>
              <a:buNone/>
            </a:pPr>
            <a:r>
              <a:t/>
            </a:r>
            <a:endParaRPr i="1" sz="1200"/>
          </a:p>
          <a:p>
            <a:pPr indent="0" lvl="0" marL="0" rtl="0" algn="l">
              <a:spcBef>
                <a:spcPts val="0"/>
              </a:spcBef>
              <a:spcAft>
                <a:spcPts val="0"/>
              </a:spcAft>
              <a:buNone/>
            </a:pPr>
            <a:r>
              <a:rPr b="1" lang="en" sz="1200"/>
              <a:t>Ancienneté </a:t>
            </a:r>
            <a:r>
              <a:rPr i="1" lang="en" sz="1200"/>
              <a:t>:</a:t>
            </a:r>
            <a:r>
              <a:rPr lang="en" sz="1200"/>
              <a:t> </a:t>
            </a:r>
            <a:r>
              <a:rPr i="1" lang="en" sz="1200"/>
              <a:t>____</a:t>
            </a:r>
            <a:endParaRPr i="1" sz="1200"/>
          </a:p>
          <a:p>
            <a:pPr indent="0" lvl="0" marL="0" rtl="0" algn="l">
              <a:spcBef>
                <a:spcPts val="0"/>
              </a:spcBef>
              <a:spcAft>
                <a:spcPts val="0"/>
              </a:spcAft>
              <a:buNone/>
            </a:pPr>
            <a:r>
              <a:t/>
            </a:r>
            <a:endParaRPr i="1" sz="1200"/>
          </a:p>
          <a:p>
            <a:pPr indent="0" lvl="0" marL="0" rtl="0" algn="l">
              <a:spcBef>
                <a:spcPts val="0"/>
              </a:spcBef>
              <a:spcAft>
                <a:spcPts val="0"/>
              </a:spcAft>
              <a:buNone/>
            </a:pPr>
            <a:r>
              <a:rPr b="1" lang="en" sz="1200"/>
              <a:t>Type de poste </a:t>
            </a:r>
            <a:r>
              <a:rPr lang="en" sz="1200">
                <a:solidFill>
                  <a:srgbClr val="000000"/>
                </a:solidFill>
              </a:rPr>
              <a:t>: </a:t>
            </a:r>
            <a:r>
              <a:rPr lang="en" sz="1000"/>
              <a:t>employé </a:t>
            </a:r>
            <a:r>
              <a:rPr lang="en" sz="1000">
                <a:solidFill>
                  <a:srgbClr val="000000"/>
                </a:solidFill>
              </a:rPr>
              <a:t>/ manager  / </a:t>
            </a:r>
            <a:r>
              <a:rPr lang="en" sz="1000"/>
              <a:t>VP</a:t>
            </a:r>
            <a:r>
              <a:rPr lang="en" sz="1000">
                <a:solidFill>
                  <a:srgbClr val="000000"/>
                </a:solidFill>
              </a:rPr>
              <a:t>/ </a:t>
            </a:r>
            <a:r>
              <a:rPr lang="en" sz="1000"/>
              <a:t>CxO</a:t>
            </a:r>
            <a:endParaRPr i="1" sz="1200"/>
          </a:p>
          <a:p>
            <a:pPr indent="0" lvl="0" marL="0" rtl="0" algn="l">
              <a:spcBef>
                <a:spcPts val="0"/>
              </a:spcBef>
              <a:spcAft>
                <a:spcPts val="0"/>
              </a:spcAft>
              <a:buNone/>
            </a:pPr>
            <a:r>
              <a:t/>
            </a:r>
            <a:endParaRPr i="1" sz="1200"/>
          </a:p>
          <a:p>
            <a:pPr indent="0" lvl="0" marL="0" rtl="0" algn="l">
              <a:spcBef>
                <a:spcPts val="0"/>
              </a:spcBef>
              <a:spcAft>
                <a:spcPts val="0"/>
              </a:spcAft>
              <a:buNone/>
            </a:pPr>
            <a:r>
              <a:t/>
            </a:r>
            <a:endParaRPr sz="1200"/>
          </a:p>
        </p:txBody>
      </p:sp>
      <p:sp>
        <p:nvSpPr>
          <p:cNvPr id="168" name="Google Shape;168;p29"/>
          <p:cNvSpPr txBox="1"/>
          <p:nvPr/>
        </p:nvSpPr>
        <p:spPr>
          <a:xfrm>
            <a:off x="438075" y="51413"/>
            <a:ext cx="4520700" cy="4530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b="1" lang="en" sz="1600"/>
              <a:t>Canevas #03.2 (version B2B)</a:t>
            </a:r>
            <a:endParaRPr b="1" sz="1600"/>
          </a:p>
          <a:p>
            <a:pPr indent="0" lvl="0" marL="0" rtl="0" algn="l">
              <a:spcBef>
                <a:spcPts val="0"/>
              </a:spcBef>
              <a:spcAft>
                <a:spcPts val="0"/>
              </a:spcAft>
              <a:buNone/>
            </a:pPr>
            <a:r>
              <a:rPr b="1" lang="en" sz="1600"/>
              <a:t>Définir le profil de l’utilisateur(trice)</a:t>
            </a:r>
            <a:endParaRPr b="1" sz="1600"/>
          </a:p>
          <a:p>
            <a:pPr indent="0" lvl="0" marL="0" rtl="0" algn="l">
              <a:spcBef>
                <a:spcPts val="0"/>
              </a:spcBef>
              <a:spcAft>
                <a:spcPts val="0"/>
              </a:spcAft>
              <a:buNone/>
            </a:pPr>
            <a:r>
              <a:t/>
            </a:r>
            <a:endParaRPr b="1" sz="1600"/>
          </a:p>
        </p:txBody>
      </p:sp>
      <p:sp>
        <p:nvSpPr>
          <p:cNvPr id="169" name="Google Shape;169;p29"/>
          <p:cNvSpPr/>
          <p:nvPr/>
        </p:nvSpPr>
        <p:spPr>
          <a:xfrm>
            <a:off x="618725" y="1098000"/>
            <a:ext cx="4664700" cy="2173500"/>
          </a:xfrm>
          <a:prstGeom prst="rect">
            <a:avLst/>
          </a:prstGeom>
          <a:noFill/>
          <a:ln cap="flat" cmpd="sng" w="9525">
            <a:solidFill>
              <a:srgbClr val="000000"/>
            </a:solidFill>
            <a:prstDash val="solid"/>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170" name="Google Shape;170;p29"/>
          <p:cNvSpPr txBox="1"/>
          <p:nvPr/>
        </p:nvSpPr>
        <p:spPr>
          <a:xfrm>
            <a:off x="2380150" y="708056"/>
            <a:ext cx="5816100" cy="309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b="1" lang="en" sz="1400"/>
              <a:t>Nom de l’avatar:</a:t>
            </a:r>
            <a:r>
              <a:rPr lang="en" sz="1400"/>
              <a:t> ___________________________</a:t>
            </a:r>
            <a:endParaRPr sz="1400"/>
          </a:p>
        </p:txBody>
      </p:sp>
      <p:sp>
        <p:nvSpPr>
          <p:cNvPr id="171" name="Google Shape;171;p29"/>
          <p:cNvSpPr txBox="1"/>
          <p:nvPr/>
        </p:nvSpPr>
        <p:spPr>
          <a:xfrm>
            <a:off x="692650" y="1492325"/>
            <a:ext cx="2193900" cy="17859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b="1" lang="en" sz="1200"/>
              <a:t>Age</a:t>
            </a:r>
            <a:r>
              <a:rPr lang="en" sz="1200"/>
              <a:t> : 	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Genre :</a:t>
            </a:r>
            <a:r>
              <a:rPr lang="en" sz="1200"/>
              <a:t>  _______________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Pays et ville de résidence </a:t>
            </a:r>
            <a:r>
              <a:rPr lang="en" sz="1200"/>
              <a: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_____________________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172" name="Google Shape;172;p29"/>
          <p:cNvSpPr txBox="1"/>
          <p:nvPr/>
        </p:nvSpPr>
        <p:spPr>
          <a:xfrm>
            <a:off x="618725" y="1081175"/>
            <a:ext cx="3003300" cy="309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b="1" i="1" lang="en" sz="1400"/>
              <a:t>Attributs socio-démographiques</a:t>
            </a:r>
            <a:endParaRPr b="1" i="1" sz="1400"/>
          </a:p>
        </p:txBody>
      </p:sp>
      <p:sp>
        <p:nvSpPr>
          <p:cNvPr id="173" name="Google Shape;173;p29"/>
          <p:cNvSpPr txBox="1"/>
          <p:nvPr/>
        </p:nvSpPr>
        <p:spPr>
          <a:xfrm>
            <a:off x="4718800" y="0"/>
            <a:ext cx="3984600" cy="309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t>Créé par : __________________________</a:t>
            </a:r>
            <a:endParaRPr sz="1400"/>
          </a:p>
        </p:txBody>
      </p:sp>
      <p:sp>
        <p:nvSpPr>
          <p:cNvPr id="174" name="Google Shape;174;p29"/>
          <p:cNvSpPr txBox="1"/>
          <p:nvPr/>
        </p:nvSpPr>
        <p:spPr>
          <a:xfrm>
            <a:off x="4718800" y="197681"/>
            <a:ext cx="4063200" cy="309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t>Date : 	   ___________________________</a:t>
            </a:r>
            <a:endParaRPr sz="1400"/>
          </a:p>
        </p:txBody>
      </p:sp>
      <p:sp>
        <p:nvSpPr>
          <p:cNvPr id="175" name="Google Shape;175;p29"/>
          <p:cNvSpPr txBox="1"/>
          <p:nvPr/>
        </p:nvSpPr>
        <p:spPr>
          <a:xfrm>
            <a:off x="638350" y="4890525"/>
            <a:ext cx="8196300" cy="208500"/>
          </a:xfrm>
          <a:prstGeom prst="rect">
            <a:avLst/>
          </a:prstGeom>
          <a:noFill/>
          <a:ln>
            <a:noFill/>
          </a:ln>
        </p:spPr>
        <p:txBody>
          <a:bodyPr anchorCtr="0" anchor="ctr" bIns="91450" lIns="91450" spcFirstLastPara="1" rIns="91450" wrap="square" tIns="91450">
            <a:noAutofit/>
          </a:bodyPr>
          <a:lstStyle/>
          <a:p>
            <a:pPr indent="0" lvl="0" marL="0" rtl="0" algn="l">
              <a:spcBef>
                <a:spcPts val="0"/>
              </a:spcBef>
              <a:spcAft>
                <a:spcPts val="0"/>
              </a:spcAft>
              <a:buNone/>
            </a:pPr>
            <a:r>
              <a:rPr b="1" lang="en"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
        <p:nvSpPr>
          <p:cNvPr id="176" name="Google Shape;176;p29"/>
          <p:cNvSpPr txBox="1"/>
          <p:nvPr/>
        </p:nvSpPr>
        <p:spPr>
          <a:xfrm>
            <a:off x="3089650" y="1491475"/>
            <a:ext cx="2193900" cy="17859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b="1" lang="en" sz="1200">
                <a:solidFill>
                  <a:schemeClr val="dk1"/>
                </a:solidFill>
              </a:rPr>
              <a:t>Formation </a:t>
            </a:r>
            <a:r>
              <a:rPr lang="en" sz="1200">
                <a:solidFill>
                  <a:schemeClr val="dk1"/>
                </a:solidFill>
              </a:rPr>
              <a:t>: lycée / université / autre :</a:t>
            </a:r>
            <a:endParaRPr sz="1200">
              <a:solidFill>
                <a:schemeClr val="dk1"/>
              </a:solidFill>
            </a:endParaRPr>
          </a:p>
          <a:p>
            <a:pPr indent="0" lvl="0" marL="0" rtl="0" algn="l">
              <a:spcBef>
                <a:spcPts val="0"/>
              </a:spcBef>
              <a:spcAft>
                <a:spcPts val="0"/>
              </a:spcAft>
              <a:buNone/>
            </a:pPr>
            <a:r>
              <a:rPr lang="en" sz="1200">
                <a:solidFill>
                  <a:schemeClr val="dk1"/>
                </a:solidFill>
              </a:rPr>
              <a:t>____________________</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b="1" lang="en" sz="1200">
                <a:solidFill>
                  <a:schemeClr val="dk1"/>
                </a:solidFill>
              </a:rPr>
              <a:t>Nb langues parlées </a:t>
            </a:r>
            <a:r>
              <a:rPr lang="en" sz="1200">
                <a:solidFill>
                  <a:schemeClr val="dk1"/>
                </a:solidFill>
              </a:rPr>
              <a:t>: ____</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b="1" lang="en" sz="1200">
                <a:solidFill>
                  <a:schemeClr val="dk1"/>
                </a:solidFill>
              </a:rPr>
              <a:t>Compétences digitales </a:t>
            </a:r>
            <a:r>
              <a:rPr lang="en" sz="1200">
                <a:solidFill>
                  <a:schemeClr val="dk1"/>
                </a:solidFill>
              </a:rPr>
              <a:t>: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faibles / moyennes / élevées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400"/>
          </a:p>
        </p:txBody>
      </p:sp>
      <p:sp>
        <p:nvSpPr>
          <p:cNvPr id="177" name="Google Shape;177;p29"/>
          <p:cNvSpPr/>
          <p:nvPr/>
        </p:nvSpPr>
        <p:spPr>
          <a:xfrm>
            <a:off x="638350" y="3375825"/>
            <a:ext cx="7934100" cy="1334400"/>
          </a:xfrm>
          <a:prstGeom prst="rect">
            <a:avLst/>
          </a:prstGeom>
          <a:noFill/>
          <a:ln cap="flat" cmpd="sng" w="9525">
            <a:solidFill>
              <a:srgbClr val="000000"/>
            </a:solidFill>
            <a:prstDash val="solid"/>
            <a:round/>
            <a:headEnd len="sm" w="sm" type="none"/>
            <a:tailEnd len="sm" w="sm" type="none"/>
          </a:ln>
        </p:spPr>
        <p:txBody>
          <a:bodyPr anchorCtr="0" anchor="ctr" bIns="91450" lIns="91450" spcFirstLastPara="1" rIns="91450" wrap="square" tIns="9145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78" name="Google Shape;178;p29"/>
          <p:cNvSpPr txBox="1"/>
          <p:nvPr/>
        </p:nvSpPr>
        <p:spPr>
          <a:xfrm>
            <a:off x="718838" y="3643321"/>
            <a:ext cx="4328400" cy="12381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i="1" lang="en" sz="1200"/>
              <a:t>A accès à: un ordinateur / smartphone / tablette / autre</a:t>
            </a:r>
            <a:endParaRPr sz="1200">
              <a:solidFill>
                <a:srgbClr val="000000"/>
              </a:solidFill>
              <a:latin typeface="Arial"/>
              <a:ea typeface="Arial"/>
              <a:cs typeface="Arial"/>
              <a:sym typeface="Arial"/>
            </a:endParaRPr>
          </a:p>
          <a:p>
            <a:pPr indent="0" lvl="0" marL="0" marR="0" rtl="0" algn="l">
              <a:spcBef>
                <a:spcPts val="0"/>
              </a:spcBef>
              <a:spcAft>
                <a:spcPts val="0"/>
              </a:spcAft>
              <a:buNone/>
            </a:pPr>
            <a:r>
              <a:t/>
            </a:r>
            <a:endParaRPr sz="1200">
              <a:solidFill>
                <a:srgbClr val="000000"/>
              </a:solidFill>
              <a:latin typeface="Arial"/>
              <a:ea typeface="Arial"/>
              <a:cs typeface="Arial"/>
              <a:sym typeface="Arial"/>
            </a:endParaRPr>
          </a:p>
          <a:p>
            <a:pPr indent="0" lvl="0" marL="0" marR="0" rtl="0" algn="l">
              <a:spcBef>
                <a:spcPts val="0"/>
              </a:spcBef>
              <a:spcAft>
                <a:spcPts val="0"/>
              </a:spcAft>
              <a:buNone/>
            </a:pPr>
            <a:r>
              <a:rPr i="1" lang="en" sz="1200"/>
              <a:t>Participe aux décisions d’investissement </a:t>
            </a:r>
            <a:r>
              <a:rPr lang="en" sz="1200">
                <a:solidFill>
                  <a:srgbClr val="000000"/>
                </a:solidFill>
                <a:latin typeface="Arial"/>
                <a:ea typeface="Arial"/>
                <a:cs typeface="Arial"/>
                <a:sym typeface="Arial"/>
              </a:rPr>
              <a:t>: </a:t>
            </a:r>
            <a:r>
              <a:rPr lang="en" sz="1200"/>
              <a:t>OUI / NON</a:t>
            </a:r>
            <a:endParaRPr sz="1200">
              <a:solidFill>
                <a:srgbClr val="000000"/>
              </a:solidFill>
              <a:latin typeface="Arial"/>
              <a:ea typeface="Arial"/>
              <a:cs typeface="Arial"/>
              <a:sym typeface="Arial"/>
            </a:endParaRPr>
          </a:p>
          <a:p>
            <a:pPr indent="0" lvl="0" marL="0" marR="0" rtl="0" algn="l">
              <a:spcBef>
                <a:spcPts val="0"/>
              </a:spcBef>
              <a:spcAft>
                <a:spcPts val="0"/>
              </a:spcAft>
              <a:buNone/>
            </a:pPr>
            <a:r>
              <a:t/>
            </a:r>
            <a:endParaRPr sz="1200">
              <a:solidFill>
                <a:srgbClr val="000000"/>
              </a:solidFill>
              <a:latin typeface="Arial"/>
              <a:ea typeface="Arial"/>
              <a:cs typeface="Arial"/>
              <a:sym typeface="Arial"/>
            </a:endParaRPr>
          </a:p>
          <a:p>
            <a:pPr indent="0" lvl="0" marL="0" marR="0" rtl="0" algn="l">
              <a:spcBef>
                <a:spcPts val="0"/>
              </a:spcBef>
              <a:spcAft>
                <a:spcPts val="0"/>
              </a:spcAft>
              <a:buNone/>
            </a:pPr>
            <a:r>
              <a:rPr i="1" lang="en" sz="1200"/>
              <a:t>Peut engager des dépenses opérationnelles </a:t>
            </a:r>
            <a:r>
              <a:rPr lang="en" sz="1200">
                <a:solidFill>
                  <a:srgbClr val="000000"/>
                </a:solidFill>
                <a:latin typeface="Arial"/>
                <a:ea typeface="Arial"/>
                <a:cs typeface="Arial"/>
                <a:sym typeface="Arial"/>
              </a:rPr>
              <a:t>:   </a:t>
            </a:r>
            <a:r>
              <a:rPr lang="en" sz="1200"/>
              <a:t>OUI / NON</a:t>
            </a:r>
            <a:endParaRPr sz="1200">
              <a:solidFill>
                <a:srgbClr val="000000"/>
              </a:solidFill>
              <a:latin typeface="Arial"/>
              <a:ea typeface="Arial"/>
              <a:cs typeface="Arial"/>
              <a:sym typeface="Arial"/>
            </a:endParaRPr>
          </a:p>
          <a:p>
            <a:pPr indent="0" lvl="0" marL="0" marR="0" rtl="0" algn="l">
              <a:spcBef>
                <a:spcPts val="0"/>
              </a:spcBef>
              <a:spcAft>
                <a:spcPts val="0"/>
              </a:spcAft>
              <a:buNone/>
            </a:pPr>
            <a:r>
              <a:t/>
            </a:r>
            <a:endParaRPr sz="1200">
              <a:solidFill>
                <a:srgbClr val="000000"/>
              </a:solidFill>
              <a:latin typeface="Arial"/>
              <a:ea typeface="Arial"/>
              <a:cs typeface="Arial"/>
              <a:sym typeface="Arial"/>
            </a:endParaRPr>
          </a:p>
        </p:txBody>
      </p:sp>
      <p:sp>
        <p:nvSpPr>
          <p:cNvPr id="179" name="Google Shape;179;p29"/>
          <p:cNvSpPr txBox="1"/>
          <p:nvPr/>
        </p:nvSpPr>
        <p:spPr>
          <a:xfrm>
            <a:off x="5230300" y="3450850"/>
            <a:ext cx="3087900" cy="11802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i="1" lang="en" sz="1200"/>
              <a:t>Quel média social est pertinent à leur contexte professionnel </a:t>
            </a:r>
            <a:r>
              <a:rPr lang="en" sz="1200">
                <a:solidFill>
                  <a:srgbClr val="000000"/>
                </a:solidFill>
                <a:latin typeface="Arial"/>
                <a:ea typeface="Arial"/>
                <a:cs typeface="Arial"/>
                <a:sym typeface="Arial"/>
              </a:rPr>
              <a:t>:</a:t>
            </a:r>
            <a:endParaRPr sz="1200"/>
          </a:p>
          <a:p>
            <a:pPr indent="0" lvl="0" marL="0" marR="0" rtl="0" algn="l">
              <a:spcBef>
                <a:spcPts val="0"/>
              </a:spcBef>
              <a:spcAft>
                <a:spcPts val="0"/>
              </a:spcAft>
              <a:buNone/>
            </a:pPr>
            <a:r>
              <a:t/>
            </a:r>
            <a:endParaRPr sz="1200"/>
          </a:p>
          <a:p>
            <a:pPr indent="0" lvl="0" marL="0" marR="0" rtl="0" algn="l">
              <a:spcBef>
                <a:spcPts val="0"/>
              </a:spcBef>
              <a:spcAft>
                <a:spcPts val="0"/>
              </a:spcAft>
              <a:buNone/>
            </a:pPr>
            <a:r>
              <a:rPr lang="en" sz="1200">
                <a:solidFill>
                  <a:srgbClr val="000000"/>
                </a:solidFill>
                <a:latin typeface="Arial"/>
                <a:ea typeface="Arial"/>
                <a:cs typeface="Arial"/>
                <a:sym typeface="Arial"/>
              </a:rPr>
              <a:t>Facebook / Instagram / Snapchat / LinkedIn / Twitter / Youtube / autre / auc</a:t>
            </a:r>
            <a:r>
              <a:rPr lang="en" sz="1200"/>
              <a:t>un</a:t>
            </a:r>
            <a:endParaRPr sz="1200">
              <a:solidFill>
                <a:srgbClr val="000000"/>
              </a:solidFill>
              <a:latin typeface="Arial"/>
              <a:ea typeface="Arial"/>
              <a:cs typeface="Arial"/>
              <a:sym typeface="Arial"/>
            </a:endParaRPr>
          </a:p>
          <a:p>
            <a:pPr indent="0" lvl="0" marL="0" marR="0" rtl="0" algn="l">
              <a:spcBef>
                <a:spcPts val="0"/>
              </a:spcBef>
              <a:spcAft>
                <a:spcPts val="0"/>
              </a:spcAft>
              <a:buNone/>
            </a:pPr>
            <a:r>
              <a:t/>
            </a:r>
            <a:endParaRPr sz="1200">
              <a:solidFill>
                <a:srgbClr val="000000"/>
              </a:solidFill>
            </a:endParaRPr>
          </a:p>
          <a:p>
            <a:pPr indent="0" lvl="0" marL="0" marR="0" rtl="0" algn="l">
              <a:spcBef>
                <a:spcPts val="0"/>
              </a:spcBef>
              <a:spcAft>
                <a:spcPts val="0"/>
              </a:spcAft>
              <a:buNone/>
            </a:pPr>
            <a:r>
              <a:t/>
            </a:r>
            <a:endParaRPr sz="1200">
              <a:solidFill>
                <a:srgbClr val="000000"/>
              </a:solidFill>
            </a:endParaRPr>
          </a:p>
          <a:p>
            <a:pPr indent="0" lvl="0" marL="0" marR="0" rtl="0" algn="l">
              <a:spcBef>
                <a:spcPts val="0"/>
              </a:spcBef>
              <a:spcAft>
                <a:spcPts val="0"/>
              </a:spcAft>
              <a:buNone/>
            </a:pPr>
            <a:r>
              <a:t/>
            </a:r>
            <a:endParaRPr sz="1200">
              <a:solidFill>
                <a:srgbClr val="000000"/>
              </a:solidFill>
            </a:endParaRPr>
          </a:p>
        </p:txBody>
      </p:sp>
      <p:sp>
        <p:nvSpPr>
          <p:cNvPr id="180" name="Google Shape;180;p29"/>
          <p:cNvSpPr txBox="1"/>
          <p:nvPr/>
        </p:nvSpPr>
        <p:spPr>
          <a:xfrm>
            <a:off x="642655" y="3303575"/>
            <a:ext cx="3853200" cy="4128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b="1" i="1" lang="en" sz="1800"/>
              <a:t>Contexte professionnel</a:t>
            </a:r>
            <a:endParaRPr b="1" i="1" sz="1800">
              <a:solidFill>
                <a:srgbClr val="000000"/>
              </a:solidFill>
              <a:latin typeface="Arial"/>
              <a:ea typeface="Arial"/>
              <a:cs typeface="Arial"/>
              <a:sym typeface="Arial"/>
            </a:endParaRPr>
          </a:p>
        </p:txBody>
      </p:sp>
      <p:sp>
        <p:nvSpPr>
          <p:cNvPr id="181" name="Google Shape;181;p29"/>
          <p:cNvSpPr txBox="1"/>
          <p:nvPr/>
        </p:nvSpPr>
        <p:spPr>
          <a:xfrm>
            <a:off x="5399025" y="1105775"/>
            <a:ext cx="2572500" cy="412800"/>
          </a:xfrm>
          <a:prstGeom prst="rect">
            <a:avLst/>
          </a:prstGeom>
          <a:noFill/>
          <a:ln>
            <a:noFill/>
          </a:ln>
        </p:spPr>
        <p:txBody>
          <a:bodyPr anchorCtr="0" anchor="t" bIns="91450" lIns="91450" spcFirstLastPara="1" rIns="91450" wrap="square" tIns="91450">
            <a:noAutofit/>
          </a:bodyPr>
          <a:lstStyle/>
          <a:p>
            <a:pPr indent="0" lvl="0" marL="0" marR="0" rtl="0" algn="l">
              <a:spcBef>
                <a:spcPts val="0"/>
              </a:spcBef>
              <a:spcAft>
                <a:spcPts val="0"/>
              </a:spcAft>
              <a:buNone/>
            </a:pPr>
            <a:r>
              <a:rPr b="1" i="1" lang="en"/>
              <a:t>Identité professionnelle</a:t>
            </a:r>
            <a:endParaRPr b="1" i="1">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0"/>
          <p:cNvSpPr/>
          <p:nvPr/>
        </p:nvSpPr>
        <p:spPr>
          <a:xfrm>
            <a:off x="575250" y="599850"/>
            <a:ext cx="8196300" cy="4243500"/>
          </a:xfrm>
          <a:prstGeom prst="rect">
            <a:avLst/>
          </a:prstGeom>
          <a:noFill/>
          <a:ln cap="flat" cmpd="sng" w="28575">
            <a:solidFill>
              <a:srgbClr val="000000"/>
            </a:solidFill>
            <a:prstDash val="solid"/>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187" name="Google Shape;187;p30"/>
          <p:cNvSpPr/>
          <p:nvPr/>
        </p:nvSpPr>
        <p:spPr>
          <a:xfrm>
            <a:off x="2487200" y="2316050"/>
            <a:ext cx="4423500" cy="739200"/>
          </a:xfrm>
          <a:prstGeom prst="rect">
            <a:avLst/>
          </a:prstGeom>
          <a:noFill/>
          <a:ln cap="flat" cmpd="sng" w="9525">
            <a:solidFill>
              <a:srgbClr val="000000"/>
            </a:solidFill>
            <a:prstDash val="solid"/>
            <a:round/>
            <a:headEnd len="sm" w="sm" type="none"/>
            <a:tailEnd len="sm" w="sm" type="none"/>
          </a:ln>
        </p:spPr>
        <p:txBody>
          <a:bodyPr anchorCtr="0" anchor="t" bIns="91450" lIns="91450" spcFirstLastPara="1" rIns="91450" wrap="square" tIns="91450">
            <a:noAutofit/>
          </a:bodyPr>
          <a:lstStyle/>
          <a:p>
            <a:pPr indent="0" lvl="0" marL="0" rtl="0" algn="l">
              <a:spcBef>
                <a:spcPts val="0"/>
              </a:spcBef>
              <a:spcAft>
                <a:spcPts val="0"/>
              </a:spcAft>
              <a:buNone/>
            </a:pPr>
            <a:r>
              <a:rPr lang="en" sz="1200"/>
              <a:t>Quelles sont ses frustrations?</a:t>
            </a:r>
            <a:endParaRPr sz="1200"/>
          </a:p>
        </p:txBody>
      </p:sp>
      <p:sp>
        <p:nvSpPr>
          <p:cNvPr id="188" name="Google Shape;188;p30"/>
          <p:cNvSpPr txBox="1"/>
          <p:nvPr/>
        </p:nvSpPr>
        <p:spPr>
          <a:xfrm>
            <a:off x="438075" y="-24787"/>
            <a:ext cx="3888600" cy="4530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b="1" lang="en" sz="1600"/>
              <a:t>Canvas #04</a:t>
            </a:r>
            <a:endParaRPr b="1" sz="1600"/>
          </a:p>
          <a:p>
            <a:pPr indent="0" lvl="0" marL="0" rtl="0" algn="l">
              <a:spcBef>
                <a:spcPts val="0"/>
              </a:spcBef>
              <a:spcAft>
                <a:spcPts val="0"/>
              </a:spcAft>
              <a:buNone/>
            </a:pPr>
            <a:r>
              <a:rPr b="1" lang="en" sz="1600"/>
              <a:t>Besoins de l’utilisateur(trice) final(e)</a:t>
            </a:r>
            <a:endParaRPr b="1" sz="1600"/>
          </a:p>
        </p:txBody>
      </p:sp>
      <p:pic>
        <p:nvPicPr>
          <p:cNvPr id="189" name="Google Shape;189;p30"/>
          <p:cNvPicPr preferRelativeResize="0"/>
          <p:nvPr/>
        </p:nvPicPr>
        <p:blipFill>
          <a:blip r:embed="rId3">
            <a:alphaModFix/>
          </a:blip>
          <a:stretch>
            <a:fillRect/>
          </a:stretch>
        </p:blipFill>
        <p:spPr>
          <a:xfrm>
            <a:off x="8644000" y="51412"/>
            <a:ext cx="301861" cy="301861"/>
          </a:xfrm>
          <a:prstGeom prst="rect">
            <a:avLst/>
          </a:prstGeom>
          <a:noFill/>
          <a:ln>
            <a:noFill/>
          </a:ln>
        </p:spPr>
      </p:pic>
      <p:sp>
        <p:nvSpPr>
          <p:cNvPr id="190" name="Google Shape;190;p30"/>
          <p:cNvSpPr txBox="1"/>
          <p:nvPr/>
        </p:nvSpPr>
        <p:spPr>
          <a:xfrm>
            <a:off x="4490200" y="0"/>
            <a:ext cx="3984600" cy="309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t>Créé par : __________________________</a:t>
            </a:r>
            <a:endParaRPr sz="1400"/>
          </a:p>
        </p:txBody>
      </p:sp>
      <p:sp>
        <p:nvSpPr>
          <p:cNvPr id="191" name="Google Shape;191;p30"/>
          <p:cNvSpPr txBox="1"/>
          <p:nvPr/>
        </p:nvSpPr>
        <p:spPr>
          <a:xfrm>
            <a:off x="4490200" y="197681"/>
            <a:ext cx="4063200" cy="309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t>Date : 	   ___________________________</a:t>
            </a:r>
            <a:endParaRPr sz="1400"/>
          </a:p>
        </p:txBody>
      </p:sp>
      <p:sp>
        <p:nvSpPr>
          <p:cNvPr id="192" name="Google Shape;192;p30"/>
          <p:cNvSpPr/>
          <p:nvPr/>
        </p:nvSpPr>
        <p:spPr>
          <a:xfrm rot="1020814">
            <a:off x="2617842" y="2024977"/>
            <a:ext cx="481890" cy="216086"/>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193" name="Google Shape;193;p30"/>
          <p:cNvSpPr/>
          <p:nvPr/>
        </p:nvSpPr>
        <p:spPr>
          <a:xfrm rot="-520795">
            <a:off x="5462740" y="2053549"/>
            <a:ext cx="769311" cy="210362"/>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194" name="Google Shape;194;p30"/>
          <p:cNvSpPr txBox="1"/>
          <p:nvPr/>
        </p:nvSpPr>
        <p:spPr>
          <a:xfrm>
            <a:off x="786175" y="552056"/>
            <a:ext cx="3343800" cy="3777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200"/>
              <a:t>De quelles ressources ont-elles besoin? Pour accomplir quelles tâches?</a:t>
            </a:r>
            <a:endParaRPr sz="1200"/>
          </a:p>
        </p:txBody>
      </p:sp>
      <p:sp>
        <p:nvSpPr>
          <p:cNvPr id="195" name="Google Shape;195;p30"/>
          <p:cNvSpPr txBox="1"/>
          <p:nvPr/>
        </p:nvSpPr>
        <p:spPr>
          <a:xfrm>
            <a:off x="5232075" y="565678"/>
            <a:ext cx="3486900" cy="4530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200"/>
              <a:t>Quels résultats l’utilisatrice cherche-t-elle à atteindre?</a:t>
            </a:r>
            <a:endParaRPr sz="1200"/>
          </a:p>
        </p:txBody>
      </p:sp>
      <p:sp>
        <p:nvSpPr>
          <p:cNvPr id="196" name="Google Shape;196;p30"/>
          <p:cNvSpPr txBox="1"/>
          <p:nvPr/>
        </p:nvSpPr>
        <p:spPr>
          <a:xfrm>
            <a:off x="642025" y="4332806"/>
            <a:ext cx="4278300" cy="4032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200"/>
              <a:t>Quelles contraintes l’utilisatrice doit-elle prendre en compte? (temps? budget? distance? juridique...)</a:t>
            </a:r>
            <a:endParaRPr sz="1200"/>
          </a:p>
        </p:txBody>
      </p:sp>
      <p:sp>
        <p:nvSpPr>
          <p:cNvPr id="197" name="Google Shape;197;p30"/>
          <p:cNvSpPr/>
          <p:nvPr/>
        </p:nvSpPr>
        <p:spPr>
          <a:xfrm rot="-1297681">
            <a:off x="2618074" y="3168595"/>
            <a:ext cx="478595" cy="180253"/>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198" name="Google Shape;198;p30"/>
          <p:cNvSpPr/>
          <p:nvPr/>
        </p:nvSpPr>
        <p:spPr>
          <a:xfrm>
            <a:off x="816075" y="3462206"/>
            <a:ext cx="3128400" cy="946800"/>
          </a:xfrm>
          <a:prstGeom prst="rect">
            <a:avLst/>
          </a:prstGeom>
          <a:noFill/>
          <a:ln cap="flat" cmpd="sng" w="9525">
            <a:solidFill>
              <a:srgbClr val="000000"/>
            </a:solidFill>
            <a:prstDash val="solid"/>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t/>
            </a:r>
            <a:endParaRPr sz="1400"/>
          </a:p>
        </p:txBody>
      </p:sp>
      <p:sp>
        <p:nvSpPr>
          <p:cNvPr id="199" name="Google Shape;199;p30"/>
          <p:cNvSpPr/>
          <p:nvPr/>
        </p:nvSpPr>
        <p:spPr>
          <a:xfrm>
            <a:off x="5317175" y="1054631"/>
            <a:ext cx="3236100" cy="946800"/>
          </a:xfrm>
          <a:prstGeom prst="rect">
            <a:avLst/>
          </a:prstGeom>
          <a:noFill/>
          <a:ln cap="flat" cmpd="sng" w="9525">
            <a:solidFill>
              <a:srgbClr val="000000"/>
            </a:solidFill>
            <a:prstDash val="solid"/>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t/>
            </a:r>
            <a:endParaRPr sz="1400"/>
          </a:p>
        </p:txBody>
      </p:sp>
      <p:sp>
        <p:nvSpPr>
          <p:cNvPr id="200" name="Google Shape;200;p30"/>
          <p:cNvSpPr txBox="1"/>
          <p:nvPr/>
        </p:nvSpPr>
        <p:spPr>
          <a:xfrm>
            <a:off x="5240975" y="4401500"/>
            <a:ext cx="3486900" cy="4032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200"/>
              <a:t>Sur quelles KPI les résultats seront-ils évalués?</a:t>
            </a:r>
            <a:endParaRPr sz="1200"/>
          </a:p>
        </p:txBody>
      </p:sp>
      <p:sp>
        <p:nvSpPr>
          <p:cNvPr id="201" name="Google Shape;201;p30"/>
          <p:cNvSpPr/>
          <p:nvPr/>
        </p:nvSpPr>
        <p:spPr>
          <a:xfrm>
            <a:off x="5317175" y="3483150"/>
            <a:ext cx="3236100" cy="946800"/>
          </a:xfrm>
          <a:prstGeom prst="rect">
            <a:avLst/>
          </a:prstGeom>
          <a:noFill/>
          <a:ln cap="flat" cmpd="sng" w="9525">
            <a:solidFill>
              <a:srgbClr val="000000"/>
            </a:solidFill>
            <a:prstDash val="solid"/>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t/>
            </a:r>
            <a:endParaRPr sz="1400"/>
          </a:p>
        </p:txBody>
      </p:sp>
      <p:sp>
        <p:nvSpPr>
          <p:cNvPr id="202" name="Google Shape;202;p30"/>
          <p:cNvSpPr/>
          <p:nvPr/>
        </p:nvSpPr>
        <p:spPr>
          <a:xfrm rot="1485316">
            <a:off x="5589983" y="3155926"/>
            <a:ext cx="543770" cy="169588"/>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203" name="Google Shape;203;p30"/>
          <p:cNvSpPr/>
          <p:nvPr/>
        </p:nvSpPr>
        <p:spPr>
          <a:xfrm>
            <a:off x="794425" y="1045519"/>
            <a:ext cx="3128400" cy="946800"/>
          </a:xfrm>
          <a:prstGeom prst="rect">
            <a:avLst/>
          </a:prstGeom>
          <a:noFill/>
          <a:ln cap="flat" cmpd="sng" w="9525">
            <a:solidFill>
              <a:srgbClr val="000000"/>
            </a:solidFill>
            <a:prstDash val="solid"/>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t/>
            </a:r>
            <a:endParaRPr sz="1400"/>
          </a:p>
        </p:txBody>
      </p:sp>
      <p:cxnSp>
        <p:nvCxnSpPr>
          <p:cNvPr id="204" name="Google Shape;204;p30"/>
          <p:cNvCxnSpPr/>
          <p:nvPr/>
        </p:nvCxnSpPr>
        <p:spPr>
          <a:xfrm flipH="1">
            <a:off x="561650" y="4890516"/>
            <a:ext cx="5100" cy="208500"/>
          </a:xfrm>
          <a:prstGeom prst="straightConnector1">
            <a:avLst/>
          </a:prstGeom>
          <a:noFill/>
          <a:ln cap="flat" cmpd="sng" w="9525">
            <a:solidFill>
              <a:srgbClr val="000000"/>
            </a:solidFill>
            <a:prstDash val="solid"/>
            <a:round/>
            <a:headEnd len="med" w="med" type="none"/>
            <a:tailEnd len="med" w="med" type="none"/>
          </a:ln>
        </p:spPr>
      </p:cxnSp>
      <p:sp>
        <p:nvSpPr>
          <p:cNvPr id="205" name="Google Shape;205;p30"/>
          <p:cNvSpPr txBox="1"/>
          <p:nvPr/>
        </p:nvSpPr>
        <p:spPr>
          <a:xfrm>
            <a:off x="638350" y="4890525"/>
            <a:ext cx="8196300" cy="208500"/>
          </a:xfrm>
          <a:prstGeom prst="rect">
            <a:avLst/>
          </a:prstGeom>
          <a:noFill/>
          <a:ln>
            <a:noFill/>
          </a:ln>
        </p:spPr>
        <p:txBody>
          <a:bodyPr anchorCtr="0" anchor="ctr" bIns="91450" lIns="91450" spcFirstLastPara="1" rIns="91450" wrap="square" tIns="91450">
            <a:noAutofit/>
          </a:bodyPr>
          <a:lstStyle/>
          <a:p>
            <a:pPr indent="0" lvl="0" marL="0" rtl="0" algn="l">
              <a:spcBef>
                <a:spcPts val="0"/>
              </a:spcBef>
              <a:spcAft>
                <a:spcPts val="0"/>
              </a:spcAft>
              <a:buNone/>
            </a:pPr>
            <a:r>
              <a:rPr b="1" lang="en"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1"/>
          <p:cNvSpPr/>
          <p:nvPr/>
        </p:nvSpPr>
        <p:spPr>
          <a:xfrm>
            <a:off x="505500" y="716825"/>
            <a:ext cx="8196300" cy="4113600"/>
          </a:xfrm>
          <a:prstGeom prst="rect">
            <a:avLst/>
          </a:prstGeom>
          <a:noFill/>
          <a:ln cap="flat" cmpd="sng" w="28575">
            <a:solidFill>
              <a:srgbClr val="000000"/>
            </a:solidFill>
            <a:prstDash val="solid"/>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cxnSp>
        <p:nvCxnSpPr>
          <p:cNvPr id="211" name="Google Shape;211;p31"/>
          <p:cNvCxnSpPr/>
          <p:nvPr/>
        </p:nvCxnSpPr>
        <p:spPr>
          <a:xfrm rot="10800000">
            <a:off x="531600" y="737756"/>
            <a:ext cx="8170200" cy="4092900"/>
          </a:xfrm>
          <a:prstGeom prst="straightConnector1">
            <a:avLst/>
          </a:prstGeom>
          <a:noFill/>
          <a:ln cap="flat" cmpd="sng" w="9525">
            <a:solidFill>
              <a:srgbClr val="000000"/>
            </a:solidFill>
            <a:prstDash val="solid"/>
            <a:round/>
            <a:headEnd len="med" w="med" type="none"/>
            <a:tailEnd len="med" w="med" type="none"/>
          </a:ln>
        </p:spPr>
      </p:cxnSp>
      <p:cxnSp>
        <p:nvCxnSpPr>
          <p:cNvPr id="212" name="Google Shape;212;p31"/>
          <p:cNvCxnSpPr>
            <a:stCxn id="210" idx="2"/>
            <a:endCxn id="210" idx="0"/>
          </p:cNvCxnSpPr>
          <p:nvPr/>
        </p:nvCxnSpPr>
        <p:spPr>
          <a:xfrm rot="10800000">
            <a:off x="4603650" y="716825"/>
            <a:ext cx="0" cy="4113600"/>
          </a:xfrm>
          <a:prstGeom prst="straightConnector1">
            <a:avLst/>
          </a:prstGeom>
          <a:noFill/>
          <a:ln cap="flat" cmpd="sng" w="9525">
            <a:solidFill>
              <a:srgbClr val="000000"/>
            </a:solidFill>
            <a:prstDash val="solid"/>
            <a:round/>
            <a:headEnd len="med" w="med" type="none"/>
            <a:tailEnd len="med" w="med" type="none"/>
          </a:ln>
        </p:spPr>
      </p:cxnSp>
      <p:cxnSp>
        <p:nvCxnSpPr>
          <p:cNvPr id="213" name="Google Shape;213;p31"/>
          <p:cNvCxnSpPr/>
          <p:nvPr/>
        </p:nvCxnSpPr>
        <p:spPr>
          <a:xfrm flipH="1" rot="10800000">
            <a:off x="513925" y="725400"/>
            <a:ext cx="8190600" cy="4114800"/>
          </a:xfrm>
          <a:prstGeom prst="straightConnector1">
            <a:avLst/>
          </a:prstGeom>
          <a:noFill/>
          <a:ln cap="flat" cmpd="sng" w="9525">
            <a:solidFill>
              <a:srgbClr val="000000"/>
            </a:solidFill>
            <a:prstDash val="solid"/>
            <a:round/>
            <a:headEnd len="med" w="med" type="none"/>
            <a:tailEnd len="med" w="med" type="none"/>
          </a:ln>
        </p:spPr>
      </p:cxnSp>
      <p:sp>
        <p:nvSpPr>
          <p:cNvPr id="214" name="Google Shape;214;p31"/>
          <p:cNvSpPr txBox="1"/>
          <p:nvPr/>
        </p:nvSpPr>
        <p:spPr>
          <a:xfrm>
            <a:off x="1946175" y="793031"/>
            <a:ext cx="2206200" cy="309600"/>
          </a:xfrm>
          <a:prstGeom prst="rect">
            <a:avLst/>
          </a:prstGeom>
          <a:noFill/>
          <a:ln>
            <a:noFill/>
          </a:ln>
        </p:spPr>
        <p:txBody>
          <a:bodyPr anchorCtr="0" anchor="ctr" bIns="91450" lIns="91450" spcFirstLastPara="1" rIns="91450" wrap="square" tIns="91450">
            <a:noAutofit/>
          </a:bodyPr>
          <a:lstStyle/>
          <a:p>
            <a:pPr indent="0" lvl="0" marL="0" rtl="0" algn="ctr">
              <a:spcBef>
                <a:spcPts val="0"/>
              </a:spcBef>
              <a:spcAft>
                <a:spcPts val="0"/>
              </a:spcAft>
              <a:buNone/>
            </a:pPr>
            <a:r>
              <a:rPr b="1" lang="en" sz="1400"/>
              <a:t>via des objets (connectés)</a:t>
            </a:r>
            <a:endParaRPr b="1" sz="1400"/>
          </a:p>
        </p:txBody>
      </p:sp>
      <p:sp>
        <p:nvSpPr>
          <p:cNvPr id="215" name="Google Shape;215;p31"/>
          <p:cNvSpPr txBox="1"/>
          <p:nvPr/>
        </p:nvSpPr>
        <p:spPr>
          <a:xfrm>
            <a:off x="5595725" y="793031"/>
            <a:ext cx="1508100" cy="309600"/>
          </a:xfrm>
          <a:prstGeom prst="rect">
            <a:avLst/>
          </a:prstGeom>
          <a:noFill/>
          <a:ln>
            <a:noFill/>
          </a:ln>
        </p:spPr>
        <p:txBody>
          <a:bodyPr anchorCtr="0" anchor="ctr" bIns="91450" lIns="91450" spcFirstLastPara="1" rIns="91450" wrap="square" tIns="91450">
            <a:noAutofit/>
          </a:bodyPr>
          <a:lstStyle/>
          <a:p>
            <a:pPr indent="0" lvl="0" marL="0" rtl="0" algn="ctr">
              <a:spcBef>
                <a:spcPts val="0"/>
              </a:spcBef>
              <a:spcAft>
                <a:spcPts val="0"/>
              </a:spcAft>
              <a:buNone/>
            </a:pPr>
            <a:r>
              <a:rPr b="1" lang="en" sz="1400"/>
              <a:t>d</a:t>
            </a:r>
            <a:r>
              <a:rPr b="1" lang="en" sz="1400"/>
              <a:t>onnées personnelles</a:t>
            </a:r>
            <a:endParaRPr b="1" sz="1400"/>
          </a:p>
        </p:txBody>
      </p:sp>
      <p:sp>
        <p:nvSpPr>
          <p:cNvPr id="216" name="Google Shape;216;p31"/>
          <p:cNvSpPr txBox="1"/>
          <p:nvPr/>
        </p:nvSpPr>
        <p:spPr>
          <a:xfrm>
            <a:off x="7193700" y="2439000"/>
            <a:ext cx="1508100" cy="309600"/>
          </a:xfrm>
          <a:prstGeom prst="rect">
            <a:avLst/>
          </a:prstGeom>
          <a:noFill/>
          <a:ln>
            <a:noFill/>
          </a:ln>
        </p:spPr>
        <p:txBody>
          <a:bodyPr anchorCtr="0" anchor="ctr" bIns="91450" lIns="91450" spcFirstLastPara="1" rIns="91450" wrap="square" tIns="91450">
            <a:noAutofit/>
          </a:bodyPr>
          <a:lstStyle/>
          <a:p>
            <a:pPr indent="0" lvl="0" marL="0" rtl="0" algn="ctr">
              <a:spcBef>
                <a:spcPts val="0"/>
              </a:spcBef>
              <a:spcAft>
                <a:spcPts val="0"/>
              </a:spcAft>
              <a:buNone/>
            </a:pPr>
            <a:r>
              <a:rPr b="1" lang="en" sz="1400"/>
              <a:t>données en ligne / web</a:t>
            </a:r>
            <a:endParaRPr b="1" sz="1400"/>
          </a:p>
        </p:txBody>
      </p:sp>
      <p:sp>
        <p:nvSpPr>
          <p:cNvPr id="217" name="Google Shape;217;p31"/>
          <p:cNvSpPr txBox="1"/>
          <p:nvPr/>
        </p:nvSpPr>
        <p:spPr>
          <a:xfrm>
            <a:off x="1656425" y="4462388"/>
            <a:ext cx="2566800" cy="309600"/>
          </a:xfrm>
          <a:prstGeom prst="rect">
            <a:avLst/>
          </a:prstGeom>
          <a:noFill/>
          <a:ln>
            <a:noFill/>
          </a:ln>
        </p:spPr>
        <p:txBody>
          <a:bodyPr anchorCtr="0" anchor="ctr" bIns="91450" lIns="91450" spcFirstLastPara="1" rIns="91450" wrap="square" tIns="91450">
            <a:noAutofit/>
          </a:bodyPr>
          <a:lstStyle/>
          <a:p>
            <a:pPr indent="0" lvl="0" marL="0" rtl="0" algn="ctr">
              <a:spcBef>
                <a:spcPts val="0"/>
              </a:spcBef>
              <a:spcAft>
                <a:spcPts val="0"/>
              </a:spcAft>
              <a:buNone/>
            </a:pPr>
            <a:r>
              <a:rPr b="1" lang="en" sz="1400"/>
              <a:t>liées à un événement</a:t>
            </a:r>
            <a:endParaRPr b="1" sz="1400"/>
          </a:p>
        </p:txBody>
      </p:sp>
      <p:sp>
        <p:nvSpPr>
          <p:cNvPr id="218" name="Google Shape;218;p31"/>
          <p:cNvSpPr txBox="1"/>
          <p:nvPr/>
        </p:nvSpPr>
        <p:spPr>
          <a:xfrm>
            <a:off x="5129550" y="4420575"/>
            <a:ext cx="2943900" cy="309600"/>
          </a:xfrm>
          <a:prstGeom prst="rect">
            <a:avLst/>
          </a:prstGeom>
          <a:noFill/>
          <a:ln>
            <a:noFill/>
          </a:ln>
        </p:spPr>
        <p:txBody>
          <a:bodyPr anchorCtr="0" anchor="ctr" bIns="91450" lIns="91450" spcFirstLastPara="1" rIns="91450" wrap="square" tIns="91450">
            <a:noAutofit/>
          </a:bodyPr>
          <a:lstStyle/>
          <a:p>
            <a:pPr indent="0" lvl="0" marL="0" rtl="0" algn="ctr">
              <a:spcBef>
                <a:spcPts val="0"/>
              </a:spcBef>
              <a:spcAft>
                <a:spcPts val="0"/>
              </a:spcAft>
              <a:buNone/>
            </a:pPr>
            <a:r>
              <a:rPr b="1" lang="en" sz="1400"/>
              <a:t>d</a:t>
            </a:r>
            <a:r>
              <a:rPr b="1" lang="en" sz="1400"/>
              <a:t>onnées acquises auprès de partenaires / données ouvertes</a:t>
            </a:r>
            <a:endParaRPr b="1" sz="1400"/>
          </a:p>
        </p:txBody>
      </p:sp>
      <p:sp>
        <p:nvSpPr>
          <p:cNvPr id="219" name="Google Shape;219;p31"/>
          <p:cNvSpPr txBox="1"/>
          <p:nvPr/>
        </p:nvSpPr>
        <p:spPr>
          <a:xfrm>
            <a:off x="505500" y="2310788"/>
            <a:ext cx="1508100" cy="1013100"/>
          </a:xfrm>
          <a:prstGeom prst="rect">
            <a:avLst/>
          </a:prstGeom>
          <a:noFill/>
          <a:ln>
            <a:noFill/>
          </a:ln>
        </p:spPr>
        <p:txBody>
          <a:bodyPr anchorCtr="0" anchor="ctr" bIns="91450" lIns="91450" spcFirstLastPara="1" rIns="91450" wrap="square" tIns="91450">
            <a:noAutofit/>
          </a:bodyPr>
          <a:lstStyle/>
          <a:p>
            <a:pPr indent="0" lvl="0" marL="0" rtl="0" algn="ctr">
              <a:spcBef>
                <a:spcPts val="0"/>
              </a:spcBef>
              <a:spcAft>
                <a:spcPts val="0"/>
              </a:spcAft>
              <a:buNone/>
            </a:pPr>
            <a:r>
              <a:rPr b="1" lang="en" sz="1400"/>
              <a:t>venant d’archives / de sources historiques / de bases de données</a:t>
            </a:r>
            <a:endParaRPr b="1" sz="1400"/>
          </a:p>
        </p:txBody>
      </p:sp>
      <p:sp>
        <p:nvSpPr>
          <p:cNvPr id="220" name="Google Shape;220;p31"/>
          <p:cNvSpPr txBox="1"/>
          <p:nvPr/>
        </p:nvSpPr>
        <p:spPr>
          <a:xfrm>
            <a:off x="438075" y="0"/>
            <a:ext cx="3714900" cy="4473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b="1" lang="en" sz="1600"/>
              <a:t>Canevas #05</a:t>
            </a:r>
            <a:endParaRPr b="1" sz="1600"/>
          </a:p>
          <a:p>
            <a:pPr indent="0" lvl="0" marL="0" rtl="0" algn="l">
              <a:spcBef>
                <a:spcPts val="0"/>
              </a:spcBef>
              <a:spcAft>
                <a:spcPts val="0"/>
              </a:spcAft>
              <a:buNone/>
            </a:pPr>
            <a:r>
              <a:rPr b="1" lang="en" sz="1600"/>
              <a:t>Sources de données</a:t>
            </a:r>
            <a:endParaRPr b="1" sz="1600"/>
          </a:p>
        </p:txBody>
      </p:sp>
      <p:sp>
        <p:nvSpPr>
          <p:cNvPr id="221" name="Google Shape;221;p31"/>
          <p:cNvSpPr/>
          <p:nvPr/>
        </p:nvSpPr>
        <p:spPr>
          <a:xfrm>
            <a:off x="3468900" y="2123850"/>
            <a:ext cx="2237814" cy="1106244"/>
          </a:xfrm>
          <a:prstGeom prst="flowChartTerminator">
            <a:avLst/>
          </a:prstGeom>
          <a:solidFill>
            <a:srgbClr val="FFFFFF"/>
          </a:solidFill>
          <a:ln cap="flat" cmpd="sng" w="28575">
            <a:solidFill>
              <a:srgbClr val="000000"/>
            </a:solidFill>
            <a:prstDash val="solid"/>
            <a:round/>
            <a:headEnd len="sm" w="sm" type="none"/>
            <a:tailEnd len="sm" w="sm" type="none"/>
          </a:ln>
        </p:spPr>
        <p:txBody>
          <a:bodyPr anchorCtr="0" anchor="ctr" bIns="91450" lIns="91450" spcFirstLastPara="1" rIns="91450" wrap="square" tIns="91450">
            <a:noAutofit/>
          </a:bodyPr>
          <a:lstStyle/>
          <a:p>
            <a:pPr indent="0" lvl="0" marL="0" rtl="0" algn="ctr">
              <a:spcBef>
                <a:spcPts val="0"/>
              </a:spcBef>
              <a:spcAft>
                <a:spcPts val="0"/>
              </a:spcAft>
              <a:buNone/>
            </a:pPr>
            <a:r>
              <a:rPr b="1" lang="en" sz="1100">
                <a:solidFill>
                  <a:srgbClr val="4A86E8"/>
                </a:solidFill>
              </a:rPr>
              <a:t>Note</a:t>
            </a:r>
            <a:r>
              <a:rPr lang="en" sz="1100"/>
              <a:t>: vous pouvez identifier des sources de données existantes, ou imaginer des sources de données qui devraient être créées ou récoltées</a:t>
            </a:r>
            <a:endParaRPr sz="1100"/>
          </a:p>
        </p:txBody>
      </p:sp>
      <p:sp>
        <p:nvSpPr>
          <p:cNvPr id="222" name="Google Shape;222;p31"/>
          <p:cNvSpPr txBox="1"/>
          <p:nvPr/>
        </p:nvSpPr>
        <p:spPr>
          <a:xfrm>
            <a:off x="4223950" y="0"/>
            <a:ext cx="4781700" cy="309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t> Créé par : ______________________________ </a:t>
            </a:r>
            <a:endParaRPr b="1" i="1" sz="1800">
              <a:solidFill>
                <a:srgbClr val="3C78D8"/>
              </a:solidFill>
              <a:latin typeface="Caveat"/>
              <a:ea typeface="Caveat"/>
              <a:cs typeface="Caveat"/>
              <a:sym typeface="Caveat"/>
            </a:endParaRPr>
          </a:p>
        </p:txBody>
      </p:sp>
      <p:sp>
        <p:nvSpPr>
          <p:cNvPr id="223" name="Google Shape;223;p31"/>
          <p:cNvSpPr txBox="1"/>
          <p:nvPr/>
        </p:nvSpPr>
        <p:spPr>
          <a:xfrm>
            <a:off x="4490200" y="197681"/>
            <a:ext cx="4063200" cy="309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t>Date : 	   __________________________</a:t>
            </a:r>
            <a:endParaRPr sz="1400"/>
          </a:p>
        </p:txBody>
      </p:sp>
      <p:sp>
        <p:nvSpPr>
          <p:cNvPr id="224" name="Google Shape;224;p31"/>
          <p:cNvSpPr txBox="1"/>
          <p:nvPr/>
        </p:nvSpPr>
        <p:spPr>
          <a:xfrm>
            <a:off x="638350" y="4890525"/>
            <a:ext cx="8196300" cy="208500"/>
          </a:xfrm>
          <a:prstGeom prst="rect">
            <a:avLst/>
          </a:prstGeom>
          <a:noFill/>
          <a:ln>
            <a:noFill/>
          </a:ln>
        </p:spPr>
        <p:txBody>
          <a:bodyPr anchorCtr="0" anchor="ctr" bIns="91450" lIns="91450" spcFirstLastPara="1" rIns="91450" wrap="square" tIns="91450">
            <a:noAutofit/>
          </a:bodyPr>
          <a:lstStyle/>
          <a:p>
            <a:pPr indent="0" lvl="0" marL="0" rtl="0" algn="l">
              <a:spcBef>
                <a:spcPts val="0"/>
              </a:spcBef>
              <a:spcAft>
                <a:spcPts val="0"/>
              </a:spcAft>
              <a:buNone/>
            </a:pPr>
            <a:r>
              <a:rPr b="1" lang="en"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2"/>
          <p:cNvSpPr/>
          <p:nvPr/>
        </p:nvSpPr>
        <p:spPr>
          <a:xfrm>
            <a:off x="223025" y="694550"/>
            <a:ext cx="8664600" cy="4000200"/>
          </a:xfrm>
          <a:prstGeom prst="rect">
            <a:avLst/>
          </a:prstGeom>
          <a:noFill/>
          <a:ln cap="flat" cmpd="sng" w="28575">
            <a:solidFill>
              <a:srgbClr val="000000"/>
            </a:solidFill>
            <a:prstDash val="solid"/>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230" name="Google Shape;230;p32"/>
          <p:cNvSpPr txBox="1"/>
          <p:nvPr/>
        </p:nvSpPr>
        <p:spPr>
          <a:xfrm>
            <a:off x="438075" y="0"/>
            <a:ext cx="3883800" cy="4473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b="1" lang="en" sz="1600"/>
              <a:t>Canevas #06</a:t>
            </a:r>
            <a:endParaRPr b="1" sz="1600"/>
          </a:p>
          <a:p>
            <a:pPr indent="0" lvl="0" marL="0" rtl="0" algn="l">
              <a:spcBef>
                <a:spcPts val="0"/>
              </a:spcBef>
              <a:spcAft>
                <a:spcPts val="0"/>
              </a:spcAft>
              <a:buNone/>
            </a:pPr>
            <a:r>
              <a:rPr b="1" lang="en" sz="1600"/>
              <a:t>Vue détaillée sur les jeux de données</a:t>
            </a:r>
            <a:endParaRPr b="1" sz="1600"/>
          </a:p>
        </p:txBody>
      </p:sp>
      <p:graphicFrame>
        <p:nvGraphicFramePr>
          <p:cNvPr id="231" name="Google Shape;231;p32"/>
          <p:cNvGraphicFramePr/>
          <p:nvPr/>
        </p:nvGraphicFramePr>
        <p:xfrm>
          <a:off x="275550" y="694556"/>
          <a:ext cx="3000000" cy="3000000"/>
        </p:xfrm>
        <a:graphic>
          <a:graphicData uri="http://schemas.openxmlformats.org/drawingml/2006/table">
            <a:tbl>
              <a:tblPr>
                <a:noFill/>
                <a:tableStyleId>{91CCDDEF-1F7F-4546-B673-69755B218B7D}</a:tableStyleId>
              </a:tblPr>
              <a:tblGrid>
                <a:gridCol w="1438050"/>
                <a:gridCol w="3224750"/>
                <a:gridCol w="1365250"/>
                <a:gridCol w="1303200"/>
                <a:gridCol w="1280825"/>
              </a:tblGrid>
              <a:tr h="631300">
                <a:tc>
                  <a:txBody>
                    <a:bodyPr>
                      <a:noAutofit/>
                    </a:bodyPr>
                    <a:lstStyle/>
                    <a:p>
                      <a:pPr indent="0" lvl="0" marL="0" rtl="0" algn="l">
                        <a:spcBef>
                          <a:spcPts val="0"/>
                        </a:spcBef>
                        <a:spcAft>
                          <a:spcPts val="0"/>
                        </a:spcAft>
                        <a:buNone/>
                      </a:pPr>
                      <a:r>
                        <a:rPr lang="en" sz="900"/>
                        <a:t>POINTS BONUS</a:t>
                      </a:r>
                      <a:endParaRPr sz="900"/>
                    </a:p>
                    <a:p>
                      <a:pPr indent="0" lvl="0" marL="0" rtl="0" algn="l">
                        <a:spcBef>
                          <a:spcPts val="0"/>
                        </a:spcBef>
                        <a:spcAft>
                          <a:spcPts val="0"/>
                        </a:spcAft>
                        <a:buNone/>
                      </a:pPr>
                      <a:r>
                        <a:rPr lang="en" sz="800"/>
                        <a:t>1 = difficile</a:t>
                      </a:r>
                      <a:endParaRPr sz="800"/>
                    </a:p>
                    <a:p>
                      <a:pPr indent="0" lvl="0" marL="0" rtl="0" algn="l">
                        <a:spcBef>
                          <a:spcPts val="0"/>
                        </a:spcBef>
                        <a:spcAft>
                          <a:spcPts val="0"/>
                        </a:spcAft>
                        <a:buNone/>
                      </a:pPr>
                      <a:r>
                        <a:rPr lang="en" sz="800"/>
                        <a:t>5 = facile</a:t>
                      </a:r>
                      <a:endParaRPr sz="800"/>
                    </a:p>
                  </a:txBody>
                  <a:tcPr marT="68575" marB="68575" marR="91425" marL="91425"/>
                </a:tc>
                <a:tc>
                  <a:txBody>
                    <a:bodyPr>
                      <a:noAutofit/>
                    </a:bodyPr>
                    <a:lstStyle/>
                    <a:p>
                      <a:pPr indent="0" lvl="0" marL="0" rtl="0" algn="l">
                        <a:spcBef>
                          <a:spcPts val="0"/>
                        </a:spcBef>
                        <a:spcAft>
                          <a:spcPts val="0"/>
                        </a:spcAft>
                        <a:buNone/>
                      </a:pPr>
                      <a:r>
                        <a:rPr lang="en" sz="1100"/>
                        <a:t>Explications</a:t>
                      </a:r>
                      <a:endParaRPr sz="1100"/>
                    </a:p>
                  </a:txBody>
                  <a:tcPr marT="68575" marB="68575" marR="91425" marL="91425"/>
                </a:tc>
                <a:tc>
                  <a:txBody>
                    <a:bodyPr>
                      <a:noAutofit/>
                    </a:bodyPr>
                    <a:lstStyle/>
                    <a:p>
                      <a:pPr indent="0" lvl="0" marL="0" rtl="0" algn="l">
                        <a:spcBef>
                          <a:spcPts val="0"/>
                        </a:spcBef>
                        <a:spcAft>
                          <a:spcPts val="0"/>
                        </a:spcAft>
                        <a:buNone/>
                      </a:pPr>
                      <a:r>
                        <a:rPr lang="en" sz="1100"/>
                        <a:t>Dataset 1:</a:t>
                      </a:r>
                      <a:endParaRPr sz="1100"/>
                    </a:p>
                    <a:p>
                      <a:pPr indent="0" lvl="0" marL="0" rtl="0" algn="l">
                        <a:spcBef>
                          <a:spcPts val="0"/>
                        </a:spcBef>
                        <a:spcAft>
                          <a:spcPts val="0"/>
                        </a:spcAft>
                        <a:buNone/>
                      </a:pPr>
                      <a:br>
                        <a:rPr lang="en" sz="1100"/>
                      </a:br>
                      <a:r>
                        <a:rPr lang="en" sz="1100"/>
                        <a:t>_________</a:t>
                      </a:r>
                      <a:endParaRPr sz="1100"/>
                    </a:p>
                  </a:txBody>
                  <a:tcPr marT="68575" marB="68575" marR="91425" marL="91425"/>
                </a:tc>
                <a:tc>
                  <a:txBody>
                    <a:bodyPr>
                      <a:noAutofit/>
                    </a:bodyPr>
                    <a:lstStyle/>
                    <a:p>
                      <a:pPr indent="0" lvl="0" marL="0" rtl="0" algn="l">
                        <a:spcBef>
                          <a:spcPts val="0"/>
                        </a:spcBef>
                        <a:spcAft>
                          <a:spcPts val="0"/>
                        </a:spcAft>
                        <a:buNone/>
                      </a:pPr>
                      <a:r>
                        <a:rPr lang="en" sz="1100"/>
                        <a:t>Dataset 2:</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__________</a:t>
                      </a:r>
                      <a:endParaRPr sz="1100"/>
                    </a:p>
                  </a:txBody>
                  <a:tcPr marT="68575" marB="68575" marR="91425" marL="91425"/>
                </a:tc>
                <a:tc>
                  <a:txBody>
                    <a:bodyPr>
                      <a:noAutofit/>
                    </a:bodyPr>
                    <a:lstStyle/>
                    <a:p>
                      <a:pPr indent="0" lvl="0" marL="0" rtl="0" algn="l">
                        <a:spcBef>
                          <a:spcPts val="0"/>
                        </a:spcBef>
                        <a:spcAft>
                          <a:spcPts val="0"/>
                        </a:spcAft>
                        <a:buNone/>
                      </a:pPr>
                      <a:r>
                        <a:rPr lang="en" sz="1100"/>
                        <a:t>Dataset 3:</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__________</a:t>
                      </a:r>
                      <a:endParaRPr sz="1100"/>
                    </a:p>
                  </a:txBody>
                  <a:tcPr marT="68575" marB="68575" marR="91425" marL="91425"/>
                </a:tc>
              </a:tr>
              <a:tr h="492850">
                <a:tc>
                  <a:txBody>
                    <a:bodyPr>
                      <a:noAutofit/>
                    </a:bodyPr>
                    <a:lstStyle/>
                    <a:p>
                      <a:pPr indent="0" lvl="0" marL="0" rtl="0" algn="l">
                        <a:spcBef>
                          <a:spcPts val="0"/>
                        </a:spcBef>
                        <a:spcAft>
                          <a:spcPts val="0"/>
                        </a:spcAft>
                        <a:buNone/>
                      </a:pPr>
                      <a:r>
                        <a:rPr lang="en" sz="800"/>
                        <a:t>Format lisible par un programme informatique?</a:t>
                      </a:r>
                      <a:endParaRPr i="1" sz="800"/>
                    </a:p>
                  </a:txBody>
                  <a:tcPr marT="68575" marB="68575" marR="91425" marL="91425"/>
                </a:tc>
                <a:tc>
                  <a:txBody>
                    <a:bodyPr>
                      <a:noAutofit/>
                    </a:bodyPr>
                    <a:lstStyle/>
                    <a:p>
                      <a:pPr indent="0" lvl="0" marL="0" rtl="0" algn="l">
                        <a:spcBef>
                          <a:spcPts val="0"/>
                        </a:spcBef>
                        <a:spcAft>
                          <a:spcPts val="0"/>
                        </a:spcAft>
                        <a:buNone/>
                      </a:pPr>
                      <a:r>
                        <a:rPr i="1" lang="en" sz="800"/>
                        <a:t>Si la donnée est sous format .docx ou pdf, un programme de code peut difficilement la lire. Une base d donnée ou même un fichier csv sont plus faciles</a:t>
                      </a:r>
                      <a:endParaRPr sz="800"/>
                    </a:p>
                  </a:txBody>
                  <a:tcPr marT="68575" marB="68575" marR="91425" marL="91425"/>
                </a:tc>
                <a:tc>
                  <a:txBody>
                    <a:bodyPr>
                      <a:noAutofit/>
                    </a:bodyPr>
                    <a:lstStyle/>
                    <a:p>
                      <a:pPr indent="0" lvl="0" marL="0" rtl="0" algn="l">
                        <a:spcBef>
                          <a:spcPts val="0"/>
                        </a:spcBef>
                        <a:spcAft>
                          <a:spcPts val="0"/>
                        </a:spcAft>
                        <a:buNone/>
                      </a:pPr>
                      <a:r>
                        <a:t/>
                      </a:r>
                      <a:endParaRPr sz="800"/>
                    </a:p>
                  </a:txBody>
                  <a:tcPr marT="68575" marB="68575" marR="91425" marL="91425"/>
                </a:tc>
                <a:tc>
                  <a:txBody>
                    <a:bodyPr>
                      <a:noAutofit/>
                    </a:bodyPr>
                    <a:lstStyle/>
                    <a:p>
                      <a:pPr indent="0" lvl="0" marL="0" rtl="0" algn="l">
                        <a:spcBef>
                          <a:spcPts val="0"/>
                        </a:spcBef>
                        <a:spcAft>
                          <a:spcPts val="0"/>
                        </a:spcAft>
                        <a:buNone/>
                      </a:pPr>
                      <a:r>
                        <a:t/>
                      </a:r>
                      <a:endParaRPr sz="800"/>
                    </a:p>
                  </a:txBody>
                  <a:tcPr marT="68575" marB="68575" marR="91425" marL="91425"/>
                </a:tc>
                <a:tc>
                  <a:txBody>
                    <a:bodyPr>
                      <a:noAutofit/>
                    </a:bodyPr>
                    <a:lstStyle/>
                    <a:p>
                      <a:pPr indent="0" lvl="0" marL="0" rtl="0" algn="l">
                        <a:spcBef>
                          <a:spcPts val="0"/>
                        </a:spcBef>
                        <a:spcAft>
                          <a:spcPts val="0"/>
                        </a:spcAft>
                        <a:buNone/>
                      </a:pPr>
                      <a:r>
                        <a:t/>
                      </a:r>
                      <a:endParaRPr sz="800"/>
                    </a:p>
                  </a:txBody>
                  <a:tcPr marT="68575" marB="68575" marR="91425" marL="91425"/>
                </a:tc>
              </a:tr>
              <a:tr h="582700">
                <a:tc>
                  <a:txBody>
                    <a:bodyPr>
                      <a:noAutofit/>
                    </a:bodyPr>
                    <a:lstStyle/>
                    <a:p>
                      <a:pPr indent="0" lvl="0" marL="0" rtl="0" algn="l">
                        <a:spcBef>
                          <a:spcPts val="0"/>
                        </a:spcBef>
                        <a:spcAft>
                          <a:spcPts val="0"/>
                        </a:spcAft>
                        <a:buNone/>
                      </a:pPr>
                      <a:r>
                        <a:rPr lang="en" sz="800"/>
                        <a:t>Structuré ou non?</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i="1" sz="800"/>
                    </a:p>
                  </a:txBody>
                  <a:tcPr marT="68575" marB="68575" marR="91425" marL="91425"/>
                </a:tc>
                <a:tc>
                  <a:txBody>
                    <a:bodyPr>
                      <a:noAutofit/>
                    </a:bodyPr>
                    <a:lstStyle/>
                    <a:p>
                      <a:pPr indent="0" lvl="0" marL="0" rtl="0" algn="l">
                        <a:spcBef>
                          <a:spcPts val="0"/>
                        </a:spcBef>
                        <a:spcAft>
                          <a:spcPts val="0"/>
                        </a:spcAft>
                        <a:buNone/>
                      </a:pPr>
                      <a:r>
                        <a:rPr i="1" lang="en" sz="800"/>
                        <a:t>Si la donnée peut tenir dans Excel, elle est probablement structurée. Le texte libre, une page web, ou des images sont des formats non structurés.</a:t>
                      </a:r>
                      <a:endParaRPr sz="800"/>
                    </a:p>
                  </a:txBody>
                  <a:tcPr marT="68575" marB="68575" marR="91425" marL="91425"/>
                </a:tc>
                <a:tc>
                  <a:txBody>
                    <a:bodyPr>
                      <a:noAutofit/>
                    </a:bodyPr>
                    <a:lstStyle/>
                    <a:p>
                      <a:pPr indent="0" lvl="0" marL="0" rtl="0" algn="l">
                        <a:spcBef>
                          <a:spcPts val="0"/>
                        </a:spcBef>
                        <a:spcAft>
                          <a:spcPts val="0"/>
                        </a:spcAft>
                        <a:buNone/>
                      </a:pPr>
                      <a:r>
                        <a:t/>
                      </a:r>
                      <a:endParaRPr sz="800"/>
                    </a:p>
                  </a:txBody>
                  <a:tcPr marT="68575" marB="68575" marR="91425" marL="91425"/>
                </a:tc>
                <a:tc>
                  <a:txBody>
                    <a:bodyPr>
                      <a:noAutofit/>
                    </a:bodyPr>
                    <a:lstStyle/>
                    <a:p>
                      <a:pPr indent="0" lvl="0" marL="0" rtl="0" algn="l">
                        <a:spcBef>
                          <a:spcPts val="0"/>
                        </a:spcBef>
                        <a:spcAft>
                          <a:spcPts val="0"/>
                        </a:spcAft>
                        <a:buNone/>
                      </a:pPr>
                      <a:r>
                        <a:t/>
                      </a:r>
                      <a:endParaRPr sz="800"/>
                    </a:p>
                  </a:txBody>
                  <a:tcPr marT="68575" marB="68575" marR="91425" marL="91425"/>
                </a:tc>
                <a:tc>
                  <a:txBody>
                    <a:bodyPr>
                      <a:noAutofit/>
                    </a:bodyPr>
                    <a:lstStyle/>
                    <a:p>
                      <a:pPr indent="0" lvl="0" marL="0" rtl="0" algn="l">
                        <a:spcBef>
                          <a:spcPts val="0"/>
                        </a:spcBef>
                        <a:spcAft>
                          <a:spcPts val="0"/>
                        </a:spcAft>
                        <a:buNone/>
                      </a:pPr>
                      <a:r>
                        <a:t/>
                      </a:r>
                      <a:endParaRPr sz="800"/>
                    </a:p>
                  </a:txBody>
                  <a:tcPr marT="68575" marB="68575" marR="91425" marL="91425"/>
                </a:tc>
              </a:tr>
              <a:tr h="492850">
                <a:tc>
                  <a:txBody>
                    <a:bodyPr>
                      <a:noAutofit/>
                    </a:bodyPr>
                    <a:lstStyle/>
                    <a:p>
                      <a:pPr indent="0" lvl="0" marL="0" rtl="0" algn="l">
                        <a:spcBef>
                          <a:spcPts val="0"/>
                        </a:spcBef>
                        <a:spcAft>
                          <a:spcPts val="0"/>
                        </a:spcAft>
                        <a:buNone/>
                      </a:pPr>
                      <a:r>
                        <a:rPr lang="en" sz="800"/>
                        <a:t>Suis des catégories universelles ou spécifiques?</a:t>
                      </a:r>
                      <a:endParaRPr sz="800"/>
                    </a:p>
                  </a:txBody>
                  <a:tcPr marT="68575" marB="68575" marR="91425" marL="91425"/>
                </a:tc>
                <a:tc>
                  <a:txBody>
                    <a:bodyPr>
                      <a:noAutofit/>
                    </a:bodyPr>
                    <a:lstStyle/>
                    <a:p>
                      <a:pPr indent="0" lvl="0" marL="0" rtl="0" algn="l">
                        <a:spcBef>
                          <a:spcPts val="0"/>
                        </a:spcBef>
                        <a:spcAft>
                          <a:spcPts val="0"/>
                        </a:spcAft>
                        <a:buNone/>
                      </a:pPr>
                      <a:r>
                        <a:rPr i="1" lang="en" sz="800"/>
                        <a:t>Des données suivant des codifications INSEE ou Eurostat sont a priori assez universelles</a:t>
                      </a:r>
                      <a:endParaRPr sz="800"/>
                    </a:p>
                  </a:txBody>
                  <a:tcPr marT="68575" marB="68575" marR="91425" marL="91425"/>
                </a:tc>
                <a:tc>
                  <a:txBody>
                    <a:bodyPr>
                      <a:noAutofit/>
                    </a:bodyPr>
                    <a:lstStyle/>
                    <a:p>
                      <a:pPr indent="0" lvl="0" marL="0" rtl="0" algn="l">
                        <a:spcBef>
                          <a:spcPts val="0"/>
                        </a:spcBef>
                        <a:spcAft>
                          <a:spcPts val="0"/>
                        </a:spcAft>
                        <a:buNone/>
                      </a:pPr>
                      <a:r>
                        <a:t/>
                      </a:r>
                      <a:endParaRPr sz="800"/>
                    </a:p>
                  </a:txBody>
                  <a:tcPr marT="68575" marB="68575" marR="91425" marL="91425"/>
                </a:tc>
                <a:tc>
                  <a:txBody>
                    <a:bodyPr>
                      <a:noAutofit/>
                    </a:bodyPr>
                    <a:lstStyle/>
                    <a:p>
                      <a:pPr indent="0" lvl="0" marL="0" rtl="0" algn="l">
                        <a:spcBef>
                          <a:spcPts val="0"/>
                        </a:spcBef>
                        <a:spcAft>
                          <a:spcPts val="0"/>
                        </a:spcAft>
                        <a:buNone/>
                      </a:pPr>
                      <a:r>
                        <a:t/>
                      </a:r>
                      <a:endParaRPr sz="800"/>
                    </a:p>
                  </a:txBody>
                  <a:tcPr marT="68575" marB="68575" marR="91425" marL="91425"/>
                </a:tc>
                <a:tc>
                  <a:txBody>
                    <a:bodyPr>
                      <a:noAutofit/>
                    </a:bodyPr>
                    <a:lstStyle/>
                    <a:p>
                      <a:pPr indent="0" lvl="0" marL="0" rtl="0" algn="l">
                        <a:spcBef>
                          <a:spcPts val="0"/>
                        </a:spcBef>
                        <a:spcAft>
                          <a:spcPts val="0"/>
                        </a:spcAft>
                        <a:buNone/>
                      </a:pPr>
                      <a:r>
                        <a:t/>
                      </a:r>
                      <a:endParaRPr sz="800"/>
                    </a:p>
                  </a:txBody>
                  <a:tcPr marT="68575" marB="68575" marR="91425" marL="91425"/>
                </a:tc>
              </a:tr>
              <a:tr h="372875">
                <a:tc>
                  <a:txBody>
                    <a:bodyPr>
                      <a:noAutofit/>
                    </a:bodyPr>
                    <a:lstStyle/>
                    <a:p>
                      <a:pPr indent="0" lvl="0" marL="0" rtl="0" algn="l">
                        <a:spcBef>
                          <a:spcPts val="0"/>
                        </a:spcBef>
                        <a:spcAft>
                          <a:spcPts val="0"/>
                        </a:spcAft>
                        <a:buNone/>
                      </a:pPr>
                      <a:r>
                        <a:rPr lang="en" sz="800"/>
                        <a:t>Séries temporelles?</a:t>
                      </a:r>
                      <a:endParaRPr sz="800"/>
                    </a:p>
                  </a:txBody>
                  <a:tcPr marT="68575" marB="68575" marR="91425" marL="91425"/>
                </a:tc>
                <a:tc>
                  <a:txBody>
                    <a:bodyPr>
                      <a:noAutofit/>
                    </a:bodyPr>
                    <a:lstStyle/>
                    <a:p>
                      <a:pPr indent="0" lvl="0" marL="0" rtl="0" algn="l">
                        <a:spcBef>
                          <a:spcPts val="0"/>
                        </a:spcBef>
                        <a:spcAft>
                          <a:spcPts val="0"/>
                        </a:spcAft>
                        <a:buNone/>
                      </a:pPr>
                      <a:r>
                        <a:rPr i="1" lang="en" sz="800"/>
                        <a:t>La donnée est-elle collectée à travers le temps? La fréquence de collecte est-elle suffisante?</a:t>
                      </a:r>
                      <a:endParaRPr i="1" sz="800"/>
                    </a:p>
                  </a:txBody>
                  <a:tcPr marT="68575" marB="68575" marR="91425" marL="91425"/>
                </a:tc>
                <a:tc>
                  <a:txBody>
                    <a:bodyPr>
                      <a:noAutofit/>
                    </a:bodyPr>
                    <a:lstStyle/>
                    <a:p>
                      <a:pPr indent="0" lvl="0" marL="0" rtl="0" algn="l">
                        <a:spcBef>
                          <a:spcPts val="0"/>
                        </a:spcBef>
                        <a:spcAft>
                          <a:spcPts val="0"/>
                        </a:spcAft>
                        <a:buNone/>
                      </a:pPr>
                      <a:r>
                        <a:t/>
                      </a:r>
                      <a:endParaRPr sz="800"/>
                    </a:p>
                  </a:txBody>
                  <a:tcPr marT="68575" marB="68575" marR="91425" marL="91425"/>
                </a:tc>
                <a:tc>
                  <a:txBody>
                    <a:bodyPr>
                      <a:noAutofit/>
                    </a:bodyPr>
                    <a:lstStyle/>
                    <a:p>
                      <a:pPr indent="0" lvl="0" marL="0" rtl="0" algn="l">
                        <a:spcBef>
                          <a:spcPts val="0"/>
                        </a:spcBef>
                        <a:spcAft>
                          <a:spcPts val="0"/>
                        </a:spcAft>
                        <a:buNone/>
                      </a:pPr>
                      <a:r>
                        <a:t/>
                      </a:r>
                      <a:endParaRPr sz="800"/>
                    </a:p>
                  </a:txBody>
                  <a:tcPr marT="68575" marB="68575" marR="91425" marL="91425"/>
                </a:tc>
                <a:tc>
                  <a:txBody>
                    <a:bodyPr>
                      <a:noAutofit/>
                    </a:bodyPr>
                    <a:lstStyle/>
                    <a:p>
                      <a:pPr indent="0" lvl="0" marL="0" rtl="0" algn="l">
                        <a:spcBef>
                          <a:spcPts val="0"/>
                        </a:spcBef>
                        <a:spcAft>
                          <a:spcPts val="0"/>
                        </a:spcAft>
                        <a:buNone/>
                      </a:pPr>
                      <a:r>
                        <a:t/>
                      </a:r>
                      <a:endParaRPr sz="800"/>
                    </a:p>
                  </a:txBody>
                  <a:tcPr marT="68575" marB="68575" marR="91425" marL="91425"/>
                </a:tc>
              </a:tr>
              <a:tr h="410775">
                <a:tc>
                  <a:txBody>
                    <a:bodyPr>
                      <a:noAutofit/>
                    </a:bodyPr>
                    <a:lstStyle/>
                    <a:p>
                      <a:pPr indent="0" lvl="0" marL="0" rtl="0" algn="l">
                        <a:spcBef>
                          <a:spcPts val="0"/>
                        </a:spcBef>
                        <a:spcAft>
                          <a:spcPts val="0"/>
                        </a:spcAft>
                        <a:buNone/>
                      </a:pPr>
                      <a:r>
                        <a:rPr lang="en" sz="800"/>
                        <a:t>Données personnelles?</a:t>
                      </a:r>
                      <a:endParaRPr sz="800"/>
                    </a:p>
                  </a:txBody>
                  <a:tcPr marT="68575" marB="68575" marR="91425" marL="91425"/>
                </a:tc>
                <a:tc>
                  <a:txBody>
                    <a:bodyPr>
                      <a:noAutofit/>
                    </a:bodyPr>
                    <a:lstStyle/>
                    <a:p>
                      <a:pPr indent="0" lvl="0" marL="0" rtl="0" algn="l">
                        <a:spcBef>
                          <a:spcPts val="0"/>
                        </a:spcBef>
                        <a:spcAft>
                          <a:spcPts val="0"/>
                        </a:spcAft>
                        <a:buNone/>
                      </a:pPr>
                      <a:r>
                        <a:rPr i="1" lang="en" sz="800"/>
                        <a:t>La donnée personnelle impose des contraintes</a:t>
                      </a:r>
                      <a:endParaRPr i="1" sz="800"/>
                    </a:p>
                  </a:txBody>
                  <a:tcPr marT="68575" marB="68575" marR="91425" marL="91425"/>
                </a:tc>
                <a:tc>
                  <a:txBody>
                    <a:bodyPr>
                      <a:noAutofit/>
                    </a:bodyPr>
                    <a:lstStyle/>
                    <a:p>
                      <a:pPr indent="0" lvl="0" marL="0" rtl="0" algn="l">
                        <a:spcBef>
                          <a:spcPts val="0"/>
                        </a:spcBef>
                        <a:spcAft>
                          <a:spcPts val="0"/>
                        </a:spcAft>
                        <a:buNone/>
                      </a:pPr>
                      <a:r>
                        <a:t/>
                      </a:r>
                      <a:endParaRPr sz="800"/>
                    </a:p>
                  </a:txBody>
                  <a:tcPr marT="68575" marB="68575" marR="91425" marL="91425"/>
                </a:tc>
                <a:tc>
                  <a:txBody>
                    <a:bodyPr>
                      <a:noAutofit/>
                    </a:bodyPr>
                    <a:lstStyle/>
                    <a:p>
                      <a:pPr indent="0" lvl="0" marL="0" rtl="0" algn="l">
                        <a:spcBef>
                          <a:spcPts val="0"/>
                        </a:spcBef>
                        <a:spcAft>
                          <a:spcPts val="0"/>
                        </a:spcAft>
                        <a:buNone/>
                      </a:pPr>
                      <a:r>
                        <a:t/>
                      </a:r>
                      <a:endParaRPr sz="800"/>
                    </a:p>
                  </a:txBody>
                  <a:tcPr marT="68575" marB="68575" marR="91425" marL="91425"/>
                </a:tc>
                <a:tc>
                  <a:txBody>
                    <a:bodyPr>
                      <a:noAutofit/>
                    </a:bodyPr>
                    <a:lstStyle/>
                    <a:p>
                      <a:pPr indent="0" lvl="0" marL="0" rtl="0" algn="l">
                        <a:spcBef>
                          <a:spcPts val="0"/>
                        </a:spcBef>
                        <a:spcAft>
                          <a:spcPts val="0"/>
                        </a:spcAft>
                        <a:buNone/>
                      </a:pPr>
                      <a:r>
                        <a:t/>
                      </a:r>
                      <a:endParaRPr sz="800"/>
                    </a:p>
                  </a:txBody>
                  <a:tcPr marT="68575" marB="68575" marR="91425" marL="91425"/>
                </a:tc>
              </a:tr>
              <a:tr h="461275">
                <a:tc>
                  <a:txBody>
                    <a:bodyPr>
                      <a:noAutofit/>
                    </a:bodyPr>
                    <a:lstStyle/>
                    <a:p>
                      <a:pPr indent="0" lvl="0" marL="0" rtl="0" algn="l">
                        <a:spcBef>
                          <a:spcPts val="0"/>
                        </a:spcBef>
                        <a:spcAft>
                          <a:spcPts val="0"/>
                        </a:spcAft>
                        <a:buNone/>
                      </a:pPr>
                      <a:r>
                        <a:rPr lang="en" sz="800"/>
                        <a:t>Données complètes?</a:t>
                      </a:r>
                      <a:endParaRPr sz="800"/>
                    </a:p>
                  </a:txBody>
                  <a:tcPr marT="68575" marB="68575" marR="91425" marL="91425"/>
                </a:tc>
                <a:tc>
                  <a:txBody>
                    <a:bodyPr>
                      <a:noAutofit/>
                    </a:bodyPr>
                    <a:lstStyle/>
                    <a:p>
                      <a:pPr indent="0" lvl="0" marL="0" rtl="0" algn="l">
                        <a:spcBef>
                          <a:spcPts val="0"/>
                        </a:spcBef>
                        <a:spcAft>
                          <a:spcPts val="0"/>
                        </a:spcAft>
                        <a:buNone/>
                      </a:pPr>
                      <a:r>
                        <a:rPr i="1" lang="en" sz="800"/>
                        <a:t>Y a-t-il des valeurs manquantes, des valeurs erronées, des dates manquantes...</a:t>
                      </a:r>
                      <a:endParaRPr i="1" sz="800"/>
                    </a:p>
                  </a:txBody>
                  <a:tcPr marT="68575" marB="68575" marR="91425" marL="91425"/>
                </a:tc>
                <a:tc>
                  <a:txBody>
                    <a:bodyPr>
                      <a:noAutofit/>
                    </a:bodyPr>
                    <a:lstStyle/>
                    <a:p>
                      <a:pPr indent="0" lvl="0" marL="0" rtl="0" algn="l">
                        <a:spcBef>
                          <a:spcPts val="0"/>
                        </a:spcBef>
                        <a:spcAft>
                          <a:spcPts val="0"/>
                        </a:spcAft>
                        <a:buNone/>
                      </a:pPr>
                      <a:r>
                        <a:t/>
                      </a:r>
                      <a:endParaRPr sz="800"/>
                    </a:p>
                  </a:txBody>
                  <a:tcPr marT="68575" marB="68575" marR="91425" marL="91425"/>
                </a:tc>
                <a:tc>
                  <a:txBody>
                    <a:bodyPr>
                      <a:noAutofit/>
                    </a:bodyPr>
                    <a:lstStyle/>
                    <a:p>
                      <a:pPr indent="0" lvl="0" marL="0" rtl="0" algn="l">
                        <a:spcBef>
                          <a:spcPts val="0"/>
                        </a:spcBef>
                        <a:spcAft>
                          <a:spcPts val="0"/>
                        </a:spcAft>
                        <a:buNone/>
                      </a:pPr>
                      <a:r>
                        <a:t/>
                      </a:r>
                      <a:endParaRPr sz="800"/>
                    </a:p>
                  </a:txBody>
                  <a:tcPr marT="68575" marB="68575" marR="91425" marL="91425"/>
                </a:tc>
                <a:tc>
                  <a:txBody>
                    <a:bodyPr>
                      <a:noAutofit/>
                    </a:bodyPr>
                    <a:lstStyle/>
                    <a:p>
                      <a:pPr indent="0" lvl="0" marL="0" rtl="0" algn="l">
                        <a:spcBef>
                          <a:spcPts val="0"/>
                        </a:spcBef>
                        <a:spcAft>
                          <a:spcPts val="0"/>
                        </a:spcAft>
                        <a:buNone/>
                      </a:pPr>
                      <a:r>
                        <a:t/>
                      </a:r>
                      <a:endParaRPr sz="800"/>
                    </a:p>
                  </a:txBody>
                  <a:tcPr marT="68575" marB="68575" marR="91425" marL="91425"/>
                </a:tc>
              </a:tr>
              <a:tr h="491825">
                <a:tc>
                  <a:txBody>
                    <a:bodyPr>
                      <a:noAutofit/>
                    </a:bodyPr>
                    <a:lstStyle/>
                    <a:p>
                      <a:pPr indent="0" lvl="0" marL="0" rtl="0" algn="l">
                        <a:spcBef>
                          <a:spcPts val="0"/>
                        </a:spcBef>
                        <a:spcAft>
                          <a:spcPts val="0"/>
                        </a:spcAft>
                        <a:buNone/>
                      </a:pPr>
                      <a:r>
                        <a:rPr b="1" lang="en" sz="800">
                          <a:solidFill>
                            <a:srgbClr val="049CCF"/>
                          </a:solidFill>
                        </a:rPr>
                        <a:t>Total</a:t>
                      </a:r>
                      <a:r>
                        <a:rPr lang="en" sz="800"/>
                        <a:t>: somme des points par dataset</a:t>
                      </a:r>
                      <a:endParaRPr sz="800"/>
                    </a:p>
                  </a:txBody>
                  <a:tcPr marT="68575" marB="68575" marR="91425" marL="91425"/>
                </a:tc>
                <a:tc>
                  <a:txBody>
                    <a:bodyPr>
                      <a:noAutofit/>
                    </a:bodyPr>
                    <a:lstStyle/>
                    <a:p>
                      <a:pPr indent="0" lvl="0" marL="0" rtl="0" algn="l">
                        <a:spcBef>
                          <a:spcPts val="0"/>
                        </a:spcBef>
                        <a:spcAft>
                          <a:spcPts val="0"/>
                        </a:spcAft>
                        <a:buNone/>
                      </a:pPr>
                      <a:r>
                        <a:rPr i="1" lang="en" sz="800"/>
                        <a:t>Faites la somme des points. Un total élevé indique un dataset relativement plus facile à utiliser.</a:t>
                      </a:r>
                      <a:endParaRPr i="1" sz="800"/>
                    </a:p>
                  </a:txBody>
                  <a:tcPr marT="68575" marB="68575" marR="91425" marL="91425"/>
                </a:tc>
                <a:tc>
                  <a:txBody>
                    <a:bodyPr>
                      <a:noAutofit/>
                    </a:bodyPr>
                    <a:lstStyle/>
                    <a:p>
                      <a:pPr indent="0" lvl="0" marL="0" rtl="0" algn="l">
                        <a:spcBef>
                          <a:spcPts val="0"/>
                        </a:spcBef>
                        <a:spcAft>
                          <a:spcPts val="0"/>
                        </a:spcAft>
                        <a:buNone/>
                      </a:pPr>
                      <a:r>
                        <a:t/>
                      </a:r>
                      <a:endParaRPr sz="800"/>
                    </a:p>
                  </a:txBody>
                  <a:tcPr marT="68575" marB="68575" marR="91425" marL="91425"/>
                </a:tc>
                <a:tc>
                  <a:txBody>
                    <a:bodyPr>
                      <a:noAutofit/>
                    </a:bodyPr>
                    <a:lstStyle/>
                    <a:p>
                      <a:pPr indent="0" lvl="0" marL="0" rtl="0" algn="l">
                        <a:spcBef>
                          <a:spcPts val="0"/>
                        </a:spcBef>
                        <a:spcAft>
                          <a:spcPts val="0"/>
                        </a:spcAft>
                        <a:buNone/>
                      </a:pPr>
                      <a:r>
                        <a:t/>
                      </a:r>
                      <a:endParaRPr sz="800"/>
                    </a:p>
                  </a:txBody>
                  <a:tcPr marT="68575" marB="68575" marR="91425" marL="91425"/>
                </a:tc>
                <a:tc>
                  <a:txBody>
                    <a:bodyPr>
                      <a:noAutofit/>
                    </a:bodyPr>
                    <a:lstStyle/>
                    <a:p>
                      <a:pPr indent="0" lvl="0" marL="0" rtl="0" algn="l">
                        <a:spcBef>
                          <a:spcPts val="0"/>
                        </a:spcBef>
                        <a:spcAft>
                          <a:spcPts val="0"/>
                        </a:spcAft>
                        <a:buNone/>
                      </a:pPr>
                      <a:r>
                        <a:t/>
                      </a:r>
                      <a:endParaRPr sz="800"/>
                    </a:p>
                  </a:txBody>
                  <a:tcPr marT="68575" marB="68575" marR="91425" marL="91425"/>
                </a:tc>
              </a:tr>
            </a:tbl>
          </a:graphicData>
        </a:graphic>
      </p:graphicFrame>
      <p:sp>
        <p:nvSpPr>
          <p:cNvPr id="232" name="Google Shape;232;p32"/>
          <p:cNvSpPr txBox="1"/>
          <p:nvPr/>
        </p:nvSpPr>
        <p:spPr>
          <a:xfrm>
            <a:off x="4223950" y="0"/>
            <a:ext cx="4781700" cy="309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t> Créé par : 		____________________________</a:t>
            </a:r>
            <a:endParaRPr b="1" sz="1800">
              <a:latin typeface="Caveat"/>
              <a:ea typeface="Caveat"/>
              <a:cs typeface="Caveat"/>
              <a:sym typeface="Caveat"/>
            </a:endParaRPr>
          </a:p>
        </p:txBody>
      </p:sp>
      <p:sp>
        <p:nvSpPr>
          <p:cNvPr id="233" name="Google Shape;233;p32"/>
          <p:cNvSpPr txBox="1"/>
          <p:nvPr/>
        </p:nvSpPr>
        <p:spPr>
          <a:xfrm>
            <a:off x="4490200" y="197681"/>
            <a:ext cx="4063200" cy="309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t>Date : 	   _________________</a:t>
            </a:r>
            <a:endParaRPr sz="1400"/>
          </a:p>
        </p:txBody>
      </p:sp>
      <p:sp>
        <p:nvSpPr>
          <p:cNvPr id="234" name="Google Shape;234;p32"/>
          <p:cNvSpPr txBox="1"/>
          <p:nvPr/>
        </p:nvSpPr>
        <p:spPr>
          <a:xfrm>
            <a:off x="638350" y="4890525"/>
            <a:ext cx="8196300" cy="208500"/>
          </a:xfrm>
          <a:prstGeom prst="rect">
            <a:avLst/>
          </a:prstGeom>
          <a:noFill/>
          <a:ln>
            <a:noFill/>
          </a:ln>
        </p:spPr>
        <p:txBody>
          <a:bodyPr anchorCtr="0" anchor="ctr" bIns="91450" lIns="91450" spcFirstLastPara="1" rIns="91450" wrap="square" tIns="91450">
            <a:noAutofit/>
          </a:bodyPr>
          <a:lstStyle/>
          <a:p>
            <a:pPr indent="0" lvl="0" marL="0" rtl="0" algn="l">
              <a:spcBef>
                <a:spcPts val="0"/>
              </a:spcBef>
              <a:spcAft>
                <a:spcPts val="0"/>
              </a:spcAft>
              <a:buNone/>
            </a:pPr>
            <a:r>
              <a:rPr b="1" lang="en"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3"/>
          <p:cNvSpPr/>
          <p:nvPr/>
        </p:nvSpPr>
        <p:spPr>
          <a:xfrm>
            <a:off x="505500" y="573538"/>
            <a:ext cx="8196300" cy="4257000"/>
          </a:xfrm>
          <a:prstGeom prst="rect">
            <a:avLst/>
          </a:prstGeom>
          <a:noFill/>
          <a:ln cap="flat" cmpd="sng" w="28575">
            <a:solidFill>
              <a:srgbClr val="000000"/>
            </a:solidFill>
            <a:prstDash val="solid"/>
            <a:round/>
            <a:headEnd len="sm" w="sm" type="none"/>
            <a:tailEnd len="sm" w="sm" type="none"/>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240" name="Google Shape;240;p33"/>
          <p:cNvSpPr txBox="1"/>
          <p:nvPr/>
        </p:nvSpPr>
        <p:spPr>
          <a:xfrm>
            <a:off x="438075" y="0"/>
            <a:ext cx="4263000" cy="504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b="1" lang="en" sz="1600"/>
              <a:t>Canevas #07</a:t>
            </a:r>
            <a:endParaRPr b="1" sz="1600"/>
          </a:p>
          <a:p>
            <a:pPr indent="0" lvl="0" marL="0" rtl="0" algn="l">
              <a:spcBef>
                <a:spcPts val="0"/>
              </a:spcBef>
              <a:spcAft>
                <a:spcPts val="0"/>
              </a:spcAft>
              <a:buNone/>
            </a:pPr>
            <a:r>
              <a:rPr b="1" lang="en" sz="1600"/>
              <a:t>Aide à la réflexion</a:t>
            </a:r>
            <a:endParaRPr b="1" sz="1600"/>
          </a:p>
        </p:txBody>
      </p:sp>
      <p:pic>
        <p:nvPicPr>
          <p:cNvPr id="241" name="Google Shape;241;p33"/>
          <p:cNvPicPr preferRelativeResize="0"/>
          <p:nvPr/>
        </p:nvPicPr>
        <p:blipFill>
          <a:blip r:embed="rId3">
            <a:alphaModFix/>
          </a:blip>
          <a:stretch>
            <a:fillRect/>
          </a:stretch>
        </p:blipFill>
        <p:spPr>
          <a:xfrm>
            <a:off x="8644000" y="51412"/>
            <a:ext cx="301861" cy="301861"/>
          </a:xfrm>
          <a:prstGeom prst="rect">
            <a:avLst/>
          </a:prstGeom>
          <a:noFill/>
          <a:ln>
            <a:noFill/>
          </a:ln>
        </p:spPr>
      </p:pic>
      <p:grpSp>
        <p:nvGrpSpPr>
          <p:cNvPr id="242" name="Google Shape;242;p33"/>
          <p:cNvGrpSpPr/>
          <p:nvPr/>
        </p:nvGrpSpPr>
        <p:grpSpPr>
          <a:xfrm>
            <a:off x="2839340" y="1017787"/>
            <a:ext cx="4358597" cy="3540983"/>
            <a:chOff x="2820225" y="891450"/>
            <a:chExt cx="3175200" cy="3175200"/>
          </a:xfrm>
        </p:grpSpPr>
        <p:sp>
          <p:nvSpPr>
            <p:cNvPr id="243" name="Google Shape;243;p33"/>
            <p:cNvSpPr/>
            <p:nvPr/>
          </p:nvSpPr>
          <p:spPr>
            <a:xfrm rot="10800000">
              <a:off x="2820225" y="891450"/>
              <a:ext cx="3175200" cy="3175200"/>
            </a:xfrm>
            <a:prstGeom prst="blockArc">
              <a:avLst>
                <a:gd fmla="val 5399801" name="adj1"/>
                <a:gd fmla="val 3012680" name="adj2"/>
                <a:gd fmla="val 6939" name="adj3"/>
              </a:avLst>
            </a:prstGeom>
            <a:solidFill>
              <a:srgbClr val="049CCF"/>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244" name="Google Shape;244;p33"/>
            <p:cNvSpPr/>
            <p:nvPr/>
          </p:nvSpPr>
          <p:spPr>
            <a:xfrm rot="10800000">
              <a:off x="3175023" y="1179900"/>
              <a:ext cx="450600" cy="450600"/>
            </a:xfrm>
            <a:prstGeom prst="rtTriangle">
              <a:avLst/>
            </a:prstGeom>
            <a:solidFill>
              <a:srgbClr val="049CCF"/>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grpSp>
      <p:sp>
        <p:nvSpPr>
          <p:cNvPr id="245" name="Google Shape;245;p33"/>
          <p:cNvSpPr/>
          <p:nvPr/>
        </p:nvSpPr>
        <p:spPr>
          <a:xfrm>
            <a:off x="6010475" y="3157472"/>
            <a:ext cx="1828800" cy="1124700"/>
          </a:xfrm>
          <a:prstGeom prst="rect">
            <a:avLst/>
          </a:prstGeom>
          <a:solidFill>
            <a:srgbClr val="D9D9D9"/>
          </a:solid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None/>
            </a:pPr>
            <a:r>
              <a:rPr lang="en" sz="900">
                <a:latin typeface="Roboto"/>
                <a:ea typeface="Roboto"/>
                <a:cs typeface="Roboto"/>
                <a:sym typeface="Roboto"/>
              </a:rPr>
              <a:t>Pensez aux 7 moyens de création de valeur : </a:t>
            </a:r>
            <a:endParaRPr sz="900">
              <a:latin typeface="Roboto"/>
              <a:ea typeface="Roboto"/>
              <a:cs typeface="Roboto"/>
              <a:sym typeface="Roboto"/>
            </a:endParaRPr>
          </a:p>
          <a:p>
            <a:pPr indent="0" lvl="0" marL="0" marR="0" rtl="0" algn="l">
              <a:lnSpc>
                <a:spcPct val="100000"/>
              </a:lnSpc>
              <a:spcBef>
                <a:spcPts val="0"/>
              </a:spcBef>
              <a:spcAft>
                <a:spcPts val="0"/>
              </a:spcAft>
              <a:buNone/>
            </a:pPr>
            <a:r>
              <a:rPr lang="en" sz="900">
                <a:latin typeface="Roboto"/>
                <a:ea typeface="Roboto"/>
                <a:cs typeface="Roboto"/>
                <a:sym typeface="Roboto"/>
              </a:rPr>
              <a:t>Prédiction / suggestion / curation / enrichissement / classement / comparaison/ segmentation /classification/ génération / synthèse</a:t>
            </a:r>
            <a:endParaRPr sz="900">
              <a:latin typeface="Roboto"/>
              <a:ea typeface="Roboto"/>
              <a:cs typeface="Roboto"/>
              <a:sym typeface="Roboto"/>
            </a:endParaRPr>
          </a:p>
        </p:txBody>
      </p:sp>
      <p:sp>
        <p:nvSpPr>
          <p:cNvPr id="246" name="Google Shape;246;p33"/>
          <p:cNvSpPr/>
          <p:nvPr/>
        </p:nvSpPr>
        <p:spPr>
          <a:xfrm>
            <a:off x="6010475" y="2643131"/>
            <a:ext cx="1828800" cy="544200"/>
          </a:xfrm>
          <a:prstGeom prst="round1Rect">
            <a:avLst>
              <a:gd fmla="val 50000" name="adj"/>
            </a:avLst>
          </a:prstGeom>
          <a:solidFill>
            <a:srgbClr val="155B54"/>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Comment ces jeux de données contribuent-ils à créer un service répondant à un besoin ?</a:t>
            </a:r>
            <a:endParaRPr sz="1000">
              <a:solidFill>
                <a:srgbClr val="FFFFFF"/>
              </a:solidFill>
            </a:endParaRPr>
          </a:p>
        </p:txBody>
      </p:sp>
      <p:sp>
        <p:nvSpPr>
          <p:cNvPr id="247" name="Google Shape;247;p33"/>
          <p:cNvSpPr/>
          <p:nvPr/>
        </p:nvSpPr>
        <p:spPr>
          <a:xfrm>
            <a:off x="4181625" y="1132398"/>
            <a:ext cx="1828800" cy="1062600"/>
          </a:xfrm>
          <a:prstGeom prst="rect">
            <a:avLst/>
          </a:prstGeom>
          <a:solidFill>
            <a:srgbClr val="D9D9D9"/>
          </a:solid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None/>
            </a:pPr>
            <a:r>
              <a:rPr lang="en" sz="1000">
                <a:latin typeface="Roboto"/>
                <a:ea typeface="Roboto"/>
                <a:cs typeface="Roboto"/>
                <a:sym typeface="Roboto"/>
              </a:rPr>
              <a:t>- Prenez les 3 jeux de données que vous avez identifiés dans le canevas précédent</a:t>
            </a:r>
            <a:endParaRPr sz="1000">
              <a:latin typeface="Roboto"/>
              <a:ea typeface="Roboto"/>
              <a:cs typeface="Roboto"/>
              <a:sym typeface="Roboto"/>
            </a:endParaRPr>
          </a:p>
          <a:p>
            <a:pPr indent="0" lvl="0" marL="0" marR="0" rtl="0" algn="l">
              <a:lnSpc>
                <a:spcPct val="100000"/>
              </a:lnSpc>
              <a:spcBef>
                <a:spcPts val="0"/>
              </a:spcBef>
              <a:spcAft>
                <a:spcPts val="0"/>
              </a:spcAft>
              <a:buNone/>
            </a:pPr>
            <a:r>
              <a:rPr lang="en" sz="1000">
                <a:latin typeface="Roboto"/>
                <a:ea typeface="Roboto"/>
                <a:cs typeface="Roboto"/>
                <a:sym typeface="Roboto"/>
              </a:rPr>
              <a:t> - ou choisissez en d’autres si nécessaire</a:t>
            </a:r>
            <a:endParaRPr sz="1000">
              <a:latin typeface="Roboto"/>
              <a:ea typeface="Roboto"/>
              <a:cs typeface="Roboto"/>
              <a:sym typeface="Roboto"/>
            </a:endParaRPr>
          </a:p>
          <a:p>
            <a:pPr indent="0" lvl="0" marL="0" marR="0" rtl="0" algn="l">
              <a:lnSpc>
                <a:spcPct val="100000"/>
              </a:lnSpc>
              <a:spcBef>
                <a:spcPts val="0"/>
              </a:spcBef>
              <a:spcAft>
                <a:spcPts val="0"/>
              </a:spcAft>
              <a:buNone/>
            </a:pPr>
            <a:r>
              <a:t/>
            </a:r>
            <a:endParaRPr sz="1000">
              <a:latin typeface="Roboto"/>
              <a:ea typeface="Roboto"/>
              <a:cs typeface="Roboto"/>
              <a:sym typeface="Roboto"/>
            </a:endParaRPr>
          </a:p>
        </p:txBody>
      </p:sp>
      <p:sp>
        <p:nvSpPr>
          <p:cNvPr id="248" name="Google Shape;248;p33"/>
          <p:cNvSpPr/>
          <p:nvPr/>
        </p:nvSpPr>
        <p:spPr>
          <a:xfrm>
            <a:off x="4181635" y="814579"/>
            <a:ext cx="1828800" cy="318000"/>
          </a:xfrm>
          <a:prstGeom prst="round1Rect">
            <a:avLst>
              <a:gd fmla="val 50000" name="adj"/>
            </a:avLst>
          </a:prstGeom>
          <a:solidFill>
            <a:srgbClr val="155B54"/>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(Re)considérez vos jeux de données</a:t>
            </a:r>
            <a:endParaRPr sz="800">
              <a:solidFill>
                <a:srgbClr val="FFFFFF"/>
              </a:solidFill>
            </a:endParaRPr>
          </a:p>
        </p:txBody>
      </p:sp>
      <p:sp>
        <p:nvSpPr>
          <p:cNvPr id="249" name="Google Shape;249;p33"/>
          <p:cNvSpPr/>
          <p:nvPr/>
        </p:nvSpPr>
        <p:spPr>
          <a:xfrm>
            <a:off x="2352775" y="3043173"/>
            <a:ext cx="1828800" cy="1735800"/>
          </a:xfrm>
          <a:prstGeom prst="rect">
            <a:avLst/>
          </a:prstGeom>
          <a:solidFill>
            <a:srgbClr val="D9D9D9"/>
          </a:solid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800">
                <a:latin typeface="Roboto"/>
                <a:ea typeface="Roboto"/>
                <a:cs typeface="Roboto"/>
                <a:sym typeface="Roboto"/>
              </a:rPr>
              <a:t>Jouez l’avocat du diable et soyez critique envers votre solution :</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Est-elle alignée avec les objectifs stratégiques de votre organisation ? </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Est-ce les fonctionnalités que vous avez conçues apportent de la valeur à l’utilisateur cible ? </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 Arrêtez-vous quand la solution passe le test</a:t>
            </a:r>
            <a:endParaRPr b="1" sz="1000">
              <a:latin typeface="Roboto"/>
              <a:ea typeface="Roboto"/>
              <a:cs typeface="Roboto"/>
              <a:sym typeface="Roboto"/>
            </a:endParaRPr>
          </a:p>
        </p:txBody>
      </p:sp>
      <p:sp>
        <p:nvSpPr>
          <p:cNvPr id="250" name="Google Shape;250;p33"/>
          <p:cNvSpPr/>
          <p:nvPr/>
        </p:nvSpPr>
        <p:spPr>
          <a:xfrm>
            <a:off x="2352787" y="2725348"/>
            <a:ext cx="1828800" cy="318000"/>
          </a:xfrm>
          <a:prstGeom prst="round1Rect">
            <a:avLst>
              <a:gd fmla="val 50000" name="adj"/>
            </a:avLst>
          </a:prstGeom>
          <a:solidFill>
            <a:srgbClr val="155B54"/>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Testez vos résultats et itérez </a:t>
            </a:r>
            <a:endParaRPr sz="1000">
              <a:solidFill>
                <a:srgbClr val="FFFFFF"/>
              </a:solidFill>
            </a:endParaRPr>
          </a:p>
        </p:txBody>
      </p:sp>
      <p:pic>
        <p:nvPicPr>
          <p:cNvPr id="251" name="Google Shape;251;p33"/>
          <p:cNvPicPr preferRelativeResize="0"/>
          <p:nvPr/>
        </p:nvPicPr>
        <p:blipFill>
          <a:blip r:embed="rId4">
            <a:alphaModFix/>
          </a:blip>
          <a:stretch>
            <a:fillRect/>
          </a:stretch>
        </p:blipFill>
        <p:spPr>
          <a:xfrm>
            <a:off x="815824" y="660431"/>
            <a:ext cx="597962" cy="597962"/>
          </a:xfrm>
          <a:prstGeom prst="rect">
            <a:avLst/>
          </a:prstGeom>
          <a:noFill/>
          <a:ln>
            <a:noFill/>
          </a:ln>
        </p:spPr>
      </p:pic>
      <p:sp>
        <p:nvSpPr>
          <p:cNvPr id="252" name="Google Shape;252;p33"/>
          <p:cNvSpPr txBox="1"/>
          <p:nvPr/>
        </p:nvSpPr>
        <p:spPr>
          <a:xfrm>
            <a:off x="672050" y="1316400"/>
            <a:ext cx="2346900" cy="6942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100"/>
              <a:t>Chaque cycle dure 2 min. Max. Itérez jusqu’à ce que votre solution passe le test de l’étape 3.</a:t>
            </a:r>
            <a:endParaRPr sz="1100"/>
          </a:p>
        </p:txBody>
      </p:sp>
      <p:sp>
        <p:nvSpPr>
          <p:cNvPr id="253" name="Google Shape;253;p33"/>
          <p:cNvSpPr txBox="1"/>
          <p:nvPr/>
        </p:nvSpPr>
        <p:spPr>
          <a:xfrm>
            <a:off x="6255825" y="697500"/>
            <a:ext cx="591000" cy="400200"/>
          </a:xfrm>
          <a:prstGeom prst="rect">
            <a:avLst/>
          </a:prstGeom>
          <a:noFill/>
          <a:ln cap="flat" cmpd="sng" w="19050">
            <a:solidFill>
              <a:srgbClr val="CC0000"/>
            </a:solidFill>
            <a:prstDash val="solid"/>
            <a:round/>
            <a:headEnd len="sm" w="sm" type="none"/>
            <a:tailEnd len="sm" w="sm" type="none"/>
          </a:ln>
        </p:spPr>
        <p:txBody>
          <a:bodyPr anchorCtr="0" anchor="ctr" bIns="91450" lIns="91450" spcFirstLastPara="1" rIns="91450" wrap="square" tIns="91450">
            <a:noAutofit/>
          </a:bodyPr>
          <a:lstStyle/>
          <a:p>
            <a:pPr indent="0" lvl="0" marL="0" rtl="0" algn="ctr">
              <a:spcBef>
                <a:spcPts val="0"/>
              </a:spcBef>
              <a:spcAft>
                <a:spcPts val="0"/>
              </a:spcAft>
              <a:buNone/>
            </a:pPr>
            <a:r>
              <a:rPr lang="en" sz="1400"/>
              <a:t>1</a:t>
            </a:r>
            <a:endParaRPr sz="1400"/>
          </a:p>
        </p:txBody>
      </p:sp>
      <p:sp>
        <p:nvSpPr>
          <p:cNvPr id="254" name="Google Shape;254;p33"/>
          <p:cNvSpPr txBox="1"/>
          <p:nvPr/>
        </p:nvSpPr>
        <p:spPr>
          <a:xfrm>
            <a:off x="7962400" y="2534663"/>
            <a:ext cx="591000" cy="400200"/>
          </a:xfrm>
          <a:prstGeom prst="rect">
            <a:avLst/>
          </a:prstGeom>
          <a:noFill/>
          <a:ln cap="flat" cmpd="sng" w="19050">
            <a:solidFill>
              <a:srgbClr val="CC0000"/>
            </a:solidFill>
            <a:prstDash val="solid"/>
            <a:round/>
            <a:headEnd len="sm" w="sm" type="none"/>
            <a:tailEnd len="sm" w="sm" type="none"/>
          </a:ln>
        </p:spPr>
        <p:txBody>
          <a:bodyPr anchorCtr="0" anchor="ctr" bIns="91450" lIns="91450" spcFirstLastPara="1" rIns="91450" wrap="square" tIns="91450">
            <a:noAutofit/>
          </a:bodyPr>
          <a:lstStyle/>
          <a:p>
            <a:pPr indent="0" lvl="0" marL="0" rtl="0" algn="ctr">
              <a:spcBef>
                <a:spcPts val="0"/>
              </a:spcBef>
              <a:spcAft>
                <a:spcPts val="0"/>
              </a:spcAft>
              <a:buNone/>
            </a:pPr>
            <a:r>
              <a:rPr lang="en" sz="1400"/>
              <a:t>2</a:t>
            </a:r>
            <a:endParaRPr sz="1400"/>
          </a:p>
        </p:txBody>
      </p:sp>
      <p:sp>
        <p:nvSpPr>
          <p:cNvPr id="255" name="Google Shape;255;p33"/>
          <p:cNvSpPr txBox="1"/>
          <p:nvPr/>
        </p:nvSpPr>
        <p:spPr>
          <a:xfrm>
            <a:off x="1633550" y="2508750"/>
            <a:ext cx="591000" cy="400200"/>
          </a:xfrm>
          <a:prstGeom prst="rect">
            <a:avLst/>
          </a:prstGeom>
          <a:noFill/>
          <a:ln cap="flat" cmpd="sng" w="19050">
            <a:solidFill>
              <a:srgbClr val="CC0000"/>
            </a:solidFill>
            <a:prstDash val="solid"/>
            <a:round/>
            <a:headEnd len="sm" w="sm" type="none"/>
            <a:tailEnd len="sm" w="sm" type="none"/>
          </a:ln>
        </p:spPr>
        <p:txBody>
          <a:bodyPr anchorCtr="0" anchor="ctr" bIns="91450" lIns="91450" spcFirstLastPara="1" rIns="91450" wrap="square" tIns="91450">
            <a:noAutofit/>
          </a:bodyPr>
          <a:lstStyle/>
          <a:p>
            <a:pPr indent="0" lvl="0" marL="0" rtl="0" algn="ctr">
              <a:spcBef>
                <a:spcPts val="0"/>
              </a:spcBef>
              <a:spcAft>
                <a:spcPts val="0"/>
              </a:spcAft>
              <a:buNone/>
            </a:pPr>
            <a:r>
              <a:rPr lang="en" sz="1400"/>
              <a:t>3</a:t>
            </a:r>
            <a:endParaRPr sz="1400"/>
          </a:p>
        </p:txBody>
      </p:sp>
      <p:sp>
        <p:nvSpPr>
          <p:cNvPr id="256" name="Google Shape;256;p33"/>
          <p:cNvSpPr txBox="1"/>
          <p:nvPr/>
        </p:nvSpPr>
        <p:spPr>
          <a:xfrm>
            <a:off x="4490200" y="0"/>
            <a:ext cx="3984600" cy="309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t>Créé par : __________________________</a:t>
            </a:r>
            <a:endParaRPr sz="1400"/>
          </a:p>
        </p:txBody>
      </p:sp>
      <p:sp>
        <p:nvSpPr>
          <p:cNvPr id="257" name="Google Shape;257;p33"/>
          <p:cNvSpPr txBox="1"/>
          <p:nvPr/>
        </p:nvSpPr>
        <p:spPr>
          <a:xfrm>
            <a:off x="4490200" y="197681"/>
            <a:ext cx="4063200" cy="3096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t>Date : 	   ___________________________</a:t>
            </a:r>
            <a:endParaRPr sz="1400"/>
          </a:p>
        </p:txBody>
      </p:sp>
      <p:sp>
        <p:nvSpPr>
          <p:cNvPr id="258" name="Google Shape;258;p33"/>
          <p:cNvSpPr txBox="1"/>
          <p:nvPr/>
        </p:nvSpPr>
        <p:spPr>
          <a:xfrm>
            <a:off x="638350" y="4890525"/>
            <a:ext cx="8196300" cy="208500"/>
          </a:xfrm>
          <a:prstGeom prst="rect">
            <a:avLst/>
          </a:prstGeom>
          <a:noFill/>
          <a:ln>
            <a:noFill/>
          </a:ln>
        </p:spPr>
        <p:txBody>
          <a:bodyPr anchorCtr="0" anchor="ctr" bIns="91450" lIns="91450" spcFirstLastPara="1" rIns="91450" wrap="square" tIns="91450">
            <a:noAutofit/>
          </a:bodyPr>
          <a:lstStyle/>
          <a:p>
            <a:pPr indent="0" lvl="0" marL="0" rtl="0" algn="l">
              <a:spcBef>
                <a:spcPts val="0"/>
              </a:spcBef>
              <a:spcAft>
                <a:spcPts val="0"/>
              </a:spcAft>
              <a:buNone/>
            </a:pPr>
            <a:r>
              <a:rPr b="1" lang="en"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