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9144000"/>
  <p:notesSz cx="6858000" cy="9144000"/>
  <p:embeddedFontLst>
    <p:embeddedFont>
      <p:font typeface="Caveat"/>
      <p:regular r:id="rId19"/>
      <p:bold r:id="rId20"/>
    </p:embeddedFont>
    <p:embeddedFont>
      <p:font typeface="Roboto"/>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A085C8F-1F02-4FE4-82DA-2FA400523E0A}">
  <a:tblStyle styleId="{DA085C8F-1F02-4FE4-82DA-2FA400523E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F43EF2-91B7-4AD2-BBD3-E98071CE302F}"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Caveat-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24e1e0272_0_5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24e1e027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24e1e0272_0_632:notes"/>
          <p:cNvSpPr/>
          <p:nvPr>
            <p:ph idx="2" type="sldImg"/>
          </p:nvPr>
        </p:nvSpPr>
        <p:spPr>
          <a:xfrm>
            <a:off x="1143298"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24e1e0272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4e1e027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4e1e0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4e1e0272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4e1e02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4e1e0272_0_1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4e1e027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24e1e0272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24e1e027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24e1e0272_0_2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24e1e027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24e1e0272_0_3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4e1e027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4e1e0272_0_4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24e1e027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4e1e0272_0_4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4e1e0272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992767"/>
            <a:ext cx="8520300" cy="2736900"/>
          </a:xfrm>
          <a:prstGeom prst="rect">
            <a:avLst/>
          </a:prstGeom>
        </p:spPr>
        <p:txBody>
          <a:bodyPr anchorCtr="0" anchor="b" bIns="119025" lIns="119025" spcFirstLastPara="1" rIns="119025" wrap="square" tIns="119025"/>
          <a:lstStyle>
            <a:lvl1pPr lvl="0" rtl="0" algn="ctr">
              <a:spcBef>
                <a:spcPts val="0"/>
              </a:spcBef>
              <a:spcAft>
                <a:spcPts val="0"/>
              </a:spcAft>
              <a:buSzPts val="6700"/>
              <a:buNone/>
              <a:defRPr sz="6700"/>
            </a:lvl1pPr>
            <a:lvl2pPr lvl="1" rtl="0" algn="ctr">
              <a:spcBef>
                <a:spcPts val="0"/>
              </a:spcBef>
              <a:spcAft>
                <a:spcPts val="0"/>
              </a:spcAft>
              <a:buSzPts val="6700"/>
              <a:buNone/>
              <a:defRPr sz="6700"/>
            </a:lvl2pPr>
            <a:lvl3pPr lvl="2" rtl="0" algn="ctr">
              <a:spcBef>
                <a:spcPts val="0"/>
              </a:spcBef>
              <a:spcAft>
                <a:spcPts val="0"/>
              </a:spcAft>
              <a:buSzPts val="6700"/>
              <a:buNone/>
              <a:defRPr sz="6700"/>
            </a:lvl3pPr>
            <a:lvl4pPr lvl="3" rtl="0" algn="ctr">
              <a:spcBef>
                <a:spcPts val="0"/>
              </a:spcBef>
              <a:spcAft>
                <a:spcPts val="0"/>
              </a:spcAft>
              <a:buSzPts val="6700"/>
              <a:buNone/>
              <a:defRPr sz="6700"/>
            </a:lvl4pPr>
            <a:lvl5pPr lvl="4" rtl="0" algn="ctr">
              <a:spcBef>
                <a:spcPts val="0"/>
              </a:spcBef>
              <a:spcAft>
                <a:spcPts val="0"/>
              </a:spcAft>
              <a:buSzPts val="6700"/>
              <a:buNone/>
              <a:defRPr sz="6700"/>
            </a:lvl5pPr>
            <a:lvl6pPr lvl="5" rtl="0" algn="ctr">
              <a:spcBef>
                <a:spcPts val="0"/>
              </a:spcBef>
              <a:spcAft>
                <a:spcPts val="0"/>
              </a:spcAft>
              <a:buSzPts val="6700"/>
              <a:buNone/>
              <a:defRPr sz="6700"/>
            </a:lvl6pPr>
            <a:lvl7pPr lvl="6" rtl="0" algn="ctr">
              <a:spcBef>
                <a:spcPts val="0"/>
              </a:spcBef>
              <a:spcAft>
                <a:spcPts val="0"/>
              </a:spcAft>
              <a:buSzPts val="6700"/>
              <a:buNone/>
              <a:defRPr sz="6700"/>
            </a:lvl7pPr>
            <a:lvl8pPr lvl="7" rtl="0" algn="ctr">
              <a:spcBef>
                <a:spcPts val="0"/>
              </a:spcBef>
              <a:spcAft>
                <a:spcPts val="0"/>
              </a:spcAft>
              <a:buSzPts val="6700"/>
              <a:buNone/>
              <a:defRPr sz="6700"/>
            </a:lvl8pPr>
            <a:lvl9pPr lvl="8" rtl="0" algn="ctr">
              <a:spcBef>
                <a:spcPts val="0"/>
              </a:spcBef>
              <a:spcAft>
                <a:spcPts val="0"/>
              </a:spcAft>
              <a:buSzPts val="6700"/>
              <a:buNone/>
              <a:defRPr sz="6700"/>
            </a:lvl9pPr>
          </a:lstStyle>
          <a:p/>
        </p:txBody>
      </p:sp>
      <p:sp>
        <p:nvSpPr>
          <p:cNvPr id="56" name="Google Shape;56;p14"/>
          <p:cNvSpPr txBox="1"/>
          <p:nvPr>
            <p:ph idx="1" type="subTitle"/>
          </p:nvPr>
        </p:nvSpPr>
        <p:spPr>
          <a:xfrm>
            <a:off x="311700" y="3778833"/>
            <a:ext cx="8520300" cy="1056900"/>
          </a:xfrm>
          <a:prstGeom prst="rect">
            <a:avLst/>
          </a:prstGeom>
        </p:spPr>
        <p:txBody>
          <a:bodyPr anchorCtr="0" anchor="t" bIns="119025" lIns="119025" spcFirstLastPara="1" rIns="119025" wrap="square" tIns="119025"/>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7" name="Google Shape;57;p14"/>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867800"/>
            <a:ext cx="8520300" cy="1122300"/>
          </a:xfrm>
          <a:prstGeom prst="rect">
            <a:avLst/>
          </a:prstGeom>
        </p:spPr>
        <p:txBody>
          <a:bodyPr anchorCtr="0" anchor="ctr" bIns="119025" lIns="119025" spcFirstLastPara="1" rIns="119025" wrap="square" tIns="119025"/>
          <a:lstStyle>
            <a:lvl1pPr lvl="0" rtl="0" algn="ctr">
              <a:spcBef>
                <a:spcPts val="0"/>
              </a:spcBef>
              <a:spcAft>
                <a:spcPts val="0"/>
              </a:spcAft>
              <a:buSzPts val="4700"/>
              <a:buNone/>
              <a:defRPr sz="4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60" name="Google Shape;60;p15"/>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593367"/>
            <a:ext cx="8520300" cy="763200"/>
          </a:xfrm>
          <a:prstGeom prst="rect">
            <a:avLst/>
          </a:prstGeom>
        </p:spPr>
        <p:txBody>
          <a:bodyPr anchorCtr="0" anchor="t" bIns="119025" lIns="119025" spcFirstLastPara="1" rIns="119025" wrap="square" tIns="1190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3" name="Google Shape;63;p16"/>
          <p:cNvSpPr txBox="1"/>
          <p:nvPr>
            <p:ph idx="1" type="body"/>
          </p:nvPr>
        </p:nvSpPr>
        <p:spPr>
          <a:xfrm>
            <a:off x="311700" y="1536633"/>
            <a:ext cx="8520300" cy="4555200"/>
          </a:xfrm>
          <a:prstGeom prst="rect">
            <a:avLst/>
          </a:prstGeom>
        </p:spPr>
        <p:txBody>
          <a:bodyPr anchorCtr="0" anchor="t" bIns="119025" lIns="119025" spcFirstLastPara="1" rIns="119025" wrap="square" tIns="119025"/>
          <a:lstStyle>
            <a:lvl1pPr indent="-381000" lvl="0" marL="457200" rtl="0">
              <a:spcBef>
                <a:spcPts val="0"/>
              </a:spcBef>
              <a:spcAft>
                <a:spcPts val="0"/>
              </a:spcAft>
              <a:buSzPts val="2400"/>
              <a:buChar char="●"/>
              <a:defRPr/>
            </a:lvl1pPr>
            <a:lvl2pPr indent="-342900" lvl="1" marL="914400" rtl="0">
              <a:spcBef>
                <a:spcPts val="2000"/>
              </a:spcBef>
              <a:spcAft>
                <a:spcPts val="0"/>
              </a:spcAft>
              <a:buSzPts val="1800"/>
              <a:buChar char="○"/>
              <a:defRPr/>
            </a:lvl2pPr>
            <a:lvl3pPr indent="-342900" lvl="2" marL="1371600" rtl="0">
              <a:spcBef>
                <a:spcPts val="2000"/>
              </a:spcBef>
              <a:spcAft>
                <a:spcPts val="0"/>
              </a:spcAft>
              <a:buSzPts val="1800"/>
              <a:buChar char="■"/>
              <a:defRPr/>
            </a:lvl3pPr>
            <a:lvl4pPr indent="-342900" lvl="3" marL="1828800" rtl="0">
              <a:spcBef>
                <a:spcPts val="2000"/>
              </a:spcBef>
              <a:spcAft>
                <a:spcPts val="0"/>
              </a:spcAft>
              <a:buSzPts val="1800"/>
              <a:buChar char="●"/>
              <a:defRPr/>
            </a:lvl4pPr>
            <a:lvl5pPr indent="-342900" lvl="4" marL="2286000" rtl="0">
              <a:spcBef>
                <a:spcPts val="2000"/>
              </a:spcBef>
              <a:spcAft>
                <a:spcPts val="0"/>
              </a:spcAft>
              <a:buSzPts val="1800"/>
              <a:buChar char="○"/>
              <a:defRPr/>
            </a:lvl5pPr>
            <a:lvl6pPr indent="-342900" lvl="5" marL="2743200" rtl="0">
              <a:spcBef>
                <a:spcPts val="2000"/>
              </a:spcBef>
              <a:spcAft>
                <a:spcPts val="0"/>
              </a:spcAft>
              <a:buSzPts val="1800"/>
              <a:buChar char="■"/>
              <a:defRPr/>
            </a:lvl6pPr>
            <a:lvl7pPr indent="-342900" lvl="6" marL="3200400" rtl="0">
              <a:spcBef>
                <a:spcPts val="2000"/>
              </a:spcBef>
              <a:spcAft>
                <a:spcPts val="0"/>
              </a:spcAft>
              <a:buSzPts val="1800"/>
              <a:buChar char="●"/>
              <a:defRPr/>
            </a:lvl7pPr>
            <a:lvl8pPr indent="-342900" lvl="7" marL="3657600" rtl="0">
              <a:spcBef>
                <a:spcPts val="2000"/>
              </a:spcBef>
              <a:spcAft>
                <a:spcPts val="0"/>
              </a:spcAft>
              <a:buSzPts val="1800"/>
              <a:buChar char="○"/>
              <a:defRPr/>
            </a:lvl8pPr>
            <a:lvl9pPr indent="-342900" lvl="8" marL="4114800" rtl="0">
              <a:spcBef>
                <a:spcPts val="2000"/>
              </a:spcBef>
              <a:spcAft>
                <a:spcPts val="2000"/>
              </a:spcAft>
              <a:buSzPts val="1800"/>
              <a:buChar char="■"/>
              <a:defRPr/>
            </a:lvl9pPr>
          </a:lstStyle>
          <a:p/>
        </p:txBody>
      </p:sp>
      <p:sp>
        <p:nvSpPr>
          <p:cNvPr id="64" name="Google Shape;64;p16"/>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593367"/>
            <a:ext cx="8520300" cy="763200"/>
          </a:xfrm>
          <a:prstGeom prst="rect">
            <a:avLst/>
          </a:prstGeom>
        </p:spPr>
        <p:txBody>
          <a:bodyPr anchorCtr="0" anchor="t" bIns="119025" lIns="119025" spcFirstLastPara="1" rIns="119025" wrap="square" tIns="1190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17"/>
          <p:cNvSpPr txBox="1"/>
          <p:nvPr>
            <p:ph idx="1" type="body"/>
          </p:nvPr>
        </p:nvSpPr>
        <p:spPr>
          <a:xfrm>
            <a:off x="311700" y="1536633"/>
            <a:ext cx="4000200" cy="4555200"/>
          </a:xfrm>
          <a:prstGeom prst="rect">
            <a:avLst/>
          </a:prstGeom>
        </p:spPr>
        <p:txBody>
          <a:bodyPr anchorCtr="0" anchor="t" bIns="119025" lIns="119025" spcFirstLastPara="1" rIns="119025" wrap="square" tIns="119025"/>
          <a:lstStyle>
            <a:lvl1pPr indent="-342900" lvl="0" marL="457200" rtl="0">
              <a:spcBef>
                <a:spcPts val="0"/>
              </a:spcBef>
              <a:spcAft>
                <a:spcPts val="0"/>
              </a:spcAft>
              <a:buSzPts val="1800"/>
              <a:buChar char="●"/>
              <a:defRPr sz="1800"/>
            </a:lvl1pPr>
            <a:lvl2pPr indent="-330200" lvl="1" marL="914400" rtl="0">
              <a:spcBef>
                <a:spcPts val="2000"/>
              </a:spcBef>
              <a:spcAft>
                <a:spcPts val="0"/>
              </a:spcAft>
              <a:buSzPts val="1600"/>
              <a:buChar char="○"/>
              <a:defRPr sz="1600"/>
            </a:lvl2pPr>
            <a:lvl3pPr indent="-330200" lvl="2" marL="1371600" rtl="0">
              <a:spcBef>
                <a:spcPts val="2000"/>
              </a:spcBef>
              <a:spcAft>
                <a:spcPts val="0"/>
              </a:spcAft>
              <a:buSzPts val="1600"/>
              <a:buChar char="■"/>
              <a:defRPr sz="1600"/>
            </a:lvl3pPr>
            <a:lvl4pPr indent="-330200" lvl="3" marL="1828800" rtl="0">
              <a:spcBef>
                <a:spcPts val="2000"/>
              </a:spcBef>
              <a:spcAft>
                <a:spcPts val="0"/>
              </a:spcAft>
              <a:buSzPts val="1600"/>
              <a:buChar char="●"/>
              <a:defRPr sz="1600"/>
            </a:lvl4pPr>
            <a:lvl5pPr indent="-330200" lvl="4" marL="2286000" rtl="0">
              <a:spcBef>
                <a:spcPts val="2000"/>
              </a:spcBef>
              <a:spcAft>
                <a:spcPts val="0"/>
              </a:spcAft>
              <a:buSzPts val="1600"/>
              <a:buChar char="○"/>
              <a:defRPr sz="1600"/>
            </a:lvl5pPr>
            <a:lvl6pPr indent="-330200" lvl="5" marL="2743200" rtl="0">
              <a:spcBef>
                <a:spcPts val="2000"/>
              </a:spcBef>
              <a:spcAft>
                <a:spcPts val="0"/>
              </a:spcAft>
              <a:buSzPts val="1600"/>
              <a:buChar char="■"/>
              <a:defRPr sz="1600"/>
            </a:lvl6pPr>
            <a:lvl7pPr indent="-330200" lvl="6" marL="3200400" rtl="0">
              <a:spcBef>
                <a:spcPts val="2000"/>
              </a:spcBef>
              <a:spcAft>
                <a:spcPts val="0"/>
              </a:spcAft>
              <a:buSzPts val="1600"/>
              <a:buChar char="●"/>
              <a:defRPr sz="1600"/>
            </a:lvl7pPr>
            <a:lvl8pPr indent="-330200" lvl="7" marL="3657600" rtl="0">
              <a:spcBef>
                <a:spcPts val="2000"/>
              </a:spcBef>
              <a:spcAft>
                <a:spcPts val="0"/>
              </a:spcAft>
              <a:buSzPts val="1600"/>
              <a:buChar char="○"/>
              <a:defRPr sz="1600"/>
            </a:lvl8pPr>
            <a:lvl9pPr indent="-330200" lvl="8" marL="4114800" rtl="0">
              <a:spcBef>
                <a:spcPts val="2000"/>
              </a:spcBef>
              <a:spcAft>
                <a:spcPts val="2000"/>
              </a:spcAft>
              <a:buSzPts val="1600"/>
              <a:buChar char="■"/>
              <a:defRPr sz="1600"/>
            </a:lvl9pPr>
          </a:lstStyle>
          <a:p/>
        </p:txBody>
      </p:sp>
      <p:sp>
        <p:nvSpPr>
          <p:cNvPr id="68" name="Google Shape;68;p17"/>
          <p:cNvSpPr txBox="1"/>
          <p:nvPr>
            <p:ph idx="2" type="body"/>
          </p:nvPr>
        </p:nvSpPr>
        <p:spPr>
          <a:xfrm>
            <a:off x="4832400" y="1536633"/>
            <a:ext cx="4000200" cy="4555200"/>
          </a:xfrm>
          <a:prstGeom prst="rect">
            <a:avLst/>
          </a:prstGeom>
        </p:spPr>
        <p:txBody>
          <a:bodyPr anchorCtr="0" anchor="t" bIns="119025" lIns="119025" spcFirstLastPara="1" rIns="119025" wrap="square" tIns="119025"/>
          <a:lstStyle>
            <a:lvl1pPr indent="-342900" lvl="0" marL="457200" rtl="0">
              <a:spcBef>
                <a:spcPts val="0"/>
              </a:spcBef>
              <a:spcAft>
                <a:spcPts val="0"/>
              </a:spcAft>
              <a:buSzPts val="1800"/>
              <a:buChar char="●"/>
              <a:defRPr sz="1800"/>
            </a:lvl1pPr>
            <a:lvl2pPr indent="-330200" lvl="1" marL="914400" rtl="0">
              <a:spcBef>
                <a:spcPts val="2000"/>
              </a:spcBef>
              <a:spcAft>
                <a:spcPts val="0"/>
              </a:spcAft>
              <a:buSzPts val="1600"/>
              <a:buChar char="○"/>
              <a:defRPr sz="1600"/>
            </a:lvl2pPr>
            <a:lvl3pPr indent="-330200" lvl="2" marL="1371600" rtl="0">
              <a:spcBef>
                <a:spcPts val="2000"/>
              </a:spcBef>
              <a:spcAft>
                <a:spcPts val="0"/>
              </a:spcAft>
              <a:buSzPts val="1600"/>
              <a:buChar char="■"/>
              <a:defRPr sz="1600"/>
            </a:lvl3pPr>
            <a:lvl4pPr indent="-330200" lvl="3" marL="1828800" rtl="0">
              <a:spcBef>
                <a:spcPts val="2000"/>
              </a:spcBef>
              <a:spcAft>
                <a:spcPts val="0"/>
              </a:spcAft>
              <a:buSzPts val="1600"/>
              <a:buChar char="●"/>
              <a:defRPr sz="1600"/>
            </a:lvl4pPr>
            <a:lvl5pPr indent="-330200" lvl="4" marL="2286000" rtl="0">
              <a:spcBef>
                <a:spcPts val="2000"/>
              </a:spcBef>
              <a:spcAft>
                <a:spcPts val="0"/>
              </a:spcAft>
              <a:buSzPts val="1600"/>
              <a:buChar char="○"/>
              <a:defRPr sz="1600"/>
            </a:lvl5pPr>
            <a:lvl6pPr indent="-330200" lvl="5" marL="2743200" rtl="0">
              <a:spcBef>
                <a:spcPts val="2000"/>
              </a:spcBef>
              <a:spcAft>
                <a:spcPts val="0"/>
              </a:spcAft>
              <a:buSzPts val="1600"/>
              <a:buChar char="■"/>
              <a:defRPr sz="1600"/>
            </a:lvl6pPr>
            <a:lvl7pPr indent="-330200" lvl="6" marL="3200400" rtl="0">
              <a:spcBef>
                <a:spcPts val="2000"/>
              </a:spcBef>
              <a:spcAft>
                <a:spcPts val="0"/>
              </a:spcAft>
              <a:buSzPts val="1600"/>
              <a:buChar char="●"/>
              <a:defRPr sz="1600"/>
            </a:lvl7pPr>
            <a:lvl8pPr indent="-330200" lvl="7" marL="3657600" rtl="0">
              <a:spcBef>
                <a:spcPts val="2000"/>
              </a:spcBef>
              <a:spcAft>
                <a:spcPts val="0"/>
              </a:spcAft>
              <a:buSzPts val="1600"/>
              <a:buChar char="○"/>
              <a:defRPr sz="1600"/>
            </a:lvl8pPr>
            <a:lvl9pPr indent="-330200" lvl="8" marL="4114800" rtl="0">
              <a:spcBef>
                <a:spcPts val="2000"/>
              </a:spcBef>
              <a:spcAft>
                <a:spcPts val="2000"/>
              </a:spcAft>
              <a:buSzPts val="1600"/>
              <a:buChar char="■"/>
              <a:defRPr sz="1600"/>
            </a:lvl9pPr>
          </a:lstStyle>
          <a:p/>
        </p:txBody>
      </p:sp>
      <p:sp>
        <p:nvSpPr>
          <p:cNvPr id="69" name="Google Shape;69;p17"/>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593367"/>
            <a:ext cx="8520300" cy="763200"/>
          </a:xfrm>
          <a:prstGeom prst="rect">
            <a:avLst/>
          </a:prstGeom>
        </p:spPr>
        <p:txBody>
          <a:bodyPr anchorCtr="0" anchor="t" bIns="119025" lIns="119025" spcFirstLastPara="1" rIns="119025" wrap="square" tIns="1190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2" name="Google Shape;72;p18"/>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740800"/>
            <a:ext cx="2808300" cy="1007700"/>
          </a:xfrm>
          <a:prstGeom prst="rect">
            <a:avLst/>
          </a:prstGeom>
        </p:spPr>
        <p:txBody>
          <a:bodyPr anchorCtr="0" anchor="b" bIns="119025" lIns="119025" spcFirstLastPara="1" rIns="119025" wrap="square" tIns="119025"/>
          <a:lstStyle>
            <a:lvl1pPr lvl="0" rtl="0">
              <a:spcBef>
                <a:spcPts val="0"/>
              </a:spcBef>
              <a:spcAft>
                <a:spcPts val="0"/>
              </a:spcAft>
              <a:buSzPts val="3100"/>
              <a:buNone/>
              <a:defRPr sz="31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75" name="Google Shape;75;p19"/>
          <p:cNvSpPr txBox="1"/>
          <p:nvPr>
            <p:ph idx="1" type="body"/>
          </p:nvPr>
        </p:nvSpPr>
        <p:spPr>
          <a:xfrm>
            <a:off x="311700" y="1852800"/>
            <a:ext cx="2808300" cy="4239300"/>
          </a:xfrm>
          <a:prstGeom prst="rect">
            <a:avLst/>
          </a:prstGeom>
        </p:spPr>
        <p:txBody>
          <a:bodyPr anchorCtr="0" anchor="t" bIns="119025" lIns="119025" spcFirstLastPara="1" rIns="119025" wrap="square" tIns="119025"/>
          <a:lstStyle>
            <a:lvl1pPr indent="-330200" lvl="0" marL="457200" rtl="0">
              <a:spcBef>
                <a:spcPts val="0"/>
              </a:spcBef>
              <a:spcAft>
                <a:spcPts val="0"/>
              </a:spcAft>
              <a:buSzPts val="1600"/>
              <a:buChar char="●"/>
              <a:defRPr sz="1600"/>
            </a:lvl1pPr>
            <a:lvl2pPr indent="-330200" lvl="1" marL="914400" rtl="0">
              <a:spcBef>
                <a:spcPts val="2000"/>
              </a:spcBef>
              <a:spcAft>
                <a:spcPts val="0"/>
              </a:spcAft>
              <a:buSzPts val="1600"/>
              <a:buChar char="○"/>
              <a:defRPr sz="1600"/>
            </a:lvl2pPr>
            <a:lvl3pPr indent="-330200" lvl="2" marL="1371600" rtl="0">
              <a:spcBef>
                <a:spcPts val="2000"/>
              </a:spcBef>
              <a:spcAft>
                <a:spcPts val="0"/>
              </a:spcAft>
              <a:buSzPts val="1600"/>
              <a:buChar char="■"/>
              <a:defRPr sz="1600"/>
            </a:lvl3pPr>
            <a:lvl4pPr indent="-330200" lvl="3" marL="1828800" rtl="0">
              <a:spcBef>
                <a:spcPts val="2000"/>
              </a:spcBef>
              <a:spcAft>
                <a:spcPts val="0"/>
              </a:spcAft>
              <a:buSzPts val="1600"/>
              <a:buChar char="●"/>
              <a:defRPr sz="1600"/>
            </a:lvl4pPr>
            <a:lvl5pPr indent="-330200" lvl="4" marL="2286000" rtl="0">
              <a:spcBef>
                <a:spcPts val="2000"/>
              </a:spcBef>
              <a:spcAft>
                <a:spcPts val="0"/>
              </a:spcAft>
              <a:buSzPts val="1600"/>
              <a:buChar char="○"/>
              <a:defRPr sz="1600"/>
            </a:lvl5pPr>
            <a:lvl6pPr indent="-330200" lvl="5" marL="2743200" rtl="0">
              <a:spcBef>
                <a:spcPts val="2000"/>
              </a:spcBef>
              <a:spcAft>
                <a:spcPts val="0"/>
              </a:spcAft>
              <a:buSzPts val="1600"/>
              <a:buChar char="■"/>
              <a:defRPr sz="1600"/>
            </a:lvl6pPr>
            <a:lvl7pPr indent="-330200" lvl="6" marL="3200400" rtl="0">
              <a:spcBef>
                <a:spcPts val="2000"/>
              </a:spcBef>
              <a:spcAft>
                <a:spcPts val="0"/>
              </a:spcAft>
              <a:buSzPts val="1600"/>
              <a:buChar char="●"/>
              <a:defRPr sz="1600"/>
            </a:lvl7pPr>
            <a:lvl8pPr indent="-330200" lvl="7" marL="3657600" rtl="0">
              <a:spcBef>
                <a:spcPts val="2000"/>
              </a:spcBef>
              <a:spcAft>
                <a:spcPts val="0"/>
              </a:spcAft>
              <a:buSzPts val="1600"/>
              <a:buChar char="○"/>
              <a:defRPr sz="1600"/>
            </a:lvl8pPr>
            <a:lvl9pPr indent="-330200" lvl="8" marL="4114800" rtl="0">
              <a:spcBef>
                <a:spcPts val="2000"/>
              </a:spcBef>
              <a:spcAft>
                <a:spcPts val="2000"/>
              </a:spcAft>
              <a:buSzPts val="1600"/>
              <a:buChar char="■"/>
              <a:defRPr sz="1600"/>
            </a:lvl9pPr>
          </a:lstStyle>
          <a:p/>
        </p:txBody>
      </p:sp>
      <p:sp>
        <p:nvSpPr>
          <p:cNvPr id="76" name="Google Shape;76;p19"/>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600200"/>
            <a:ext cx="6367800" cy="5454300"/>
          </a:xfrm>
          <a:prstGeom prst="rect">
            <a:avLst/>
          </a:prstGeom>
        </p:spPr>
        <p:txBody>
          <a:bodyPr anchorCtr="0" anchor="ctr" bIns="119025" lIns="119025" spcFirstLastPara="1" rIns="119025" wrap="square" tIns="119025"/>
          <a:lstStyle>
            <a:lvl1pPr lvl="0"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p:txBody>
      </p:sp>
      <p:sp>
        <p:nvSpPr>
          <p:cNvPr id="79" name="Google Shape;79;p20"/>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67"/>
            <a:ext cx="4572000" cy="6858000"/>
          </a:xfrm>
          <a:prstGeom prst="rect">
            <a:avLst/>
          </a:prstGeom>
          <a:solidFill>
            <a:schemeClr val="lt2"/>
          </a:solidFill>
          <a:ln>
            <a:noFill/>
          </a:ln>
        </p:spPr>
        <p:txBody>
          <a:bodyPr anchorCtr="0" anchor="ctr" bIns="119025" lIns="119025" spcFirstLastPara="1" rIns="119025" wrap="square" tIns="1190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644233"/>
            <a:ext cx="4045200" cy="1976400"/>
          </a:xfrm>
          <a:prstGeom prst="rect">
            <a:avLst/>
          </a:prstGeom>
        </p:spPr>
        <p:txBody>
          <a:bodyPr anchorCtr="0" anchor="b" bIns="119025" lIns="119025" spcFirstLastPara="1" rIns="119025" wrap="square" tIns="119025"/>
          <a:lstStyle>
            <a:lvl1pPr lvl="0" rtl="0" algn="ctr">
              <a:spcBef>
                <a:spcPts val="0"/>
              </a:spcBef>
              <a:spcAft>
                <a:spcPts val="0"/>
              </a:spcAft>
              <a:buSzPts val="5500"/>
              <a:buNone/>
              <a:defRPr sz="5500"/>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p:txBody>
      </p:sp>
      <p:sp>
        <p:nvSpPr>
          <p:cNvPr id="83" name="Google Shape;83;p21"/>
          <p:cNvSpPr txBox="1"/>
          <p:nvPr>
            <p:ph idx="1" type="subTitle"/>
          </p:nvPr>
        </p:nvSpPr>
        <p:spPr>
          <a:xfrm>
            <a:off x="265500" y="3737433"/>
            <a:ext cx="4045200" cy="1646700"/>
          </a:xfrm>
          <a:prstGeom prst="rect">
            <a:avLst/>
          </a:prstGeom>
        </p:spPr>
        <p:txBody>
          <a:bodyPr anchorCtr="0" anchor="t" bIns="119025" lIns="119025" spcFirstLastPara="1" rIns="119025" wrap="square" tIns="119025"/>
          <a:lstStyle>
            <a:lvl1pPr lvl="0" rtl="0" algn="ctr">
              <a:lnSpc>
                <a:spcPct val="100000"/>
              </a:lnSpc>
              <a:spcBef>
                <a:spcPts val="0"/>
              </a:spcBef>
              <a:spcAft>
                <a:spcPts val="0"/>
              </a:spcAft>
              <a:buSzPts val="2700"/>
              <a:buNone/>
              <a:defRPr sz="2700"/>
            </a:lvl1pPr>
            <a:lvl2pPr lvl="1" rtl="0" algn="ctr">
              <a:lnSpc>
                <a:spcPct val="100000"/>
              </a:lnSpc>
              <a:spcBef>
                <a:spcPts val="0"/>
              </a:spcBef>
              <a:spcAft>
                <a:spcPts val="0"/>
              </a:spcAft>
              <a:buSzPts val="2700"/>
              <a:buNone/>
              <a:defRPr sz="2700"/>
            </a:lvl2pPr>
            <a:lvl3pPr lvl="2" rtl="0" algn="ctr">
              <a:lnSpc>
                <a:spcPct val="100000"/>
              </a:lnSpc>
              <a:spcBef>
                <a:spcPts val="0"/>
              </a:spcBef>
              <a:spcAft>
                <a:spcPts val="0"/>
              </a:spcAft>
              <a:buSzPts val="2700"/>
              <a:buNone/>
              <a:defRPr sz="2700"/>
            </a:lvl3pPr>
            <a:lvl4pPr lvl="3" rtl="0" algn="ctr">
              <a:lnSpc>
                <a:spcPct val="100000"/>
              </a:lnSpc>
              <a:spcBef>
                <a:spcPts val="0"/>
              </a:spcBef>
              <a:spcAft>
                <a:spcPts val="0"/>
              </a:spcAft>
              <a:buSzPts val="2700"/>
              <a:buNone/>
              <a:defRPr sz="2700"/>
            </a:lvl4pPr>
            <a:lvl5pPr lvl="4" rtl="0" algn="ctr">
              <a:lnSpc>
                <a:spcPct val="100000"/>
              </a:lnSpc>
              <a:spcBef>
                <a:spcPts val="0"/>
              </a:spcBef>
              <a:spcAft>
                <a:spcPts val="0"/>
              </a:spcAft>
              <a:buSzPts val="2700"/>
              <a:buNone/>
              <a:defRPr sz="2700"/>
            </a:lvl5pPr>
            <a:lvl6pPr lvl="5" rtl="0" algn="ctr">
              <a:lnSpc>
                <a:spcPct val="100000"/>
              </a:lnSpc>
              <a:spcBef>
                <a:spcPts val="0"/>
              </a:spcBef>
              <a:spcAft>
                <a:spcPts val="0"/>
              </a:spcAft>
              <a:buSzPts val="2700"/>
              <a:buNone/>
              <a:defRPr sz="2700"/>
            </a:lvl6pPr>
            <a:lvl7pPr lvl="6" rtl="0" algn="ctr">
              <a:lnSpc>
                <a:spcPct val="100000"/>
              </a:lnSpc>
              <a:spcBef>
                <a:spcPts val="0"/>
              </a:spcBef>
              <a:spcAft>
                <a:spcPts val="0"/>
              </a:spcAft>
              <a:buSzPts val="2700"/>
              <a:buNone/>
              <a:defRPr sz="2700"/>
            </a:lvl7pPr>
            <a:lvl8pPr lvl="7" rtl="0" algn="ctr">
              <a:lnSpc>
                <a:spcPct val="100000"/>
              </a:lnSpc>
              <a:spcBef>
                <a:spcPts val="0"/>
              </a:spcBef>
              <a:spcAft>
                <a:spcPts val="0"/>
              </a:spcAft>
              <a:buSzPts val="2700"/>
              <a:buNone/>
              <a:defRPr sz="2700"/>
            </a:lvl8pPr>
            <a:lvl9pPr lvl="8" rtl="0" algn="ctr">
              <a:lnSpc>
                <a:spcPct val="100000"/>
              </a:lnSpc>
              <a:spcBef>
                <a:spcPts val="0"/>
              </a:spcBef>
              <a:spcAft>
                <a:spcPts val="0"/>
              </a:spcAft>
              <a:buSzPts val="2700"/>
              <a:buNone/>
              <a:defRPr sz="2700"/>
            </a:lvl9pPr>
          </a:lstStyle>
          <a:p/>
        </p:txBody>
      </p:sp>
      <p:sp>
        <p:nvSpPr>
          <p:cNvPr id="84" name="Google Shape;84;p21"/>
          <p:cNvSpPr txBox="1"/>
          <p:nvPr>
            <p:ph idx="2" type="body"/>
          </p:nvPr>
        </p:nvSpPr>
        <p:spPr>
          <a:xfrm>
            <a:off x="4939500" y="965433"/>
            <a:ext cx="3837000" cy="4926900"/>
          </a:xfrm>
          <a:prstGeom prst="rect">
            <a:avLst/>
          </a:prstGeom>
        </p:spPr>
        <p:txBody>
          <a:bodyPr anchorCtr="0" anchor="ctr" bIns="119025" lIns="119025" spcFirstLastPara="1" rIns="119025" wrap="square" tIns="119025"/>
          <a:lstStyle>
            <a:lvl1pPr indent="-381000" lvl="0" marL="457200" rtl="0">
              <a:spcBef>
                <a:spcPts val="0"/>
              </a:spcBef>
              <a:spcAft>
                <a:spcPts val="0"/>
              </a:spcAft>
              <a:buSzPts val="2400"/>
              <a:buChar char="●"/>
              <a:defRPr/>
            </a:lvl1pPr>
            <a:lvl2pPr indent="-342900" lvl="1" marL="914400" rtl="0">
              <a:spcBef>
                <a:spcPts val="2000"/>
              </a:spcBef>
              <a:spcAft>
                <a:spcPts val="0"/>
              </a:spcAft>
              <a:buSzPts val="1800"/>
              <a:buChar char="○"/>
              <a:defRPr/>
            </a:lvl2pPr>
            <a:lvl3pPr indent="-342900" lvl="2" marL="1371600" rtl="0">
              <a:spcBef>
                <a:spcPts val="2000"/>
              </a:spcBef>
              <a:spcAft>
                <a:spcPts val="0"/>
              </a:spcAft>
              <a:buSzPts val="1800"/>
              <a:buChar char="■"/>
              <a:defRPr/>
            </a:lvl3pPr>
            <a:lvl4pPr indent="-342900" lvl="3" marL="1828800" rtl="0">
              <a:spcBef>
                <a:spcPts val="2000"/>
              </a:spcBef>
              <a:spcAft>
                <a:spcPts val="0"/>
              </a:spcAft>
              <a:buSzPts val="1800"/>
              <a:buChar char="●"/>
              <a:defRPr/>
            </a:lvl4pPr>
            <a:lvl5pPr indent="-342900" lvl="4" marL="2286000" rtl="0">
              <a:spcBef>
                <a:spcPts val="2000"/>
              </a:spcBef>
              <a:spcAft>
                <a:spcPts val="0"/>
              </a:spcAft>
              <a:buSzPts val="1800"/>
              <a:buChar char="○"/>
              <a:defRPr/>
            </a:lvl5pPr>
            <a:lvl6pPr indent="-342900" lvl="5" marL="2743200" rtl="0">
              <a:spcBef>
                <a:spcPts val="2000"/>
              </a:spcBef>
              <a:spcAft>
                <a:spcPts val="0"/>
              </a:spcAft>
              <a:buSzPts val="1800"/>
              <a:buChar char="■"/>
              <a:defRPr/>
            </a:lvl6pPr>
            <a:lvl7pPr indent="-342900" lvl="6" marL="3200400" rtl="0">
              <a:spcBef>
                <a:spcPts val="2000"/>
              </a:spcBef>
              <a:spcAft>
                <a:spcPts val="0"/>
              </a:spcAft>
              <a:buSzPts val="1800"/>
              <a:buChar char="●"/>
              <a:defRPr/>
            </a:lvl7pPr>
            <a:lvl8pPr indent="-342900" lvl="7" marL="3657600" rtl="0">
              <a:spcBef>
                <a:spcPts val="2000"/>
              </a:spcBef>
              <a:spcAft>
                <a:spcPts val="0"/>
              </a:spcAft>
              <a:buSzPts val="1800"/>
              <a:buChar char="○"/>
              <a:defRPr/>
            </a:lvl8pPr>
            <a:lvl9pPr indent="-342900" lvl="8" marL="4114800" rtl="0">
              <a:spcBef>
                <a:spcPts val="2000"/>
              </a:spcBef>
              <a:spcAft>
                <a:spcPts val="2000"/>
              </a:spcAft>
              <a:buSzPts val="1800"/>
              <a:buChar char="■"/>
              <a:defRPr/>
            </a:lvl9pPr>
          </a:lstStyle>
          <a:p/>
        </p:txBody>
      </p:sp>
      <p:sp>
        <p:nvSpPr>
          <p:cNvPr id="85" name="Google Shape;85;p21"/>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5640767"/>
            <a:ext cx="5998800" cy="806700"/>
          </a:xfrm>
          <a:prstGeom prst="rect">
            <a:avLst/>
          </a:prstGeom>
        </p:spPr>
        <p:txBody>
          <a:bodyPr anchorCtr="0" anchor="ctr" bIns="119025" lIns="119025" spcFirstLastPara="1" rIns="119025" wrap="square" tIns="119025"/>
          <a:lstStyle>
            <a:lvl1pPr indent="-228600" lvl="0" marL="457200" rtl="0">
              <a:lnSpc>
                <a:spcPct val="100000"/>
              </a:lnSpc>
              <a:spcBef>
                <a:spcPts val="0"/>
              </a:spcBef>
              <a:spcAft>
                <a:spcPts val="0"/>
              </a:spcAft>
              <a:buSzPts val="2400"/>
              <a:buNone/>
              <a:defRPr/>
            </a:lvl1pPr>
          </a:lstStyle>
          <a:p/>
        </p:txBody>
      </p:sp>
      <p:sp>
        <p:nvSpPr>
          <p:cNvPr id="88" name="Google Shape;88;p22"/>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474833"/>
            <a:ext cx="8520300" cy="2618100"/>
          </a:xfrm>
          <a:prstGeom prst="rect">
            <a:avLst/>
          </a:prstGeom>
        </p:spPr>
        <p:txBody>
          <a:bodyPr anchorCtr="0" anchor="b" bIns="119025" lIns="119025" spcFirstLastPara="1" rIns="119025" wrap="square" tIns="119025"/>
          <a:lstStyle>
            <a:lvl1pPr lvl="0" rtl="0" algn="ctr">
              <a:spcBef>
                <a:spcPts val="0"/>
              </a:spcBef>
              <a:spcAft>
                <a:spcPts val="0"/>
              </a:spcAft>
              <a:buSzPts val="15600"/>
              <a:buNone/>
              <a:defRPr sz="15600"/>
            </a:lvl1pPr>
            <a:lvl2pPr lvl="1" rtl="0" algn="ctr">
              <a:spcBef>
                <a:spcPts val="0"/>
              </a:spcBef>
              <a:spcAft>
                <a:spcPts val="0"/>
              </a:spcAft>
              <a:buSzPts val="15600"/>
              <a:buNone/>
              <a:defRPr sz="15600"/>
            </a:lvl2pPr>
            <a:lvl3pPr lvl="2" rtl="0" algn="ctr">
              <a:spcBef>
                <a:spcPts val="0"/>
              </a:spcBef>
              <a:spcAft>
                <a:spcPts val="0"/>
              </a:spcAft>
              <a:buSzPts val="15600"/>
              <a:buNone/>
              <a:defRPr sz="15600"/>
            </a:lvl3pPr>
            <a:lvl4pPr lvl="3" rtl="0" algn="ctr">
              <a:spcBef>
                <a:spcPts val="0"/>
              </a:spcBef>
              <a:spcAft>
                <a:spcPts val="0"/>
              </a:spcAft>
              <a:buSzPts val="15600"/>
              <a:buNone/>
              <a:defRPr sz="15600"/>
            </a:lvl4pPr>
            <a:lvl5pPr lvl="4" rtl="0" algn="ctr">
              <a:spcBef>
                <a:spcPts val="0"/>
              </a:spcBef>
              <a:spcAft>
                <a:spcPts val="0"/>
              </a:spcAft>
              <a:buSzPts val="15600"/>
              <a:buNone/>
              <a:defRPr sz="15600"/>
            </a:lvl5pPr>
            <a:lvl6pPr lvl="5" rtl="0" algn="ctr">
              <a:spcBef>
                <a:spcPts val="0"/>
              </a:spcBef>
              <a:spcAft>
                <a:spcPts val="0"/>
              </a:spcAft>
              <a:buSzPts val="15600"/>
              <a:buNone/>
              <a:defRPr sz="15600"/>
            </a:lvl6pPr>
            <a:lvl7pPr lvl="6" rtl="0" algn="ctr">
              <a:spcBef>
                <a:spcPts val="0"/>
              </a:spcBef>
              <a:spcAft>
                <a:spcPts val="0"/>
              </a:spcAft>
              <a:buSzPts val="15600"/>
              <a:buNone/>
              <a:defRPr sz="15600"/>
            </a:lvl7pPr>
            <a:lvl8pPr lvl="7" rtl="0" algn="ctr">
              <a:spcBef>
                <a:spcPts val="0"/>
              </a:spcBef>
              <a:spcAft>
                <a:spcPts val="0"/>
              </a:spcAft>
              <a:buSzPts val="15600"/>
              <a:buNone/>
              <a:defRPr sz="15600"/>
            </a:lvl8pPr>
            <a:lvl9pPr lvl="8" rtl="0" algn="ctr">
              <a:spcBef>
                <a:spcPts val="0"/>
              </a:spcBef>
              <a:spcAft>
                <a:spcPts val="0"/>
              </a:spcAft>
              <a:buSzPts val="15600"/>
              <a:buNone/>
              <a:defRPr sz="15600"/>
            </a:lvl9pPr>
          </a:lstStyle>
          <a:p>
            <a:r>
              <a:t>xx%</a:t>
            </a:r>
          </a:p>
        </p:txBody>
      </p:sp>
      <p:sp>
        <p:nvSpPr>
          <p:cNvPr id="91" name="Google Shape;91;p23"/>
          <p:cNvSpPr txBox="1"/>
          <p:nvPr>
            <p:ph idx="1" type="body"/>
          </p:nvPr>
        </p:nvSpPr>
        <p:spPr>
          <a:xfrm>
            <a:off x="311700" y="4202967"/>
            <a:ext cx="8520300" cy="1734300"/>
          </a:xfrm>
          <a:prstGeom prst="rect">
            <a:avLst/>
          </a:prstGeom>
        </p:spPr>
        <p:txBody>
          <a:bodyPr anchorCtr="0" anchor="t" bIns="119025" lIns="119025" spcFirstLastPara="1" rIns="119025" wrap="square" tIns="119025"/>
          <a:lstStyle>
            <a:lvl1pPr indent="-381000" lvl="0" marL="457200" rtl="0" algn="ctr">
              <a:spcBef>
                <a:spcPts val="0"/>
              </a:spcBef>
              <a:spcAft>
                <a:spcPts val="0"/>
              </a:spcAft>
              <a:buSzPts val="2400"/>
              <a:buChar char="●"/>
              <a:defRPr/>
            </a:lvl1pPr>
            <a:lvl2pPr indent="-342900" lvl="1" marL="914400" rtl="0" algn="ctr">
              <a:spcBef>
                <a:spcPts val="2000"/>
              </a:spcBef>
              <a:spcAft>
                <a:spcPts val="0"/>
              </a:spcAft>
              <a:buSzPts val="1800"/>
              <a:buChar char="○"/>
              <a:defRPr/>
            </a:lvl2pPr>
            <a:lvl3pPr indent="-342900" lvl="2" marL="1371600" rtl="0" algn="ctr">
              <a:spcBef>
                <a:spcPts val="2000"/>
              </a:spcBef>
              <a:spcAft>
                <a:spcPts val="0"/>
              </a:spcAft>
              <a:buSzPts val="1800"/>
              <a:buChar char="■"/>
              <a:defRPr/>
            </a:lvl3pPr>
            <a:lvl4pPr indent="-342900" lvl="3" marL="1828800" rtl="0" algn="ctr">
              <a:spcBef>
                <a:spcPts val="2000"/>
              </a:spcBef>
              <a:spcAft>
                <a:spcPts val="0"/>
              </a:spcAft>
              <a:buSzPts val="1800"/>
              <a:buChar char="●"/>
              <a:defRPr/>
            </a:lvl4pPr>
            <a:lvl5pPr indent="-342900" lvl="4" marL="2286000" rtl="0" algn="ctr">
              <a:spcBef>
                <a:spcPts val="2000"/>
              </a:spcBef>
              <a:spcAft>
                <a:spcPts val="0"/>
              </a:spcAft>
              <a:buSzPts val="1800"/>
              <a:buChar char="○"/>
              <a:defRPr/>
            </a:lvl5pPr>
            <a:lvl6pPr indent="-342900" lvl="5" marL="2743200" rtl="0" algn="ctr">
              <a:spcBef>
                <a:spcPts val="2000"/>
              </a:spcBef>
              <a:spcAft>
                <a:spcPts val="0"/>
              </a:spcAft>
              <a:buSzPts val="1800"/>
              <a:buChar char="■"/>
              <a:defRPr/>
            </a:lvl6pPr>
            <a:lvl7pPr indent="-342900" lvl="6" marL="3200400" rtl="0" algn="ctr">
              <a:spcBef>
                <a:spcPts val="2000"/>
              </a:spcBef>
              <a:spcAft>
                <a:spcPts val="0"/>
              </a:spcAft>
              <a:buSzPts val="1800"/>
              <a:buChar char="●"/>
              <a:defRPr/>
            </a:lvl7pPr>
            <a:lvl8pPr indent="-342900" lvl="7" marL="3657600" rtl="0" algn="ctr">
              <a:spcBef>
                <a:spcPts val="2000"/>
              </a:spcBef>
              <a:spcAft>
                <a:spcPts val="0"/>
              </a:spcAft>
              <a:buSzPts val="1800"/>
              <a:buChar char="○"/>
              <a:defRPr/>
            </a:lvl8pPr>
            <a:lvl9pPr indent="-342900" lvl="8" marL="4114800" rtl="0" algn="ctr">
              <a:spcBef>
                <a:spcPts val="2000"/>
              </a:spcBef>
              <a:spcAft>
                <a:spcPts val="2000"/>
              </a:spcAft>
              <a:buSzPts val="1800"/>
              <a:buChar char="■"/>
              <a:defRPr/>
            </a:lvl9pPr>
          </a:lstStyle>
          <a:p/>
        </p:txBody>
      </p:sp>
      <p:sp>
        <p:nvSpPr>
          <p:cNvPr id="92" name="Google Shape;92;p23"/>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6217622"/>
            <a:ext cx="548700" cy="524700"/>
          </a:xfrm>
          <a:prstGeom prst="rect">
            <a:avLst/>
          </a:prstGeom>
        </p:spPr>
        <p:txBody>
          <a:bodyPr anchorCtr="0" anchor="ctr" bIns="119025" lIns="119025" spcFirstLastPara="1" rIns="119025" wrap="square" tIns="1190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300" cy="763200"/>
          </a:xfrm>
          <a:prstGeom prst="rect">
            <a:avLst/>
          </a:prstGeom>
          <a:noFill/>
          <a:ln>
            <a:noFill/>
          </a:ln>
        </p:spPr>
        <p:txBody>
          <a:bodyPr anchorCtr="0" anchor="t" bIns="119025" lIns="119025" spcFirstLastPara="1" rIns="119025" wrap="square" tIns="119025"/>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52" name="Google Shape;52;p13"/>
          <p:cNvSpPr txBox="1"/>
          <p:nvPr>
            <p:ph idx="1" type="body"/>
          </p:nvPr>
        </p:nvSpPr>
        <p:spPr>
          <a:xfrm>
            <a:off x="311700" y="1536633"/>
            <a:ext cx="8520300" cy="4555200"/>
          </a:xfrm>
          <a:prstGeom prst="rect">
            <a:avLst/>
          </a:prstGeom>
          <a:noFill/>
          <a:ln>
            <a:noFill/>
          </a:ln>
        </p:spPr>
        <p:txBody>
          <a:bodyPr anchorCtr="0" anchor="t" bIns="119025" lIns="119025" spcFirstLastPara="1" rIns="119025" wrap="square" tIns="119025"/>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2900" lvl="1" marL="914400" rtl="0">
              <a:lnSpc>
                <a:spcPct val="115000"/>
              </a:lnSpc>
              <a:spcBef>
                <a:spcPts val="2000"/>
              </a:spcBef>
              <a:spcAft>
                <a:spcPts val="0"/>
              </a:spcAft>
              <a:buClr>
                <a:schemeClr val="dk2"/>
              </a:buClr>
              <a:buSzPts val="1800"/>
              <a:buChar char="○"/>
              <a:defRPr sz="1800">
                <a:solidFill>
                  <a:schemeClr val="dk2"/>
                </a:solidFill>
              </a:defRPr>
            </a:lvl2pPr>
            <a:lvl3pPr indent="-342900" lvl="2" marL="1371600" rtl="0">
              <a:lnSpc>
                <a:spcPct val="115000"/>
              </a:lnSpc>
              <a:spcBef>
                <a:spcPts val="2000"/>
              </a:spcBef>
              <a:spcAft>
                <a:spcPts val="0"/>
              </a:spcAft>
              <a:buClr>
                <a:schemeClr val="dk2"/>
              </a:buClr>
              <a:buSzPts val="1800"/>
              <a:buChar char="■"/>
              <a:defRPr sz="1800">
                <a:solidFill>
                  <a:schemeClr val="dk2"/>
                </a:solidFill>
              </a:defRPr>
            </a:lvl3pPr>
            <a:lvl4pPr indent="-342900" lvl="3" marL="1828800" rtl="0">
              <a:lnSpc>
                <a:spcPct val="115000"/>
              </a:lnSpc>
              <a:spcBef>
                <a:spcPts val="2000"/>
              </a:spcBef>
              <a:spcAft>
                <a:spcPts val="0"/>
              </a:spcAft>
              <a:buClr>
                <a:schemeClr val="dk2"/>
              </a:buClr>
              <a:buSzPts val="1800"/>
              <a:buChar char="●"/>
              <a:defRPr sz="1800">
                <a:solidFill>
                  <a:schemeClr val="dk2"/>
                </a:solidFill>
              </a:defRPr>
            </a:lvl4pPr>
            <a:lvl5pPr indent="-342900" lvl="4" marL="2286000" rtl="0">
              <a:lnSpc>
                <a:spcPct val="115000"/>
              </a:lnSpc>
              <a:spcBef>
                <a:spcPts val="2000"/>
              </a:spcBef>
              <a:spcAft>
                <a:spcPts val="0"/>
              </a:spcAft>
              <a:buClr>
                <a:schemeClr val="dk2"/>
              </a:buClr>
              <a:buSzPts val="1800"/>
              <a:buChar char="○"/>
              <a:defRPr sz="1800">
                <a:solidFill>
                  <a:schemeClr val="dk2"/>
                </a:solidFill>
              </a:defRPr>
            </a:lvl5pPr>
            <a:lvl6pPr indent="-342900" lvl="5" marL="2743200" rtl="0">
              <a:lnSpc>
                <a:spcPct val="115000"/>
              </a:lnSpc>
              <a:spcBef>
                <a:spcPts val="2000"/>
              </a:spcBef>
              <a:spcAft>
                <a:spcPts val="0"/>
              </a:spcAft>
              <a:buClr>
                <a:schemeClr val="dk2"/>
              </a:buClr>
              <a:buSzPts val="1800"/>
              <a:buChar char="■"/>
              <a:defRPr sz="1800">
                <a:solidFill>
                  <a:schemeClr val="dk2"/>
                </a:solidFill>
              </a:defRPr>
            </a:lvl6pPr>
            <a:lvl7pPr indent="-342900" lvl="6" marL="3200400" rtl="0">
              <a:lnSpc>
                <a:spcPct val="115000"/>
              </a:lnSpc>
              <a:spcBef>
                <a:spcPts val="2000"/>
              </a:spcBef>
              <a:spcAft>
                <a:spcPts val="0"/>
              </a:spcAft>
              <a:buClr>
                <a:schemeClr val="dk2"/>
              </a:buClr>
              <a:buSzPts val="1800"/>
              <a:buChar char="●"/>
              <a:defRPr sz="1800">
                <a:solidFill>
                  <a:schemeClr val="dk2"/>
                </a:solidFill>
              </a:defRPr>
            </a:lvl7pPr>
            <a:lvl8pPr indent="-342900" lvl="7" marL="3657600" rtl="0">
              <a:lnSpc>
                <a:spcPct val="115000"/>
              </a:lnSpc>
              <a:spcBef>
                <a:spcPts val="2000"/>
              </a:spcBef>
              <a:spcAft>
                <a:spcPts val="0"/>
              </a:spcAft>
              <a:buClr>
                <a:schemeClr val="dk2"/>
              </a:buClr>
              <a:buSzPts val="1800"/>
              <a:buChar char="○"/>
              <a:defRPr sz="1800">
                <a:solidFill>
                  <a:schemeClr val="dk2"/>
                </a:solidFill>
              </a:defRPr>
            </a:lvl8pPr>
            <a:lvl9pPr indent="-342900" lvl="8" marL="4114800" rtl="0">
              <a:lnSpc>
                <a:spcPct val="115000"/>
              </a:lnSpc>
              <a:spcBef>
                <a:spcPts val="2000"/>
              </a:spcBef>
              <a:spcAft>
                <a:spcPts val="2000"/>
              </a:spcAft>
              <a:buClr>
                <a:schemeClr val="dk2"/>
              </a:buClr>
              <a:buSzPts val="1800"/>
              <a:buChar char="■"/>
              <a:defRPr sz="1800">
                <a:solidFill>
                  <a:schemeClr val="dk2"/>
                </a:solidFill>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119025" lIns="119025" spcFirstLastPara="1" rIns="119025" wrap="square" tIns="119025">
            <a:noAutofit/>
          </a:bodyPr>
          <a:lstStyle>
            <a:lvl1pPr lvl="0" rtl="0" algn="r">
              <a:buNone/>
              <a:defRPr sz="1200">
                <a:solidFill>
                  <a:schemeClr val="dk2"/>
                </a:solidFill>
              </a:defRPr>
            </a:lvl1pPr>
            <a:lvl2pPr lvl="1" rtl="0" algn="r">
              <a:buNone/>
              <a:defRPr sz="1200">
                <a:solidFill>
                  <a:schemeClr val="dk2"/>
                </a:solidFill>
              </a:defRPr>
            </a:lvl2pPr>
            <a:lvl3pPr lvl="2" rtl="0" algn="r">
              <a:buNone/>
              <a:defRPr sz="1200">
                <a:solidFill>
                  <a:schemeClr val="dk2"/>
                </a:solidFill>
              </a:defRPr>
            </a:lvl3pPr>
            <a:lvl4pPr lvl="3" rtl="0" algn="r">
              <a:buNone/>
              <a:defRPr sz="1200">
                <a:solidFill>
                  <a:schemeClr val="dk2"/>
                </a:solidFill>
              </a:defRPr>
            </a:lvl4pPr>
            <a:lvl5pPr lvl="4" rtl="0" algn="r">
              <a:buNone/>
              <a:defRPr sz="1200">
                <a:solidFill>
                  <a:schemeClr val="dk2"/>
                </a:solidFill>
              </a:defRPr>
            </a:lvl5pPr>
            <a:lvl6pPr lvl="5" rtl="0" algn="r">
              <a:buNone/>
              <a:defRPr sz="1200">
                <a:solidFill>
                  <a:schemeClr val="dk2"/>
                </a:solidFill>
              </a:defRPr>
            </a:lvl6pPr>
            <a:lvl7pPr lvl="6" rtl="0" algn="r">
              <a:buNone/>
              <a:defRPr sz="1200">
                <a:solidFill>
                  <a:schemeClr val="dk2"/>
                </a:solidFill>
              </a:defRPr>
            </a:lvl7pPr>
            <a:lvl8pPr lvl="7" rtl="0" algn="r">
              <a:buNone/>
              <a:defRPr sz="1200">
                <a:solidFill>
                  <a:schemeClr val="dk2"/>
                </a:solidFill>
              </a:defRPr>
            </a:lvl8pPr>
            <a:lvl9pPr lvl="8" rtl="0"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nvSpPr>
        <p:spPr>
          <a:xfrm>
            <a:off x="1874649" y="878688"/>
            <a:ext cx="68985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 sz="7200">
                <a:solidFill>
                  <a:srgbClr val="000000"/>
                </a:solidFill>
                <a:latin typeface="Calibri"/>
                <a:ea typeface="Calibri"/>
                <a:cs typeface="Calibri"/>
                <a:sym typeface="Calibri"/>
              </a:rPr>
              <a:t>DATOM</a:t>
            </a:r>
            <a:endParaRPr sz="7200">
              <a:solidFill>
                <a:srgbClr val="000000"/>
              </a:solidFill>
              <a:latin typeface="Calibri"/>
              <a:ea typeface="Calibri"/>
              <a:cs typeface="Calibri"/>
              <a:sym typeface="Calibri"/>
            </a:endParaRPr>
          </a:p>
        </p:txBody>
      </p:sp>
      <p:sp>
        <p:nvSpPr>
          <p:cNvPr id="100" name="Google Shape;100;p25"/>
          <p:cNvSpPr txBox="1"/>
          <p:nvPr/>
        </p:nvSpPr>
        <p:spPr>
          <a:xfrm>
            <a:off x="1149650" y="3602050"/>
            <a:ext cx="6898500" cy="165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2400">
                <a:solidFill>
                  <a:srgbClr val="000000"/>
                </a:solidFill>
                <a:latin typeface="Calibri"/>
                <a:ea typeface="Calibri"/>
                <a:cs typeface="Calibri"/>
                <a:sym typeface="Calibri"/>
              </a:rPr>
              <a:t>A canvas-based method    </a:t>
            </a:r>
            <a:r>
              <a:rPr lang="en" sz="2400">
                <a:solidFill>
                  <a:srgbClr val="000000"/>
                </a:solidFill>
                <a:latin typeface="Calibri"/>
                <a:ea typeface="Calibri"/>
                <a:cs typeface="Calibri"/>
                <a:sym typeface="Calibri"/>
              </a:rPr>
              <a:t>to create value from data in</a:t>
            </a:r>
            <a:endParaRPr sz="2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rPr lang="en" sz="2400">
                <a:solidFill>
                  <a:srgbClr val="000000"/>
                </a:solidFill>
                <a:latin typeface="Calibri"/>
                <a:ea typeface="Calibri"/>
                <a:cs typeface="Calibri"/>
                <a:sym typeface="Calibri"/>
              </a:rPr>
              <a:t> 								a business context</a:t>
            </a:r>
            <a:endParaRPr sz="2400">
              <a:solidFill>
                <a:srgbClr val="000000"/>
              </a:solidFill>
              <a:latin typeface="Calibri"/>
              <a:ea typeface="Calibri"/>
              <a:cs typeface="Calibri"/>
              <a:sym typeface="Calibri"/>
            </a:endParaRPr>
          </a:p>
        </p:txBody>
      </p:sp>
      <p:sp>
        <p:nvSpPr>
          <p:cNvPr id="101" name="Google Shape;101;p25"/>
          <p:cNvSpPr/>
          <p:nvPr/>
        </p:nvSpPr>
        <p:spPr>
          <a:xfrm>
            <a:off x="0" y="0"/>
            <a:ext cx="5552400" cy="6858000"/>
          </a:xfrm>
          <a:prstGeom prst="triangle">
            <a:avLst>
              <a:gd fmla="val 50000" name="adj"/>
            </a:avLst>
          </a:prstGeom>
          <a:solidFill>
            <a:srgbClr val="5B9BD5">
              <a:alpha val="32550"/>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2" name="Google Shape;102;p25"/>
          <p:cNvSpPr txBox="1"/>
          <p:nvPr/>
        </p:nvSpPr>
        <p:spPr>
          <a:xfrm>
            <a:off x="5279675" y="5089018"/>
            <a:ext cx="3726900" cy="75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400" u="none" cap="none" strike="noStrike">
                <a:solidFill>
                  <a:srgbClr val="000000"/>
                </a:solidFill>
                <a:latin typeface="Calibri"/>
                <a:ea typeface="Calibri"/>
                <a:cs typeface="Calibri"/>
                <a:sym typeface="Calibri"/>
              </a:rPr>
              <a:t>Visit </a:t>
            </a:r>
            <a:r>
              <a:rPr b="1" i="0" lang="en" sz="1400" u="sng" cap="none" strike="noStrike">
                <a:solidFill>
                  <a:srgbClr val="0563C1"/>
                </a:solidFill>
                <a:latin typeface="Calibri"/>
                <a:ea typeface="Calibri"/>
                <a:cs typeface="Calibri"/>
                <a:sym typeface="Calibri"/>
                <a:hlinkClick r:id="rId3"/>
              </a:rPr>
              <a:t>https://datom-method.github.io/main/</a:t>
            </a:r>
            <a:r>
              <a:rPr b="1" i="0" lang="en" sz="1400" u="none" cap="none" strike="noStrike">
                <a:solidFill>
                  <a:srgbClr val="000000"/>
                </a:solidFill>
                <a:latin typeface="Calibri"/>
                <a:ea typeface="Calibri"/>
                <a:cs typeface="Calibri"/>
                <a:sym typeface="Calibri"/>
              </a:rPr>
              <a:t> for more content.</a:t>
            </a:r>
            <a:endParaRPr b="1" sz="1400">
              <a:solidFill>
                <a:srgbClr val="000000"/>
              </a:solidFill>
              <a:latin typeface="Calibri"/>
              <a:ea typeface="Calibri"/>
              <a:cs typeface="Calibri"/>
              <a:sym typeface="Calibri"/>
            </a:endParaRPr>
          </a:p>
        </p:txBody>
      </p:sp>
      <p:sp>
        <p:nvSpPr>
          <p:cNvPr id="103" name="Google Shape;103;p25"/>
          <p:cNvSpPr txBox="1"/>
          <p:nvPr/>
        </p:nvSpPr>
        <p:spPr>
          <a:xfrm>
            <a:off x="5761424" y="6234066"/>
            <a:ext cx="3245100" cy="5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1100">
                <a:solidFill>
                  <a:srgbClr val="7F7F7F"/>
                </a:solidFill>
                <a:latin typeface="Calibri"/>
                <a:ea typeface="Calibri"/>
                <a:cs typeface="Calibri"/>
                <a:sym typeface="Calibri"/>
              </a:rPr>
              <a:t>DATOM is for you to use without restriction in modeling your own or other people's businesses</a:t>
            </a:r>
            <a:endParaRPr i="1" sz="1100">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Canevas #09.1</a:t>
            </a:r>
            <a:endParaRPr b="1" sz="1600"/>
          </a:p>
          <a:p>
            <a:pPr indent="0" lvl="0" marL="0" rtl="0" algn="l">
              <a:spcBef>
                <a:spcPts val="0"/>
              </a:spcBef>
              <a:spcAft>
                <a:spcPts val="0"/>
              </a:spcAft>
              <a:buNone/>
            </a:pPr>
            <a:r>
              <a:rPr b="1" lang="en" sz="1600"/>
              <a:t>Synthèse Graphique</a:t>
            </a:r>
            <a:endParaRPr b="1" sz="1600"/>
          </a:p>
        </p:txBody>
      </p:sp>
      <p:cxnSp>
        <p:nvCxnSpPr>
          <p:cNvPr id="262" name="Google Shape;262;p34"/>
          <p:cNvCxnSpPr/>
          <p:nvPr/>
        </p:nvCxnSpPr>
        <p:spPr>
          <a:xfrm>
            <a:off x="4349575" y="15240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263" name="Google Shape;263;p34"/>
          <p:cNvCxnSpPr/>
          <p:nvPr/>
        </p:nvCxnSpPr>
        <p:spPr>
          <a:xfrm flipH="1" rot="10800000">
            <a:off x="1828800" y="3513600"/>
            <a:ext cx="5325600" cy="36900"/>
          </a:xfrm>
          <a:prstGeom prst="straightConnector1">
            <a:avLst/>
          </a:prstGeom>
          <a:noFill/>
          <a:ln cap="flat" cmpd="sng" w="9525">
            <a:solidFill>
              <a:srgbClr val="000000"/>
            </a:solidFill>
            <a:prstDash val="solid"/>
            <a:round/>
            <a:headEnd len="med" w="med" type="none"/>
            <a:tailEnd len="med" w="med" type="none"/>
          </a:ln>
        </p:spPr>
      </p:cxnSp>
      <p:cxnSp>
        <p:nvCxnSpPr>
          <p:cNvPr id="264" name="Google Shape;264;p34"/>
          <p:cNvCxnSpPr/>
          <p:nvPr/>
        </p:nvCxnSpPr>
        <p:spPr>
          <a:xfrm>
            <a:off x="2199500" y="1622850"/>
            <a:ext cx="4497900" cy="4003500"/>
          </a:xfrm>
          <a:prstGeom prst="straightConnector1">
            <a:avLst/>
          </a:prstGeom>
          <a:noFill/>
          <a:ln cap="flat" cmpd="sng" w="9525">
            <a:solidFill>
              <a:srgbClr val="000000"/>
            </a:solidFill>
            <a:prstDash val="solid"/>
            <a:round/>
            <a:headEnd len="med" w="med" type="none"/>
            <a:tailEnd len="med" w="med" type="none"/>
          </a:ln>
        </p:spPr>
      </p:cxnSp>
      <p:cxnSp>
        <p:nvCxnSpPr>
          <p:cNvPr id="265" name="Google Shape;265;p34"/>
          <p:cNvCxnSpPr/>
          <p:nvPr/>
        </p:nvCxnSpPr>
        <p:spPr>
          <a:xfrm flipH="1">
            <a:off x="1730050" y="1659925"/>
            <a:ext cx="5115600" cy="3818100"/>
          </a:xfrm>
          <a:prstGeom prst="straightConnector1">
            <a:avLst/>
          </a:prstGeom>
          <a:noFill/>
          <a:ln cap="flat" cmpd="sng" w="9525">
            <a:solidFill>
              <a:srgbClr val="000000"/>
            </a:solidFill>
            <a:prstDash val="solid"/>
            <a:round/>
            <a:headEnd len="med" w="med" type="none"/>
            <a:tailEnd len="med" w="med" type="none"/>
          </a:ln>
        </p:spPr>
      </p:cxnSp>
      <p:sp>
        <p:nvSpPr>
          <p:cNvPr id="266" name="Google Shape;266;p34"/>
          <p:cNvSpPr txBox="1"/>
          <p:nvPr/>
        </p:nvSpPr>
        <p:spPr>
          <a:xfrm>
            <a:off x="1186250" y="751700"/>
            <a:ext cx="1958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Contribue à</a:t>
            </a:r>
            <a:endParaRPr i="1" sz="1000"/>
          </a:p>
          <a:p>
            <a:pPr indent="0" lvl="0" marL="0" rtl="0" algn="l">
              <a:spcBef>
                <a:spcPts val="0"/>
              </a:spcBef>
              <a:spcAft>
                <a:spcPts val="0"/>
              </a:spcAft>
              <a:buNone/>
            </a:pPr>
            <a:r>
              <a:rPr lang="en"/>
              <a:t>Objectif Stratégique 1:</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a:t>_________________</a:t>
            </a:r>
            <a:endParaRPr/>
          </a:p>
        </p:txBody>
      </p:sp>
      <p:sp>
        <p:nvSpPr>
          <p:cNvPr id="267" name="Google Shape;267;p34"/>
          <p:cNvSpPr txBox="1"/>
          <p:nvPr/>
        </p:nvSpPr>
        <p:spPr>
          <a:xfrm>
            <a:off x="350935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Contribue à</a:t>
            </a:r>
            <a:endParaRPr i="1" sz="1000"/>
          </a:p>
          <a:p>
            <a:pPr indent="0" lvl="0" marL="0" rtl="0" algn="l">
              <a:spcBef>
                <a:spcPts val="0"/>
              </a:spcBef>
              <a:spcAft>
                <a:spcPts val="0"/>
              </a:spcAft>
              <a:buNone/>
            </a:pPr>
            <a:r>
              <a:rPr lang="en"/>
              <a:t>Objectif Stratégique 2:</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a:t>_________________</a:t>
            </a:r>
            <a:endParaRPr/>
          </a:p>
          <a:p>
            <a:pPr indent="0" lvl="0" marL="0" rtl="0" algn="ctr">
              <a:spcBef>
                <a:spcPts val="0"/>
              </a:spcBef>
              <a:spcAft>
                <a:spcPts val="0"/>
              </a:spcAft>
              <a:buNone/>
            </a:pPr>
            <a:r>
              <a:t/>
            </a:r>
            <a:endParaRPr/>
          </a:p>
        </p:txBody>
      </p:sp>
      <p:sp>
        <p:nvSpPr>
          <p:cNvPr id="268" name="Google Shape;268;p34"/>
          <p:cNvSpPr/>
          <p:nvPr/>
        </p:nvSpPr>
        <p:spPr>
          <a:xfrm>
            <a:off x="3830575" y="29697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a:off x="3331300" y="2511362"/>
            <a:ext cx="1913100" cy="1913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a:off x="2870500" y="20943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2450650" y="1687401"/>
            <a:ext cx="3674400" cy="35610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txBox="1"/>
          <p:nvPr/>
        </p:nvSpPr>
        <p:spPr>
          <a:xfrm>
            <a:off x="6996400" y="326150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Retour sur investissement</a:t>
            </a:r>
            <a:endParaRPr/>
          </a:p>
        </p:txBody>
      </p:sp>
      <p:sp>
        <p:nvSpPr>
          <p:cNvPr id="273" name="Google Shape;273;p34"/>
          <p:cNvSpPr txBox="1"/>
          <p:nvPr/>
        </p:nvSpPr>
        <p:spPr>
          <a:xfrm>
            <a:off x="6382675" y="55533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Différentiation</a:t>
            </a:r>
            <a:endParaRPr/>
          </a:p>
        </p:txBody>
      </p:sp>
      <p:sp>
        <p:nvSpPr>
          <p:cNvPr id="274" name="Google Shape;274;p34"/>
          <p:cNvSpPr txBox="1"/>
          <p:nvPr/>
        </p:nvSpPr>
        <p:spPr>
          <a:xfrm>
            <a:off x="3558775" y="57728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Maturité de l’organisation</a:t>
            </a:r>
            <a:endParaRPr/>
          </a:p>
        </p:txBody>
      </p:sp>
      <p:sp>
        <p:nvSpPr>
          <p:cNvPr id="275" name="Google Shape;275;p34"/>
          <p:cNvSpPr txBox="1"/>
          <p:nvPr/>
        </p:nvSpPr>
        <p:spPr>
          <a:xfrm>
            <a:off x="734875" y="5478025"/>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Délai de mise en oeuvre</a:t>
            </a:r>
            <a:endParaRPr/>
          </a:p>
        </p:txBody>
      </p:sp>
      <p:sp>
        <p:nvSpPr>
          <p:cNvPr id="276" name="Google Shape;276;p34"/>
          <p:cNvSpPr txBox="1"/>
          <p:nvPr/>
        </p:nvSpPr>
        <p:spPr>
          <a:xfrm>
            <a:off x="513925" y="2987500"/>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Effets réseau / effets d’apprentissage</a:t>
            </a:r>
            <a:endParaRPr/>
          </a:p>
        </p:txBody>
      </p:sp>
      <p:sp>
        <p:nvSpPr>
          <p:cNvPr id="277" name="Google Shape;277;p34"/>
          <p:cNvSpPr txBox="1"/>
          <p:nvPr/>
        </p:nvSpPr>
        <p:spPr>
          <a:xfrm>
            <a:off x="643840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t>Contribue à</a:t>
            </a:r>
            <a:endParaRPr i="1" sz="1000"/>
          </a:p>
          <a:p>
            <a:pPr indent="0" lvl="0" marL="0" rtl="0" algn="l">
              <a:spcBef>
                <a:spcPts val="0"/>
              </a:spcBef>
              <a:spcAft>
                <a:spcPts val="0"/>
              </a:spcAft>
              <a:buNone/>
            </a:pPr>
            <a:r>
              <a:rPr lang="en"/>
              <a:t>Objectif Stratégique 3:</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a:t>_________________</a:t>
            </a:r>
            <a:endParaRPr/>
          </a:p>
          <a:p>
            <a:pPr indent="0" lvl="0" marL="0" rtl="0" algn="ctr">
              <a:spcBef>
                <a:spcPts val="0"/>
              </a:spcBef>
              <a:spcAft>
                <a:spcPts val="0"/>
              </a:spcAft>
              <a:buNone/>
            </a:pPr>
            <a:r>
              <a:t/>
            </a:r>
            <a:endParaRPr/>
          </a:p>
        </p:txBody>
      </p:sp>
      <p:sp>
        <p:nvSpPr>
          <p:cNvPr id="278" name="Google Shape;278;p34"/>
          <p:cNvSpPr txBox="1"/>
          <p:nvPr/>
        </p:nvSpPr>
        <p:spPr>
          <a:xfrm>
            <a:off x="3702175" y="30338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rPr>
              <a:t>1</a:t>
            </a:r>
            <a:endParaRPr b="1" sz="1000">
              <a:solidFill>
                <a:srgbClr val="FF0000"/>
              </a:solidFill>
            </a:endParaRPr>
          </a:p>
        </p:txBody>
      </p:sp>
      <p:sp>
        <p:nvSpPr>
          <p:cNvPr id="279" name="Google Shape;279;p34"/>
          <p:cNvSpPr txBox="1"/>
          <p:nvPr/>
        </p:nvSpPr>
        <p:spPr>
          <a:xfrm>
            <a:off x="3331300" y="27137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0000"/>
                </a:solidFill>
              </a:rPr>
              <a:t>2</a:t>
            </a:r>
            <a:endParaRPr sz="1000"/>
          </a:p>
        </p:txBody>
      </p:sp>
      <p:sp>
        <p:nvSpPr>
          <p:cNvPr id="280" name="Google Shape;280;p34"/>
          <p:cNvSpPr txBox="1"/>
          <p:nvPr/>
        </p:nvSpPr>
        <p:spPr>
          <a:xfrm>
            <a:off x="2985600" y="23809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0000"/>
                </a:solidFill>
              </a:rPr>
              <a:t>3</a:t>
            </a:r>
            <a:endParaRPr b="1" sz="1000">
              <a:solidFill>
                <a:srgbClr val="FF0000"/>
              </a:solidFill>
            </a:endParaRPr>
          </a:p>
        </p:txBody>
      </p:sp>
      <p:sp>
        <p:nvSpPr>
          <p:cNvPr id="281" name="Google Shape;281;p34"/>
          <p:cNvSpPr txBox="1"/>
          <p:nvPr/>
        </p:nvSpPr>
        <p:spPr>
          <a:xfrm>
            <a:off x="2656750" y="21166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rgbClr val="FF0000"/>
                </a:solidFill>
              </a:rPr>
              <a:t>4</a:t>
            </a:r>
            <a:endParaRPr b="1" sz="1000">
              <a:solidFill>
                <a:srgbClr val="FF0000"/>
              </a:solidFill>
            </a:endParaRPr>
          </a:p>
        </p:txBody>
      </p:sp>
      <p:sp>
        <p:nvSpPr>
          <p:cNvPr id="282" name="Google Shape;282;p34"/>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__________________________</a:t>
            </a:r>
            <a:endParaRPr/>
          </a:p>
        </p:txBody>
      </p:sp>
      <p:sp>
        <p:nvSpPr>
          <p:cNvPr id="283" name="Google Shape;283;p34"/>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___________________________</a:t>
            </a:r>
            <a:endParaRPr/>
          </a:p>
        </p:txBody>
      </p:sp>
      <p:sp>
        <p:nvSpPr>
          <p:cNvPr id="284" name="Google Shape;284;p34"/>
          <p:cNvSpPr/>
          <p:nvPr/>
        </p:nvSpPr>
        <p:spPr>
          <a:xfrm>
            <a:off x="6618825" y="4358900"/>
            <a:ext cx="1855980" cy="756000"/>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solidFill>
                  <a:srgbClr val="049CCF"/>
                </a:solidFill>
              </a:rPr>
              <a:t>Pour chaque dimension, notez la performance de votre projet de 1 à 4</a:t>
            </a:r>
            <a:endParaRPr/>
          </a:p>
        </p:txBody>
      </p:sp>
      <p:sp>
        <p:nvSpPr>
          <p:cNvPr id="285" name="Google Shape;285;p3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graphicFrame>
        <p:nvGraphicFramePr>
          <p:cNvPr id="290" name="Google Shape;290;p35"/>
          <p:cNvGraphicFramePr/>
          <p:nvPr/>
        </p:nvGraphicFramePr>
        <p:xfrm>
          <a:off x="513927" y="733361"/>
          <a:ext cx="3000000" cy="3000000"/>
        </p:xfrm>
        <a:graphic>
          <a:graphicData uri="http://schemas.openxmlformats.org/drawingml/2006/table">
            <a:tbl>
              <a:tblPr bandRow="1">
                <a:noFill/>
                <a:tableStyleId>{2FF43EF2-91B7-4AD2-BBD3-E98071CE302F}</a:tableStyleId>
              </a:tblPr>
              <a:tblGrid>
                <a:gridCol w="4026050"/>
                <a:gridCol w="4286225"/>
              </a:tblGrid>
              <a:tr h="264350">
                <a:tc gridSpan="2">
                  <a:txBody>
                    <a:bodyPr>
                      <a:noAutofit/>
                    </a:bodyPr>
                    <a:lstStyle/>
                    <a:p>
                      <a:pPr indent="0" lvl="0" marL="0" rtl="0" algn="ctr">
                        <a:spcBef>
                          <a:spcPts val="0"/>
                        </a:spcBef>
                        <a:spcAft>
                          <a:spcPts val="0"/>
                        </a:spcAft>
                        <a:buNone/>
                      </a:pPr>
                      <a:r>
                        <a:rPr b="1" lang="en" sz="1400">
                          <a:solidFill>
                            <a:srgbClr val="049CCF"/>
                          </a:solidFill>
                          <a:latin typeface="Century Gothic"/>
                          <a:ea typeface="Century Gothic"/>
                          <a:cs typeface="Century Gothic"/>
                          <a:sym typeface="Century Gothic"/>
                        </a:rPr>
                        <a:t>Synthèse</a:t>
                      </a:r>
                      <a:endParaRPr b="1" sz="1300">
                        <a:solidFill>
                          <a:srgbClr val="049CCF"/>
                        </a:solidFill>
                        <a:latin typeface="Century Gothic"/>
                        <a:ea typeface="Century Gothic"/>
                        <a:cs typeface="Century Gothic"/>
                        <a:sym typeface="Century Gothic"/>
                      </a:endParaRPr>
                    </a:p>
                  </a:txBody>
                  <a:tcPr marT="0" marB="0" marR="82950" marL="82950"/>
                </a:tc>
                <a:tc hMerge="1"/>
              </a:tr>
              <a:tr h="196375">
                <a:tc>
                  <a:txBody>
                    <a:bodyPr>
                      <a:noAutofit/>
                    </a:bodyPr>
                    <a:lstStyle/>
                    <a:p>
                      <a:pPr indent="0" lvl="0" marL="0" rtl="0" algn="l">
                        <a:spcBef>
                          <a:spcPts val="0"/>
                        </a:spcBef>
                        <a:spcAft>
                          <a:spcPts val="0"/>
                        </a:spcAft>
                        <a:buNone/>
                      </a:pPr>
                      <a:r>
                        <a:rPr lang="en" sz="1000">
                          <a:solidFill>
                            <a:srgbClr val="FFFFFF"/>
                          </a:solidFill>
                          <a:latin typeface="Century Gothic"/>
                          <a:ea typeface="Century Gothic"/>
                          <a:cs typeface="Century Gothic"/>
                          <a:sym typeface="Century Gothic"/>
                        </a:rPr>
                        <a:t>Nom de l’organisation</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a:txBody>
                    <a:bodyPr>
                      <a:noAutofit/>
                    </a:bodyPr>
                    <a:lstStyle/>
                    <a:p>
                      <a:pPr indent="0" lvl="0" marL="0" rtl="0" algn="l">
                        <a:spcBef>
                          <a:spcPts val="0"/>
                        </a:spcBef>
                        <a:spcAft>
                          <a:spcPts val="0"/>
                        </a:spcAft>
                        <a:buNone/>
                      </a:pPr>
                      <a:r>
                        <a:rPr lang="en" sz="1000">
                          <a:solidFill>
                            <a:srgbClr val="FFFFFF"/>
                          </a:solidFill>
                          <a:latin typeface="Century Gothic"/>
                          <a:ea typeface="Century Gothic"/>
                          <a:cs typeface="Century Gothic"/>
                          <a:sym typeface="Century Gothic"/>
                        </a:rPr>
                        <a:t>Nom de l’idée</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r>
              <a:tr h="352475">
                <a:tc>
                  <a:txBody>
                    <a:bodyPr>
                      <a:noAutofit/>
                    </a:bodyPr>
                    <a:lstStyle/>
                    <a:p>
                      <a:pPr indent="0" lvl="0" marL="0" rtl="0" algn="l">
                        <a:spcBef>
                          <a:spcPts val="0"/>
                        </a:spcBef>
                        <a:spcAft>
                          <a:spcPts val="0"/>
                        </a:spcAft>
                        <a:buNone/>
                      </a:pPr>
                      <a:r>
                        <a:t/>
                      </a:r>
                      <a:endParaRPr sz="1000">
                        <a:solidFill>
                          <a:srgbClr val="FFFFFF"/>
                        </a:solidFill>
                        <a:latin typeface="Century Gothic"/>
                        <a:ea typeface="Century Gothic"/>
                        <a:cs typeface="Century Gothic"/>
                        <a:sym typeface="Century Gothic"/>
                      </a:endParaRPr>
                    </a:p>
                  </a:txBody>
                  <a:tcPr marT="0" marB="0" marR="82950" marL="82950">
                    <a:solidFill>
                      <a:srgbClr val="FFFFFF"/>
                    </a:solidFill>
                  </a:tcPr>
                </a:tc>
                <a:tc>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tc>
              </a:tr>
              <a:tr h="196375">
                <a:tc gridSpan="2">
                  <a:txBody>
                    <a:bodyPr>
                      <a:noAutofit/>
                    </a:bodyPr>
                    <a:lstStyle/>
                    <a:p>
                      <a:pPr indent="0" lvl="0" marL="0" rtl="0" algn="ctr">
                        <a:spcBef>
                          <a:spcPts val="0"/>
                        </a:spcBef>
                        <a:spcAft>
                          <a:spcPts val="0"/>
                        </a:spcAft>
                        <a:buNone/>
                      </a:pPr>
                      <a:r>
                        <a:rPr lang="en" sz="1000">
                          <a:solidFill>
                            <a:srgbClr val="FFFFFF"/>
                          </a:solidFill>
                          <a:latin typeface="Century Gothic"/>
                          <a:ea typeface="Century Gothic"/>
                          <a:cs typeface="Century Gothic"/>
                          <a:sym typeface="Century Gothic"/>
                        </a:rPr>
                        <a:t>Utilisateurs cibles et leurs besoins / problèmes à résoudre </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589125">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r h="196375">
                <a:tc gridSpan="2">
                  <a:txBody>
                    <a:bodyPr>
                      <a:noAutofit/>
                    </a:bodyPr>
                    <a:lstStyle/>
                    <a:p>
                      <a:pPr indent="0" lvl="0" marL="0" rtl="0" algn="ctr">
                        <a:spcBef>
                          <a:spcPts val="0"/>
                        </a:spcBef>
                        <a:spcAft>
                          <a:spcPts val="0"/>
                        </a:spcAft>
                        <a:buNone/>
                      </a:pPr>
                      <a:r>
                        <a:rPr lang="en" sz="1000">
                          <a:solidFill>
                            <a:srgbClr val="FFFFFF"/>
                          </a:solidFill>
                          <a:latin typeface="Century Gothic"/>
                          <a:ea typeface="Century Gothic"/>
                          <a:cs typeface="Century Gothic"/>
                          <a:sym typeface="Century Gothic"/>
                        </a:rPr>
                        <a:t>Description de l’idée</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785500">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r h="196375">
                <a:tc gridSpan="2">
                  <a:txBody>
                    <a:bodyPr>
                      <a:noAutofit/>
                    </a:bodyPr>
                    <a:lstStyle/>
                    <a:p>
                      <a:pPr indent="0" lvl="0" marL="0" rtl="0" algn="ctr">
                        <a:spcBef>
                          <a:spcPts val="0"/>
                        </a:spcBef>
                        <a:spcAft>
                          <a:spcPts val="0"/>
                        </a:spcAft>
                        <a:buNone/>
                      </a:pPr>
                      <a:r>
                        <a:rPr lang="en" sz="1000">
                          <a:solidFill>
                            <a:srgbClr val="FFFFFF"/>
                          </a:solidFill>
                          <a:latin typeface="Century Gothic"/>
                          <a:ea typeface="Century Gothic"/>
                          <a:cs typeface="Century Gothic"/>
                          <a:sym typeface="Century Gothic"/>
                        </a:rPr>
                        <a:t>Comment est-ce que l’idée répond aux priorités stratégiques de l’organisation ? </a:t>
                      </a:r>
                      <a:endParaRPr sz="1000">
                        <a:latin typeface="Calibri"/>
                        <a:ea typeface="Calibri"/>
                        <a:cs typeface="Calibri"/>
                        <a:sym typeface="Calibri"/>
                      </a:endParaRPr>
                    </a:p>
                  </a:txBody>
                  <a:tcPr marT="0" marB="0" marR="82950" marL="82950">
                    <a:solidFill>
                      <a:srgbClr val="000000"/>
                    </a:solidFill>
                  </a:tcPr>
                </a:tc>
                <a:tc hMerge="1"/>
              </a:tr>
              <a:tr h="785500">
                <a:tc gridSpan="2">
                  <a:txBody>
                    <a:bodyPr>
                      <a:noAutofit/>
                    </a:bodyPr>
                    <a:lstStyle/>
                    <a:p>
                      <a:pPr indent="0" lvl="0" marL="0" rtl="0" algn="ctr">
                        <a:spcBef>
                          <a:spcPts val="0"/>
                        </a:spcBef>
                        <a:spcAft>
                          <a:spcPts val="0"/>
                        </a:spcAft>
                        <a:buNone/>
                      </a:pPr>
                      <a:r>
                        <a:t/>
                      </a:r>
                      <a:endParaRPr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1000">
                        <a:solidFill>
                          <a:srgbClr val="FFFFFF"/>
                        </a:solidFill>
                        <a:latin typeface="Century Gothic"/>
                        <a:ea typeface="Century Gothic"/>
                        <a:cs typeface="Century Gothic"/>
                        <a:sym typeface="Century Gothic"/>
                      </a:endParaRPr>
                    </a:p>
                  </a:txBody>
                  <a:tcPr marT="0" marB="0" marR="82950" marL="82950">
                    <a:solidFill>
                      <a:srgbClr val="FFFFFF"/>
                    </a:solidFill>
                  </a:tcPr>
                </a:tc>
                <a:tc hMerge="1"/>
              </a:tr>
              <a:tr h="196375">
                <a:tc gridSpan="2">
                  <a:txBody>
                    <a:bodyPr>
                      <a:noAutofit/>
                    </a:bodyPr>
                    <a:lstStyle/>
                    <a:p>
                      <a:pPr indent="0" lvl="0" marL="0" rtl="0" algn="ctr">
                        <a:spcBef>
                          <a:spcPts val="0"/>
                        </a:spcBef>
                        <a:spcAft>
                          <a:spcPts val="0"/>
                        </a:spcAft>
                        <a:buNone/>
                      </a:pPr>
                      <a:r>
                        <a:rPr lang="en" sz="1000">
                          <a:solidFill>
                            <a:srgbClr val="FFFFFF"/>
                          </a:solidFill>
                          <a:latin typeface="Century Gothic"/>
                          <a:ea typeface="Century Gothic"/>
                          <a:cs typeface="Century Gothic"/>
                          <a:sym typeface="Century Gothic"/>
                        </a:rPr>
                        <a:t>Jeux de données / source de données contribuant à l’idée </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589125">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r h="196375">
                <a:tc gridSpan="2">
                  <a:txBody>
                    <a:bodyPr>
                      <a:noAutofit/>
                    </a:bodyPr>
                    <a:lstStyle/>
                    <a:p>
                      <a:pPr indent="0" lvl="0" marL="0" rtl="0" algn="ctr">
                        <a:spcBef>
                          <a:spcPts val="0"/>
                        </a:spcBef>
                        <a:spcAft>
                          <a:spcPts val="0"/>
                        </a:spcAft>
                        <a:buNone/>
                      </a:pPr>
                      <a:r>
                        <a:rPr lang="en" sz="1000">
                          <a:solidFill>
                            <a:srgbClr val="FFFFFF"/>
                          </a:solidFill>
                          <a:latin typeface="Century Gothic"/>
                          <a:ea typeface="Century Gothic"/>
                          <a:cs typeface="Century Gothic"/>
                          <a:sym typeface="Century Gothic"/>
                        </a:rPr>
                        <a:t>Bénéfices attendus</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1037250">
                <a:tc gridSpan="2">
                  <a:txBody>
                    <a:bodyPr>
                      <a:noAutofit/>
                    </a:bodyPr>
                    <a:lstStyle/>
                    <a:p>
                      <a:pPr indent="0" lvl="0" marL="0" rtl="0" algn="l">
                        <a:spcBef>
                          <a:spcPts val="0"/>
                        </a:spcBef>
                        <a:spcAft>
                          <a:spcPts val="0"/>
                        </a:spcAft>
                        <a:buNone/>
                      </a:pPr>
                      <a:r>
                        <a:t/>
                      </a:r>
                      <a:endParaRPr sz="1300">
                        <a:latin typeface="Calibri"/>
                        <a:ea typeface="Calibri"/>
                        <a:cs typeface="Calibri"/>
                        <a:sym typeface="Calibri"/>
                      </a:endParaRPr>
                    </a:p>
                  </a:txBody>
                  <a:tcPr marT="0" marB="0" marR="82950" marL="82950">
                    <a:solidFill>
                      <a:srgbClr val="FFFFFF"/>
                    </a:solidFill>
                  </a:tcPr>
                </a:tc>
                <a:tc hMerge="1"/>
              </a:tr>
            </a:tbl>
          </a:graphicData>
        </a:graphic>
      </p:graphicFrame>
      <p:sp>
        <p:nvSpPr>
          <p:cNvPr id="291" name="Google Shape;291;p35"/>
          <p:cNvSpPr txBox="1"/>
          <p:nvPr/>
        </p:nvSpPr>
        <p:spPr>
          <a:xfrm>
            <a:off x="438075" y="62950"/>
            <a:ext cx="3886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#09.2</a:t>
            </a:r>
            <a:endParaRPr b="1" sz="1600"/>
          </a:p>
          <a:p>
            <a:pPr indent="0" lvl="0" marL="0" rtl="0" algn="l">
              <a:spcBef>
                <a:spcPts val="0"/>
              </a:spcBef>
              <a:spcAft>
                <a:spcPts val="0"/>
              </a:spcAft>
              <a:buNone/>
            </a:pPr>
            <a:r>
              <a:rPr b="1" lang="en" sz="1600"/>
              <a:t>Synthèse Qualitative</a:t>
            </a:r>
            <a:endParaRPr b="1" sz="1600"/>
          </a:p>
        </p:txBody>
      </p:sp>
      <p:sp>
        <p:nvSpPr>
          <p:cNvPr id="292" name="Google Shape;292;p35"/>
          <p:cNvSpPr txBox="1"/>
          <p:nvPr/>
        </p:nvSpPr>
        <p:spPr>
          <a:xfrm>
            <a:off x="4490206" y="0"/>
            <a:ext cx="43362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a:t>
            </a:r>
            <a:endParaRPr/>
          </a:p>
        </p:txBody>
      </p:sp>
      <p:sp>
        <p:nvSpPr>
          <p:cNvPr id="293" name="Google Shape;293;p35"/>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a:t>
            </a:r>
            <a:endParaRPr/>
          </a:p>
        </p:txBody>
      </p:sp>
      <p:sp>
        <p:nvSpPr>
          <p:cNvPr id="294" name="Google Shape;294;p35"/>
          <p:cNvSpPr txBox="1"/>
          <p:nvPr/>
        </p:nvSpPr>
        <p:spPr>
          <a:xfrm>
            <a:off x="513927" y="6444368"/>
            <a:ext cx="8312400" cy="4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nvSpPr>
        <p:spPr>
          <a:xfrm>
            <a:off x="133275" y="-13250"/>
            <a:ext cx="40632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Canevas #01</a:t>
            </a:r>
            <a:br>
              <a:rPr b="1" lang="en" sz="1600"/>
            </a:br>
            <a:r>
              <a:rPr b="1" lang="en" sz="1600"/>
              <a:t>Objectifs stratégiques de l’organisation</a:t>
            </a:r>
            <a:endParaRPr b="1" sz="1600"/>
          </a:p>
        </p:txBody>
      </p:sp>
      <p:sp>
        <p:nvSpPr>
          <p:cNvPr id="109" name="Google Shape;109;p26"/>
          <p:cNvSpPr/>
          <p:nvPr/>
        </p:nvSpPr>
        <p:spPr>
          <a:xfrm>
            <a:off x="6579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txBox="1"/>
          <p:nvPr/>
        </p:nvSpPr>
        <p:spPr>
          <a:xfrm>
            <a:off x="2583375" y="2167800"/>
            <a:ext cx="5300700" cy="29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p:nvPr/>
        </p:nvSpPr>
        <p:spPr>
          <a:xfrm>
            <a:off x="1133700" y="762750"/>
            <a:ext cx="7572000" cy="2906700"/>
          </a:xfrm>
          <a:prstGeom prst="wedgeRoundRectCallout">
            <a:avLst>
              <a:gd fmla="val -39396" name="adj1"/>
              <a:gd fmla="val 7512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Dans 5 ans, </a:t>
            </a:r>
            <a:r>
              <a:rPr b="1" lang="en"/>
              <a:t>nous devons être les leaders de </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b="1" lang="en"/>
              <a:t>En offrant</a:t>
            </a:r>
            <a:r>
              <a:rPr lang="en"/>
              <a:t> ………………………………………………. </a:t>
            </a:r>
            <a:r>
              <a:rPr b="1" lang="en"/>
              <a:t>à </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 qui se traduit en 3 objectifs stratégiques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26"/>
          <p:cNvPicPr preferRelativeResize="0"/>
          <p:nvPr/>
        </p:nvPicPr>
        <p:blipFill>
          <a:blip r:embed="rId3">
            <a:alphaModFix/>
          </a:blip>
          <a:stretch>
            <a:fillRect/>
          </a:stretch>
        </p:blipFill>
        <p:spPr>
          <a:xfrm>
            <a:off x="714050" y="3774675"/>
            <a:ext cx="1084462" cy="1084462"/>
          </a:xfrm>
          <a:prstGeom prst="rect">
            <a:avLst/>
          </a:prstGeom>
          <a:noFill/>
          <a:ln>
            <a:noFill/>
          </a:ln>
        </p:spPr>
      </p:pic>
      <p:sp>
        <p:nvSpPr>
          <p:cNvPr id="113" name="Google Shape;113;p26"/>
          <p:cNvSpPr/>
          <p:nvPr/>
        </p:nvSpPr>
        <p:spPr>
          <a:xfrm>
            <a:off x="2494150" y="4431500"/>
            <a:ext cx="6302400" cy="1929300"/>
          </a:xfrm>
          <a:prstGeom prst="wedgeRoundRectCallout">
            <a:avLst>
              <a:gd fmla="val -58079" name="adj1"/>
              <a:gd fmla="val -42487"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Ou, exprimé de façon libre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114" name="Google Shape;114;p26"/>
          <p:cNvSpPr txBox="1"/>
          <p:nvPr/>
        </p:nvSpPr>
        <p:spPr>
          <a:xfrm>
            <a:off x="46426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__________________________</a:t>
            </a:r>
            <a:endParaRPr/>
          </a:p>
        </p:txBody>
      </p:sp>
      <p:sp>
        <p:nvSpPr>
          <p:cNvPr id="115" name="Google Shape;115;p26"/>
          <p:cNvSpPr txBox="1"/>
          <p:nvPr/>
        </p:nvSpPr>
        <p:spPr>
          <a:xfrm>
            <a:off x="46426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___________________________</a:t>
            </a:r>
            <a:endParaRPr/>
          </a:p>
        </p:txBody>
      </p:sp>
      <p:sp>
        <p:nvSpPr>
          <p:cNvPr id="116" name="Google Shape;116;p26"/>
          <p:cNvSpPr txBox="1"/>
          <p:nvPr/>
        </p:nvSpPr>
        <p:spPr>
          <a:xfrm>
            <a:off x="7907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nvSpPr>
        <p:spPr>
          <a:xfrm>
            <a:off x="438075" y="68550"/>
            <a:ext cx="4263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Canevas #02</a:t>
            </a:r>
            <a:endParaRPr b="1" sz="1600"/>
          </a:p>
          <a:p>
            <a:pPr indent="0" lvl="0" marL="0" rtl="0" algn="l">
              <a:spcBef>
                <a:spcPts val="0"/>
              </a:spcBef>
              <a:spcAft>
                <a:spcPts val="0"/>
              </a:spcAft>
              <a:buNone/>
            </a:pPr>
            <a:r>
              <a:rPr b="1" lang="en" sz="1600"/>
              <a:t>Choisir la cible</a:t>
            </a:r>
            <a:endParaRPr b="1" sz="1600"/>
          </a:p>
        </p:txBody>
      </p:sp>
      <p:sp>
        <p:nvSpPr>
          <p:cNvPr id="122" name="Google Shape;122;p27"/>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txBox="1"/>
          <p:nvPr/>
        </p:nvSpPr>
        <p:spPr>
          <a:xfrm>
            <a:off x="597575" y="1596150"/>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Siège social / Services centraux / Fonctions supports</a:t>
            </a:r>
            <a:endParaRPr/>
          </a:p>
        </p:txBody>
      </p:sp>
      <p:pic>
        <p:nvPicPr>
          <p:cNvPr descr="office.png" id="124" name="Google Shape;124;p27"/>
          <p:cNvPicPr preferRelativeResize="0"/>
          <p:nvPr/>
        </p:nvPicPr>
        <p:blipFill>
          <a:blip r:embed="rId3">
            <a:alphaModFix/>
          </a:blip>
          <a:stretch>
            <a:fillRect/>
          </a:stretch>
        </p:blipFill>
        <p:spPr>
          <a:xfrm>
            <a:off x="1178325" y="723261"/>
            <a:ext cx="707100" cy="707100"/>
          </a:xfrm>
          <a:prstGeom prst="rect">
            <a:avLst/>
          </a:prstGeom>
          <a:noFill/>
          <a:ln>
            <a:noFill/>
          </a:ln>
        </p:spPr>
      </p:pic>
      <p:pic>
        <p:nvPicPr>
          <p:cNvPr descr="factory.png" id="125" name="Google Shape;125;p27"/>
          <p:cNvPicPr preferRelativeResize="0"/>
          <p:nvPr/>
        </p:nvPicPr>
        <p:blipFill>
          <a:blip r:embed="rId4">
            <a:alphaModFix/>
          </a:blip>
          <a:stretch>
            <a:fillRect/>
          </a:stretch>
        </p:blipFill>
        <p:spPr>
          <a:xfrm>
            <a:off x="1006850" y="2225450"/>
            <a:ext cx="1051850" cy="1051850"/>
          </a:xfrm>
          <a:prstGeom prst="rect">
            <a:avLst/>
          </a:prstGeom>
          <a:noFill/>
          <a:ln>
            <a:noFill/>
          </a:ln>
        </p:spPr>
      </p:pic>
      <p:sp>
        <p:nvSpPr>
          <p:cNvPr id="126" name="Google Shape;126;p27"/>
          <p:cNvSpPr txBox="1"/>
          <p:nvPr/>
        </p:nvSpPr>
        <p:spPr>
          <a:xfrm>
            <a:off x="597575" y="3186663"/>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Production</a:t>
            </a:r>
            <a:endParaRPr/>
          </a:p>
        </p:txBody>
      </p:sp>
      <p:pic>
        <p:nvPicPr>
          <p:cNvPr id="127" name="Google Shape;127;p27"/>
          <p:cNvPicPr preferRelativeResize="0"/>
          <p:nvPr/>
        </p:nvPicPr>
        <p:blipFill>
          <a:blip r:embed="rId5">
            <a:alphaModFix/>
          </a:blip>
          <a:stretch>
            <a:fillRect/>
          </a:stretch>
        </p:blipFill>
        <p:spPr>
          <a:xfrm>
            <a:off x="1071613" y="3854025"/>
            <a:ext cx="707100" cy="707100"/>
          </a:xfrm>
          <a:prstGeom prst="rect">
            <a:avLst/>
          </a:prstGeom>
          <a:noFill/>
          <a:ln>
            <a:noFill/>
          </a:ln>
        </p:spPr>
      </p:pic>
      <p:pic>
        <p:nvPicPr>
          <p:cNvPr id="128" name="Google Shape;128;p27"/>
          <p:cNvPicPr preferRelativeResize="0"/>
          <p:nvPr/>
        </p:nvPicPr>
        <p:blipFill>
          <a:blip r:embed="rId6">
            <a:alphaModFix/>
          </a:blip>
          <a:stretch>
            <a:fillRect/>
          </a:stretch>
        </p:blipFill>
        <p:spPr>
          <a:xfrm>
            <a:off x="934575" y="5392237"/>
            <a:ext cx="771200" cy="771200"/>
          </a:xfrm>
          <a:prstGeom prst="rect">
            <a:avLst/>
          </a:prstGeom>
          <a:noFill/>
          <a:ln>
            <a:noFill/>
          </a:ln>
        </p:spPr>
      </p:pic>
      <p:sp>
        <p:nvSpPr>
          <p:cNvPr id="129" name="Google Shape;129;p27"/>
          <p:cNvSpPr txBox="1"/>
          <p:nvPr/>
        </p:nvSpPr>
        <p:spPr>
          <a:xfrm>
            <a:off x="980778" y="4561125"/>
            <a:ext cx="1338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Clients / utilisateurs</a:t>
            </a:r>
            <a:endParaRPr/>
          </a:p>
        </p:txBody>
      </p:sp>
      <p:sp>
        <p:nvSpPr>
          <p:cNvPr id="130" name="Google Shape;130;p27"/>
          <p:cNvSpPr txBox="1"/>
          <p:nvPr/>
        </p:nvSpPr>
        <p:spPr>
          <a:xfrm>
            <a:off x="757975" y="6085925"/>
            <a:ext cx="1918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Nouveaux marchés</a:t>
            </a:r>
            <a:endParaRPr/>
          </a:p>
        </p:txBody>
      </p:sp>
      <p:sp>
        <p:nvSpPr>
          <p:cNvPr id="131" name="Google Shape;131;p27"/>
          <p:cNvSpPr txBox="1"/>
          <p:nvPr/>
        </p:nvSpPr>
        <p:spPr>
          <a:xfrm>
            <a:off x="2475575" y="8185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Nom du service / type d’utilisateur ciblé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a:t>
            </a:r>
            <a:endParaRPr/>
          </a:p>
        </p:txBody>
      </p:sp>
      <p:sp>
        <p:nvSpPr>
          <p:cNvPr id="132" name="Google Shape;132;p27"/>
          <p:cNvSpPr txBox="1"/>
          <p:nvPr/>
        </p:nvSpPr>
        <p:spPr>
          <a:xfrm>
            <a:off x="2569175" y="23282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Nom du service / type d’utilisateur ciblé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a:t>
            </a:r>
            <a:endParaRPr/>
          </a:p>
        </p:txBody>
      </p:sp>
      <p:sp>
        <p:nvSpPr>
          <p:cNvPr id="133" name="Google Shape;133;p27"/>
          <p:cNvSpPr txBox="1"/>
          <p:nvPr/>
        </p:nvSpPr>
        <p:spPr>
          <a:xfrm>
            <a:off x="2569175" y="38379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Nom du segment de clientèle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a:t>
            </a:r>
            <a:endParaRPr/>
          </a:p>
        </p:txBody>
      </p:sp>
      <p:sp>
        <p:nvSpPr>
          <p:cNvPr id="134" name="Google Shape;134;p27"/>
          <p:cNvSpPr txBox="1"/>
          <p:nvPr/>
        </p:nvSpPr>
        <p:spPr>
          <a:xfrm>
            <a:off x="25691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Nom du marché à cibler / nouveau segment de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a:t>
            </a:r>
            <a:endParaRPr/>
          </a:p>
        </p:txBody>
      </p:sp>
      <p:pic>
        <p:nvPicPr>
          <p:cNvPr id="135" name="Google Shape;135;p27"/>
          <p:cNvPicPr preferRelativeResize="0"/>
          <p:nvPr/>
        </p:nvPicPr>
        <p:blipFill>
          <a:blip r:embed="rId7">
            <a:alphaModFix/>
          </a:blip>
          <a:stretch>
            <a:fillRect/>
          </a:stretch>
        </p:blipFill>
        <p:spPr>
          <a:xfrm>
            <a:off x="8644000" y="68550"/>
            <a:ext cx="412800" cy="412800"/>
          </a:xfrm>
          <a:prstGeom prst="rect">
            <a:avLst/>
          </a:prstGeom>
          <a:noFill/>
          <a:ln>
            <a:noFill/>
          </a:ln>
        </p:spPr>
      </p:pic>
      <p:sp>
        <p:nvSpPr>
          <p:cNvPr id="136" name="Google Shape;136;p27"/>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__________________________</a:t>
            </a:r>
            <a:endParaRPr/>
          </a:p>
        </p:txBody>
      </p:sp>
      <p:sp>
        <p:nvSpPr>
          <p:cNvPr id="137" name="Google Shape;137;p27"/>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___________________________</a:t>
            </a:r>
            <a:endParaRPr/>
          </a:p>
        </p:txBody>
      </p:sp>
      <p:sp>
        <p:nvSpPr>
          <p:cNvPr id="138" name="Google Shape;138;p2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nvSpPr>
        <p:spPr>
          <a:xfrm>
            <a:off x="438075" y="68550"/>
            <a:ext cx="45207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Canevas #3 (version B2C)</a:t>
            </a:r>
            <a:endParaRPr b="1" sz="1600"/>
          </a:p>
          <a:p>
            <a:pPr indent="0" lvl="0" marL="0" rtl="0" algn="l">
              <a:spcBef>
                <a:spcPts val="0"/>
              </a:spcBef>
              <a:spcAft>
                <a:spcPts val="0"/>
              </a:spcAft>
              <a:buNone/>
            </a:pPr>
            <a:r>
              <a:rPr b="1" lang="en" sz="1600"/>
              <a:t>Définir le profil de l’utilisatrice</a:t>
            </a:r>
            <a:endParaRPr b="1" sz="1600"/>
          </a:p>
          <a:p>
            <a:pPr indent="0" lvl="0" marL="0" rtl="0" algn="l">
              <a:spcBef>
                <a:spcPts val="0"/>
              </a:spcBef>
              <a:spcAft>
                <a:spcPts val="0"/>
              </a:spcAft>
              <a:buNone/>
            </a:pPr>
            <a:r>
              <a:t/>
            </a:r>
            <a:endParaRPr b="1" sz="1600"/>
          </a:p>
        </p:txBody>
      </p:sp>
      <p:sp>
        <p:nvSpPr>
          <p:cNvPr id="144" name="Google Shape;144;p28"/>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5932425" y="1460175"/>
            <a:ext cx="25725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618725" y="1463988"/>
            <a:ext cx="52047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579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8"/>
          <p:cNvPicPr preferRelativeResize="0"/>
          <p:nvPr/>
        </p:nvPicPr>
        <p:blipFill>
          <a:blip r:embed="rId3">
            <a:alphaModFix/>
          </a:blip>
          <a:stretch>
            <a:fillRect/>
          </a:stretch>
        </p:blipFill>
        <p:spPr>
          <a:xfrm>
            <a:off x="8644000" y="68550"/>
            <a:ext cx="412800" cy="412800"/>
          </a:xfrm>
          <a:prstGeom prst="rect">
            <a:avLst/>
          </a:prstGeom>
          <a:noFill/>
          <a:ln>
            <a:noFill/>
          </a:ln>
        </p:spPr>
      </p:pic>
      <p:sp>
        <p:nvSpPr>
          <p:cNvPr id="149" name="Google Shape;149;p28"/>
          <p:cNvSpPr txBox="1"/>
          <p:nvPr/>
        </p:nvSpPr>
        <p:spPr>
          <a:xfrm>
            <a:off x="2380150" y="9440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Nom de l’avatar:</a:t>
            </a:r>
            <a:r>
              <a:rPr lang="en"/>
              <a:t> ___________________________</a:t>
            </a:r>
            <a:endParaRPr/>
          </a:p>
        </p:txBody>
      </p:sp>
      <p:sp>
        <p:nvSpPr>
          <p:cNvPr id="150" name="Google Shape;150;p28"/>
          <p:cNvSpPr txBox="1"/>
          <p:nvPr/>
        </p:nvSpPr>
        <p:spPr>
          <a:xfrm>
            <a:off x="692650" y="1888150"/>
            <a:ext cx="50238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Age</a:t>
            </a:r>
            <a:r>
              <a:rPr lang="en" sz="1200"/>
              <a:t> :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Genre :</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Statut marital</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Nombre d’enfants</a:t>
            </a:r>
            <a:r>
              <a:rPr lang="en" sz="1200"/>
              <a:t> :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Emploi </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Revenu mensuel net </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Pays et ville de résidence </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Formation </a:t>
            </a:r>
            <a:r>
              <a:rPr lang="en" sz="1200"/>
              <a:t>: lycée / université / autre : __________________</a:t>
            </a:r>
            <a:endParaRPr sz="1200"/>
          </a:p>
        </p:txBody>
      </p:sp>
      <p:sp>
        <p:nvSpPr>
          <p:cNvPr id="151" name="Google Shape;151;p28"/>
          <p:cNvSpPr txBox="1"/>
          <p:nvPr/>
        </p:nvSpPr>
        <p:spPr>
          <a:xfrm>
            <a:off x="61123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Niveau de forme physique </a:t>
            </a:r>
            <a:r>
              <a:rPr lang="en" sz="1200"/>
              <a:t>: 	faible / moyen / fit / compétiteur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i="1" lang="en" sz="1200"/>
              <a:t>Vie sociale </a:t>
            </a:r>
            <a:r>
              <a:rPr lang="en" sz="1200"/>
              <a:t>: 	nulle / occasionnelle / régulière / fêtard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Implication sociale </a:t>
            </a:r>
            <a:r>
              <a:rPr lang="en" sz="1200"/>
              <a:t>: nulle / occasionnelle / régulier / leader</a:t>
            </a:r>
            <a:endParaRPr sz="1200"/>
          </a:p>
          <a:p>
            <a:pPr indent="0" lvl="0" marL="0" rtl="0" algn="l">
              <a:spcBef>
                <a:spcPts val="0"/>
              </a:spcBef>
              <a:spcAft>
                <a:spcPts val="0"/>
              </a:spcAft>
              <a:buNone/>
            </a:pPr>
            <a:r>
              <a:t/>
            </a:r>
            <a:endParaRPr sz="1200"/>
          </a:p>
        </p:txBody>
      </p:sp>
      <p:sp>
        <p:nvSpPr>
          <p:cNvPr id="152" name="Google Shape;152;p28"/>
          <p:cNvSpPr txBox="1"/>
          <p:nvPr/>
        </p:nvSpPr>
        <p:spPr>
          <a:xfrm>
            <a:off x="569500" y="51131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Le dernier livre qu’il ou elle a lu</a:t>
            </a:r>
            <a:r>
              <a:rPr lang="en" sz="1200"/>
              <a:t>: 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Leur série préférée</a:t>
            </a:r>
            <a:r>
              <a:rPr lang="en" sz="1200"/>
              <a:t>: 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Le dernier film vu (ciné ou Netflix)</a:t>
            </a:r>
            <a:r>
              <a:rPr lang="en" sz="1200"/>
              <a:t>: _______________</a:t>
            </a:r>
            <a:endParaRPr sz="1200"/>
          </a:p>
          <a:p>
            <a:pPr indent="0" lvl="0" marL="0" rtl="0" algn="l">
              <a:spcBef>
                <a:spcPts val="0"/>
              </a:spcBef>
              <a:spcAft>
                <a:spcPts val="0"/>
              </a:spcAft>
              <a:buNone/>
            </a:pPr>
            <a:r>
              <a:t/>
            </a:r>
            <a:endParaRPr sz="1200"/>
          </a:p>
        </p:txBody>
      </p:sp>
      <p:sp>
        <p:nvSpPr>
          <p:cNvPr id="153" name="Google Shape;153;p28"/>
          <p:cNvSpPr txBox="1"/>
          <p:nvPr/>
        </p:nvSpPr>
        <p:spPr>
          <a:xfrm>
            <a:off x="4417450" y="4769475"/>
            <a:ext cx="4208700" cy="16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Appétence sur le numérique: faible / moyenne / forte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Activité extra professionnelle préférée </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________________________________________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Les média sociaux utilisé quotidiennement : </a:t>
            </a:r>
            <a:r>
              <a:rPr lang="en" sz="1200"/>
              <a:t>Facebook / Instagram / Snapchat / LinkedIn / Twitter / Youtube</a:t>
            </a:r>
            <a:endParaRPr sz="1200"/>
          </a:p>
        </p:txBody>
      </p:sp>
      <p:sp>
        <p:nvSpPr>
          <p:cNvPr id="154" name="Google Shape;154;p28"/>
          <p:cNvSpPr txBox="1"/>
          <p:nvPr/>
        </p:nvSpPr>
        <p:spPr>
          <a:xfrm>
            <a:off x="569500" y="477342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Goûts culturels et médias</a:t>
            </a:r>
            <a:endParaRPr b="1" i="1"/>
          </a:p>
        </p:txBody>
      </p:sp>
      <p:sp>
        <p:nvSpPr>
          <p:cNvPr id="155" name="Google Shape;155;p28"/>
          <p:cNvSpPr txBox="1"/>
          <p:nvPr/>
        </p:nvSpPr>
        <p:spPr>
          <a:xfrm>
            <a:off x="618725" y="1543150"/>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Attributs socio-démographiques</a:t>
            </a:r>
            <a:endParaRPr b="1" i="1"/>
          </a:p>
        </p:txBody>
      </p:sp>
      <p:sp>
        <p:nvSpPr>
          <p:cNvPr id="156" name="Google Shape;156;p28"/>
          <p:cNvSpPr txBox="1"/>
          <p:nvPr/>
        </p:nvSpPr>
        <p:spPr>
          <a:xfrm>
            <a:off x="5979975" y="1543150"/>
            <a:ext cx="24774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Style de vie</a:t>
            </a:r>
            <a:endParaRPr b="1" i="1"/>
          </a:p>
        </p:txBody>
      </p:sp>
      <p:sp>
        <p:nvSpPr>
          <p:cNvPr id="157" name="Google Shape;157;p28"/>
          <p:cNvSpPr txBox="1"/>
          <p:nvPr/>
        </p:nvSpPr>
        <p:spPr>
          <a:xfrm>
            <a:off x="47188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__________________________</a:t>
            </a:r>
            <a:endParaRPr/>
          </a:p>
        </p:txBody>
      </p:sp>
      <p:sp>
        <p:nvSpPr>
          <p:cNvPr id="158" name="Google Shape;158;p28"/>
          <p:cNvSpPr txBox="1"/>
          <p:nvPr/>
        </p:nvSpPr>
        <p:spPr>
          <a:xfrm>
            <a:off x="47188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___________________________</a:t>
            </a:r>
            <a:endParaRPr/>
          </a:p>
        </p:txBody>
      </p:sp>
      <p:sp>
        <p:nvSpPr>
          <p:cNvPr id="159" name="Google Shape;159;p2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p:nvPr/>
        </p:nvSpPr>
        <p:spPr>
          <a:xfrm>
            <a:off x="575250" y="698200"/>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3276925" y="2816475"/>
            <a:ext cx="2799300" cy="15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Quelles sont ses frustrations?</a:t>
            </a:r>
            <a:endParaRPr sz="1200"/>
          </a:p>
        </p:txBody>
      </p:sp>
      <p:sp>
        <p:nvSpPr>
          <p:cNvPr id="166" name="Google Shape;166;p29"/>
          <p:cNvSpPr txBox="1"/>
          <p:nvPr/>
        </p:nvSpPr>
        <p:spPr>
          <a:xfrm>
            <a:off x="438075" y="68550"/>
            <a:ext cx="38886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#04</a:t>
            </a:r>
            <a:endParaRPr b="1" sz="1600"/>
          </a:p>
          <a:p>
            <a:pPr indent="0" lvl="0" marL="0" rtl="0" algn="l">
              <a:spcBef>
                <a:spcPts val="0"/>
              </a:spcBef>
              <a:spcAft>
                <a:spcPts val="0"/>
              </a:spcAft>
              <a:buNone/>
            </a:pPr>
            <a:r>
              <a:rPr b="1" lang="en" sz="1600"/>
              <a:t>Besoins de l’utilisatrice finale</a:t>
            </a:r>
            <a:endParaRPr b="1" sz="1600"/>
          </a:p>
        </p:txBody>
      </p:sp>
      <p:pic>
        <p:nvPicPr>
          <p:cNvPr id="167" name="Google Shape;167;p29"/>
          <p:cNvPicPr preferRelativeResize="0"/>
          <p:nvPr/>
        </p:nvPicPr>
        <p:blipFill>
          <a:blip r:embed="rId3">
            <a:alphaModFix/>
          </a:blip>
          <a:stretch>
            <a:fillRect/>
          </a:stretch>
        </p:blipFill>
        <p:spPr>
          <a:xfrm>
            <a:off x="8644000" y="68550"/>
            <a:ext cx="412800" cy="412800"/>
          </a:xfrm>
          <a:prstGeom prst="rect">
            <a:avLst/>
          </a:prstGeom>
          <a:noFill/>
          <a:ln>
            <a:noFill/>
          </a:ln>
        </p:spPr>
      </p:pic>
      <p:sp>
        <p:nvSpPr>
          <p:cNvPr id="168" name="Google Shape;168;p29"/>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__________________________</a:t>
            </a:r>
            <a:endParaRPr/>
          </a:p>
        </p:txBody>
      </p:sp>
      <p:sp>
        <p:nvSpPr>
          <p:cNvPr id="169" name="Google Shape;169;p29"/>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___________________________</a:t>
            </a:r>
            <a:endParaRPr/>
          </a:p>
        </p:txBody>
      </p:sp>
      <p:sp>
        <p:nvSpPr>
          <p:cNvPr id="170" name="Google Shape;170;p29"/>
          <p:cNvSpPr/>
          <p:nvPr/>
        </p:nvSpPr>
        <p:spPr>
          <a:xfrm rot="749481">
            <a:off x="2209869" y="2670861"/>
            <a:ext cx="896010" cy="2704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rot="-510262">
            <a:off x="6273923" y="2735486"/>
            <a:ext cx="772898" cy="278109"/>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txBox="1"/>
          <p:nvPr/>
        </p:nvSpPr>
        <p:spPr>
          <a:xfrm>
            <a:off x="786175" y="736075"/>
            <a:ext cx="33438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 quelles ressources ont-elles besoin? Pour accomplir quelles tâches?</a:t>
            </a:r>
            <a:endParaRPr/>
          </a:p>
        </p:txBody>
      </p:sp>
      <p:sp>
        <p:nvSpPr>
          <p:cNvPr id="173" name="Google Shape;173;p29"/>
          <p:cNvSpPr txBox="1"/>
          <p:nvPr/>
        </p:nvSpPr>
        <p:spPr>
          <a:xfrm>
            <a:off x="5232075" y="754225"/>
            <a:ext cx="34869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Quels résultats l’utilisatrice cherche-t-elle à atteindre?</a:t>
            </a:r>
            <a:endParaRPr/>
          </a:p>
        </p:txBody>
      </p:sp>
      <p:sp>
        <p:nvSpPr>
          <p:cNvPr id="174" name="Google Shape;174;p29"/>
          <p:cNvSpPr txBox="1"/>
          <p:nvPr/>
        </p:nvSpPr>
        <p:spPr>
          <a:xfrm>
            <a:off x="718225" y="5878675"/>
            <a:ext cx="42783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Quelles contraintes l’utilisatrice doit-elle prendre en compte? (temps? budget? distance? jurudique...)</a:t>
            </a:r>
            <a:endParaRPr/>
          </a:p>
        </p:txBody>
      </p:sp>
      <p:sp>
        <p:nvSpPr>
          <p:cNvPr id="175" name="Google Shape;175;p29"/>
          <p:cNvSpPr/>
          <p:nvPr/>
        </p:nvSpPr>
        <p:spPr>
          <a:xfrm rot="-824598">
            <a:off x="2138038" y="4190425"/>
            <a:ext cx="896569" cy="27023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a:off x="816075" y="461627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a:off x="5317175" y="1304575"/>
            <a:ext cx="32361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txBox="1"/>
          <p:nvPr/>
        </p:nvSpPr>
        <p:spPr>
          <a:xfrm>
            <a:off x="5317175" y="5868650"/>
            <a:ext cx="32361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Sur quelles KPI les résultats seront-ils évalués?</a:t>
            </a:r>
            <a:endParaRPr/>
          </a:p>
        </p:txBody>
      </p:sp>
      <p:sp>
        <p:nvSpPr>
          <p:cNvPr id="179" name="Google Shape;179;p29"/>
          <p:cNvSpPr/>
          <p:nvPr/>
        </p:nvSpPr>
        <p:spPr>
          <a:xfrm>
            <a:off x="5317175" y="4644200"/>
            <a:ext cx="32361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rot="1082884">
            <a:off x="6274020" y="4186553"/>
            <a:ext cx="772720" cy="277971"/>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794425" y="129242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9"/>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83" name="Google Shape;183;p2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30"/>
          <p:cNvCxnSpPr/>
          <p:nvPr/>
        </p:nvCxnSpPr>
        <p:spPr>
          <a:xfrm rot="10800000">
            <a:off x="514200" y="676375"/>
            <a:ext cx="8187600" cy="5764500"/>
          </a:xfrm>
          <a:prstGeom prst="straightConnector1">
            <a:avLst/>
          </a:prstGeom>
          <a:noFill/>
          <a:ln cap="flat" cmpd="sng" w="9525">
            <a:solidFill>
              <a:srgbClr val="000000"/>
            </a:solidFill>
            <a:prstDash val="solid"/>
            <a:round/>
            <a:headEnd len="med" w="med" type="none"/>
            <a:tailEnd len="med" w="med" type="none"/>
          </a:ln>
        </p:spPr>
      </p:cxnSp>
      <p:cxnSp>
        <p:nvCxnSpPr>
          <p:cNvPr id="190" name="Google Shape;190;p30"/>
          <p:cNvCxnSpPr>
            <a:stCxn id="188" idx="2"/>
            <a:endCxn id="188" idx="0"/>
          </p:cNvCxnSpPr>
          <p:nvPr/>
        </p:nvCxnSpPr>
        <p:spPr>
          <a:xfrm rot="10800000">
            <a:off x="4603650" y="676275"/>
            <a:ext cx="0" cy="5764500"/>
          </a:xfrm>
          <a:prstGeom prst="straightConnector1">
            <a:avLst/>
          </a:prstGeom>
          <a:noFill/>
          <a:ln cap="flat" cmpd="sng" w="9525">
            <a:solidFill>
              <a:srgbClr val="000000"/>
            </a:solidFill>
            <a:prstDash val="solid"/>
            <a:round/>
            <a:headEnd len="med" w="med" type="none"/>
            <a:tailEnd len="med" w="med" type="none"/>
          </a:ln>
        </p:spPr>
      </p:cxnSp>
      <p:cxnSp>
        <p:nvCxnSpPr>
          <p:cNvPr id="191" name="Google Shape;191;p30"/>
          <p:cNvCxnSpPr/>
          <p:nvPr/>
        </p:nvCxnSpPr>
        <p:spPr>
          <a:xfrm flipH="1" rot="10800000">
            <a:off x="513925" y="666600"/>
            <a:ext cx="8182500" cy="5787000"/>
          </a:xfrm>
          <a:prstGeom prst="straightConnector1">
            <a:avLst/>
          </a:prstGeom>
          <a:noFill/>
          <a:ln cap="flat" cmpd="sng" w="9525">
            <a:solidFill>
              <a:srgbClr val="000000"/>
            </a:solidFill>
            <a:prstDash val="solid"/>
            <a:round/>
            <a:headEnd len="med" w="med" type="none"/>
            <a:tailEnd len="med" w="med" type="none"/>
          </a:ln>
        </p:spPr>
      </p:cxnSp>
      <p:sp>
        <p:nvSpPr>
          <p:cNvPr id="192" name="Google Shape;192;p30"/>
          <p:cNvSpPr txBox="1"/>
          <p:nvPr/>
        </p:nvSpPr>
        <p:spPr>
          <a:xfrm>
            <a:off x="1946175" y="752575"/>
            <a:ext cx="22062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via des objets (connectés)</a:t>
            </a:r>
            <a:endParaRPr b="1"/>
          </a:p>
        </p:txBody>
      </p:sp>
      <p:sp>
        <p:nvSpPr>
          <p:cNvPr id="193" name="Google Shape;193;p30"/>
          <p:cNvSpPr txBox="1"/>
          <p:nvPr/>
        </p:nvSpPr>
        <p:spPr>
          <a:xfrm>
            <a:off x="5595725" y="7525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Données personnelles</a:t>
            </a:r>
            <a:endParaRPr b="1"/>
          </a:p>
        </p:txBody>
      </p:sp>
      <p:sp>
        <p:nvSpPr>
          <p:cNvPr id="194" name="Google Shape;194;p30"/>
          <p:cNvSpPr txBox="1"/>
          <p:nvPr/>
        </p:nvSpPr>
        <p:spPr>
          <a:xfrm>
            <a:off x="7193700" y="32520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données en ligne / web</a:t>
            </a:r>
            <a:endParaRPr b="1"/>
          </a:p>
        </p:txBody>
      </p:sp>
      <p:sp>
        <p:nvSpPr>
          <p:cNvPr id="195" name="Google Shape;195;p30"/>
          <p:cNvSpPr txBox="1"/>
          <p:nvPr/>
        </p:nvSpPr>
        <p:spPr>
          <a:xfrm>
            <a:off x="1656425" y="5949850"/>
            <a:ext cx="25668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liées à un événement</a:t>
            </a:r>
            <a:endParaRPr b="1"/>
          </a:p>
        </p:txBody>
      </p:sp>
      <p:sp>
        <p:nvSpPr>
          <p:cNvPr id="196" name="Google Shape;196;p30"/>
          <p:cNvSpPr txBox="1"/>
          <p:nvPr/>
        </p:nvSpPr>
        <p:spPr>
          <a:xfrm>
            <a:off x="5129550" y="5894100"/>
            <a:ext cx="29439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Données acquises auprès de partenaires / données ouvertes</a:t>
            </a:r>
            <a:endParaRPr b="1"/>
          </a:p>
        </p:txBody>
      </p:sp>
      <p:sp>
        <p:nvSpPr>
          <p:cNvPr id="197" name="Google Shape;197;p30"/>
          <p:cNvSpPr txBox="1"/>
          <p:nvPr/>
        </p:nvSpPr>
        <p:spPr>
          <a:xfrm>
            <a:off x="505500" y="3081050"/>
            <a:ext cx="1508100" cy="135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venant d’archives / de sources historiques / de bases de données</a:t>
            </a:r>
            <a:endParaRPr b="1"/>
          </a:p>
        </p:txBody>
      </p:sp>
      <p:sp>
        <p:nvSpPr>
          <p:cNvPr id="198" name="Google Shape;198;p30"/>
          <p:cNvSpPr txBox="1"/>
          <p:nvPr/>
        </p:nvSpPr>
        <p:spPr>
          <a:xfrm>
            <a:off x="438075" y="0"/>
            <a:ext cx="37149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Canevas #05</a:t>
            </a:r>
            <a:endParaRPr b="1" sz="1600"/>
          </a:p>
          <a:p>
            <a:pPr indent="0" lvl="0" marL="0" rtl="0" algn="l">
              <a:spcBef>
                <a:spcPts val="0"/>
              </a:spcBef>
              <a:spcAft>
                <a:spcPts val="0"/>
              </a:spcAft>
              <a:buNone/>
            </a:pPr>
            <a:r>
              <a:rPr b="1" lang="en" sz="1600"/>
              <a:t>Sources de données</a:t>
            </a:r>
            <a:endParaRPr b="1" sz="1600"/>
          </a:p>
        </p:txBody>
      </p:sp>
      <p:sp>
        <p:nvSpPr>
          <p:cNvPr id="199" name="Google Shape;199;p30"/>
          <p:cNvSpPr/>
          <p:nvPr/>
        </p:nvSpPr>
        <p:spPr>
          <a:xfrm>
            <a:off x="3500563" y="2978313"/>
            <a:ext cx="2206170" cy="1204308"/>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A86E8"/>
                </a:solidFill>
              </a:rPr>
              <a:t>Note</a:t>
            </a:r>
            <a:r>
              <a:rPr lang="en" sz="1100"/>
              <a:t>: vous pouvez identifier des sources de données existantes, ou imaginer des sources de données qui devraient être créées ou récoltées</a:t>
            </a:r>
            <a:endParaRPr sz="1100"/>
          </a:p>
        </p:txBody>
      </p:sp>
      <p:sp>
        <p:nvSpPr>
          <p:cNvPr id="200" name="Google Shape;200;p30"/>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Créé par : ______________________________ </a:t>
            </a:r>
            <a:endParaRPr b="1" i="1" sz="1800">
              <a:solidFill>
                <a:srgbClr val="3C78D8"/>
              </a:solidFill>
              <a:latin typeface="Caveat"/>
              <a:ea typeface="Caveat"/>
              <a:cs typeface="Caveat"/>
              <a:sym typeface="Caveat"/>
            </a:endParaRPr>
          </a:p>
        </p:txBody>
      </p:sp>
      <p:sp>
        <p:nvSpPr>
          <p:cNvPr id="201" name="Google Shape;201;p30"/>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a:t>
            </a:r>
            <a:endParaRPr/>
          </a:p>
        </p:txBody>
      </p:sp>
      <p:sp>
        <p:nvSpPr>
          <p:cNvPr id="202" name="Google Shape;202;p30"/>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p:nvPr/>
        </p:nvSpPr>
        <p:spPr>
          <a:xfrm>
            <a:off x="223025" y="676275"/>
            <a:ext cx="86646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txBox="1"/>
          <p:nvPr/>
        </p:nvSpPr>
        <p:spPr>
          <a:xfrm>
            <a:off x="438075" y="0"/>
            <a:ext cx="3883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Canevas #06</a:t>
            </a:r>
            <a:endParaRPr b="1" sz="1600"/>
          </a:p>
          <a:p>
            <a:pPr indent="0" lvl="0" marL="0" rtl="0" algn="l">
              <a:spcBef>
                <a:spcPts val="0"/>
              </a:spcBef>
              <a:spcAft>
                <a:spcPts val="0"/>
              </a:spcAft>
              <a:buNone/>
            </a:pPr>
            <a:r>
              <a:rPr b="1" lang="en" sz="1600"/>
              <a:t>Vue détaillée sur les jeux de données</a:t>
            </a:r>
            <a:endParaRPr b="1" sz="1600"/>
          </a:p>
        </p:txBody>
      </p:sp>
      <p:graphicFrame>
        <p:nvGraphicFramePr>
          <p:cNvPr id="209" name="Google Shape;209;p31"/>
          <p:cNvGraphicFramePr/>
          <p:nvPr/>
        </p:nvGraphicFramePr>
        <p:xfrm>
          <a:off x="306500" y="758175"/>
          <a:ext cx="3000000" cy="3000000"/>
        </p:xfrm>
        <a:graphic>
          <a:graphicData uri="http://schemas.openxmlformats.org/drawingml/2006/table">
            <a:tbl>
              <a:tblPr>
                <a:noFill/>
                <a:tableStyleId>{DA085C8F-1F02-4FE4-82DA-2FA400523E0A}</a:tableStyleId>
              </a:tblPr>
              <a:tblGrid>
                <a:gridCol w="1432875"/>
                <a:gridCol w="3213150"/>
                <a:gridCol w="1360350"/>
                <a:gridCol w="1298525"/>
                <a:gridCol w="1276225"/>
              </a:tblGrid>
              <a:tr h="755750">
                <a:tc>
                  <a:txBody>
                    <a:bodyPr>
                      <a:noAutofit/>
                    </a:bodyPr>
                    <a:lstStyle/>
                    <a:p>
                      <a:pPr indent="0" lvl="0" marL="0" rtl="0" algn="l">
                        <a:spcBef>
                          <a:spcPts val="0"/>
                        </a:spcBef>
                        <a:spcAft>
                          <a:spcPts val="0"/>
                        </a:spcAft>
                        <a:buNone/>
                      </a:pPr>
                      <a:r>
                        <a:rPr lang="en" sz="1200"/>
                        <a:t>POINTS BONUS</a:t>
                      </a:r>
                      <a:endParaRPr sz="1200"/>
                    </a:p>
                    <a:p>
                      <a:pPr indent="0" lvl="0" marL="0" rtl="0" algn="l">
                        <a:spcBef>
                          <a:spcPts val="0"/>
                        </a:spcBef>
                        <a:spcAft>
                          <a:spcPts val="0"/>
                        </a:spcAft>
                        <a:buNone/>
                      </a:pPr>
                      <a:r>
                        <a:rPr lang="en" sz="1100"/>
                        <a:t>1 = difficile</a:t>
                      </a:r>
                      <a:endParaRPr sz="1100"/>
                    </a:p>
                    <a:p>
                      <a:pPr indent="0" lvl="0" marL="0" rtl="0" algn="l">
                        <a:spcBef>
                          <a:spcPts val="0"/>
                        </a:spcBef>
                        <a:spcAft>
                          <a:spcPts val="0"/>
                        </a:spcAft>
                        <a:buNone/>
                      </a:pPr>
                      <a:r>
                        <a:rPr lang="en" sz="1100"/>
                        <a:t>5 = facile</a:t>
                      </a:r>
                      <a:endParaRPr sz="1100"/>
                    </a:p>
                  </a:txBody>
                  <a:tcPr marT="91425" marB="91425" marR="91425" marL="91425"/>
                </a:tc>
                <a:tc>
                  <a:txBody>
                    <a:bodyPr>
                      <a:noAutofit/>
                    </a:bodyPr>
                    <a:lstStyle/>
                    <a:p>
                      <a:pPr indent="0" lvl="0" marL="0" rtl="0" algn="l">
                        <a:spcBef>
                          <a:spcPts val="0"/>
                        </a:spcBef>
                        <a:spcAft>
                          <a:spcPts val="0"/>
                        </a:spcAft>
                        <a:buNone/>
                      </a:pPr>
                      <a:r>
                        <a:rPr lang="en"/>
                        <a:t>Explications</a:t>
                      </a:r>
                      <a:endParaRPr/>
                    </a:p>
                  </a:txBody>
                  <a:tcPr marT="91425" marB="91425" marR="91425" marL="91425"/>
                </a:tc>
                <a:tc>
                  <a:txBody>
                    <a:bodyPr>
                      <a:noAutofit/>
                    </a:bodyPr>
                    <a:lstStyle/>
                    <a:p>
                      <a:pPr indent="0" lvl="0" marL="0" rtl="0" algn="l">
                        <a:spcBef>
                          <a:spcPts val="0"/>
                        </a:spcBef>
                        <a:spcAft>
                          <a:spcPts val="0"/>
                        </a:spcAft>
                        <a:buNone/>
                      </a:pPr>
                      <a:r>
                        <a:rPr lang="en"/>
                        <a:t>Dataset 1:</a:t>
                      </a:r>
                      <a:endParaRPr/>
                    </a:p>
                    <a:p>
                      <a:pPr indent="0" lvl="0" marL="0" rtl="0" algn="l">
                        <a:spcBef>
                          <a:spcPts val="0"/>
                        </a:spcBef>
                        <a:spcAft>
                          <a:spcPts val="0"/>
                        </a:spcAft>
                        <a:buNone/>
                      </a:pPr>
                      <a:br>
                        <a:rPr lang="en"/>
                      </a:br>
                      <a:r>
                        <a:rPr lang="en"/>
                        <a:t>_________</a:t>
                      </a:r>
                      <a:endParaRPr/>
                    </a:p>
                  </a:txBody>
                  <a:tcPr marT="91425" marB="91425" marR="91425" marL="91425"/>
                </a:tc>
                <a:tc>
                  <a:txBody>
                    <a:bodyPr>
                      <a:noAutofit/>
                    </a:bodyPr>
                    <a:lstStyle/>
                    <a:p>
                      <a:pPr indent="0" lvl="0" marL="0" rtl="0" algn="l">
                        <a:spcBef>
                          <a:spcPts val="0"/>
                        </a:spcBef>
                        <a:spcAft>
                          <a:spcPts val="0"/>
                        </a:spcAft>
                        <a:buNone/>
                      </a:pPr>
                      <a:r>
                        <a:rPr lang="en"/>
                        <a:t>Dataset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a:t>
                      </a:r>
                      <a:endParaRPr/>
                    </a:p>
                  </a:txBody>
                  <a:tcPr marT="91425" marB="91425" marR="91425" marL="91425"/>
                </a:tc>
                <a:tc>
                  <a:txBody>
                    <a:bodyPr>
                      <a:noAutofit/>
                    </a:bodyPr>
                    <a:lstStyle/>
                    <a:p>
                      <a:pPr indent="0" lvl="0" marL="0" rtl="0" algn="l">
                        <a:spcBef>
                          <a:spcPts val="0"/>
                        </a:spcBef>
                        <a:spcAft>
                          <a:spcPts val="0"/>
                        </a:spcAft>
                        <a:buNone/>
                      </a:pPr>
                      <a:r>
                        <a:rPr lang="en"/>
                        <a:t>Dataset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a:t>
                      </a:r>
                      <a:endParaRPr/>
                    </a:p>
                  </a:txBody>
                  <a:tcPr marT="91425" marB="91425" marR="91425" marL="91425"/>
                </a:tc>
              </a:tr>
              <a:tr h="676725">
                <a:tc>
                  <a:txBody>
                    <a:bodyPr>
                      <a:noAutofit/>
                    </a:bodyPr>
                    <a:lstStyle/>
                    <a:p>
                      <a:pPr indent="0" lvl="0" marL="0" rtl="0" algn="l">
                        <a:spcBef>
                          <a:spcPts val="0"/>
                        </a:spcBef>
                        <a:spcAft>
                          <a:spcPts val="0"/>
                        </a:spcAft>
                        <a:buNone/>
                      </a:pPr>
                      <a:r>
                        <a:rPr lang="en" sz="1100"/>
                        <a:t>Format lisible par un programme informatique?</a:t>
                      </a:r>
                      <a:endParaRPr i="1" sz="1100"/>
                    </a:p>
                  </a:txBody>
                  <a:tcPr marT="91425" marB="91425" marR="91425" marL="91425"/>
                </a:tc>
                <a:tc>
                  <a:txBody>
                    <a:bodyPr>
                      <a:noAutofit/>
                    </a:bodyPr>
                    <a:lstStyle/>
                    <a:p>
                      <a:pPr indent="0" lvl="0" marL="0" rtl="0" algn="l">
                        <a:spcBef>
                          <a:spcPts val="0"/>
                        </a:spcBef>
                        <a:spcAft>
                          <a:spcPts val="0"/>
                        </a:spcAft>
                        <a:buNone/>
                      </a:pPr>
                      <a:r>
                        <a:rPr i="1" lang="en" sz="1100"/>
                        <a:t>Si la donnée est sous format .docx ou pdf, un programme de code peut difficilement la lire. Une base d donnée ou même un fichier csv sont plus faciles</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r>
              <a:tr h="801750">
                <a:tc>
                  <a:txBody>
                    <a:bodyPr>
                      <a:noAutofit/>
                    </a:bodyPr>
                    <a:lstStyle/>
                    <a:p>
                      <a:pPr indent="0" lvl="0" marL="0" rtl="0" algn="l">
                        <a:spcBef>
                          <a:spcPts val="0"/>
                        </a:spcBef>
                        <a:spcAft>
                          <a:spcPts val="0"/>
                        </a:spcAft>
                        <a:buNone/>
                      </a:pPr>
                      <a:r>
                        <a:rPr lang="en" sz="1100"/>
                        <a:t>Structuré ou non?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i="1" sz="1100"/>
                    </a:p>
                  </a:txBody>
                  <a:tcPr marT="91425" marB="91425" marR="91425" marL="91425"/>
                </a:tc>
                <a:tc>
                  <a:txBody>
                    <a:bodyPr>
                      <a:noAutofit/>
                    </a:bodyPr>
                    <a:lstStyle/>
                    <a:p>
                      <a:pPr indent="0" lvl="0" marL="0" rtl="0" algn="l">
                        <a:spcBef>
                          <a:spcPts val="0"/>
                        </a:spcBef>
                        <a:spcAft>
                          <a:spcPts val="0"/>
                        </a:spcAft>
                        <a:buNone/>
                      </a:pPr>
                      <a:r>
                        <a:rPr i="1" lang="en" sz="1100"/>
                        <a:t>Si la donnée peut tenir dans Excel, elle est probablement structurée. Le texte libre, une page web, ou des images sont des formats non structurés.</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r>
              <a:tr h="676725">
                <a:tc>
                  <a:txBody>
                    <a:bodyPr>
                      <a:noAutofit/>
                    </a:bodyPr>
                    <a:lstStyle/>
                    <a:p>
                      <a:pPr indent="0" lvl="0" marL="0" rtl="0" algn="l">
                        <a:spcBef>
                          <a:spcPts val="0"/>
                        </a:spcBef>
                        <a:spcAft>
                          <a:spcPts val="0"/>
                        </a:spcAft>
                        <a:buNone/>
                      </a:pPr>
                      <a:r>
                        <a:rPr lang="en" sz="1100"/>
                        <a:t>Suis des catégories universelles ou spécifiques?</a:t>
                      </a:r>
                      <a:endParaRPr sz="1100"/>
                    </a:p>
                  </a:txBody>
                  <a:tcPr marT="91425" marB="91425" marR="91425" marL="91425"/>
                </a:tc>
                <a:tc>
                  <a:txBody>
                    <a:bodyPr>
                      <a:noAutofit/>
                    </a:bodyPr>
                    <a:lstStyle/>
                    <a:p>
                      <a:pPr indent="0" lvl="0" marL="0" rtl="0" algn="l">
                        <a:spcBef>
                          <a:spcPts val="0"/>
                        </a:spcBef>
                        <a:spcAft>
                          <a:spcPts val="0"/>
                        </a:spcAft>
                        <a:buNone/>
                      </a:pPr>
                      <a:r>
                        <a:rPr i="1" lang="en" sz="1100"/>
                        <a:t>Des données suivant des codifications INSEE ou Eurostat sont a priori assez universelles</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r>
              <a:tr h="495050">
                <a:tc>
                  <a:txBody>
                    <a:bodyPr>
                      <a:noAutofit/>
                    </a:bodyPr>
                    <a:lstStyle/>
                    <a:p>
                      <a:pPr indent="0" lvl="0" marL="0" rtl="0" algn="l">
                        <a:spcBef>
                          <a:spcPts val="0"/>
                        </a:spcBef>
                        <a:spcAft>
                          <a:spcPts val="0"/>
                        </a:spcAft>
                        <a:buNone/>
                      </a:pPr>
                      <a:r>
                        <a:rPr lang="en" sz="1100"/>
                        <a:t>Séries temporelles?</a:t>
                      </a:r>
                      <a:endParaRPr sz="1100"/>
                    </a:p>
                  </a:txBody>
                  <a:tcPr marT="91425" marB="91425" marR="91425" marL="91425"/>
                </a:tc>
                <a:tc>
                  <a:txBody>
                    <a:bodyPr>
                      <a:noAutofit/>
                    </a:bodyPr>
                    <a:lstStyle/>
                    <a:p>
                      <a:pPr indent="0" lvl="0" marL="0" rtl="0" algn="l">
                        <a:spcBef>
                          <a:spcPts val="0"/>
                        </a:spcBef>
                        <a:spcAft>
                          <a:spcPts val="0"/>
                        </a:spcAft>
                        <a:buNone/>
                      </a:pPr>
                      <a:r>
                        <a:rPr i="1" lang="en" sz="1100"/>
                        <a:t>La donnée est-elle collectée à travers le temps? La fréquence de collecte est-elle suffisante?</a:t>
                      </a:r>
                      <a:endParaRPr i="1"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r>
              <a:tr h="565225">
                <a:tc>
                  <a:txBody>
                    <a:bodyPr>
                      <a:noAutofit/>
                    </a:bodyPr>
                    <a:lstStyle/>
                    <a:p>
                      <a:pPr indent="0" lvl="0" marL="0" rtl="0" algn="l">
                        <a:spcBef>
                          <a:spcPts val="0"/>
                        </a:spcBef>
                        <a:spcAft>
                          <a:spcPts val="0"/>
                        </a:spcAft>
                        <a:buNone/>
                      </a:pPr>
                      <a:r>
                        <a:rPr lang="en" sz="1100"/>
                        <a:t>Données personnelles?</a:t>
                      </a:r>
                      <a:endParaRPr sz="1100"/>
                    </a:p>
                  </a:txBody>
                  <a:tcPr marT="91425" marB="91425" marR="91425" marL="91425"/>
                </a:tc>
                <a:tc>
                  <a:txBody>
                    <a:bodyPr>
                      <a:noAutofit/>
                    </a:bodyPr>
                    <a:lstStyle/>
                    <a:p>
                      <a:pPr indent="0" lvl="0" marL="0" rtl="0" algn="l">
                        <a:spcBef>
                          <a:spcPts val="0"/>
                        </a:spcBef>
                        <a:spcAft>
                          <a:spcPts val="0"/>
                        </a:spcAft>
                        <a:buNone/>
                      </a:pPr>
                      <a:r>
                        <a:rPr i="1" lang="en" sz="1100"/>
                        <a:t>La donnée personnelle impose des contraintes</a:t>
                      </a:r>
                      <a:endParaRPr i="1"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r>
              <a:tr h="634700">
                <a:tc>
                  <a:txBody>
                    <a:bodyPr>
                      <a:noAutofit/>
                    </a:bodyPr>
                    <a:lstStyle/>
                    <a:p>
                      <a:pPr indent="0" lvl="0" marL="0" rtl="0" algn="l">
                        <a:spcBef>
                          <a:spcPts val="0"/>
                        </a:spcBef>
                        <a:spcAft>
                          <a:spcPts val="0"/>
                        </a:spcAft>
                        <a:buNone/>
                      </a:pPr>
                      <a:r>
                        <a:rPr lang="en" sz="1100"/>
                        <a:t>Données complètes?</a:t>
                      </a:r>
                      <a:endParaRPr sz="1100"/>
                    </a:p>
                  </a:txBody>
                  <a:tcPr marT="91425" marB="91425" marR="91425" marL="91425"/>
                </a:tc>
                <a:tc>
                  <a:txBody>
                    <a:bodyPr>
                      <a:noAutofit/>
                    </a:bodyPr>
                    <a:lstStyle/>
                    <a:p>
                      <a:pPr indent="0" lvl="0" marL="0" rtl="0" algn="l">
                        <a:spcBef>
                          <a:spcPts val="0"/>
                        </a:spcBef>
                        <a:spcAft>
                          <a:spcPts val="0"/>
                        </a:spcAft>
                        <a:buNone/>
                      </a:pPr>
                      <a:r>
                        <a:rPr i="1" lang="en" sz="1100"/>
                        <a:t>Y a-t-il des valeurs manquantes, des valeurs erronées, des dates manquantes...</a:t>
                      </a:r>
                      <a:endParaRPr i="1"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r>
              <a:tr h="676725">
                <a:tc>
                  <a:txBody>
                    <a:bodyPr>
                      <a:noAutofit/>
                    </a:bodyPr>
                    <a:lstStyle/>
                    <a:p>
                      <a:pPr indent="0" lvl="0" marL="0" rtl="0" algn="l">
                        <a:spcBef>
                          <a:spcPts val="0"/>
                        </a:spcBef>
                        <a:spcAft>
                          <a:spcPts val="0"/>
                        </a:spcAft>
                        <a:buNone/>
                      </a:pPr>
                      <a:r>
                        <a:rPr b="1" lang="en" sz="1100">
                          <a:solidFill>
                            <a:srgbClr val="049CCF"/>
                          </a:solidFill>
                        </a:rPr>
                        <a:t>Total</a:t>
                      </a:r>
                      <a:r>
                        <a:rPr lang="en" sz="1100"/>
                        <a:t>: somme des points par dataset</a:t>
                      </a:r>
                      <a:endParaRPr sz="1100"/>
                    </a:p>
                  </a:txBody>
                  <a:tcPr marT="91425" marB="91425" marR="91425" marL="91425"/>
                </a:tc>
                <a:tc>
                  <a:txBody>
                    <a:bodyPr>
                      <a:noAutofit/>
                    </a:bodyPr>
                    <a:lstStyle/>
                    <a:p>
                      <a:pPr indent="0" lvl="0" marL="0" rtl="0" algn="l">
                        <a:spcBef>
                          <a:spcPts val="0"/>
                        </a:spcBef>
                        <a:spcAft>
                          <a:spcPts val="0"/>
                        </a:spcAft>
                        <a:buNone/>
                      </a:pPr>
                      <a:r>
                        <a:rPr i="1" lang="en" sz="1100"/>
                        <a:t>Faites la somme des points. Un total élevé indique un dataset relativement plus facile à utiliser.</a:t>
                      </a:r>
                      <a:endParaRPr i="1"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t/>
                      </a:r>
                      <a:endParaRPr sz="1100"/>
                    </a:p>
                  </a:txBody>
                  <a:tcPr marT="91425" marB="91425" marR="91425" marL="91425"/>
                </a:tc>
              </a:tr>
            </a:tbl>
          </a:graphicData>
        </a:graphic>
      </p:graphicFrame>
      <p:sp>
        <p:nvSpPr>
          <p:cNvPr id="210" name="Google Shape;210;p31"/>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Créé par : 		____________________________</a:t>
            </a:r>
            <a:endParaRPr b="1" sz="1800">
              <a:latin typeface="Caveat"/>
              <a:ea typeface="Caveat"/>
              <a:cs typeface="Caveat"/>
              <a:sym typeface="Caveat"/>
            </a:endParaRPr>
          </a:p>
        </p:txBody>
      </p:sp>
      <p:sp>
        <p:nvSpPr>
          <p:cNvPr id="211" name="Google Shape;211;p31"/>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a:t>
            </a:r>
            <a:endParaRPr/>
          </a:p>
        </p:txBody>
      </p:sp>
      <p:sp>
        <p:nvSpPr>
          <p:cNvPr id="212" name="Google Shape;212;p3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Canevas #07</a:t>
            </a:r>
            <a:endParaRPr b="1" sz="1600"/>
          </a:p>
          <a:p>
            <a:pPr indent="0" lvl="0" marL="0" rtl="0" algn="l">
              <a:spcBef>
                <a:spcPts val="0"/>
              </a:spcBef>
              <a:spcAft>
                <a:spcPts val="0"/>
              </a:spcAft>
              <a:buNone/>
            </a:pPr>
            <a:r>
              <a:rPr b="1" lang="en" sz="1600"/>
              <a:t>Aide à la réflexion</a:t>
            </a:r>
            <a:endParaRPr b="1" sz="1600"/>
          </a:p>
        </p:txBody>
      </p:sp>
      <p:pic>
        <p:nvPicPr>
          <p:cNvPr id="219" name="Google Shape;219;p32"/>
          <p:cNvPicPr preferRelativeResize="0"/>
          <p:nvPr/>
        </p:nvPicPr>
        <p:blipFill>
          <a:blip r:embed="rId3">
            <a:alphaModFix/>
          </a:blip>
          <a:stretch>
            <a:fillRect/>
          </a:stretch>
        </p:blipFill>
        <p:spPr>
          <a:xfrm>
            <a:off x="8644000" y="68550"/>
            <a:ext cx="412800" cy="412800"/>
          </a:xfrm>
          <a:prstGeom prst="rect">
            <a:avLst/>
          </a:prstGeom>
          <a:noFill/>
          <a:ln>
            <a:noFill/>
          </a:ln>
        </p:spPr>
      </p:pic>
      <p:grpSp>
        <p:nvGrpSpPr>
          <p:cNvPr id="220" name="Google Shape;220;p32"/>
          <p:cNvGrpSpPr/>
          <p:nvPr/>
        </p:nvGrpSpPr>
        <p:grpSpPr>
          <a:xfrm>
            <a:off x="2839340" y="1357019"/>
            <a:ext cx="4358597" cy="4721205"/>
            <a:chOff x="2820225" y="891450"/>
            <a:chExt cx="3175200" cy="3175200"/>
          </a:xfrm>
        </p:grpSpPr>
        <p:sp>
          <p:nvSpPr>
            <p:cNvPr id="221" name="Google Shape;221;p32"/>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32"/>
          <p:cNvSpPr/>
          <p:nvPr/>
        </p:nvSpPr>
        <p:spPr>
          <a:xfrm>
            <a:off x="6010475" y="4209977"/>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latin typeface="Roboto"/>
                <a:ea typeface="Roboto"/>
                <a:cs typeface="Roboto"/>
                <a:sym typeface="Roboto"/>
              </a:rPr>
              <a:t>Pensez aux 7 moyens de création de valeur : </a:t>
            </a:r>
            <a:endParaRPr sz="900">
              <a:latin typeface="Roboto"/>
              <a:ea typeface="Roboto"/>
              <a:cs typeface="Roboto"/>
              <a:sym typeface="Roboto"/>
            </a:endParaRPr>
          </a:p>
          <a:p>
            <a:pPr indent="0" lvl="0" marL="0" marR="0" rtl="0" algn="l">
              <a:lnSpc>
                <a:spcPct val="100000"/>
              </a:lnSpc>
              <a:spcBef>
                <a:spcPts val="0"/>
              </a:spcBef>
              <a:spcAft>
                <a:spcPts val="0"/>
              </a:spcAft>
              <a:buNone/>
            </a:pPr>
            <a:r>
              <a:rPr lang="en" sz="900">
                <a:latin typeface="Roboto"/>
                <a:ea typeface="Roboto"/>
                <a:cs typeface="Roboto"/>
                <a:sym typeface="Roboto"/>
              </a:rPr>
              <a:t>Prédiction / suggestion / curation / enrichissement / classement / comparaison/ segmentation /classification/ génération / synthèse</a:t>
            </a:r>
            <a:endParaRPr sz="900">
              <a:latin typeface="Roboto"/>
              <a:ea typeface="Roboto"/>
              <a:cs typeface="Roboto"/>
              <a:sym typeface="Roboto"/>
            </a:endParaRPr>
          </a:p>
        </p:txBody>
      </p:sp>
      <p:sp>
        <p:nvSpPr>
          <p:cNvPr id="224" name="Google Shape;224;p32"/>
          <p:cNvSpPr/>
          <p:nvPr/>
        </p:nvSpPr>
        <p:spPr>
          <a:xfrm>
            <a:off x="6010475" y="3524174"/>
            <a:ext cx="1828800" cy="7257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Comment ces jeux de données contribuent-ils à créer un service répondant à un besoin ?</a:t>
            </a:r>
            <a:endParaRPr sz="1000">
              <a:solidFill>
                <a:srgbClr val="FFFFFF"/>
              </a:solidFill>
            </a:endParaRPr>
          </a:p>
        </p:txBody>
      </p:sp>
      <p:sp>
        <p:nvSpPr>
          <p:cNvPr id="225" name="Google Shape;225;p32"/>
          <p:cNvSpPr/>
          <p:nvPr/>
        </p:nvSpPr>
        <p:spPr>
          <a:xfrm>
            <a:off x="4181625" y="1509875"/>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latin typeface="Roboto"/>
                <a:ea typeface="Roboto"/>
                <a:cs typeface="Roboto"/>
                <a:sym typeface="Roboto"/>
              </a:rPr>
              <a:t>- Prenez les 3 jeux de données que vous avez identifiés dans le canevas précédent</a:t>
            </a:r>
            <a:endParaRPr sz="1000">
              <a:latin typeface="Roboto"/>
              <a:ea typeface="Roboto"/>
              <a:cs typeface="Roboto"/>
              <a:sym typeface="Roboto"/>
            </a:endParaRPr>
          </a:p>
          <a:p>
            <a:pPr indent="0" lvl="0" marL="0" marR="0" rtl="0" algn="l">
              <a:lnSpc>
                <a:spcPct val="100000"/>
              </a:lnSpc>
              <a:spcBef>
                <a:spcPts val="0"/>
              </a:spcBef>
              <a:spcAft>
                <a:spcPts val="0"/>
              </a:spcAft>
              <a:buNone/>
            </a:pPr>
            <a:r>
              <a:rPr lang="en" sz="1000">
                <a:latin typeface="Roboto"/>
                <a:ea typeface="Roboto"/>
                <a:cs typeface="Roboto"/>
                <a:sym typeface="Roboto"/>
              </a:rPr>
              <a:t> - ou choisissez en d’autres si nécessaire</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p:txBody>
      </p:sp>
      <p:sp>
        <p:nvSpPr>
          <p:cNvPr id="226" name="Google Shape;226;p32"/>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(Re)considérez vos jeux de données</a:t>
            </a:r>
            <a:endParaRPr sz="800">
              <a:solidFill>
                <a:srgbClr val="FFFFFF"/>
              </a:solidFill>
            </a:endParaRPr>
          </a:p>
        </p:txBody>
      </p:sp>
      <p:sp>
        <p:nvSpPr>
          <p:cNvPr id="227" name="Google Shape;227;p32"/>
          <p:cNvSpPr/>
          <p:nvPr/>
        </p:nvSpPr>
        <p:spPr>
          <a:xfrm>
            <a:off x="2352775" y="4057575"/>
            <a:ext cx="1828800" cy="1802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Jouez l’avocat du diable et soyez critique envers votre solution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Est-elle alignée avec les objectifs stratégiques de votre organisation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Est-ce les fonctionnalités que vous avez conçues apportent de la valeur à l’utilisateur cible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 Arrêtez-vous quand la solution passe le test</a:t>
            </a:r>
            <a:endParaRPr b="1" sz="1000">
              <a:latin typeface="Roboto"/>
              <a:ea typeface="Roboto"/>
              <a:cs typeface="Roboto"/>
              <a:sym typeface="Roboto"/>
            </a:endParaRPr>
          </a:p>
        </p:txBody>
      </p:sp>
      <p:sp>
        <p:nvSpPr>
          <p:cNvPr id="228" name="Google Shape;228;p32"/>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Testez vos résultats et itérez </a:t>
            </a:r>
            <a:endParaRPr sz="1000">
              <a:solidFill>
                <a:srgbClr val="FFFFFF"/>
              </a:solidFill>
            </a:endParaRPr>
          </a:p>
        </p:txBody>
      </p:sp>
      <p:pic>
        <p:nvPicPr>
          <p:cNvPr id="229" name="Google Shape;229;p32"/>
          <p:cNvPicPr preferRelativeResize="0"/>
          <p:nvPr/>
        </p:nvPicPr>
        <p:blipFill>
          <a:blip r:embed="rId4">
            <a:alphaModFix/>
          </a:blip>
          <a:stretch>
            <a:fillRect/>
          </a:stretch>
        </p:blipFill>
        <p:spPr>
          <a:xfrm>
            <a:off x="815824" y="880575"/>
            <a:ext cx="817725" cy="817725"/>
          </a:xfrm>
          <a:prstGeom prst="rect">
            <a:avLst/>
          </a:prstGeom>
          <a:noFill/>
          <a:ln>
            <a:noFill/>
          </a:ln>
        </p:spPr>
      </p:pic>
      <p:sp>
        <p:nvSpPr>
          <p:cNvPr id="230" name="Google Shape;230;p32"/>
          <p:cNvSpPr txBox="1"/>
          <p:nvPr/>
        </p:nvSpPr>
        <p:spPr>
          <a:xfrm>
            <a:off x="672050" y="1755200"/>
            <a:ext cx="2158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Chaque cycle dure 2 min. Max. Itérez jusqu’à ce que votre solution passe le test de l’étape 3.</a:t>
            </a:r>
            <a:endParaRPr sz="1100"/>
          </a:p>
        </p:txBody>
      </p:sp>
      <p:sp>
        <p:nvSpPr>
          <p:cNvPr id="231" name="Google Shape;231;p32"/>
          <p:cNvSpPr txBox="1"/>
          <p:nvPr/>
        </p:nvSpPr>
        <p:spPr>
          <a:xfrm>
            <a:off x="62558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32" name="Google Shape;232;p32"/>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33" name="Google Shape;233;p32"/>
          <p:cNvSpPr txBox="1"/>
          <p:nvPr/>
        </p:nvSpPr>
        <p:spPr>
          <a:xfrm>
            <a:off x="1633550" y="3345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34" name="Google Shape;234;p32"/>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__________________________</a:t>
            </a:r>
            <a:endParaRPr/>
          </a:p>
        </p:txBody>
      </p:sp>
      <p:sp>
        <p:nvSpPr>
          <p:cNvPr id="235" name="Google Shape;235;p32"/>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___________________________</a:t>
            </a:r>
            <a:endParaRPr/>
          </a:p>
        </p:txBody>
      </p:sp>
      <p:sp>
        <p:nvSpPr>
          <p:cNvPr id="236" name="Google Shape;236;p3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p:nvPr/>
        </p:nvSpPr>
        <p:spPr>
          <a:xfrm>
            <a:off x="473850" y="69632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2" name="Google Shape;242;p33"/>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#08</a:t>
            </a:r>
            <a:endParaRPr b="1" sz="1600"/>
          </a:p>
          <a:p>
            <a:pPr indent="0" lvl="0" marL="0" rtl="0" algn="l">
              <a:spcBef>
                <a:spcPts val="0"/>
              </a:spcBef>
              <a:spcAft>
                <a:spcPts val="0"/>
              </a:spcAft>
              <a:buNone/>
            </a:pPr>
            <a:r>
              <a:rPr b="1" lang="en" sz="1600"/>
              <a:t>La cartographie de valeur</a:t>
            </a:r>
            <a:endParaRPr b="1" sz="1600"/>
          </a:p>
        </p:txBody>
      </p:sp>
      <p:pic>
        <p:nvPicPr>
          <p:cNvPr id="243" name="Google Shape;243;p33"/>
          <p:cNvPicPr preferRelativeResize="0"/>
          <p:nvPr/>
        </p:nvPicPr>
        <p:blipFill>
          <a:blip r:embed="rId3">
            <a:alphaModFix/>
          </a:blip>
          <a:stretch>
            <a:fillRect/>
          </a:stretch>
        </p:blipFill>
        <p:spPr>
          <a:xfrm>
            <a:off x="8644000" y="68550"/>
            <a:ext cx="412800" cy="412800"/>
          </a:xfrm>
          <a:prstGeom prst="rect">
            <a:avLst/>
          </a:prstGeom>
          <a:noFill/>
          <a:ln>
            <a:noFill/>
          </a:ln>
        </p:spPr>
      </p:pic>
      <p:sp>
        <p:nvSpPr>
          <p:cNvPr id="244" name="Google Shape;244;p33"/>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Créé par : __________________________</a:t>
            </a:r>
            <a:endParaRPr/>
          </a:p>
        </p:txBody>
      </p:sp>
      <p:sp>
        <p:nvSpPr>
          <p:cNvPr id="245" name="Google Shape;245;p3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 	   ___________________________</a:t>
            </a:r>
            <a:endParaRPr/>
          </a:p>
        </p:txBody>
      </p:sp>
      <p:sp>
        <p:nvSpPr>
          <p:cNvPr id="246" name="Google Shape;246;p33"/>
          <p:cNvSpPr txBox="1"/>
          <p:nvPr/>
        </p:nvSpPr>
        <p:spPr>
          <a:xfrm>
            <a:off x="2457450" y="2823250"/>
            <a:ext cx="4729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La solution est...</a:t>
            </a:r>
            <a:endParaRPr/>
          </a:p>
        </p:txBody>
      </p:sp>
      <p:sp>
        <p:nvSpPr>
          <p:cNvPr id="247" name="Google Shape;247;p33"/>
          <p:cNvSpPr/>
          <p:nvPr/>
        </p:nvSpPr>
        <p:spPr>
          <a:xfrm rot="-8100000">
            <a:off x="2786033" y="2275740"/>
            <a:ext cx="885863"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txBox="1"/>
          <p:nvPr/>
        </p:nvSpPr>
        <p:spPr>
          <a:xfrm>
            <a:off x="642950" y="790575"/>
            <a:ext cx="3648000" cy="121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Elle facilite l’acquisition de ressources de cette façon :</a:t>
            </a:r>
            <a:endParaRPr/>
          </a:p>
        </p:txBody>
      </p:sp>
      <p:sp>
        <p:nvSpPr>
          <p:cNvPr id="249" name="Google Shape;249;p33"/>
          <p:cNvSpPr txBox="1"/>
          <p:nvPr/>
        </p:nvSpPr>
        <p:spPr>
          <a:xfrm>
            <a:off x="4642600" y="790575"/>
            <a:ext cx="3925200" cy="121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Elle aide l’utilisatrice à accomplir x et y car ...</a:t>
            </a:r>
            <a:endParaRPr/>
          </a:p>
        </p:txBody>
      </p:sp>
      <p:sp>
        <p:nvSpPr>
          <p:cNvPr id="250" name="Google Shape;250;p33"/>
          <p:cNvSpPr txBox="1"/>
          <p:nvPr/>
        </p:nvSpPr>
        <p:spPr>
          <a:xfrm>
            <a:off x="606975" y="4848953"/>
            <a:ext cx="3925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Elle supprime ou relâche ces contraintes que subissait l’utilisatrice :</a:t>
            </a:r>
            <a:endParaRPr/>
          </a:p>
        </p:txBody>
      </p:sp>
      <p:sp>
        <p:nvSpPr>
          <p:cNvPr id="251" name="Google Shape;251;p33"/>
          <p:cNvSpPr txBox="1"/>
          <p:nvPr/>
        </p:nvSpPr>
        <p:spPr>
          <a:xfrm>
            <a:off x="4701075" y="4848953"/>
            <a:ext cx="3925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La solution aide l’utilisatrice à obtenir de meilleures performances sur ces KPIs :</a:t>
            </a:r>
            <a:endParaRPr/>
          </a:p>
        </p:txBody>
      </p:sp>
      <p:sp>
        <p:nvSpPr>
          <p:cNvPr id="252" name="Google Shape;252;p33"/>
          <p:cNvSpPr/>
          <p:nvPr/>
        </p:nvSpPr>
        <p:spPr>
          <a:xfrm rot="-2127659">
            <a:off x="4289346" y="2274368"/>
            <a:ext cx="885808" cy="2777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rot="2700000">
            <a:off x="50440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rot="8100000">
            <a:off x="32455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