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61" r:id="rId5"/>
    <p:sldId id="259" r:id="rId6"/>
    <p:sldId id="262" r:id="rId7"/>
    <p:sldId id="265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FAD7-BAD9-A648-AF97-74571FBE2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D84DB-947A-024B-A2B6-99839D093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8762D-A9DE-8A44-95D6-B7D371B6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875A-3274-064A-9E85-B908DC709AC2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2C15D-3E27-F746-8FAB-0468DD2AE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C84F0-9A7F-C249-A9F9-23C8CEE1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48A3-264F-3D45-B8B6-1D2EAA6F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EC3F-644B-7F42-B433-C0466FDD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E950D-CFA0-AC47-AD0D-434562EEF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9D21A-9B34-C643-8691-74570C96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875A-3274-064A-9E85-B908DC709AC2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F7C56-03C5-6545-996F-43E9EECD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AF5AC-C230-2F4A-B5E3-0A8A3EA6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48A3-264F-3D45-B8B6-1D2EAA6F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9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D524F-CA9D-3341-9A1B-1E9FFA277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52DE4-C290-B741-A64F-21251822C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1AA2B-9CAC-7C4F-B5A5-FAADBC29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875A-3274-064A-9E85-B908DC709AC2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C1EEE-ACED-B54B-AB4A-65286C6F1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0FFF1-C8D2-3C4F-8B0C-97B46C9C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48A3-264F-3D45-B8B6-1D2EAA6F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0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1C65-AC55-B34D-A8BF-3A8D7FB4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6F6C9-B06C-DC4C-A9EA-5DDE09703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73D14-5ED4-4240-9F78-FCDD19091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875A-3274-064A-9E85-B908DC709AC2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F7BA0-A2CC-634F-8B40-124DDE42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71C4D-D1CF-5948-9E80-7FCD3EB0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48A3-264F-3D45-B8B6-1D2EAA6F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6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E956-6EBA-C945-A7AF-1537219F3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0AD3-E6A8-9F4F-A154-36E76F15B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BB6AD-3662-E34A-809A-3F15F19C0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875A-3274-064A-9E85-B908DC709AC2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BAA31-D8FF-EF43-8498-0C43B2AF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9E893-5FC6-254F-90E8-520F807F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48A3-264F-3D45-B8B6-1D2EAA6F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5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930A6-09C8-6D4C-A437-E3225360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D7643-6C20-AE47-A4DD-2501F86B3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3655E-C1C9-C746-852C-3D37E5D47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38981-CDB8-A04D-95F3-074FC7CC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875A-3274-064A-9E85-B908DC709AC2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5DAA9-6106-594E-8D6B-D757C299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0EACA-CE5E-7F4C-B8F3-5DCF7B178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48A3-264F-3D45-B8B6-1D2EAA6F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9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CDB7-D812-ED45-93A1-4CC89168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27659-80F4-0A4A-AEF7-11C71C49B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FB76B-CD2C-794C-B7D6-7E1208872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3A417E-FCAE-924D-9F7D-D1266AEF8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7FD16-1E8F-0246-9A6D-7BCBD4BD7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DEC9E-9568-1E4B-AC94-A878D18C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875A-3274-064A-9E85-B908DC709AC2}" type="datetimeFigureOut">
              <a:rPr lang="en-US" smtClean="0"/>
              <a:t>5/13/21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A1D72-4046-B44D-B3FA-80B438D0D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270C8-285D-3A46-8607-65F30E48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48A3-264F-3D45-B8B6-1D2EAA6F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8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90014-6865-F64A-97C6-3CF08AE7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507D9-C3CC-8B47-B609-24A2468A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875A-3274-064A-9E85-B908DC709AC2}" type="datetimeFigureOut">
              <a:rPr lang="en-US" smtClean="0"/>
              <a:t>5/13/21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EE72E-C0EE-7240-AFD4-D6967BB1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3B56C-FF0F-7B44-8363-55C99A29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48A3-264F-3D45-B8B6-1D2EAA6F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7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6A59C5-3601-454F-963C-0CD9AB3E9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875A-3274-064A-9E85-B908DC709AC2}" type="datetimeFigureOut">
              <a:rPr lang="en-US" smtClean="0"/>
              <a:t>5/13/21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19FC3-1514-334D-B021-125CDE58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7A275-B385-BA46-895B-85B947B5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48A3-264F-3D45-B8B6-1D2EAA6F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A1F0-E0BF-744A-89F9-712F6E666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391C0-C8D8-044E-9418-883EA806C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3C328-36B7-0447-8999-3900DF27D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8D165-F9DE-5947-B4E7-B6F01AAD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875A-3274-064A-9E85-B908DC709AC2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025EF-712C-9447-B9A5-4472D2AE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A665F-9DFB-B749-96A2-B56B6D97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48A3-264F-3D45-B8B6-1D2EAA6F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0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D9C3-4708-0F41-A833-1DA038EF0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CE60EB-FD09-A54B-94FB-755890FCB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95FBD-6170-2842-9EE8-408E8B73A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208E4-17F8-5F4B-88A5-8B5C302E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875A-3274-064A-9E85-B908DC709AC2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A7B91-1B2F-BF4B-A57E-D87D8201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AF1F8-664B-B340-B0A5-21A56535A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48A3-264F-3D45-B8B6-1D2EAA6F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F6883-9E07-CB4D-B6C7-487A49A89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75877-4DBC-344C-A88E-B42895677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D94E5-E1CC-0243-87EB-90CED256B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5875A-3274-064A-9E85-B908DC709AC2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0E826-E986-7344-B9DB-762EFF003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C0680-44FF-8E45-B0BE-353152E8F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D48A3-264F-3D45-B8B6-1D2EAA6F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0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4E10-7F28-1F45-A243-7EBBF84F0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842" y="1225275"/>
            <a:ext cx="4045333" cy="1325563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US" sz="8000" dirty="0">
                <a:latin typeface="Bernard MT Condensed" panose="02050806060905020404" pitchFamily="18" charset="77"/>
              </a:rPr>
              <a:t>STUDENT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FA68928-0912-EA47-A936-22907907761F}"/>
              </a:ext>
            </a:extLst>
          </p:cNvPr>
          <p:cNvSpPr txBox="1">
            <a:spLocks/>
          </p:cNvSpPr>
          <p:nvPr/>
        </p:nvSpPr>
        <p:spPr>
          <a:xfrm>
            <a:off x="3092258" y="2550838"/>
            <a:ext cx="62865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>
                <a:latin typeface="Bernard MT Condensed" panose="02050806060905020404" pitchFamily="18" charset="77"/>
              </a:rPr>
              <a:t>INFORMATION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469D66E-0775-9A47-A32C-B71F8D405F27}"/>
              </a:ext>
            </a:extLst>
          </p:cNvPr>
          <p:cNvSpPr txBox="1">
            <a:spLocks/>
          </p:cNvSpPr>
          <p:nvPr/>
        </p:nvSpPr>
        <p:spPr>
          <a:xfrm>
            <a:off x="4212841" y="3876401"/>
            <a:ext cx="4045333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>
                <a:latin typeface="Bernard MT Condensed" panose="02050806060905020404" pitchFamily="18" charset="77"/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216021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24A9E-69A8-C04A-A6C5-11EB4DD68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679" y="2530257"/>
            <a:ext cx="4080641" cy="120091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7200" dirty="0">
                <a:latin typeface="Bernard MT Condensed" panose="02050806060905020404" pitchFamily="18" charset="7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1943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46FB-4837-E447-989A-063C1E389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4852" y="536028"/>
            <a:ext cx="3468414" cy="1400503"/>
          </a:xfrm>
          <a:solidFill>
            <a:schemeClr val="bg1"/>
          </a:solidFill>
          <a:effectLst>
            <a:glow>
              <a:schemeClr val="accent1">
                <a:alpha val="40000"/>
              </a:schemeClr>
            </a:glow>
            <a:outerShdw sx="1000" sy="1000" algn="ctr" rotWithShape="0">
              <a:schemeClr val="tx1"/>
            </a:outerShdw>
            <a:reflection endPos="0" dir="5400000" sy="-100000" algn="bl" rotWithShape="0"/>
            <a:softEdge rad="0"/>
          </a:effectLst>
          <a:scene3d>
            <a:camera prst="orthographicFront"/>
            <a:lightRig rig="threePt" dir="t"/>
          </a:scene3d>
          <a:sp3d z="6350"/>
        </p:spPr>
        <p:txBody>
          <a:bodyPr>
            <a:noAutofit/>
          </a:bodyPr>
          <a:lstStyle/>
          <a:p>
            <a:r>
              <a:rPr lang="en-US" sz="9600" b="1" dirty="0">
                <a:latin typeface="Bernard MT Condensed" panose="02050806060905020404" pitchFamily="18" charset="77"/>
              </a:rPr>
              <a:t>DATUM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9AD85-2503-3A4B-BDC1-6D220C58B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779" y="2318846"/>
            <a:ext cx="1558050" cy="1529802"/>
          </a:xfrm>
          <a:prstGeom prst="rect">
            <a:avLst/>
          </a:prstGeom>
          <a:solidFill>
            <a:schemeClr val="bg1"/>
          </a:solidFill>
          <a:effectLst>
            <a:glow>
              <a:schemeClr val="accent1">
                <a:alpha val="40000"/>
              </a:schemeClr>
            </a:glow>
            <a:outerShdw sx="1000" sy="1000" algn="ctr" rotWithShape="0">
              <a:schemeClr val="tx1"/>
            </a:outerShdw>
            <a:reflection endPos="0" dir="5400000" sy="-100000" algn="bl" rotWithShape="0"/>
            <a:softEdge rad="0"/>
          </a:effectLst>
          <a:scene3d>
            <a:camera prst="orthographicFront"/>
            <a:lightRig rig="threePt" dir="t"/>
          </a:scene3d>
          <a:sp3d z="6350"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058AF9-4843-3148-8B38-6DF69A93B64A}"/>
              </a:ext>
            </a:extLst>
          </p:cNvPr>
          <p:cNvSpPr txBox="1"/>
          <p:nvPr/>
        </p:nvSpPr>
        <p:spPr>
          <a:xfrm>
            <a:off x="252248" y="4780452"/>
            <a:ext cx="298493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  <a:outerShdw sx="1000" sy="1000" algn="ctr" rotWithShape="0">
              <a:schemeClr val="tx1"/>
            </a:outerShdw>
            <a:reflection endPos="0" dir="5400000" sy="-100000" algn="bl" rotWithShape="0"/>
            <a:softEdge rad="0"/>
          </a:effectLst>
          <a:scene3d>
            <a:camera prst="orthographicFront"/>
            <a:lightRig rig="threePt" dir="t"/>
          </a:scene3d>
          <a:sp3d z="6350"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PRIYANSHU KAUSHAL</a:t>
            </a: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19103067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C16185-63B3-C64C-964F-66AE08C99195}"/>
              </a:ext>
            </a:extLst>
          </p:cNvPr>
          <p:cNvSpPr txBox="1"/>
          <p:nvPr/>
        </p:nvSpPr>
        <p:spPr>
          <a:xfrm>
            <a:off x="3634995" y="4780452"/>
            <a:ext cx="255418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  <a:outerShdw sx="1000" sy="1000" algn="ctr" rotWithShape="0">
              <a:schemeClr val="tx1"/>
            </a:outerShdw>
            <a:reflection endPos="0" dir="5400000" sy="-100000" algn="bl" rotWithShape="0"/>
            <a:softEdge rad="0"/>
          </a:effectLst>
          <a:scene3d>
            <a:camera prst="orthographicFront"/>
            <a:lightRig rig="threePt" dir="t"/>
          </a:scene3d>
          <a:sp3d z="6350"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SUDHIR SANDUJA</a:t>
            </a: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19103068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F28C00-4DC3-424A-8945-FA577F42701C}"/>
              </a:ext>
            </a:extLst>
          </p:cNvPr>
          <p:cNvSpPr txBox="1"/>
          <p:nvPr/>
        </p:nvSpPr>
        <p:spPr>
          <a:xfrm>
            <a:off x="6684247" y="4780452"/>
            <a:ext cx="2418037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  <a:outerShdw sx="1000" sy="1000" algn="ctr" rotWithShape="0">
              <a:schemeClr val="tx1"/>
            </a:outerShdw>
            <a:reflection endPos="0" dir="5400000" sy="-100000" algn="bl" rotWithShape="0"/>
            <a:softEdge rad="0"/>
          </a:effectLst>
          <a:scene3d>
            <a:camera prst="orthographicFront"/>
            <a:lightRig rig="threePt" dir="t"/>
          </a:scene3d>
          <a:sp3d z="6350"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RITIK PUNIA</a:t>
            </a: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19103078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88FFC1-80F0-6347-838C-F7D2913C33C0}"/>
              </a:ext>
            </a:extLst>
          </p:cNvPr>
          <p:cNvSpPr txBox="1"/>
          <p:nvPr/>
        </p:nvSpPr>
        <p:spPr>
          <a:xfrm>
            <a:off x="9521715" y="4780452"/>
            <a:ext cx="2418037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  <a:outerShdw sx="1000" sy="1000" algn="ctr" rotWithShape="0">
              <a:schemeClr val="tx1"/>
            </a:outerShdw>
            <a:reflection endPos="0" dir="5400000" sy="-100000" algn="bl" rotWithShape="0"/>
            <a:softEdge rad="0"/>
          </a:effectLst>
          <a:scene3d>
            <a:camera prst="orthographicFront"/>
            <a:lightRig rig="threePt" dir="t"/>
          </a:scene3d>
          <a:sp3d z="6350"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NAVDEEP KUMAR</a:t>
            </a: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19103079</a:t>
            </a:r>
          </a:p>
        </p:txBody>
      </p:sp>
    </p:spTree>
    <p:extLst>
      <p:ext uri="{BB962C8B-B14F-4D97-AF65-F5344CB8AC3E}">
        <p14:creationId xmlns:p14="http://schemas.microsoft.com/office/powerpoint/2010/main" val="172158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E56-A0CC-6B40-B63B-FE1F0928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354614"/>
            <a:ext cx="5068614" cy="13255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8000" dirty="0">
                <a:latin typeface="Bernard MT Condensed" panose="02050806060905020404" pitchFamily="18" charset="77"/>
              </a:rPr>
              <a:t>WHY SIS?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D975CA-DD32-4741-B302-EE1B40ACF1BD}"/>
              </a:ext>
            </a:extLst>
          </p:cNvPr>
          <p:cNvSpPr txBox="1"/>
          <p:nvPr/>
        </p:nvSpPr>
        <p:spPr>
          <a:xfrm>
            <a:off x="723900" y="2354317"/>
            <a:ext cx="32910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COVID-CATASTROPHE</a:t>
            </a:r>
          </a:p>
          <a:p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SURROUNDINGS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SCALABLE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TARGET AUDIENCE</a:t>
            </a:r>
          </a:p>
        </p:txBody>
      </p:sp>
    </p:spTree>
    <p:extLst>
      <p:ext uri="{BB962C8B-B14F-4D97-AF65-F5344CB8AC3E}">
        <p14:creationId xmlns:p14="http://schemas.microsoft.com/office/powerpoint/2010/main" val="204426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E56-A0CC-6B40-B63B-FE1F0928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1693" y="2498725"/>
            <a:ext cx="5068614" cy="1325563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8000" dirty="0">
                <a:latin typeface="Bernard MT Condensed" panose="02050806060905020404" pitchFamily="18" charset="77"/>
              </a:rPr>
              <a:t>WHY DATUM?</a:t>
            </a:r>
          </a:p>
        </p:txBody>
      </p:sp>
    </p:spTree>
    <p:extLst>
      <p:ext uri="{BB962C8B-B14F-4D97-AF65-F5344CB8AC3E}">
        <p14:creationId xmlns:p14="http://schemas.microsoft.com/office/powerpoint/2010/main" val="228359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B6693-A611-7C47-A9BA-3A6BB36C4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3239814" cy="1009651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latin typeface="Bernard MT Condensed" panose="02050806060905020404" pitchFamily="18" charset="77"/>
              </a:rPr>
              <a:t>What can it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7ABBA-B1DD-4246-B6B8-5FA697464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0936"/>
            <a:ext cx="7738241" cy="3093216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User-friendly interface</a:t>
            </a:r>
          </a:p>
          <a:p>
            <a:r>
              <a:rPr lang="en-US" dirty="0"/>
              <a:t>Easy attendance + marks + timetable management</a:t>
            </a:r>
          </a:p>
          <a:p>
            <a:r>
              <a:rPr lang="en-US" dirty="0"/>
              <a:t>Student performance monitoring</a:t>
            </a:r>
          </a:p>
          <a:p>
            <a:r>
              <a:rPr lang="en-US" dirty="0"/>
              <a:t>Hassle-free workflow</a:t>
            </a:r>
          </a:p>
          <a:p>
            <a:r>
              <a:rPr lang="en-US" dirty="0"/>
              <a:t>Limits human errors</a:t>
            </a:r>
          </a:p>
          <a:p>
            <a:r>
              <a:rPr lang="en-US" dirty="0"/>
              <a:t>To foster efficiency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4F5A-26A0-C144-ADAB-FB430A6D1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585138" cy="106428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5400" dirty="0">
                <a:latin typeface="Bernard MT Condensed" panose="02050806060905020404" pitchFamily="18" charset="77"/>
              </a:rPr>
              <a:t>TECH STACK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6352B-33B1-FF4F-BD13-4D7AFAC1D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02462" cy="4837935"/>
          </a:xfrm>
        </p:spPr>
        <p:txBody>
          <a:bodyPr/>
          <a:lstStyle/>
          <a:p>
            <a:r>
              <a:rPr lang="en-US" dirty="0"/>
              <a:t>FRONT-END: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BACK-END: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78FF8-818F-B048-A1B3-A123EBFB10C0}"/>
              </a:ext>
            </a:extLst>
          </p:cNvPr>
          <p:cNvSpPr txBox="1"/>
          <p:nvPr/>
        </p:nvSpPr>
        <p:spPr>
          <a:xfrm>
            <a:off x="2981507" y="2580822"/>
            <a:ext cx="2049516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HTML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CSS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JAVASCRIPT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BOOTSTRAP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CHARTS.JS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4D5D97-FDEF-4C45-B5AA-BB66DC2F17E4}"/>
              </a:ext>
            </a:extLst>
          </p:cNvPr>
          <p:cNvSpPr txBox="1"/>
          <p:nvPr/>
        </p:nvSpPr>
        <p:spPr>
          <a:xfrm>
            <a:off x="3065589" y="5474034"/>
            <a:ext cx="19654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DJANGO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SQLITE</a:t>
            </a:r>
          </a:p>
        </p:txBody>
      </p:sp>
      <p:pic>
        <p:nvPicPr>
          <p:cNvPr id="1038" name="Picture 14" descr="AnyTask">
            <a:extLst>
              <a:ext uri="{FF2B5EF4-FFF2-40B4-BE49-F238E27FC236}">
                <a16:creationId xmlns:a16="http://schemas.microsoft.com/office/drawing/2014/main" id="{82C58772-62EC-9349-AF18-FA6D781D8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924" y="1825624"/>
            <a:ext cx="2428626" cy="251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jango Community | Django">
            <a:extLst>
              <a:ext uri="{FF2B5EF4-FFF2-40B4-BE49-F238E27FC236}">
                <a16:creationId xmlns:a16="http://schemas.microsoft.com/office/drawing/2014/main" id="{A1514E8D-8336-C54C-A2BC-7FEF58F44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378" y="5474034"/>
            <a:ext cx="2093450" cy="72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3AB5C7-492F-BA4A-89C0-227E3B9A5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6140" y="5100484"/>
            <a:ext cx="19558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21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FC2B-02A6-3A4B-A56F-00713D7B3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8505"/>
            <a:ext cx="1726324" cy="906627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latin typeface="Bernard MT Condensed" panose="02050806060905020404" pitchFamily="18" charset="77"/>
              </a:rPr>
              <a:t>ROLES: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E9DA59-036E-5643-A76E-D4BB9242F8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541795"/>
              </p:ext>
            </p:extLst>
          </p:nvPr>
        </p:nvGraphicFramePr>
        <p:xfrm>
          <a:off x="838200" y="2917323"/>
          <a:ext cx="10515600" cy="170723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78370443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1097314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521159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07259570"/>
                    </a:ext>
                  </a:extLst>
                </a:gridCol>
              </a:tblGrid>
              <a:tr h="7645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SUDHIR SANDUJA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NAVDEEP KUMAR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RITIK PUNIA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PRIYANSHU KAUSHAL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185909"/>
                  </a:ext>
                </a:extLst>
              </a:tr>
              <a:tr h="94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FRONTEND</a:t>
                      </a:r>
                    </a:p>
                    <a:p>
                      <a:pPr algn="ctr"/>
                      <a:r>
                        <a:rPr lang="en-US" dirty="0"/>
                        <a:t>(HTML)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FRONTEND</a:t>
                      </a:r>
                    </a:p>
                    <a:p>
                      <a:pPr algn="ctr"/>
                      <a:r>
                        <a:rPr lang="en-US" dirty="0"/>
                        <a:t>(HTML+JAVASCRIPT)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FRONTEND</a:t>
                      </a:r>
                    </a:p>
                    <a:p>
                      <a:pPr algn="ctr"/>
                      <a:r>
                        <a:rPr lang="en-US"/>
                        <a:t>(CSS)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BACKEND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54147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57D6E23-0E74-4748-BD11-003AF403B1FF}"/>
              </a:ext>
            </a:extLst>
          </p:cNvPr>
          <p:cNvSpPr txBox="1"/>
          <p:nvPr/>
        </p:nvSpPr>
        <p:spPr>
          <a:xfrm>
            <a:off x="7041931" y="5328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6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2386-2754-E44A-94E4-E0C7D45A2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4751" y="2488215"/>
            <a:ext cx="7738241" cy="1325563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Bernard MT Condensed" panose="02050806060905020404" pitchFamily="18" charset="77"/>
              </a:rPr>
              <a:t>LET’S MOVE TO WEBSITE</a:t>
            </a:r>
          </a:p>
        </p:txBody>
      </p:sp>
    </p:spTree>
    <p:extLst>
      <p:ext uri="{BB962C8B-B14F-4D97-AF65-F5344CB8AC3E}">
        <p14:creationId xmlns:p14="http://schemas.microsoft.com/office/powerpoint/2010/main" val="320027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EF56-EC5D-AD46-BE23-E387D02D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73" y="762000"/>
            <a:ext cx="3702269" cy="1325563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5400" dirty="0">
                <a:latin typeface="Bernard MT Condensed" panose="02050806060905020404" pitchFamily="18" charset="77"/>
              </a:rPr>
              <a:t>FORTHCOMING: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547C-7120-BA4B-BD51-48ADB6F28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773" y="2412946"/>
            <a:ext cx="4847896" cy="1969868"/>
          </a:xfrm>
        </p:spPr>
        <p:txBody>
          <a:bodyPr>
            <a:normAutofit/>
          </a:bodyPr>
          <a:lstStyle/>
          <a:p>
            <a:r>
              <a:rPr lang="en-US" dirty="0"/>
              <a:t>CGPA CALCULATIONS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ANNOUNCEMENT COLUMN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3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106</Words>
  <Application>Microsoft Macintosh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Bernard MT Condensed</vt:lpstr>
      <vt:lpstr>Calibri</vt:lpstr>
      <vt:lpstr>Calibri Light</vt:lpstr>
      <vt:lpstr>Wingdings</vt:lpstr>
      <vt:lpstr>Office Theme</vt:lpstr>
      <vt:lpstr>STUDENT</vt:lpstr>
      <vt:lpstr>DATUM</vt:lpstr>
      <vt:lpstr>WHY SIS?</vt:lpstr>
      <vt:lpstr>WHY DATUM?</vt:lpstr>
      <vt:lpstr>What can it do?</vt:lpstr>
      <vt:lpstr>TECH STACK USED</vt:lpstr>
      <vt:lpstr>ROLES:</vt:lpstr>
      <vt:lpstr>LET’S MOVE TO WEBSITE</vt:lpstr>
      <vt:lpstr>FORTHCOMING: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 INFORMATION  SYSTEM</dc:title>
  <dc:creator>Microsoft Office User</dc:creator>
  <cp:lastModifiedBy>Microsoft Office User</cp:lastModifiedBy>
  <cp:revision>30</cp:revision>
  <dcterms:created xsi:type="dcterms:W3CDTF">2021-05-11T22:04:17Z</dcterms:created>
  <dcterms:modified xsi:type="dcterms:W3CDTF">2021-05-13T07:18:13Z</dcterms:modified>
</cp:coreProperties>
</file>