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5" r:id="rId5"/>
    <p:sldId id="290" r:id="rId6"/>
    <p:sldId id="264" r:id="rId7"/>
    <p:sldId id="266" r:id="rId8"/>
    <p:sldId id="258" r:id="rId9"/>
    <p:sldId id="267" r:id="rId10"/>
    <p:sldId id="269" r:id="rId11"/>
    <p:sldId id="259" r:id="rId12"/>
    <p:sldId id="274" r:id="rId13"/>
    <p:sldId id="275" r:id="rId14"/>
    <p:sldId id="270" r:id="rId15"/>
    <p:sldId id="272" r:id="rId16"/>
    <p:sldId id="273" r:id="rId17"/>
    <p:sldId id="291" r:id="rId18"/>
    <p:sldId id="276" r:id="rId19"/>
    <p:sldId id="278" r:id="rId20"/>
    <p:sldId id="280" r:id="rId21"/>
    <p:sldId id="279" r:id="rId22"/>
    <p:sldId id="281" r:id="rId23"/>
    <p:sldId id="282" r:id="rId24"/>
    <p:sldId id="283" r:id="rId25"/>
    <p:sldId id="286" r:id="rId26"/>
    <p:sldId id="287" r:id="rId27"/>
    <p:sldId id="284" r:id="rId28"/>
    <p:sldId id="285" r:id="rId29"/>
    <p:sldId id="288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21:14:01.095" idx="1">
    <p:pos x="10" y="10"/>
    <p:text>string 주고 list로 바꾸게 하는 activity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7281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1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3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4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6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24F6-79EC-4B01-A89E-B9FF258F79E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88ED-DB95-4F9E-831D-F93C4A4E49A3}" type="datetimeFigureOut">
              <a:rPr lang="ko-KR" altLang="en-US" smtClean="0"/>
              <a:t>2019-06-22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3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Chapter 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Lists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175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he Range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returns a list of numbers from 0 to a parameter</a:t>
            </a:r>
          </a:p>
          <a:p>
            <a:pPr lvl="1"/>
            <a:r>
              <a:rPr lang="en-US" altLang="ko-KR" dirty="0" smtClean="0"/>
              <a:t>range(4) == [0, 1, 2, 3]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used with </a:t>
            </a:r>
            <a:r>
              <a:rPr lang="en-US" altLang="ko-KR" dirty="0" err="1" smtClean="0">
                <a:solidFill>
                  <a:srgbClr val="FFFF00"/>
                </a:solidFill>
              </a:rPr>
              <a:t>len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58" y="3972904"/>
            <a:ext cx="7334975" cy="13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5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Diverse Methods for Solving a Problem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4"/>
          <a:stretch/>
        </p:blipFill>
        <p:spPr bwMode="black">
          <a:xfrm>
            <a:off x="1463040" y="2275720"/>
            <a:ext cx="6774239" cy="1100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4472749"/>
            <a:ext cx="6689705" cy="1596898"/>
          </a:xfrm>
          <a:prstGeom prst="rect">
            <a:avLst/>
          </a:prstGeom>
        </p:spPr>
      </p:pic>
      <p:sp>
        <p:nvSpPr>
          <p:cNvPr id="7" name="등호 6"/>
          <p:cNvSpPr/>
          <p:nvPr/>
        </p:nvSpPr>
        <p:spPr>
          <a:xfrm>
            <a:off x="4313284" y="3689652"/>
            <a:ext cx="989215" cy="407324"/>
          </a:xfrm>
          <a:prstGeom prst="mathEqual">
            <a:avLst>
              <a:gd name="adj1" fmla="val 23520"/>
              <a:gd name="adj2" fmla="val 44413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8687380" y="3258588"/>
            <a:ext cx="3207062" cy="19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Concatenating/Slicing a list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"/>
          <a:stretch/>
        </p:blipFill>
        <p:spPr>
          <a:xfrm>
            <a:off x="1739853" y="2236124"/>
            <a:ext cx="3096835" cy="2036619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9" y="2273779"/>
            <a:ext cx="4009770" cy="2876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9853" y="1679171"/>
            <a:ext cx="324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Concatenating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1079" y="1679171"/>
            <a:ext cx="324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Slicing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9684327" y="2273779"/>
            <a:ext cx="2119746" cy="1101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t[</a:t>
            </a:r>
            <a:r>
              <a:rPr lang="en-US" altLang="ko-KR" sz="2800" b="1" dirty="0" err="1" smtClean="0"/>
              <a:t>a:b</a:t>
            </a:r>
            <a:r>
              <a:rPr lang="en-US" altLang="ko-KR" sz="2800" b="1" dirty="0" smtClean="0"/>
              <a:t>] =  from a to b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4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used in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Append</a:t>
            </a:r>
          </a:p>
          <a:p>
            <a:r>
              <a:rPr lang="en-US" altLang="ko-KR" dirty="0" smtClean="0"/>
              <a:t>Count</a:t>
            </a:r>
          </a:p>
          <a:p>
            <a:r>
              <a:rPr lang="en-US" altLang="ko-KR" dirty="0" smtClean="0"/>
              <a:t>Extend</a:t>
            </a:r>
          </a:p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Sort</a:t>
            </a:r>
          </a:p>
          <a:p>
            <a:r>
              <a:rPr lang="en-US" altLang="ko-KR" dirty="0" smtClean="0"/>
              <a:t>Insert</a:t>
            </a:r>
          </a:p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7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create an empty list and add elements using the </a:t>
            </a:r>
            <a:r>
              <a:rPr lang="en-US" altLang="ko-KR" dirty="0" smtClean="0">
                <a:solidFill>
                  <a:srgbClr val="FFFF00"/>
                </a:solidFill>
              </a:rPr>
              <a:t>append</a:t>
            </a:r>
            <a:r>
              <a:rPr lang="en-US" altLang="ko-KR" dirty="0" smtClean="0"/>
              <a:t> method</a:t>
            </a:r>
          </a:p>
          <a:p>
            <a:r>
              <a:rPr lang="en-US" altLang="ko-KR" dirty="0" smtClean="0"/>
              <a:t>The appended elements go to the end of the 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89" y="3695196"/>
            <a:ext cx="2851266" cy="18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if in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check if a certain variable is in a list, we use </a:t>
            </a:r>
            <a:r>
              <a:rPr lang="en-US" altLang="ko-KR" dirty="0" smtClean="0">
                <a:solidFill>
                  <a:srgbClr val="FFFF00"/>
                </a:solidFill>
              </a:rPr>
              <a:t>in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02319" y="2462536"/>
            <a:ext cx="3780060" cy="14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rearrange the order of variables</a:t>
            </a:r>
          </a:p>
          <a:p>
            <a:pPr lvl="1"/>
            <a:r>
              <a:rPr lang="en-US" altLang="ko-KR" dirty="0" smtClean="0"/>
              <a:t>If all variables are the same type</a:t>
            </a:r>
          </a:p>
          <a:p>
            <a:pPr lvl="1"/>
            <a:r>
              <a:rPr lang="en-US" altLang="ko-KR" dirty="0" smtClean="0"/>
              <a:t>In alphabetical / numerical order</a:t>
            </a:r>
          </a:p>
          <a:p>
            <a:pPr lvl="2"/>
            <a:r>
              <a:rPr lang="en-US" altLang="ko-KR" dirty="0" smtClean="0"/>
              <a:t>Capital &gt; Lower case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6" y="3877921"/>
            <a:ext cx="4187701" cy="185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9" y="3595793"/>
            <a:ext cx="5568225" cy="2135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40916" y="3618378"/>
            <a:ext cx="279241" cy="28212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arranging the given lists, see what happens</a:t>
            </a:r>
          </a:p>
          <a:p>
            <a:pPr lvl="1"/>
            <a:r>
              <a:rPr lang="en-US" altLang="ko-KR" dirty="0"/>
              <a:t>list1 = ['Gray', 'Purple', 'red', 'black', 'Yellow', 'green</a:t>
            </a:r>
            <a:r>
              <a:rPr lang="en-US" altLang="ko-KR" dirty="0" smtClean="0"/>
              <a:t>']</a:t>
            </a:r>
          </a:p>
          <a:p>
            <a:pPr lvl="1"/>
            <a:r>
              <a:rPr lang="en-US" altLang="ko-KR" dirty="0"/>
              <a:t>[4, 'hi', 15, 'ag']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37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nums</a:t>
            </a:r>
            <a:r>
              <a:rPr lang="en-US" altLang="ko-KR" dirty="0" smtClean="0"/>
              <a:t> = [3, 41, 12, 8, 53, 13]</a:t>
            </a:r>
          </a:p>
          <a:p>
            <a:pPr lvl="1"/>
            <a:r>
              <a:rPr lang="en-US" altLang="ko-KR" dirty="0" smtClean="0"/>
              <a:t>Try:</a:t>
            </a:r>
          </a:p>
          <a:p>
            <a:pPr lvl="2"/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number of variables</a:t>
            </a:r>
          </a:p>
          <a:p>
            <a:pPr lvl="2"/>
            <a:r>
              <a:rPr lang="en-US" altLang="ko-KR" dirty="0" smtClean="0"/>
              <a:t>max(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the largest number</a:t>
            </a:r>
          </a:p>
          <a:p>
            <a:pPr lvl="2"/>
            <a:r>
              <a:rPr lang="en-US" altLang="ko-KR" dirty="0" smtClean="0"/>
              <a:t>min(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the smallest number</a:t>
            </a:r>
          </a:p>
          <a:p>
            <a:pPr lvl="2"/>
            <a:r>
              <a:rPr lang="en-US" altLang="ko-KR" dirty="0" smtClean="0"/>
              <a:t>sum(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sum of numbers</a:t>
            </a:r>
          </a:p>
        </p:txBody>
      </p:sp>
    </p:spTree>
    <p:extLst>
      <p:ext uri="{BB962C8B-B14F-4D97-AF65-F5344CB8AC3E}">
        <p14:creationId xmlns:p14="http://schemas.microsoft.com/office/powerpoint/2010/main" val="19184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all that we learned, we can make a program that gets the average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620" y="3006516"/>
            <a:ext cx="3780764" cy="3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a list?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FFFF00"/>
                </a:solidFill>
              </a:rPr>
              <a:t>group of values </a:t>
            </a:r>
            <a:r>
              <a:rPr lang="en-US" altLang="ko-KR" dirty="0" smtClean="0"/>
              <a:t>put inside a single </a:t>
            </a:r>
            <a:r>
              <a:rPr lang="en-US" altLang="ko-KR" dirty="0" smtClean="0">
                <a:solidFill>
                  <a:srgbClr val="FFFF00"/>
                </a:solidFill>
              </a:rPr>
              <a:t>variable</a:t>
            </a:r>
          </a:p>
          <a:p>
            <a:pPr lvl="1"/>
            <a:r>
              <a:rPr lang="en-US" altLang="ko-KR" dirty="0" smtClean="0"/>
              <a:t>Lets us call in a load of values with a single variable</a:t>
            </a:r>
          </a:p>
          <a:p>
            <a:pPr lvl="1"/>
            <a:r>
              <a:rPr lang="en-US" altLang="ko-KR" dirty="0" smtClean="0"/>
              <a:t>Makes the code more concise, simple, easier</a:t>
            </a:r>
          </a:p>
          <a:p>
            <a:pPr lvl="1"/>
            <a:r>
              <a:rPr lang="en-US" altLang="ko-KR" dirty="0" smtClean="0"/>
              <a:t>Format: list1 = [ a, b, c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301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make a same program using a </a:t>
            </a:r>
            <a:r>
              <a:rPr lang="en-US" altLang="ko-KR" dirty="0" smtClean="0">
                <a:solidFill>
                  <a:srgbClr val="66FF33"/>
                </a:solidFill>
              </a:rPr>
              <a:t>list</a:t>
            </a:r>
          </a:p>
          <a:p>
            <a:pPr lvl="1"/>
            <a:r>
              <a:rPr lang="en-US" altLang="ko-KR" dirty="0" err="1" smtClean="0">
                <a:solidFill>
                  <a:srgbClr val="66FF33"/>
                </a:solidFill>
              </a:rPr>
              <a:t>len</a:t>
            </a:r>
            <a:r>
              <a:rPr lang="en-US" altLang="ko-KR" dirty="0" smtClean="0">
                <a:solidFill>
                  <a:srgbClr val="66FF33"/>
                </a:solidFill>
              </a:rPr>
              <a:t>(list)</a:t>
            </a:r>
          </a:p>
          <a:p>
            <a:pPr lvl="1"/>
            <a:r>
              <a:rPr lang="en-US" altLang="ko-KR" dirty="0" smtClean="0">
                <a:solidFill>
                  <a:srgbClr val="66FF33"/>
                </a:solidFill>
              </a:rPr>
              <a:t>sum(list)</a:t>
            </a:r>
          </a:p>
          <a:p>
            <a:pPr lvl="1"/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773783" y="2819903"/>
            <a:ext cx="3780764" cy="3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3040" y="1917442"/>
            <a:ext cx="1015593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numlist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list()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inp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input(</a:t>
            </a:r>
            <a:r>
              <a:rPr lang="en-US" altLang="ko-KR" dirty="0"/>
              <a:t>"Enter:"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FF0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inp</a:t>
            </a:r>
            <a:r>
              <a:rPr lang="en-US" altLang="ko-KR" dirty="0"/>
              <a:t> =='done':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float(</a:t>
            </a:r>
            <a:r>
              <a:rPr lang="en-US" altLang="ko-KR" dirty="0" err="1"/>
              <a:t>inp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numlist</a:t>
            </a:r>
            <a:r>
              <a:rPr lang="en-US" altLang="ko-KR" dirty="0" err="1">
                <a:solidFill>
                  <a:srgbClr val="66FF33"/>
                </a:solidFill>
              </a:rPr>
              <a:t>.append</a:t>
            </a:r>
            <a:r>
              <a:rPr lang="en-US" altLang="ko-KR" dirty="0">
                <a:solidFill>
                  <a:srgbClr val="66FF33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average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66FF33"/>
                </a:solidFill>
              </a:rPr>
              <a:t>sum(</a:t>
            </a:r>
            <a:r>
              <a:rPr lang="en-US" altLang="ko-KR" dirty="0" err="1"/>
              <a:t>numlist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66FF33"/>
                </a:solidFill>
              </a:rPr>
              <a:t>len</a:t>
            </a:r>
            <a:r>
              <a:rPr lang="en-US" altLang="ko-KR" dirty="0">
                <a:solidFill>
                  <a:srgbClr val="66FF33"/>
                </a:solidFill>
              </a:rPr>
              <a:t>(</a:t>
            </a:r>
            <a:r>
              <a:rPr lang="en-US" altLang="ko-KR" dirty="0" err="1"/>
              <a:t>numlist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FF"/>
                </a:solidFill>
              </a:rPr>
              <a:t>print(</a:t>
            </a:r>
            <a:r>
              <a:rPr lang="en-US" altLang="ko-KR" dirty="0" smtClean="0"/>
              <a:t>average</a:t>
            </a:r>
            <a:r>
              <a:rPr lang="en-US" altLang="ko-KR" dirty="0" smtClean="0">
                <a:solidFill>
                  <a:srgbClr val="FF00FF"/>
                </a:solidFill>
              </a:rPr>
              <a:t>)</a:t>
            </a:r>
            <a:endParaRPr lang="en-US" altLang="ko-KR" dirty="0">
              <a:solidFill>
                <a:srgbClr val="FF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3040" y="2808514"/>
            <a:ext cx="6393336" cy="273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 &amp;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Strings and Lists are often used together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/>
          <a:stretch/>
        </p:blipFill>
        <p:spPr>
          <a:xfrm>
            <a:off x="1426464" y="2673077"/>
            <a:ext cx="4485976" cy="23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/>
          <a:stretch/>
        </p:blipFill>
        <p:spPr>
          <a:xfrm>
            <a:off x="1361440" y="1856509"/>
            <a:ext cx="5729417" cy="39513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44509" y="4636655"/>
            <a:ext cx="4341091" cy="117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String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parameters of split() : indicates where the string should be sliced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581236" y="4516582"/>
            <a:ext cx="701964" cy="369454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read the file mails.txt</a:t>
            </a:r>
          </a:p>
          <a:p>
            <a:r>
              <a:rPr lang="en-US" altLang="ko-KR" dirty="0" smtClean="0"/>
              <a:t>Remove all junk lines</a:t>
            </a:r>
          </a:p>
          <a:p>
            <a:r>
              <a:rPr lang="en-US" altLang="ko-KR" dirty="0" smtClean="0"/>
              <a:t>Make each lines of email into a list</a:t>
            </a:r>
          </a:p>
          <a:p>
            <a:r>
              <a:rPr lang="en-US" altLang="ko-KR" dirty="0" smtClean="0"/>
              <a:t>See from which group the mails are coming from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4013271"/>
            <a:ext cx="8572619" cy="26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289933"/>
            <a:ext cx="7244216" cy="9273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/>
          <a:stretch/>
        </p:blipFill>
        <p:spPr>
          <a:xfrm>
            <a:off x="1463040" y="3657600"/>
            <a:ext cx="8796002" cy="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62" y="2053075"/>
            <a:ext cx="7811683" cy="3681680"/>
          </a:xfrm>
        </p:spPr>
      </p:pic>
    </p:spTree>
    <p:extLst>
      <p:ext uri="{BB962C8B-B14F-4D97-AF65-F5344CB8AC3E}">
        <p14:creationId xmlns:p14="http://schemas.microsoft.com/office/powerpoint/2010/main" val="131288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60" y="2182310"/>
            <a:ext cx="2939640" cy="1840471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302182" y="1917020"/>
            <a:ext cx="6952839" cy="43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1969973"/>
            <a:ext cx="3883760" cy="2636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88"/>
          <a:stretch/>
        </p:blipFill>
        <p:spPr>
          <a:xfrm>
            <a:off x="3157485" y="3318933"/>
            <a:ext cx="8815962" cy="1975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70551" y="1969973"/>
            <a:ext cx="3883760" cy="1055449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1969973"/>
            <a:ext cx="3883760" cy="263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551" y="3036712"/>
            <a:ext cx="3883760" cy="1569634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7" b="-169"/>
          <a:stretch/>
        </p:blipFill>
        <p:spPr>
          <a:xfrm>
            <a:off x="3022019" y="2625145"/>
            <a:ext cx="8815962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631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Things that can go inside a list</a:t>
            </a:r>
          </a:p>
          <a:p>
            <a:pPr lvl="1"/>
            <a:r>
              <a:rPr lang="en-US" altLang="ko-KR" dirty="0" smtClean="0"/>
              <a:t>strings</a:t>
            </a:r>
          </a:p>
          <a:p>
            <a:pPr lvl="1"/>
            <a:r>
              <a:rPr lang="en-US" altLang="ko-KR" dirty="0" smtClean="0"/>
              <a:t>numbers</a:t>
            </a:r>
          </a:p>
          <a:p>
            <a:pPr lvl="1"/>
            <a:r>
              <a:rPr lang="en-US" altLang="ko-KR" dirty="0" smtClean="0"/>
              <a:t>lists</a:t>
            </a:r>
          </a:p>
          <a:p>
            <a:pPr lvl="1"/>
            <a:r>
              <a:rPr lang="en-US" altLang="ko-KR" dirty="0" smtClean="0"/>
              <a:t>*tuples</a:t>
            </a:r>
          </a:p>
          <a:p>
            <a:pPr lvl="1"/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67" y="2417056"/>
            <a:ext cx="4728427" cy="22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5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yourself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From mails.txt, get all the </a:t>
            </a:r>
            <a:r>
              <a:rPr lang="en-US" altLang="ko-KR" dirty="0" smtClean="0">
                <a:solidFill>
                  <a:srgbClr val="66FF33"/>
                </a:solidFill>
              </a:rPr>
              <a:t>Months</a:t>
            </a:r>
          </a:p>
          <a:p>
            <a:r>
              <a:rPr lang="en-US" altLang="ko-KR" dirty="0" smtClean="0"/>
              <a:t>From mails.txt, get all the </a:t>
            </a:r>
            <a:r>
              <a:rPr lang="en-US" altLang="ko-KR" dirty="0" smtClean="0">
                <a:solidFill>
                  <a:srgbClr val="66FF33"/>
                </a:solidFill>
              </a:rPr>
              <a:t>hours</a:t>
            </a:r>
          </a:p>
          <a:p>
            <a:pPr lvl="1"/>
            <a:r>
              <a:rPr lang="en-US" altLang="ko-KR" dirty="0" smtClean="0">
                <a:solidFill>
                  <a:srgbClr val="66FF33"/>
                </a:solidFill>
              </a:rPr>
              <a:t>12</a:t>
            </a:r>
            <a:r>
              <a:rPr lang="en-US" altLang="ko-KR" dirty="0" smtClean="0"/>
              <a:t>:30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66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is it used?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is commonly used with loops</a:t>
            </a:r>
          </a:p>
          <a:p>
            <a:pPr lvl="1"/>
            <a:r>
              <a:rPr lang="en-US" altLang="ko-KR" dirty="0" smtClean="0"/>
              <a:t>List: stores multiple values</a:t>
            </a:r>
          </a:p>
          <a:p>
            <a:pPr lvl="1"/>
            <a:r>
              <a:rPr lang="en-US" altLang="ko-KR" dirty="0" smtClean="0"/>
              <a:t>Loops: suitable for processing multiple values</a:t>
            </a:r>
            <a:endParaRPr lang="ko-KR" altLang="en-US" dirty="0"/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21368" y="3496054"/>
            <a:ext cx="6774239" cy="15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1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have a list of 5 numbers, 19, 23, 16, 27, 84</a:t>
            </a:r>
          </a:p>
          <a:p>
            <a:r>
              <a:rPr lang="en-US" altLang="ko-KR" dirty="0" smtClean="0"/>
              <a:t>How can we create a list where each variable is five times larger than the original list?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0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is it used?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3"/>
          <a:stretch/>
        </p:blipFill>
        <p:spPr>
          <a:xfrm>
            <a:off x="1577254" y="1841371"/>
            <a:ext cx="5272474" cy="4684175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0" y="1841371"/>
            <a:ext cx="4353757" cy="174533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21046549">
            <a:off x="3590834" y="2488950"/>
            <a:ext cx="3681857" cy="582649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7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 vs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4727" y="2969031"/>
            <a:ext cx="5032525" cy="28997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immutable</a:t>
            </a:r>
          </a:p>
          <a:p>
            <a:r>
              <a:rPr lang="en-US" altLang="ko-KR" sz="2400" dirty="0" smtClean="0"/>
              <a:t>cannot fix</a:t>
            </a:r>
          </a:p>
          <a:p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() = number of characters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string = “hello”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(string) = 5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black">
          <a:xfrm>
            <a:off x="1454727" y="1591888"/>
            <a:ext cx="50325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black">
          <a:xfrm>
            <a:off x="6287192" y="1711037"/>
            <a:ext cx="50325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black">
          <a:xfrm>
            <a:off x="6599751" y="2969031"/>
            <a:ext cx="5032525" cy="28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mutable</a:t>
            </a:r>
          </a:p>
          <a:p>
            <a:r>
              <a:rPr lang="en-US" altLang="ko-KR" sz="2400" dirty="0" smtClean="0"/>
              <a:t>can fix wherever you want</a:t>
            </a:r>
          </a:p>
          <a:p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() = number of values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list = [1, 2, ‘hi’ , [2, 4, 5]]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(list) = 4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567226" y="1833512"/>
            <a:ext cx="3557847" cy="7232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String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6599751" y="1877611"/>
            <a:ext cx="3557847" cy="723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List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20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Fixing a </a:t>
            </a:r>
            <a:r>
              <a:rPr lang="en-US" altLang="ko-KR" dirty="0" smtClean="0">
                <a:solidFill>
                  <a:srgbClr val="FFC000"/>
                </a:solidFill>
              </a:rPr>
              <a:t>string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23" y="2613923"/>
            <a:ext cx="7962616" cy="18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Fixing a </a:t>
            </a:r>
            <a:r>
              <a:rPr lang="en-US" altLang="ko-KR" dirty="0" smtClean="0">
                <a:solidFill>
                  <a:srgbClr val="66FF33"/>
                </a:solidFill>
              </a:rPr>
              <a:t>list</a:t>
            </a:r>
            <a:endParaRPr lang="ko-KR" altLang="en-US" dirty="0">
              <a:solidFill>
                <a:srgbClr val="66FF33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03" y="2505037"/>
            <a:ext cx="4719141" cy="29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8350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매듭 테마</Template>
  <TotalTime>1400</TotalTime>
  <Words>542</Words>
  <Application>Microsoft Office PowerPoint</Application>
  <PresentationFormat>와이드스크린</PresentationFormat>
  <Paragraphs>105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Calisto MT</vt:lpstr>
      <vt:lpstr>Arial</vt:lpstr>
      <vt:lpstr>Constantia</vt:lpstr>
      <vt:lpstr>New_Korea01</vt:lpstr>
      <vt:lpstr>Chapter 8</vt:lpstr>
      <vt:lpstr>What’s a list?</vt:lpstr>
      <vt:lpstr>PowerPoint 프레젠테이션</vt:lpstr>
      <vt:lpstr>When is it used?</vt:lpstr>
      <vt:lpstr>Try</vt:lpstr>
      <vt:lpstr>When is it used?</vt:lpstr>
      <vt:lpstr>Strings vs Lists</vt:lpstr>
      <vt:lpstr>Fixing a list</vt:lpstr>
      <vt:lpstr>Fixing a list</vt:lpstr>
      <vt:lpstr>The Range Function</vt:lpstr>
      <vt:lpstr>Diverse Methods for Solving a Problem</vt:lpstr>
      <vt:lpstr>Concatenating/Slicing a list</vt:lpstr>
      <vt:lpstr>Methods used in Lists</vt:lpstr>
      <vt:lpstr>Creating a List</vt:lpstr>
      <vt:lpstr>Checking if in List</vt:lpstr>
      <vt:lpstr>Sorting Variables</vt:lpstr>
      <vt:lpstr>Try</vt:lpstr>
      <vt:lpstr>Built-in Functions</vt:lpstr>
      <vt:lpstr>Getting the Average 1</vt:lpstr>
      <vt:lpstr>Getting the Average 2</vt:lpstr>
      <vt:lpstr>Getting the Average 2</vt:lpstr>
      <vt:lpstr>Strings &amp; Lists</vt:lpstr>
      <vt:lpstr>PowerPoint 프레젠테이션</vt:lpstr>
      <vt:lpstr>Exercise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Try yourself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Lists</dc:title>
  <dc:creator>Administrator</dc:creator>
  <cp:lastModifiedBy>Administrator</cp:lastModifiedBy>
  <cp:revision>46</cp:revision>
  <dcterms:created xsi:type="dcterms:W3CDTF">2019-06-07T16:44:48Z</dcterms:created>
  <dcterms:modified xsi:type="dcterms:W3CDTF">2019-06-22T01:39:53Z</dcterms:modified>
</cp:coreProperties>
</file>