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09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962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827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5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62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49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476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34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5067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39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6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B1A5E-4287-4CFC-8E76-D7B9676ACE3B}" type="datetimeFigureOut">
              <a:rPr lang="ko-KR" altLang="en-US" smtClean="0"/>
              <a:t>2019-06-29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DEB-B351-4BDD-B31E-E71D14E03B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30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Reading files from </a:t>
            </a:r>
            <a:r>
              <a:rPr lang="en-US" altLang="ko-KR" dirty="0" err="1" smtClean="0"/>
              <a:t>Colab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290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Unlike idle or </a:t>
            </a:r>
            <a:r>
              <a:rPr lang="en-US" altLang="ko-KR" dirty="0" err="1" smtClean="0"/>
              <a:t>jupyter</a:t>
            </a:r>
            <a:r>
              <a:rPr lang="en-US" altLang="ko-KR" dirty="0" smtClean="0"/>
              <a:t>, we have to make lines of code to open files</a:t>
            </a:r>
          </a:p>
          <a:p>
            <a:r>
              <a:rPr lang="en-US" altLang="ko-KR" dirty="0" smtClean="0"/>
              <a:t>Add these lines of codes at the beginning of your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 page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603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Running files with </a:t>
            </a:r>
            <a:r>
              <a:rPr lang="en-US" altLang="ko-KR" dirty="0" err="1" smtClean="0"/>
              <a:t>colab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your </a:t>
            </a:r>
            <a:r>
              <a:rPr lang="en-US" altLang="ko-KR" dirty="0" err="1" smtClean="0"/>
              <a:t>ipynb</a:t>
            </a:r>
            <a:r>
              <a:rPr lang="en-US" altLang="ko-KR" dirty="0" smtClean="0"/>
              <a:t> files to your google drive</a:t>
            </a:r>
          </a:p>
          <a:p>
            <a:r>
              <a:rPr lang="en-US" altLang="ko-KR" dirty="0" smtClean="0"/>
              <a:t>Right-click the file and use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 to open file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9481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64" y="608332"/>
            <a:ext cx="5920013" cy="6024792"/>
          </a:xfrm>
        </p:spPr>
      </p:pic>
      <p:sp>
        <p:nvSpPr>
          <p:cNvPr id="7" name="아래쪽 화살표 6"/>
          <p:cNvSpPr/>
          <p:nvPr/>
        </p:nvSpPr>
        <p:spPr>
          <a:xfrm rot="16742368">
            <a:off x="1985099" y="-11527"/>
            <a:ext cx="738554" cy="12397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액자 7"/>
          <p:cNvSpPr/>
          <p:nvPr/>
        </p:nvSpPr>
        <p:spPr>
          <a:xfrm>
            <a:off x="3024554" y="608332"/>
            <a:ext cx="1292469" cy="649451"/>
          </a:xfrm>
          <a:prstGeom prst="fram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0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Adding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Add files to </a:t>
            </a:r>
            <a:r>
              <a:rPr lang="en-US" altLang="ko-KR" dirty="0" err="1" smtClean="0"/>
              <a:t>colab</a:t>
            </a:r>
            <a:r>
              <a:rPr lang="en-US" altLang="ko-KR" dirty="0" smtClean="0"/>
              <a:t> by clicking the folder that you will be using.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217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68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Reading files from Colab</vt:lpstr>
      <vt:lpstr>PowerPoint 프레젠테이션</vt:lpstr>
      <vt:lpstr>Running files with colab</vt:lpstr>
      <vt:lpstr>PowerPoint 프레젠테이션</vt:lpstr>
      <vt:lpstr>Adding Files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files from Colab</dc:title>
  <dc:creator>Administrator</dc:creator>
  <cp:lastModifiedBy>Administrator</cp:lastModifiedBy>
  <cp:revision>4</cp:revision>
  <dcterms:created xsi:type="dcterms:W3CDTF">2019-06-29T04:26:21Z</dcterms:created>
  <dcterms:modified xsi:type="dcterms:W3CDTF">2019-06-29T05:17:29Z</dcterms:modified>
</cp:coreProperties>
</file>