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6DCCCA-7954-4A8F-9712-38B0A828239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139E983-A247-4B3B-A504-DFCB05C91E60}">
      <dgm:prSet/>
      <dgm:spPr/>
      <dgm:t>
        <a:bodyPr/>
        <a:lstStyle/>
        <a:p>
          <a:r>
            <a:rPr lang="bg-BG"/>
            <a:t>Данислав Антониев Тодоров – </a:t>
          </a:r>
          <a:r>
            <a:rPr lang="en-US"/>
            <a:t>Scrum trainer</a:t>
          </a:r>
        </a:p>
      </dgm:t>
    </dgm:pt>
    <dgm:pt modelId="{3EDA729B-E81A-4472-A6E4-4D85B2BC310E}" type="parTrans" cxnId="{32E151CD-381D-49F4-9F62-7A515BD39D81}">
      <dgm:prSet/>
      <dgm:spPr/>
      <dgm:t>
        <a:bodyPr/>
        <a:lstStyle/>
        <a:p>
          <a:endParaRPr lang="en-US"/>
        </a:p>
      </dgm:t>
    </dgm:pt>
    <dgm:pt modelId="{97311CEE-DE87-4C22-9836-A1B8C78D616D}" type="sibTrans" cxnId="{32E151CD-381D-49F4-9F62-7A515BD39D81}">
      <dgm:prSet/>
      <dgm:spPr/>
      <dgm:t>
        <a:bodyPr/>
        <a:lstStyle/>
        <a:p>
          <a:endParaRPr lang="en-US"/>
        </a:p>
      </dgm:t>
    </dgm:pt>
    <dgm:pt modelId="{8FE782E0-51F2-43AA-A34F-8A08504956A0}">
      <dgm:prSet/>
      <dgm:spPr/>
      <dgm:t>
        <a:bodyPr/>
        <a:lstStyle/>
        <a:p>
          <a:r>
            <a:rPr lang="bg-BG"/>
            <a:t>Георги Костадов Хрисимов – </a:t>
          </a:r>
          <a:r>
            <a:rPr lang="en-US"/>
            <a:t>front-end</a:t>
          </a:r>
        </a:p>
      </dgm:t>
    </dgm:pt>
    <dgm:pt modelId="{9F3CF1F7-005C-4E98-B399-875F35959090}" type="parTrans" cxnId="{7E415190-B36E-4656-BD2D-E4316145C8F7}">
      <dgm:prSet/>
      <dgm:spPr/>
      <dgm:t>
        <a:bodyPr/>
        <a:lstStyle/>
        <a:p>
          <a:endParaRPr lang="en-US"/>
        </a:p>
      </dgm:t>
    </dgm:pt>
    <dgm:pt modelId="{5CE5773D-54A8-4DE7-8E06-001A44362445}" type="sibTrans" cxnId="{7E415190-B36E-4656-BD2D-E4316145C8F7}">
      <dgm:prSet/>
      <dgm:spPr/>
      <dgm:t>
        <a:bodyPr/>
        <a:lstStyle/>
        <a:p>
          <a:endParaRPr lang="en-US"/>
        </a:p>
      </dgm:t>
    </dgm:pt>
    <dgm:pt modelId="{85B64715-0B85-46BC-BC16-C6AD8AD1E553}">
      <dgm:prSet/>
      <dgm:spPr/>
      <dgm:t>
        <a:bodyPr/>
        <a:lstStyle/>
        <a:p>
          <a:r>
            <a:rPr lang="bg-BG"/>
            <a:t>Иван Юрьевич Назаренко – </a:t>
          </a:r>
          <a:r>
            <a:rPr lang="en-US"/>
            <a:t>back-end</a:t>
          </a:r>
        </a:p>
      </dgm:t>
    </dgm:pt>
    <dgm:pt modelId="{BCDA278B-B727-46F1-BB51-4A496DE7E040}" type="parTrans" cxnId="{E50F8F33-8C62-435C-88F8-2ED2D1AC4FB4}">
      <dgm:prSet/>
      <dgm:spPr/>
      <dgm:t>
        <a:bodyPr/>
        <a:lstStyle/>
        <a:p>
          <a:endParaRPr lang="en-US"/>
        </a:p>
      </dgm:t>
    </dgm:pt>
    <dgm:pt modelId="{3BA806E8-A673-4C95-AD73-4BE047BF0E48}" type="sibTrans" cxnId="{E50F8F33-8C62-435C-88F8-2ED2D1AC4FB4}">
      <dgm:prSet/>
      <dgm:spPr/>
      <dgm:t>
        <a:bodyPr/>
        <a:lstStyle/>
        <a:p>
          <a:endParaRPr lang="en-US"/>
        </a:p>
      </dgm:t>
    </dgm:pt>
    <dgm:pt modelId="{F46B3E15-0092-4509-868D-0D5D8BB78837}">
      <dgm:prSet/>
      <dgm:spPr/>
      <dgm:t>
        <a:bodyPr/>
        <a:lstStyle/>
        <a:p>
          <a:r>
            <a:rPr lang="bg-BG"/>
            <a:t>Димитър Тодоров Бодуров – презентация</a:t>
          </a:r>
          <a:endParaRPr lang="en-US"/>
        </a:p>
      </dgm:t>
    </dgm:pt>
    <dgm:pt modelId="{08D6B7CF-DA2C-4F13-A593-8F260E78988B}" type="parTrans" cxnId="{C1195D3D-FAD9-4539-B95B-4E96310FF278}">
      <dgm:prSet/>
      <dgm:spPr/>
      <dgm:t>
        <a:bodyPr/>
        <a:lstStyle/>
        <a:p>
          <a:endParaRPr lang="en-US"/>
        </a:p>
      </dgm:t>
    </dgm:pt>
    <dgm:pt modelId="{9CCF9110-14F1-43BF-8225-8A1778DFDC27}" type="sibTrans" cxnId="{C1195D3D-FAD9-4539-B95B-4E96310FF278}">
      <dgm:prSet/>
      <dgm:spPr/>
      <dgm:t>
        <a:bodyPr/>
        <a:lstStyle/>
        <a:p>
          <a:endParaRPr lang="en-US"/>
        </a:p>
      </dgm:t>
    </dgm:pt>
    <dgm:pt modelId="{503B80A3-31C0-4A9E-B41A-878EA9AA4CA3}">
      <dgm:prSet/>
      <dgm:spPr/>
      <dgm:t>
        <a:bodyPr/>
        <a:lstStyle/>
        <a:p>
          <a:r>
            <a:rPr lang="bg-BG"/>
            <a:t>Димитър Христов Берданков - документация</a:t>
          </a:r>
          <a:endParaRPr lang="en-US"/>
        </a:p>
      </dgm:t>
    </dgm:pt>
    <dgm:pt modelId="{D5EDAC07-A85F-44E0-9E90-34D3F810C375}" type="parTrans" cxnId="{B7ED3A7C-F3B9-4567-868D-67ABC4B50155}">
      <dgm:prSet/>
      <dgm:spPr/>
      <dgm:t>
        <a:bodyPr/>
        <a:lstStyle/>
        <a:p>
          <a:endParaRPr lang="en-US"/>
        </a:p>
      </dgm:t>
    </dgm:pt>
    <dgm:pt modelId="{B3BEE6AB-0AAF-470B-8CA9-FBAA3FB8929F}" type="sibTrans" cxnId="{B7ED3A7C-F3B9-4567-868D-67ABC4B50155}">
      <dgm:prSet/>
      <dgm:spPr/>
      <dgm:t>
        <a:bodyPr/>
        <a:lstStyle/>
        <a:p>
          <a:endParaRPr lang="en-US"/>
        </a:p>
      </dgm:t>
    </dgm:pt>
    <dgm:pt modelId="{BE4FF3C5-AC49-4F05-9280-54E12458E93C}" type="pres">
      <dgm:prSet presAssocID="{B06DCCCA-7954-4A8F-9712-38B0A828239D}" presName="linear" presStyleCnt="0">
        <dgm:presLayoutVars>
          <dgm:animLvl val="lvl"/>
          <dgm:resizeHandles val="exact"/>
        </dgm:presLayoutVars>
      </dgm:prSet>
      <dgm:spPr/>
    </dgm:pt>
    <dgm:pt modelId="{11B268FF-A62D-41FB-8EDF-9F6A570F6C98}" type="pres">
      <dgm:prSet presAssocID="{5139E983-A247-4B3B-A504-DFCB05C91E6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7C6DA15-8552-4831-8200-EDC2C357F592}" type="pres">
      <dgm:prSet presAssocID="{97311CEE-DE87-4C22-9836-A1B8C78D616D}" presName="spacer" presStyleCnt="0"/>
      <dgm:spPr/>
    </dgm:pt>
    <dgm:pt modelId="{2DA4128B-C555-4F16-9FDA-9FEE803E7CA9}" type="pres">
      <dgm:prSet presAssocID="{8FE782E0-51F2-43AA-A34F-8A08504956A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9ECA4B5-5AA8-42CD-A973-4218C112AC54}" type="pres">
      <dgm:prSet presAssocID="{5CE5773D-54A8-4DE7-8E06-001A44362445}" presName="spacer" presStyleCnt="0"/>
      <dgm:spPr/>
    </dgm:pt>
    <dgm:pt modelId="{6078A89D-69F3-4188-A540-1B9A21073A55}" type="pres">
      <dgm:prSet presAssocID="{85B64715-0B85-46BC-BC16-C6AD8AD1E55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F832EA7-61F4-4C6C-811F-F048D175F231}" type="pres">
      <dgm:prSet presAssocID="{3BA806E8-A673-4C95-AD73-4BE047BF0E48}" presName="spacer" presStyleCnt="0"/>
      <dgm:spPr/>
    </dgm:pt>
    <dgm:pt modelId="{AA512314-A649-488B-A421-6A62F9F41141}" type="pres">
      <dgm:prSet presAssocID="{F46B3E15-0092-4509-868D-0D5D8BB7883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E6B13AA-3BC7-44F8-8789-12C8BF56393F}" type="pres">
      <dgm:prSet presAssocID="{9CCF9110-14F1-43BF-8225-8A1778DFDC27}" presName="spacer" presStyleCnt="0"/>
      <dgm:spPr/>
    </dgm:pt>
    <dgm:pt modelId="{0E6BCDC3-6B79-4BD2-A940-EED785FA535A}" type="pres">
      <dgm:prSet presAssocID="{503B80A3-31C0-4A9E-B41A-878EA9AA4CA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927F205-B9CC-48A7-8999-28A0B08DA5EC}" type="presOf" srcId="{5139E983-A247-4B3B-A504-DFCB05C91E60}" destId="{11B268FF-A62D-41FB-8EDF-9F6A570F6C98}" srcOrd="0" destOrd="0" presId="urn:microsoft.com/office/officeart/2005/8/layout/vList2"/>
    <dgm:cxn modelId="{F824D620-88C4-48F7-AA88-16B4977D5963}" type="presOf" srcId="{F46B3E15-0092-4509-868D-0D5D8BB78837}" destId="{AA512314-A649-488B-A421-6A62F9F41141}" srcOrd="0" destOrd="0" presId="urn:microsoft.com/office/officeart/2005/8/layout/vList2"/>
    <dgm:cxn modelId="{E50F8F33-8C62-435C-88F8-2ED2D1AC4FB4}" srcId="{B06DCCCA-7954-4A8F-9712-38B0A828239D}" destId="{85B64715-0B85-46BC-BC16-C6AD8AD1E553}" srcOrd="2" destOrd="0" parTransId="{BCDA278B-B727-46F1-BB51-4A496DE7E040}" sibTransId="{3BA806E8-A673-4C95-AD73-4BE047BF0E48}"/>
    <dgm:cxn modelId="{C1195D3D-FAD9-4539-B95B-4E96310FF278}" srcId="{B06DCCCA-7954-4A8F-9712-38B0A828239D}" destId="{F46B3E15-0092-4509-868D-0D5D8BB78837}" srcOrd="3" destOrd="0" parTransId="{08D6B7CF-DA2C-4F13-A593-8F260E78988B}" sibTransId="{9CCF9110-14F1-43BF-8225-8A1778DFDC27}"/>
    <dgm:cxn modelId="{42230556-E027-4736-B25E-4908A27C39D6}" type="presOf" srcId="{503B80A3-31C0-4A9E-B41A-878EA9AA4CA3}" destId="{0E6BCDC3-6B79-4BD2-A940-EED785FA535A}" srcOrd="0" destOrd="0" presId="urn:microsoft.com/office/officeart/2005/8/layout/vList2"/>
    <dgm:cxn modelId="{B7ED3A7C-F3B9-4567-868D-67ABC4B50155}" srcId="{B06DCCCA-7954-4A8F-9712-38B0A828239D}" destId="{503B80A3-31C0-4A9E-B41A-878EA9AA4CA3}" srcOrd="4" destOrd="0" parTransId="{D5EDAC07-A85F-44E0-9E90-34D3F810C375}" sibTransId="{B3BEE6AB-0AAF-470B-8CA9-FBAA3FB8929F}"/>
    <dgm:cxn modelId="{7E415190-B36E-4656-BD2D-E4316145C8F7}" srcId="{B06DCCCA-7954-4A8F-9712-38B0A828239D}" destId="{8FE782E0-51F2-43AA-A34F-8A08504956A0}" srcOrd="1" destOrd="0" parTransId="{9F3CF1F7-005C-4E98-B399-875F35959090}" sibTransId="{5CE5773D-54A8-4DE7-8E06-001A44362445}"/>
    <dgm:cxn modelId="{1D0A78C4-9BCC-4C47-9221-33A08CBC7469}" type="presOf" srcId="{B06DCCCA-7954-4A8F-9712-38B0A828239D}" destId="{BE4FF3C5-AC49-4F05-9280-54E12458E93C}" srcOrd="0" destOrd="0" presId="urn:microsoft.com/office/officeart/2005/8/layout/vList2"/>
    <dgm:cxn modelId="{2EB2CEC8-F00A-4010-8385-3B63349B435E}" type="presOf" srcId="{8FE782E0-51F2-43AA-A34F-8A08504956A0}" destId="{2DA4128B-C555-4F16-9FDA-9FEE803E7CA9}" srcOrd="0" destOrd="0" presId="urn:microsoft.com/office/officeart/2005/8/layout/vList2"/>
    <dgm:cxn modelId="{50E5B8C9-0B54-41A7-8179-8EFABCB63A79}" type="presOf" srcId="{85B64715-0B85-46BC-BC16-C6AD8AD1E553}" destId="{6078A89D-69F3-4188-A540-1B9A21073A55}" srcOrd="0" destOrd="0" presId="urn:microsoft.com/office/officeart/2005/8/layout/vList2"/>
    <dgm:cxn modelId="{32E151CD-381D-49F4-9F62-7A515BD39D81}" srcId="{B06DCCCA-7954-4A8F-9712-38B0A828239D}" destId="{5139E983-A247-4B3B-A504-DFCB05C91E60}" srcOrd="0" destOrd="0" parTransId="{3EDA729B-E81A-4472-A6E4-4D85B2BC310E}" sibTransId="{97311CEE-DE87-4C22-9836-A1B8C78D616D}"/>
    <dgm:cxn modelId="{A65C723F-DFBB-4CAA-BE8F-B4C0A5171D6C}" type="presParOf" srcId="{BE4FF3C5-AC49-4F05-9280-54E12458E93C}" destId="{11B268FF-A62D-41FB-8EDF-9F6A570F6C98}" srcOrd="0" destOrd="0" presId="urn:microsoft.com/office/officeart/2005/8/layout/vList2"/>
    <dgm:cxn modelId="{706BB504-504E-4997-8872-692EDED1CEFB}" type="presParOf" srcId="{BE4FF3C5-AC49-4F05-9280-54E12458E93C}" destId="{37C6DA15-8552-4831-8200-EDC2C357F592}" srcOrd="1" destOrd="0" presId="urn:microsoft.com/office/officeart/2005/8/layout/vList2"/>
    <dgm:cxn modelId="{65A6DD35-4E8E-4469-90A4-9CAC343D82C6}" type="presParOf" srcId="{BE4FF3C5-AC49-4F05-9280-54E12458E93C}" destId="{2DA4128B-C555-4F16-9FDA-9FEE803E7CA9}" srcOrd="2" destOrd="0" presId="urn:microsoft.com/office/officeart/2005/8/layout/vList2"/>
    <dgm:cxn modelId="{AB7673C5-1A84-4FED-AE9B-161491686811}" type="presParOf" srcId="{BE4FF3C5-AC49-4F05-9280-54E12458E93C}" destId="{B9ECA4B5-5AA8-42CD-A973-4218C112AC54}" srcOrd="3" destOrd="0" presId="urn:microsoft.com/office/officeart/2005/8/layout/vList2"/>
    <dgm:cxn modelId="{18708BAB-753A-470E-AD43-1662BC231146}" type="presParOf" srcId="{BE4FF3C5-AC49-4F05-9280-54E12458E93C}" destId="{6078A89D-69F3-4188-A540-1B9A21073A55}" srcOrd="4" destOrd="0" presId="urn:microsoft.com/office/officeart/2005/8/layout/vList2"/>
    <dgm:cxn modelId="{AE60C58B-7A1E-4653-9CE4-4D7597B69D43}" type="presParOf" srcId="{BE4FF3C5-AC49-4F05-9280-54E12458E93C}" destId="{3F832EA7-61F4-4C6C-811F-F048D175F231}" srcOrd="5" destOrd="0" presId="urn:microsoft.com/office/officeart/2005/8/layout/vList2"/>
    <dgm:cxn modelId="{B9D683F1-2232-4A1E-92E4-A50971FACFFA}" type="presParOf" srcId="{BE4FF3C5-AC49-4F05-9280-54E12458E93C}" destId="{AA512314-A649-488B-A421-6A62F9F41141}" srcOrd="6" destOrd="0" presId="urn:microsoft.com/office/officeart/2005/8/layout/vList2"/>
    <dgm:cxn modelId="{FB4A3A51-185E-4A43-B688-19625E167B06}" type="presParOf" srcId="{BE4FF3C5-AC49-4F05-9280-54E12458E93C}" destId="{4E6B13AA-3BC7-44F8-8789-12C8BF56393F}" srcOrd="7" destOrd="0" presId="urn:microsoft.com/office/officeart/2005/8/layout/vList2"/>
    <dgm:cxn modelId="{1410ADC6-7228-4B10-BE88-62D344CC9277}" type="presParOf" srcId="{BE4FF3C5-AC49-4F05-9280-54E12458E93C}" destId="{0E6BCDC3-6B79-4BD2-A940-EED785FA535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268FF-A62D-41FB-8EDF-9F6A570F6C98}">
      <dsp:nvSpPr>
        <dsp:cNvPr id="0" name=""/>
        <dsp:cNvSpPr/>
      </dsp:nvSpPr>
      <dsp:spPr>
        <a:xfrm>
          <a:off x="0" y="1123183"/>
          <a:ext cx="5031485" cy="542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/>
            <a:t>Данислав Антониев Тодоров – </a:t>
          </a:r>
          <a:r>
            <a:rPr lang="en-US" sz="1600" kern="1200"/>
            <a:t>Scrum trainer</a:t>
          </a:r>
        </a:p>
      </dsp:txBody>
      <dsp:txXfrm>
        <a:off x="26501" y="1149684"/>
        <a:ext cx="4978483" cy="489878"/>
      </dsp:txXfrm>
    </dsp:sp>
    <dsp:sp modelId="{2DA4128B-C555-4F16-9FDA-9FEE803E7CA9}">
      <dsp:nvSpPr>
        <dsp:cNvPr id="0" name=""/>
        <dsp:cNvSpPr/>
      </dsp:nvSpPr>
      <dsp:spPr>
        <a:xfrm>
          <a:off x="0" y="1712143"/>
          <a:ext cx="5031485" cy="542880"/>
        </a:xfrm>
        <a:prstGeom prst="roundRect">
          <a:avLst/>
        </a:prstGeom>
        <a:solidFill>
          <a:schemeClr val="accent2">
            <a:hueOff val="-363841"/>
            <a:satOff val="-20982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/>
            <a:t>Георги Костадов Хрисимов – </a:t>
          </a:r>
          <a:r>
            <a:rPr lang="en-US" sz="1600" kern="1200"/>
            <a:t>front-end</a:t>
          </a:r>
        </a:p>
      </dsp:txBody>
      <dsp:txXfrm>
        <a:off x="26501" y="1738644"/>
        <a:ext cx="4978483" cy="489878"/>
      </dsp:txXfrm>
    </dsp:sp>
    <dsp:sp modelId="{6078A89D-69F3-4188-A540-1B9A21073A55}">
      <dsp:nvSpPr>
        <dsp:cNvPr id="0" name=""/>
        <dsp:cNvSpPr/>
      </dsp:nvSpPr>
      <dsp:spPr>
        <a:xfrm>
          <a:off x="0" y="2301104"/>
          <a:ext cx="5031485" cy="542880"/>
        </a:xfrm>
        <a:prstGeom prst="roundRect">
          <a:avLst/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/>
            <a:t>Иван Юрьевич Назаренко – </a:t>
          </a:r>
          <a:r>
            <a:rPr lang="en-US" sz="1600" kern="1200"/>
            <a:t>back-end</a:t>
          </a:r>
        </a:p>
      </dsp:txBody>
      <dsp:txXfrm>
        <a:off x="26501" y="2327605"/>
        <a:ext cx="4978483" cy="489878"/>
      </dsp:txXfrm>
    </dsp:sp>
    <dsp:sp modelId="{AA512314-A649-488B-A421-6A62F9F41141}">
      <dsp:nvSpPr>
        <dsp:cNvPr id="0" name=""/>
        <dsp:cNvSpPr/>
      </dsp:nvSpPr>
      <dsp:spPr>
        <a:xfrm>
          <a:off x="0" y="2890064"/>
          <a:ext cx="5031485" cy="542880"/>
        </a:xfrm>
        <a:prstGeom prst="roundRect">
          <a:avLst/>
        </a:prstGeom>
        <a:solidFill>
          <a:schemeClr val="accent2">
            <a:hueOff val="-1091522"/>
            <a:satOff val="-62946"/>
            <a:lumOff val="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/>
            <a:t>Димитър Тодоров Бодуров – презентация</a:t>
          </a:r>
          <a:endParaRPr lang="en-US" sz="1600" kern="1200"/>
        </a:p>
      </dsp:txBody>
      <dsp:txXfrm>
        <a:off x="26501" y="2916565"/>
        <a:ext cx="4978483" cy="489878"/>
      </dsp:txXfrm>
    </dsp:sp>
    <dsp:sp modelId="{0E6BCDC3-6B79-4BD2-A940-EED785FA535A}">
      <dsp:nvSpPr>
        <dsp:cNvPr id="0" name=""/>
        <dsp:cNvSpPr/>
      </dsp:nvSpPr>
      <dsp:spPr>
        <a:xfrm>
          <a:off x="0" y="3479024"/>
          <a:ext cx="5031485" cy="54288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/>
            <a:t>Димитър Христов Берданков - документация</a:t>
          </a:r>
          <a:endParaRPr lang="en-US" sz="1600" kern="1200"/>
        </a:p>
      </dsp:txBody>
      <dsp:txXfrm>
        <a:off x="26501" y="3505525"/>
        <a:ext cx="4978483" cy="489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851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7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33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3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12/2/2020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6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7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564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9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9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45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66" r:id="rId5"/>
    <p:sldLayoutId id="2147483771" r:id="rId6"/>
    <p:sldLayoutId id="2147483767" r:id="rId7"/>
    <p:sldLayoutId id="2147483768" r:id="rId8"/>
    <p:sldLayoutId id="2147483769" r:id="rId9"/>
    <p:sldLayoutId id="2147483770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eb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web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909B6-B869-460E-B19F-F5F1F44D4D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80" r="14046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97B5D-E7F0-4DE6-9599-34945B757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6000" dirty="0"/>
              <a:t>Tic-Tac-Toe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E271F-1181-49D3-9590-0C499D955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r>
              <a:rPr lang="en-US" dirty="0"/>
              <a:t>Team </a:t>
            </a:r>
            <a:r>
              <a:rPr lang="bg-BG" dirty="0"/>
              <a:t>ГДБОП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5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8CA21E9-052D-44E7-AE99-6B49B55830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13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BA6F27-E4A6-4E31-A949-9FCAEFBF6ABA}"/>
              </a:ext>
            </a:extLst>
          </p:cNvPr>
          <p:cNvSpPr txBox="1"/>
          <p:nvPr/>
        </p:nvSpPr>
        <p:spPr>
          <a:xfrm>
            <a:off x="8046720" y="1045596"/>
            <a:ext cx="3689406" cy="1944371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Цели на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DDC90-678A-4D02-95FC-22FB99A9D02F}"/>
              </a:ext>
            </a:extLst>
          </p:cNvPr>
          <p:cNvSpPr txBox="1"/>
          <p:nvPr/>
        </p:nvSpPr>
        <p:spPr>
          <a:xfrm>
            <a:off x="8046719" y="3220278"/>
            <a:ext cx="3633747" cy="259212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>
                <a:solidFill>
                  <a:schemeClr val="tx1">
                    <a:lumMod val="75000"/>
                    <a:lumOff val="25000"/>
                  </a:schemeClr>
                </a:solidFill>
              </a:rPr>
              <a:t>Да направим уеб версия на играта „Морски Шах“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>
                <a:solidFill>
                  <a:schemeClr val="tx1">
                    <a:lumMod val="75000"/>
                    <a:lumOff val="25000"/>
                  </a:schemeClr>
                </a:solidFill>
              </a:rPr>
              <a:t>Привлекателен дизайн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>
                <a:solidFill>
                  <a:schemeClr val="tx1">
                    <a:lumMod val="75000"/>
                    <a:lumOff val="25000"/>
                  </a:schemeClr>
                </a:solidFill>
              </a:rPr>
              <a:t>Лесна за играене</a:t>
            </a:r>
          </a:p>
        </p:txBody>
      </p:sp>
    </p:spTree>
    <p:extLst>
      <p:ext uri="{BB962C8B-B14F-4D97-AF65-F5344CB8AC3E}">
        <p14:creationId xmlns:p14="http://schemas.microsoft.com/office/powerpoint/2010/main" val="260763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C171F9-BFE7-47F6-BA74-B64D522FC193}"/>
              </a:ext>
            </a:extLst>
          </p:cNvPr>
          <p:cNvSpPr txBox="1"/>
          <p:nvPr/>
        </p:nvSpPr>
        <p:spPr>
          <a:xfrm>
            <a:off x="1188340" y="1105232"/>
            <a:ext cx="3013545" cy="4277802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Участници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9AD132CE-5C9F-415E-B3F5-E22D8BB054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9031259"/>
              </p:ext>
            </p:extLst>
          </p:nvPr>
        </p:nvGraphicFramePr>
        <p:xfrm>
          <a:off x="5972174" y="819150"/>
          <a:ext cx="5031485" cy="514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851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E3CAC9-940E-4F73-8CE1-9795722550ED}"/>
              </a:ext>
            </a:extLst>
          </p:cNvPr>
          <p:cNvSpPr txBox="1"/>
          <p:nvPr/>
        </p:nvSpPr>
        <p:spPr>
          <a:xfrm>
            <a:off x="6162259" y="893763"/>
            <a:ext cx="4527965" cy="1587444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Проблеми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F87E4D0-D347-4DA8-81D7-104733308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93" y="1074738"/>
            <a:ext cx="4906732" cy="46798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DC9CEF6-58E1-4D78-BBBE-76F779AD9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898498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AF1248-67F7-4FEF-8D1D-FE33661A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266" y="993913"/>
            <a:ext cx="5101442" cy="485195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58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 descr="Diagram, text&#10;&#10;Description automatically generated">
            <a:extLst>
              <a:ext uri="{FF2B5EF4-FFF2-40B4-BE49-F238E27FC236}">
                <a16:creationId xmlns:a16="http://schemas.microsoft.com/office/drawing/2014/main" id="{03A7CBD1-4AD9-4A3A-83D7-72F2DE81B0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9" r="10445" b="-3"/>
          <a:stretch/>
        </p:blipFill>
        <p:spPr>
          <a:xfrm>
            <a:off x="1033670" y="1288109"/>
            <a:ext cx="4349282" cy="4221274"/>
          </a:xfrm>
          <a:custGeom>
            <a:avLst/>
            <a:gdLst/>
            <a:ahLst/>
            <a:cxnLst/>
            <a:rect l="l" t="t" r="r" b="b"/>
            <a:pathLst>
              <a:path w="4292584" h="4094066">
                <a:moveTo>
                  <a:pt x="2456537" y="0"/>
                </a:moveTo>
                <a:cubicBezTo>
                  <a:pt x="2738780" y="0"/>
                  <a:pt x="2998545" y="55066"/>
                  <a:pt x="3228742" y="163517"/>
                </a:cubicBezTo>
                <a:cubicBezTo>
                  <a:pt x="3444477" y="265234"/>
                  <a:pt x="3633959" y="413698"/>
                  <a:pt x="3791935" y="604700"/>
                </a:cubicBezTo>
                <a:cubicBezTo>
                  <a:pt x="4114802" y="995211"/>
                  <a:pt x="4292584" y="1550174"/>
                  <a:pt x="4292584" y="2167403"/>
                </a:cubicBezTo>
                <a:cubicBezTo>
                  <a:pt x="4292584" y="2413659"/>
                  <a:pt x="4223774" y="2611299"/>
                  <a:pt x="4069573" y="2808283"/>
                </a:cubicBezTo>
                <a:cubicBezTo>
                  <a:pt x="3908278" y="3014339"/>
                  <a:pt x="3665922" y="3204126"/>
                  <a:pt x="3409289" y="3405037"/>
                </a:cubicBezTo>
                <a:cubicBezTo>
                  <a:pt x="3361941" y="3442060"/>
                  <a:pt x="3313027" y="3480392"/>
                  <a:pt x="3264115" y="3519190"/>
                </a:cubicBezTo>
                <a:cubicBezTo>
                  <a:pt x="2826289" y="3866416"/>
                  <a:pt x="2506740" y="4094066"/>
                  <a:pt x="2071218" y="4094066"/>
                </a:cubicBezTo>
                <a:cubicBezTo>
                  <a:pt x="1407617" y="4094066"/>
                  <a:pt x="937645" y="3814621"/>
                  <a:pt x="499819" y="3159623"/>
                </a:cubicBezTo>
                <a:cubicBezTo>
                  <a:pt x="442524" y="3073891"/>
                  <a:pt x="386517" y="2995921"/>
                  <a:pt x="332353" y="2920566"/>
                </a:cubicBezTo>
                <a:cubicBezTo>
                  <a:pt x="107867" y="2608119"/>
                  <a:pt x="0" y="2445632"/>
                  <a:pt x="0" y="2167403"/>
                </a:cubicBezTo>
                <a:cubicBezTo>
                  <a:pt x="0" y="1891138"/>
                  <a:pt x="67612" y="1618236"/>
                  <a:pt x="200812" y="1356275"/>
                </a:cubicBezTo>
                <a:cubicBezTo>
                  <a:pt x="331156" y="1100015"/>
                  <a:pt x="517505" y="865448"/>
                  <a:pt x="754611" y="659299"/>
                </a:cubicBezTo>
                <a:cubicBezTo>
                  <a:pt x="987664" y="456610"/>
                  <a:pt x="1264470" y="289449"/>
                  <a:pt x="1555279" y="175950"/>
                </a:cubicBezTo>
                <a:cubicBezTo>
                  <a:pt x="1853918" y="59181"/>
                  <a:pt x="2157254" y="0"/>
                  <a:pt x="2456537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B91CB8-B95E-4A7A-B375-AA4F2985907F}"/>
              </a:ext>
            </a:extLst>
          </p:cNvPr>
          <p:cNvSpPr txBox="1"/>
          <p:nvPr/>
        </p:nvSpPr>
        <p:spPr>
          <a:xfrm>
            <a:off x="6162260" y="2721030"/>
            <a:ext cx="4691478" cy="3243207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Бъгове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back-end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Проблеми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с git hub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Проблеми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с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разпределение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на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времето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0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3FC9D-3A4B-44DE-8871-0E18E0ED8931}"/>
              </a:ext>
            </a:extLst>
          </p:cNvPr>
          <p:cNvSpPr txBox="1"/>
          <p:nvPr/>
        </p:nvSpPr>
        <p:spPr>
          <a:xfrm>
            <a:off x="1920875" y="3539152"/>
            <a:ext cx="8769350" cy="873824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Бъдещи планове</a:t>
            </a:r>
          </a:p>
        </p:txBody>
      </p: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6719801E-A6E2-4F88-BB91-2A71DBC4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5653" y="540689"/>
            <a:ext cx="3559978" cy="280500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284FA090-1E51-4E96-AE7C-430E378B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4077" y="421418"/>
            <a:ext cx="3943847" cy="311773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outdoor, nature, person, water&#10;&#10;Description automatically generated">
            <a:extLst>
              <a:ext uri="{FF2B5EF4-FFF2-40B4-BE49-F238E27FC236}">
                <a16:creationId xmlns:a16="http://schemas.microsoft.com/office/drawing/2014/main" id="{B46AA680-2522-43F9-AECD-32CC802E08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5" r="2" b="2"/>
          <a:stretch/>
        </p:blipFill>
        <p:spPr>
          <a:xfrm>
            <a:off x="4488445" y="707666"/>
            <a:ext cx="3114396" cy="2484727"/>
          </a:xfrm>
          <a:custGeom>
            <a:avLst/>
            <a:gdLst/>
            <a:ahLst/>
            <a:cxnLst/>
            <a:rect l="l" t="t" r="r" b="b"/>
            <a:pathLst>
              <a:path w="4292584" h="4094066">
                <a:moveTo>
                  <a:pt x="2456537" y="0"/>
                </a:moveTo>
                <a:cubicBezTo>
                  <a:pt x="2738780" y="0"/>
                  <a:pt x="2998545" y="55066"/>
                  <a:pt x="3228742" y="163517"/>
                </a:cubicBezTo>
                <a:cubicBezTo>
                  <a:pt x="3444477" y="265234"/>
                  <a:pt x="3633959" y="413698"/>
                  <a:pt x="3791935" y="604700"/>
                </a:cubicBezTo>
                <a:cubicBezTo>
                  <a:pt x="4114802" y="995211"/>
                  <a:pt x="4292584" y="1550174"/>
                  <a:pt x="4292584" y="2167403"/>
                </a:cubicBezTo>
                <a:cubicBezTo>
                  <a:pt x="4292584" y="2413659"/>
                  <a:pt x="4223774" y="2611299"/>
                  <a:pt x="4069573" y="2808283"/>
                </a:cubicBezTo>
                <a:cubicBezTo>
                  <a:pt x="3908278" y="3014339"/>
                  <a:pt x="3665922" y="3204126"/>
                  <a:pt x="3409289" y="3405037"/>
                </a:cubicBezTo>
                <a:cubicBezTo>
                  <a:pt x="3361941" y="3442060"/>
                  <a:pt x="3313027" y="3480392"/>
                  <a:pt x="3264115" y="3519190"/>
                </a:cubicBezTo>
                <a:cubicBezTo>
                  <a:pt x="2826289" y="3866416"/>
                  <a:pt x="2506740" y="4094066"/>
                  <a:pt x="2071218" y="4094066"/>
                </a:cubicBezTo>
                <a:cubicBezTo>
                  <a:pt x="1407617" y="4094066"/>
                  <a:pt x="937645" y="3814621"/>
                  <a:pt x="499819" y="3159623"/>
                </a:cubicBezTo>
                <a:cubicBezTo>
                  <a:pt x="442524" y="3073891"/>
                  <a:pt x="386517" y="2995921"/>
                  <a:pt x="332353" y="2920566"/>
                </a:cubicBezTo>
                <a:cubicBezTo>
                  <a:pt x="107867" y="2608119"/>
                  <a:pt x="0" y="2445632"/>
                  <a:pt x="0" y="2167403"/>
                </a:cubicBezTo>
                <a:cubicBezTo>
                  <a:pt x="0" y="1891138"/>
                  <a:pt x="67612" y="1618236"/>
                  <a:pt x="200812" y="1356275"/>
                </a:cubicBezTo>
                <a:cubicBezTo>
                  <a:pt x="331156" y="1100015"/>
                  <a:pt x="517505" y="865448"/>
                  <a:pt x="754611" y="659299"/>
                </a:cubicBezTo>
                <a:cubicBezTo>
                  <a:pt x="987664" y="456610"/>
                  <a:pt x="1264470" y="289449"/>
                  <a:pt x="1555279" y="175950"/>
                </a:cubicBezTo>
                <a:cubicBezTo>
                  <a:pt x="1853918" y="59181"/>
                  <a:pt x="2157254" y="0"/>
                  <a:pt x="2456537" y="0"/>
                </a:cubicBezTo>
                <a:close/>
              </a:path>
            </a:pathLst>
          </a:custGeom>
        </p:spPr>
      </p:pic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9689869E-ECC4-4D30-B2DF-C7DC3DD85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0566" y="341627"/>
            <a:ext cx="4205424" cy="330404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EF84A4-355E-4552-A16D-1DCA6DD85B7C}"/>
              </a:ext>
            </a:extLst>
          </p:cNvPr>
          <p:cNvSpPr txBox="1"/>
          <p:nvPr/>
        </p:nvSpPr>
        <p:spPr>
          <a:xfrm>
            <a:off x="1920874" y="4412974"/>
            <a:ext cx="8932863" cy="167772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indent="-285750" algn="ctr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>
                <a:solidFill>
                  <a:schemeClr val="tx1">
                    <a:lumMod val="75000"/>
                    <a:lumOff val="25000"/>
                  </a:schemeClr>
                </a:solidFill>
              </a:rPr>
              <a:t>Да подобрим back-end</a:t>
            </a:r>
          </a:p>
          <a:p>
            <a:pPr indent="-285750" algn="ctr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>
                <a:solidFill>
                  <a:schemeClr val="tx1">
                    <a:lumMod val="75000"/>
                    <a:lumOff val="25000"/>
                  </a:schemeClr>
                </a:solidFill>
              </a:rPr>
              <a:t>Да се сдобием с домейн</a:t>
            </a:r>
          </a:p>
          <a:p>
            <a:pPr indent="-285750" algn="ctr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>
                <a:solidFill>
                  <a:schemeClr val="tx1">
                    <a:lumMod val="75000"/>
                    <a:lumOff val="25000"/>
                  </a:schemeClr>
                </a:solidFill>
              </a:rPr>
              <a:t>Да добавим AI</a:t>
            </a:r>
          </a:p>
        </p:txBody>
      </p:sp>
    </p:spTree>
    <p:extLst>
      <p:ext uri="{BB962C8B-B14F-4D97-AF65-F5344CB8AC3E}">
        <p14:creationId xmlns:p14="http://schemas.microsoft.com/office/powerpoint/2010/main" val="44788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6FCABF-24AD-49B4-A2AF-9FD1FCDCA787}"/>
              </a:ext>
            </a:extLst>
          </p:cNvPr>
          <p:cNvSpPr txBox="1"/>
          <p:nvPr/>
        </p:nvSpPr>
        <p:spPr>
          <a:xfrm>
            <a:off x="3281778" y="468751"/>
            <a:ext cx="5628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/>
              <a:t>Използвани технологии</a:t>
            </a:r>
            <a:endParaRPr lang="en-US" sz="2800" dirty="0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364653E0-9117-4C49-9672-775EA1E49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8" y="841158"/>
            <a:ext cx="1560620" cy="156062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DFC49676-3985-44BA-B1C7-55DC47809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824" y="1065041"/>
            <a:ext cx="1374745" cy="1374745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D0AD443-D997-45EA-9175-1FCF322DC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404" y="2514831"/>
            <a:ext cx="1295927" cy="1828337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EE72E9-B768-48DB-B836-ADF91E25C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122" y="935531"/>
            <a:ext cx="2925340" cy="1828337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3210059E-BA83-41B9-8C5F-E8C79C8643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76" y="4527612"/>
            <a:ext cx="1697509" cy="1533063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7A868628-693C-4734-81BB-F61E9ADFB8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341" y="2664301"/>
            <a:ext cx="2199592" cy="1374745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4249D623-DB30-4144-83B9-B55537F18F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208" y="1112710"/>
            <a:ext cx="1775439" cy="1651158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B5F92222-2F1E-416D-AC6E-F7DAD87F2B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91" y="4232338"/>
            <a:ext cx="1828337" cy="1828337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F45BCC0B-A983-429E-951F-42DA13561E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72" y="2767155"/>
            <a:ext cx="1760457" cy="1760457"/>
          </a:xfrm>
          <a:prstGeom prst="rect">
            <a:avLst/>
          </a:prstGeom>
        </p:spPr>
      </p:pic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F771AD98-87F6-41B5-AD21-ECF61B99DD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115" y="4701004"/>
            <a:ext cx="20193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4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4C34480-EF12-4119-88C5-4D06A055F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4322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76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Meiryo</vt:lpstr>
      <vt:lpstr>Corbel</vt:lpstr>
      <vt:lpstr>SketchLinesVTI</vt:lpstr>
      <vt:lpstr>Tic-Tac-Toe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dc:creator>Данислав Тодоров</dc:creator>
  <cp:lastModifiedBy>Данислав Тодоров</cp:lastModifiedBy>
  <cp:revision>3</cp:revision>
  <dcterms:created xsi:type="dcterms:W3CDTF">2020-12-02T19:42:46Z</dcterms:created>
  <dcterms:modified xsi:type="dcterms:W3CDTF">2020-12-02T20:08:05Z</dcterms:modified>
</cp:coreProperties>
</file>