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8C735-B123-A491-F60C-73C3A733A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16634E-F8C7-1AA4-0740-DA6C2BF0D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39D70-77F5-29A4-294B-FAF98ACA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6C5C-992A-46A4-94DD-4C5FEC73293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0EA90-74F5-ECF5-834F-7C5A8E2D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AC43C-FF4F-FE31-1501-7DB21BFD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9B0C-6704-40CF-9410-7F5483977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9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15AD1-8F39-1982-30B4-5A81A7FA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E674F3-6724-A089-58CF-801DAE4AC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2E5D3-4D89-7267-7736-695CA01E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6C5C-992A-46A4-94DD-4C5FEC73293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F981F-79B0-401B-CE19-996B196D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5A08C-1899-4F32-D722-07B74578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9B0C-6704-40CF-9410-7F5483977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01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B10599-0812-829E-4A63-0286D398D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73E061-3E99-17D1-9137-69F1F3D80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06249-CBD6-68B4-EDE5-E01034E8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6C5C-992A-46A4-94DD-4C5FEC73293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BB4EF-5435-44FB-A77A-FA8506C3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FBD44-43E6-A1B0-474C-F1033F11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9B0C-6704-40CF-9410-7F5483977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1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4B165-C845-1206-B4A5-EBBA5912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BFAD0-A690-5939-A0A8-EF26EEC3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334B7-52FA-C131-6E7D-22D68FEA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6C5C-992A-46A4-94DD-4C5FEC73293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D0CF8-F314-9EE1-4AE7-53F410FE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7E836-DF01-38A9-42A2-88B37F69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9B0C-6704-40CF-9410-7F5483977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3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B45FF-FD90-013A-4785-A86D858A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0F416-B9E6-5C8D-FDE2-B2AD433DE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05619-9EDA-6F08-991D-69B0653E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6C5C-992A-46A4-94DD-4C5FEC73293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1F150-9DF8-09A7-0221-4D4D0F43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5A83F-DA6A-B5EC-EAA5-D9A6EDA7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9B0C-6704-40CF-9410-7F5483977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3A13D-ADE9-402E-94C2-002314CA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46C9E-977F-075C-A4C7-514597DCA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ED1C4F-A858-E47F-698A-63C97618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A5F7DF-7CBC-4993-1A77-3D1A182C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6C5C-992A-46A4-94DD-4C5FEC73293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467D40-2F85-F009-20D6-95341B5F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8718-94B8-D648-F3E5-597AB8E5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9B0C-6704-40CF-9410-7F5483977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4CC07-BFF1-1AE4-F249-98B525E6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F5BF9B-0F33-D6D5-1DD9-34849E32D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9C4EAA-67C9-97EC-17F6-48CC22902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C2351A-D11C-E259-9893-6E02DEE2F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04CE16-37A4-6A60-53F4-F4DDB73A3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1709F3-CC6A-917C-FF8A-42E3C44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6C5C-992A-46A4-94DD-4C5FEC73293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2BFE47-AD86-D6B9-62DB-3FE5FAE0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5698D7-4426-CFAD-1C5E-6583A0AC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9B0C-6704-40CF-9410-7F5483977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17049-DD21-BB06-92A2-21E1793C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1B7069-7584-8D0E-362F-DDB01C64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6C5C-992A-46A4-94DD-4C5FEC73293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2B51AF-0D48-BEE3-4CC5-064822BA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85EC9F-163B-BC9E-EDDF-F317B7B8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9B0C-6704-40CF-9410-7F5483977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2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E64B2B-C3F0-27FB-58BA-0D2C7D86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6C5C-992A-46A4-94DD-4C5FEC73293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FDAF6C-55CB-BDF9-AECB-B42D389F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0DCD18-DFAF-8B83-294F-025FBE73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9B0C-6704-40CF-9410-7F5483977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77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06158-2ED9-AF07-A235-F8540EB0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6FF34-E9D0-07C7-BCCB-5B35768B6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554EA-5984-FA00-40B1-ACED8AA5F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66274B-218E-BFA1-7937-8E375259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6C5C-992A-46A4-94DD-4C5FEC73293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14668-E159-B60B-8DC7-AFE88315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F9BA0D-4F05-5A3D-2D25-7AD2D626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9B0C-6704-40CF-9410-7F5483977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9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4BBDF-7BA6-8D71-065C-FA8B75E4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6BAAE9-3FE4-FA0C-3177-44922C2AF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5F1BB5-6E68-19CE-E1A0-8DBEAE32F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490D6-E398-0F08-5813-F361D118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6C5C-992A-46A4-94DD-4C5FEC73293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5980C-FCC0-EA34-DCFB-05BD9458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4A3CC-CC99-A364-4661-7C92A14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9B0C-6704-40CF-9410-7F5483977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88E56A-D2C9-7FA1-1ABF-3AAE2427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1DC254-9CB4-A2BE-1DC5-0667FD403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B0416-8820-3A67-3282-CBD4F74FA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6C5C-992A-46A4-94DD-4C5FEC73293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7DC46-8AD2-45DD-609E-BECC5B4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F2C36-22E9-21BA-913D-59B23EF85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49B0C-6704-40CF-9410-7F5483977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年轻的人&#10;&#10;描述已自动生成">
            <a:extLst>
              <a:ext uri="{FF2B5EF4-FFF2-40B4-BE49-F238E27FC236}">
                <a16:creationId xmlns:a16="http://schemas.microsoft.com/office/drawing/2014/main" id="{1E9DD9A2-09B9-54AC-4B33-804ABE47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83" y="1413171"/>
            <a:ext cx="3420777" cy="334407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E56B8BC-F349-75A1-85E6-0980BD0A5AE4}"/>
              </a:ext>
            </a:extLst>
          </p:cNvPr>
          <p:cNvSpPr/>
          <p:nvPr/>
        </p:nvSpPr>
        <p:spPr>
          <a:xfrm>
            <a:off x="6387644" y="2361652"/>
            <a:ext cx="2453749" cy="2460328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8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5968AD-F655-00F5-0805-5878FA59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1" y="3009081"/>
            <a:ext cx="7859806" cy="30136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69395B-359B-E8F3-A113-966CEEC5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7" y="1216960"/>
            <a:ext cx="7859806" cy="16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3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Taojiannan Yang</dc:creator>
  <cp:lastModifiedBy>Taojiannan Yang</cp:lastModifiedBy>
  <cp:revision>1</cp:revision>
  <dcterms:created xsi:type="dcterms:W3CDTF">2023-03-13T02:21:31Z</dcterms:created>
  <dcterms:modified xsi:type="dcterms:W3CDTF">2023-03-14T21:37:22Z</dcterms:modified>
</cp:coreProperties>
</file>