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5870575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-120" y="-976"/>
      </p:cViewPr>
      <p:guideLst>
        <p:guide orient="horz" pos="18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60764"/>
            <a:ext cx="7772400" cy="204383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83412"/>
            <a:ext cx="6858000" cy="14173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A20D-390A-4A6E-BC2A-B938892C3B13}" type="datetimeFigureOut">
              <a:rPr lang="sl-SI" smtClean="0"/>
              <a:t>04/09/15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70C9-6057-4F79-8BC1-3084C105B7A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7099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A20D-390A-4A6E-BC2A-B938892C3B13}" type="datetimeFigureOut">
              <a:rPr lang="sl-SI" smtClean="0"/>
              <a:t>04/09/15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70C9-6057-4F79-8BC1-3084C105B7A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8441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12554"/>
            <a:ext cx="1971675" cy="4975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312554"/>
            <a:ext cx="5800725" cy="49750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A20D-390A-4A6E-BC2A-B938892C3B13}" type="datetimeFigureOut">
              <a:rPr lang="sl-SI" smtClean="0"/>
              <a:t>04/09/15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70C9-6057-4F79-8BC1-3084C105B7A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7341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A20D-390A-4A6E-BC2A-B938892C3B13}" type="datetimeFigureOut">
              <a:rPr lang="sl-SI" smtClean="0"/>
              <a:t>04/09/15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70C9-6057-4F79-8BC1-3084C105B7A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4597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63570"/>
            <a:ext cx="7886700" cy="244199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928667"/>
            <a:ext cx="7886700" cy="1284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A20D-390A-4A6E-BC2A-B938892C3B13}" type="datetimeFigureOut">
              <a:rPr lang="sl-SI" smtClean="0"/>
              <a:t>04/09/15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70C9-6057-4F79-8BC1-3084C105B7A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6614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62769"/>
            <a:ext cx="3886200" cy="37248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62769"/>
            <a:ext cx="3886200" cy="37248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A20D-390A-4A6E-BC2A-B938892C3B13}" type="datetimeFigureOut">
              <a:rPr lang="sl-SI" smtClean="0"/>
              <a:t>04/09/15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70C9-6057-4F79-8BC1-3084C105B7A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7241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12556"/>
            <a:ext cx="7886700" cy="11347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39107"/>
            <a:ext cx="3868340" cy="70528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44391"/>
            <a:ext cx="3868340" cy="31540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439107"/>
            <a:ext cx="3887391" cy="70528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144391"/>
            <a:ext cx="3887391" cy="31540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A20D-390A-4A6E-BC2A-B938892C3B13}" type="datetimeFigureOut">
              <a:rPr lang="sl-SI" smtClean="0"/>
              <a:t>04/09/15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70C9-6057-4F79-8BC1-3084C105B7A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9737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A20D-390A-4A6E-BC2A-B938892C3B13}" type="datetimeFigureOut">
              <a:rPr lang="sl-SI" smtClean="0"/>
              <a:t>04/09/15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70C9-6057-4F79-8BC1-3084C105B7A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450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A20D-390A-4A6E-BC2A-B938892C3B13}" type="datetimeFigureOut">
              <a:rPr lang="sl-SI" smtClean="0"/>
              <a:t>04/09/15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70C9-6057-4F79-8BC1-3084C105B7A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3289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91372"/>
            <a:ext cx="2949178" cy="13698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45257"/>
            <a:ext cx="4629150" cy="4171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61173"/>
            <a:ext cx="2949178" cy="326279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A20D-390A-4A6E-BC2A-B938892C3B13}" type="datetimeFigureOut">
              <a:rPr lang="sl-SI" smtClean="0"/>
              <a:t>04/09/15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70C9-6057-4F79-8BC1-3084C105B7A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1697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91372"/>
            <a:ext cx="2949178" cy="13698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45257"/>
            <a:ext cx="4629150" cy="417191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61173"/>
            <a:ext cx="2949178" cy="326279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A20D-390A-4A6E-BC2A-B938892C3B13}" type="datetimeFigureOut">
              <a:rPr lang="sl-SI" smtClean="0"/>
              <a:t>04/09/15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70C9-6057-4F79-8BC1-3084C105B7A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2397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2556"/>
            <a:ext cx="7886700" cy="113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62769"/>
            <a:ext cx="7886700" cy="3724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441155"/>
            <a:ext cx="2057400" cy="312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7A20D-390A-4A6E-BC2A-B938892C3B13}" type="datetimeFigureOut">
              <a:rPr lang="sl-SI" smtClean="0"/>
              <a:t>04/09/15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441155"/>
            <a:ext cx="3086100" cy="312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441155"/>
            <a:ext cx="2057400" cy="312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C70C9-6057-4F79-8BC1-3084C105B7A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1312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4323918" y="896977"/>
            <a:ext cx="2040689" cy="49561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86018" y="894206"/>
            <a:ext cx="2040689" cy="49561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0" name="Right Arrow 99"/>
          <p:cNvSpPr/>
          <p:nvPr/>
        </p:nvSpPr>
        <p:spPr>
          <a:xfrm>
            <a:off x="1174958" y="3021862"/>
            <a:ext cx="479834" cy="484632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/>
          <p:cNvSpPr/>
          <p:nvPr/>
        </p:nvSpPr>
        <p:spPr>
          <a:xfrm>
            <a:off x="1863199" y="3817174"/>
            <a:ext cx="1662818" cy="8218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Cross-lingual </a:t>
            </a:r>
            <a:r>
              <a:rPr lang="sl-SI" sz="1600" b="1" dirty="0" err="1">
                <a:solidFill>
                  <a:schemeClr val="tx2">
                    <a:lumMod val="50000"/>
                  </a:schemeClr>
                </a:solidFill>
              </a:rPr>
              <a:t>article</a:t>
            </a:r>
            <a:r>
              <a:rPr lang="sl-SI" sz="1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matching</a:t>
            </a:r>
            <a:endParaRPr lang="en-GB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863199" y="1049748"/>
            <a:ext cx="1662818" cy="65881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emantic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annotation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3" name="Right Arrow 102"/>
          <p:cNvSpPr/>
          <p:nvPr/>
        </p:nvSpPr>
        <p:spPr>
          <a:xfrm>
            <a:off x="3787869" y="3021862"/>
            <a:ext cx="479834" cy="484632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4523414" y="1739863"/>
            <a:ext cx="1575303" cy="66344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Event </a:t>
            </a:r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formation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30203" y="3250246"/>
            <a:ext cx="1575303" cy="9408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7500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600" b="1" dirty="0" err="1">
                <a:solidFill>
                  <a:schemeClr val="tx2">
                    <a:lumMod val="50000"/>
                  </a:schemeClr>
                </a:solidFill>
              </a:rPr>
              <a:t>Cross-lingual</a:t>
            </a:r>
            <a:r>
              <a:rPr lang="sl-SI" sz="1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sl-SI" sz="1600" b="1" dirty="0" err="1">
                <a:solidFill>
                  <a:schemeClr val="tx2">
                    <a:lumMod val="50000"/>
                  </a:schemeClr>
                </a:solidFill>
              </a:rPr>
              <a:t>cluster</a:t>
            </a:r>
            <a:r>
              <a:rPr lang="sl-SI" sz="1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sl-SI" sz="1600" b="1" dirty="0" err="1">
                <a:solidFill>
                  <a:schemeClr val="tx2">
                    <a:lumMod val="50000"/>
                  </a:schemeClr>
                </a:solidFill>
              </a:rPr>
              <a:t>matching</a:t>
            </a:r>
            <a:endParaRPr lang="en-GB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6" name="Right Arrow 105"/>
          <p:cNvSpPr/>
          <p:nvPr/>
        </p:nvSpPr>
        <p:spPr>
          <a:xfrm>
            <a:off x="6475183" y="3021862"/>
            <a:ext cx="479834" cy="484632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Down Arrow 106"/>
          <p:cNvSpPr/>
          <p:nvPr/>
        </p:nvSpPr>
        <p:spPr>
          <a:xfrm>
            <a:off x="7494342" y="2032048"/>
            <a:ext cx="706171" cy="38930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Down Arrow 107"/>
          <p:cNvSpPr/>
          <p:nvPr/>
        </p:nvSpPr>
        <p:spPr>
          <a:xfrm>
            <a:off x="7985032" y="4470448"/>
            <a:ext cx="706171" cy="38930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/>
          <p:cNvSpPr/>
          <p:nvPr/>
        </p:nvSpPr>
        <p:spPr>
          <a:xfrm>
            <a:off x="4530203" y="2495772"/>
            <a:ext cx="1575303" cy="66344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Event </a:t>
            </a:r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info</a:t>
            </a:r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extraction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7020" y="44100"/>
            <a:ext cx="122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b="1" dirty="0"/>
              <a:t>Data </a:t>
            </a:r>
            <a:r>
              <a:rPr lang="sl-SI" b="1" dirty="0" err="1"/>
              <a:t>collection</a:t>
            </a:r>
            <a:endParaRPr 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1654795" y="44100"/>
            <a:ext cx="182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b="1" dirty="0" smtClean="0"/>
              <a:t>Article-level processing</a:t>
            </a:r>
            <a:endParaRPr lang="en-US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4321974" y="44100"/>
            <a:ext cx="182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b="1" dirty="0" err="1"/>
              <a:t>Event</a:t>
            </a:r>
            <a:r>
              <a:rPr lang="sl-SI" b="1" dirty="0"/>
              <a:t> </a:t>
            </a:r>
            <a:r>
              <a:rPr lang="sl-SI" b="1" dirty="0" err="1"/>
              <a:t>construction</a:t>
            </a:r>
            <a:endParaRPr lang="en-US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6861472" y="44100"/>
            <a:ext cx="182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b="1" dirty="0" err="1"/>
              <a:t>Event</a:t>
            </a:r>
            <a:r>
              <a:rPr lang="sl-SI" b="1" dirty="0"/>
              <a:t> </a:t>
            </a:r>
            <a:r>
              <a:rPr lang="sl-SI" b="1" dirty="0" err="1"/>
              <a:t>storage</a:t>
            </a:r>
            <a:r>
              <a:rPr lang="sl-SI" b="1" dirty="0"/>
              <a:t> &amp; </a:t>
            </a:r>
            <a:r>
              <a:rPr lang="sl-SI" b="1" dirty="0" err="1"/>
              <a:t>maintenance</a:t>
            </a:r>
            <a:endParaRPr lang="en-US" b="1" dirty="0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1278183" y="360966"/>
            <a:ext cx="419034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760655" y="360966"/>
            <a:ext cx="419034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6381635" y="360966"/>
            <a:ext cx="419034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1863202" y="1941148"/>
            <a:ext cx="1640939" cy="7054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Extraction</a:t>
            </a:r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of</a:t>
            </a:r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 date </a:t>
            </a:r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references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523409" y="1016825"/>
            <a:ext cx="1582094" cy="6197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Article clustering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530203" y="5030054"/>
            <a:ext cx="1575303" cy="66344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Identifying</a:t>
            </a:r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related</a:t>
            </a:r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events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852262" y="4871627"/>
            <a:ext cx="1662818" cy="82187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Detection</a:t>
            </a:r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of</a:t>
            </a:r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article</a:t>
            </a:r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duplicates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802620" y="990196"/>
            <a:ext cx="2040689" cy="97182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Manual </a:t>
            </a:r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event </a:t>
            </a:r>
            <a:r>
              <a:rPr lang="sl-SI" sz="1600" dirty="0" smtClean="0">
                <a:solidFill>
                  <a:schemeClr val="tx2">
                    <a:lumMod val="50000"/>
                  </a:schemeClr>
                </a:solidFill>
              </a:rPr>
              <a:t>administration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947135" y="4916438"/>
            <a:ext cx="1048141" cy="78768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</a:ln>
          <a:effectLst/>
        </p:spPr>
        <p:txBody>
          <a:bodyPr rtlCol="0" anchor="ctr"/>
          <a:lstStyle/>
          <a:p>
            <a:pPr algn="ctr"/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API </a:t>
            </a:r>
            <a:r>
              <a:rPr lang="sl-SI" sz="1600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sl-SI" sz="16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sl-SI" sz="1600" dirty="0" smtClean="0">
                <a:solidFill>
                  <a:schemeClr val="tx2">
                    <a:lumMod val="50000"/>
                  </a:schemeClr>
                </a:solidFill>
              </a:rPr>
              <a:t>access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59021" y="2767360"/>
            <a:ext cx="886991" cy="100166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Main</a:t>
            </a:r>
            <a:r>
              <a:rPr lang="sl-SI" sz="1600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st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ream</a:t>
            </a:r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news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863202" y="2879161"/>
            <a:ext cx="1640939" cy="7054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Detection of </a:t>
            </a:r>
            <a:r>
              <a:rPr lang="sl-SI" sz="1600" dirty="0" smtClean="0">
                <a:solidFill>
                  <a:schemeClr val="tx2">
                    <a:lumMod val="50000"/>
                  </a:schemeClr>
                </a:solidFill>
              </a:rPr>
              <a:t>article location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746594" y="4916438"/>
            <a:ext cx="1048141" cy="78768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</a:ln>
          <a:effectLst/>
        </p:spPr>
        <p:txBody>
          <a:bodyPr rtlCol="0" anchor="ctr"/>
          <a:lstStyle/>
          <a:p>
            <a:pPr algn="ctr"/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Frontend</a:t>
            </a:r>
            <a:endParaRPr lang="sl-SI" sz="1600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interface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6" name="Down Arrow 125"/>
          <p:cNvSpPr/>
          <p:nvPr/>
        </p:nvSpPr>
        <p:spPr>
          <a:xfrm>
            <a:off x="7088564" y="4470448"/>
            <a:ext cx="706171" cy="38930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/>
          <p:cNvSpPr/>
          <p:nvPr/>
        </p:nvSpPr>
        <p:spPr>
          <a:xfrm>
            <a:off x="4522312" y="4274146"/>
            <a:ext cx="1575303" cy="66344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Filling</a:t>
            </a:r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event</a:t>
            </a:r>
            <a:r>
              <a:rPr lang="sl-SI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sl-SI" sz="1600" dirty="0" err="1">
                <a:solidFill>
                  <a:schemeClr val="tx2">
                    <a:lumMod val="50000"/>
                  </a:schemeClr>
                </a:solidFill>
              </a:rPr>
              <a:t>template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28" name="Picture 4" descr="http://www.iconsdb.com/icons/preview/icon-sets/web-2-blue/database-xxl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267" y="2601959"/>
            <a:ext cx="1741936" cy="174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773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2255</TotalTime>
  <Words>60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Leban</dc:creator>
  <cp:lastModifiedBy>Blaz Fortuna</cp:lastModifiedBy>
  <cp:revision>8</cp:revision>
  <dcterms:created xsi:type="dcterms:W3CDTF">2015-07-18T19:51:03Z</dcterms:created>
  <dcterms:modified xsi:type="dcterms:W3CDTF">2015-09-04T12:26:04Z</dcterms:modified>
</cp:coreProperties>
</file>